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1"/>
  </p:sldMasterIdLst>
  <p:notesMasterIdLst>
    <p:notesMasterId r:id="rId102"/>
  </p:notesMasterIdLst>
  <p:sldIdLst>
    <p:sldId id="256" r:id="rId2"/>
    <p:sldId id="257" r:id="rId3"/>
    <p:sldId id="258" r:id="rId4"/>
    <p:sldId id="259" r:id="rId5"/>
    <p:sldId id="260" r:id="rId6"/>
    <p:sldId id="261" r:id="rId7"/>
    <p:sldId id="332" r:id="rId8"/>
    <p:sldId id="318" r:id="rId9"/>
    <p:sldId id="319" r:id="rId10"/>
    <p:sldId id="321" r:id="rId11"/>
    <p:sldId id="322" r:id="rId12"/>
    <p:sldId id="262" r:id="rId13"/>
    <p:sldId id="320" r:id="rId14"/>
    <p:sldId id="264" r:id="rId15"/>
    <p:sldId id="263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265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348" r:id="rId42"/>
    <p:sldId id="350" r:id="rId43"/>
    <p:sldId id="358" r:id="rId44"/>
    <p:sldId id="270" r:id="rId45"/>
    <p:sldId id="271" r:id="rId46"/>
    <p:sldId id="272" r:id="rId47"/>
    <p:sldId id="273" r:id="rId48"/>
    <p:sldId id="274" r:id="rId49"/>
    <p:sldId id="275" r:id="rId50"/>
    <p:sldId id="276" r:id="rId51"/>
    <p:sldId id="277" r:id="rId52"/>
    <p:sldId id="359" r:id="rId53"/>
    <p:sldId id="278" r:id="rId54"/>
    <p:sldId id="352" r:id="rId55"/>
    <p:sldId id="353" r:id="rId56"/>
    <p:sldId id="354" r:id="rId57"/>
    <p:sldId id="279" r:id="rId58"/>
    <p:sldId id="280" r:id="rId59"/>
    <p:sldId id="283" r:id="rId60"/>
    <p:sldId id="356" r:id="rId61"/>
    <p:sldId id="357" r:id="rId62"/>
    <p:sldId id="355" r:id="rId63"/>
    <p:sldId id="281" r:id="rId64"/>
    <p:sldId id="282" r:id="rId65"/>
    <p:sldId id="349" r:id="rId66"/>
    <p:sldId id="284" r:id="rId67"/>
    <p:sldId id="285" r:id="rId68"/>
    <p:sldId id="286" r:id="rId69"/>
    <p:sldId id="287" r:id="rId70"/>
    <p:sldId id="288" r:id="rId71"/>
    <p:sldId id="289" r:id="rId72"/>
    <p:sldId id="351" r:id="rId73"/>
    <p:sldId id="266" r:id="rId74"/>
    <p:sldId id="267" r:id="rId75"/>
    <p:sldId id="268" r:id="rId76"/>
    <p:sldId id="269" r:id="rId77"/>
    <p:sldId id="290" r:id="rId78"/>
    <p:sldId id="291" r:id="rId79"/>
    <p:sldId id="292" r:id="rId80"/>
    <p:sldId id="293" r:id="rId81"/>
    <p:sldId id="294" r:id="rId82"/>
    <p:sldId id="295" r:id="rId83"/>
    <p:sldId id="296" r:id="rId84"/>
    <p:sldId id="297" r:id="rId85"/>
    <p:sldId id="298" r:id="rId86"/>
    <p:sldId id="300" r:id="rId87"/>
    <p:sldId id="301" r:id="rId88"/>
    <p:sldId id="304" r:id="rId89"/>
    <p:sldId id="302" r:id="rId90"/>
    <p:sldId id="303" r:id="rId91"/>
    <p:sldId id="305" r:id="rId92"/>
    <p:sldId id="306" r:id="rId93"/>
    <p:sldId id="307" r:id="rId94"/>
    <p:sldId id="308" r:id="rId95"/>
    <p:sldId id="309" r:id="rId96"/>
    <p:sldId id="310" r:id="rId97"/>
    <p:sldId id="311" r:id="rId98"/>
    <p:sldId id="312" r:id="rId99"/>
    <p:sldId id="313" r:id="rId100"/>
    <p:sldId id="315" r:id="rId10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722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F10C3-5BF6-4A7D-8646-9F1166688273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19E25-266D-4392-8EDD-2EC0AC6E9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DAC7-5C19-3641-A08C-D224F501D9EB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C8EF-9506-7A4F-B0EC-4BA23B874C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DAC7-5C19-3641-A08C-D224F501D9EB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C8EF-9506-7A4F-B0EC-4BA23B874C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DAC7-5C19-3641-A08C-D224F501D9EB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C8EF-9506-7A4F-B0EC-4BA23B874C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DAC7-5C19-3641-A08C-D224F501D9EB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C8EF-9506-7A4F-B0EC-4BA23B874C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DAC7-5C19-3641-A08C-D224F501D9EB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C8EF-9506-7A4F-B0EC-4BA23B874C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DAC7-5C19-3641-A08C-D224F501D9EB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C8EF-9506-7A4F-B0EC-4BA23B874C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DAC7-5C19-3641-A08C-D224F501D9EB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C8EF-9506-7A4F-B0EC-4BA23B874C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DAC7-5C19-3641-A08C-D224F501D9EB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C8EF-9506-7A4F-B0EC-4BA23B874C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DAC7-5C19-3641-A08C-D224F501D9EB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C8EF-9506-7A4F-B0EC-4BA23B874C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DAC7-5C19-3641-A08C-D224F501D9EB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C8EF-9506-7A4F-B0EC-4BA23B874C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2D1DAC7-5C19-3641-A08C-D224F501D9EB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ABFC8EF-9506-7A4F-B0EC-4BA23B874C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72D1DAC7-5C19-3641-A08C-D224F501D9EB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CABFC8EF-9506-7A4F-B0EC-4BA23B874C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Similarities and Differences Among Living Things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Atoms “want” full outer orbital</a:t>
            </a:r>
          </a:p>
          <a:p>
            <a:r>
              <a:rPr lang="en-US" dirty="0" smtClean="0"/>
              <a:t>Ion is an atom with a charge</a:t>
            </a:r>
          </a:p>
          <a:p>
            <a:endParaRPr lang="en-US" dirty="0" smtClean="0"/>
          </a:p>
          <a:p>
            <a:r>
              <a:rPr lang="en-US" dirty="0" smtClean="0"/>
              <a:t>Atomic number is equal to the number of protons</a:t>
            </a:r>
          </a:p>
          <a:p>
            <a:r>
              <a:rPr lang="en-US" dirty="0" smtClean="0"/>
              <a:t>Atomic mass is equal to the number of protons plus the number of neutrons</a:t>
            </a:r>
          </a:p>
          <a:p>
            <a:endParaRPr lang="en-US" dirty="0"/>
          </a:p>
        </p:txBody>
      </p:sp>
      <p:sp>
        <p:nvSpPr>
          <p:cNvPr id="4" name="SMARTInkShape-1472"/>
          <p:cNvSpPr/>
          <p:nvPr/>
        </p:nvSpPr>
        <p:spPr>
          <a:xfrm>
            <a:off x="3223259" y="2430779"/>
            <a:ext cx="2872742" cy="30481"/>
          </a:xfrm>
          <a:custGeom>
            <a:avLst/>
            <a:gdLst/>
            <a:ahLst/>
            <a:cxnLst/>
            <a:rect l="0" t="0" r="0" b="0"/>
            <a:pathLst>
              <a:path w="2872742" h="30481">
                <a:moveTo>
                  <a:pt x="0" y="22861"/>
                </a:moveTo>
                <a:lnTo>
                  <a:pt x="37240" y="22861"/>
                </a:lnTo>
                <a:lnTo>
                  <a:pt x="66340" y="22861"/>
                </a:lnTo>
                <a:lnTo>
                  <a:pt x="94822" y="18815"/>
                </a:lnTo>
                <a:lnTo>
                  <a:pt x="124710" y="16300"/>
                </a:lnTo>
                <a:lnTo>
                  <a:pt x="155014" y="15554"/>
                </a:lnTo>
                <a:lnTo>
                  <a:pt x="189488" y="15333"/>
                </a:lnTo>
                <a:lnTo>
                  <a:pt x="226513" y="15268"/>
                </a:lnTo>
                <a:lnTo>
                  <a:pt x="264295" y="15249"/>
                </a:lnTo>
                <a:lnTo>
                  <a:pt x="302300" y="15243"/>
                </a:lnTo>
                <a:lnTo>
                  <a:pt x="340373" y="15241"/>
                </a:lnTo>
                <a:lnTo>
                  <a:pt x="378464" y="15241"/>
                </a:lnTo>
                <a:lnTo>
                  <a:pt x="406120" y="15240"/>
                </a:lnTo>
                <a:lnTo>
                  <a:pt x="435344" y="15240"/>
                </a:lnTo>
                <a:lnTo>
                  <a:pt x="465267" y="15240"/>
                </a:lnTo>
                <a:lnTo>
                  <a:pt x="495499" y="12983"/>
                </a:lnTo>
                <a:lnTo>
                  <a:pt x="525022" y="10004"/>
                </a:lnTo>
                <a:lnTo>
                  <a:pt x="552255" y="8680"/>
                </a:lnTo>
                <a:lnTo>
                  <a:pt x="580727" y="8091"/>
                </a:lnTo>
                <a:lnTo>
                  <a:pt x="611161" y="7830"/>
                </a:lnTo>
                <a:lnTo>
                  <a:pt x="644443" y="7714"/>
                </a:lnTo>
                <a:lnTo>
                  <a:pt x="676733" y="7662"/>
                </a:lnTo>
                <a:lnTo>
                  <a:pt x="708017" y="7639"/>
                </a:lnTo>
                <a:lnTo>
                  <a:pt x="738854" y="7629"/>
                </a:lnTo>
                <a:lnTo>
                  <a:pt x="771751" y="5366"/>
                </a:lnTo>
                <a:lnTo>
                  <a:pt x="806127" y="2385"/>
                </a:lnTo>
                <a:lnTo>
                  <a:pt x="841161" y="1060"/>
                </a:lnTo>
                <a:lnTo>
                  <a:pt x="874230" y="472"/>
                </a:lnTo>
                <a:lnTo>
                  <a:pt x="906707" y="210"/>
                </a:lnTo>
                <a:lnTo>
                  <a:pt x="940896" y="93"/>
                </a:lnTo>
                <a:lnTo>
                  <a:pt x="975848" y="42"/>
                </a:lnTo>
                <a:lnTo>
                  <a:pt x="1010290" y="19"/>
                </a:lnTo>
                <a:lnTo>
                  <a:pt x="1042532" y="9"/>
                </a:lnTo>
                <a:lnTo>
                  <a:pt x="1076052" y="4"/>
                </a:lnTo>
                <a:lnTo>
                  <a:pt x="1110705" y="2"/>
                </a:lnTo>
                <a:lnTo>
                  <a:pt x="1145863" y="1"/>
                </a:lnTo>
                <a:lnTo>
                  <a:pt x="1178986" y="1"/>
                </a:lnTo>
                <a:lnTo>
                  <a:pt x="1211487" y="1"/>
                </a:lnTo>
                <a:lnTo>
                  <a:pt x="1245688" y="0"/>
                </a:lnTo>
                <a:lnTo>
                  <a:pt x="1280644" y="0"/>
                </a:lnTo>
                <a:lnTo>
                  <a:pt x="1315935" y="847"/>
                </a:lnTo>
                <a:lnTo>
                  <a:pt x="1351376" y="4046"/>
                </a:lnTo>
                <a:lnTo>
                  <a:pt x="1389141" y="6032"/>
                </a:lnTo>
                <a:lnTo>
                  <a:pt x="1408694" y="6561"/>
                </a:lnTo>
                <a:lnTo>
                  <a:pt x="1446224" y="7150"/>
                </a:lnTo>
                <a:lnTo>
                  <a:pt x="1482660" y="8258"/>
                </a:lnTo>
                <a:lnTo>
                  <a:pt x="1518609" y="11573"/>
                </a:lnTo>
                <a:lnTo>
                  <a:pt x="1554342" y="13610"/>
                </a:lnTo>
                <a:lnTo>
                  <a:pt x="1590826" y="14516"/>
                </a:lnTo>
                <a:lnTo>
                  <a:pt x="1610037" y="14758"/>
                </a:lnTo>
                <a:lnTo>
                  <a:pt x="1629618" y="14918"/>
                </a:lnTo>
                <a:lnTo>
                  <a:pt x="1667179" y="15097"/>
                </a:lnTo>
                <a:lnTo>
                  <a:pt x="1703629" y="15177"/>
                </a:lnTo>
                <a:lnTo>
                  <a:pt x="1739584" y="15212"/>
                </a:lnTo>
                <a:lnTo>
                  <a:pt x="1777578" y="15228"/>
                </a:lnTo>
                <a:lnTo>
                  <a:pt x="1797191" y="15232"/>
                </a:lnTo>
                <a:lnTo>
                  <a:pt x="1834790" y="15237"/>
                </a:lnTo>
                <a:lnTo>
                  <a:pt x="1871256" y="16085"/>
                </a:lnTo>
                <a:lnTo>
                  <a:pt x="1907218" y="19285"/>
                </a:lnTo>
                <a:lnTo>
                  <a:pt x="1942958" y="21271"/>
                </a:lnTo>
                <a:lnTo>
                  <a:pt x="1978597" y="22154"/>
                </a:lnTo>
                <a:lnTo>
                  <a:pt x="2014192" y="22547"/>
                </a:lnTo>
                <a:lnTo>
                  <a:pt x="2049767" y="22721"/>
                </a:lnTo>
                <a:lnTo>
                  <a:pt x="2086182" y="22798"/>
                </a:lnTo>
                <a:lnTo>
                  <a:pt x="2105375" y="22819"/>
                </a:lnTo>
                <a:lnTo>
                  <a:pt x="2124943" y="22833"/>
                </a:lnTo>
                <a:lnTo>
                  <a:pt x="2162490" y="22848"/>
                </a:lnTo>
                <a:lnTo>
                  <a:pt x="2198087" y="22855"/>
                </a:lnTo>
                <a:lnTo>
                  <a:pt x="2230841" y="22858"/>
                </a:lnTo>
                <a:lnTo>
                  <a:pt x="2264589" y="25117"/>
                </a:lnTo>
                <a:lnTo>
                  <a:pt x="2299344" y="28097"/>
                </a:lnTo>
                <a:lnTo>
                  <a:pt x="2334547" y="29421"/>
                </a:lnTo>
                <a:lnTo>
                  <a:pt x="2369948" y="30009"/>
                </a:lnTo>
                <a:lnTo>
                  <a:pt x="2405437" y="30271"/>
                </a:lnTo>
                <a:lnTo>
                  <a:pt x="2440966" y="30387"/>
                </a:lnTo>
                <a:lnTo>
                  <a:pt x="2476512" y="30439"/>
                </a:lnTo>
                <a:lnTo>
                  <a:pt x="2511219" y="30462"/>
                </a:lnTo>
                <a:lnTo>
                  <a:pt x="2543578" y="30472"/>
                </a:lnTo>
                <a:lnTo>
                  <a:pt x="2574892" y="30477"/>
                </a:lnTo>
                <a:lnTo>
                  <a:pt x="2606590" y="30479"/>
                </a:lnTo>
                <a:lnTo>
                  <a:pt x="2640434" y="30480"/>
                </a:lnTo>
                <a:lnTo>
                  <a:pt x="2670716" y="30480"/>
                </a:lnTo>
                <a:lnTo>
                  <a:pt x="2699131" y="30480"/>
                </a:lnTo>
                <a:lnTo>
                  <a:pt x="2728695" y="30480"/>
                </a:lnTo>
                <a:lnTo>
                  <a:pt x="2756509" y="30480"/>
                </a:lnTo>
                <a:lnTo>
                  <a:pt x="2782982" y="29634"/>
                </a:lnTo>
                <a:lnTo>
                  <a:pt x="2819993" y="25243"/>
                </a:lnTo>
                <a:lnTo>
                  <a:pt x="2853855" y="23331"/>
                </a:lnTo>
                <a:lnTo>
                  <a:pt x="2872741" y="22861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SMARTInkShape-Group186"/>
          <p:cNvGrpSpPr/>
          <p:nvPr/>
        </p:nvGrpSpPr>
        <p:grpSpPr>
          <a:xfrm>
            <a:off x="4267200" y="1508759"/>
            <a:ext cx="2625326" cy="434197"/>
            <a:chOff x="4267200" y="1508759"/>
            <a:chExt cx="2625326" cy="434197"/>
          </a:xfrm>
        </p:grpSpPr>
        <p:sp>
          <p:nvSpPr>
            <p:cNvPr id="5" name="SMARTInkShape-1473"/>
            <p:cNvSpPr/>
            <p:nvPr/>
          </p:nvSpPr>
          <p:spPr>
            <a:xfrm>
              <a:off x="6842760" y="1508759"/>
              <a:ext cx="49766" cy="342901"/>
            </a:xfrm>
            <a:custGeom>
              <a:avLst/>
              <a:gdLst/>
              <a:ahLst/>
              <a:cxnLst/>
              <a:rect l="0" t="0" r="0" b="0"/>
              <a:pathLst>
                <a:path w="49766" h="342901">
                  <a:moveTo>
                    <a:pt x="45720" y="0"/>
                  </a:moveTo>
                  <a:lnTo>
                    <a:pt x="46566" y="12167"/>
                  </a:lnTo>
                  <a:lnTo>
                    <a:pt x="49765" y="21212"/>
                  </a:lnTo>
                  <a:lnTo>
                    <a:pt x="49493" y="33135"/>
                  </a:lnTo>
                  <a:lnTo>
                    <a:pt x="46465" y="69575"/>
                  </a:lnTo>
                  <a:lnTo>
                    <a:pt x="45941" y="105188"/>
                  </a:lnTo>
                  <a:lnTo>
                    <a:pt x="43560" y="132264"/>
                  </a:lnTo>
                  <a:lnTo>
                    <a:pt x="38833" y="160384"/>
                  </a:lnTo>
                  <a:lnTo>
                    <a:pt x="31087" y="186993"/>
                  </a:lnTo>
                  <a:lnTo>
                    <a:pt x="24259" y="212931"/>
                  </a:lnTo>
                  <a:lnTo>
                    <a:pt x="15654" y="249075"/>
                  </a:lnTo>
                  <a:lnTo>
                    <a:pt x="7742" y="281234"/>
                  </a:lnTo>
                  <a:lnTo>
                    <a:pt x="1529" y="314351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474"/>
            <p:cNvSpPr/>
            <p:nvPr/>
          </p:nvSpPr>
          <p:spPr>
            <a:xfrm>
              <a:off x="6705603" y="1546859"/>
              <a:ext cx="60958" cy="295462"/>
            </a:xfrm>
            <a:custGeom>
              <a:avLst/>
              <a:gdLst/>
              <a:ahLst/>
              <a:cxnLst/>
              <a:rect l="0" t="0" r="0" b="0"/>
              <a:pathLst>
                <a:path w="60958" h="295462">
                  <a:moveTo>
                    <a:pt x="60957" y="0"/>
                  </a:moveTo>
                  <a:lnTo>
                    <a:pt x="56911" y="0"/>
                  </a:lnTo>
                  <a:lnTo>
                    <a:pt x="55720" y="847"/>
                  </a:lnTo>
                  <a:lnTo>
                    <a:pt x="54925" y="2258"/>
                  </a:lnTo>
                  <a:lnTo>
                    <a:pt x="54396" y="4046"/>
                  </a:lnTo>
                  <a:lnTo>
                    <a:pt x="42823" y="26003"/>
                  </a:lnTo>
                  <a:lnTo>
                    <a:pt x="36461" y="63632"/>
                  </a:lnTo>
                  <a:lnTo>
                    <a:pt x="29992" y="94490"/>
                  </a:lnTo>
                  <a:lnTo>
                    <a:pt x="22713" y="130444"/>
                  </a:lnTo>
                  <a:lnTo>
                    <a:pt x="15193" y="167908"/>
                  </a:lnTo>
                  <a:lnTo>
                    <a:pt x="7604" y="203562"/>
                  </a:lnTo>
                  <a:lnTo>
                    <a:pt x="2251" y="235575"/>
                  </a:lnTo>
                  <a:lnTo>
                    <a:pt x="441" y="268643"/>
                  </a:lnTo>
                  <a:lnTo>
                    <a:pt x="8" y="295461"/>
                  </a:lnTo>
                  <a:lnTo>
                    <a:pt x="0" y="292626"/>
                  </a:lnTo>
                  <a:lnTo>
                    <a:pt x="845" y="291604"/>
                  </a:lnTo>
                  <a:lnTo>
                    <a:pt x="7616" y="2895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475"/>
            <p:cNvSpPr/>
            <p:nvPr/>
          </p:nvSpPr>
          <p:spPr>
            <a:xfrm>
              <a:off x="6416039" y="1630853"/>
              <a:ext cx="167642" cy="211502"/>
            </a:xfrm>
            <a:custGeom>
              <a:avLst/>
              <a:gdLst/>
              <a:ahLst/>
              <a:cxnLst/>
              <a:rect l="0" t="0" r="0" b="0"/>
              <a:pathLst>
                <a:path w="167642" h="211502">
                  <a:moveTo>
                    <a:pt x="0" y="91267"/>
                  </a:moveTo>
                  <a:lnTo>
                    <a:pt x="0" y="105354"/>
                  </a:lnTo>
                  <a:lnTo>
                    <a:pt x="5237" y="112362"/>
                  </a:lnTo>
                  <a:lnTo>
                    <a:pt x="6561" y="117011"/>
                  </a:lnTo>
                  <a:lnTo>
                    <a:pt x="8608" y="118590"/>
                  </a:lnTo>
                  <a:lnTo>
                    <a:pt x="19578" y="120811"/>
                  </a:lnTo>
                  <a:lnTo>
                    <a:pt x="33553" y="120623"/>
                  </a:lnTo>
                  <a:lnTo>
                    <a:pt x="68784" y="107878"/>
                  </a:lnTo>
                  <a:lnTo>
                    <a:pt x="106545" y="75809"/>
                  </a:lnTo>
                  <a:lnTo>
                    <a:pt x="131216" y="45361"/>
                  </a:lnTo>
                  <a:lnTo>
                    <a:pt x="140385" y="28464"/>
                  </a:lnTo>
                  <a:lnTo>
                    <a:pt x="144202" y="6504"/>
                  </a:lnTo>
                  <a:lnTo>
                    <a:pt x="143548" y="4278"/>
                  </a:lnTo>
                  <a:lnTo>
                    <a:pt x="142266" y="2794"/>
                  </a:lnTo>
                  <a:lnTo>
                    <a:pt x="140563" y="1805"/>
                  </a:lnTo>
                  <a:lnTo>
                    <a:pt x="116247" y="0"/>
                  </a:lnTo>
                  <a:lnTo>
                    <a:pt x="106417" y="4419"/>
                  </a:lnTo>
                  <a:lnTo>
                    <a:pt x="70147" y="32967"/>
                  </a:lnTo>
                  <a:lnTo>
                    <a:pt x="44233" y="69604"/>
                  </a:lnTo>
                  <a:lnTo>
                    <a:pt x="33448" y="104987"/>
                  </a:lnTo>
                  <a:lnTo>
                    <a:pt x="31066" y="140732"/>
                  </a:lnTo>
                  <a:lnTo>
                    <a:pt x="36680" y="173474"/>
                  </a:lnTo>
                  <a:lnTo>
                    <a:pt x="45942" y="194869"/>
                  </a:lnTo>
                  <a:lnTo>
                    <a:pt x="48409" y="198434"/>
                  </a:lnTo>
                  <a:lnTo>
                    <a:pt x="64015" y="207499"/>
                  </a:lnTo>
                  <a:lnTo>
                    <a:pt x="80680" y="211501"/>
                  </a:lnTo>
                  <a:lnTo>
                    <a:pt x="107565" y="206770"/>
                  </a:lnTo>
                  <a:lnTo>
                    <a:pt x="140852" y="195231"/>
                  </a:lnTo>
                  <a:lnTo>
                    <a:pt x="167641" y="18270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476"/>
            <p:cNvSpPr/>
            <p:nvPr/>
          </p:nvSpPr>
          <p:spPr>
            <a:xfrm>
              <a:off x="6126480" y="1554479"/>
              <a:ext cx="236221" cy="318443"/>
            </a:xfrm>
            <a:custGeom>
              <a:avLst/>
              <a:gdLst/>
              <a:ahLst/>
              <a:cxnLst/>
              <a:rect l="0" t="0" r="0" b="0"/>
              <a:pathLst>
                <a:path w="236221" h="318443">
                  <a:moveTo>
                    <a:pt x="0" y="0"/>
                  </a:moveTo>
                  <a:lnTo>
                    <a:pt x="0" y="4046"/>
                  </a:lnTo>
                  <a:lnTo>
                    <a:pt x="2258" y="8289"/>
                  </a:lnTo>
                  <a:lnTo>
                    <a:pt x="10605" y="21958"/>
                  </a:lnTo>
                  <a:lnTo>
                    <a:pt x="14325" y="52284"/>
                  </a:lnTo>
                  <a:lnTo>
                    <a:pt x="15815" y="78427"/>
                  </a:lnTo>
                  <a:lnTo>
                    <a:pt x="20396" y="116371"/>
                  </a:lnTo>
                  <a:lnTo>
                    <a:pt x="21764" y="142032"/>
                  </a:lnTo>
                  <a:lnTo>
                    <a:pt x="22373" y="167548"/>
                  </a:lnTo>
                  <a:lnTo>
                    <a:pt x="22643" y="192999"/>
                  </a:lnTo>
                  <a:lnTo>
                    <a:pt x="22795" y="230282"/>
                  </a:lnTo>
                  <a:lnTo>
                    <a:pt x="22841" y="262307"/>
                  </a:lnTo>
                  <a:lnTo>
                    <a:pt x="22858" y="299868"/>
                  </a:lnTo>
                  <a:lnTo>
                    <a:pt x="22859" y="318442"/>
                  </a:lnTo>
                  <a:lnTo>
                    <a:pt x="22859" y="286557"/>
                  </a:lnTo>
                  <a:lnTo>
                    <a:pt x="22859" y="250397"/>
                  </a:lnTo>
                  <a:lnTo>
                    <a:pt x="26905" y="218878"/>
                  </a:lnTo>
                  <a:lnTo>
                    <a:pt x="37511" y="188090"/>
                  </a:lnTo>
                  <a:lnTo>
                    <a:pt x="51875" y="154276"/>
                  </a:lnTo>
                  <a:lnTo>
                    <a:pt x="69556" y="136776"/>
                  </a:lnTo>
                  <a:lnTo>
                    <a:pt x="93388" y="122848"/>
                  </a:lnTo>
                  <a:lnTo>
                    <a:pt x="106699" y="118946"/>
                  </a:lnTo>
                  <a:lnTo>
                    <a:pt x="118259" y="120034"/>
                  </a:lnTo>
                  <a:lnTo>
                    <a:pt x="134288" y="125407"/>
                  </a:lnTo>
                  <a:lnTo>
                    <a:pt x="165070" y="150389"/>
                  </a:lnTo>
                  <a:lnTo>
                    <a:pt x="184567" y="171132"/>
                  </a:lnTo>
                  <a:lnTo>
                    <a:pt x="197450" y="201068"/>
                  </a:lnTo>
                  <a:lnTo>
                    <a:pt x="204102" y="235297"/>
                  </a:lnTo>
                  <a:lnTo>
                    <a:pt x="206262" y="266518"/>
                  </a:lnTo>
                  <a:lnTo>
                    <a:pt x="213471" y="300238"/>
                  </a:lnTo>
                  <a:lnTo>
                    <a:pt x="217078" y="306441"/>
                  </a:lnTo>
                  <a:lnTo>
                    <a:pt x="221503" y="309763"/>
                  </a:lnTo>
                  <a:lnTo>
                    <a:pt x="227198" y="311896"/>
                  </a:lnTo>
                  <a:lnTo>
                    <a:pt x="236220" y="3124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477"/>
            <p:cNvSpPr/>
            <p:nvPr/>
          </p:nvSpPr>
          <p:spPr>
            <a:xfrm>
              <a:off x="5897880" y="1653540"/>
              <a:ext cx="180792" cy="224540"/>
            </a:xfrm>
            <a:custGeom>
              <a:avLst/>
              <a:gdLst/>
              <a:ahLst/>
              <a:cxnLst/>
              <a:rect l="0" t="0" r="0" b="0"/>
              <a:pathLst>
                <a:path w="180792" h="224540">
                  <a:moveTo>
                    <a:pt x="129539" y="0"/>
                  </a:moveTo>
                  <a:lnTo>
                    <a:pt x="107438" y="846"/>
                  </a:lnTo>
                  <a:lnTo>
                    <a:pt x="74061" y="12997"/>
                  </a:lnTo>
                  <a:lnTo>
                    <a:pt x="44154" y="28239"/>
                  </a:lnTo>
                  <a:lnTo>
                    <a:pt x="39596" y="28986"/>
                  </a:lnTo>
                  <a:lnTo>
                    <a:pt x="36557" y="30330"/>
                  </a:lnTo>
                  <a:lnTo>
                    <a:pt x="34531" y="32073"/>
                  </a:lnTo>
                  <a:lnTo>
                    <a:pt x="32280" y="36268"/>
                  </a:lnTo>
                  <a:lnTo>
                    <a:pt x="31280" y="40954"/>
                  </a:lnTo>
                  <a:lnTo>
                    <a:pt x="31860" y="43389"/>
                  </a:lnTo>
                  <a:lnTo>
                    <a:pt x="34762" y="48353"/>
                  </a:lnTo>
                  <a:lnTo>
                    <a:pt x="49607" y="58438"/>
                  </a:lnTo>
                  <a:lnTo>
                    <a:pt x="80551" y="78898"/>
                  </a:lnTo>
                  <a:lnTo>
                    <a:pt x="113403" y="93227"/>
                  </a:lnTo>
                  <a:lnTo>
                    <a:pt x="151435" y="111838"/>
                  </a:lnTo>
                  <a:lnTo>
                    <a:pt x="168295" y="125235"/>
                  </a:lnTo>
                  <a:lnTo>
                    <a:pt x="175832" y="134964"/>
                  </a:lnTo>
                  <a:lnTo>
                    <a:pt x="179747" y="144933"/>
                  </a:lnTo>
                  <a:lnTo>
                    <a:pt x="180791" y="149962"/>
                  </a:lnTo>
                  <a:lnTo>
                    <a:pt x="179694" y="160065"/>
                  </a:lnTo>
                  <a:lnTo>
                    <a:pt x="172090" y="180348"/>
                  </a:lnTo>
                  <a:lnTo>
                    <a:pt x="160868" y="195582"/>
                  </a:lnTo>
                  <a:lnTo>
                    <a:pt x="142773" y="206775"/>
                  </a:lnTo>
                  <a:lnTo>
                    <a:pt x="113903" y="217296"/>
                  </a:lnTo>
                  <a:lnTo>
                    <a:pt x="76147" y="224539"/>
                  </a:lnTo>
                  <a:lnTo>
                    <a:pt x="40351" y="222034"/>
                  </a:lnTo>
                  <a:lnTo>
                    <a:pt x="34520" y="221682"/>
                  </a:lnTo>
                  <a:lnTo>
                    <a:pt x="23526" y="216776"/>
                  </a:lnTo>
                  <a:lnTo>
                    <a:pt x="14690" y="209798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478"/>
            <p:cNvSpPr/>
            <p:nvPr/>
          </p:nvSpPr>
          <p:spPr>
            <a:xfrm>
              <a:off x="5425439" y="1631257"/>
              <a:ext cx="175262" cy="235644"/>
            </a:xfrm>
            <a:custGeom>
              <a:avLst/>
              <a:gdLst/>
              <a:ahLst/>
              <a:cxnLst/>
              <a:rect l="0" t="0" r="0" b="0"/>
              <a:pathLst>
                <a:path w="175262" h="235644">
                  <a:moveTo>
                    <a:pt x="0" y="106102"/>
                  </a:moveTo>
                  <a:lnTo>
                    <a:pt x="0" y="112663"/>
                  </a:lnTo>
                  <a:lnTo>
                    <a:pt x="5237" y="119597"/>
                  </a:lnTo>
                  <a:lnTo>
                    <a:pt x="6561" y="124235"/>
                  </a:lnTo>
                  <a:lnTo>
                    <a:pt x="8608" y="125811"/>
                  </a:lnTo>
                  <a:lnTo>
                    <a:pt x="19578" y="128029"/>
                  </a:lnTo>
                  <a:lnTo>
                    <a:pt x="43417" y="128840"/>
                  </a:lnTo>
                  <a:lnTo>
                    <a:pt x="77726" y="118346"/>
                  </a:lnTo>
                  <a:lnTo>
                    <a:pt x="115494" y="99477"/>
                  </a:lnTo>
                  <a:lnTo>
                    <a:pt x="142959" y="76968"/>
                  </a:lnTo>
                  <a:lnTo>
                    <a:pt x="153649" y="62569"/>
                  </a:lnTo>
                  <a:lnTo>
                    <a:pt x="158132" y="47578"/>
                  </a:lnTo>
                  <a:lnTo>
                    <a:pt x="159461" y="32411"/>
                  </a:lnTo>
                  <a:lnTo>
                    <a:pt x="155809" y="17193"/>
                  </a:lnTo>
                  <a:lnTo>
                    <a:pt x="149366" y="6005"/>
                  </a:lnTo>
                  <a:lnTo>
                    <a:pt x="144561" y="2348"/>
                  </a:lnTo>
                  <a:lnTo>
                    <a:pt x="138757" y="723"/>
                  </a:lnTo>
                  <a:lnTo>
                    <a:pt x="130532" y="0"/>
                  </a:lnTo>
                  <a:lnTo>
                    <a:pt x="116382" y="3639"/>
                  </a:lnTo>
                  <a:lnTo>
                    <a:pt x="101464" y="18170"/>
                  </a:lnTo>
                  <a:lnTo>
                    <a:pt x="76183" y="53224"/>
                  </a:lnTo>
                  <a:lnTo>
                    <a:pt x="55877" y="87379"/>
                  </a:lnTo>
                  <a:lnTo>
                    <a:pt x="44685" y="116735"/>
                  </a:lnTo>
                  <a:lnTo>
                    <a:pt x="34164" y="151759"/>
                  </a:lnTo>
                  <a:lnTo>
                    <a:pt x="32419" y="178803"/>
                  </a:lnTo>
                  <a:lnTo>
                    <a:pt x="38985" y="203969"/>
                  </a:lnTo>
                  <a:lnTo>
                    <a:pt x="41230" y="209447"/>
                  </a:lnTo>
                  <a:lnTo>
                    <a:pt x="48240" y="217791"/>
                  </a:lnTo>
                  <a:lnTo>
                    <a:pt x="58694" y="224322"/>
                  </a:lnTo>
                  <a:lnTo>
                    <a:pt x="90742" y="233155"/>
                  </a:lnTo>
                  <a:lnTo>
                    <a:pt x="121782" y="235151"/>
                  </a:lnTo>
                  <a:lnTo>
                    <a:pt x="152830" y="235497"/>
                  </a:lnTo>
                  <a:lnTo>
                    <a:pt x="175261" y="23564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479"/>
            <p:cNvSpPr/>
            <p:nvPr/>
          </p:nvSpPr>
          <p:spPr>
            <a:xfrm>
              <a:off x="5237148" y="1699259"/>
              <a:ext cx="142572" cy="158468"/>
            </a:xfrm>
            <a:custGeom>
              <a:avLst/>
              <a:gdLst/>
              <a:ahLst/>
              <a:cxnLst/>
              <a:rect l="0" t="0" r="0" b="0"/>
              <a:pathLst>
                <a:path w="142572" h="158468">
                  <a:moveTo>
                    <a:pt x="127332" y="0"/>
                  </a:moveTo>
                  <a:lnTo>
                    <a:pt x="102572" y="0"/>
                  </a:lnTo>
                  <a:lnTo>
                    <a:pt x="97136" y="2258"/>
                  </a:lnTo>
                  <a:lnTo>
                    <a:pt x="63545" y="33406"/>
                  </a:lnTo>
                  <a:lnTo>
                    <a:pt x="34349" y="66562"/>
                  </a:lnTo>
                  <a:lnTo>
                    <a:pt x="8135" y="100383"/>
                  </a:lnTo>
                  <a:lnTo>
                    <a:pt x="856" y="120055"/>
                  </a:lnTo>
                  <a:lnTo>
                    <a:pt x="0" y="130405"/>
                  </a:lnTo>
                  <a:lnTo>
                    <a:pt x="2442" y="137827"/>
                  </a:lnTo>
                  <a:lnTo>
                    <a:pt x="8577" y="146765"/>
                  </a:lnTo>
                  <a:lnTo>
                    <a:pt x="19802" y="154776"/>
                  </a:lnTo>
                  <a:lnTo>
                    <a:pt x="37898" y="158467"/>
                  </a:lnTo>
                  <a:lnTo>
                    <a:pt x="59346" y="155515"/>
                  </a:lnTo>
                  <a:lnTo>
                    <a:pt x="90899" y="144522"/>
                  </a:lnTo>
                  <a:lnTo>
                    <a:pt x="125858" y="132893"/>
                  </a:lnTo>
                  <a:lnTo>
                    <a:pt x="142571" y="1295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480"/>
            <p:cNvSpPr/>
            <p:nvPr/>
          </p:nvSpPr>
          <p:spPr>
            <a:xfrm>
              <a:off x="4808219" y="1666013"/>
              <a:ext cx="381001" cy="210779"/>
            </a:xfrm>
            <a:custGeom>
              <a:avLst/>
              <a:gdLst/>
              <a:ahLst/>
              <a:cxnLst/>
              <a:rect l="0" t="0" r="0" b="0"/>
              <a:pathLst>
                <a:path w="381001" h="210779">
                  <a:moveTo>
                    <a:pt x="0" y="101827"/>
                  </a:moveTo>
                  <a:lnTo>
                    <a:pt x="0" y="105872"/>
                  </a:lnTo>
                  <a:lnTo>
                    <a:pt x="847" y="107063"/>
                  </a:lnTo>
                  <a:lnTo>
                    <a:pt x="2258" y="107858"/>
                  </a:lnTo>
                  <a:lnTo>
                    <a:pt x="4046" y="108387"/>
                  </a:lnTo>
                  <a:lnTo>
                    <a:pt x="15438" y="115338"/>
                  </a:lnTo>
                  <a:lnTo>
                    <a:pt x="48565" y="116999"/>
                  </a:lnTo>
                  <a:lnTo>
                    <a:pt x="70898" y="114795"/>
                  </a:lnTo>
                  <a:lnTo>
                    <a:pt x="106139" y="104067"/>
                  </a:lnTo>
                  <a:lnTo>
                    <a:pt x="123548" y="95811"/>
                  </a:lnTo>
                  <a:lnTo>
                    <a:pt x="149740" y="73429"/>
                  </a:lnTo>
                  <a:lnTo>
                    <a:pt x="161020" y="58511"/>
                  </a:lnTo>
                  <a:lnTo>
                    <a:pt x="165678" y="43366"/>
                  </a:lnTo>
                  <a:lnTo>
                    <a:pt x="167468" y="23529"/>
                  </a:lnTo>
                  <a:lnTo>
                    <a:pt x="165306" y="18203"/>
                  </a:lnTo>
                  <a:lnTo>
                    <a:pt x="163544" y="15598"/>
                  </a:lnTo>
                  <a:lnTo>
                    <a:pt x="159830" y="14707"/>
                  </a:lnTo>
                  <a:lnTo>
                    <a:pt x="136603" y="17405"/>
                  </a:lnTo>
                  <a:lnTo>
                    <a:pt x="128164" y="22255"/>
                  </a:lnTo>
                  <a:lnTo>
                    <a:pt x="92908" y="51117"/>
                  </a:lnTo>
                  <a:lnTo>
                    <a:pt x="66234" y="87780"/>
                  </a:lnTo>
                  <a:lnTo>
                    <a:pt x="48017" y="125424"/>
                  </a:lnTo>
                  <a:lnTo>
                    <a:pt x="40059" y="161427"/>
                  </a:lnTo>
                  <a:lnTo>
                    <a:pt x="38681" y="181199"/>
                  </a:lnTo>
                  <a:lnTo>
                    <a:pt x="42874" y="192418"/>
                  </a:lnTo>
                  <a:lnTo>
                    <a:pt x="50382" y="202203"/>
                  </a:lnTo>
                  <a:lnTo>
                    <a:pt x="59363" y="209374"/>
                  </a:lnTo>
                  <a:lnTo>
                    <a:pt x="64129" y="210778"/>
                  </a:lnTo>
                  <a:lnTo>
                    <a:pt x="93029" y="208973"/>
                  </a:lnTo>
                  <a:lnTo>
                    <a:pt x="114771" y="200554"/>
                  </a:lnTo>
                  <a:lnTo>
                    <a:pt x="146431" y="175390"/>
                  </a:lnTo>
                  <a:lnTo>
                    <a:pt x="177861" y="139579"/>
                  </a:lnTo>
                  <a:lnTo>
                    <a:pt x="209658" y="101781"/>
                  </a:lnTo>
                  <a:lnTo>
                    <a:pt x="227779" y="65978"/>
                  </a:lnTo>
                  <a:lnTo>
                    <a:pt x="243380" y="34923"/>
                  </a:lnTo>
                  <a:lnTo>
                    <a:pt x="243534" y="35211"/>
                  </a:lnTo>
                  <a:lnTo>
                    <a:pt x="243829" y="51202"/>
                  </a:lnTo>
                  <a:lnTo>
                    <a:pt x="237278" y="84978"/>
                  </a:lnTo>
                  <a:lnTo>
                    <a:pt x="231193" y="116749"/>
                  </a:lnTo>
                  <a:lnTo>
                    <a:pt x="226855" y="147484"/>
                  </a:lnTo>
                  <a:lnTo>
                    <a:pt x="221496" y="182714"/>
                  </a:lnTo>
                  <a:lnTo>
                    <a:pt x="220983" y="200739"/>
                  </a:lnTo>
                  <a:lnTo>
                    <a:pt x="216936" y="196798"/>
                  </a:lnTo>
                  <a:lnTo>
                    <a:pt x="217207" y="188063"/>
                  </a:lnTo>
                  <a:lnTo>
                    <a:pt x="221330" y="153635"/>
                  </a:lnTo>
                  <a:lnTo>
                    <a:pt x="229171" y="116262"/>
                  </a:lnTo>
                  <a:lnTo>
                    <a:pt x="236390" y="86348"/>
                  </a:lnTo>
                  <a:lnTo>
                    <a:pt x="243069" y="67007"/>
                  </a:lnTo>
                  <a:lnTo>
                    <a:pt x="265796" y="33895"/>
                  </a:lnTo>
                  <a:lnTo>
                    <a:pt x="281672" y="15094"/>
                  </a:lnTo>
                  <a:lnTo>
                    <a:pt x="302207" y="1156"/>
                  </a:lnTo>
                  <a:lnTo>
                    <a:pt x="307305" y="0"/>
                  </a:lnTo>
                  <a:lnTo>
                    <a:pt x="317485" y="972"/>
                  </a:lnTo>
                  <a:lnTo>
                    <a:pt x="332736" y="6280"/>
                  </a:lnTo>
                  <a:lnTo>
                    <a:pt x="340641" y="13077"/>
                  </a:lnTo>
                  <a:lnTo>
                    <a:pt x="346976" y="22589"/>
                  </a:lnTo>
                  <a:lnTo>
                    <a:pt x="354456" y="42224"/>
                  </a:lnTo>
                  <a:lnTo>
                    <a:pt x="357413" y="73873"/>
                  </a:lnTo>
                  <a:lnTo>
                    <a:pt x="357925" y="102575"/>
                  </a:lnTo>
                  <a:lnTo>
                    <a:pt x="358077" y="132528"/>
                  </a:lnTo>
                  <a:lnTo>
                    <a:pt x="358128" y="164900"/>
                  </a:lnTo>
                  <a:lnTo>
                    <a:pt x="362182" y="182228"/>
                  </a:lnTo>
                  <a:lnTo>
                    <a:pt x="368745" y="194041"/>
                  </a:lnTo>
                  <a:lnTo>
                    <a:pt x="381000" y="20850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481"/>
            <p:cNvSpPr/>
            <p:nvPr/>
          </p:nvSpPr>
          <p:spPr>
            <a:xfrm>
              <a:off x="4750862" y="1623059"/>
              <a:ext cx="26879" cy="266701"/>
            </a:xfrm>
            <a:custGeom>
              <a:avLst/>
              <a:gdLst/>
              <a:ahLst/>
              <a:cxnLst/>
              <a:rect l="0" t="0" r="0" b="0"/>
              <a:pathLst>
                <a:path w="26879" h="266701">
                  <a:moveTo>
                    <a:pt x="11638" y="0"/>
                  </a:moveTo>
                  <a:lnTo>
                    <a:pt x="7592" y="4046"/>
                  </a:lnTo>
                  <a:lnTo>
                    <a:pt x="5606" y="8289"/>
                  </a:lnTo>
                  <a:lnTo>
                    <a:pt x="4157" y="41755"/>
                  </a:lnTo>
                  <a:lnTo>
                    <a:pt x="0" y="79463"/>
                  </a:lnTo>
                  <a:lnTo>
                    <a:pt x="1510" y="113479"/>
                  </a:lnTo>
                  <a:lnTo>
                    <a:pt x="3274" y="150370"/>
                  </a:lnTo>
                  <a:lnTo>
                    <a:pt x="3797" y="184066"/>
                  </a:lnTo>
                  <a:lnTo>
                    <a:pt x="4821" y="218863"/>
                  </a:lnTo>
                  <a:lnTo>
                    <a:pt x="17195" y="256550"/>
                  </a:lnTo>
                  <a:lnTo>
                    <a:pt x="17883" y="259934"/>
                  </a:lnTo>
                  <a:lnTo>
                    <a:pt x="19187" y="262189"/>
                  </a:lnTo>
                  <a:lnTo>
                    <a:pt x="20904" y="263693"/>
                  </a:lnTo>
                  <a:lnTo>
                    <a:pt x="26878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482"/>
            <p:cNvSpPr/>
            <p:nvPr/>
          </p:nvSpPr>
          <p:spPr>
            <a:xfrm>
              <a:off x="4504964" y="1775592"/>
              <a:ext cx="188956" cy="128084"/>
            </a:xfrm>
            <a:custGeom>
              <a:avLst/>
              <a:gdLst/>
              <a:ahLst/>
              <a:cxnLst/>
              <a:rect l="0" t="0" r="0" b="0"/>
              <a:pathLst>
                <a:path w="188956" h="128084">
                  <a:moveTo>
                    <a:pt x="112755" y="37967"/>
                  </a:moveTo>
                  <a:lnTo>
                    <a:pt x="112755" y="20055"/>
                  </a:lnTo>
                  <a:lnTo>
                    <a:pt x="110498" y="15049"/>
                  </a:lnTo>
                  <a:lnTo>
                    <a:pt x="102150" y="4936"/>
                  </a:lnTo>
                  <a:lnTo>
                    <a:pt x="95059" y="2120"/>
                  </a:lnTo>
                  <a:lnTo>
                    <a:pt x="61812" y="0"/>
                  </a:lnTo>
                  <a:lnTo>
                    <a:pt x="46673" y="3952"/>
                  </a:lnTo>
                  <a:lnTo>
                    <a:pt x="31463" y="14530"/>
                  </a:lnTo>
                  <a:lnTo>
                    <a:pt x="20277" y="28389"/>
                  </a:lnTo>
                  <a:lnTo>
                    <a:pt x="3667" y="64899"/>
                  </a:lnTo>
                  <a:lnTo>
                    <a:pt x="0" y="80849"/>
                  </a:lnTo>
                  <a:lnTo>
                    <a:pt x="1399" y="91175"/>
                  </a:lnTo>
                  <a:lnTo>
                    <a:pt x="5152" y="111601"/>
                  </a:lnTo>
                  <a:lnTo>
                    <a:pt x="7153" y="114997"/>
                  </a:lnTo>
                  <a:lnTo>
                    <a:pt x="10180" y="117260"/>
                  </a:lnTo>
                  <a:lnTo>
                    <a:pt x="20274" y="122704"/>
                  </a:lnTo>
                  <a:lnTo>
                    <a:pt x="23161" y="124938"/>
                  </a:lnTo>
                  <a:lnTo>
                    <a:pt x="30885" y="127421"/>
                  </a:lnTo>
                  <a:lnTo>
                    <a:pt x="35315" y="128083"/>
                  </a:lnTo>
                  <a:lnTo>
                    <a:pt x="44753" y="126561"/>
                  </a:lnTo>
                  <a:lnTo>
                    <a:pt x="49640" y="124970"/>
                  </a:lnTo>
                  <a:lnTo>
                    <a:pt x="59586" y="125460"/>
                  </a:lnTo>
                  <a:lnTo>
                    <a:pt x="64609" y="126775"/>
                  </a:lnTo>
                  <a:lnTo>
                    <a:pt x="69652" y="125960"/>
                  </a:lnTo>
                  <a:lnTo>
                    <a:pt x="79769" y="120537"/>
                  </a:lnTo>
                  <a:lnTo>
                    <a:pt x="90940" y="107964"/>
                  </a:lnTo>
                  <a:lnTo>
                    <a:pt x="94593" y="98428"/>
                  </a:lnTo>
                  <a:lnTo>
                    <a:pt x="103905" y="63338"/>
                  </a:lnTo>
                  <a:lnTo>
                    <a:pt x="105114" y="26411"/>
                  </a:lnTo>
                  <a:lnTo>
                    <a:pt x="105126" y="24365"/>
                  </a:lnTo>
                  <a:lnTo>
                    <a:pt x="105136" y="47434"/>
                  </a:lnTo>
                  <a:lnTo>
                    <a:pt x="107393" y="52899"/>
                  </a:lnTo>
                  <a:lnTo>
                    <a:pt x="125544" y="86513"/>
                  </a:lnTo>
                  <a:lnTo>
                    <a:pt x="133948" y="100705"/>
                  </a:lnTo>
                  <a:lnTo>
                    <a:pt x="145940" y="109802"/>
                  </a:lnTo>
                  <a:lnTo>
                    <a:pt x="152340" y="112228"/>
                  </a:lnTo>
                  <a:lnTo>
                    <a:pt x="188955" y="11416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483"/>
            <p:cNvSpPr/>
            <p:nvPr/>
          </p:nvSpPr>
          <p:spPr>
            <a:xfrm>
              <a:off x="4267200" y="1691640"/>
              <a:ext cx="175260" cy="251316"/>
            </a:xfrm>
            <a:custGeom>
              <a:avLst/>
              <a:gdLst/>
              <a:ahLst/>
              <a:cxnLst/>
              <a:rect l="0" t="0" r="0" b="0"/>
              <a:pathLst>
                <a:path w="175260" h="251316">
                  <a:moveTo>
                    <a:pt x="0" y="83819"/>
                  </a:moveTo>
                  <a:lnTo>
                    <a:pt x="0" y="87865"/>
                  </a:lnTo>
                  <a:lnTo>
                    <a:pt x="846" y="89056"/>
                  </a:lnTo>
                  <a:lnTo>
                    <a:pt x="2257" y="89851"/>
                  </a:lnTo>
                  <a:lnTo>
                    <a:pt x="4045" y="90380"/>
                  </a:lnTo>
                  <a:lnTo>
                    <a:pt x="8289" y="95484"/>
                  </a:lnTo>
                  <a:lnTo>
                    <a:pt x="33203" y="131407"/>
                  </a:lnTo>
                  <a:lnTo>
                    <a:pt x="51994" y="167886"/>
                  </a:lnTo>
                  <a:lnTo>
                    <a:pt x="68068" y="203514"/>
                  </a:lnTo>
                  <a:lnTo>
                    <a:pt x="78306" y="220320"/>
                  </a:lnTo>
                  <a:lnTo>
                    <a:pt x="101277" y="245895"/>
                  </a:lnTo>
                  <a:lnTo>
                    <a:pt x="106536" y="248987"/>
                  </a:lnTo>
                  <a:lnTo>
                    <a:pt x="116811" y="250971"/>
                  </a:lnTo>
                  <a:lnTo>
                    <a:pt x="124451" y="251315"/>
                  </a:lnTo>
                  <a:lnTo>
                    <a:pt x="126994" y="249670"/>
                  </a:lnTo>
                  <a:lnTo>
                    <a:pt x="137158" y="234862"/>
                  </a:lnTo>
                  <a:lnTo>
                    <a:pt x="152400" y="203363"/>
                  </a:lnTo>
                  <a:lnTo>
                    <a:pt x="156633" y="188596"/>
                  </a:lnTo>
                  <a:lnTo>
                    <a:pt x="159351" y="153780"/>
                  </a:lnTo>
                  <a:lnTo>
                    <a:pt x="159887" y="118147"/>
                  </a:lnTo>
                  <a:lnTo>
                    <a:pt x="164026" y="88534"/>
                  </a:lnTo>
                  <a:lnTo>
                    <a:pt x="166926" y="55117"/>
                  </a:lnTo>
                  <a:lnTo>
                    <a:pt x="167598" y="17750"/>
                  </a:lnTo>
                  <a:lnTo>
                    <a:pt x="167612" y="14373"/>
                  </a:lnTo>
                  <a:lnTo>
                    <a:pt x="169885" y="8363"/>
                  </a:lnTo>
                  <a:lnTo>
                    <a:pt x="17525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187"/>
          <p:cNvGrpSpPr/>
          <p:nvPr/>
        </p:nvGrpSpPr>
        <p:grpSpPr>
          <a:xfrm>
            <a:off x="6309360" y="1859279"/>
            <a:ext cx="2704198" cy="409770"/>
            <a:chOff x="6309360" y="1859279"/>
            <a:chExt cx="2704198" cy="409770"/>
          </a:xfrm>
        </p:grpSpPr>
        <p:sp>
          <p:nvSpPr>
            <p:cNvPr id="17" name="SMARTInkShape-1484"/>
            <p:cNvSpPr/>
            <p:nvPr/>
          </p:nvSpPr>
          <p:spPr>
            <a:xfrm>
              <a:off x="8862060" y="1935572"/>
              <a:ext cx="151498" cy="239160"/>
            </a:xfrm>
            <a:custGeom>
              <a:avLst/>
              <a:gdLst/>
              <a:ahLst/>
              <a:cxnLst/>
              <a:rect l="0" t="0" r="0" b="0"/>
              <a:pathLst>
                <a:path w="151498" h="239160">
                  <a:moveTo>
                    <a:pt x="114300" y="7528"/>
                  </a:moveTo>
                  <a:lnTo>
                    <a:pt x="110254" y="7528"/>
                  </a:lnTo>
                  <a:lnTo>
                    <a:pt x="109063" y="6681"/>
                  </a:lnTo>
                  <a:lnTo>
                    <a:pt x="108268" y="5270"/>
                  </a:lnTo>
                  <a:lnTo>
                    <a:pt x="107739" y="3482"/>
                  </a:lnTo>
                  <a:lnTo>
                    <a:pt x="106539" y="2291"/>
                  </a:lnTo>
                  <a:lnTo>
                    <a:pt x="102948" y="967"/>
                  </a:lnTo>
                  <a:lnTo>
                    <a:pt x="84750" y="0"/>
                  </a:lnTo>
                  <a:lnTo>
                    <a:pt x="65722" y="6009"/>
                  </a:lnTo>
                  <a:lnTo>
                    <a:pt x="45657" y="13092"/>
                  </a:lnTo>
                  <a:lnTo>
                    <a:pt x="36379" y="15080"/>
                  </a:lnTo>
                  <a:lnTo>
                    <a:pt x="29432" y="18787"/>
                  </a:lnTo>
                  <a:lnTo>
                    <a:pt x="25781" y="23256"/>
                  </a:lnTo>
                  <a:lnTo>
                    <a:pt x="23725" y="30532"/>
                  </a:lnTo>
                  <a:lnTo>
                    <a:pt x="23437" y="33024"/>
                  </a:lnTo>
                  <a:lnTo>
                    <a:pt x="29057" y="49190"/>
                  </a:lnTo>
                  <a:lnTo>
                    <a:pt x="33516" y="58782"/>
                  </a:lnTo>
                  <a:lnTo>
                    <a:pt x="42835" y="66432"/>
                  </a:lnTo>
                  <a:lnTo>
                    <a:pt x="76823" y="87000"/>
                  </a:lnTo>
                  <a:lnTo>
                    <a:pt x="110336" y="111764"/>
                  </a:lnTo>
                  <a:lnTo>
                    <a:pt x="136972" y="145369"/>
                  </a:lnTo>
                  <a:lnTo>
                    <a:pt x="145542" y="159384"/>
                  </a:lnTo>
                  <a:lnTo>
                    <a:pt x="150368" y="177641"/>
                  </a:lnTo>
                  <a:lnTo>
                    <a:pt x="151497" y="191507"/>
                  </a:lnTo>
                  <a:lnTo>
                    <a:pt x="147483" y="203878"/>
                  </a:lnTo>
                  <a:lnTo>
                    <a:pt x="135154" y="221573"/>
                  </a:lnTo>
                  <a:lnTo>
                    <a:pt x="102260" y="238505"/>
                  </a:lnTo>
                  <a:lnTo>
                    <a:pt x="87218" y="239159"/>
                  </a:lnTo>
                  <a:lnTo>
                    <a:pt x="54011" y="236726"/>
                  </a:lnTo>
                  <a:lnTo>
                    <a:pt x="21359" y="230175"/>
                  </a:lnTo>
                  <a:lnTo>
                    <a:pt x="0" y="22850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485"/>
            <p:cNvSpPr/>
            <p:nvPr/>
          </p:nvSpPr>
          <p:spPr>
            <a:xfrm>
              <a:off x="8580156" y="1925650"/>
              <a:ext cx="205705" cy="215571"/>
            </a:xfrm>
            <a:custGeom>
              <a:avLst/>
              <a:gdLst/>
              <a:ahLst/>
              <a:cxnLst/>
              <a:rect l="0" t="0" r="0" b="0"/>
              <a:pathLst>
                <a:path w="205705" h="215571">
                  <a:moveTo>
                    <a:pt x="15204" y="86029"/>
                  </a:moveTo>
                  <a:lnTo>
                    <a:pt x="15204" y="119164"/>
                  </a:lnTo>
                  <a:lnTo>
                    <a:pt x="12945" y="156431"/>
                  </a:lnTo>
                  <a:lnTo>
                    <a:pt x="1337" y="193405"/>
                  </a:lnTo>
                  <a:lnTo>
                    <a:pt x="0" y="207456"/>
                  </a:lnTo>
                  <a:lnTo>
                    <a:pt x="4020" y="207803"/>
                  </a:lnTo>
                  <a:lnTo>
                    <a:pt x="5207" y="207005"/>
                  </a:lnTo>
                  <a:lnTo>
                    <a:pt x="5999" y="205627"/>
                  </a:lnTo>
                  <a:lnTo>
                    <a:pt x="6527" y="203861"/>
                  </a:lnTo>
                  <a:lnTo>
                    <a:pt x="11316" y="197331"/>
                  </a:lnTo>
                  <a:lnTo>
                    <a:pt x="18907" y="161297"/>
                  </a:lnTo>
                  <a:lnTo>
                    <a:pt x="33370" y="130719"/>
                  </a:lnTo>
                  <a:lnTo>
                    <a:pt x="47515" y="92944"/>
                  </a:lnTo>
                  <a:lnTo>
                    <a:pt x="59208" y="62960"/>
                  </a:lnTo>
                  <a:lnTo>
                    <a:pt x="70293" y="37143"/>
                  </a:lnTo>
                  <a:lnTo>
                    <a:pt x="89209" y="13249"/>
                  </a:lnTo>
                  <a:lnTo>
                    <a:pt x="104206" y="1435"/>
                  </a:lnTo>
                  <a:lnTo>
                    <a:pt x="109252" y="0"/>
                  </a:lnTo>
                  <a:lnTo>
                    <a:pt x="119374" y="663"/>
                  </a:lnTo>
                  <a:lnTo>
                    <a:pt x="134592" y="5797"/>
                  </a:lnTo>
                  <a:lnTo>
                    <a:pt x="149826" y="16725"/>
                  </a:lnTo>
                  <a:lnTo>
                    <a:pt x="180303" y="52110"/>
                  </a:lnTo>
                  <a:lnTo>
                    <a:pt x="191498" y="76073"/>
                  </a:lnTo>
                  <a:lnTo>
                    <a:pt x="196783" y="109275"/>
                  </a:lnTo>
                  <a:lnTo>
                    <a:pt x="197698" y="137696"/>
                  </a:lnTo>
                  <a:lnTo>
                    <a:pt x="195749" y="175383"/>
                  </a:lnTo>
                  <a:lnTo>
                    <a:pt x="190772" y="209475"/>
                  </a:lnTo>
                  <a:lnTo>
                    <a:pt x="191516" y="211507"/>
                  </a:lnTo>
                  <a:lnTo>
                    <a:pt x="192858" y="212861"/>
                  </a:lnTo>
                  <a:lnTo>
                    <a:pt x="197051" y="215035"/>
                  </a:lnTo>
                  <a:lnTo>
                    <a:pt x="205704" y="21557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486"/>
            <p:cNvSpPr/>
            <p:nvPr/>
          </p:nvSpPr>
          <p:spPr>
            <a:xfrm>
              <a:off x="8321906" y="1973579"/>
              <a:ext cx="158036" cy="181986"/>
            </a:xfrm>
            <a:custGeom>
              <a:avLst/>
              <a:gdLst/>
              <a:ahLst/>
              <a:cxnLst/>
              <a:rect l="0" t="0" r="0" b="0"/>
              <a:pathLst>
                <a:path w="158036" h="181986">
                  <a:moveTo>
                    <a:pt x="105813" y="0"/>
                  </a:moveTo>
                  <a:lnTo>
                    <a:pt x="101768" y="0"/>
                  </a:lnTo>
                  <a:lnTo>
                    <a:pt x="97525" y="2258"/>
                  </a:lnTo>
                  <a:lnTo>
                    <a:pt x="59613" y="27339"/>
                  </a:lnTo>
                  <a:lnTo>
                    <a:pt x="43770" y="47047"/>
                  </a:lnTo>
                  <a:lnTo>
                    <a:pt x="23555" y="83995"/>
                  </a:lnTo>
                  <a:lnTo>
                    <a:pt x="3519" y="119686"/>
                  </a:lnTo>
                  <a:lnTo>
                    <a:pt x="0" y="141799"/>
                  </a:lnTo>
                  <a:lnTo>
                    <a:pt x="3435" y="157350"/>
                  </a:lnTo>
                  <a:lnTo>
                    <a:pt x="13861" y="172682"/>
                  </a:lnTo>
                  <a:lnTo>
                    <a:pt x="22894" y="178348"/>
                  </a:lnTo>
                  <a:lnTo>
                    <a:pt x="42491" y="181985"/>
                  </a:lnTo>
                  <a:lnTo>
                    <a:pt x="73989" y="181857"/>
                  </a:lnTo>
                  <a:lnTo>
                    <a:pt x="105548" y="174557"/>
                  </a:lnTo>
                  <a:lnTo>
                    <a:pt x="120088" y="169021"/>
                  </a:lnTo>
                  <a:lnTo>
                    <a:pt x="136948" y="156384"/>
                  </a:lnTo>
                  <a:lnTo>
                    <a:pt x="153491" y="131936"/>
                  </a:lnTo>
                  <a:lnTo>
                    <a:pt x="158035" y="106495"/>
                  </a:lnTo>
                  <a:lnTo>
                    <a:pt x="157975" y="88751"/>
                  </a:lnTo>
                  <a:lnTo>
                    <a:pt x="148504" y="57032"/>
                  </a:lnTo>
                  <a:lnTo>
                    <a:pt x="141438" y="48490"/>
                  </a:lnTo>
                  <a:lnTo>
                    <a:pt x="104423" y="20368"/>
                  </a:lnTo>
                  <a:lnTo>
                    <a:pt x="98704" y="17520"/>
                  </a:lnTo>
                  <a:lnTo>
                    <a:pt x="90574" y="152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487"/>
            <p:cNvSpPr/>
            <p:nvPr/>
          </p:nvSpPr>
          <p:spPr>
            <a:xfrm>
              <a:off x="8008712" y="1958340"/>
              <a:ext cx="327569" cy="204193"/>
            </a:xfrm>
            <a:custGeom>
              <a:avLst/>
              <a:gdLst/>
              <a:ahLst/>
              <a:cxnLst/>
              <a:rect l="0" t="0" r="0" b="0"/>
              <a:pathLst>
                <a:path w="327569" h="204193">
                  <a:moveTo>
                    <a:pt x="7527" y="106680"/>
                  </a:moveTo>
                  <a:lnTo>
                    <a:pt x="221" y="106680"/>
                  </a:lnTo>
                  <a:lnTo>
                    <a:pt x="0" y="110725"/>
                  </a:lnTo>
                  <a:lnTo>
                    <a:pt x="816" y="111916"/>
                  </a:lnTo>
                  <a:lnTo>
                    <a:pt x="2206" y="112711"/>
                  </a:lnTo>
                  <a:lnTo>
                    <a:pt x="10522" y="113986"/>
                  </a:lnTo>
                  <a:lnTo>
                    <a:pt x="35632" y="112000"/>
                  </a:lnTo>
                  <a:lnTo>
                    <a:pt x="70558" y="101297"/>
                  </a:lnTo>
                  <a:lnTo>
                    <a:pt x="106860" y="88860"/>
                  </a:lnTo>
                  <a:lnTo>
                    <a:pt x="142466" y="78452"/>
                  </a:lnTo>
                  <a:lnTo>
                    <a:pt x="159270" y="74609"/>
                  </a:lnTo>
                  <a:lnTo>
                    <a:pt x="174972" y="70366"/>
                  </a:lnTo>
                  <a:lnTo>
                    <a:pt x="196701" y="68611"/>
                  </a:lnTo>
                  <a:lnTo>
                    <a:pt x="197766" y="79906"/>
                  </a:lnTo>
                  <a:lnTo>
                    <a:pt x="198017" y="116197"/>
                  </a:lnTo>
                  <a:lnTo>
                    <a:pt x="191995" y="150392"/>
                  </a:lnTo>
                  <a:lnTo>
                    <a:pt x="188620" y="167044"/>
                  </a:lnTo>
                  <a:lnTo>
                    <a:pt x="182257" y="180446"/>
                  </a:lnTo>
                  <a:lnTo>
                    <a:pt x="178319" y="186878"/>
                  </a:lnTo>
                  <a:lnTo>
                    <a:pt x="176101" y="195259"/>
                  </a:lnTo>
                  <a:lnTo>
                    <a:pt x="175290" y="204192"/>
                  </a:lnTo>
                  <a:lnTo>
                    <a:pt x="175169" y="172198"/>
                  </a:lnTo>
                  <a:lnTo>
                    <a:pt x="175168" y="138938"/>
                  </a:lnTo>
                  <a:lnTo>
                    <a:pt x="177426" y="107031"/>
                  </a:lnTo>
                  <a:lnTo>
                    <a:pt x="185714" y="83924"/>
                  </a:lnTo>
                  <a:lnTo>
                    <a:pt x="203685" y="57405"/>
                  </a:lnTo>
                  <a:lnTo>
                    <a:pt x="237683" y="25533"/>
                  </a:lnTo>
                  <a:lnTo>
                    <a:pt x="270494" y="9759"/>
                  </a:lnTo>
                  <a:lnTo>
                    <a:pt x="295598" y="2178"/>
                  </a:lnTo>
                  <a:lnTo>
                    <a:pt x="327568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488"/>
            <p:cNvSpPr/>
            <p:nvPr/>
          </p:nvSpPr>
          <p:spPr>
            <a:xfrm>
              <a:off x="8054344" y="1859279"/>
              <a:ext cx="22857" cy="350522"/>
            </a:xfrm>
            <a:custGeom>
              <a:avLst/>
              <a:gdLst/>
              <a:ahLst/>
              <a:cxnLst/>
              <a:rect l="0" t="0" r="0" b="0"/>
              <a:pathLst>
                <a:path w="22857" h="350522">
                  <a:moveTo>
                    <a:pt x="22856" y="0"/>
                  </a:moveTo>
                  <a:lnTo>
                    <a:pt x="18811" y="4046"/>
                  </a:lnTo>
                  <a:lnTo>
                    <a:pt x="16824" y="8289"/>
                  </a:lnTo>
                  <a:lnTo>
                    <a:pt x="9343" y="41755"/>
                  </a:lnTo>
                  <a:lnTo>
                    <a:pt x="3912" y="79462"/>
                  </a:lnTo>
                  <a:lnTo>
                    <a:pt x="1156" y="113480"/>
                  </a:lnTo>
                  <a:lnTo>
                    <a:pt x="339" y="150370"/>
                  </a:lnTo>
                  <a:lnTo>
                    <a:pt x="148" y="177745"/>
                  </a:lnTo>
                  <a:lnTo>
                    <a:pt x="63" y="205998"/>
                  </a:lnTo>
                  <a:lnTo>
                    <a:pt x="26" y="232666"/>
                  </a:lnTo>
                  <a:lnTo>
                    <a:pt x="9" y="258630"/>
                  </a:lnTo>
                  <a:lnTo>
                    <a:pt x="0" y="292531"/>
                  </a:lnTo>
                  <a:lnTo>
                    <a:pt x="842" y="327738"/>
                  </a:lnTo>
                  <a:lnTo>
                    <a:pt x="7616" y="3505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489"/>
            <p:cNvSpPr/>
            <p:nvPr/>
          </p:nvSpPr>
          <p:spPr>
            <a:xfrm>
              <a:off x="7804432" y="1996440"/>
              <a:ext cx="158469" cy="204097"/>
            </a:xfrm>
            <a:custGeom>
              <a:avLst/>
              <a:gdLst/>
              <a:ahLst/>
              <a:cxnLst/>
              <a:rect l="0" t="0" r="0" b="0"/>
              <a:pathLst>
                <a:path w="158469" h="204097">
                  <a:moveTo>
                    <a:pt x="105128" y="0"/>
                  </a:moveTo>
                  <a:lnTo>
                    <a:pt x="101082" y="4045"/>
                  </a:lnTo>
                  <a:lnTo>
                    <a:pt x="96839" y="6031"/>
                  </a:lnTo>
                  <a:lnTo>
                    <a:pt x="83171" y="11351"/>
                  </a:lnTo>
                  <a:lnTo>
                    <a:pt x="50138" y="36110"/>
                  </a:lnTo>
                  <a:lnTo>
                    <a:pt x="32484" y="55008"/>
                  </a:lnTo>
                  <a:lnTo>
                    <a:pt x="14490" y="91659"/>
                  </a:lnTo>
                  <a:lnTo>
                    <a:pt x="3686" y="126008"/>
                  </a:lnTo>
                  <a:lnTo>
                    <a:pt x="0" y="147308"/>
                  </a:lnTo>
                  <a:lnTo>
                    <a:pt x="2953" y="164343"/>
                  </a:lnTo>
                  <a:lnTo>
                    <a:pt x="16772" y="184423"/>
                  </a:lnTo>
                  <a:lnTo>
                    <a:pt x="22961" y="191468"/>
                  </a:lnTo>
                  <a:lnTo>
                    <a:pt x="39295" y="200194"/>
                  </a:lnTo>
                  <a:lnTo>
                    <a:pt x="60222" y="204096"/>
                  </a:lnTo>
                  <a:lnTo>
                    <a:pt x="90895" y="199331"/>
                  </a:lnTo>
                  <a:lnTo>
                    <a:pt x="128688" y="187979"/>
                  </a:lnTo>
                  <a:lnTo>
                    <a:pt x="158468" y="1752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490"/>
            <p:cNvSpPr/>
            <p:nvPr/>
          </p:nvSpPr>
          <p:spPr>
            <a:xfrm>
              <a:off x="7628679" y="1997017"/>
              <a:ext cx="161491" cy="203923"/>
            </a:xfrm>
            <a:custGeom>
              <a:avLst/>
              <a:gdLst/>
              <a:ahLst/>
              <a:cxnLst/>
              <a:rect l="0" t="0" r="0" b="0"/>
              <a:pathLst>
                <a:path w="161491" h="203923">
                  <a:moveTo>
                    <a:pt x="6560" y="98483"/>
                  </a:moveTo>
                  <a:lnTo>
                    <a:pt x="0" y="98483"/>
                  </a:lnTo>
                  <a:lnTo>
                    <a:pt x="3300" y="98483"/>
                  </a:lnTo>
                  <a:lnTo>
                    <a:pt x="4386" y="99329"/>
                  </a:lnTo>
                  <a:lnTo>
                    <a:pt x="5594" y="102528"/>
                  </a:lnTo>
                  <a:lnTo>
                    <a:pt x="7609" y="103719"/>
                  </a:lnTo>
                  <a:lnTo>
                    <a:pt x="23643" y="105789"/>
                  </a:lnTo>
                  <a:lnTo>
                    <a:pt x="55924" y="105238"/>
                  </a:lnTo>
                  <a:lnTo>
                    <a:pt x="86815" y="95494"/>
                  </a:lnTo>
                  <a:lnTo>
                    <a:pt x="122275" y="74102"/>
                  </a:lnTo>
                  <a:lnTo>
                    <a:pt x="132213" y="66198"/>
                  </a:lnTo>
                  <a:lnTo>
                    <a:pt x="160214" y="32337"/>
                  </a:lnTo>
                  <a:lnTo>
                    <a:pt x="161490" y="27292"/>
                  </a:lnTo>
                  <a:lnTo>
                    <a:pt x="159461" y="5998"/>
                  </a:lnTo>
                  <a:lnTo>
                    <a:pt x="158448" y="3806"/>
                  </a:lnTo>
                  <a:lnTo>
                    <a:pt x="156925" y="2345"/>
                  </a:lnTo>
                  <a:lnTo>
                    <a:pt x="155063" y="1371"/>
                  </a:lnTo>
                  <a:lnTo>
                    <a:pt x="144353" y="0"/>
                  </a:lnTo>
                  <a:lnTo>
                    <a:pt x="130455" y="3639"/>
                  </a:lnTo>
                  <a:lnTo>
                    <a:pt x="96446" y="21395"/>
                  </a:lnTo>
                  <a:lnTo>
                    <a:pt x="73297" y="41236"/>
                  </a:lnTo>
                  <a:lnTo>
                    <a:pt x="47292" y="76111"/>
                  </a:lnTo>
                  <a:lnTo>
                    <a:pt x="27745" y="111436"/>
                  </a:lnTo>
                  <a:lnTo>
                    <a:pt x="18576" y="135905"/>
                  </a:lnTo>
                  <a:lnTo>
                    <a:pt x="14759" y="170548"/>
                  </a:lnTo>
                  <a:lnTo>
                    <a:pt x="18397" y="186910"/>
                  </a:lnTo>
                  <a:lnTo>
                    <a:pt x="24837" y="198437"/>
                  </a:lnTo>
                  <a:lnTo>
                    <a:pt x="28059" y="200679"/>
                  </a:lnTo>
                  <a:lnTo>
                    <a:pt x="36153" y="203170"/>
                  </a:lnTo>
                  <a:lnTo>
                    <a:pt x="61230" y="203922"/>
                  </a:lnTo>
                  <a:lnTo>
                    <a:pt x="94131" y="194505"/>
                  </a:lnTo>
                  <a:lnTo>
                    <a:pt x="120860" y="18992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491"/>
            <p:cNvSpPr/>
            <p:nvPr/>
          </p:nvSpPr>
          <p:spPr>
            <a:xfrm>
              <a:off x="7543801" y="1859279"/>
              <a:ext cx="15239" cy="373381"/>
            </a:xfrm>
            <a:custGeom>
              <a:avLst/>
              <a:gdLst/>
              <a:ahLst/>
              <a:cxnLst/>
              <a:rect l="0" t="0" r="0" b="0"/>
              <a:pathLst>
                <a:path w="15239" h="373381">
                  <a:moveTo>
                    <a:pt x="15238" y="0"/>
                  </a:moveTo>
                  <a:lnTo>
                    <a:pt x="15238" y="4046"/>
                  </a:lnTo>
                  <a:lnTo>
                    <a:pt x="12981" y="8289"/>
                  </a:lnTo>
                  <a:lnTo>
                    <a:pt x="11193" y="10606"/>
                  </a:lnTo>
                  <a:lnTo>
                    <a:pt x="9206" y="17696"/>
                  </a:lnTo>
                  <a:lnTo>
                    <a:pt x="3985" y="54225"/>
                  </a:lnTo>
                  <a:lnTo>
                    <a:pt x="5157" y="70667"/>
                  </a:lnTo>
                  <a:lnTo>
                    <a:pt x="1903" y="103724"/>
                  </a:lnTo>
                  <a:lnTo>
                    <a:pt x="563" y="141176"/>
                  </a:lnTo>
                  <a:lnTo>
                    <a:pt x="249" y="169425"/>
                  </a:lnTo>
                  <a:lnTo>
                    <a:pt x="110" y="196656"/>
                  </a:lnTo>
                  <a:lnTo>
                    <a:pt x="48" y="223716"/>
                  </a:lnTo>
                  <a:lnTo>
                    <a:pt x="20" y="252676"/>
                  </a:lnTo>
                  <a:lnTo>
                    <a:pt x="5" y="289450"/>
                  </a:lnTo>
                  <a:lnTo>
                    <a:pt x="0" y="325287"/>
                  </a:lnTo>
                  <a:lnTo>
                    <a:pt x="845" y="359403"/>
                  </a:lnTo>
                  <a:lnTo>
                    <a:pt x="7618" y="3733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492"/>
            <p:cNvSpPr/>
            <p:nvPr/>
          </p:nvSpPr>
          <p:spPr>
            <a:xfrm>
              <a:off x="7279107" y="2005346"/>
              <a:ext cx="184146" cy="188630"/>
            </a:xfrm>
            <a:custGeom>
              <a:avLst/>
              <a:gdLst/>
              <a:ahLst/>
              <a:cxnLst/>
              <a:rect l="0" t="0" r="0" b="0"/>
              <a:pathLst>
                <a:path w="184146" h="188630">
                  <a:moveTo>
                    <a:pt x="13232" y="97774"/>
                  </a:moveTo>
                  <a:lnTo>
                    <a:pt x="13232" y="101819"/>
                  </a:lnTo>
                  <a:lnTo>
                    <a:pt x="14079" y="103010"/>
                  </a:lnTo>
                  <a:lnTo>
                    <a:pt x="15491" y="103805"/>
                  </a:lnTo>
                  <a:lnTo>
                    <a:pt x="23839" y="105080"/>
                  </a:lnTo>
                  <a:lnTo>
                    <a:pt x="55043" y="104529"/>
                  </a:lnTo>
                  <a:lnTo>
                    <a:pt x="89920" y="94785"/>
                  </a:lnTo>
                  <a:lnTo>
                    <a:pt x="127597" y="82474"/>
                  </a:lnTo>
                  <a:lnTo>
                    <a:pt x="141954" y="76580"/>
                  </a:lnTo>
                  <a:lnTo>
                    <a:pt x="166226" y="58189"/>
                  </a:lnTo>
                  <a:lnTo>
                    <a:pt x="183242" y="35425"/>
                  </a:lnTo>
                  <a:lnTo>
                    <a:pt x="184145" y="32502"/>
                  </a:lnTo>
                  <a:lnTo>
                    <a:pt x="183901" y="29705"/>
                  </a:lnTo>
                  <a:lnTo>
                    <a:pt x="177426" y="15089"/>
                  </a:lnTo>
                  <a:lnTo>
                    <a:pt x="174341" y="12171"/>
                  </a:lnTo>
                  <a:lnTo>
                    <a:pt x="152407" y="3057"/>
                  </a:lnTo>
                  <a:lnTo>
                    <a:pt x="133492" y="0"/>
                  </a:lnTo>
                  <a:lnTo>
                    <a:pt x="96834" y="7172"/>
                  </a:lnTo>
                  <a:lnTo>
                    <a:pt x="81715" y="13479"/>
                  </a:lnTo>
                  <a:lnTo>
                    <a:pt x="47745" y="41329"/>
                  </a:lnTo>
                  <a:lnTo>
                    <a:pt x="21837" y="69032"/>
                  </a:lnTo>
                  <a:lnTo>
                    <a:pt x="6811" y="103981"/>
                  </a:lnTo>
                  <a:lnTo>
                    <a:pt x="605" y="127835"/>
                  </a:lnTo>
                  <a:lnTo>
                    <a:pt x="0" y="141614"/>
                  </a:lnTo>
                  <a:lnTo>
                    <a:pt x="6511" y="159617"/>
                  </a:lnTo>
                  <a:lnTo>
                    <a:pt x="15757" y="174235"/>
                  </a:lnTo>
                  <a:lnTo>
                    <a:pt x="19995" y="179228"/>
                  </a:lnTo>
                  <a:lnTo>
                    <a:pt x="31478" y="184775"/>
                  </a:lnTo>
                  <a:lnTo>
                    <a:pt x="66968" y="188629"/>
                  </a:lnTo>
                  <a:lnTo>
                    <a:pt x="97131" y="186840"/>
                  </a:lnTo>
                  <a:lnTo>
                    <a:pt x="134490" y="173765"/>
                  </a:lnTo>
                  <a:lnTo>
                    <a:pt x="150393" y="16635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493"/>
            <p:cNvSpPr/>
            <p:nvPr/>
          </p:nvSpPr>
          <p:spPr>
            <a:xfrm>
              <a:off x="6786488" y="1943100"/>
              <a:ext cx="267538" cy="325949"/>
            </a:xfrm>
            <a:custGeom>
              <a:avLst/>
              <a:gdLst/>
              <a:ahLst/>
              <a:cxnLst/>
              <a:rect l="0" t="0" r="0" b="0"/>
              <a:pathLst>
                <a:path w="267538" h="325949">
                  <a:moveTo>
                    <a:pt x="208672" y="15240"/>
                  </a:moveTo>
                  <a:lnTo>
                    <a:pt x="208672" y="11194"/>
                  </a:lnTo>
                  <a:lnTo>
                    <a:pt x="206978" y="10003"/>
                  </a:lnTo>
                  <a:lnTo>
                    <a:pt x="195658" y="8326"/>
                  </a:lnTo>
                  <a:lnTo>
                    <a:pt x="158196" y="7713"/>
                  </a:lnTo>
                  <a:lnTo>
                    <a:pt x="129275" y="7647"/>
                  </a:lnTo>
                  <a:lnTo>
                    <a:pt x="99257" y="7628"/>
                  </a:lnTo>
                  <a:lnTo>
                    <a:pt x="64010" y="13704"/>
                  </a:lnTo>
                  <a:lnTo>
                    <a:pt x="29829" y="23058"/>
                  </a:lnTo>
                  <a:lnTo>
                    <a:pt x="14005" y="30538"/>
                  </a:lnTo>
                  <a:lnTo>
                    <a:pt x="1074" y="40651"/>
                  </a:lnTo>
                  <a:lnTo>
                    <a:pt x="0" y="44034"/>
                  </a:lnTo>
                  <a:lnTo>
                    <a:pt x="1064" y="52308"/>
                  </a:lnTo>
                  <a:lnTo>
                    <a:pt x="6424" y="62441"/>
                  </a:lnTo>
                  <a:lnTo>
                    <a:pt x="42007" y="82692"/>
                  </a:lnTo>
                  <a:lnTo>
                    <a:pt x="72551" y="96642"/>
                  </a:lnTo>
                  <a:lnTo>
                    <a:pt x="110318" y="114825"/>
                  </a:lnTo>
                  <a:lnTo>
                    <a:pt x="140301" y="129695"/>
                  </a:lnTo>
                  <a:lnTo>
                    <a:pt x="170633" y="147083"/>
                  </a:lnTo>
                  <a:lnTo>
                    <a:pt x="207179" y="171669"/>
                  </a:lnTo>
                  <a:lnTo>
                    <a:pt x="244317" y="206270"/>
                  </a:lnTo>
                  <a:lnTo>
                    <a:pt x="262562" y="232279"/>
                  </a:lnTo>
                  <a:lnTo>
                    <a:pt x="267537" y="252550"/>
                  </a:lnTo>
                  <a:lnTo>
                    <a:pt x="266442" y="264926"/>
                  </a:lnTo>
                  <a:lnTo>
                    <a:pt x="258841" y="286669"/>
                  </a:lnTo>
                  <a:lnTo>
                    <a:pt x="251854" y="294766"/>
                  </a:lnTo>
                  <a:lnTo>
                    <a:pt x="229525" y="310908"/>
                  </a:lnTo>
                  <a:lnTo>
                    <a:pt x="215399" y="315981"/>
                  </a:lnTo>
                  <a:lnTo>
                    <a:pt x="178074" y="324742"/>
                  </a:lnTo>
                  <a:lnTo>
                    <a:pt x="155296" y="325948"/>
                  </a:lnTo>
                  <a:lnTo>
                    <a:pt x="121272" y="316940"/>
                  </a:lnTo>
                  <a:lnTo>
                    <a:pt x="104976" y="309714"/>
                  </a:lnTo>
                  <a:lnTo>
                    <a:pt x="96828" y="302468"/>
                  </a:lnTo>
                  <a:lnTo>
                    <a:pt x="93469" y="298165"/>
                  </a:lnTo>
                  <a:lnTo>
                    <a:pt x="89737" y="286611"/>
                  </a:lnTo>
                  <a:lnTo>
                    <a:pt x="88925" y="272162"/>
                  </a:lnTo>
                  <a:lnTo>
                    <a:pt x="95302" y="237549"/>
                  </a:lnTo>
                  <a:lnTo>
                    <a:pt x="108760" y="201957"/>
                  </a:lnTo>
                  <a:lnTo>
                    <a:pt x="122812" y="168306"/>
                  </a:lnTo>
                  <a:lnTo>
                    <a:pt x="147967" y="131176"/>
                  </a:lnTo>
                  <a:lnTo>
                    <a:pt x="172378" y="99383"/>
                  </a:lnTo>
                  <a:lnTo>
                    <a:pt x="201980" y="61849"/>
                  </a:lnTo>
                  <a:lnTo>
                    <a:pt x="213368" y="45042"/>
                  </a:lnTo>
                  <a:lnTo>
                    <a:pt x="229700" y="29092"/>
                  </a:lnTo>
                  <a:lnTo>
                    <a:pt x="236351" y="17086"/>
                  </a:lnTo>
                  <a:lnTo>
                    <a:pt x="23915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494"/>
            <p:cNvSpPr/>
            <p:nvPr/>
          </p:nvSpPr>
          <p:spPr>
            <a:xfrm>
              <a:off x="6309360" y="2209800"/>
              <a:ext cx="304801" cy="30480"/>
            </a:xfrm>
            <a:custGeom>
              <a:avLst/>
              <a:gdLst/>
              <a:ahLst/>
              <a:cxnLst/>
              <a:rect l="0" t="0" r="0" b="0"/>
              <a:pathLst>
                <a:path w="304801" h="30480">
                  <a:moveTo>
                    <a:pt x="0" y="30479"/>
                  </a:moveTo>
                  <a:lnTo>
                    <a:pt x="20424" y="29633"/>
                  </a:lnTo>
                  <a:lnTo>
                    <a:pt x="58067" y="23919"/>
                  </a:lnTo>
                  <a:lnTo>
                    <a:pt x="87008" y="19128"/>
                  </a:lnTo>
                  <a:lnTo>
                    <a:pt x="117032" y="16392"/>
                  </a:lnTo>
                  <a:lnTo>
                    <a:pt x="151422" y="11536"/>
                  </a:lnTo>
                  <a:lnTo>
                    <a:pt x="180332" y="8780"/>
                  </a:lnTo>
                  <a:lnTo>
                    <a:pt x="218093" y="2612"/>
                  </a:lnTo>
                  <a:lnTo>
                    <a:pt x="250889" y="515"/>
                  </a:lnTo>
                  <a:lnTo>
                    <a:pt x="287792" y="68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495"/>
            <p:cNvSpPr/>
            <p:nvPr/>
          </p:nvSpPr>
          <p:spPr>
            <a:xfrm>
              <a:off x="6355080" y="2125979"/>
              <a:ext cx="236221" cy="7622"/>
            </a:xfrm>
            <a:custGeom>
              <a:avLst/>
              <a:gdLst/>
              <a:ahLst/>
              <a:cxnLst/>
              <a:rect l="0" t="0" r="0" b="0"/>
              <a:pathLst>
                <a:path w="236221" h="7622">
                  <a:moveTo>
                    <a:pt x="0" y="7621"/>
                  </a:moveTo>
                  <a:lnTo>
                    <a:pt x="32575" y="7621"/>
                  </a:lnTo>
                  <a:lnTo>
                    <a:pt x="63631" y="7621"/>
                  </a:lnTo>
                  <a:lnTo>
                    <a:pt x="94489" y="7621"/>
                  </a:lnTo>
                  <a:lnTo>
                    <a:pt x="128185" y="5363"/>
                  </a:lnTo>
                  <a:lnTo>
                    <a:pt x="159618" y="1589"/>
                  </a:lnTo>
                  <a:lnTo>
                    <a:pt x="196535" y="314"/>
                  </a:lnTo>
                  <a:lnTo>
                    <a:pt x="23622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188"/>
          <p:cNvGrpSpPr/>
          <p:nvPr/>
        </p:nvGrpSpPr>
        <p:grpSpPr>
          <a:xfrm>
            <a:off x="594360" y="1348740"/>
            <a:ext cx="647700" cy="678169"/>
            <a:chOff x="594360" y="1348740"/>
            <a:chExt cx="647700" cy="678169"/>
          </a:xfrm>
        </p:grpSpPr>
        <p:sp>
          <p:nvSpPr>
            <p:cNvPr id="30" name="SMARTInkShape-1496"/>
            <p:cNvSpPr/>
            <p:nvPr/>
          </p:nvSpPr>
          <p:spPr>
            <a:xfrm>
              <a:off x="1113579" y="1379220"/>
              <a:ext cx="128481" cy="91440"/>
            </a:xfrm>
            <a:custGeom>
              <a:avLst/>
              <a:gdLst/>
              <a:ahLst/>
              <a:cxnLst/>
              <a:rect l="0" t="0" r="0" b="0"/>
              <a:pathLst>
                <a:path w="128481" h="91440">
                  <a:moveTo>
                    <a:pt x="6560" y="91439"/>
                  </a:moveTo>
                  <a:lnTo>
                    <a:pt x="0" y="91439"/>
                  </a:lnTo>
                  <a:lnTo>
                    <a:pt x="3300" y="87394"/>
                  </a:lnTo>
                  <a:lnTo>
                    <a:pt x="30160" y="62489"/>
                  </a:lnTo>
                  <a:lnTo>
                    <a:pt x="68255" y="37565"/>
                  </a:lnTo>
                  <a:lnTo>
                    <a:pt x="106252" y="6553"/>
                  </a:lnTo>
                  <a:lnTo>
                    <a:pt x="114650" y="2912"/>
                  </a:lnTo>
                  <a:lnTo>
                    <a:pt x="12848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497"/>
            <p:cNvSpPr/>
            <p:nvPr/>
          </p:nvSpPr>
          <p:spPr>
            <a:xfrm>
              <a:off x="1120139" y="1348740"/>
              <a:ext cx="76201" cy="175261"/>
            </a:xfrm>
            <a:custGeom>
              <a:avLst/>
              <a:gdLst/>
              <a:ahLst/>
              <a:cxnLst/>
              <a:rect l="0" t="0" r="0" b="0"/>
              <a:pathLst>
                <a:path w="76201" h="175261">
                  <a:moveTo>
                    <a:pt x="0" y="0"/>
                  </a:moveTo>
                  <a:lnTo>
                    <a:pt x="847" y="14690"/>
                  </a:lnTo>
                  <a:lnTo>
                    <a:pt x="12998" y="48723"/>
                  </a:lnTo>
                  <a:lnTo>
                    <a:pt x="25440" y="84215"/>
                  </a:lnTo>
                  <a:lnTo>
                    <a:pt x="40805" y="118768"/>
                  </a:lnTo>
                  <a:lnTo>
                    <a:pt x="58212" y="153593"/>
                  </a:lnTo>
                  <a:lnTo>
                    <a:pt x="63408" y="160832"/>
                  </a:lnTo>
                  <a:lnTo>
                    <a:pt x="68539" y="164614"/>
                  </a:lnTo>
                  <a:lnTo>
                    <a:pt x="71093" y="165623"/>
                  </a:lnTo>
                  <a:lnTo>
                    <a:pt x="72796" y="167142"/>
                  </a:lnTo>
                  <a:lnTo>
                    <a:pt x="76200" y="1752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498"/>
            <p:cNvSpPr/>
            <p:nvPr/>
          </p:nvSpPr>
          <p:spPr>
            <a:xfrm>
              <a:off x="998346" y="1516379"/>
              <a:ext cx="83694" cy="103128"/>
            </a:xfrm>
            <a:custGeom>
              <a:avLst/>
              <a:gdLst/>
              <a:ahLst/>
              <a:cxnLst/>
              <a:rect l="0" t="0" r="0" b="0"/>
              <a:pathLst>
                <a:path w="83694" h="103128">
                  <a:moveTo>
                    <a:pt x="53214" y="0"/>
                  </a:moveTo>
                  <a:lnTo>
                    <a:pt x="34335" y="0"/>
                  </a:lnTo>
                  <a:lnTo>
                    <a:pt x="23443" y="8091"/>
                  </a:lnTo>
                  <a:lnTo>
                    <a:pt x="18815" y="14321"/>
                  </a:lnTo>
                  <a:lnTo>
                    <a:pt x="3107" y="48522"/>
                  </a:lnTo>
                  <a:lnTo>
                    <a:pt x="0" y="84865"/>
                  </a:lnTo>
                  <a:lnTo>
                    <a:pt x="2187" y="90776"/>
                  </a:lnTo>
                  <a:lnTo>
                    <a:pt x="3956" y="93538"/>
                  </a:lnTo>
                  <a:lnTo>
                    <a:pt x="6829" y="95379"/>
                  </a:lnTo>
                  <a:lnTo>
                    <a:pt x="21348" y="100591"/>
                  </a:lnTo>
                  <a:lnTo>
                    <a:pt x="24350" y="102621"/>
                  </a:lnTo>
                  <a:lnTo>
                    <a:pt x="28044" y="103127"/>
                  </a:lnTo>
                  <a:lnTo>
                    <a:pt x="51038" y="99763"/>
                  </a:lnTo>
                  <a:lnTo>
                    <a:pt x="55150" y="97836"/>
                  </a:lnTo>
                  <a:lnTo>
                    <a:pt x="83693" y="685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499"/>
            <p:cNvSpPr/>
            <p:nvPr/>
          </p:nvSpPr>
          <p:spPr>
            <a:xfrm>
              <a:off x="830711" y="1615440"/>
              <a:ext cx="137029" cy="119967"/>
            </a:xfrm>
            <a:custGeom>
              <a:avLst/>
              <a:gdLst/>
              <a:ahLst/>
              <a:cxnLst/>
              <a:rect l="0" t="0" r="0" b="0"/>
              <a:pathLst>
                <a:path w="137029" h="119967">
                  <a:moveTo>
                    <a:pt x="53209" y="0"/>
                  </a:moveTo>
                  <a:lnTo>
                    <a:pt x="34265" y="0"/>
                  </a:lnTo>
                  <a:lnTo>
                    <a:pt x="29831" y="2257"/>
                  </a:lnTo>
                  <a:lnTo>
                    <a:pt x="20086" y="10605"/>
                  </a:lnTo>
                  <a:lnTo>
                    <a:pt x="10008" y="27338"/>
                  </a:lnTo>
                  <a:lnTo>
                    <a:pt x="2122" y="51966"/>
                  </a:lnTo>
                  <a:lnTo>
                    <a:pt x="0" y="88819"/>
                  </a:lnTo>
                  <a:lnTo>
                    <a:pt x="3953" y="104116"/>
                  </a:lnTo>
                  <a:lnTo>
                    <a:pt x="10486" y="115327"/>
                  </a:lnTo>
                  <a:lnTo>
                    <a:pt x="15312" y="118990"/>
                  </a:lnTo>
                  <a:lnTo>
                    <a:pt x="17784" y="119966"/>
                  </a:lnTo>
                  <a:lnTo>
                    <a:pt x="25047" y="118794"/>
                  </a:lnTo>
                  <a:lnTo>
                    <a:pt x="36398" y="113373"/>
                  </a:lnTo>
                  <a:lnTo>
                    <a:pt x="59702" y="92420"/>
                  </a:lnTo>
                  <a:lnTo>
                    <a:pt x="64561" y="83126"/>
                  </a:lnTo>
                  <a:lnTo>
                    <a:pt x="74782" y="48219"/>
                  </a:lnTo>
                  <a:lnTo>
                    <a:pt x="75955" y="21821"/>
                  </a:lnTo>
                  <a:lnTo>
                    <a:pt x="73760" y="15907"/>
                  </a:lnTo>
                  <a:lnTo>
                    <a:pt x="68759" y="8105"/>
                  </a:lnTo>
                  <a:lnTo>
                    <a:pt x="68541" y="11808"/>
                  </a:lnTo>
                  <a:lnTo>
                    <a:pt x="69357" y="12952"/>
                  </a:lnTo>
                  <a:lnTo>
                    <a:pt x="79063" y="18983"/>
                  </a:lnTo>
                  <a:lnTo>
                    <a:pt x="81633" y="25652"/>
                  </a:lnTo>
                  <a:lnTo>
                    <a:pt x="82318" y="29801"/>
                  </a:lnTo>
                  <a:lnTo>
                    <a:pt x="84468" y="33414"/>
                  </a:lnTo>
                  <a:lnTo>
                    <a:pt x="100735" y="47977"/>
                  </a:lnTo>
                  <a:lnTo>
                    <a:pt x="108480" y="50956"/>
                  </a:lnTo>
                  <a:lnTo>
                    <a:pt x="137028" y="533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500"/>
            <p:cNvSpPr/>
            <p:nvPr/>
          </p:nvSpPr>
          <p:spPr>
            <a:xfrm>
              <a:off x="709600" y="1655047"/>
              <a:ext cx="82880" cy="142788"/>
            </a:xfrm>
            <a:custGeom>
              <a:avLst/>
              <a:gdLst/>
              <a:ahLst/>
              <a:cxnLst/>
              <a:rect l="0" t="0" r="0" b="0"/>
              <a:pathLst>
                <a:path w="82880" h="142788">
                  <a:moveTo>
                    <a:pt x="21920" y="82312"/>
                  </a:moveTo>
                  <a:lnTo>
                    <a:pt x="25965" y="82312"/>
                  </a:lnTo>
                  <a:lnTo>
                    <a:pt x="27156" y="81466"/>
                  </a:lnTo>
                  <a:lnTo>
                    <a:pt x="27951" y="80055"/>
                  </a:lnTo>
                  <a:lnTo>
                    <a:pt x="28480" y="78267"/>
                  </a:lnTo>
                  <a:lnTo>
                    <a:pt x="33271" y="71707"/>
                  </a:lnTo>
                  <a:lnTo>
                    <a:pt x="56843" y="53500"/>
                  </a:lnTo>
                  <a:lnTo>
                    <a:pt x="64064" y="41508"/>
                  </a:lnTo>
                  <a:lnTo>
                    <a:pt x="66933" y="29442"/>
                  </a:lnTo>
                  <a:lnTo>
                    <a:pt x="67500" y="18905"/>
                  </a:lnTo>
                  <a:lnTo>
                    <a:pt x="65320" y="13774"/>
                  </a:lnTo>
                  <a:lnTo>
                    <a:pt x="57021" y="3581"/>
                  </a:lnTo>
                  <a:lnTo>
                    <a:pt x="52196" y="754"/>
                  </a:lnTo>
                  <a:lnTo>
                    <a:pt x="49724" y="0"/>
                  </a:lnTo>
                  <a:lnTo>
                    <a:pt x="47229" y="344"/>
                  </a:lnTo>
                  <a:lnTo>
                    <a:pt x="42199" y="2984"/>
                  </a:lnTo>
                  <a:lnTo>
                    <a:pt x="22951" y="20489"/>
                  </a:lnTo>
                  <a:lnTo>
                    <a:pt x="4453" y="49440"/>
                  </a:lnTo>
                  <a:lnTo>
                    <a:pt x="125" y="74878"/>
                  </a:lnTo>
                  <a:lnTo>
                    <a:pt x="0" y="107506"/>
                  </a:lnTo>
                  <a:lnTo>
                    <a:pt x="5171" y="122045"/>
                  </a:lnTo>
                  <a:lnTo>
                    <a:pt x="16975" y="137738"/>
                  </a:lnTo>
                  <a:lnTo>
                    <a:pt x="24238" y="140813"/>
                  </a:lnTo>
                  <a:lnTo>
                    <a:pt x="38652" y="142787"/>
                  </a:lnTo>
                  <a:lnTo>
                    <a:pt x="55736" y="137093"/>
                  </a:lnTo>
                  <a:lnTo>
                    <a:pt x="73159" y="127815"/>
                  </a:lnTo>
                  <a:lnTo>
                    <a:pt x="82879" y="12041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501"/>
            <p:cNvSpPr/>
            <p:nvPr/>
          </p:nvSpPr>
          <p:spPr>
            <a:xfrm>
              <a:off x="594360" y="1729740"/>
              <a:ext cx="76159" cy="175095"/>
            </a:xfrm>
            <a:custGeom>
              <a:avLst/>
              <a:gdLst/>
              <a:ahLst/>
              <a:cxnLst/>
              <a:rect l="0" t="0" r="0" b="0"/>
              <a:pathLst>
                <a:path w="76159" h="175095">
                  <a:moveTo>
                    <a:pt x="0" y="76200"/>
                  </a:moveTo>
                  <a:lnTo>
                    <a:pt x="0" y="80245"/>
                  </a:lnTo>
                  <a:lnTo>
                    <a:pt x="2257" y="84488"/>
                  </a:lnTo>
                  <a:lnTo>
                    <a:pt x="21254" y="118010"/>
                  </a:lnTo>
                  <a:lnTo>
                    <a:pt x="47512" y="153536"/>
                  </a:lnTo>
                  <a:lnTo>
                    <a:pt x="65272" y="171019"/>
                  </a:lnTo>
                  <a:lnTo>
                    <a:pt x="75724" y="175094"/>
                  </a:lnTo>
                  <a:lnTo>
                    <a:pt x="76158" y="164639"/>
                  </a:lnTo>
                  <a:lnTo>
                    <a:pt x="60760" y="127066"/>
                  </a:lnTo>
                  <a:lnTo>
                    <a:pt x="49080" y="91114"/>
                  </a:lnTo>
                  <a:lnTo>
                    <a:pt x="46162" y="57342"/>
                  </a:lnTo>
                  <a:lnTo>
                    <a:pt x="46654" y="36695"/>
                  </a:lnTo>
                  <a:lnTo>
                    <a:pt x="49804" y="29573"/>
                  </a:lnTo>
                  <a:lnTo>
                    <a:pt x="58905" y="15455"/>
                  </a:lnTo>
                  <a:lnTo>
                    <a:pt x="60893" y="10255"/>
                  </a:lnTo>
                  <a:lnTo>
                    <a:pt x="6857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502"/>
            <p:cNvSpPr/>
            <p:nvPr/>
          </p:nvSpPr>
          <p:spPr>
            <a:xfrm>
              <a:off x="914886" y="1813559"/>
              <a:ext cx="228115" cy="213350"/>
            </a:xfrm>
            <a:custGeom>
              <a:avLst/>
              <a:gdLst/>
              <a:ahLst/>
              <a:cxnLst/>
              <a:rect l="0" t="0" r="0" b="0"/>
              <a:pathLst>
                <a:path w="228115" h="213350">
                  <a:moveTo>
                    <a:pt x="22374" y="121920"/>
                  </a:moveTo>
                  <a:lnTo>
                    <a:pt x="22374" y="117875"/>
                  </a:lnTo>
                  <a:lnTo>
                    <a:pt x="24631" y="113632"/>
                  </a:lnTo>
                  <a:lnTo>
                    <a:pt x="29304" y="108923"/>
                  </a:lnTo>
                  <a:lnTo>
                    <a:pt x="62988" y="85392"/>
                  </a:lnTo>
                  <a:lnTo>
                    <a:pt x="81821" y="74408"/>
                  </a:lnTo>
                  <a:lnTo>
                    <a:pt x="119712" y="47821"/>
                  </a:lnTo>
                  <a:lnTo>
                    <a:pt x="130828" y="42421"/>
                  </a:lnTo>
                  <a:lnTo>
                    <a:pt x="168159" y="31708"/>
                  </a:lnTo>
                  <a:lnTo>
                    <a:pt x="180754" y="30588"/>
                  </a:lnTo>
                  <a:lnTo>
                    <a:pt x="181300" y="31399"/>
                  </a:lnTo>
                  <a:lnTo>
                    <a:pt x="181908" y="34558"/>
                  </a:lnTo>
                  <a:lnTo>
                    <a:pt x="179920" y="38784"/>
                  </a:lnTo>
                  <a:lnTo>
                    <a:pt x="144031" y="76417"/>
                  </a:lnTo>
                  <a:lnTo>
                    <a:pt x="112775" y="101629"/>
                  </a:lnTo>
                  <a:lnTo>
                    <a:pt x="75577" y="127004"/>
                  </a:lnTo>
                  <a:lnTo>
                    <a:pt x="40587" y="146875"/>
                  </a:lnTo>
                  <a:lnTo>
                    <a:pt x="17068" y="157704"/>
                  </a:lnTo>
                  <a:lnTo>
                    <a:pt x="0" y="159980"/>
                  </a:lnTo>
                  <a:lnTo>
                    <a:pt x="17650" y="160020"/>
                  </a:lnTo>
                  <a:lnTo>
                    <a:pt x="53066" y="169427"/>
                  </a:lnTo>
                  <a:lnTo>
                    <a:pt x="88426" y="185525"/>
                  </a:lnTo>
                  <a:lnTo>
                    <a:pt x="123128" y="203207"/>
                  </a:lnTo>
                  <a:lnTo>
                    <a:pt x="133130" y="209976"/>
                  </a:lnTo>
                  <a:lnTo>
                    <a:pt x="141456" y="212358"/>
                  </a:lnTo>
                  <a:lnTo>
                    <a:pt x="151778" y="213349"/>
                  </a:lnTo>
                  <a:lnTo>
                    <a:pt x="151911" y="179955"/>
                  </a:lnTo>
                  <a:lnTo>
                    <a:pt x="151913" y="143743"/>
                  </a:lnTo>
                  <a:lnTo>
                    <a:pt x="152760" y="122460"/>
                  </a:lnTo>
                  <a:lnTo>
                    <a:pt x="162519" y="90341"/>
                  </a:lnTo>
                  <a:lnTo>
                    <a:pt x="177090" y="59227"/>
                  </a:lnTo>
                  <a:lnTo>
                    <a:pt x="197168" y="23377"/>
                  </a:lnTo>
                  <a:lnTo>
                    <a:pt x="207702" y="6688"/>
                  </a:lnTo>
                  <a:lnTo>
                    <a:pt x="215090" y="2972"/>
                  </a:lnTo>
                  <a:lnTo>
                    <a:pt x="228114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503"/>
            <p:cNvSpPr/>
            <p:nvPr/>
          </p:nvSpPr>
          <p:spPr>
            <a:xfrm>
              <a:off x="922020" y="1783079"/>
              <a:ext cx="83820" cy="152401"/>
            </a:xfrm>
            <a:custGeom>
              <a:avLst/>
              <a:gdLst/>
              <a:ahLst/>
              <a:cxnLst/>
              <a:rect l="0" t="0" r="0" b="0"/>
              <a:pathLst>
                <a:path w="83820" h="152401">
                  <a:moveTo>
                    <a:pt x="0" y="0"/>
                  </a:moveTo>
                  <a:lnTo>
                    <a:pt x="846" y="12167"/>
                  </a:lnTo>
                  <a:lnTo>
                    <a:pt x="9406" y="48096"/>
                  </a:lnTo>
                  <a:lnTo>
                    <a:pt x="14340" y="61170"/>
                  </a:lnTo>
                  <a:lnTo>
                    <a:pt x="34923" y="98166"/>
                  </a:lnTo>
                  <a:lnTo>
                    <a:pt x="62416" y="130788"/>
                  </a:lnTo>
                  <a:lnTo>
                    <a:pt x="73445" y="141139"/>
                  </a:lnTo>
                  <a:lnTo>
                    <a:pt x="78644" y="143162"/>
                  </a:lnTo>
                  <a:lnTo>
                    <a:pt x="80369" y="144548"/>
                  </a:lnTo>
                  <a:lnTo>
                    <a:pt x="83819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SMARTInkShape-1504"/>
          <p:cNvSpPr/>
          <p:nvPr/>
        </p:nvSpPr>
        <p:spPr>
          <a:xfrm>
            <a:off x="804638" y="2362334"/>
            <a:ext cx="756792" cy="494637"/>
          </a:xfrm>
          <a:custGeom>
            <a:avLst/>
            <a:gdLst/>
            <a:ahLst/>
            <a:cxnLst/>
            <a:rect l="0" t="0" r="0" b="0"/>
            <a:pathLst>
              <a:path w="756792" h="494637">
                <a:moveTo>
                  <a:pt x="536482" y="45586"/>
                </a:moveTo>
                <a:lnTo>
                  <a:pt x="532436" y="41540"/>
                </a:lnTo>
                <a:lnTo>
                  <a:pt x="525935" y="39554"/>
                </a:lnTo>
                <a:lnTo>
                  <a:pt x="489085" y="34013"/>
                </a:lnTo>
                <a:lnTo>
                  <a:pt x="459104" y="31070"/>
                </a:lnTo>
                <a:lnTo>
                  <a:pt x="421447" y="30488"/>
                </a:lnTo>
                <a:lnTo>
                  <a:pt x="391484" y="32646"/>
                </a:lnTo>
                <a:lnTo>
                  <a:pt x="361157" y="38647"/>
                </a:lnTo>
                <a:lnTo>
                  <a:pt x="330723" y="45788"/>
                </a:lnTo>
                <a:lnTo>
                  <a:pt x="297998" y="53265"/>
                </a:lnTo>
                <a:lnTo>
                  <a:pt x="263749" y="63101"/>
                </a:lnTo>
                <a:lnTo>
                  <a:pt x="232152" y="76740"/>
                </a:lnTo>
                <a:lnTo>
                  <a:pt x="201341" y="91505"/>
                </a:lnTo>
                <a:lnTo>
                  <a:pt x="170763" y="106605"/>
                </a:lnTo>
                <a:lnTo>
                  <a:pt x="140254" y="121803"/>
                </a:lnTo>
                <a:lnTo>
                  <a:pt x="103649" y="146154"/>
                </a:lnTo>
                <a:lnTo>
                  <a:pt x="71959" y="170187"/>
                </a:lnTo>
                <a:lnTo>
                  <a:pt x="37646" y="201913"/>
                </a:lnTo>
                <a:lnTo>
                  <a:pt x="25364" y="222009"/>
                </a:lnTo>
                <a:lnTo>
                  <a:pt x="10960" y="256841"/>
                </a:lnTo>
                <a:lnTo>
                  <a:pt x="593" y="278850"/>
                </a:lnTo>
                <a:lnTo>
                  <a:pt x="0" y="291498"/>
                </a:lnTo>
                <a:lnTo>
                  <a:pt x="11100" y="329296"/>
                </a:lnTo>
                <a:lnTo>
                  <a:pt x="24985" y="358355"/>
                </a:lnTo>
                <a:lnTo>
                  <a:pt x="44881" y="382471"/>
                </a:lnTo>
                <a:lnTo>
                  <a:pt x="81990" y="413804"/>
                </a:lnTo>
                <a:lnTo>
                  <a:pt x="112554" y="434189"/>
                </a:lnTo>
                <a:lnTo>
                  <a:pt x="146908" y="450477"/>
                </a:lnTo>
                <a:lnTo>
                  <a:pt x="183390" y="461847"/>
                </a:lnTo>
                <a:lnTo>
                  <a:pt x="218191" y="472247"/>
                </a:lnTo>
                <a:lnTo>
                  <a:pt x="247440" y="479908"/>
                </a:lnTo>
                <a:lnTo>
                  <a:pt x="277555" y="485282"/>
                </a:lnTo>
                <a:lnTo>
                  <a:pt x="307927" y="489133"/>
                </a:lnTo>
                <a:lnTo>
                  <a:pt x="338375" y="493378"/>
                </a:lnTo>
                <a:lnTo>
                  <a:pt x="368845" y="494636"/>
                </a:lnTo>
                <a:lnTo>
                  <a:pt x="399323" y="492751"/>
                </a:lnTo>
                <a:lnTo>
                  <a:pt x="429802" y="489088"/>
                </a:lnTo>
                <a:lnTo>
                  <a:pt x="460282" y="488003"/>
                </a:lnTo>
                <a:lnTo>
                  <a:pt x="496876" y="483591"/>
                </a:lnTo>
                <a:lnTo>
                  <a:pt x="533801" y="474566"/>
                </a:lnTo>
                <a:lnTo>
                  <a:pt x="568690" y="464631"/>
                </a:lnTo>
                <a:lnTo>
                  <a:pt x="606669" y="451978"/>
                </a:lnTo>
                <a:lnTo>
                  <a:pt x="643373" y="435240"/>
                </a:lnTo>
                <a:lnTo>
                  <a:pt x="678294" y="410178"/>
                </a:lnTo>
                <a:lnTo>
                  <a:pt x="698957" y="391987"/>
                </a:lnTo>
                <a:lnTo>
                  <a:pt x="723431" y="356107"/>
                </a:lnTo>
                <a:lnTo>
                  <a:pt x="739593" y="324195"/>
                </a:lnTo>
                <a:lnTo>
                  <a:pt x="752370" y="288987"/>
                </a:lnTo>
                <a:lnTo>
                  <a:pt x="756791" y="257299"/>
                </a:lnTo>
                <a:lnTo>
                  <a:pt x="756317" y="243820"/>
                </a:lnTo>
                <a:lnTo>
                  <a:pt x="750861" y="212070"/>
                </a:lnTo>
                <a:lnTo>
                  <a:pt x="741687" y="174973"/>
                </a:lnTo>
                <a:lnTo>
                  <a:pt x="736057" y="160664"/>
                </a:lnTo>
                <a:lnTo>
                  <a:pt x="717849" y="128337"/>
                </a:lnTo>
                <a:lnTo>
                  <a:pt x="698226" y="93423"/>
                </a:lnTo>
                <a:lnTo>
                  <a:pt x="690494" y="82086"/>
                </a:lnTo>
                <a:lnTo>
                  <a:pt x="656338" y="51595"/>
                </a:lnTo>
                <a:lnTo>
                  <a:pt x="619340" y="27953"/>
                </a:lnTo>
                <a:lnTo>
                  <a:pt x="582075" y="12920"/>
                </a:lnTo>
                <a:lnTo>
                  <a:pt x="550850" y="3322"/>
                </a:lnTo>
                <a:lnTo>
                  <a:pt x="515206" y="548"/>
                </a:lnTo>
                <a:lnTo>
                  <a:pt x="483454" y="0"/>
                </a:lnTo>
                <a:lnTo>
                  <a:pt x="445539" y="6438"/>
                </a:lnTo>
                <a:lnTo>
                  <a:pt x="437421" y="7486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Shape-1505"/>
          <p:cNvSpPr/>
          <p:nvPr/>
        </p:nvSpPr>
        <p:spPr>
          <a:xfrm>
            <a:off x="4450080" y="2811780"/>
            <a:ext cx="1082040" cy="38098"/>
          </a:xfrm>
          <a:custGeom>
            <a:avLst/>
            <a:gdLst/>
            <a:ahLst/>
            <a:cxnLst/>
            <a:rect l="0" t="0" r="0" b="0"/>
            <a:pathLst>
              <a:path w="1082040" h="38098">
                <a:moveTo>
                  <a:pt x="0" y="0"/>
                </a:moveTo>
                <a:lnTo>
                  <a:pt x="4045" y="0"/>
                </a:lnTo>
                <a:lnTo>
                  <a:pt x="8288" y="2257"/>
                </a:lnTo>
                <a:lnTo>
                  <a:pt x="10605" y="4045"/>
                </a:lnTo>
                <a:lnTo>
                  <a:pt x="26002" y="6560"/>
                </a:lnTo>
                <a:lnTo>
                  <a:pt x="60043" y="7410"/>
                </a:lnTo>
                <a:lnTo>
                  <a:pt x="90227" y="8404"/>
                </a:lnTo>
                <a:lnTo>
                  <a:pt x="126452" y="12838"/>
                </a:lnTo>
                <a:lnTo>
                  <a:pt x="154414" y="14172"/>
                </a:lnTo>
                <a:lnTo>
                  <a:pt x="181517" y="14765"/>
                </a:lnTo>
                <a:lnTo>
                  <a:pt x="208520" y="15875"/>
                </a:lnTo>
                <a:lnTo>
                  <a:pt x="237455" y="19191"/>
                </a:lnTo>
                <a:lnTo>
                  <a:pt x="264991" y="21229"/>
                </a:lnTo>
                <a:lnTo>
                  <a:pt x="293034" y="22135"/>
                </a:lnTo>
                <a:lnTo>
                  <a:pt x="325252" y="22538"/>
                </a:lnTo>
                <a:lnTo>
                  <a:pt x="357069" y="22717"/>
                </a:lnTo>
                <a:lnTo>
                  <a:pt x="388144" y="22796"/>
                </a:lnTo>
                <a:lnTo>
                  <a:pt x="418888" y="22831"/>
                </a:lnTo>
                <a:lnTo>
                  <a:pt x="449486" y="25105"/>
                </a:lnTo>
                <a:lnTo>
                  <a:pt x="480018" y="28091"/>
                </a:lnTo>
                <a:lnTo>
                  <a:pt x="510521" y="29418"/>
                </a:lnTo>
                <a:lnTo>
                  <a:pt x="541011" y="30008"/>
                </a:lnTo>
                <a:lnTo>
                  <a:pt x="572342" y="30270"/>
                </a:lnTo>
                <a:lnTo>
                  <a:pt x="606023" y="30386"/>
                </a:lnTo>
                <a:lnTo>
                  <a:pt x="638490" y="30438"/>
                </a:lnTo>
                <a:lnTo>
                  <a:pt x="670700" y="30461"/>
                </a:lnTo>
                <a:lnTo>
                  <a:pt x="704771" y="30471"/>
                </a:lnTo>
                <a:lnTo>
                  <a:pt x="737411" y="32734"/>
                </a:lnTo>
                <a:lnTo>
                  <a:pt x="768851" y="35715"/>
                </a:lnTo>
                <a:lnTo>
                  <a:pt x="799758" y="37039"/>
                </a:lnTo>
                <a:lnTo>
                  <a:pt x="830428" y="37629"/>
                </a:lnTo>
                <a:lnTo>
                  <a:pt x="860145" y="37890"/>
                </a:lnTo>
                <a:lnTo>
                  <a:pt x="887465" y="38007"/>
                </a:lnTo>
                <a:lnTo>
                  <a:pt x="922599" y="38072"/>
                </a:lnTo>
                <a:lnTo>
                  <a:pt x="954459" y="38091"/>
                </a:lnTo>
                <a:lnTo>
                  <a:pt x="985347" y="38097"/>
                </a:lnTo>
                <a:lnTo>
                  <a:pt x="1020889" y="32862"/>
                </a:lnTo>
                <a:lnTo>
                  <a:pt x="1055128" y="30950"/>
                </a:lnTo>
                <a:lnTo>
                  <a:pt x="1082039" y="30479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SMARTInkShape-Group191"/>
          <p:cNvGrpSpPr/>
          <p:nvPr/>
        </p:nvGrpSpPr>
        <p:grpSpPr>
          <a:xfrm>
            <a:off x="2179359" y="2887980"/>
            <a:ext cx="1150582" cy="475643"/>
            <a:chOff x="2179359" y="2887980"/>
            <a:chExt cx="1150582" cy="475643"/>
          </a:xfrm>
        </p:grpSpPr>
        <p:sp>
          <p:nvSpPr>
            <p:cNvPr id="41" name="SMARTInkShape-1506"/>
            <p:cNvSpPr/>
            <p:nvPr/>
          </p:nvSpPr>
          <p:spPr>
            <a:xfrm>
              <a:off x="3101340" y="2956559"/>
              <a:ext cx="228601" cy="15242"/>
            </a:xfrm>
            <a:custGeom>
              <a:avLst/>
              <a:gdLst/>
              <a:ahLst/>
              <a:cxnLst/>
              <a:rect l="0" t="0" r="0" b="0"/>
              <a:pathLst>
                <a:path w="228601" h="15242">
                  <a:moveTo>
                    <a:pt x="0" y="15241"/>
                  </a:moveTo>
                  <a:lnTo>
                    <a:pt x="34399" y="14394"/>
                  </a:lnTo>
                  <a:lnTo>
                    <a:pt x="66249" y="9209"/>
                  </a:lnTo>
                  <a:lnTo>
                    <a:pt x="98369" y="8091"/>
                  </a:lnTo>
                  <a:lnTo>
                    <a:pt x="129335" y="5502"/>
                  </a:lnTo>
                  <a:lnTo>
                    <a:pt x="162217" y="1630"/>
                  </a:lnTo>
                  <a:lnTo>
                    <a:pt x="199118" y="322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507"/>
            <p:cNvSpPr/>
            <p:nvPr/>
          </p:nvSpPr>
          <p:spPr>
            <a:xfrm>
              <a:off x="3177946" y="2887980"/>
              <a:ext cx="14835" cy="190501"/>
            </a:xfrm>
            <a:custGeom>
              <a:avLst/>
              <a:gdLst/>
              <a:ahLst/>
              <a:cxnLst/>
              <a:rect l="0" t="0" r="0" b="0"/>
              <a:pathLst>
                <a:path w="14835" h="190501">
                  <a:moveTo>
                    <a:pt x="14834" y="0"/>
                  </a:moveTo>
                  <a:lnTo>
                    <a:pt x="2683" y="12997"/>
                  </a:lnTo>
                  <a:lnTo>
                    <a:pt x="966" y="17912"/>
                  </a:lnTo>
                  <a:lnTo>
                    <a:pt x="0" y="29484"/>
                  </a:lnTo>
                  <a:lnTo>
                    <a:pt x="6190" y="65116"/>
                  </a:lnTo>
                  <a:lnTo>
                    <a:pt x="7079" y="99607"/>
                  </a:lnTo>
                  <a:lnTo>
                    <a:pt x="7202" y="136539"/>
                  </a:lnTo>
                  <a:lnTo>
                    <a:pt x="8060" y="172539"/>
                  </a:lnTo>
                  <a:lnTo>
                    <a:pt x="14834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508"/>
            <p:cNvSpPr/>
            <p:nvPr/>
          </p:nvSpPr>
          <p:spPr>
            <a:xfrm>
              <a:off x="2737219" y="3150504"/>
              <a:ext cx="333641" cy="167711"/>
            </a:xfrm>
            <a:custGeom>
              <a:avLst/>
              <a:gdLst/>
              <a:ahLst/>
              <a:cxnLst/>
              <a:rect l="0" t="0" r="0" b="0"/>
              <a:pathLst>
                <a:path w="333641" h="167711">
                  <a:moveTo>
                    <a:pt x="173621" y="19415"/>
                  </a:moveTo>
                  <a:lnTo>
                    <a:pt x="173621" y="12855"/>
                  </a:lnTo>
                  <a:lnTo>
                    <a:pt x="162300" y="11158"/>
                  </a:lnTo>
                  <a:lnTo>
                    <a:pt x="152863" y="6621"/>
                  </a:lnTo>
                  <a:lnTo>
                    <a:pt x="124252" y="0"/>
                  </a:lnTo>
                  <a:lnTo>
                    <a:pt x="87097" y="4544"/>
                  </a:lnTo>
                  <a:lnTo>
                    <a:pt x="66986" y="10964"/>
                  </a:lnTo>
                  <a:lnTo>
                    <a:pt x="39341" y="32675"/>
                  </a:lnTo>
                  <a:lnTo>
                    <a:pt x="19594" y="58629"/>
                  </a:lnTo>
                  <a:lnTo>
                    <a:pt x="3895" y="95762"/>
                  </a:lnTo>
                  <a:lnTo>
                    <a:pt x="0" y="114474"/>
                  </a:lnTo>
                  <a:lnTo>
                    <a:pt x="1347" y="125446"/>
                  </a:lnTo>
                  <a:lnTo>
                    <a:pt x="9110" y="146287"/>
                  </a:lnTo>
                  <a:lnTo>
                    <a:pt x="16120" y="154260"/>
                  </a:lnTo>
                  <a:lnTo>
                    <a:pt x="24881" y="159780"/>
                  </a:lnTo>
                  <a:lnTo>
                    <a:pt x="53353" y="167659"/>
                  </a:lnTo>
                  <a:lnTo>
                    <a:pt x="67675" y="167710"/>
                  </a:lnTo>
                  <a:lnTo>
                    <a:pt x="104291" y="163812"/>
                  </a:lnTo>
                  <a:lnTo>
                    <a:pt x="136592" y="153650"/>
                  </a:lnTo>
                  <a:lnTo>
                    <a:pt x="170729" y="132201"/>
                  </a:lnTo>
                  <a:lnTo>
                    <a:pt x="182171" y="119814"/>
                  </a:lnTo>
                  <a:lnTo>
                    <a:pt x="200619" y="86232"/>
                  </a:lnTo>
                  <a:lnTo>
                    <a:pt x="203413" y="73411"/>
                  </a:lnTo>
                  <a:lnTo>
                    <a:pt x="204099" y="57555"/>
                  </a:lnTo>
                  <a:lnTo>
                    <a:pt x="204100" y="61573"/>
                  </a:lnTo>
                  <a:lnTo>
                    <a:pt x="212708" y="90921"/>
                  </a:lnTo>
                  <a:lnTo>
                    <a:pt x="236524" y="126118"/>
                  </a:lnTo>
                  <a:lnTo>
                    <a:pt x="250396" y="139085"/>
                  </a:lnTo>
                  <a:lnTo>
                    <a:pt x="282609" y="156378"/>
                  </a:lnTo>
                  <a:lnTo>
                    <a:pt x="301586" y="161879"/>
                  </a:lnTo>
                  <a:lnTo>
                    <a:pt x="333640" y="16419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509"/>
            <p:cNvSpPr/>
            <p:nvPr/>
          </p:nvSpPr>
          <p:spPr>
            <a:xfrm>
              <a:off x="2179359" y="2971955"/>
              <a:ext cx="524620" cy="391668"/>
            </a:xfrm>
            <a:custGeom>
              <a:avLst/>
              <a:gdLst/>
              <a:ahLst/>
              <a:cxnLst/>
              <a:rect l="0" t="0" r="0" b="0"/>
              <a:pathLst>
                <a:path w="524620" h="391668">
                  <a:moveTo>
                    <a:pt x="106641" y="53185"/>
                  </a:moveTo>
                  <a:lnTo>
                    <a:pt x="100080" y="53185"/>
                  </a:lnTo>
                  <a:lnTo>
                    <a:pt x="99727" y="54031"/>
                  </a:lnTo>
                  <a:lnTo>
                    <a:pt x="99334" y="57230"/>
                  </a:lnTo>
                  <a:lnTo>
                    <a:pt x="98383" y="58422"/>
                  </a:lnTo>
                  <a:lnTo>
                    <a:pt x="88442" y="64536"/>
                  </a:lnTo>
                  <a:lnTo>
                    <a:pt x="81116" y="75363"/>
                  </a:lnTo>
                  <a:lnTo>
                    <a:pt x="72550" y="108193"/>
                  </a:lnTo>
                  <a:lnTo>
                    <a:pt x="60780" y="144844"/>
                  </a:lnTo>
                  <a:lnTo>
                    <a:pt x="50733" y="179193"/>
                  </a:lnTo>
                  <a:lnTo>
                    <a:pt x="39087" y="208584"/>
                  </a:lnTo>
                  <a:lnTo>
                    <a:pt x="28957" y="242785"/>
                  </a:lnTo>
                  <a:lnTo>
                    <a:pt x="20594" y="275685"/>
                  </a:lnTo>
                  <a:lnTo>
                    <a:pt x="12753" y="306882"/>
                  </a:lnTo>
                  <a:lnTo>
                    <a:pt x="3365" y="341681"/>
                  </a:lnTo>
                  <a:lnTo>
                    <a:pt x="160" y="379444"/>
                  </a:lnTo>
                  <a:lnTo>
                    <a:pt x="0" y="390728"/>
                  </a:lnTo>
                  <a:lnTo>
                    <a:pt x="833" y="391667"/>
                  </a:lnTo>
                  <a:lnTo>
                    <a:pt x="2236" y="391446"/>
                  </a:lnTo>
                  <a:lnTo>
                    <a:pt x="4017" y="390452"/>
                  </a:lnTo>
                  <a:lnTo>
                    <a:pt x="5205" y="388943"/>
                  </a:lnTo>
                  <a:lnTo>
                    <a:pt x="6525" y="385008"/>
                  </a:lnTo>
                  <a:lnTo>
                    <a:pt x="13602" y="355077"/>
                  </a:lnTo>
                  <a:lnTo>
                    <a:pt x="23006" y="318808"/>
                  </a:lnTo>
                  <a:lnTo>
                    <a:pt x="28238" y="289086"/>
                  </a:lnTo>
                  <a:lnTo>
                    <a:pt x="32046" y="256572"/>
                  </a:lnTo>
                  <a:lnTo>
                    <a:pt x="38536" y="222385"/>
                  </a:lnTo>
                  <a:lnTo>
                    <a:pt x="43564" y="188549"/>
                  </a:lnTo>
                  <a:lnTo>
                    <a:pt x="47311" y="153970"/>
                  </a:lnTo>
                  <a:lnTo>
                    <a:pt x="51526" y="120018"/>
                  </a:lnTo>
                  <a:lnTo>
                    <a:pt x="52775" y="87663"/>
                  </a:lnTo>
                  <a:lnTo>
                    <a:pt x="53196" y="53974"/>
                  </a:lnTo>
                  <a:lnTo>
                    <a:pt x="53287" y="19704"/>
                  </a:lnTo>
                  <a:lnTo>
                    <a:pt x="53300" y="0"/>
                  </a:lnTo>
                  <a:lnTo>
                    <a:pt x="53300" y="3936"/>
                  </a:lnTo>
                  <a:lnTo>
                    <a:pt x="59861" y="32412"/>
                  </a:lnTo>
                  <a:lnTo>
                    <a:pt x="61558" y="66454"/>
                  </a:lnTo>
                  <a:lnTo>
                    <a:pt x="69168" y="103031"/>
                  </a:lnTo>
                  <a:lnTo>
                    <a:pt x="76347" y="135969"/>
                  </a:lnTo>
                  <a:lnTo>
                    <a:pt x="86093" y="169436"/>
                  </a:lnTo>
                  <a:lnTo>
                    <a:pt x="97448" y="203905"/>
                  </a:lnTo>
                  <a:lnTo>
                    <a:pt x="108432" y="235567"/>
                  </a:lnTo>
                  <a:lnTo>
                    <a:pt x="124669" y="266397"/>
                  </a:lnTo>
                  <a:lnTo>
                    <a:pt x="148866" y="299065"/>
                  </a:lnTo>
                  <a:lnTo>
                    <a:pt x="182119" y="327061"/>
                  </a:lnTo>
                  <a:lnTo>
                    <a:pt x="211319" y="343554"/>
                  </a:lnTo>
                  <a:lnTo>
                    <a:pt x="241420" y="354179"/>
                  </a:lnTo>
                  <a:lnTo>
                    <a:pt x="271788" y="360996"/>
                  </a:lnTo>
                  <a:lnTo>
                    <a:pt x="303081" y="358406"/>
                  </a:lnTo>
                  <a:lnTo>
                    <a:pt x="337941" y="351430"/>
                  </a:lnTo>
                  <a:lnTo>
                    <a:pt x="370096" y="339015"/>
                  </a:lnTo>
                  <a:lnTo>
                    <a:pt x="401918" y="323765"/>
                  </a:lnTo>
                  <a:lnTo>
                    <a:pt x="436089" y="303537"/>
                  </a:lnTo>
                  <a:lnTo>
                    <a:pt x="471249" y="271688"/>
                  </a:lnTo>
                  <a:lnTo>
                    <a:pt x="498608" y="237081"/>
                  </a:lnTo>
                  <a:lnTo>
                    <a:pt x="514235" y="199702"/>
                  </a:lnTo>
                  <a:lnTo>
                    <a:pt x="521955" y="169787"/>
                  </a:lnTo>
                  <a:lnTo>
                    <a:pt x="524619" y="139474"/>
                  </a:lnTo>
                  <a:lnTo>
                    <a:pt x="524562" y="109890"/>
                  </a:lnTo>
                  <a:lnTo>
                    <a:pt x="518712" y="84662"/>
                  </a:lnTo>
                  <a:lnTo>
                    <a:pt x="501994" y="55639"/>
                  </a:lnTo>
                  <a:lnTo>
                    <a:pt x="478340" y="33349"/>
                  </a:lnTo>
                  <a:lnTo>
                    <a:pt x="443957" y="9786"/>
                  </a:lnTo>
                  <a:lnTo>
                    <a:pt x="431819" y="4263"/>
                  </a:lnTo>
                  <a:lnTo>
                    <a:pt x="394446" y="232"/>
                  </a:lnTo>
                  <a:lnTo>
                    <a:pt x="383850" y="17"/>
                  </a:lnTo>
                  <a:lnTo>
                    <a:pt x="380347" y="806"/>
                  </a:lnTo>
                  <a:lnTo>
                    <a:pt x="378011" y="2179"/>
                  </a:lnTo>
                  <a:lnTo>
                    <a:pt x="373341" y="746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192"/>
          <p:cNvGrpSpPr/>
          <p:nvPr/>
        </p:nvGrpSpPr>
        <p:grpSpPr>
          <a:xfrm>
            <a:off x="3666687" y="2964180"/>
            <a:ext cx="851973" cy="433595"/>
            <a:chOff x="3666687" y="2964180"/>
            <a:chExt cx="851973" cy="433595"/>
          </a:xfrm>
        </p:grpSpPr>
        <p:sp>
          <p:nvSpPr>
            <p:cNvPr id="46" name="SMARTInkShape-1510"/>
            <p:cNvSpPr/>
            <p:nvPr/>
          </p:nvSpPr>
          <p:spPr>
            <a:xfrm>
              <a:off x="4320540" y="2994659"/>
              <a:ext cx="198120" cy="30482"/>
            </a:xfrm>
            <a:custGeom>
              <a:avLst/>
              <a:gdLst/>
              <a:ahLst/>
              <a:cxnLst/>
              <a:rect l="0" t="0" r="0" b="0"/>
              <a:pathLst>
                <a:path w="198120" h="30482">
                  <a:moveTo>
                    <a:pt x="0" y="30481"/>
                  </a:moveTo>
                  <a:lnTo>
                    <a:pt x="4045" y="30481"/>
                  </a:lnTo>
                  <a:lnTo>
                    <a:pt x="5236" y="29634"/>
                  </a:lnTo>
                  <a:lnTo>
                    <a:pt x="6031" y="28223"/>
                  </a:lnTo>
                  <a:lnTo>
                    <a:pt x="6560" y="26435"/>
                  </a:lnTo>
                  <a:lnTo>
                    <a:pt x="8606" y="25244"/>
                  </a:lnTo>
                  <a:lnTo>
                    <a:pt x="42970" y="20742"/>
                  </a:lnTo>
                  <a:lnTo>
                    <a:pt x="75657" y="16327"/>
                  </a:lnTo>
                  <a:lnTo>
                    <a:pt x="112656" y="10218"/>
                  </a:lnTo>
                  <a:lnTo>
                    <a:pt x="150319" y="8134"/>
                  </a:lnTo>
                  <a:lnTo>
                    <a:pt x="172385" y="5515"/>
                  </a:lnTo>
                  <a:lnTo>
                    <a:pt x="19811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511"/>
            <p:cNvSpPr/>
            <p:nvPr/>
          </p:nvSpPr>
          <p:spPr>
            <a:xfrm>
              <a:off x="4107180" y="2964180"/>
              <a:ext cx="38101" cy="388621"/>
            </a:xfrm>
            <a:custGeom>
              <a:avLst/>
              <a:gdLst/>
              <a:ahLst/>
              <a:cxnLst/>
              <a:rect l="0" t="0" r="0" b="0"/>
              <a:pathLst>
                <a:path w="38101" h="388621">
                  <a:moveTo>
                    <a:pt x="38100" y="0"/>
                  </a:moveTo>
                  <a:lnTo>
                    <a:pt x="38100" y="4045"/>
                  </a:lnTo>
                  <a:lnTo>
                    <a:pt x="35842" y="8288"/>
                  </a:lnTo>
                  <a:lnTo>
                    <a:pt x="34054" y="10605"/>
                  </a:lnTo>
                  <a:lnTo>
                    <a:pt x="26748" y="46650"/>
                  </a:lnTo>
                  <a:lnTo>
                    <a:pt x="18391" y="77230"/>
                  </a:lnTo>
                  <a:lnTo>
                    <a:pt x="15327" y="106044"/>
                  </a:lnTo>
                  <a:lnTo>
                    <a:pt x="10279" y="140170"/>
                  </a:lnTo>
                  <a:lnTo>
                    <a:pt x="7561" y="172106"/>
                  </a:lnTo>
                  <a:lnTo>
                    <a:pt x="2616" y="203864"/>
                  </a:lnTo>
                  <a:lnTo>
                    <a:pt x="775" y="238862"/>
                  </a:lnTo>
                  <a:lnTo>
                    <a:pt x="229" y="271057"/>
                  </a:lnTo>
                  <a:lnTo>
                    <a:pt x="67" y="301199"/>
                  </a:lnTo>
                  <a:lnTo>
                    <a:pt x="13" y="334568"/>
                  </a:lnTo>
                  <a:lnTo>
                    <a:pt x="1" y="370390"/>
                  </a:lnTo>
                  <a:lnTo>
                    <a:pt x="0" y="373927"/>
                  </a:lnTo>
                  <a:lnTo>
                    <a:pt x="847" y="376284"/>
                  </a:lnTo>
                  <a:lnTo>
                    <a:pt x="2258" y="377856"/>
                  </a:lnTo>
                  <a:lnTo>
                    <a:pt x="4045" y="378904"/>
                  </a:lnTo>
                  <a:lnTo>
                    <a:pt x="5237" y="380449"/>
                  </a:lnTo>
                  <a:lnTo>
                    <a:pt x="7620" y="3886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512"/>
            <p:cNvSpPr/>
            <p:nvPr/>
          </p:nvSpPr>
          <p:spPr>
            <a:xfrm>
              <a:off x="3666687" y="2980358"/>
              <a:ext cx="288094" cy="417417"/>
            </a:xfrm>
            <a:custGeom>
              <a:avLst/>
              <a:gdLst/>
              <a:ahLst/>
              <a:cxnLst/>
              <a:rect l="0" t="0" r="0" b="0"/>
              <a:pathLst>
                <a:path w="288094" h="417417">
                  <a:moveTo>
                    <a:pt x="288093" y="37161"/>
                  </a:moveTo>
                  <a:lnTo>
                    <a:pt x="288093" y="30601"/>
                  </a:lnTo>
                  <a:lnTo>
                    <a:pt x="278685" y="6996"/>
                  </a:lnTo>
                  <a:lnTo>
                    <a:pt x="276741" y="4351"/>
                  </a:lnTo>
                  <a:lnTo>
                    <a:pt x="273752" y="2588"/>
                  </a:lnTo>
                  <a:lnTo>
                    <a:pt x="261454" y="106"/>
                  </a:lnTo>
                  <a:lnTo>
                    <a:pt x="231257" y="0"/>
                  </a:lnTo>
                  <a:lnTo>
                    <a:pt x="210856" y="6019"/>
                  </a:lnTo>
                  <a:lnTo>
                    <a:pt x="178950" y="22794"/>
                  </a:lnTo>
                  <a:lnTo>
                    <a:pt x="144331" y="46459"/>
                  </a:lnTo>
                  <a:lnTo>
                    <a:pt x="107797" y="76439"/>
                  </a:lnTo>
                  <a:lnTo>
                    <a:pt x="83118" y="105150"/>
                  </a:lnTo>
                  <a:lnTo>
                    <a:pt x="59719" y="140091"/>
                  </a:lnTo>
                  <a:lnTo>
                    <a:pt x="37546" y="176409"/>
                  </a:lnTo>
                  <a:lnTo>
                    <a:pt x="19876" y="209842"/>
                  </a:lnTo>
                  <a:lnTo>
                    <a:pt x="5609" y="245336"/>
                  </a:lnTo>
                  <a:lnTo>
                    <a:pt x="629" y="277678"/>
                  </a:lnTo>
                  <a:lnTo>
                    <a:pt x="0" y="307862"/>
                  </a:lnTo>
                  <a:lnTo>
                    <a:pt x="6944" y="341247"/>
                  </a:lnTo>
                  <a:lnTo>
                    <a:pt x="13278" y="356884"/>
                  </a:lnTo>
                  <a:lnTo>
                    <a:pt x="31124" y="379121"/>
                  </a:lnTo>
                  <a:lnTo>
                    <a:pt x="52498" y="395964"/>
                  </a:lnTo>
                  <a:lnTo>
                    <a:pt x="86992" y="409669"/>
                  </a:lnTo>
                  <a:lnTo>
                    <a:pt x="119569" y="415645"/>
                  </a:lnTo>
                  <a:lnTo>
                    <a:pt x="152929" y="417416"/>
                  </a:lnTo>
                  <a:lnTo>
                    <a:pt x="187366" y="415683"/>
                  </a:lnTo>
                  <a:lnTo>
                    <a:pt x="219019" y="409807"/>
                  </a:lnTo>
                  <a:lnTo>
                    <a:pt x="256010" y="400236"/>
                  </a:lnTo>
                  <a:lnTo>
                    <a:pt x="288093" y="38768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SMARTInkShape-1513"/>
          <p:cNvSpPr/>
          <p:nvPr/>
        </p:nvSpPr>
        <p:spPr>
          <a:xfrm>
            <a:off x="6019800" y="3749040"/>
            <a:ext cx="1958340" cy="30480"/>
          </a:xfrm>
          <a:custGeom>
            <a:avLst/>
            <a:gdLst/>
            <a:ahLst/>
            <a:cxnLst/>
            <a:rect l="0" t="0" r="0" b="0"/>
            <a:pathLst>
              <a:path w="1958340" h="30480">
                <a:moveTo>
                  <a:pt x="0" y="30479"/>
                </a:moveTo>
                <a:lnTo>
                  <a:pt x="32015" y="30479"/>
                </a:lnTo>
                <a:lnTo>
                  <a:pt x="65308" y="30479"/>
                </a:lnTo>
                <a:lnTo>
                  <a:pt x="94515" y="30479"/>
                </a:lnTo>
                <a:lnTo>
                  <a:pt x="124618" y="30479"/>
                </a:lnTo>
                <a:lnTo>
                  <a:pt x="159032" y="30479"/>
                </a:lnTo>
                <a:lnTo>
                  <a:pt x="196039" y="30479"/>
                </a:lnTo>
                <a:lnTo>
                  <a:pt x="229770" y="30479"/>
                </a:lnTo>
                <a:lnTo>
                  <a:pt x="255366" y="28222"/>
                </a:lnTo>
                <a:lnTo>
                  <a:pt x="282830" y="25243"/>
                </a:lnTo>
                <a:lnTo>
                  <a:pt x="309146" y="23919"/>
                </a:lnTo>
                <a:lnTo>
                  <a:pt x="334953" y="23330"/>
                </a:lnTo>
                <a:lnTo>
                  <a:pt x="361381" y="23069"/>
                </a:lnTo>
                <a:lnTo>
                  <a:pt x="390061" y="22953"/>
                </a:lnTo>
                <a:lnTo>
                  <a:pt x="417482" y="22901"/>
                </a:lnTo>
                <a:lnTo>
                  <a:pt x="444627" y="22031"/>
                </a:lnTo>
                <a:lnTo>
                  <a:pt x="473625" y="18823"/>
                </a:lnTo>
                <a:lnTo>
                  <a:pt x="501189" y="16832"/>
                </a:lnTo>
                <a:lnTo>
                  <a:pt x="528397" y="15947"/>
                </a:lnTo>
                <a:lnTo>
                  <a:pt x="557423" y="15554"/>
                </a:lnTo>
                <a:lnTo>
                  <a:pt x="589514" y="15379"/>
                </a:lnTo>
                <a:lnTo>
                  <a:pt x="622686" y="14455"/>
                </a:lnTo>
                <a:lnTo>
                  <a:pt x="654363" y="11222"/>
                </a:lnTo>
                <a:lnTo>
                  <a:pt x="685375" y="9220"/>
                </a:lnTo>
                <a:lnTo>
                  <a:pt x="716937" y="8331"/>
                </a:lnTo>
                <a:lnTo>
                  <a:pt x="750720" y="7936"/>
                </a:lnTo>
                <a:lnTo>
                  <a:pt x="783233" y="7760"/>
                </a:lnTo>
                <a:lnTo>
                  <a:pt x="815463" y="7682"/>
                </a:lnTo>
                <a:lnTo>
                  <a:pt x="849544" y="7647"/>
                </a:lnTo>
                <a:lnTo>
                  <a:pt x="884446" y="5374"/>
                </a:lnTo>
                <a:lnTo>
                  <a:pt x="919713" y="2388"/>
                </a:lnTo>
                <a:lnTo>
                  <a:pt x="955143" y="1061"/>
                </a:lnTo>
                <a:lnTo>
                  <a:pt x="990646" y="471"/>
                </a:lnTo>
                <a:lnTo>
                  <a:pt x="1026180" y="209"/>
                </a:lnTo>
                <a:lnTo>
                  <a:pt x="1061728" y="93"/>
                </a:lnTo>
                <a:lnTo>
                  <a:pt x="1099542" y="41"/>
                </a:lnTo>
                <a:lnTo>
                  <a:pt x="1119107" y="27"/>
                </a:lnTo>
                <a:lnTo>
                  <a:pt x="1156652" y="12"/>
                </a:lnTo>
                <a:lnTo>
                  <a:pt x="1193094" y="852"/>
                </a:lnTo>
                <a:lnTo>
                  <a:pt x="1229046" y="4047"/>
                </a:lnTo>
                <a:lnTo>
                  <a:pt x="1267038" y="6031"/>
                </a:lnTo>
                <a:lnTo>
                  <a:pt x="1286652" y="6561"/>
                </a:lnTo>
                <a:lnTo>
                  <a:pt x="1324249" y="7149"/>
                </a:lnTo>
                <a:lnTo>
                  <a:pt x="1361561" y="7410"/>
                </a:lnTo>
                <a:lnTo>
                  <a:pt x="1380994" y="7480"/>
                </a:lnTo>
                <a:lnTo>
                  <a:pt x="1400722" y="7527"/>
                </a:lnTo>
                <a:lnTo>
                  <a:pt x="1438447" y="5320"/>
                </a:lnTo>
                <a:lnTo>
                  <a:pt x="1474969" y="2365"/>
                </a:lnTo>
                <a:lnTo>
                  <a:pt x="1510957" y="1051"/>
                </a:lnTo>
                <a:lnTo>
                  <a:pt x="1546707" y="467"/>
                </a:lnTo>
                <a:lnTo>
                  <a:pt x="1582352" y="207"/>
                </a:lnTo>
                <a:lnTo>
                  <a:pt x="1617949" y="92"/>
                </a:lnTo>
                <a:lnTo>
                  <a:pt x="1653526" y="41"/>
                </a:lnTo>
                <a:lnTo>
                  <a:pt x="1688247" y="17"/>
                </a:lnTo>
                <a:lnTo>
                  <a:pt x="1720612" y="7"/>
                </a:lnTo>
                <a:lnTo>
                  <a:pt x="1751930" y="4"/>
                </a:lnTo>
                <a:lnTo>
                  <a:pt x="1782782" y="1"/>
                </a:lnTo>
                <a:lnTo>
                  <a:pt x="1813427" y="0"/>
                </a:lnTo>
                <a:lnTo>
                  <a:pt x="1851150" y="0"/>
                </a:lnTo>
                <a:lnTo>
                  <a:pt x="1887821" y="0"/>
                </a:lnTo>
                <a:lnTo>
                  <a:pt x="1921453" y="4045"/>
                </a:lnTo>
                <a:lnTo>
                  <a:pt x="1958339" y="7619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Shape-1514"/>
          <p:cNvSpPr/>
          <p:nvPr/>
        </p:nvSpPr>
        <p:spPr>
          <a:xfrm>
            <a:off x="617220" y="4274819"/>
            <a:ext cx="1470660" cy="37042"/>
          </a:xfrm>
          <a:custGeom>
            <a:avLst/>
            <a:gdLst/>
            <a:ahLst/>
            <a:cxnLst/>
            <a:rect l="0" t="0" r="0" b="0"/>
            <a:pathLst>
              <a:path w="1470660" h="37042">
                <a:moveTo>
                  <a:pt x="1470659" y="15240"/>
                </a:moveTo>
                <a:lnTo>
                  <a:pt x="1466614" y="15240"/>
                </a:lnTo>
                <a:lnTo>
                  <a:pt x="1430045" y="5834"/>
                </a:lnTo>
                <a:lnTo>
                  <a:pt x="1401583" y="1153"/>
                </a:lnTo>
                <a:lnTo>
                  <a:pt x="1370655" y="228"/>
                </a:lnTo>
                <a:lnTo>
                  <a:pt x="1332811" y="46"/>
                </a:lnTo>
                <a:lnTo>
                  <a:pt x="1302815" y="14"/>
                </a:lnTo>
                <a:lnTo>
                  <a:pt x="1270221" y="4"/>
                </a:lnTo>
                <a:lnTo>
                  <a:pt x="1245263" y="2"/>
                </a:lnTo>
                <a:lnTo>
                  <a:pt x="1217236" y="1"/>
                </a:lnTo>
                <a:lnTo>
                  <a:pt x="1187847" y="1"/>
                </a:lnTo>
                <a:lnTo>
                  <a:pt x="1157852" y="1"/>
                </a:lnTo>
                <a:lnTo>
                  <a:pt x="1127587" y="0"/>
                </a:lnTo>
                <a:lnTo>
                  <a:pt x="1097203" y="0"/>
                </a:lnTo>
                <a:lnTo>
                  <a:pt x="1065919" y="847"/>
                </a:lnTo>
                <a:lnTo>
                  <a:pt x="1032259" y="4046"/>
                </a:lnTo>
                <a:lnTo>
                  <a:pt x="995286" y="6032"/>
                </a:lnTo>
                <a:lnTo>
                  <a:pt x="975944" y="6561"/>
                </a:lnTo>
                <a:lnTo>
                  <a:pt x="938648" y="9408"/>
                </a:lnTo>
                <a:lnTo>
                  <a:pt x="901470" y="12648"/>
                </a:lnTo>
                <a:lnTo>
                  <a:pt x="882073" y="13513"/>
                </a:lnTo>
                <a:lnTo>
                  <a:pt x="862369" y="14088"/>
                </a:lnTo>
                <a:lnTo>
                  <a:pt x="842459" y="15319"/>
                </a:lnTo>
                <a:lnTo>
                  <a:pt x="822412" y="16986"/>
                </a:lnTo>
                <a:lnTo>
                  <a:pt x="802275" y="18944"/>
                </a:lnTo>
                <a:lnTo>
                  <a:pt x="782076" y="20250"/>
                </a:lnTo>
                <a:lnTo>
                  <a:pt x="761837" y="21120"/>
                </a:lnTo>
                <a:lnTo>
                  <a:pt x="741571" y="21700"/>
                </a:lnTo>
                <a:lnTo>
                  <a:pt x="722134" y="22087"/>
                </a:lnTo>
                <a:lnTo>
                  <a:pt x="684733" y="22517"/>
                </a:lnTo>
                <a:lnTo>
                  <a:pt x="665615" y="23478"/>
                </a:lnTo>
                <a:lnTo>
                  <a:pt x="646096" y="24966"/>
                </a:lnTo>
                <a:lnTo>
                  <a:pt x="626311" y="26804"/>
                </a:lnTo>
                <a:lnTo>
                  <a:pt x="606347" y="28029"/>
                </a:lnTo>
                <a:lnTo>
                  <a:pt x="586264" y="28846"/>
                </a:lnTo>
                <a:lnTo>
                  <a:pt x="566103" y="29391"/>
                </a:lnTo>
                <a:lnTo>
                  <a:pt x="545888" y="29754"/>
                </a:lnTo>
                <a:lnTo>
                  <a:pt x="525639" y="29996"/>
                </a:lnTo>
                <a:lnTo>
                  <a:pt x="505366" y="30158"/>
                </a:lnTo>
                <a:lnTo>
                  <a:pt x="485077" y="30265"/>
                </a:lnTo>
                <a:lnTo>
                  <a:pt x="464778" y="30337"/>
                </a:lnTo>
                <a:lnTo>
                  <a:pt x="444472" y="30385"/>
                </a:lnTo>
                <a:lnTo>
                  <a:pt x="423314" y="30417"/>
                </a:lnTo>
                <a:lnTo>
                  <a:pt x="401589" y="30438"/>
                </a:lnTo>
                <a:lnTo>
                  <a:pt x="379486" y="30452"/>
                </a:lnTo>
                <a:lnTo>
                  <a:pt x="357977" y="30462"/>
                </a:lnTo>
                <a:lnTo>
                  <a:pt x="336864" y="30468"/>
                </a:lnTo>
                <a:lnTo>
                  <a:pt x="316016" y="30472"/>
                </a:lnTo>
                <a:lnTo>
                  <a:pt x="294497" y="31322"/>
                </a:lnTo>
                <a:lnTo>
                  <a:pt x="272531" y="32735"/>
                </a:lnTo>
                <a:lnTo>
                  <a:pt x="250267" y="34523"/>
                </a:lnTo>
                <a:lnTo>
                  <a:pt x="227805" y="35716"/>
                </a:lnTo>
                <a:lnTo>
                  <a:pt x="205210" y="36511"/>
                </a:lnTo>
                <a:lnTo>
                  <a:pt x="182526" y="37041"/>
                </a:lnTo>
                <a:lnTo>
                  <a:pt x="160631" y="36547"/>
                </a:lnTo>
                <a:lnTo>
                  <a:pt x="139260" y="35372"/>
                </a:lnTo>
                <a:lnTo>
                  <a:pt x="118240" y="33742"/>
                </a:lnTo>
                <a:lnTo>
                  <a:pt x="98300" y="32654"/>
                </a:lnTo>
                <a:lnTo>
                  <a:pt x="60340" y="31446"/>
                </a:lnTo>
                <a:lnTo>
                  <a:pt x="32744" y="30910"/>
                </a:lnTo>
                <a:lnTo>
                  <a:pt x="0" y="30481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SMARTInkShape-Group195"/>
          <p:cNvGrpSpPr/>
          <p:nvPr/>
        </p:nvGrpSpPr>
        <p:grpSpPr>
          <a:xfrm>
            <a:off x="3064781" y="3855719"/>
            <a:ext cx="4507540" cy="449582"/>
            <a:chOff x="3064781" y="3855719"/>
            <a:chExt cx="4507540" cy="449582"/>
          </a:xfrm>
        </p:grpSpPr>
        <p:sp>
          <p:nvSpPr>
            <p:cNvPr id="52" name="SMARTInkShape-1515"/>
            <p:cNvSpPr/>
            <p:nvPr/>
          </p:nvSpPr>
          <p:spPr>
            <a:xfrm>
              <a:off x="3467100" y="3895504"/>
              <a:ext cx="358141" cy="348837"/>
            </a:xfrm>
            <a:custGeom>
              <a:avLst/>
              <a:gdLst/>
              <a:ahLst/>
              <a:cxnLst/>
              <a:rect l="0" t="0" r="0" b="0"/>
              <a:pathLst>
                <a:path w="358141" h="348837">
                  <a:moveTo>
                    <a:pt x="0" y="196436"/>
                  </a:moveTo>
                  <a:lnTo>
                    <a:pt x="0" y="200481"/>
                  </a:lnTo>
                  <a:lnTo>
                    <a:pt x="846" y="201672"/>
                  </a:lnTo>
                  <a:lnTo>
                    <a:pt x="2257" y="202467"/>
                  </a:lnTo>
                  <a:lnTo>
                    <a:pt x="10605" y="203741"/>
                  </a:lnTo>
                  <a:lnTo>
                    <a:pt x="47893" y="203190"/>
                  </a:lnTo>
                  <a:lnTo>
                    <a:pt x="74210" y="197120"/>
                  </a:lnTo>
                  <a:lnTo>
                    <a:pt x="108544" y="180327"/>
                  </a:lnTo>
                  <a:lnTo>
                    <a:pt x="143643" y="160704"/>
                  </a:lnTo>
                  <a:lnTo>
                    <a:pt x="175035" y="134438"/>
                  </a:lnTo>
                  <a:lnTo>
                    <a:pt x="196360" y="112308"/>
                  </a:lnTo>
                  <a:lnTo>
                    <a:pt x="214266" y="79817"/>
                  </a:lnTo>
                  <a:lnTo>
                    <a:pt x="224352" y="53227"/>
                  </a:lnTo>
                  <a:lnTo>
                    <a:pt x="232430" y="20693"/>
                  </a:lnTo>
                  <a:lnTo>
                    <a:pt x="229271" y="4001"/>
                  </a:lnTo>
                  <a:lnTo>
                    <a:pt x="228201" y="2106"/>
                  </a:lnTo>
                  <a:lnTo>
                    <a:pt x="226640" y="842"/>
                  </a:lnTo>
                  <a:lnTo>
                    <a:pt x="224754" y="0"/>
                  </a:lnTo>
                  <a:lnTo>
                    <a:pt x="222649" y="285"/>
                  </a:lnTo>
                  <a:lnTo>
                    <a:pt x="218052" y="2859"/>
                  </a:lnTo>
                  <a:lnTo>
                    <a:pt x="216488" y="4731"/>
                  </a:lnTo>
                  <a:lnTo>
                    <a:pt x="209726" y="20317"/>
                  </a:lnTo>
                  <a:lnTo>
                    <a:pt x="206527" y="51455"/>
                  </a:lnTo>
                  <a:lnTo>
                    <a:pt x="205126" y="80288"/>
                  </a:lnTo>
                  <a:lnTo>
                    <a:pt x="201419" y="111974"/>
                  </a:lnTo>
                  <a:lnTo>
                    <a:pt x="203255" y="138577"/>
                  </a:lnTo>
                  <a:lnTo>
                    <a:pt x="202377" y="165076"/>
                  </a:lnTo>
                  <a:lnTo>
                    <a:pt x="199381" y="201537"/>
                  </a:lnTo>
                  <a:lnTo>
                    <a:pt x="198493" y="233789"/>
                  </a:lnTo>
                  <a:lnTo>
                    <a:pt x="198194" y="266938"/>
                  </a:lnTo>
                  <a:lnTo>
                    <a:pt x="191210" y="303777"/>
                  </a:lnTo>
                  <a:lnTo>
                    <a:pt x="190562" y="314514"/>
                  </a:lnTo>
                  <a:lnTo>
                    <a:pt x="190508" y="307355"/>
                  </a:lnTo>
                  <a:lnTo>
                    <a:pt x="198260" y="275676"/>
                  </a:lnTo>
                  <a:lnTo>
                    <a:pt x="206269" y="243007"/>
                  </a:lnTo>
                  <a:lnTo>
                    <a:pt x="218509" y="205014"/>
                  </a:lnTo>
                  <a:lnTo>
                    <a:pt x="226927" y="187312"/>
                  </a:lnTo>
                  <a:lnTo>
                    <a:pt x="253686" y="156282"/>
                  </a:lnTo>
                  <a:lnTo>
                    <a:pt x="261198" y="153189"/>
                  </a:lnTo>
                  <a:lnTo>
                    <a:pt x="265572" y="152365"/>
                  </a:lnTo>
                  <a:lnTo>
                    <a:pt x="272689" y="153706"/>
                  </a:lnTo>
                  <a:lnTo>
                    <a:pt x="298565" y="168670"/>
                  </a:lnTo>
                  <a:lnTo>
                    <a:pt x="318299" y="189507"/>
                  </a:lnTo>
                  <a:lnTo>
                    <a:pt x="332510" y="220390"/>
                  </a:lnTo>
                  <a:lnTo>
                    <a:pt x="340597" y="252249"/>
                  </a:lnTo>
                  <a:lnTo>
                    <a:pt x="343443" y="289581"/>
                  </a:lnTo>
                  <a:lnTo>
                    <a:pt x="350031" y="324737"/>
                  </a:lnTo>
                  <a:lnTo>
                    <a:pt x="350194" y="327690"/>
                  </a:lnTo>
                  <a:lnTo>
                    <a:pt x="352632" y="333229"/>
                  </a:lnTo>
                  <a:lnTo>
                    <a:pt x="355692" y="338513"/>
                  </a:lnTo>
                  <a:lnTo>
                    <a:pt x="358140" y="34883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516"/>
            <p:cNvSpPr/>
            <p:nvPr/>
          </p:nvSpPr>
          <p:spPr>
            <a:xfrm>
              <a:off x="3901535" y="4076700"/>
              <a:ext cx="15146" cy="137160"/>
            </a:xfrm>
            <a:custGeom>
              <a:avLst/>
              <a:gdLst/>
              <a:ahLst/>
              <a:cxnLst/>
              <a:rect l="0" t="0" r="0" b="0"/>
              <a:pathLst>
                <a:path w="15146" h="137160">
                  <a:moveTo>
                    <a:pt x="15145" y="0"/>
                  </a:moveTo>
                  <a:lnTo>
                    <a:pt x="14298" y="26491"/>
                  </a:lnTo>
                  <a:lnTo>
                    <a:pt x="8584" y="54988"/>
                  </a:lnTo>
                  <a:lnTo>
                    <a:pt x="5406" y="91656"/>
                  </a:lnTo>
                  <a:lnTo>
                    <a:pt x="388" y="126632"/>
                  </a:lnTo>
                  <a:lnTo>
                    <a:pt x="0" y="135080"/>
                  </a:lnTo>
                  <a:lnTo>
                    <a:pt x="815" y="135773"/>
                  </a:lnTo>
                  <a:lnTo>
                    <a:pt x="7524" y="1371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517"/>
            <p:cNvSpPr/>
            <p:nvPr/>
          </p:nvSpPr>
          <p:spPr>
            <a:xfrm>
              <a:off x="3916680" y="3992880"/>
              <a:ext cx="7621" cy="15240"/>
            </a:xfrm>
            <a:custGeom>
              <a:avLst/>
              <a:gdLst/>
              <a:ahLst/>
              <a:cxnLst/>
              <a:rect l="0" t="0" r="0" b="0"/>
              <a:pathLst>
                <a:path w="7621" h="15240">
                  <a:moveTo>
                    <a:pt x="7620" y="0"/>
                  </a:moveTo>
                  <a:lnTo>
                    <a:pt x="314" y="7306"/>
                  </a:lnTo>
                  <a:lnTo>
                    <a:pt x="0" y="152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518"/>
            <p:cNvSpPr/>
            <p:nvPr/>
          </p:nvSpPr>
          <p:spPr>
            <a:xfrm>
              <a:off x="3978351" y="4046219"/>
              <a:ext cx="128474" cy="163537"/>
            </a:xfrm>
            <a:custGeom>
              <a:avLst/>
              <a:gdLst/>
              <a:ahLst/>
              <a:cxnLst/>
              <a:rect l="0" t="0" r="0" b="0"/>
              <a:pathLst>
                <a:path w="128474" h="163537">
                  <a:moveTo>
                    <a:pt x="14529" y="0"/>
                  </a:moveTo>
                  <a:lnTo>
                    <a:pt x="14529" y="10607"/>
                  </a:lnTo>
                  <a:lnTo>
                    <a:pt x="12271" y="15438"/>
                  </a:lnTo>
                  <a:lnTo>
                    <a:pt x="9292" y="20408"/>
                  </a:lnTo>
                  <a:lnTo>
                    <a:pt x="7615" y="28813"/>
                  </a:lnTo>
                  <a:lnTo>
                    <a:pt x="6124" y="61417"/>
                  </a:lnTo>
                  <a:lnTo>
                    <a:pt x="0" y="99034"/>
                  </a:lnTo>
                  <a:lnTo>
                    <a:pt x="346" y="116080"/>
                  </a:lnTo>
                  <a:lnTo>
                    <a:pt x="9922" y="142140"/>
                  </a:lnTo>
                  <a:lnTo>
                    <a:pt x="17208" y="153406"/>
                  </a:lnTo>
                  <a:lnTo>
                    <a:pt x="20549" y="155611"/>
                  </a:lnTo>
                  <a:lnTo>
                    <a:pt x="42927" y="163485"/>
                  </a:lnTo>
                  <a:lnTo>
                    <a:pt x="52832" y="163536"/>
                  </a:lnTo>
                  <a:lnTo>
                    <a:pt x="62032" y="160736"/>
                  </a:lnTo>
                  <a:lnTo>
                    <a:pt x="91205" y="142416"/>
                  </a:lnTo>
                  <a:lnTo>
                    <a:pt x="103852" y="128840"/>
                  </a:lnTo>
                  <a:lnTo>
                    <a:pt x="115711" y="109082"/>
                  </a:lnTo>
                  <a:lnTo>
                    <a:pt x="126124" y="73652"/>
                  </a:lnTo>
                  <a:lnTo>
                    <a:pt x="128473" y="52304"/>
                  </a:lnTo>
                  <a:lnTo>
                    <a:pt x="126413" y="46389"/>
                  </a:lnTo>
                  <a:lnTo>
                    <a:pt x="123521" y="40938"/>
                  </a:lnTo>
                  <a:lnTo>
                    <a:pt x="122237" y="35693"/>
                  </a:lnTo>
                  <a:lnTo>
                    <a:pt x="121047" y="33955"/>
                  </a:lnTo>
                  <a:lnTo>
                    <a:pt x="119408" y="32797"/>
                  </a:lnTo>
                  <a:lnTo>
                    <a:pt x="117468" y="32025"/>
                  </a:lnTo>
                  <a:lnTo>
                    <a:pt x="116175" y="30663"/>
                  </a:lnTo>
                  <a:lnTo>
                    <a:pt x="113589" y="228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519"/>
            <p:cNvSpPr/>
            <p:nvPr/>
          </p:nvSpPr>
          <p:spPr>
            <a:xfrm>
              <a:off x="4175855" y="4023666"/>
              <a:ext cx="257794" cy="188868"/>
            </a:xfrm>
            <a:custGeom>
              <a:avLst/>
              <a:gdLst/>
              <a:ahLst/>
              <a:cxnLst/>
              <a:rect l="0" t="0" r="0" b="0"/>
              <a:pathLst>
                <a:path w="257794" h="188868">
                  <a:moveTo>
                    <a:pt x="15145" y="45414"/>
                  </a:moveTo>
                  <a:lnTo>
                    <a:pt x="15145" y="78943"/>
                  </a:lnTo>
                  <a:lnTo>
                    <a:pt x="15145" y="114396"/>
                  </a:lnTo>
                  <a:lnTo>
                    <a:pt x="14298" y="128565"/>
                  </a:lnTo>
                  <a:lnTo>
                    <a:pt x="8231" y="161972"/>
                  </a:lnTo>
                  <a:lnTo>
                    <a:pt x="7839" y="172288"/>
                  </a:lnTo>
                  <a:lnTo>
                    <a:pt x="6887" y="175717"/>
                  </a:lnTo>
                  <a:lnTo>
                    <a:pt x="5406" y="178002"/>
                  </a:lnTo>
                  <a:lnTo>
                    <a:pt x="3572" y="179526"/>
                  </a:lnTo>
                  <a:lnTo>
                    <a:pt x="1534" y="183477"/>
                  </a:lnTo>
                  <a:lnTo>
                    <a:pt x="226" y="188867"/>
                  </a:lnTo>
                  <a:lnTo>
                    <a:pt x="47" y="187346"/>
                  </a:lnTo>
                  <a:lnTo>
                    <a:pt x="0" y="185755"/>
                  </a:lnTo>
                  <a:lnTo>
                    <a:pt x="2205" y="181730"/>
                  </a:lnTo>
                  <a:lnTo>
                    <a:pt x="3978" y="179471"/>
                  </a:lnTo>
                  <a:lnTo>
                    <a:pt x="5948" y="172446"/>
                  </a:lnTo>
                  <a:lnTo>
                    <a:pt x="9644" y="135964"/>
                  </a:lnTo>
                  <a:lnTo>
                    <a:pt x="18103" y="106198"/>
                  </a:lnTo>
                  <a:lnTo>
                    <a:pt x="27927" y="70622"/>
                  </a:lnTo>
                  <a:lnTo>
                    <a:pt x="40279" y="38257"/>
                  </a:lnTo>
                  <a:lnTo>
                    <a:pt x="54729" y="11450"/>
                  </a:lnTo>
                  <a:lnTo>
                    <a:pt x="58467" y="7531"/>
                  </a:lnTo>
                  <a:lnTo>
                    <a:pt x="67137" y="3177"/>
                  </a:lnTo>
                  <a:lnTo>
                    <a:pt x="92484" y="0"/>
                  </a:lnTo>
                  <a:lnTo>
                    <a:pt x="105135" y="3829"/>
                  </a:lnTo>
                  <a:lnTo>
                    <a:pt x="112431" y="10281"/>
                  </a:lnTo>
                  <a:lnTo>
                    <a:pt x="128060" y="32265"/>
                  </a:lnTo>
                  <a:lnTo>
                    <a:pt x="133062" y="46343"/>
                  </a:lnTo>
                  <a:lnTo>
                    <a:pt x="136538" y="83636"/>
                  </a:lnTo>
                  <a:lnTo>
                    <a:pt x="136995" y="121630"/>
                  </a:lnTo>
                  <a:lnTo>
                    <a:pt x="134776" y="132345"/>
                  </a:lnTo>
                  <a:lnTo>
                    <a:pt x="131024" y="143138"/>
                  </a:lnTo>
                  <a:lnTo>
                    <a:pt x="129472" y="165805"/>
                  </a:lnTo>
                  <a:lnTo>
                    <a:pt x="129447" y="156593"/>
                  </a:lnTo>
                  <a:lnTo>
                    <a:pt x="131703" y="151836"/>
                  </a:lnTo>
                  <a:lnTo>
                    <a:pt x="133490" y="149381"/>
                  </a:lnTo>
                  <a:lnTo>
                    <a:pt x="140796" y="113086"/>
                  </a:lnTo>
                  <a:lnTo>
                    <a:pt x="158492" y="75774"/>
                  </a:lnTo>
                  <a:lnTo>
                    <a:pt x="173283" y="38624"/>
                  </a:lnTo>
                  <a:lnTo>
                    <a:pt x="186272" y="21859"/>
                  </a:lnTo>
                  <a:lnTo>
                    <a:pt x="209804" y="3465"/>
                  </a:lnTo>
                  <a:lnTo>
                    <a:pt x="218072" y="811"/>
                  </a:lnTo>
                  <a:lnTo>
                    <a:pt x="223303" y="190"/>
                  </a:lnTo>
                  <a:lnTo>
                    <a:pt x="228451" y="2172"/>
                  </a:lnTo>
                  <a:lnTo>
                    <a:pt x="238654" y="10343"/>
                  </a:lnTo>
                  <a:lnTo>
                    <a:pt x="246281" y="21664"/>
                  </a:lnTo>
                  <a:lnTo>
                    <a:pt x="254963" y="54684"/>
                  </a:lnTo>
                  <a:lnTo>
                    <a:pt x="257793" y="76382"/>
                  </a:lnTo>
                  <a:lnTo>
                    <a:pt x="252319" y="111050"/>
                  </a:lnTo>
                  <a:lnTo>
                    <a:pt x="251389" y="149073"/>
                  </a:lnTo>
                  <a:lnTo>
                    <a:pt x="251364" y="15971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520"/>
            <p:cNvSpPr/>
            <p:nvPr/>
          </p:nvSpPr>
          <p:spPr>
            <a:xfrm>
              <a:off x="4541519" y="4046219"/>
              <a:ext cx="83822" cy="7622"/>
            </a:xfrm>
            <a:custGeom>
              <a:avLst/>
              <a:gdLst/>
              <a:ahLst/>
              <a:cxnLst/>
              <a:rect l="0" t="0" r="0" b="0"/>
              <a:pathLst>
                <a:path w="83822" h="7622">
                  <a:moveTo>
                    <a:pt x="0" y="7621"/>
                  </a:moveTo>
                  <a:lnTo>
                    <a:pt x="19578" y="6774"/>
                  </a:lnTo>
                  <a:lnTo>
                    <a:pt x="43417" y="1060"/>
                  </a:lnTo>
                  <a:lnTo>
                    <a:pt x="8382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521"/>
            <p:cNvSpPr/>
            <p:nvPr/>
          </p:nvSpPr>
          <p:spPr>
            <a:xfrm>
              <a:off x="4541519" y="4107180"/>
              <a:ext cx="129541" cy="14181"/>
            </a:xfrm>
            <a:custGeom>
              <a:avLst/>
              <a:gdLst/>
              <a:ahLst/>
              <a:cxnLst/>
              <a:rect l="0" t="0" r="0" b="0"/>
              <a:pathLst>
                <a:path w="129541" h="14181">
                  <a:moveTo>
                    <a:pt x="0" y="7620"/>
                  </a:moveTo>
                  <a:lnTo>
                    <a:pt x="4046" y="7620"/>
                  </a:lnTo>
                  <a:lnTo>
                    <a:pt x="8290" y="9877"/>
                  </a:lnTo>
                  <a:lnTo>
                    <a:pt x="12998" y="12856"/>
                  </a:lnTo>
                  <a:lnTo>
                    <a:pt x="17912" y="14180"/>
                  </a:lnTo>
                  <a:lnTo>
                    <a:pt x="50199" y="8586"/>
                  </a:lnTo>
                  <a:lnTo>
                    <a:pt x="88184" y="7747"/>
                  </a:lnTo>
                  <a:lnTo>
                    <a:pt x="115565" y="6790"/>
                  </a:lnTo>
                  <a:lnTo>
                    <a:pt x="12954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522"/>
            <p:cNvSpPr/>
            <p:nvPr/>
          </p:nvSpPr>
          <p:spPr>
            <a:xfrm>
              <a:off x="4823459" y="3870959"/>
              <a:ext cx="53342" cy="30482"/>
            </a:xfrm>
            <a:custGeom>
              <a:avLst/>
              <a:gdLst/>
              <a:ahLst/>
              <a:cxnLst/>
              <a:rect l="0" t="0" r="0" b="0"/>
              <a:pathLst>
                <a:path w="53342" h="30482">
                  <a:moveTo>
                    <a:pt x="0" y="30481"/>
                  </a:moveTo>
                  <a:lnTo>
                    <a:pt x="4045" y="30481"/>
                  </a:lnTo>
                  <a:lnTo>
                    <a:pt x="5237" y="29634"/>
                  </a:lnTo>
                  <a:lnTo>
                    <a:pt x="6032" y="28223"/>
                  </a:lnTo>
                  <a:lnTo>
                    <a:pt x="6561" y="26436"/>
                  </a:lnTo>
                  <a:lnTo>
                    <a:pt x="11352" y="19874"/>
                  </a:lnTo>
                  <a:lnTo>
                    <a:pt x="36111" y="5042"/>
                  </a:lnTo>
                  <a:lnTo>
                    <a:pt x="5334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523"/>
            <p:cNvSpPr/>
            <p:nvPr/>
          </p:nvSpPr>
          <p:spPr>
            <a:xfrm>
              <a:off x="4846319" y="3855719"/>
              <a:ext cx="249604" cy="372894"/>
            </a:xfrm>
            <a:custGeom>
              <a:avLst/>
              <a:gdLst/>
              <a:ahLst/>
              <a:cxnLst/>
              <a:rect l="0" t="0" r="0" b="0"/>
              <a:pathLst>
                <a:path w="249604" h="372894">
                  <a:moveTo>
                    <a:pt x="160020" y="0"/>
                  </a:moveTo>
                  <a:lnTo>
                    <a:pt x="164065" y="4046"/>
                  </a:lnTo>
                  <a:lnTo>
                    <a:pt x="168309" y="6032"/>
                  </a:lnTo>
                  <a:lnTo>
                    <a:pt x="186512" y="13495"/>
                  </a:lnTo>
                  <a:lnTo>
                    <a:pt x="196066" y="18134"/>
                  </a:lnTo>
                  <a:lnTo>
                    <a:pt x="203699" y="25275"/>
                  </a:lnTo>
                  <a:lnTo>
                    <a:pt x="218171" y="49425"/>
                  </a:lnTo>
                  <a:lnTo>
                    <a:pt x="223401" y="62607"/>
                  </a:lnTo>
                  <a:lnTo>
                    <a:pt x="224032" y="74675"/>
                  </a:lnTo>
                  <a:lnTo>
                    <a:pt x="214452" y="107483"/>
                  </a:lnTo>
                  <a:lnTo>
                    <a:pt x="192516" y="140841"/>
                  </a:lnTo>
                  <a:lnTo>
                    <a:pt x="172617" y="156200"/>
                  </a:lnTo>
                  <a:lnTo>
                    <a:pt x="136122" y="177751"/>
                  </a:lnTo>
                  <a:lnTo>
                    <a:pt x="130208" y="180600"/>
                  </a:lnTo>
                  <a:lnTo>
                    <a:pt x="116928" y="182580"/>
                  </a:lnTo>
                  <a:lnTo>
                    <a:pt x="108197" y="182841"/>
                  </a:lnTo>
                  <a:lnTo>
                    <a:pt x="108539" y="182008"/>
                  </a:lnTo>
                  <a:lnTo>
                    <a:pt x="111175" y="178823"/>
                  </a:lnTo>
                  <a:lnTo>
                    <a:pt x="115169" y="176844"/>
                  </a:lnTo>
                  <a:lnTo>
                    <a:pt x="117419" y="176317"/>
                  </a:lnTo>
                  <a:lnTo>
                    <a:pt x="127962" y="170232"/>
                  </a:lnTo>
                  <a:lnTo>
                    <a:pt x="165237" y="161181"/>
                  </a:lnTo>
                  <a:lnTo>
                    <a:pt x="180381" y="164410"/>
                  </a:lnTo>
                  <a:lnTo>
                    <a:pt x="210824" y="177963"/>
                  </a:lnTo>
                  <a:lnTo>
                    <a:pt x="218724" y="185211"/>
                  </a:lnTo>
                  <a:lnTo>
                    <a:pt x="227932" y="201069"/>
                  </a:lnTo>
                  <a:lnTo>
                    <a:pt x="243782" y="238068"/>
                  </a:lnTo>
                  <a:lnTo>
                    <a:pt x="249186" y="261886"/>
                  </a:lnTo>
                  <a:lnTo>
                    <a:pt x="249603" y="278954"/>
                  </a:lnTo>
                  <a:lnTo>
                    <a:pt x="240722" y="313198"/>
                  </a:lnTo>
                  <a:lnTo>
                    <a:pt x="233509" y="331466"/>
                  </a:lnTo>
                  <a:lnTo>
                    <a:pt x="217919" y="347603"/>
                  </a:lnTo>
                  <a:lnTo>
                    <a:pt x="195132" y="362142"/>
                  </a:lnTo>
                  <a:lnTo>
                    <a:pt x="174375" y="369675"/>
                  </a:lnTo>
                  <a:lnTo>
                    <a:pt x="141089" y="372893"/>
                  </a:lnTo>
                  <a:lnTo>
                    <a:pt x="108335" y="372437"/>
                  </a:lnTo>
                  <a:lnTo>
                    <a:pt x="76527" y="365072"/>
                  </a:lnTo>
                  <a:lnTo>
                    <a:pt x="49830" y="355465"/>
                  </a:lnTo>
                  <a:lnTo>
                    <a:pt x="33486" y="343895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524"/>
            <p:cNvSpPr/>
            <p:nvPr/>
          </p:nvSpPr>
          <p:spPr>
            <a:xfrm>
              <a:off x="5455919" y="4053840"/>
              <a:ext cx="53342" cy="7620"/>
            </a:xfrm>
            <a:custGeom>
              <a:avLst/>
              <a:gdLst/>
              <a:ahLst/>
              <a:cxnLst/>
              <a:rect l="0" t="0" r="0" b="0"/>
              <a:pathLst>
                <a:path w="53342" h="7620">
                  <a:moveTo>
                    <a:pt x="0" y="7619"/>
                  </a:moveTo>
                  <a:lnTo>
                    <a:pt x="0" y="3574"/>
                  </a:lnTo>
                  <a:lnTo>
                    <a:pt x="1694" y="2383"/>
                  </a:lnTo>
                  <a:lnTo>
                    <a:pt x="16578" y="471"/>
                  </a:lnTo>
                  <a:lnTo>
                    <a:pt x="5334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525"/>
            <p:cNvSpPr/>
            <p:nvPr/>
          </p:nvSpPr>
          <p:spPr>
            <a:xfrm>
              <a:off x="5402580" y="4130040"/>
              <a:ext cx="91440" cy="15241"/>
            </a:xfrm>
            <a:custGeom>
              <a:avLst/>
              <a:gdLst/>
              <a:ahLst/>
              <a:cxnLst/>
              <a:rect l="0" t="0" r="0" b="0"/>
              <a:pathLst>
                <a:path w="91440" h="15241">
                  <a:moveTo>
                    <a:pt x="0" y="15240"/>
                  </a:moveTo>
                  <a:lnTo>
                    <a:pt x="34896" y="14393"/>
                  </a:lnTo>
                  <a:lnTo>
                    <a:pt x="69161" y="4633"/>
                  </a:lnTo>
                  <a:lnTo>
                    <a:pt x="9143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526"/>
            <p:cNvSpPr/>
            <p:nvPr/>
          </p:nvSpPr>
          <p:spPr>
            <a:xfrm>
              <a:off x="5775960" y="3962501"/>
              <a:ext cx="227669" cy="288883"/>
            </a:xfrm>
            <a:custGeom>
              <a:avLst/>
              <a:gdLst/>
              <a:ahLst/>
              <a:cxnLst/>
              <a:rect l="0" t="0" r="0" b="0"/>
              <a:pathLst>
                <a:path w="227669" h="288883">
                  <a:moveTo>
                    <a:pt x="0" y="30379"/>
                  </a:moveTo>
                  <a:lnTo>
                    <a:pt x="4045" y="30379"/>
                  </a:lnTo>
                  <a:lnTo>
                    <a:pt x="5236" y="29532"/>
                  </a:lnTo>
                  <a:lnTo>
                    <a:pt x="6031" y="28121"/>
                  </a:lnTo>
                  <a:lnTo>
                    <a:pt x="6560" y="26333"/>
                  </a:lnTo>
                  <a:lnTo>
                    <a:pt x="11664" y="22089"/>
                  </a:lnTo>
                  <a:lnTo>
                    <a:pt x="18731" y="18228"/>
                  </a:lnTo>
                  <a:lnTo>
                    <a:pt x="54585" y="9288"/>
                  </a:lnTo>
                  <a:lnTo>
                    <a:pt x="92450" y="2515"/>
                  </a:lnTo>
                  <a:lnTo>
                    <a:pt x="127983" y="416"/>
                  </a:lnTo>
                  <a:lnTo>
                    <a:pt x="159712" y="0"/>
                  </a:lnTo>
                  <a:lnTo>
                    <a:pt x="189592" y="6002"/>
                  </a:lnTo>
                  <a:lnTo>
                    <a:pt x="217986" y="17813"/>
                  </a:lnTo>
                  <a:lnTo>
                    <a:pt x="221523" y="21155"/>
                  </a:lnTo>
                  <a:lnTo>
                    <a:pt x="225455" y="29384"/>
                  </a:lnTo>
                  <a:lnTo>
                    <a:pt x="227668" y="43536"/>
                  </a:lnTo>
                  <a:lnTo>
                    <a:pt x="223670" y="53442"/>
                  </a:lnTo>
                  <a:lnTo>
                    <a:pt x="197687" y="85994"/>
                  </a:lnTo>
                  <a:lnTo>
                    <a:pt x="186920" y="98277"/>
                  </a:lnTo>
                  <a:lnTo>
                    <a:pt x="151928" y="120025"/>
                  </a:lnTo>
                  <a:lnTo>
                    <a:pt x="117244" y="139218"/>
                  </a:lnTo>
                  <a:lnTo>
                    <a:pt x="99782" y="149991"/>
                  </a:lnTo>
                  <a:lnTo>
                    <a:pt x="91584" y="152259"/>
                  </a:lnTo>
                  <a:lnTo>
                    <a:pt x="95528" y="152286"/>
                  </a:lnTo>
                  <a:lnTo>
                    <a:pt x="99747" y="150035"/>
                  </a:lnTo>
                  <a:lnTo>
                    <a:pt x="102058" y="148250"/>
                  </a:lnTo>
                  <a:lnTo>
                    <a:pt x="109141" y="146266"/>
                  </a:lnTo>
                  <a:lnTo>
                    <a:pt x="122648" y="142891"/>
                  </a:lnTo>
                  <a:lnTo>
                    <a:pt x="137375" y="138787"/>
                  </a:lnTo>
                  <a:lnTo>
                    <a:pt x="161567" y="137400"/>
                  </a:lnTo>
                  <a:lnTo>
                    <a:pt x="179293" y="141205"/>
                  </a:lnTo>
                  <a:lnTo>
                    <a:pt x="191224" y="147695"/>
                  </a:lnTo>
                  <a:lnTo>
                    <a:pt x="208120" y="162501"/>
                  </a:lnTo>
                  <a:lnTo>
                    <a:pt x="215852" y="174136"/>
                  </a:lnTo>
                  <a:lnTo>
                    <a:pt x="219460" y="192353"/>
                  </a:lnTo>
                  <a:lnTo>
                    <a:pt x="216484" y="209792"/>
                  </a:lnTo>
                  <a:lnTo>
                    <a:pt x="207046" y="236093"/>
                  </a:lnTo>
                  <a:lnTo>
                    <a:pt x="198983" y="247678"/>
                  </a:lnTo>
                  <a:lnTo>
                    <a:pt x="187496" y="256214"/>
                  </a:lnTo>
                  <a:lnTo>
                    <a:pt x="152851" y="275705"/>
                  </a:lnTo>
                  <a:lnTo>
                    <a:pt x="116763" y="285076"/>
                  </a:lnTo>
                  <a:lnTo>
                    <a:pt x="82555" y="288882"/>
                  </a:lnTo>
                  <a:lnTo>
                    <a:pt x="68864" y="288355"/>
                  </a:lnTo>
                  <a:lnTo>
                    <a:pt x="32070" y="278097"/>
                  </a:lnTo>
                  <a:lnTo>
                    <a:pt x="29000" y="275111"/>
                  </a:lnTo>
                  <a:lnTo>
                    <a:pt x="18162" y="253688"/>
                  </a:lnTo>
                  <a:lnTo>
                    <a:pt x="15240" y="23611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527"/>
            <p:cNvSpPr/>
            <p:nvPr/>
          </p:nvSpPr>
          <p:spPr>
            <a:xfrm>
              <a:off x="6118860" y="4152900"/>
              <a:ext cx="45721" cy="152401"/>
            </a:xfrm>
            <a:custGeom>
              <a:avLst/>
              <a:gdLst/>
              <a:ahLst/>
              <a:cxnLst/>
              <a:rect l="0" t="0" r="0" b="0"/>
              <a:pathLst>
                <a:path w="45721" h="152401">
                  <a:moveTo>
                    <a:pt x="45720" y="0"/>
                  </a:moveTo>
                  <a:lnTo>
                    <a:pt x="45720" y="4045"/>
                  </a:lnTo>
                  <a:lnTo>
                    <a:pt x="38806" y="34252"/>
                  </a:lnTo>
                  <a:lnTo>
                    <a:pt x="35981" y="63962"/>
                  </a:lnTo>
                  <a:lnTo>
                    <a:pt x="31566" y="98148"/>
                  </a:lnTo>
                  <a:lnTo>
                    <a:pt x="24611" y="123276"/>
                  </a:lnTo>
                  <a:lnTo>
                    <a:pt x="15084" y="142288"/>
                  </a:lnTo>
                  <a:lnTo>
                    <a:pt x="9094" y="150402"/>
                  </a:lnTo>
                  <a:lnTo>
                    <a:pt x="6018" y="151512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528"/>
            <p:cNvSpPr/>
            <p:nvPr/>
          </p:nvSpPr>
          <p:spPr>
            <a:xfrm>
              <a:off x="6141719" y="4039791"/>
              <a:ext cx="185923" cy="158685"/>
            </a:xfrm>
            <a:custGeom>
              <a:avLst/>
              <a:gdLst/>
              <a:ahLst/>
              <a:cxnLst/>
              <a:rect l="0" t="0" r="0" b="0"/>
              <a:pathLst>
                <a:path w="185923" h="158685">
                  <a:moveTo>
                    <a:pt x="0" y="59768"/>
                  </a:moveTo>
                  <a:lnTo>
                    <a:pt x="0" y="44372"/>
                  </a:lnTo>
                  <a:lnTo>
                    <a:pt x="2258" y="37968"/>
                  </a:lnTo>
                  <a:lnTo>
                    <a:pt x="17913" y="19190"/>
                  </a:lnTo>
                  <a:lnTo>
                    <a:pt x="29485" y="11527"/>
                  </a:lnTo>
                  <a:lnTo>
                    <a:pt x="62601" y="2831"/>
                  </a:lnTo>
                  <a:lnTo>
                    <a:pt x="84307" y="0"/>
                  </a:lnTo>
                  <a:lnTo>
                    <a:pt x="102780" y="3207"/>
                  </a:lnTo>
                  <a:lnTo>
                    <a:pt x="135393" y="14293"/>
                  </a:lnTo>
                  <a:lnTo>
                    <a:pt x="151877" y="23999"/>
                  </a:lnTo>
                  <a:lnTo>
                    <a:pt x="165228" y="37599"/>
                  </a:lnTo>
                  <a:lnTo>
                    <a:pt x="182669" y="69707"/>
                  </a:lnTo>
                  <a:lnTo>
                    <a:pt x="185279" y="76554"/>
                  </a:lnTo>
                  <a:lnTo>
                    <a:pt x="185922" y="90936"/>
                  </a:lnTo>
                  <a:lnTo>
                    <a:pt x="179436" y="116819"/>
                  </a:lnTo>
                  <a:lnTo>
                    <a:pt x="172452" y="133023"/>
                  </a:lnTo>
                  <a:lnTo>
                    <a:pt x="165264" y="141151"/>
                  </a:lnTo>
                  <a:lnTo>
                    <a:pt x="146851" y="153267"/>
                  </a:lnTo>
                  <a:lnTo>
                    <a:pt x="131942" y="157181"/>
                  </a:lnTo>
                  <a:lnTo>
                    <a:pt x="95028" y="158684"/>
                  </a:lnTo>
                  <a:lnTo>
                    <a:pt x="79051" y="154740"/>
                  </a:lnTo>
                  <a:lnTo>
                    <a:pt x="58482" y="144976"/>
                  </a:lnTo>
                  <a:lnTo>
                    <a:pt x="38100" y="12834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529"/>
            <p:cNvSpPr/>
            <p:nvPr/>
          </p:nvSpPr>
          <p:spPr>
            <a:xfrm>
              <a:off x="6423660" y="4030980"/>
              <a:ext cx="129541" cy="159848"/>
            </a:xfrm>
            <a:custGeom>
              <a:avLst/>
              <a:gdLst/>
              <a:ahLst/>
              <a:cxnLst/>
              <a:rect l="0" t="0" r="0" b="0"/>
              <a:pathLst>
                <a:path w="129541" h="159848">
                  <a:moveTo>
                    <a:pt x="0" y="30479"/>
                  </a:moveTo>
                  <a:lnTo>
                    <a:pt x="0" y="34524"/>
                  </a:lnTo>
                  <a:lnTo>
                    <a:pt x="2258" y="38768"/>
                  </a:lnTo>
                  <a:lnTo>
                    <a:pt x="5237" y="43477"/>
                  </a:lnTo>
                  <a:lnTo>
                    <a:pt x="14087" y="74117"/>
                  </a:lnTo>
                  <a:lnTo>
                    <a:pt x="15138" y="110740"/>
                  </a:lnTo>
                  <a:lnTo>
                    <a:pt x="7473" y="146413"/>
                  </a:lnTo>
                  <a:lnTo>
                    <a:pt x="100" y="159847"/>
                  </a:lnTo>
                  <a:lnTo>
                    <a:pt x="0" y="126552"/>
                  </a:lnTo>
                  <a:lnTo>
                    <a:pt x="2258" y="105794"/>
                  </a:lnTo>
                  <a:lnTo>
                    <a:pt x="12997" y="69310"/>
                  </a:lnTo>
                  <a:lnTo>
                    <a:pt x="29484" y="37025"/>
                  </a:lnTo>
                  <a:lnTo>
                    <a:pt x="43637" y="23011"/>
                  </a:lnTo>
                  <a:lnTo>
                    <a:pt x="73700" y="5316"/>
                  </a:lnTo>
                  <a:lnTo>
                    <a:pt x="88912" y="1575"/>
                  </a:lnTo>
                  <a:lnTo>
                    <a:pt x="125855" y="27"/>
                  </a:lnTo>
                  <a:lnTo>
                    <a:pt x="12954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530"/>
            <p:cNvSpPr/>
            <p:nvPr/>
          </p:nvSpPr>
          <p:spPr>
            <a:xfrm>
              <a:off x="6580272" y="4023359"/>
              <a:ext cx="139456" cy="174028"/>
            </a:xfrm>
            <a:custGeom>
              <a:avLst/>
              <a:gdLst/>
              <a:ahLst/>
              <a:cxnLst/>
              <a:rect l="0" t="0" r="0" b="0"/>
              <a:pathLst>
                <a:path w="139456" h="174028">
                  <a:moveTo>
                    <a:pt x="117708" y="38100"/>
                  </a:moveTo>
                  <a:lnTo>
                    <a:pt x="113662" y="38100"/>
                  </a:lnTo>
                  <a:lnTo>
                    <a:pt x="112471" y="37254"/>
                  </a:lnTo>
                  <a:lnTo>
                    <a:pt x="111676" y="35843"/>
                  </a:lnTo>
                  <a:lnTo>
                    <a:pt x="111146" y="34055"/>
                  </a:lnTo>
                  <a:lnTo>
                    <a:pt x="109947" y="32864"/>
                  </a:lnTo>
                  <a:lnTo>
                    <a:pt x="106357" y="31540"/>
                  </a:lnTo>
                  <a:lnTo>
                    <a:pt x="81597" y="30573"/>
                  </a:lnTo>
                  <a:lnTo>
                    <a:pt x="74001" y="32780"/>
                  </a:lnTo>
                  <a:lnTo>
                    <a:pt x="39674" y="48395"/>
                  </a:lnTo>
                  <a:lnTo>
                    <a:pt x="29968" y="55658"/>
                  </a:lnTo>
                  <a:lnTo>
                    <a:pt x="9665" y="79046"/>
                  </a:lnTo>
                  <a:lnTo>
                    <a:pt x="186" y="108226"/>
                  </a:lnTo>
                  <a:lnTo>
                    <a:pt x="0" y="120350"/>
                  </a:lnTo>
                  <a:lnTo>
                    <a:pt x="6780" y="141930"/>
                  </a:lnTo>
                  <a:lnTo>
                    <a:pt x="17859" y="157388"/>
                  </a:lnTo>
                  <a:lnTo>
                    <a:pt x="35911" y="168648"/>
                  </a:lnTo>
                  <a:lnTo>
                    <a:pt x="63920" y="173954"/>
                  </a:lnTo>
                  <a:lnTo>
                    <a:pt x="82109" y="174027"/>
                  </a:lnTo>
                  <a:lnTo>
                    <a:pt x="95960" y="171043"/>
                  </a:lnTo>
                  <a:lnTo>
                    <a:pt x="113992" y="160558"/>
                  </a:lnTo>
                  <a:lnTo>
                    <a:pt x="126014" y="146727"/>
                  </a:lnTo>
                  <a:lnTo>
                    <a:pt x="134939" y="131905"/>
                  </a:lnTo>
                  <a:lnTo>
                    <a:pt x="139455" y="106489"/>
                  </a:lnTo>
                  <a:lnTo>
                    <a:pt x="139391" y="89596"/>
                  </a:lnTo>
                  <a:lnTo>
                    <a:pt x="125110" y="53381"/>
                  </a:lnTo>
                  <a:lnTo>
                    <a:pt x="104720" y="17028"/>
                  </a:lnTo>
                  <a:lnTo>
                    <a:pt x="102622" y="10955"/>
                  </a:lnTo>
                  <a:lnTo>
                    <a:pt x="94847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531"/>
            <p:cNvSpPr/>
            <p:nvPr/>
          </p:nvSpPr>
          <p:spPr>
            <a:xfrm>
              <a:off x="6842764" y="3855719"/>
              <a:ext cx="22856" cy="297182"/>
            </a:xfrm>
            <a:custGeom>
              <a:avLst/>
              <a:gdLst/>
              <a:ahLst/>
              <a:cxnLst/>
              <a:rect l="0" t="0" r="0" b="0"/>
              <a:pathLst>
                <a:path w="22856" h="297182">
                  <a:moveTo>
                    <a:pt x="22855" y="0"/>
                  </a:moveTo>
                  <a:lnTo>
                    <a:pt x="18810" y="0"/>
                  </a:lnTo>
                  <a:lnTo>
                    <a:pt x="17618" y="847"/>
                  </a:lnTo>
                  <a:lnTo>
                    <a:pt x="16824" y="2258"/>
                  </a:lnTo>
                  <a:lnTo>
                    <a:pt x="8703" y="40091"/>
                  </a:lnTo>
                  <a:lnTo>
                    <a:pt x="2594" y="75057"/>
                  </a:lnTo>
                  <a:lnTo>
                    <a:pt x="765" y="105401"/>
                  </a:lnTo>
                  <a:lnTo>
                    <a:pt x="224" y="139980"/>
                  </a:lnTo>
                  <a:lnTo>
                    <a:pt x="63" y="172051"/>
                  </a:lnTo>
                  <a:lnTo>
                    <a:pt x="15" y="203002"/>
                  </a:lnTo>
                  <a:lnTo>
                    <a:pt x="0" y="239286"/>
                  </a:lnTo>
                  <a:lnTo>
                    <a:pt x="844" y="251976"/>
                  </a:lnTo>
                  <a:lnTo>
                    <a:pt x="13176" y="287184"/>
                  </a:lnTo>
                  <a:lnTo>
                    <a:pt x="13862" y="290517"/>
                  </a:lnTo>
                  <a:lnTo>
                    <a:pt x="15167" y="292738"/>
                  </a:lnTo>
                  <a:lnTo>
                    <a:pt x="16883" y="294219"/>
                  </a:lnTo>
                  <a:lnTo>
                    <a:pt x="22855" y="2971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532"/>
            <p:cNvSpPr/>
            <p:nvPr/>
          </p:nvSpPr>
          <p:spPr>
            <a:xfrm>
              <a:off x="6790479" y="4000500"/>
              <a:ext cx="212302" cy="1"/>
            </a:xfrm>
            <a:custGeom>
              <a:avLst/>
              <a:gdLst/>
              <a:ahLst/>
              <a:cxnLst/>
              <a:rect l="0" t="0" r="0" b="0"/>
              <a:pathLst>
                <a:path w="212302" h="1">
                  <a:moveTo>
                    <a:pt x="6560" y="0"/>
                  </a:moveTo>
                  <a:lnTo>
                    <a:pt x="0" y="0"/>
                  </a:lnTo>
                  <a:lnTo>
                    <a:pt x="31534" y="0"/>
                  </a:lnTo>
                  <a:lnTo>
                    <a:pt x="62576" y="0"/>
                  </a:lnTo>
                  <a:lnTo>
                    <a:pt x="97024" y="0"/>
                  </a:lnTo>
                  <a:lnTo>
                    <a:pt x="133524" y="0"/>
                  </a:lnTo>
                  <a:lnTo>
                    <a:pt x="166072" y="0"/>
                  </a:lnTo>
                  <a:lnTo>
                    <a:pt x="202074" y="0"/>
                  </a:lnTo>
                  <a:lnTo>
                    <a:pt x="21230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533"/>
            <p:cNvSpPr/>
            <p:nvPr/>
          </p:nvSpPr>
          <p:spPr>
            <a:xfrm>
              <a:off x="6957229" y="3985259"/>
              <a:ext cx="158526" cy="158477"/>
            </a:xfrm>
            <a:custGeom>
              <a:avLst/>
              <a:gdLst/>
              <a:ahLst/>
              <a:cxnLst/>
              <a:rect l="0" t="0" r="0" b="0"/>
              <a:pathLst>
                <a:path w="158526" h="158477">
                  <a:moveTo>
                    <a:pt x="121751" y="0"/>
                  </a:moveTo>
                  <a:lnTo>
                    <a:pt x="84961" y="0"/>
                  </a:lnTo>
                  <a:lnTo>
                    <a:pt x="77741" y="2258"/>
                  </a:lnTo>
                  <a:lnTo>
                    <a:pt x="41103" y="21255"/>
                  </a:lnTo>
                  <a:lnTo>
                    <a:pt x="17360" y="43638"/>
                  </a:lnTo>
                  <a:lnTo>
                    <a:pt x="6342" y="62601"/>
                  </a:lnTo>
                  <a:lnTo>
                    <a:pt x="1116" y="85681"/>
                  </a:lnTo>
                  <a:lnTo>
                    <a:pt x="0" y="111671"/>
                  </a:lnTo>
                  <a:lnTo>
                    <a:pt x="4422" y="121881"/>
                  </a:lnTo>
                  <a:lnTo>
                    <a:pt x="12030" y="131216"/>
                  </a:lnTo>
                  <a:lnTo>
                    <a:pt x="35658" y="146872"/>
                  </a:lnTo>
                  <a:lnTo>
                    <a:pt x="61000" y="156545"/>
                  </a:lnTo>
                  <a:lnTo>
                    <a:pt x="72455" y="158476"/>
                  </a:lnTo>
                  <a:lnTo>
                    <a:pt x="92469" y="155518"/>
                  </a:lnTo>
                  <a:lnTo>
                    <a:pt x="110440" y="149279"/>
                  </a:lnTo>
                  <a:lnTo>
                    <a:pt x="136839" y="128795"/>
                  </a:lnTo>
                  <a:lnTo>
                    <a:pt x="145390" y="119049"/>
                  </a:lnTo>
                  <a:lnTo>
                    <a:pt x="156866" y="88871"/>
                  </a:lnTo>
                  <a:lnTo>
                    <a:pt x="158525" y="78728"/>
                  </a:lnTo>
                  <a:lnTo>
                    <a:pt x="155412" y="63496"/>
                  </a:lnTo>
                  <a:lnTo>
                    <a:pt x="146618" y="44131"/>
                  </a:lnTo>
                  <a:lnTo>
                    <a:pt x="144656" y="35701"/>
                  </a:lnTo>
                  <a:lnTo>
                    <a:pt x="136498" y="23390"/>
                  </a:lnTo>
                  <a:lnTo>
                    <a:pt x="121751" y="76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534"/>
            <p:cNvSpPr/>
            <p:nvPr/>
          </p:nvSpPr>
          <p:spPr>
            <a:xfrm>
              <a:off x="7193280" y="3977907"/>
              <a:ext cx="182881" cy="152134"/>
            </a:xfrm>
            <a:custGeom>
              <a:avLst/>
              <a:gdLst/>
              <a:ahLst/>
              <a:cxnLst/>
              <a:rect l="0" t="0" r="0" b="0"/>
              <a:pathLst>
                <a:path w="182881" h="152134">
                  <a:moveTo>
                    <a:pt x="0" y="14973"/>
                  </a:moveTo>
                  <a:lnTo>
                    <a:pt x="0" y="51546"/>
                  </a:lnTo>
                  <a:lnTo>
                    <a:pt x="0" y="86471"/>
                  </a:lnTo>
                  <a:lnTo>
                    <a:pt x="0" y="122599"/>
                  </a:lnTo>
                  <a:lnTo>
                    <a:pt x="0" y="151672"/>
                  </a:lnTo>
                  <a:lnTo>
                    <a:pt x="846" y="125633"/>
                  </a:lnTo>
                  <a:lnTo>
                    <a:pt x="9406" y="88850"/>
                  </a:lnTo>
                  <a:lnTo>
                    <a:pt x="18027" y="67625"/>
                  </a:lnTo>
                  <a:lnTo>
                    <a:pt x="39932" y="30821"/>
                  </a:lnTo>
                  <a:lnTo>
                    <a:pt x="58781" y="10013"/>
                  </a:lnTo>
                  <a:lnTo>
                    <a:pt x="68741" y="4301"/>
                  </a:lnTo>
                  <a:lnTo>
                    <a:pt x="88932" y="635"/>
                  </a:lnTo>
                  <a:lnTo>
                    <a:pt x="108194" y="0"/>
                  </a:lnTo>
                  <a:lnTo>
                    <a:pt x="113616" y="1604"/>
                  </a:lnTo>
                  <a:lnTo>
                    <a:pt x="139350" y="20506"/>
                  </a:lnTo>
                  <a:lnTo>
                    <a:pt x="154559" y="43307"/>
                  </a:lnTo>
                  <a:lnTo>
                    <a:pt x="163585" y="79988"/>
                  </a:lnTo>
                  <a:lnTo>
                    <a:pt x="163580" y="92975"/>
                  </a:lnTo>
                  <a:lnTo>
                    <a:pt x="162449" y="105520"/>
                  </a:lnTo>
                  <a:lnTo>
                    <a:pt x="167472" y="141111"/>
                  </a:lnTo>
                  <a:lnTo>
                    <a:pt x="167565" y="146670"/>
                  </a:lnTo>
                  <a:lnTo>
                    <a:pt x="168436" y="148491"/>
                  </a:lnTo>
                  <a:lnTo>
                    <a:pt x="169864" y="149705"/>
                  </a:lnTo>
                  <a:lnTo>
                    <a:pt x="174194" y="151653"/>
                  </a:lnTo>
                  <a:lnTo>
                    <a:pt x="182880" y="15213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535"/>
            <p:cNvSpPr/>
            <p:nvPr/>
          </p:nvSpPr>
          <p:spPr>
            <a:xfrm>
              <a:off x="7440962" y="3948277"/>
              <a:ext cx="131359" cy="241170"/>
            </a:xfrm>
            <a:custGeom>
              <a:avLst/>
              <a:gdLst/>
              <a:ahLst/>
              <a:cxnLst/>
              <a:rect l="0" t="0" r="0" b="0"/>
              <a:pathLst>
                <a:path w="131359" h="241170">
                  <a:moveTo>
                    <a:pt x="102838" y="14123"/>
                  </a:moveTo>
                  <a:lnTo>
                    <a:pt x="98793" y="14123"/>
                  </a:lnTo>
                  <a:lnTo>
                    <a:pt x="94548" y="11865"/>
                  </a:lnTo>
                  <a:lnTo>
                    <a:pt x="80880" y="3517"/>
                  </a:lnTo>
                  <a:lnTo>
                    <a:pt x="66792" y="256"/>
                  </a:lnTo>
                  <a:lnTo>
                    <a:pt x="41625" y="0"/>
                  </a:lnTo>
                  <a:lnTo>
                    <a:pt x="10752" y="6667"/>
                  </a:lnTo>
                  <a:lnTo>
                    <a:pt x="8427" y="8305"/>
                  </a:lnTo>
                  <a:lnTo>
                    <a:pt x="651" y="17018"/>
                  </a:lnTo>
                  <a:lnTo>
                    <a:pt x="0" y="20286"/>
                  </a:lnTo>
                  <a:lnTo>
                    <a:pt x="1534" y="28433"/>
                  </a:lnTo>
                  <a:lnTo>
                    <a:pt x="7158" y="38495"/>
                  </a:lnTo>
                  <a:lnTo>
                    <a:pt x="37144" y="75476"/>
                  </a:lnTo>
                  <a:lnTo>
                    <a:pt x="66288" y="106785"/>
                  </a:lnTo>
                  <a:lnTo>
                    <a:pt x="94753" y="143823"/>
                  </a:lnTo>
                  <a:lnTo>
                    <a:pt x="119709" y="176547"/>
                  </a:lnTo>
                  <a:lnTo>
                    <a:pt x="128909" y="196868"/>
                  </a:lnTo>
                  <a:lnTo>
                    <a:pt x="131358" y="208514"/>
                  </a:lnTo>
                  <a:lnTo>
                    <a:pt x="130189" y="217076"/>
                  </a:lnTo>
                  <a:lnTo>
                    <a:pt x="124770" y="226657"/>
                  </a:lnTo>
                  <a:lnTo>
                    <a:pt x="115355" y="237479"/>
                  </a:lnTo>
                  <a:lnTo>
                    <a:pt x="108119" y="240392"/>
                  </a:lnTo>
                  <a:lnTo>
                    <a:pt x="103818" y="241169"/>
                  </a:lnTo>
                  <a:lnTo>
                    <a:pt x="71484" y="236486"/>
                  </a:lnTo>
                  <a:lnTo>
                    <a:pt x="51496" y="233255"/>
                  </a:lnTo>
                  <a:lnTo>
                    <a:pt x="19018" y="22748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536"/>
            <p:cNvSpPr/>
            <p:nvPr/>
          </p:nvSpPr>
          <p:spPr>
            <a:xfrm>
              <a:off x="3550919" y="3909059"/>
              <a:ext cx="22862" cy="304801"/>
            </a:xfrm>
            <a:custGeom>
              <a:avLst/>
              <a:gdLst/>
              <a:ahLst/>
              <a:cxnLst/>
              <a:rect l="0" t="0" r="0" b="0"/>
              <a:pathLst>
                <a:path w="22862" h="304801">
                  <a:moveTo>
                    <a:pt x="22861" y="0"/>
                  </a:moveTo>
                  <a:lnTo>
                    <a:pt x="22014" y="19081"/>
                  </a:lnTo>
                  <a:lnTo>
                    <a:pt x="16829" y="42873"/>
                  </a:lnTo>
                  <a:lnTo>
                    <a:pt x="11509" y="79683"/>
                  </a:lnTo>
                  <a:lnTo>
                    <a:pt x="8773" y="109499"/>
                  </a:lnTo>
                  <a:lnTo>
                    <a:pt x="3917" y="143828"/>
                  </a:lnTo>
                  <a:lnTo>
                    <a:pt x="1161" y="176766"/>
                  </a:lnTo>
                  <a:lnTo>
                    <a:pt x="344" y="207974"/>
                  </a:lnTo>
                  <a:lnTo>
                    <a:pt x="68" y="242777"/>
                  </a:lnTo>
                  <a:lnTo>
                    <a:pt x="9" y="277755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537"/>
            <p:cNvSpPr/>
            <p:nvPr/>
          </p:nvSpPr>
          <p:spPr>
            <a:xfrm>
              <a:off x="3406140" y="3985259"/>
              <a:ext cx="1" cy="7622"/>
            </a:xfrm>
            <a:custGeom>
              <a:avLst/>
              <a:gdLst/>
              <a:ahLst/>
              <a:cxnLst/>
              <a:rect l="0" t="0" r="0" b="0"/>
              <a:pathLst>
                <a:path w="1" h="7622">
                  <a:moveTo>
                    <a:pt x="0" y="7621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538"/>
            <p:cNvSpPr/>
            <p:nvPr/>
          </p:nvSpPr>
          <p:spPr>
            <a:xfrm>
              <a:off x="3398519" y="4137659"/>
              <a:ext cx="15241" cy="106682"/>
            </a:xfrm>
            <a:custGeom>
              <a:avLst/>
              <a:gdLst/>
              <a:ahLst/>
              <a:cxnLst/>
              <a:rect l="0" t="0" r="0" b="0"/>
              <a:pathLst>
                <a:path w="15241" h="106682">
                  <a:moveTo>
                    <a:pt x="15240" y="0"/>
                  </a:moveTo>
                  <a:lnTo>
                    <a:pt x="15240" y="10607"/>
                  </a:lnTo>
                  <a:lnTo>
                    <a:pt x="7480" y="46201"/>
                  </a:lnTo>
                  <a:lnTo>
                    <a:pt x="769" y="78560"/>
                  </a:lnTo>
                  <a:lnTo>
                    <a:pt x="0" y="1066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539"/>
            <p:cNvSpPr/>
            <p:nvPr/>
          </p:nvSpPr>
          <p:spPr>
            <a:xfrm>
              <a:off x="3064781" y="3893819"/>
              <a:ext cx="265160" cy="357942"/>
            </a:xfrm>
            <a:custGeom>
              <a:avLst/>
              <a:gdLst/>
              <a:ahLst/>
              <a:cxnLst/>
              <a:rect l="0" t="0" r="0" b="0"/>
              <a:pathLst>
                <a:path w="265160" h="357942">
                  <a:moveTo>
                    <a:pt x="105138" y="0"/>
                  </a:moveTo>
                  <a:lnTo>
                    <a:pt x="101093" y="4046"/>
                  </a:lnTo>
                  <a:lnTo>
                    <a:pt x="99107" y="8290"/>
                  </a:lnTo>
                  <a:lnTo>
                    <a:pt x="93566" y="40091"/>
                  </a:lnTo>
                  <a:lnTo>
                    <a:pt x="89776" y="69820"/>
                  </a:lnTo>
                  <a:lnTo>
                    <a:pt x="81753" y="107427"/>
                  </a:lnTo>
                  <a:lnTo>
                    <a:pt x="72245" y="137382"/>
                  </a:lnTo>
                  <a:lnTo>
                    <a:pt x="60961" y="169964"/>
                  </a:lnTo>
                  <a:lnTo>
                    <a:pt x="49998" y="204171"/>
                  </a:lnTo>
                  <a:lnTo>
                    <a:pt x="31123" y="242025"/>
                  </a:lnTo>
                  <a:lnTo>
                    <a:pt x="14321" y="279444"/>
                  </a:lnTo>
                  <a:lnTo>
                    <a:pt x="771" y="312201"/>
                  </a:lnTo>
                  <a:lnTo>
                    <a:pt x="0" y="317354"/>
                  </a:lnTo>
                  <a:lnTo>
                    <a:pt x="1402" y="325338"/>
                  </a:lnTo>
                  <a:lnTo>
                    <a:pt x="6950" y="334592"/>
                  </a:lnTo>
                  <a:lnTo>
                    <a:pt x="16411" y="345305"/>
                  </a:lnTo>
                  <a:lnTo>
                    <a:pt x="27955" y="353021"/>
                  </a:lnTo>
                  <a:lnTo>
                    <a:pt x="42099" y="356623"/>
                  </a:lnTo>
                  <a:lnTo>
                    <a:pt x="75388" y="357941"/>
                  </a:lnTo>
                  <a:lnTo>
                    <a:pt x="97735" y="355824"/>
                  </a:lnTo>
                  <a:lnTo>
                    <a:pt x="135647" y="351219"/>
                  </a:lnTo>
                  <a:lnTo>
                    <a:pt x="168362" y="348401"/>
                  </a:lnTo>
                  <a:lnTo>
                    <a:pt x="205876" y="342778"/>
                  </a:lnTo>
                  <a:lnTo>
                    <a:pt x="243136" y="336050"/>
                  </a:lnTo>
                  <a:lnTo>
                    <a:pt x="265159" y="3352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196"/>
          <p:cNvGrpSpPr/>
          <p:nvPr/>
        </p:nvGrpSpPr>
        <p:grpSpPr>
          <a:xfrm>
            <a:off x="8100153" y="3413759"/>
            <a:ext cx="1267980" cy="662942"/>
            <a:chOff x="8100153" y="3413759"/>
            <a:chExt cx="1267980" cy="662942"/>
          </a:xfrm>
        </p:grpSpPr>
        <p:sp>
          <p:nvSpPr>
            <p:cNvPr id="78" name="SMARTInkShape-1540"/>
            <p:cNvSpPr/>
            <p:nvPr/>
          </p:nvSpPr>
          <p:spPr>
            <a:xfrm>
              <a:off x="9281199" y="3413759"/>
              <a:ext cx="86934" cy="152401"/>
            </a:xfrm>
            <a:custGeom>
              <a:avLst/>
              <a:gdLst/>
              <a:ahLst/>
              <a:cxnLst/>
              <a:rect l="0" t="0" r="0" b="0"/>
              <a:pathLst>
                <a:path w="86934" h="152401">
                  <a:moveTo>
                    <a:pt x="53301" y="0"/>
                  </a:moveTo>
                  <a:lnTo>
                    <a:pt x="35605" y="15439"/>
                  </a:lnTo>
                  <a:lnTo>
                    <a:pt x="15653" y="30498"/>
                  </a:lnTo>
                  <a:lnTo>
                    <a:pt x="3407" y="43183"/>
                  </a:lnTo>
                  <a:lnTo>
                    <a:pt x="414" y="51836"/>
                  </a:lnTo>
                  <a:lnTo>
                    <a:pt x="0" y="59769"/>
                  </a:lnTo>
                  <a:lnTo>
                    <a:pt x="833" y="60166"/>
                  </a:lnTo>
                  <a:lnTo>
                    <a:pt x="38318" y="60947"/>
                  </a:lnTo>
                  <a:lnTo>
                    <a:pt x="58257" y="61805"/>
                  </a:lnTo>
                  <a:lnTo>
                    <a:pt x="70950" y="67044"/>
                  </a:lnTo>
                  <a:lnTo>
                    <a:pt x="77514" y="71566"/>
                  </a:lnTo>
                  <a:lnTo>
                    <a:pt x="85969" y="82917"/>
                  </a:lnTo>
                  <a:lnTo>
                    <a:pt x="86933" y="86605"/>
                  </a:lnTo>
                  <a:lnTo>
                    <a:pt x="86729" y="89910"/>
                  </a:lnTo>
                  <a:lnTo>
                    <a:pt x="85747" y="92961"/>
                  </a:lnTo>
                  <a:lnTo>
                    <a:pt x="52981" y="129699"/>
                  </a:lnTo>
                  <a:lnTo>
                    <a:pt x="2282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541"/>
            <p:cNvSpPr/>
            <p:nvPr/>
          </p:nvSpPr>
          <p:spPr>
            <a:xfrm>
              <a:off x="9144000" y="3414322"/>
              <a:ext cx="152401" cy="219958"/>
            </a:xfrm>
            <a:custGeom>
              <a:avLst/>
              <a:gdLst/>
              <a:ahLst/>
              <a:cxnLst/>
              <a:rect l="0" t="0" r="0" b="0"/>
              <a:pathLst>
                <a:path w="152401" h="219958">
                  <a:moveTo>
                    <a:pt x="0" y="60397"/>
                  </a:moveTo>
                  <a:lnTo>
                    <a:pt x="4044" y="60397"/>
                  </a:lnTo>
                  <a:lnTo>
                    <a:pt x="8289" y="62655"/>
                  </a:lnTo>
                  <a:lnTo>
                    <a:pt x="10605" y="64443"/>
                  </a:lnTo>
                  <a:lnTo>
                    <a:pt x="13180" y="70944"/>
                  </a:lnTo>
                  <a:lnTo>
                    <a:pt x="16888" y="84124"/>
                  </a:lnTo>
                  <a:lnTo>
                    <a:pt x="30624" y="122102"/>
                  </a:lnTo>
                  <a:lnTo>
                    <a:pt x="37962" y="154319"/>
                  </a:lnTo>
                  <a:lnTo>
                    <a:pt x="50164" y="190845"/>
                  </a:lnTo>
                  <a:lnTo>
                    <a:pt x="53061" y="209891"/>
                  </a:lnTo>
                  <a:lnTo>
                    <a:pt x="53216" y="215175"/>
                  </a:lnTo>
                  <a:lnTo>
                    <a:pt x="54104" y="216922"/>
                  </a:lnTo>
                  <a:lnTo>
                    <a:pt x="55542" y="218088"/>
                  </a:lnTo>
                  <a:lnTo>
                    <a:pt x="57348" y="218864"/>
                  </a:lnTo>
                  <a:lnTo>
                    <a:pt x="57705" y="219382"/>
                  </a:lnTo>
                  <a:lnTo>
                    <a:pt x="57097" y="219727"/>
                  </a:lnTo>
                  <a:lnTo>
                    <a:pt x="55844" y="219957"/>
                  </a:lnTo>
                  <a:lnTo>
                    <a:pt x="55009" y="219264"/>
                  </a:lnTo>
                  <a:lnTo>
                    <a:pt x="54081" y="216236"/>
                  </a:lnTo>
                  <a:lnTo>
                    <a:pt x="45079" y="180915"/>
                  </a:lnTo>
                  <a:lnTo>
                    <a:pt x="35433" y="147515"/>
                  </a:lnTo>
                  <a:lnTo>
                    <a:pt x="25375" y="113542"/>
                  </a:lnTo>
                  <a:lnTo>
                    <a:pt x="17493" y="77355"/>
                  </a:lnTo>
                  <a:lnTo>
                    <a:pt x="17088" y="61161"/>
                  </a:lnTo>
                  <a:lnTo>
                    <a:pt x="21620" y="39457"/>
                  </a:lnTo>
                  <a:lnTo>
                    <a:pt x="38175" y="9056"/>
                  </a:lnTo>
                  <a:lnTo>
                    <a:pt x="43213" y="3712"/>
                  </a:lnTo>
                  <a:lnTo>
                    <a:pt x="48274" y="1337"/>
                  </a:lnTo>
                  <a:lnTo>
                    <a:pt x="59929" y="0"/>
                  </a:lnTo>
                  <a:lnTo>
                    <a:pt x="66993" y="1945"/>
                  </a:lnTo>
                  <a:lnTo>
                    <a:pt x="78426" y="10093"/>
                  </a:lnTo>
                  <a:lnTo>
                    <a:pt x="97429" y="30652"/>
                  </a:lnTo>
                  <a:lnTo>
                    <a:pt x="114157" y="68751"/>
                  </a:lnTo>
                  <a:lnTo>
                    <a:pt x="129527" y="105513"/>
                  </a:lnTo>
                  <a:lnTo>
                    <a:pt x="133767" y="116009"/>
                  </a:lnTo>
                  <a:lnTo>
                    <a:pt x="137001" y="130591"/>
                  </a:lnTo>
                  <a:lnTo>
                    <a:pt x="143588" y="142256"/>
                  </a:lnTo>
                  <a:lnTo>
                    <a:pt x="144832" y="142910"/>
                  </a:lnTo>
                  <a:lnTo>
                    <a:pt x="152400" y="14421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542"/>
            <p:cNvSpPr/>
            <p:nvPr/>
          </p:nvSpPr>
          <p:spPr>
            <a:xfrm>
              <a:off x="9006952" y="3520440"/>
              <a:ext cx="106426" cy="151602"/>
            </a:xfrm>
            <a:custGeom>
              <a:avLst/>
              <a:gdLst/>
              <a:ahLst/>
              <a:cxnLst/>
              <a:rect l="0" t="0" r="0" b="0"/>
              <a:pathLst>
                <a:path w="106426" h="151602">
                  <a:moveTo>
                    <a:pt x="68467" y="30479"/>
                  </a:moveTo>
                  <a:lnTo>
                    <a:pt x="57116" y="30479"/>
                  </a:lnTo>
                  <a:lnTo>
                    <a:pt x="55820" y="29633"/>
                  </a:lnTo>
                  <a:lnTo>
                    <a:pt x="54956" y="28222"/>
                  </a:lnTo>
                  <a:lnTo>
                    <a:pt x="54380" y="26434"/>
                  </a:lnTo>
                  <a:lnTo>
                    <a:pt x="53149" y="26090"/>
                  </a:lnTo>
                  <a:lnTo>
                    <a:pt x="42723" y="29734"/>
                  </a:lnTo>
                  <a:lnTo>
                    <a:pt x="35345" y="30259"/>
                  </a:lnTo>
                  <a:lnTo>
                    <a:pt x="30322" y="32639"/>
                  </a:lnTo>
                  <a:lnTo>
                    <a:pt x="13271" y="44311"/>
                  </a:lnTo>
                  <a:lnTo>
                    <a:pt x="2777" y="66205"/>
                  </a:lnTo>
                  <a:lnTo>
                    <a:pt x="0" y="104245"/>
                  </a:lnTo>
                  <a:lnTo>
                    <a:pt x="3966" y="119411"/>
                  </a:lnTo>
                  <a:lnTo>
                    <a:pt x="10449" y="127296"/>
                  </a:lnTo>
                  <a:lnTo>
                    <a:pt x="18128" y="134469"/>
                  </a:lnTo>
                  <a:lnTo>
                    <a:pt x="27212" y="146334"/>
                  </a:lnTo>
                  <a:lnTo>
                    <a:pt x="32634" y="149704"/>
                  </a:lnTo>
                  <a:lnTo>
                    <a:pt x="44492" y="151601"/>
                  </a:lnTo>
                  <a:lnTo>
                    <a:pt x="51603" y="149787"/>
                  </a:lnTo>
                  <a:lnTo>
                    <a:pt x="85634" y="131131"/>
                  </a:lnTo>
                  <a:lnTo>
                    <a:pt x="101072" y="112805"/>
                  </a:lnTo>
                  <a:lnTo>
                    <a:pt x="104125" y="104886"/>
                  </a:lnTo>
                  <a:lnTo>
                    <a:pt x="106425" y="71014"/>
                  </a:lnTo>
                  <a:lnTo>
                    <a:pt x="98799" y="41637"/>
                  </a:lnTo>
                  <a:lnTo>
                    <a:pt x="88433" y="28071"/>
                  </a:lnTo>
                  <a:lnTo>
                    <a:pt x="81063" y="20358"/>
                  </a:lnTo>
                  <a:lnTo>
                    <a:pt x="73783" y="17514"/>
                  </a:lnTo>
                  <a:lnTo>
                    <a:pt x="69472" y="16756"/>
                  </a:lnTo>
                  <a:lnTo>
                    <a:pt x="66597" y="15404"/>
                  </a:lnTo>
                  <a:lnTo>
                    <a:pt x="64681" y="13656"/>
                  </a:lnTo>
                  <a:lnTo>
                    <a:pt x="53228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543"/>
            <p:cNvSpPr/>
            <p:nvPr/>
          </p:nvSpPr>
          <p:spPr>
            <a:xfrm>
              <a:off x="8886072" y="3566159"/>
              <a:ext cx="82668" cy="45722"/>
            </a:xfrm>
            <a:custGeom>
              <a:avLst/>
              <a:gdLst/>
              <a:ahLst/>
              <a:cxnLst/>
              <a:rect l="0" t="0" r="0" b="0"/>
              <a:pathLst>
                <a:path w="82668" h="45722">
                  <a:moveTo>
                    <a:pt x="14088" y="45721"/>
                  </a:moveTo>
                  <a:lnTo>
                    <a:pt x="7527" y="45721"/>
                  </a:lnTo>
                  <a:lnTo>
                    <a:pt x="0" y="39160"/>
                  </a:lnTo>
                  <a:lnTo>
                    <a:pt x="463" y="37960"/>
                  </a:lnTo>
                  <a:lnTo>
                    <a:pt x="9555" y="27587"/>
                  </a:lnTo>
                  <a:lnTo>
                    <a:pt x="16589" y="24962"/>
                  </a:lnTo>
                  <a:lnTo>
                    <a:pt x="24512" y="22948"/>
                  </a:lnTo>
                  <a:lnTo>
                    <a:pt x="47911" y="10792"/>
                  </a:lnTo>
                  <a:lnTo>
                    <a:pt x="61739" y="7713"/>
                  </a:lnTo>
                  <a:lnTo>
                    <a:pt x="74426" y="1775"/>
                  </a:lnTo>
                  <a:lnTo>
                    <a:pt x="82667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544"/>
            <p:cNvSpPr/>
            <p:nvPr/>
          </p:nvSpPr>
          <p:spPr>
            <a:xfrm>
              <a:off x="8873236" y="3451859"/>
              <a:ext cx="65025" cy="259082"/>
            </a:xfrm>
            <a:custGeom>
              <a:avLst/>
              <a:gdLst/>
              <a:ahLst/>
              <a:cxnLst/>
              <a:rect l="0" t="0" r="0" b="0"/>
              <a:pathLst>
                <a:path w="65025" h="259082">
                  <a:moveTo>
                    <a:pt x="11683" y="0"/>
                  </a:moveTo>
                  <a:lnTo>
                    <a:pt x="11683" y="4046"/>
                  </a:lnTo>
                  <a:lnTo>
                    <a:pt x="9425" y="8289"/>
                  </a:lnTo>
                  <a:lnTo>
                    <a:pt x="1078" y="21958"/>
                  </a:lnTo>
                  <a:lnTo>
                    <a:pt x="761" y="33466"/>
                  </a:lnTo>
                  <a:lnTo>
                    <a:pt x="1749" y="47047"/>
                  </a:lnTo>
                  <a:lnTo>
                    <a:pt x="0" y="78720"/>
                  </a:lnTo>
                  <a:lnTo>
                    <a:pt x="7307" y="113293"/>
                  </a:lnTo>
                  <a:lnTo>
                    <a:pt x="16902" y="149818"/>
                  </a:lnTo>
                  <a:lnTo>
                    <a:pt x="24693" y="182371"/>
                  </a:lnTo>
                  <a:lnTo>
                    <a:pt x="28521" y="203332"/>
                  </a:lnTo>
                  <a:lnTo>
                    <a:pt x="39833" y="229977"/>
                  </a:lnTo>
                  <a:lnTo>
                    <a:pt x="47566" y="243109"/>
                  </a:lnTo>
                  <a:lnTo>
                    <a:pt x="49645" y="248595"/>
                  </a:lnTo>
                  <a:lnTo>
                    <a:pt x="56215" y="257532"/>
                  </a:lnTo>
                  <a:lnTo>
                    <a:pt x="59133" y="258392"/>
                  </a:lnTo>
                  <a:lnTo>
                    <a:pt x="65024" y="2590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545"/>
            <p:cNvSpPr/>
            <p:nvPr/>
          </p:nvSpPr>
          <p:spPr>
            <a:xfrm>
              <a:off x="8725354" y="3619500"/>
              <a:ext cx="127449" cy="156404"/>
            </a:xfrm>
            <a:custGeom>
              <a:avLst/>
              <a:gdLst/>
              <a:ahLst/>
              <a:cxnLst/>
              <a:rect l="0" t="0" r="0" b="0"/>
              <a:pathLst>
                <a:path w="127449" h="156404">
                  <a:moveTo>
                    <a:pt x="83365" y="30480"/>
                  </a:moveTo>
                  <a:lnTo>
                    <a:pt x="83365" y="23919"/>
                  </a:lnTo>
                  <a:lnTo>
                    <a:pt x="76804" y="16392"/>
                  </a:lnTo>
                  <a:lnTo>
                    <a:pt x="72014" y="15581"/>
                  </a:lnTo>
                  <a:lnTo>
                    <a:pt x="57861" y="15269"/>
                  </a:lnTo>
                  <a:lnTo>
                    <a:pt x="52839" y="17511"/>
                  </a:lnTo>
                  <a:lnTo>
                    <a:pt x="31058" y="37198"/>
                  </a:lnTo>
                  <a:lnTo>
                    <a:pt x="12559" y="66183"/>
                  </a:lnTo>
                  <a:lnTo>
                    <a:pt x="2994" y="91625"/>
                  </a:lnTo>
                  <a:lnTo>
                    <a:pt x="0" y="119070"/>
                  </a:lnTo>
                  <a:lnTo>
                    <a:pt x="3725" y="134528"/>
                  </a:lnTo>
                  <a:lnTo>
                    <a:pt x="10191" y="145787"/>
                  </a:lnTo>
                  <a:lnTo>
                    <a:pt x="13416" y="147991"/>
                  </a:lnTo>
                  <a:lnTo>
                    <a:pt x="28500" y="153787"/>
                  </a:lnTo>
                  <a:lnTo>
                    <a:pt x="31549" y="155864"/>
                  </a:lnTo>
                  <a:lnTo>
                    <a:pt x="35275" y="156403"/>
                  </a:lnTo>
                  <a:lnTo>
                    <a:pt x="68284" y="150450"/>
                  </a:lnTo>
                  <a:lnTo>
                    <a:pt x="78356" y="145607"/>
                  </a:lnTo>
                  <a:lnTo>
                    <a:pt x="103695" y="123900"/>
                  </a:lnTo>
                  <a:lnTo>
                    <a:pt x="123560" y="97976"/>
                  </a:lnTo>
                  <a:lnTo>
                    <a:pt x="126629" y="89829"/>
                  </a:lnTo>
                  <a:lnTo>
                    <a:pt x="127448" y="85286"/>
                  </a:lnTo>
                  <a:lnTo>
                    <a:pt x="126100" y="75722"/>
                  </a:lnTo>
                  <a:lnTo>
                    <a:pt x="119614" y="47935"/>
                  </a:lnTo>
                  <a:lnTo>
                    <a:pt x="94160" y="13335"/>
                  </a:lnTo>
                  <a:lnTo>
                    <a:pt x="88728" y="6491"/>
                  </a:lnTo>
                  <a:lnTo>
                    <a:pt x="83491" y="2885"/>
                  </a:lnTo>
                  <a:lnTo>
                    <a:pt x="75746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546"/>
            <p:cNvSpPr/>
            <p:nvPr/>
          </p:nvSpPr>
          <p:spPr>
            <a:xfrm>
              <a:off x="8641220" y="3642504"/>
              <a:ext cx="68441" cy="158324"/>
            </a:xfrm>
            <a:custGeom>
              <a:avLst/>
              <a:gdLst/>
              <a:ahLst/>
              <a:cxnLst/>
              <a:rect l="0" t="0" r="0" b="0"/>
              <a:pathLst>
                <a:path w="68441" h="158324">
                  <a:moveTo>
                    <a:pt x="7480" y="45576"/>
                  </a:moveTo>
                  <a:lnTo>
                    <a:pt x="7480" y="49621"/>
                  </a:lnTo>
                  <a:lnTo>
                    <a:pt x="9738" y="53864"/>
                  </a:lnTo>
                  <a:lnTo>
                    <a:pt x="12716" y="58573"/>
                  </a:lnTo>
                  <a:lnTo>
                    <a:pt x="21568" y="89213"/>
                  </a:lnTo>
                  <a:lnTo>
                    <a:pt x="16057" y="125837"/>
                  </a:lnTo>
                  <a:lnTo>
                    <a:pt x="15124" y="154637"/>
                  </a:lnTo>
                  <a:lnTo>
                    <a:pt x="14269" y="156383"/>
                  </a:lnTo>
                  <a:lnTo>
                    <a:pt x="12853" y="157547"/>
                  </a:lnTo>
                  <a:lnTo>
                    <a:pt x="11062" y="158323"/>
                  </a:lnTo>
                  <a:lnTo>
                    <a:pt x="9868" y="157994"/>
                  </a:lnTo>
                  <a:lnTo>
                    <a:pt x="9072" y="156928"/>
                  </a:lnTo>
                  <a:lnTo>
                    <a:pt x="7952" y="151382"/>
                  </a:lnTo>
                  <a:lnTo>
                    <a:pt x="6695" y="138594"/>
                  </a:lnTo>
                  <a:lnTo>
                    <a:pt x="1460" y="118826"/>
                  </a:lnTo>
                  <a:lnTo>
                    <a:pt x="0" y="84085"/>
                  </a:lnTo>
                  <a:lnTo>
                    <a:pt x="2159" y="66299"/>
                  </a:lnTo>
                  <a:lnTo>
                    <a:pt x="9271" y="30817"/>
                  </a:lnTo>
                  <a:lnTo>
                    <a:pt x="15630" y="17496"/>
                  </a:lnTo>
                  <a:lnTo>
                    <a:pt x="21262" y="11083"/>
                  </a:lnTo>
                  <a:lnTo>
                    <a:pt x="33107" y="3558"/>
                  </a:lnTo>
                  <a:lnTo>
                    <a:pt x="42354" y="953"/>
                  </a:lnTo>
                  <a:lnTo>
                    <a:pt x="55649" y="0"/>
                  </a:lnTo>
                  <a:lnTo>
                    <a:pt x="57373" y="798"/>
                  </a:lnTo>
                  <a:lnTo>
                    <a:pt x="58521" y="2178"/>
                  </a:lnTo>
                  <a:lnTo>
                    <a:pt x="59287" y="3943"/>
                  </a:lnTo>
                  <a:lnTo>
                    <a:pt x="60645" y="5121"/>
                  </a:lnTo>
                  <a:lnTo>
                    <a:pt x="68440" y="747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547"/>
            <p:cNvSpPr/>
            <p:nvPr/>
          </p:nvSpPr>
          <p:spPr>
            <a:xfrm>
              <a:off x="8100153" y="3718652"/>
              <a:ext cx="152308" cy="112913"/>
            </a:xfrm>
            <a:custGeom>
              <a:avLst/>
              <a:gdLst/>
              <a:ahLst/>
              <a:cxnLst/>
              <a:rect l="0" t="0" r="0" b="0"/>
              <a:pathLst>
                <a:path w="152308" h="112913">
                  <a:moveTo>
                    <a:pt x="22766" y="7528"/>
                  </a:moveTo>
                  <a:lnTo>
                    <a:pt x="18721" y="7528"/>
                  </a:lnTo>
                  <a:lnTo>
                    <a:pt x="17529" y="6681"/>
                  </a:lnTo>
                  <a:lnTo>
                    <a:pt x="16735" y="5270"/>
                  </a:lnTo>
                  <a:lnTo>
                    <a:pt x="15240" y="221"/>
                  </a:lnTo>
                  <a:lnTo>
                    <a:pt x="11129" y="0"/>
                  </a:lnTo>
                  <a:lnTo>
                    <a:pt x="9928" y="816"/>
                  </a:lnTo>
                  <a:lnTo>
                    <a:pt x="9127" y="2206"/>
                  </a:lnTo>
                  <a:lnTo>
                    <a:pt x="7843" y="10521"/>
                  </a:lnTo>
                  <a:lnTo>
                    <a:pt x="6742" y="21164"/>
                  </a:lnTo>
                  <a:lnTo>
                    <a:pt x="1508" y="38694"/>
                  </a:lnTo>
                  <a:lnTo>
                    <a:pt x="0" y="73607"/>
                  </a:lnTo>
                  <a:lnTo>
                    <a:pt x="772" y="88659"/>
                  </a:lnTo>
                  <a:lnTo>
                    <a:pt x="3960" y="97490"/>
                  </a:lnTo>
                  <a:lnTo>
                    <a:pt x="5995" y="100523"/>
                  </a:lnTo>
                  <a:lnTo>
                    <a:pt x="17819" y="109834"/>
                  </a:lnTo>
                  <a:lnTo>
                    <a:pt x="25083" y="112264"/>
                  </a:lnTo>
                  <a:lnTo>
                    <a:pt x="29391" y="112912"/>
                  </a:lnTo>
                  <a:lnTo>
                    <a:pt x="38692" y="111373"/>
                  </a:lnTo>
                  <a:lnTo>
                    <a:pt x="58462" y="107533"/>
                  </a:lnTo>
                  <a:lnTo>
                    <a:pt x="89776" y="104454"/>
                  </a:lnTo>
                  <a:lnTo>
                    <a:pt x="126815" y="88683"/>
                  </a:lnTo>
                  <a:lnTo>
                    <a:pt x="145515" y="83860"/>
                  </a:lnTo>
                  <a:lnTo>
                    <a:pt x="147779" y="82122"/>
                  </a:lnTo>
                  <a:lnTo>
                    <a:pt x="152307" y="7610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548"/>
            <p:cNvSpPr/>
            <p:nvPr/>
          </p:nvSpPr>
          <p:spPr>
            <a:xfrm>
              <a:off x="8267727" y="3649980"/>
              <a:ext cx="45693" cy="312421"/>
            </a:xfrm>
            <a:custGeom>
              <a:avLst/>
              <a:gdLst/>
              <a:ahLst/>
              <a:cxnLst/>
              <a:rect l="0" t="0" r="0" b="0"/>
              <a:pathLst>
                <a:path w="45693" h="312421">
                  <a:moveTo>
                    <a:pt x="7592" y="0"/>
                  </a:moveTo>
                  <a:lnTo>
                    <a:pt x="3547" y="0"/>
                  </a:lnTo>
                  <a:lnTo>
                    <a:pt x="2355" y="846"/>
                  </a:lnTo>
                  <a:lnTo>
                    <a:pt x="1561" y="2257"/>
                  </a:lnTo>
                  <a:lnTo>
                    <a:pt x="286" y="10605"/>
                  </a:lnTo>
                  <a:lnTo>
                    <a:pt x="0" y="42605"/>
                  </a:lnTo>
                  <a:lnTo>
                    <a:pt x="6008" y="79051"/>
                  </a:lnTo>
                  <a:lnTo>
                    <a:pt x="9380" y="107524"/>
                  </a:lnTo>
                  <a:lnTo>
                    <a:pt x="13485" y="137410"/>
                  </a:lnTo>
                  <a:lnTo>
                    <a:pt x="16958" y="167714"/>
                  </a:lnTo>
                  <a:lnTo>
                    <a:pt x="25717" y="204249"/>
                  </a:lnTo>
                  <a:lnTo>
                    <a:pt x="34754" y="240315"/>
                  </a:lnTo>
                  <a:lnTo>
                    <a:pt x="43018" y="276327"/>
                  </a:lnTo>
                  <a:lnTo>
                    <a:pt x="45692" y="3124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549"/>
            <p:cNvSpPr/>
            <p:nvPr/>
          </p:nvSpPr>
          <p:spPr>
            <a:xfrm>
              <a:off x="8427719" y="3817619"/>
              <a:ext cx="30482" cy="259082"/>
            </a:xfrm>
            <a:custGeom>
              <a:avLst/>
              <a:gdLst/>
              <a:ahLst/>
              <a:cxnLst/>
              <a:rect l="0" t="0" r="0" b="0"/>
              <a:pathLst>
                <a:path w="30482" h="259082">
                  <a:moveTo>
                    <a:pt x="0" y="0"/>
                  </a:moveTo>
                  <a:lnTo>
                    <a:pt x="0" y="6561"/>
                  </a:lnTo>
                  <a:lnTo>
                    <a:pt x="6032" y="24059"/>
                  </a:lnTo>
                  <a:lnTo>
                    <a:pt x="13513" y="61735"/>
                  </a:lnTo>
                  <a:lnTo>
                    <a:pt x="18944" y="95639"/>
                  </a:lnTo>
                  <a:lnTo>
                    <a:pt x="21700" y="124952"/>
                  </a:lnTo>
                  <a:lnTo>
                    <a:pt x="22517" y="155086"/>
                  </a:lnTo>
                  <a:lnTo>
                    <a:pt x="22758" y="185463"/>
                  </a:lnTo>
                  <a:lnTo>
                    <a:pt x="22847" y="219648"/>
                  </a:lnTo>
                  <a:lnTo>
                    <a:pt x="23706" y="245358"/>
                  </a:lnTo>
                  <a:lnTo>
                    <a:pt x="30481" y="2590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550"/>
            <p:cNvSpPr/>
            <p:nvPr/>
          </p:nvSpPr>
          <p:spPr>
            <a:xfrm>
              <a:off x="8438588" y="3720195"/>
              <a:ext cx="137147" cy="135525"/>
            </a:xfrm>
            <a:custGeom>
              <a:avLst/>
              <a:gdLst/>
              <a:ahLst/>
              <a:cxnLst/>
              <a:rect l="0" t="0" r="0" b="0"/>
              <a:pathLst>
                <a:path w="137147" h="135525">
                  <a:moveTo>
                    <a:pt x="11992" y="51705"/>
                  </a:moveTo>
                  <a:lnTo>
                    <a:pt x="7946" y="51705"/>
                  </a:lnTo>
                  <a:lnTo>
                    <a:pt x="6755" y="50858"/>
                  </a:lnTo>
                  <a:lnTo>
                    <a:pt x="5960" y="49447"/>
                  </a:lnTo>
                  <a:lnTo>
                    <a:pt x="4685" y="41099"/>
                  </a:lnTo>
                  <a:lnTo>
                    <a:pt x="4465" y="33792"/>
                  </a:lnTo>
                  <a:lnTo>
                    <a:pt x="2155" y="28786"/>
                  </a:lnTo>
                  <a:lnTo>
                    <a:pt x="354" y="26265"/>
                  </a:lnTo>
                  <a:lnTo>
                    <a:pt x="0" y="24585"/>
                  </a:lnTo>
                  <a:lnTo>
                    <a:pt x="610" y="23465"/>
                  </a:lnTo>
                  <a:lnTo>
                    <a:pt x="1864" y="22718"/>
                  </a:lnTo>
                  <a:lnTo>
                    <a:pt x="2699" y="21373"/>
                  </a:lnTo>
                  <a:lnTo>
                    <a:pt x="4722" y="15436"/>
                  </a:lnTo>
                  <a:lnTo>
                    <a:pt x="8197" y="10750"/>
                  </a:lnTo>
                  <a:lnTo>
                    <a:pt x="14820" y="8103"/>
                  </a:lnTo>
                  <a:lnTo>
                    <a:pt x="28070" y="4355"/>
                  </a:lnTo>
                  <a:lnTo>
                    <a:pt x="38611" y="1027"/>
                  </a:lnTo>
                  <a:lnTo>
                    <a:pt x="57979" y="0"/>
                  </a:lnTo>
                  <a:lnTo>
                    <a:pt x="91378" y="7041"/>
                  </a:lnTo>
                  <a:lnTo>
                    <a:pt x="118621" y="23067"/>
                  </a:lnTo>
                  <a:lnTo>
                    <a:pt x="130859" y="39870"/>
                  </a:lnTo>
                  <a:lnTo>
                    <a:pt x="136224" y="49549"/>
                  </a:lnTo>
                  <a:lnTo>
                    <a:pt x="137146" y="53654"/>
                  </a:lnTo>
                  <a:lnTo>
                    <a:pt x="136914" y="57237"/>
                  </a:lnTo>
                  <a:lnTo>
                    <a:pt x="123481" y="87588"/>
                  </a:lnTo>
                  <a:lnTo>
                    <a:pt x="112007" y="102601"/>
                  </a:lnTo>
                  <a:lnTo>
                    <a:pt x="76411" y="122387"/>
                  </a:lnTo>
                  <a:lnTo>
                    <a:pt x="34851" y="13552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197"/>
          <p:cNvGrpSpPr/>
          <p:nvPr/>
        </p:nvGrpSpPr>
        <p:grpSpPr>
          <a:xfrm>
            <a:off x="8450580" y="4046383"/>
            <a:ext cx="457201" cy="388458"/>
            <a:chOff x="8450580" y="4046383"/>
            <a:chExt cx="457201" cy="388458"/>
          </a:xfrm>
        </p:grpSpPr>
        <p:sp>
          <p:nvSpPr>
            <p:cNvPr id="90" name="SMARTInkShape-1551"/>
            <p:cNvSpPr/>
            <p:nvPr/>
          </p:nvSpPr>
          <p:spPr>
            <a:xfrm>
              <a:off x="8686800" y="4084897"/>
              <a:ext cx="220981" cy="249932"/>
            </a:xfrm>
            <a:custGeom>
              <a:avLst/>
              <a:gdLst/>
              <a:ahLst/>
              <a:cxnLst/>
              <a:rect l="0" t="0" r="0" b="0"/>
              <a:pathLst>
                <a:path w="220981" h="249932">
                  <a:moveTo>
                    <a:pt x="0" y="98483"/>
                  </a:moveTo>
                  <a:lnTo>
                    <a:pt x="0" y="105043"/>
                  </a:lnTo>
                  <a:lnTo>
                    <a:pt x="4044" y="109834"/>
                  </a:lnTo>
                  <a:lnTo>
                    <a:pt x="28517" y="123987"/>
                  </a:lnTo>
                  <a:lnTo>
                    <a:pt x="43351" y="127488"/>
                  </a:lnTo>
                  <a:lnTo>
                    <a:pt x="53416" y="126049"/>
                  </a:lnTo>
                  <a:lnTo>
                    <a:pt x="86084" y="119498"/>
                  </a:lnTo>
                  <a:lnTo>
                    <a:pt x="121449" y="105940"/>
                  </a:lnTo>
                  <a:lnTo>
                    <a:pt x="137020" y="96177"/>
                  </a:lnTo>
                  <a:lnTo>
                    <a:pt x="164796" y="69903"/>
                  </a:lnTo>
                  <a:lnTo>
                    <a:pt x="170045" y="61509"/>
                  </a:lnTo>
                  <a:lnTo>
                    <a:pt x="170936" y="56900"/>
                  </a:lnTo>
                  <a:lnTo>
                    <a:pt x="168241" y="32318"/>
                  </a:lnTo>
                  <a:lnTo>
                    <a:pt x="163391" y="22227"/>
                  </a:lnTo>
                  <a:lnTo>
                    <a:pt x="155592" y="12945"/>
                  </a:lnTo>
                  <a:lnTo>
                    <a:pt x="146480" y="5997"/>
                  </a:lnTo>
                  <a:lnTo>
                    <a:pt x="136786" y="2344"/>
                  </a:lnTo>
                  <a:lnTo>
                    <a:pt x="112721" y="0"/>
                  </a:lnTo>
                  <a:lnTo>
                    <a:pt x="90971" y="3639"/>
                  </a:lnTo>
                  <a:lnTo>
                    <a:pt x="59309" y="23172"/>
                  </a:lnTo>
                  <a:lnTo>
                    <a:pt x="46679" y="33684"/>
                  </a:lnTo>
                  <a:lnTo>
                    <a:pt x="29415" y="63387"/>
                  </a:lnTo>
                  <a:lnTo>
                    <a:pt x="17181" y="94011"/>
                  </a:lnTo>
                  <a:lnTo>
                    <a:pt x="8195" y="127638"/>
                  </a:lnTo>
                  <a:lnTo>
                    <a:pt x="2428" y="161308"/>
                  </a:lnTo>
                  <a:lnTo>
                    <a:pt x="2977" y="193579"/>
                  </a:lnTo>
                  <a:lnTo>
                    <a:pt x="7249" y="210174"/>
                  </a:lnTo>
                  <a:lnTo>
                    <a:pt x="23790" y="234626"/>
                  </a:lnTo>
                  <a:lnTo>
                    <a:pt x="28559" y="240045"/>
                  </a:lnTo>
                  <a:lnTo>
                    <a:pt x="40633" y="246065"/>
                  </a:lnTo>
                  <a:lnTo>
                    <a:pt x="73125" y="249931"/>
                  </a:lnTo>
                  <a:lnTo>
                    <a:pt x="102194" y="246556"/>
                  </a:lnTo>
                  <a:lnTo>
                    <a:pt x="132255" y="236148"/>
                  </a:lnTo>
                  <a:lnTo>
                    <a:pt x="162611" y="222340"/>
                  </a:lnTo>
                  <a:lnTo>
                    <a:pt x="196279" y="208587"/>
                  </a:lnTo>
                  <a:lnTo>
                    <a:pt x="220980" y="19754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552"/>
            <p:cNvSpPr/>
            <p:nvPr/>
          </p:nvSpPr>
          <p:spPr>
            <a:xfrm>
              <a:off x="8450580" y="4046383"/>
              <a:ext cx="235862" cy="372732"/>
            </a:xfrm>
            <a:custGeom>
              <a:avLst/>
              <a:gdLst/>
              <a:ahLst/>
              <a:cxnLst/>
              <a:rect l="0" t="0" r="0" b="0"/>
              <a:pathLst>
                <a:path w="235862" h="372732">
                  <a:moveTo>
                    <a:pt x="0" y="121757"/>
                  </a:moveTo>
                  <a:lnTo>
                    <a:pt x="0" y="97063"/>
                  </a:lnTo>
                  <a:lnTo>
                    <a:pt x="10605" y="70573"/>
                  </a:lnTo>
                  <a:lnTo>
                    <a:pt x="36044" y="40443"/>
                  </a:lnTo>
                  <a:lnTo>
                    <a:pt x="69312" y="21103"/>
                  </a:lnTo>
                  <a:lnTo>
                    <a:pt x="95159" y="6107"/>
                  </a:lnTo>
                  <a:lnTo>
                    <a:pt x="115401" y="1694"/>
                  </a:lnTo>
                  <a:lnTo>
                    <a:pt x="152026" y="0"/>
                  </a:lnTo>
                  <a:lnTo>
                    <a:pt x="160981" y="4424"/>
                  </a:lnTo>
                  <a:lnTo>
                    <a:pt x="169761" y="12035"/>
                  </a:lnTo>
                  <a:lnTo>
                    <a:pt x="179462" y="26687"/>
                  </a:lnTo>
                  <a:lnTo>
                    <a:pt x="185030" y="39711"/>
                  </a:lnTo>
                  <a:lnTo>
                    <a:pt x="185810" y="53965"/>
                  </a:lnTo>
                  <a:lnTo>
                    <a:pt x="179414" y="83812"/>
                  </a:lnTo>
                  <a:lnTo>
                    <a:pt x="161486" y="121777"/>
                  </a:lnTo>
                  <a:lnTo>
                    <a:pt x="153897" y="137006"/>
                  </a:lnTo>
                  <a:lnTo>
                    <a:pt x="129204" y="171052"/>
                  </a:lnTo>
                  <a:lnTo>
                    <a:pt x="105393" y="192298"/>
                  </a:lnTo>
                  <a:lnTo>
                    <a:pt x="99616" y="195442"/>
                  </a:lnTo>
                  <a:lnTo>
                    <a:pt x="96890" y="196280"/>
                  </a:lnTo>
                  <a:lnTo>
                    <a:pt x="95920" y="196839"/>
                  </a:lnTo>
                  <a:lnTo>
                    <a:pt x="96120" y="197212"/>
                  </a:lnTo>
                  <a:lnTo>
                    <a:pt x="97100" y="197460"/>
                  </a:lnTo>
                  <a:lnTo>
                    <a:pt x="96906" y="197626"/>
                  </a:lnTo>
                  <a:lnTo>
                    <a:pt x="94434" y="197809"/>
                  </a:lnTo>
                  <a:lnTo>
                    <a:pt x="94282" y="197012"/>
                  </a:lnTo>
                  <a:lnTo>
                    <a:pt x="97268" y="191844"/>
                  </a:lnTo>
                  <a:lnTo>
                    <a:pt x="99375" y="184950"/>
                  </a:lnTo>
                  <a:lnTo>
                    <a:pt x="102869" y="180041"/>
                  </a:lnTo>
                  <a:lnTo>
                    <a:pt x="123512" y="164925"/>
                  </a:lnTo>
                  <a:lnTo>
                    <a:pt x="133634" y="162109"/>
                  </a:lnTo>
                  <a:lnTo>
                    <a:pt x="144906" y="161705"/>
                  </a:lnTo>
                  <a:lnTo>
                    <a:pt x="177896" y="171580"/>
                  </a:lnTo>
                  <a:lnTo>
                    <a:pt x="206776" y="188180"/>
                  </a:lnTo>
                  <a:lnTo>
                    <a:pt x="227032" y="211042"/>
                  </a:lnTo>
                  <a:lnTo>
                    <a:pt x="232137" y="223245"/>
                  </a:lnTo>
                  <a:lnTo>
                    <a:pt x="235861" y="258460"/>
                  </a:lnTo>
                  <a:lnTo>
                    <a:pt x="235213" y="269720"/>
                  </a:lnTo>
                  <a:lnTo>
                    <a:pt x="229242" y="289493"/>
                  </a:lnTo>
                  <a:lnTo>
                    <a:pt x="207695" y="317015"/>
                  </a:lnTo>
                  <a:lnTo>
                    <a:pt x="171187" y="347788"/>
                  </a:lnTo>
                  <a:lnTo>
                    <a:pt x="136622" y="364924"/>
                  </a:lnTo>
                  <a:lnTo>
                    <a:pt x="114141" y="370760"/>
                  </a:lnTo>
                  <a:lnTo>
                    <a:pt x="83788" y="372731"/>
                  </a:lnTo>
                  <a:lnTo>
                    <a:pt x="70823" y="368485"/>
                  </a:lnTo>
                  <a:lnTo>
                    <a:pt x="48702" y="351962"/>
                  </a:lnTo>
                  <a:lnTo>
                    <a:pt x="28424" y="315773"/>
                  </a:lnTo>
                  <a:lnTo>
                    <a:pt x="22859" y="30463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553"/>
            <p:cNvSpPr/>
            <p:nvPr/>
          </p:nvSpPr>
          <p:spPr>
            <a:xfrm>
              <a:off x="8473439" y="4175759"/>
              <a:ext cx="53342" cy="259082"/>
            </a:xfrm>
            <a:custGeom>
              <a:avLst/>
              <a:gdLst/>
              <a:ahLst/>
              <a:cxnLst/>
              <a:rect l="0" t="0" r="0" b="0"/>
              <a:pathLst>
                <a:path w="53342" h="259082">
                  <a:moveTo>
                    <a:pt x="0" y="0"/>
                  </a:moveTo>
                  <a:lnTo>
                    <a:pt x="4046" y="4045"/>
                  </a:lnTo>
                  <a:lnTo>
                    <a:pt x="6032" y="8289"/>
                  </a:lnTo>
                  <a:lnTo>
                    <a:pt x="7558" y="41811"/>
                  </a:lnTo>
                  <a:lnTo>
                    <a:pt x="9866" y="69313"/>
                  </a:lnTo>
                  <a:lnTo>
                    <a:pt x="18224" y="99205"/>
                  </a:lnTo>
                  <a:lnTo>
                    <a:pt x="28028" y="135653"/>
                  </a:lnTo>
                  <a:lnTo>
                    <a:pt x="38118" y="173207"/>
                  </a:lnTo>
                  <a:lnTo>
                    <a:pt x="44219" y="205335"/>
                  </a:lnTo>
                  <a:lnTo>
                    <a:pt x="52811" y="242958"/>
                  </a:lnTo>
                  <a:lnTo>
                    <a:pt x="53341" y="2590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198"/>
          <p:cNvGrpSpPr/>
          <p:nvPr/>
        </p:nvGrpSpPr>
        <p:grpSpPr>
          <a:xfrm>
            <a:off x="739139" y="4754888"/>
            <a:ext cx="6621781" cy="1005832"/>
            <a:chOff x="739139" y="4754888"/>
            <a:chExt cx="6621781" cy="1005832"/>
          </a:xfrm>
        </p:grpSpPr>
        <p:sp>
          <p:nvSpPr>
            <p:cNvPr id="94" name="SMARTInkShape-1554"/>
            <p:cNvSpPr/>
            <p:nvPr/>
          </p:nvSpPr>
          <p:spPr>
            <a:xfrm>
              <a:off x="6438900" y="5433163"/>
              <a:ext cx="137161" cy="167538"/>
            </a:xfrm>
            <a:custGeom>
              <a:avLst/>
              <a:gdLst/>
              <a:ahLst/>
              <a:cxnLst/>
              <a:rect l="0" t="0" r="0" b="0"/>
              <a:pathLst>
                <a:path w="137161" h="167538">
                  <a:moveTo>
                    <a:pt x="137160" y="22756"/>
                  </a:moveTo>
                  <a:lnTo>
                    <a:pt x="130599" y="22756"/>
                  </a:lnTo>
                  <a:lnTo>
                    <a:pt x="98704" y="9576"/>
                  </a:lnTo>
                  <a:lnTo>
                    <a:pt x="89589" y="7585"/>
                  </a:lnTo>
                  <a:lnTo>
                    <a:pt x="78850" y="2551"/>
                  </a:lnTo>
                  <a:lnTo>
                    <a:pt x="44590" y="0"/>
                  </a:lnTo>
                  <a:lnTo>
                    <a:pt x="31932" y="3973"/>
                  </a:lnTo>
                  <a:lnTo>
                    <a:pt x="28908" y="6001"/>
                  </a:lnTo>
                  <a:lnTo>
                    <a:pt x="19611" y="17812"/>
                  </a:lnTo>
                  <a:lnTo>
                    <a:pt x="17183" y="25074"/>
                  </a:lnTo>
                  <a:lnTo>
                    <a:pt x="16535" y="29381"/>
                  </a:lnTo>
                  <a:lnTo>
                    <a:pt x="18073" y="38683"/>
                  </a:lnTo>
                  <a:lnTo>
                    <a:pt x="33185" y="73597"/>
                  </a:lnTo>
                  <a:lnTo>
                    <a:pt x="50809" y="109119"/>
                  </a:lnTo>
                  <a:lnTo>
                    <a:pt x="57576" y="124357"/>
                  </a:lnTo>
                  <a:lnTo>
                    <a:pt x="60514" y="145711"/>
                  </a:lnTo>
                  <a:lnTo>
                    <a:pt x="58504" y="151627"/>
                  </a:lnTo>
                  <a:lnTo>
                    <a:pt x="56783" y="154391"/>
                  </a:lnTo>
                  <a:lnTo>
                    <a:pt x="54788" y="156233"/>
                  </a:lnTo>
                  <a:lnTo>
                    <a:pt x="34460" y="164830"/>
                  </a:lnTo>
                  <a:lnTo>
                    <a:pt x="0" y="16753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555"/>
            <p:cNvSpPr/>
            <p:nvPr/>
          </p:nvSpPr>
          <p:spPr>
            <a:xfrm>
              <a:off x="6233264" y="5410789"/>
              <a:ext cx="137056" cy="174157"/>
            </a:xfrm>
            <a:custGeom>
              <a:avLst/>
              <a:gdLst/>
              <a:ahLst/>
              <a:cxnLst/>
              <a:rect l="0" t="0" r="0" b="0"/>
              <a:pathLst>
                <a:path w="137056" h="174157">
                  <a:moveTo>
                    <a:pt x="45616" y="45130"/>
                  </a:moveTo>
                  <a:lnTo>
                    <a:pt x="41570" y="49176"/>
                  </a:lnTo>
                  <a:lnTo>
                    <a:pt x="39584" y="55677"/>
                  </a:lnTo>
                  <a:lnTo>
                    <a:pt x="36209" y="68857"/>
                  </a:lnTo>
                  <a:lnTo>
                    <a:pt x="32103" y="83488"/>
                  </a:lnTo>
                  <a:lnTo>
                    <a:pt x="24520" y="113901"/>
                  </a:lnTo>
                  <a:lnTo>
                    <a:pt x="10834" y="150914"/>
                  </a:lnTo>
                  <a:lnTo>
                    <a:pt x="7652" y="162740"/>
                  </a:lnTo>
                  <a:lnTo>
                    <a:pt x="247" y="174156"/>
                  </a:lnTo>
                  <a:lnTo>
                    <a:pt x="0" y="170473"/>
                  </a:lnTo>
                  <a:lnTo>
                    <a:pt x="2200" y="166313"/>
                  </a:lnTo>
                  <a:lnTo>
                    <a:pt x="3972" y="164020"/>
                  </a:lnTo>
                  <a:lnTo>
                    <a:pt x="5940" y="156954"/>
                  </a:lnTo>
                  <a:lnTo>
                    <a:pt x="9306" y="143457"/>
                  </a:lnTo>
                  <a:lnTo>
                    <a:pt x="22913" y="105357"/>
                  </a:lnTo>
                  <a:lnTo>
                    <a:pt x="36323" y="67894"/>
                  </a:lnTo>
                  <a:lnTo>
                    <a:pt x="54718" y="33923"/>
                  </a:lnTo>
                  <a:lnTo>
                    <a:pt x="70923" y="6127"/>
                  </a:lnTo>
                  <a:lnTo>
                    <a:pt x="76054" y="2395"/>
                  </a:lnTo>
                  <a:lnTo>
                    <a:pt x="83703" y="295"/>
                  </a:lnTo>
                  <a:lnTo>
                    <a:pt x="86247" y="0"/>
                  </a:lnTo>
                  <a:lnTo>
                    <a:pt x="91332" y="1930"/>
                  </a:lnTo>
                  <a:lnTo>
                    <a:pt x="101495" y="10068"/>
                  </a:lnTo>
                  <a:lnTo>
                    <a:pt x="119276" y="35987"/>
                  </a:lnTo>
                  <a:lnTo>
                    <a:pt x="126049" y="53710"/>
                  </a:lnTo>
                  <a:lnTo>
                    <a:pt x="129985" y="90868"/>
                  </a:lnTo>
                  <a:lnTo>
                    <a:pt x="133738" y="108730"/>
                  </a:lnTo>
                  <a:lnTo>
                    <a:pt x="129761" y="145265"/>
                  </a:lnTo>
                  <a:lnTo>
                    <a:pt x="129455" y="162646"/>
                  </a:lnTo>
                  <a:lnTo>
                    <a:pt x="130295" y="164114"/>
                  </a:lnTo>
                  <a:lnTo>
                    <a:pt x="131702" y="165093"/>
                  </a:lnTo>
                  <a:lnTo>
                    <a:pt x="137055" y="16705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556"/>
            <p:cNvSpPr/>
            <p:nvPr/>
          </p:nvSpPr>
          <p:spPr>
            <a:xfrm>
              <a:off x="6035590" y="5417819"/>
              <a:ext cx="142686" cy="158468"/>
            </a:xfrm>
            <a:custGeom>
              <a:avLst/>
              <a:gdLst/>
              <a:ahLst/>
              <a:cxnLst/>
              <a:rect l="0" t="0" r="0" b="0"/>
              <a:pathLst>
                <a:path w="142686" h="158468">
                  <a:moveTo>
                    <a:pt x="113749" y="15241"/>
                  </a:moveTo>
                  <a:lnTo>
                    <a:pt x="113749" y="11196"/>
                  </a:lnTo>
                  <a:lnTo>
                    <a:pt x="112903" y="10004"/>
                  </a:lnTo>
                  <a:lnTo>
                    <a:pt x="111491" y="9209"/>
                  </a:lnTo>
                  <a:lnTo>
                    <a:pt x="109704" y="8680"/>
                  </a:lnTo>
                  <a:lnTo>
                    <a:pt x="98311" y="1729"/>
                  </a:lnTo>
                  <a:lnTo>
                    <a:pt x="84265" y="342"/>
                  </a:lnTo>
                  <a:lnTo>
                    <a:pt x="70112" y="4146"/>
                  </a:lnTo>
                  <a:lnTo>
                    <a:pt x="50159" y="13864"/>
                  </a:lnTo>
                  <a:lnTo>
                    <a:pt x="35830" y="26498"/>
                  </a:lnTo>
                  <a:lnTo>
                    <a:pt x="12288" y="61214"/>
                  </a:lnTo>
                  <a:lnTo>
                    <a:pt x="3630" y="78063"/>
                  </a:lnTo>
                  <a:lnTo>
                    <a:pt x="0" y="108096"/>
                  </a:lnTo>
                  <a:lnTo>
                    <a:pt x="3658" y="125915"/>
                  </a:lnTo>
                  <a:lnTo>
                    <a:pt x="10069" y="134421"/>
                  </a:lnTo>
                  <a:lnTo>
                    <a:pt x="42805" y="154780"/>
                  </a:lnTo>
                  <a:lnTo>
                    <a:pt x="61967" y="158467"/>
                  </a:lnTo>
                  <a:lnTo>
                    <a:pt x="79686" y="155516"/>
                  </a:lnTo>
                  <a:lnTo>
                    <a:pt x="100843" y="146086"/>
                  </a:lnTo>
                  <a:lnTo>
                    <a:pt x="115382" y="133502"/>
                  </a:lnTo>
                  <a:lnTo>
                    <a:pt x="131076" y="109073"/>
                  </a:lnTo>
                  <a:lnTo>
                    <a:pt x="140753" y="83635"/>
                  </a:lnTo>
                  <a:lnTo>
                    <a:pt x="142685" y="72167"/>
                  </a:lnTo>
                  <a:lnTo>
                    <a:pt x="141285" y="61426"/>
                  </a:lnTo>
                  <a:lnTo>
                    <a:pt x="134762" y="32779"/>
                  </a:lnTo>
                  <a:lnTo>
                    <a:pt x="121207" y="15443"/>
                  </a:lnTo>
                  <a:lnTo>
                    <a:pt x="115223" y="9166"/>
                  </a:lnTo>
                  <a:lnTo>
                    <a:pt x="114405" y="6049"/>
                  </a:lnTo>
                  <a:lnTo>
                    <a:pt x="11374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557"/>
            <p:cNvSpPr/>
            <p:nvPr/>
          </p:nvSpPr>
          <p:spPr>
            <a:xfrm>
              <a:off x="5692139" y="5394960"/>
              <a:ext cx="289562" cy="151915"/>
            </a:xfrm>
            <a:custGeom>
              <a:avLst/>
              <a:gdLst/>
              <a:ahLst/>
              <a:cxnLst/>
              <a:rect l="0" t="0" r="0" b="0"/>
              <a:pathLst>
                <a:path w="289562" h="151915">
                  <a:moveTo>
                    <a:pt x="0" y="15240"/>
                  </a:moveTo>
                  <a:lnTo>
                    <a:pt x="4045" y="19285"/>
                  </a:lnTo>
                  <a:lnTo>
                    <a:pt x="8289" y="21271"/>
                  </a:lnTo>
                  <a:lnTo>
                    <a:pt x="41811" y="22798"/>
                  </a:lnTo>
                  <a:lnTo>
                    <a:pt x="71571" y="22847"/>
                  </a:lnTo>
                  <a:lnTo>
                    <a:pt x="105766" y="22857"/>
                  </a:lnTo>
                  <a:lnTo>
                    <a:pt x="136980" y="17622"/>
                  </a:lnTo>
                  <a:lnTo>
                    <a:pt x="171192" y="11508"/>
                  </a:lnTo>
                  <a:lnTo>
                    <a:pt x="207345" y="2610"/>
                  </a:lnTo>
                  <a:lnTo>
                    <a:pt x="224444" y="102"/>
                  </a:lnTo>
                  <a:lnTo>
                    <a:pt x="225830" y="914"/>
                  </a:lnTo>
                  <a:lnTo>
                    <a:pt x="226753" y="2302"/>
                  </a:lnTo>
                  <a:lnTo>
                    <a:pt x="228236" y="6569"/>
                  </a:lnTo>
                  <a:lnTo>
                    <a:pt x="228568" y="28739"/>
                  </a:lnTo>
                  <a:lnTo>
                    <a:pt x="220838" y="64393"/>
                  </a:lnTo>
                  <a:lnTo>
                    <a:pt x="208892" y="100898"/>
                  </a:lnTo>
                  <a:lnTo>
                    <a:pt x="202110" y="126907"/>
                  </a:lnTo>
                  <a:lnTo>
                    <a:pt x="190593" y="148710"/>
                  </a:lnTo>
                  <a:lnTo>
                    <a:pt x="188869" y="149939"/>
                  </a:lnTo>
                  <a:lnTo>
                    <a:pt x="184063" y="151914"/>
                  </a:lnTo>
                  <a:lnTo>
                    <a:pt x="183669" y="151229"/>
                  </a:lnTo>
                  <a:lnTo>
                    <a:pt x="183231" y="148210"/>
                  </a:lnTo>
                  <a:lnTo>
                    <a:pt x="185294" y="144047"/>
                  </a:lnTo>
                  <a:lnTo>
                    <a:pt x="187030" y="141751"/>
                  </a:lnTo>
                  <a:lnTo>
                    <a:pt x="188958" y="134685"/>
                  </a:lnTo>
                  <a:lnTo>
                    <a:pt x="192301" y="121186"/>
                  </a:lnTo>
                  <a:lnTo>
                    <a:pt x="205899" y="89118"/>
                  </a:lnTo>
                  <a:lnTo>
                    <a:pt x="218461" y="53880"/>
                  </a:lnTo>
                  <a:lnTo>
                    <a:pt x="236222" y="17677"/>
                  </a:lnTo>
                  <a:lnTo>
                    <a:pt x="246381" y="5561"/>
                  </a:lnTo>
                  <a:lnTo>
                    <a:pt x="253719" y="2471"/>
                  </a:lnTo>
                  <a:lnTo>
                    <a:pt x="28956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558"/>
            <p:cNvSpPr/>
            <p:nvPr/>
          </p:nvSpPr>
          <p:spPr>
            <a:xfrm>
              <a:off x="5730268" y="5303519"/>
              <a:ext cx="38072" cy="259082"/>
            </a:xfrm>
            <a:custGeom>
              <a:avLst/>
              <a:gdLst/>
              <a:ahLst/>
              <a:cxnLst/>
              <a:rect l="0" t="0" r="0" b="0"/>
              <a:pathLst>
                <a:path w="38072" h="259082">
                  <a:moveTo>
                    <a:pt x="38071" y="0"/>
                  </a:moveTo>
                  <a:lnTo>
                    <a:pt x="34026" y="0"/>
                  </a:lnTo>
                  <a:lnTo>
                    <a:pt x="32835" y="1694"/>
                  </a:lnTo>
                  <a:lnTo>
                    <a:pt x="25277" y="34749"/>
                  </a:lnTo>
                  <a:lnTo>
                    <a:pt x="16963" y="71338"/>
                  </a:lnTo>
                  <a:lnTo>
                    <a:pt x="9694" y="101863"/>
                  </a:lnTo>
                  <a:lnTo>
                    <a:pt x="8007" y="136209"/>
                  </a:lnTo>
                  <a:lnTo>
                    <a:pt x="2437" y="167452"/>
                  </a:lnTo>
                  <a:lnTo>
                    <a:pt x="458" y="198083"/>
                  </a:lnTo>
                  <a:lnTo>
                    <a:pt x="14" y="233291"/>
                  </a:lnTo>
                  <a:lnTo>
                    <a:pt x="0" y="236807"/>
                  </a:lnTo>
                  <a:lnTo>
                    <a:pt x="2242" y="242972"/>
                  </a:lnTo>
                  <a:lnTo>
                    <a:pt x="5214" y="248535"/>
                  </a:lnTo>
                  <a:lnTo>
                    <a:pt x="7592" y="2590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559"/>
            <p:cNvSpPr/>
            <p:nvPr/>
          </p:nvSpPr>
          <p:spPr>
            <a:xfrm>
              <a:off x="5463861" y="5349239"/>
              <a:ext cx="151714" cy="196899"/>
            </a:xfrm>
            <a:custGeom>
              <a:avLst/>
              <a:gdLst/>
              <a:ahLst/>
              <a:cxnLst/>
              <a:rect l="0" t="0" r="0" b="0"/>
              <a:pathLst>
                <a:path w="151714" h="196899">
                  <a:moveTo>
                    <a:pt x="14919" y="76200"/>
                  </a:moveTo>
                  <a:lnTo>
                    <a:pt x="14919" y="82761"/>
                  </a:lnTo>
                  <a:lnTo>
                    <a:pt x="8887" y="100259"/>
                  </a:lnTo>
                  <a:lnTo>
                    <a:pt x="5180" y="129646"/>
                  </a:lnTo>
                  <a:lnTo>
                    <a:pt x="1308" y="144812"/>
                  </a:lnTo>
                  <a:lnTo>
                    <a:pt x="0" y="161061"/>
                  </a:lnTo>
                  <a:lnTo>
                    <a:pt x="3819" y="173782"/>
                  </a:lnTo>
                  <a:lnTo>
                    <a:pt x="10313" y="184230"/>
                  </a:lnTo>
                  <a:lnTo>
                    <a:pt x="15129" y="187713"/>
                  </a:lnTo>
                  <a:lnTo>
                    <a:pt x="20092" y="190108"/>
                  </a:lnTo>
                  <a:lnTo>
                    <a:pt x="25121" y="193995"/>
                  </a:lnTo>
                  <a:lnTo>
                    <a:pt x="40801" y="196898"/>
                  </a:lnTo>
                  <a:lnTo>
                    <a:pt x="57489" y="193714"/>
                  </a:lnTo>
                  <a:lnTo>
                    <a:pt x="92570" y="176131"/>
                  </a:lnTo>
                  <a:lnTo>
                    <a:pt x="115802" y="151067"/>
                  </a:lnTo>
                  <a:lnTo>
                    <a:pt x="137779" y="118170"/>
                  </a:lnTo>
                  <a:lnTo>
                    <a:pt x="145837" y="85585"/>
                  </a:lnTo>
                  <a:lnTo>
                    <a:pt x="150230" y="69103"/>
                  </a:lnTo>
                  <a:lnTo>
                    <a:pt x="151713" y="48364"/>
                  </a:lnTo>
                  <a:lnTo>
                    <a:pt x="145143" y="13553"/>
                  </a:lnTo>
                  <a:lnTo>
                    <a:pt x="144763" y="6588"/>
                  </a:lnTo>
                  <a:lnTo>
                    <a:pt x="143815" y="4393"/>
                  </a:lnTo>
                  <a:lnTo>
                    <a:pt x="142336" y="2928"/>
                  </a:lnTo>
                  <a:lnTo>
                    <a:pt x="13683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560"/>
            <p:cNvSpPr/>
            <p:nvPr/>
          </p:nvSpPr>
          <p:spPr>
            <a:xfrm>
              <a:off x="5250180" y="5356994"/>
              <a:ext cx="137023" cy="190367"/>
            </a:xfrm>
            <a:custGeom>
              <a:avLst/>
              <a:gdLst/>
              <a:ahLst/>
              <a:cxnLst/>
              <a:rect l="0" t="0" r="0" b="0"/>
              <a:pathLst>
                <a:path w="137023" h="190367">
                  <a:moveTo>
                    <a:pt x="0" y="60825"/>
                  </a:moveTo>
                  <a:lnTo>
                    <a:pt x="0" y="67387"/>
                  </a:lnTo>
                  <a:lnTo>
                    <a:pt x="846" y="67739"/>
                  </a:lnTo>
                  <a:lnTo>
                    <a:pt x="4045" y="68131"/>
                  </a:lnTo>
                  <a:lnTo>
                    <a:pt x="5237" y="69083"/>
                  </a:lnTo>
                  <a:lnTo>
                    <a:pt x="11351" y="79024"/>
                  </a:lnTo>
                  <a:lnTo>
                    <a:pt x="18027" y="81614"/>
                  </a:lnTo>
                  <a:lnTo>
                    <a:pt x="55988" y="83605"/>
                  </a:lnTo>
                  <a:lnTo>
                    <a:pt x="93704" y="81423"/>
                  </a:lnTo>
                  <a:lnTo>
                    <a:pt x="100569" y="79637"/>
                  </a:lnTo>
                  <a:lnTo>
                    <a:pt x="110454" y="73138"/>
                  </a:lnTo>
                  <a:lnTo>
                    <a:pt x="131855" y="44379"/>
                  </a:lnTo>
                  <a:lnTo>
                    <a:pt x="134802" y="36300"/>
                  </a:lnTo>
                  <a:lnTo>
                    <a:pt x="137022" y="12914"/>
                  </a:lnTo>
                  <a:lnTo>
                    <a:pt x="134840" y="7640"/>
                  </a:lnTo>
                  <a:lnTo>
                    <a:pt x="133073" y="5049"/>
                  </a:lnTo>
                  <a:lnTo>
                    <a:pt x="128852" y="2169"/>
                  </a:lnTo>
                  <a:lnTo>
                    <a:pt x="123307" y="889"/>
                  </a:lnTo>
                  <a:lnTo>
                    <a:pt x="101113" y="0"/>
                  </a:lnTo>
                  <a:lnTo>
                    <a:pt x="91223" y="4441"/>
                  </a:lnTo>
                  <a:lnTo>
                    <a:pt x="55867" y="35693"/>
                  </a:lnTo>
                  <a:lnTo>
                    <a:pt x="29444" y="72490"/>
                  </a:lnTo>
                  <a:lnTo>
                    <a:pt x="12832" y="110475"/>
                  </a:lnTo>
                  <a:lnTo>
                    <a:pt x="12194" y="121275"/>
                  </a:lnTo>
                  <a:lnTo>
                    <a:pt x="20922" y="147118"/>
                  </a:lnTo>
                  <a:lnTo>
                    <a:pt x="32856" y="167492"/>
                  </a:lnTo>
                  <a:lnTo>
                    <a:pt x="46423" y="180484"/>
                  </a:lnTo>
                  <a:lnTo>
                    <a:pt x="56192" y="185973"/>
                  </a:lnTo>
                  <a:lnTo>
                    <a:pt x="76200" y="19036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561"/>
            <p:cNvSpPr/>
            <p:nvPr/>
          </p:nvSpPr>
          <p:spPr>
            <a:xfrm>
              <a:off x="4968281" y="5364624"/>
              <a:ext cx="227881" cy="179121"/>
            </a:xfrm>
            <a:custGeom>
              <a:avLst/>
              <a:gdLst/>
              <a:ahLst/>
              <a:cxnLst/>
              <a:rect l="0" t="0" r="0" b="0"/>
              <a:pathLst>
                <a:path w="227881" h="179121">
                  <a:moveTo>
                    <a:pt x="68538" y="37956"/>
                  </a:moveTo>
                  <a:lnTo>
                    <a:pt x="67692" y="65938"/>
                  </a:lnTo>
                  <a:lnTo>
                    <a:pt x="60778" y="100902"/>
                  </a:lnTo>
                  <a:lnTo>
                    <a:pt x="45521" y="136983"/>
                  </a:lnTo>
                  <a:lnTo>
                    <a:pt x="32111" y="161565"/>
                  </a:lnTo>
                  <a:lnTo>
                    <a:pt x="20116" y="170724"/>
                  </a:lnTo>
                  <a:lnTo>
                    <a:pt x="8048" y="176506"/>
                  </a:lnTo>
                  <a:lnTo>
                    <a:pt x="5351" y="178582"/>
                  </a:lnTo>
                  <a:lnTo>
                    <a:pt x="3554" y="179120"/>
                  </a:lnTo>
                  <a:lnTo>
                    <a:pt x="2355" y="178632"/>
                  </a:lnTo>
                  <a:lnTo>
                    <a:pt x="432" y="175810"/>
                  </a:lnTo>
                  <a:lnTo>
                    <a:pt x="0" y="160525"/>
                  </a:lnTo>
                  <a:lnTo>
                    <a:pt x="10568" y="127725"/>
                  </a:lnTo>
                  <a:lnTo>
                    <a:pt x="25135" y="91076"/>
                  </a:lnTo>
                  <a:lnTo>
                    <a:pt x="48523" y="54013"/>
                  </a:lnTo>
                  <a:lnTo>
                    <a:pt x="70856" y="30998"/>
                  </a:lnTo>
                  <a:lnTo>
                    <a:pt x="106173" y="8203"/>
                  </a:lnTo>
                  <a:lnTo>
                    <a:pt x="117438" y="3565"/>
                  </a:lnTo>
                  <a:lnTo>
                    <a:pt x="154174" y="181"/>
                  </a:lnTo>
                  <a:lnTo>
                    <a:pt x="164737" y="0"/>
                  </a:lnTo>
                  <a:lnTo>
                    <a:pt x="184248" y="7989"/>
                  </a:lnTo>
                  <a:lnTo>
                    <a:pt x="198026" y="17035"/>
                  </a:lnTo>
                  <a:lnTo>
                    <a:pt x="207471" y="29123"/>
                  </a:lnTo>
                  <a:lnTo>
                    <a:pt x="223411" y="64953"/>
                  </a:lnTo>
                  <a:lnTo>
                    <a:pt x="227880" y="99461"/>
                  </a:lnTo>
                  <a:lnTo>
                    <a:pt x="227411" y="113551"/>
                  </a:lnTo>
                  <a:lnTo>
                    <a:pt x="221240" y="150652"/>
                  </a:lnTo>
                  <a:lnTo>
                    <a:pt x="220938" y="17511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562"/>
            <p:cNvSpPr/>
            <p:nvPr/>
          </p:nvSpPr>
          <p:spPr>
            <a:xfrm>
              <a:off x="4648200" y="5402580"/>
              <a:ext cx="190501" cy="30481"/>
            </a:xfrm>
            <a:custGeom>
              <a:avLst/>
              <a:gdLst/>
              <a:ahLst/>
              <a:cxnLst/>
              <a:rect l="0" t="0" r="0" b="0"/>
              <a:pathLst>
                <a:path w="190501" h="30481">
                  <a:moveTo>
                    <a:pt x="0" y="0"/>
                  </a:moveTo>
                  <a:lnTo>
                    <a:pt x="33552" y="846"/>
                  </a:lnTo>
                  <a:lnTo>
                    <a:pt x="69630" y="12150"/>
                  </a:lnTo>
                  <a:lnTo>
                    <a:pt x="101525" y="16887"/>
                  </a:lnTo>
                  <a:lnTo>
                    <a:pt x="136141" y="21680"/>
                  </a:lnTo>
                  <a:lnTo>
                    <a:pt x="166836" y="24962"/>
                  </a:lnTo>
                  <a:lnTo>
                    <a:pt x="190500" y="304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563"/>
            <p:cNvSpPr/>
            <p:nvPr/>
          </p:nvSpPr>
          <p:spPr>
            <a:xfrm>
              <a:off x="4709159" y="5364480"/>
              <a:ext cx="22861" cy="121921"/>
            </a:xfrm>
            <a:custGeom>
              <a:avLst/>
              <a:gdLst/>
              <a:ahLst/>
              <a:cxnLst/>
              <a:rect l="0" t="0" r="0" b="0"/>
              <a:pathLst>
                <a:path w="22861" h="121921">
                  <a:moveTo>
                    <a:pt x="0" y="0"/>
                  </a:moveTo>
                  <a:lnTo>
                    <a:pt x="0" y="11351"/>
                  </a:lnTo>
                  <a:lnTo>
                    <a:pt x="2258" y="15769"/>
                  </a:lnTo>
                  <a:lnTo>
                    <a:pt x="4045" y="18133"/>
                  </a:lnTo>
                  <a:lnTo>
                    <a:pt x="6032" y="25274"/>
                  </a:lnTo>
                  <a:lnTo>
                    <a:pt x="9408" y="38815"/>
                  </a:lnTo>
                  <a:lnTo>
                    <a:pt x="13512" y="53552"/>
                  </a:lnTo>
                  <a:lnTo>
                    <a:pt x="16986" y="68643"/>
                  </a:lnTo>
                  <a:lnTo>
                    <a:pt x="21120" y="83838"/>
                  </a:lnTo>
                  <a:lnTo>
                    <a:pt x="22860" y="1219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564"/>
            <p:cNvSpPr/>
            <p:nvPr/>
          </p:nvSpPr>
          <p:spPr>
            <a:xfrm>
              <a:off x="4381665" y="5322280"/>
              <a:ext cx="129138" cy="209768"/>
            </a:xfrm>
            <a:custGeom>
              <a:avLst/>
              <a:gdLst/>
              <a:ahLst/>
              <a:cxnLst/>
              <a:rect l="0" t="0" r="0" b="0"/>
              <a:pathLst>
                <a:path w="129138" h="209768">
                  <a:moveTo>
                    <a:pt x="98894" y="34580"/>
                  </a:moveTo>
                  <a:lnTo>
                    <a:pt x="98894" y="30535"/>
                  </a:lnTo>
                  <a:lnTo>
                    <a:pt x="98048" y="29343"/>
                  </a:lnTo>
                  <a:lnTo>
                    <a:pt x="96637" y="28548"/>
                  </a:lnTo>
                  <a:lnTo>
                    <a:pt x="84244" y="23228"/>
                  </a:lnTo>
                  <a:lnTo>
                    <a:pt x="62104" y="9075"/>
                  </a:lnTo>
                  <a:lnTo>
                    <a:pt x="26026" y="0"/>
                  </a:lnTo>
                  <a:lnTo>
                    <a:pt x="6189" y="3393"/>
                  </a:lnTo>
                  <a:lnTo>
                    <a:pt x="4071" y="4475"/>
                  </a:lnTo>
                  <a:lnTo>
                    <a:pt x="2659" y="6043"/>
                  </a:lnTo>
                  <a:lnTo>
                    <a:pt x="392" y="10598"/>
                  </a:lnTo>
                  <a:lnTo>
                    <a:pt x="0" y="15432"/>
                  </a:lnTo>
                  <a:lnTo>
                    <a:pt x="3929" y="26272"/>
                  </a:lnTo>
                  <a:lnTo>
                    <a:pt x="33243" y="60088"/>
                  </a:lnTo>
                  <a:lnTo>
                    <a:pt x="68605" y="91316"/>
                  </a:lnTo>
                  <a:lnTo>
                    <a:pt x="100381" y="127854"/>
                  </a:lnTo>
                  <a:lnTo>
                    <a:pt x="123289" y="158977"/>
                  </a:lnTo>
                  <a:lnTo>
                    <a:pt x="128172" y="177090"/>
                  </a:lnTo>
                  <a:lnTo>
                    <a:pt x="129137" y="193116"/>
                  </a:lnTo>
                  <a:lnTo>
                    <a:pt x="127011" y="200431"/>
                  </a:lnTo>
                  <a:lnTo>
                    <a:pt x="125259" y="203567"/>
                  </a:lnTo>
                  <a:lnTo>
                    <a:pt x="123244" y="205658"/>
                  </a:lnTo>
                  <a:lnTo>
                    <a:pt x="118747" y="207981"/>
                  </a:lnTo>
                  <a:lnTo>
                    <a:pt x="83438" y="209767"/>
                  </a:lnTo>
                  <a:lnTo>
                    <a:pt x="48243" y="208990"/>
                  </a:lnTo>
                  <a:lnTo>
                    <a:pt x="26875" y="202079"/>
                  </a:lnTo>
                  <a:lnTo>
                    <a:pt x="25481" y="200432"/>
                  </a:lnTo>
                  <a:lnTo>
                    <a:pt x="23933" y="196345"/>
                  </a:lnTo>
                  <a:lnTo>
                    <a:pt x="22694" y="1869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565"/>
            <p:cNvSpPr/>
            <p:nvPr/>
          </p:nvSpPr>
          <p:spPr>
            <a:xfrm>
              <a:off x="4114830" y="5330008"/>
              <a:ext cx="198090" cy="194346"/>
            </a:xfrm>
            <a:custGeom>
              <a:avLst/>
              <a:gdLst/>
              <a:ahLst/>
              <a:cxnLst/>
              <a:rect l="0" t="0" r="0" b="0"/>
              <a:pathLst>
                <a:path w="198090" h="194346">
                  <a:moveTo>
                    <a:pt x="7589" y="19231"/>
                  </a:moveTo>
                  <a:lnTo>
                    <a:pt x="11635" y="19231"/>
                  </a:lnTo>
                  <a:lnTo>
                    <a:pt x="12826" y="20078"/>
                  </a:lnTo>
                  <a:lnTo>
                    <a:pt x="13621" y="21489"/>
                  </a:lnTo>
                  <a:lnTo>
                    <a:pt x="27298" y="53483"/>
                  </a:lnTo>
                  <a:lnTo>
                    <a:pt x="30034" y="88308"/>
                  </a:lnTo>
                  <a:lnTo>
                    <a:pt x="24364" y="123719"/>
                  </a:lnTo>
                  <a:lnTo>
                    <a:pt x="22185" y="156260"/>
                  </a:lnTo>
                  <a:lnTo>
                    <a:pt x="16806" y="172533"/>
                  </a:lnTo>
                  <a:lnTo>
                    <a:pt x="9661" y="186046"/>
                  </a:lnTo>
                  <a:lnTo>
                    <a:pt x="8971" y="188862"/>
                  </a:lnTo>
                  <a:lnTo>
                    <a:pt x="7664" y="190738"/>
                  </a:lnTo>
                  <a:lnTo>
                    <a:pt x="5945" y="191989"/>
                  </a:lnTo>
                  <a:lnTo>
                    <a:pt x="319" y="194345"/>
                  </a:lnTo>
                  <a:lnTo>
                    <a:pt x="0" y="183872"/>
                  </a:lnTo>
                  <a:lnTo>
                    <a:pt x="7732" y="147444"/>
                  </a:lnTo>
                  <a:lnTo>
                    <a:pt x="18103" y="110497"/>
                  </a:lnTo>
                  <a:lnTo>
                    <a:pt x="28826" y="79310"/>
                  </a:lnTo>
                  <a:lnTo>
                    <a:pt x="44114" y="45932"/>
                  </a:lnTo>
                  <a:lnTo>
                    <a:pt x="55100" y="27989"/>
                  </a:lnTo>
                  <a:lnTo>
                    <a:pt x="69080" y="14206"/>
                  </a:lnTo>
                  <a:lnTo>
                    <a:pt x="78945" y="8532"/>
                  </a:lnTo>
                  <a:lnTo>
                    <a:pt x="108364" y="0"/>
                  </a:lnTo>
                  <a:lnTo>
                    <a:pt x="128031" y="3299"/>
                  </a:lnTo>
                  <a:lnTo>
                    <a:pt x="131911" y="5223"/>
                  </a:lnTo>
                  <a:lnTo>
                    <a:pt x="138479" y="11876"/>
                  </a:lnTo>
                  <a:lnTo>
                    <a:pt x="165974" y="49821"/>
                  </a:lnTo>
                  <a:lnTo>
                    <a:pt x="171116" y="60767"/>
                  </a:lnTo>
                  <a:lnTo>
                    <a:pt x="174688" y="95884"/>
                  </a:lnTo>
                  <a:lnTo>
                    <a:pt x="175158" y="131333"/>
                  </a:lnTo>
                  <a:lnTo>
                    <a:pt x="175225" y="168963"/>
                  </a:lnTo>
                  <a:lnTo>
                    <a:pt x="177485" y="176936"/>
                  </a:lnTo>
                  <a:lnTo>
                    <a:pt x="182990" y="186410"/>
                  </a:lnTo>
                  <a:lnTo>
                    <a:pt x="189317" y="193260"/>
                  </a:lnTo>
                  <a:lnTo>
                    <a:pt x="190548" y="192824"/>
                  </a:lnTo>
                  <a:lnTo>
                    <a:pt x="198089" y="18687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566"/>
            <p:cNvSpPr/>
            <p:nvPr/>
          </p:nvSpPr>
          <p:spPr>
            <a:xfrm>
              <a:off x="3909629" y="5318760"/>
              <a:ext cx="150661" cy="190365"/>
            </a:xfrm>
            <a:custGeom>
              <a:avLst/>
              <a:gdLst/>
              <a:ahLst/>
              <a:cxnLst/>
              <a:rect l="0" t="0" r="0" b="0"/>
              <a:pathLst>
                <a:path w="150661" h="190365">
                  <a:moveTo>
                    <a:pt x="98490" y="60959"/>
                  </a:moveTo>
                  <a:lnTo>
                    <a:pt x="87885" y="60959"/>
                  </a:lnTo>
                  <a:lnTo>
                    <a:pt x="83052" y="63217"/>
                  </a:lnTo>
                  <a:lnTo>
                    <a:pt x="80578" y="65005"/>
                  </a:lnTo>
                  <a:lnTo>
                    <a:pt x="64441" y="69567"/>
                  </a:lnTo>
                  <a:lnTo>
                    <a:pt x="54853" y="76356"/>
                  </a:lnTo>
                  <a:lnTo>
                    <a:pt x="21802" y="112147"/>
                  </a:lnTo>
                  <a:lnTo>
                    <a:pt x="12760" y="119269"/>
                  </a:lnTo>
                  <a:lnTo>
                    <a:pt x="5919" y="128080"/>
                  </a:lnTo>
                  <a:lnTo>
                    <a:pt x="2315" y="137640"/>
                  </a:lnTo>
                  <a:lnTo>
                    <a:pt x="0" y="157574"/>
                  </a:lnTo>
                  <a:lnTo>
                    <a:pt x="1942" y="165424"/>
                  </a:lnTo>
                  <a:lnTo>
                    <a:pt x="3644" y="168703"/>
                  </a:lnTo>
                  <a:lnTo>
                    <a:pt x="10052" y="174603"/>
                  </a:lnTo>
                  <a:lnTo>
                    <a:pt x="27963" y="185290"/>
                  </a:lnTo>
                  <a:lnTo>
                    <a:pt x="42786" y="188956"/>
                  </a:lnTo>
                  <a:lnTo>
                    <a:pt x="79667" y="190364"/>
                  </a:lnTo>
                  <a:lnTo>
                    <a:pt x="95641" y="186414"/>
                  </a:lnTo>
                  <a:lnTo>
                    <a:pt x="116209" y="171411"/>
                  </a:lnTo>
                  <a:lnTo>
                    <a:pt x="134321" y="152141"/>
                  </a:lnTo>
                  <a:lnTo>
                    <a:pt x="146302" y="132028"/>
                  </a:lnTo>
                  <a:lnTo>
                    <a:pt x="150192" y="116825"/>
                  </a:lnTo>
                  <a:lnTo>
                    <a:pt x="150660" y="91280"/>
                  </a:lnTo>
                  <a:lnTo>
                    <a:pt x="142405" y="53479"/>
                  </a:lnTo>
                  <a:lnTo>
                    <a:pt x="127335" y="15912"/>
                  </a:lnTo>
                  <a:lnTo>
                    <a:pt x="124010" y="10458"/>
                  </a:lnTo>
                  <a:lnTo>
                    <a:pt x="12135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567"/>
            <p:cNvSpPr/>
            <p:nvPr/>
          </p:nvSpPr>
          <p:spPr>
            <a:xfrm>
              <a:off x="3726180" y="5364480"/>
              <a:ext cx="213361" cy="22860"/>
            </a:xfrm>
            <a:custGeom>
              <a:avLst/>
              <a:gdLst/>
              <a:ahLst/>
              <a:cxnLst/>
              <a:rect l="0" t="0" r="0" b="0"/>
              <a:pathLst>
                <a:path w="213361" h="22860">
                  <a:moveTo>
                    <a:pt x="0" y="0"/>
                  </a:moveTo>
                  <a:lnTo>
                    <a:pt x="4045" y="0"/>
                  </a:lnTo>
                  <a:lnTo>
                    <a:pt x="8288" y="2257"/>
                  </a:lnTo>
                  <a:lnTo>
                    <a:pt x="10605" y="4045"/>
                  </a:lnTo>
                  <a:lnTo>
                    <a:pt x="26002" y="6560"/>
                  </a:lnTo>
                  <a:lnTo>
                    <a:pt x="61373" y="9738"/>
                  </a:lnTo>
                  <a:lnTo>
                    <a:pt x="88458" y="13609"/>
                  </a:lnTo>
                  <a:lnTo>
                    <a:pt x="118778" y="14757"/>
                  </a:lnTo>
                  <a:lnTo>
                    <a:pt x="151779" y="19189"/>
                  </a:lnTo>
                  <a:lnTo>
                    <a:pt x="182757" y="22134"/>
                  </a:lnTo>
                  <a:lnTo>
                    <a:pt x="213360" y="228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568"/>
            <p:cNvSpPr/>
            <p:nvPr/>
          </p:nvSpPr>
          <p:spPr>
            <a:xfrm>
              <a:off x="3779522" y="5250180"/>
              <a:ext cx="30479" cy="289560"/>
            </a:xfrm>
            <a:custGeom>
              <a:avLst/>
              <a:gdLst/>
              <a:ahLst/>
              <a:cxnLst/>
              <a:rect l="0" t="0" r="0" b="0"/>
              <a:pathLst>
                <a:path w="30479" h="289560">
                  <a:moveTo>
                    <a:pt x="15237" y="0"/>
                  </a:moveTo>
                  <a:lnTo>
                    <a:pt x="15237" y="4045"/>
                  </a:lnTo>
                  <a:lnTo>
                    <a:pt x="12980" y="8288"/>
                  </a:lnTo>
                  <a:lnTo>
                    <a:pt x="11192" y="10605"/>
                  </a:lnTo>
                  <a:lnTo>
                    <a:pt x="9206" y="17696"/>
                  </a:lnTo>
                  <a:lnTo>
                    <a:pt x="5831" y="31207"/>
                  </a:lnTo>
                  <a:lnTo>
                    <a:pt x="2590" y="41809"/>
                  </a:lnTo>
                  <a:lnTo>
                    <a:pt x="339" y="76688"/>
                  </a:lnTo>
                  <a:lnTo>
                    <a:pt x="65" y="107623"/>
                  </a:lnTo>
                  <a:lnTo>
                    <a:pt x="11" y="145468"/>
                  </a:lnTo>
                  <a:lnTo>
                    <a:pt x="0" y="181510"/>
                  </a:lnTo>
                  <a:lnTo>
                    <a:pt x="6081" y="213089"/>
                  </a:lnTo>
                  <a:lnTo>
                    <a:pt x="13865" y="247379"/>
                  </a:lnTo>
                  <a:lnTo>
                    <a:pt x="15813" y="268088"/>
                  </a:lnTo>
                  <a:lnTo>
                    <a:pt x="22974" y="285848"/>
                  </a:lnTo>
                  <a:lnTo>
                    <a:pt x="24628" y="287085"/>
                  </a:lnTo>
                  <a:lnTo>
                    <a:pt x="30478" y="2895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569"/>
            <p:cNvSpPr/>
            <p:nvPr/>
          </p:nvSpPr>
          <p:spPr>
            <a:xfrm>
              <a:off x="3475298" y="5372100"/>
              <a:ext cx="166822" cy="188772"/>
            </a:xfrm>
            <a:custGeom>
              <a:avLst/>
              <a:gdLst/>
              <a:ahLst/>
              <a:cxnLst/>
              <a:rect l="0" t="0" r="0" b="0"/>
              <a:pathLst>
                <a:path w="166822" h="188772">
                  <a:moveTo>
                    <a:pt x="136582" y="38100"/>
                  </a:moveTo>
                  <a:lnTo>
                    <a:pt x="132536" y="34054"/>
                  </a:lnTo>
                  <a:lnTo>
                    <a:pt x="128292" y="32068"/>
                  </a:lnTo>
                  <a:lnTo>
                    <a:pt x="100536" y="30573"/>
                  </a:lnTo>
                  <a:lnTo>
                    <a:pt x="63938" y="47655"/>
                  </a:lnTo>
                  <a:lnTo>
                    <a:pt x="32531" y="74052"/>
                  </a:lnTo>
                  <a:lnTo>
                    <a:pt x="6015" y="110735"/>
                  </a:lnTo>
                  <a:lnTo>
                    <a:pt x="1375" y="126696"/>
                  </a:lnTo>
                  <a:lnTo>
                    <a:pt x="0" y="142150"/>
                  </a:lnTo>
                  <a:lnTo>
                    <a:pt x="3638" y="157453"/>
                  </a:lnTo>
                  <a:lnTo>
                    <a:pt x="14123" y="172711"/>
                  </a:lnTo>
                  <a:lnTo>
                    <a:pt x="23171" y="178361"/>
                  </a:lnTo>
                  <a:lnTo>
                    <a:pt x="61129" y="188514"/>
                  </a:lnTo>
                  <a:lnTo>
                    <a:pt x="75954" y="188771"/>
                  </a:lnTo>
                  <a:lnTo>
                    <a:pt x="113765" y="179778"/>
                  </a:lnTo>
                  <a:lnTo>
                    <a:pt x="132549" y="172553"/>
                  </a:lnTo>
                  <a:lnTo>
                    <a:pt x="141281" y="165308"/>
                  </a:lnTo>
                  <a:lnTo>
                    <a:pt x="160907" y="136696"/>
                  </a:lnTo>
                  <a:lnTo>
                    <a:pt x="165238" y="119148"/>
                  </a:lnTo>
                  <a:lnTo>
                    <a:pt x="166821" y="87500"/>
                  </a:lnTo>
                  <a:lnTo>
                    <a:pt x="162945" y="71457"/>
                  </a:lnTo>
                  <a:lnTo>
                    <a:pt x="146649" y="35579"/>
                  </a:lnTo>
                  <a:lnTo>
                    <a:pt x="138821" y="17502"/>
                  </a:lnTo>
                  <a:lnTo>
                    <a:pt x="136730" y="11165"/>
                  </a:lnTo>
                  <a:lnTo>
                    <a:pt x="12896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570"/>
            <p:cNvSpPr/>
            <p:nvPr/>
          </p:nvSpPr>
          <p:spPr>
            <a:xfrm>
              <a:off x="3307080" y="5373749"/>
              <a:ext cx="198121" cy="181088"/>
            </a:xfrm>
            <a:custGeom>
              <a:avLst/>
              <a:gdLst/>
              <a:ahLst/>
              <a:cxnLst/>
              <a:rect l="0" t="0" r="0" b="0"/>
              <a:pathLst>
                <a:path w="198121" h="181088">
                  <a:moveTo>
                    <a:pt x="0" y="28831"/>
                  </a:moveTo>
                  <a:lnTo>
                    <a:pt x="0" y="39436"/>
                  </a:lnTo>
                  <a:lnTo>
                    <a:pt x="2257" y="44269"/>
                  </a:lnTo>
                  <a:lnTo>
                    <a:pt x="4045" y="46742"/>
                  </a:lnTo>
                  <a:lnTo>
                    <a:pt x="13511" y="82374"/>
                  </a:lnTo>
                  <a:lnTo>
                    <a:pt x="15088" y="118700"/>
                  </a:lnTo>
                  <a:lnTo>
                    <a:pt x="14325" y="129732"/>
                  </a:lnTo>
                  <a:lnTo>
                    <a:pt x="7930" y="166998"/>
                  </a:lnTo>
                  <a:lnTo>
                    <a:pt x="5500" y="172929"/>
                  </a:lnTo>
                  <a:lnTo>
                    <a:pt x="95" y="181087"/>
                  </a:lnTo>
                  <a:lnTo>
                    <a:pt x="848" y="146976"/>
                  </a:lnTo>
                  <a:lnTo>
                    <a:pt x="8289" y="117267"/>
                  </a:lnTo>
                  <a:lnTo>
                    <a:pt x="17912" y="83083"/>
                  </a:lnTo>
                  <a:lnTo>
                    <a:pt x="28812" y="52717"/>
                  </a:lnTo>
                  <a:lnTo>
                    <a:pt x="58902" y="16057"/>
                  </a:lnTo>
                  <a:lnTo>
                    <a:pt x="70227" y="6701"/>
                  </a:lnTo>
                  <a:lnTo>
                    <a:pt x="79472" y="2062"/>
                  </a:lnTo>
                  <a:lnTo>
                    <a:pt x="89225" y="0"/>
                  </a:lnTo>
                  <a:lnTo>
                    <a:pt x="99204" y="1342"/>
                  </a:lnTo>
                  <a:lnTo>
                    <a:pt x="119408" y="5056"/>
                  </a:lnTo>
                  <a:lnTo>
                    <a:pt x="150815" y="8108"/>
                  </a:lnTo>
                  <a:lnTo>
                    <a:pt x="161855" y="12847"/>
                  </a:lnTo>
                  <a:lnTo>
                    <a:pt x="180483" y="25171"/>
                  </a:lnTo>
                  <a:lnTo>
                    <a:pt x="186894" y="28051"/>
                  </a:lnTo>
                  <a:lnTo>
                    <a:pt x="198120" y="3645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571"/>
            <p:cNvSpPr/>
            <p:nvPr/>
          </p:nvSpPr>
          <p:spPr>
            <a:xfrm>
              <a:off x="2979419" y="5358376"/>
              <a:ext cx="242430" cy="225206"/>
            </a:xfrm>
            <a:custGeom>
              <a:avLst/>
              <a:gdLst/>
              <a:ahLst/>
              <a:cxnLst/>
              <a:rect l="0" t="0" r="0" b="0"/>
              <a:pathLst>
                <a:path w="242430" h="225206">
                  <a:moveTo>
                    <a:pt x="0" y="74684"/>
                  </a:moveTo>
                  <a:lnTo>
                    <a:pt x="847" y="48192"/>
                  </a:lnTo>
                  <a:lnTo>
                    <a:pt x="6084" y="34567"/>
                  </a:lnTo>
                  <a:lnTo>
                    <a:pt x="10607" y="27785"/>
                  </a:lnTo>
                  <a:lnTo>
                    <a:pt x="26492" y="16533"/>
                  </a:lnTo>
                  <a:lnTo>
                    <a:pt x="54989" y="3599"/>
                  </a:lnTo>
                  <a:lnTo>
                    <a:pt x="76689" y="0"/>
                  </a:lnTo>
                  <a:lnTo>
                    <a:pt x="107624" y="4867"/>
                  </a:lnTo>
                  <a:lnTo>
                    <a:pt x="143211" y="16238"/>
                  </a:lnTo>
                  <a:lnTo>
                    <a:pt x="178995" y="34540"/>
                  </a:lnTo>
                  <a:lnTo>
                    <a:pt x="204589" y="49431"/>
                  </a:lnTo>
                  <a:lnTo>
                    <a:pt x="215953" y="61767"/>
                  </a:lnTo>
                  <a:lnTo>
                    <a:pt x="234192" y="94428"/>
                  </a:lnTo>
                  <a:lnTo>
                    <a:pt x="240982" y="115435"/>
                  </a:lnTo>
                  <a:lnTo>
                    <a:pt x="242429" y="143787"/>
                  </a:lnTo>
                  <a:lnTo>
                    <a:pt x="239544" y="158736"/>
                  </a:lnTo>
                  <a:lnTo>
                    <a:pt x="229115" y="177387"/>
                  </a:lnTo>
                  <a:lnTo>
                    <a:pt x="215301" y="193638"/>
                  </a:lnTo>
                  <a:lnTo>
                    <a:pt x="196437" y="205132"/>
                  </a:lnTo>
                  <a:lnTo>
                    <a:pt x="159799" y="219249"/>
                  </a:lnTo>
                  <a:lnTo>
                    <a:pt x="137095" y="224763"/>
                  </a:lnTo>
                  <a:lnTo>
                    <a:pt x="122738" y="225205"/>
                  </a:lnTo>
                  <a:lnTo>
                    <a:pt x="99724" y="218591"/>
                  </a:lnTo>
                  <a:lnTo>
                    <a:pt x="86275" y="211585"/>
                  </a:lnTo>
                  <a:lnTo>
                    <a:pt x="79831" y="205802"/>
                  </a:lnTo>
                  <a:lnTo>
                    <a:pt x="60961" y="17374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572"/>
            <p:cNvSpPr/>
            <p:nvPr/>
          </p:nvSpPr>
          <p:spPr>
            <a:xfrm>
              <a:off x="3002310" y="5463539"/>
              <a:ext cx="45691" cy="297181"/>
            </a:xfrm>
            <a:custGeom>
              <a:avLst/>
              <a:gdLst/>
              <a:ahLst/>
              <a:cxnLst/>
              <a:rect l="0" t="0" r="0" b="0"/>
              <a:pathLst>
                <a:path w="45691" h="297181">
                  <a:moveTo>
                    <a:pt x="45690" y="0"/>
                  </a:moveTo>
                  <a:lnTo>
                    <a:pt x="45690" y="4045"/>
                  </a:lnTo>
                  <a:lnTo>
                    <a:pt x="36282" y="40615"/>
                  </a:lnTo>
                  <a:lnTo>
                    <a:pt x="30371" y="77378"/>
                  </a:lnTo>
                  <a:lnTo>
                    <a:pt x="24570" y="115035"/>
                  </a:lnTo>
                  <a:lnTo>
                    <a:pt x="21088" y="144998"/>
                  </a:lnTo>
                  <a:lnTo>
                    <a:pt x="14693" y="175325"/>
                  </a:lnTo>
                  <a:lnTo>
                    <a:pt x="8993" y="211868"/>
                  </a:lnTo>
                  <a:lnTo>
                    <a:pt x="2630" y="243546"/>
                  </a:lnTo>
                  <a:lnTo>
                    <a:pt x="320" y="277857"/>
                  </a:lnTo>
                  <a:lnTo>
                    <a:pt x="0" y="295094"/>
                  </a:lnTo>
                  <a:lnTo>
                    <a:pt x="837" y="295789"/>
                  </a:lnTo>
                  <a:lnTo>
                    <a:pt x="7590" y="2971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573"/>
            <p:cNvSpPr/>
            <p:nvPr/>
          </p:nvSpPr>
          <p:spPr>
            <a:xfrm>
              <a:off x="2697480" y="5554980"/>
              <a:ext cx="152401" cy="15240"/>
            </a:xfrm>
            <a:custGeom>
              <a:avLst/>
              <a:gdLst/>
              <a:ahLst/>
              <a:cxnLst/>
              <a:rect l="0" t="0" r="0" b="0"/>
              <a:pathLst>
                <a:path w="152401" h="15240">
                  <a:moveTo>
                    <a:pt x="0" y="0"/>
                  </a:moveTo>
                  <a:lnTo>
                    <a:pt x="0" y="4045"/>
                  </a:lnTo>
                  <a:lnTo>
                    <a:pt x="846" y="5237"/>
                  </a:lnTo>
                  <a:lnTo>
                    <a:pt x="2257" y="6030"/>
                  </a:lnTo>
                  <a:lnTo>
                    <a:pt x="4045" y="6560"/>
                  </a:lnTo>
                  <a:lnTo>
                    <a:pt x="13844" y="12647"/>
                  </a:lnTo>
                  <a:lnTo>
                    <a:pt x="47893" y="15012"/>
                  </a:lnTo>
                  <a:lnTo>
                    <a:pt x="84750" y="15195"/>
                  </a:lnTo>
                  <a:lnTo>
                    <a:pt x="120598" y="15231"/>
                  </a:lnTo>
                  <a:lnTo>
                    <a:pt x="152400" y="152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574"/>
            <p:cNvSpPr/>
            <p:nvPr/>
          </p:nvSpPr>
          <p:spPr>
            <a:xfrm>
              <a:off x="2720340" y="5486400"/>
              <a:ext cx="114301" cy="7620"/>
            </a:xfrm>
            <a:custGeom>
              <a:avLst/>
              <a:gdLst/>
              <a:ahLst/>
              <a:cxnLst/>
              <a:rect l="0" t="0" r="0" b="0"/>
              <a:pathLst>
                <a:path w="114301" h="7620">
                  <a:moveTo>
                    <a:pt x="0" y="0"/>
                  </a:moveTo>
                  <a:lnTo>
                    <a:pt x="10605" y="0"/>
                  </a:lnTo>
                  <a:lnTo>
                    <a:pt x="46200" y="6914"/>
                  </a:lnTo>
                  <a:lnTo>
                    <a:pt x="83795" y="7558"/>
                  </a:lnTo>
                  <a:lnTo>
                    <a:pt x="114300" y="76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575"/>
            <p:cNvSpPr/>
            <p:nvPr/>
          </p:nvSpPr>
          <p:spPr>
            <a:xfrm>
              <a:off x="2377934" y="5394969"/>
              <a:ext cx="189518" cy="197899"/>
            </a:xfrm>
            <a:custGeom>
              <a:avLst/>
              <a:gdLst/>
              <a:ahLst/>
              <a:cxnLst/>
              <a:rect l="0" t="0" r="0" b="0"/>
              <a:pathLst>
                <a:path w="189518" h="197899">
                  <a:moveTo>
                    <a:pt x="136666" y="15231"/>
                  </a:moveTo>
                  <a:lnTo>
                    <a:pt x="122345" y="9199"/>
                  </a:lnTo>
                  <a:lnTo>
                    <a:pt x="89689" y="1719"/>
                  </a:lnTo>
                  <a:lnTo>
                    <a:pt x="57917" y="218"/>
                  </a:lnTo>
                  <a:lnTo>
                    <a:pt x="21452" y="10"/>
                  </a:lnTo>
                  <a:lnTo>
                    <a:pt x="14057" y="0"/>
                  </a:lnTo>
                  <a:lnTo>
                    <a:pt x="7948" y="2252"/>
                  </a:lnTo>
                  <a:lnTo>
                    <a:pt x="5134" y="4038"/>
                  </a:lnTo>
                  <a:lnTo>
                    <a:pt x="3258" y="6076"/>
                  </a:lnTo>
                  <a:lnTo>
                    <a:pt x="1173" y="10597"/>
                  </a:lnTo>
                  <a:lnTo>
                    <a:pt x="0" y="17903"/>
                  </a:lnTo>
                  <a:lnTo>
                    <a:pt x="4241" y="25167"/>
                  </a:lnTo>
                  <a:lnTo>
                    <a:pt x="11770" y="33193"/>
                  </a:lnTo>
                  <a:lnTo>
                    <a:pt x="26376" y="42472"/>
                  </a:lnTo>
                  <a:lnTo>
                    <a:pt x="60994" y="59824"/>
                  </a:lnTo>
                  <a:lnTo>
                    <a:pt x="98635" y="81739"/>
                  </a:lnTo>
                  <a:lnTo>
                    <a:pt x="135828" y="101475"/>
                  </a:lnTo>
                  <a:lnTo>
                    <a:pt x="164161" y="120526"/>
                  </a:lnTo>
                  <a:lnTo>
                    <a:pt x="178754" y="139919"/>
                  </a:lnTo>
                  <a:lnTo>
                    <a:pt x="187532" y="157798"/>
                  </a:lnTo>
                  <a:lnTo>
                    <a:pt x="189517" y="173779"/>
                  </a:lnTo>
                  <a:lnTo>
                    <a:pt x="187986" y="177656"/>
                  </a:lnTo>
                  <a:lnTo>
                    <a:pt x="172796" y="192679"/>
                  </a:lnTo>
                  <a:lnTo>
                    <a:pt x="165141" y="195696"/>
                  </a:lnTo>
                  <a:lnTo>
                    <a:pt x="128201" y="197898"/>
                  </a:lnTo>
                  <a:lnTo>
                    <a:pt x="114277" y="197169"/>
                  </a:lnTo>
                  <a:lnTo>
                    <a:pt x="82217" y="191537"/>
                  </a:lnTo>
                  <a:lnTo>
                    <a:pt x="59557" y="189851"/>
                  </a:lnTo>
                  <a:lnTo>
                    <a:pt x="49001" y="184468"/>
                  </a:lnTo>
                  <a:lnTo>
                    <a:pt x="37606" y="17525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576"/>
            <p:cNvSpPr/>
            <p:nvPr/>
          </p:nvSpPr>
          <p:spPr>
            <a:xfrm>
              <a:off x="2141743" y="5417921"/>
              <a:ext cx="196197" cy="219248"/>
            </a:xfrm>
            <a:custGeom>
              <a:avLst/>
              <a:gdLst/>
              <a:ahLst/>
              <a:cxnLst/>
              <a:rect l="0" t="0" r="0" b="0"/>
              <a:pathLst>
                <a:path w="196197" h="219248">
                  <a:moveTo>
                    <a:pt x="129016" y="15139"/>
                  </a:moveTo>
                  <a:lnTo>
                    <a:pt x="124971" y="15139"/>
                  </a:lnTo>
                  <a:lnTo>
                    <a:pt x="89528" y="7378"/>
                  </a:lnTo>
                  <a:lnTo>
                    <a:pt x="52634" y="1051"/>
                  </a:lnTo>
                  <a:lnTo>
                    <a:pt x="15171" y="0"/>
                  </a:lnTo>
                  <a:lnTo>
                    <a:pt x="8427" y="2201"/>
                  </a:lnTo>
                  <a:lnTo>
                    <a:pt x="5444" y="3974"/>
                  </a:lnTo>
                  <a:lnTo>
                    <a:pt x="3455" y="6002"/>
                  </a:lnTo>
                  <a:lnTo>
                    <a:pt x="1245" y="10513"/>
                  </a:lnTo>
                  <a:lnTo>
                    <a:pt x="0" y="17813"/>
                  </a:lnTo>
                  <a:lnTo>
                    <a:pt x="1967" y="22818"/>
                  </a:lnTo>
                  <a:lnTo>
                    <a:pt x="3677" y="25338"/>
                  </a:lnTo>
                  <a:lnTo>
                    <a:pt x="38974" y="50011"/>
                  </a:lnTo>
                  <a:lnTo>
                    <a:pt x="75861" y="80251"/>
                  </a:lnTo>
                  <a:lnTo>
                    <a:pt x="111430" y="102162"/>
                  </a:lnTo>
                  <a:lnTo>
                    <a:pt x="143793" y="127813"/>
                  </a:lnTo>
                  <a:lnTo>
                    <a:pt x="164721" y="146455"/>
                  </a:lnTo>
                  <a:lnTo>
                    <a:pt x="181647" y="163549"/>
                  </a:lnTo>
                  <a:lnTo>
                    <a:pt x="186964" y="167419"/>
                  </a:lnTo>
                  <a:lnTo>
                    <a:pt x="192871" y="176234"/>
                  </a:lnTo>
                  <a:lnTo>
                    <a:pt x="196196" y="190717"/>
                  </a:lnTo>
                  <a:lnTo>
                    <a:pt x="196127" y="199853"/>
                  </a:lnTo>
                  <a:lnTo>
                    <a:pt x="193275" y="206736"/>
                  </a:lnTo>
                  <a:lnTo>
                    <a:pt x="186927" y="212617"/>
                  </a:lnTo>
                  <a:lnTo>
                    <a:pt x="178461" y="217207"/>
                  </a:lnTo>
                  <a:lnTo>
                    <a:pt x="169054" y="219247"/>
                  </a:lnTo>
                  <a:lnTo>
                    <a:pt x="143134" y="214473"/>
                  </a:lnTo>
                  <a:lnTo>
                    <a:pt x="106009" y="202924"/>
                  </a:lnTo>
                  <a:lnTo>
                    <a:pt x="70295" y="190375"/>
                  </a:lnTo>
                  <a:lnTo>
                    <a:pt x="59738" y="184461"/>
                  </a:lnTo>
                  <a:lnTo>
                    <a:pt x="41348" y="163163"/>
                  </a:lnTo>
                  <a:lnTo>
                    <a:pt x="37577" y="15229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577"/>
            <p:cNvSpPr/>
            <p:nvPr/>
          </p:nvSpPr>
          <p:spPr>
            <a:xfrm>
              <a:off x="1848361" y="5498037"/>
              <a:ext cx="315719" cy="170146"/>
            </a:xfrm>
            <a:custGeom>
              <a:avLst/>
              <a:gdLst/>
              <a:ahLst/>
              <a:cxnLst/>
              <a:rect l="0" t="0" r="0" b="0"/>
              <a:pathLst>
                <a:path w="315719" h="170146">
                  <a:moveTo>
                    <a:pt x="132839" y="34082"/>
                  </a:moveTo>
                  <a:lnTo>
                    <a:pt x="132839" y="30037"/>
                  </a:lnTo>
                  <a:lnTo>
                    <a:pt x="130581" y="25794"/>
                  </a:lnTo>
                  <a:lnTo>
                    <a:pt x="122233" y="16171"/>
                  </a:lnTo>
                  <a:lnTo>
                    <a:pt x="110881" y="8643"/>
                  </a:lnTo>
                  <a:lnTo>
                    <a:pt x="88456" y="0"/>
                  </a:lnTo>
                  <a:lnTo>
                    <a:pt x="78964" y="26"/>
                  </a:lnTo>
                  <a:lnTo>
                    <a:pt x="59073" y="6941"/>
                  </a:lnTo>
                  <a:lnTo>
                    <a:pt x="43907" y="18044"/>
                  </a:lnTo>
                  <a:lnTo>
                    <a:pt x="24459" y="43050"/>
                  </a:lnTo>
                  <a:lnTo>
                    <a:pt x="8824" y="79980"/>
                  </a:lnTo>
                  <a:lnTo>
                    <a:pt x="0" y="104234"/>
                  </a:lnTo>
                  <a:lnTo>
                    <a:pt x="1268" y="114932"/>
                  </a:lnTo>
                  <a:lnTo>
                    <a:pt x="13726" y="145805"/>
                  </a:lnTo>
                  <a:lnTo>
                    <a:pt x="23173" y="153728"/>
                  </a:lnTo>
                  <a:lnTo>
                    <a:pt x="34992" y="159225"/>
                  </a:lnTo>
                  <a:lnTo>
                    <a:pt x="45889" y="161667"/>
                  </a:lnTo>
                  <a:lnTo>
                    <a:pt x="83467" y="156890"/>
                  </a:lnTo>
                  <a:lnTo>
                    <a:pt x="103534" y="148175"/>
                  </a:lnTo>
                  <a:lnTo>
                    <a:pt x="121522" y="134868"/>
                  </a:lnTo>
                  <a:lnTo>
                    <a:pt x="133531" y="120202"/>
                  </a:lnTo>
                  <a:lnTo>
                    <a:pt x="147835" y="86722"/>
                  </a:lnTo>
                  <a:lnTo>
                    <a:pt x="161799" y="48693"/>
                  </a:lnTo>
                  <a:lnTo>
                    <a:pt x="160385" y="40293"/>
                  </a:lnTo>
                  <a:lnTo>
                    <a:pt x="155973" y="27272"/>
                  </a:lnTo>
                  <a:lnTo>
                    <a:pt x="151735" y="26702"/>
                  </a:lnTo>
                  <a:lnTo>
                    <a:pt x="150516" y="28316"/>
                  </a:lnTo>
                  <a:lnTo>
                    <a:pt x="149162" y="34624"/>
                  </a:lnTo>
                  <a:lnTo>
                    <a:pt x="150818" y="40814"/>
                  </a:lnTo>
                  <a:lnTo>
                    <a:pt x="152445" y="43651"/>
                  </a:lnTo>
                  <a:lnTo>
                    <a:pt x="162438" y="80222"/>
                  </a:lnTo>
                  <a:lnTo>
                    <a:pt x="189087" y="117873"/>
                  </a:lnTo>
                  <a:lnTo>
                    <a:pt x="214167" y="145504"/>
                  </a:lnTo>
                  <a:lnTo>
                    <a:pt x="251163" y="165687"/>
                  </a:lnTo>
                  <a:lnTo>
                    <a:pt x="277567" y="170145"/>
                  </a:lnTo>
                  <a:lnTo>
                    <a:pt x="294631" y="170071"/>
                  </a:lnTo>
                  <a:lnTo>
                    <a:pt x="315718" y="16362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578"/>
            <p:cNvSpPr/>
            <p:nvPr/>
          </p:nvSpPr>
          <p:spPr>
            <a:xfrm>
              <a:off x="1379269" y="5472045"/>
              <a:ext cx="426672" cy="250575"/>
            </a:xfrm>
            <a:custGeom>
              <a:avLst/>
              <a:gdLst/>
              <a:ahLst/>
              <a:cxnLst/>
              <a:rect l="0" t="0" r="0" b="0"/>
              <a:pathLst>
                <a:path w="426672" h="250575">
                  <a:moveTo>
                    <a:pt x="15190" y="21974"/>
                  </a:moveTo>
                  <a:lnTo>
                    <a:pt x="15190" y="32581"/>
                  </a:lnTo>
                  <a:lnTo>
                    <a:pt x="27341" y="69022"/>
                  </a:lnTo>
                  <a:lnTo>
                    <a:pt x="30024" y="105969"/>
                  </a:lnTo>
                  <a:lnTo>
                    <a:pt x="30350" y="141546"/>
                  </a:lnTo>
                  <a:lnTo>
                    <a:pt x="28157" y="176169"/>
                  </a:lnTo>
                  <a:lnTo>
                    <a:pt x="17431" y="213244"/>
                  </a:lnTo>
                  <a:lnTo>
                    <a:pt x="3470" y="246844"/>
                  </a:lnTo>
                  <a:lnTo>
                    <a:pt x="3990" y="248088"/>
                  </a:lnTo>
                  <a:lnTo>
                    <a:pt x="5184" y="248917"/>
                  </a:lnTo>
                  <a:lnTo>
                    <a:pt x="5133" y="248623"/>
                  </a:lnTo>
                  <a:lnTo>
                    <a:pt x="2818" y="246038"/>
                  </a:lnTo>
                  <a:lnTo>
                    <a:pt x="1225" y="242067"/>
                  </a:lnTo>
                  <a:lnTo>
                    <a:pt x="0" y="208756"/>
                  </a:lnTo>
                  <a:lnTo>
                    <a:pt x="2218" y="179002"/>
                  </a:lnTo>
                  <a:lnTo>
                    <a:pt x="8242" y="150628"/>
                  </a:lnTo>
                  <a:lnTo>
                    <a:pt x="15390" y="120772"/>
                  </a:lnTo>
                  <a:lnTo>
                    <a:pt x="25127" y="92735"/>
                  </a:lnTo>
                  <a:lnTo>
                    <a:pt x="43588" y="56460"/>
                  </a:lnTo>
                  <a:lnTo>
                    <a:pt x="53494" y="43510"/>
                  </a:lnTo>
                  <a:lnTo>
                    <a:pt x="89820" y="14238"/>
                  </a:lnTo>
                  <a:lnTo>
                    <a:pt x="95423" y="9197"/>
                  </a:lnTo>
                  <a:lnTo>
                    <a:pt x="108423" y="3595"/>
                  </a:lnTo>
                  <a:lnTo>
                    <a:pt x="133419" y="0"/>
                  </a:lnTo>
                  <a:lnTo>
                    <a:pt x="149469" y="3422"/>
                  </a:lnTo>
                  <a:lnTo>
                    <a:pt x="170063" y="13010"/>
                  </a:lnTo>
                  <a:lnTo>
                    <a:pt x="195522" y="35166"/>
                  </a:lnTo>
                  <a:lnTo>
                    <a:pt x="201171" y="47311"/>
                  </a:lnTo>
                  <a:lnTo>
                    <a:pt x="208843" y="79849"/>
                  </a:lnTo>
                  <a:lnTo>
                    <a:pt x="212428" y="113652"/>
                  </a:lnTo>
                  <a:lnTo>
                    <a:pt x="211356" y="140484"/>
                  </a:lnTo>
                  <a:lnTo>
                    <a:pt x="205104" y="153950"/>
                  </a:lnTo>
                  <a:lnTo>
                    <a:pt x="179418" y="190307"/>
                  </a:lnTo>
                  <a:lnTo>
                    <a:pt x="177080" y="194155"/>
                  </a:lnTo>
                  <a:lnTo>
                    <a:pt x="175580" y="201016"/>
                  </a:lnTo>
                  <a:lnTo>
                    <a:pt x="175259" y="197900"/>
                  </a:lnTo>
                  <a:lnTo>
                    <a:pt x="176067" y="185199"/>
                  </a:lnTo>
                  <a:lnTo>
                    <a:pt x="188209" y="154737"/>
                  </a:lnTo>
                  <a:lnTo>
                    <a:pt x="200387" y="121922"/>
                  </a:lnTo>
                  <a:lnTo>
                    <a:pt x="218848" y="86685"/>
                  </a:lnTo>
                  <a:lnTo>
                    <a:pt x="233766" y="65231"/>
                  </a:lnTo>
                  <a:lnTo>
                    <a:pt x="270683" y="32364"/>
                  </a:lnTo>
                  <a:lnTo>
                    <a:pt x="286660" y="21008"/>
                  </a:lnTo>
                  <a:lnTo>
                    <a:pt x="302119" y="16326"/>
                  </a:lnTo>
                  <a:lnTo>
                    <a:pt x="312330" y="17488"/>
                  </a:lnTo>
                  <a:lnTo>
                    <a:pt x="328637" y="21088"/>
                  </a:lnTo>
                  <a:lnTo>
                    <a:pt x="331682" y="23077"/>
                  </a:lnTo>
                  <a:lnTo>
                    <a:pt x="349303" y="43109"/>
                  </a:lnTo>
                  <a:lnTo>
                    <a:pt x="354185" y="57332"/>
                  </a:lnTo>
                  <a:lnTo>
                    <a:pt x="361364" y="90013"/>
                  </a:lnTo>
                  <a:lnTo>
                    <a:pt x="364852" y="127011"/>
                  </a:lnTo>
                  <a:lnTo>
                    <a:pt x="365541" y="164674"/>
                  </a:lnTo>
                  <a:lnTo>
                    <a:pt x="369722" y="196824"/>
                  </a:lnTo>
                  <a:lnTo>
                    <a:pt x="378701" y="220703"/>
                  </a:lnTo>
                  <a:lnTo>
                    <a:pt x="383620" y="228268"/>
                  </a:lnTo>
                  <a:lnTo>
                    <a:pt x="399760" y="240022"/>
                  </a:lnTo>
                  <a:lnTo>
                    <a:pt x="416996" y="248239"/>
                  </a:lnTo>
                  <a:lnTo>
                    <a:pt x="426671" y="25057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579"/>
            <p:cNvSpPr/>
            <p:nvPr/>
          </p:nvSpPr>
          <p:spPr>
            <a:xfrm>
              <a:off x="4655819" y="4754888"/>
              <a:ext cx="2705101" cy="114293"/>
            </a:xfrm>
            <a:custGeom>
              <a:avLst/>
              <a:gdLst/>
              <a:ahLst/>
              <a:cxnLst/>
              <a:rect l="0" t="0" r="0" b="0"/>
              <a:pathLst>
                <a:path w="2705101" h="114293">
                  <a:moveTo>
                    <a:pt x="2705100" y="15231"/>
                  </a:moveTo>
                  <a:lnTo>
                    <a:pt x="2669155" y="15231"/>
                  </a:lnTo>
                  <a:lnTo>
                    <a:pt x="2639323" y="15231"/>
                  </a:lnTo>
                  <a:lnTo>
                    <a:pt x="2608658" y="15231"/>
                  </a:lnTo>
                  <a:lnTo>
                    <a:pt x="2577277" y="15231"/>
                  </a:lnTo>
                  <a:lnTo>
                    <a:pt x="2541544" y="15231"/>
                  </a:lnTo>
                  <a:lnTo>
                    <a:pt x="2516698" y="15231"/>
                  </a:lnTo>
                  <a:lnTo>
                    <a:pt x="2489285" y="12974"/>
                  </a:lnTo>
                  <a:lnTo>
                    <a:pt x="2460169" y="9995"/>
                  </a:lnTo>
                  <a:lnTo>
                    <a:pt x="2430295" y="8671"/>
                  </a:lnTo>
                  <a:lnTo>
                    <a:pt x="2397827" y="8082"/>
                  </a:lnTo>
                  <a:lnTo>
                    <a:pt x="2363642" y="6974"/>
                  </a:lnTo>
                  <a:lnTo>
                    <a:pt x="2328692" y="3659"/>
                  </a:lnTo>
                  <a:lnTo>
                    <a:pt x="2293403" y="1622"/>
                  </a:lnTo>
                  <a:lnTo>
                    <a:pt x="2257964" y="716"/>
                  </a:lnTo>
                  <a:lnTo>
                    <a:pt x="2222458" y="313"/>
                  </a:lnTo>
                  <a:lnTo>
                    <a:pt x="2184664" y="134"/>
                  </a:lnTo>
                  <a:lnTo>
                    <a:pt x="2165102" y="87"/>
                  </a:lnTo>
                  <a:lnTo>
                    <a:pt x="2127564" y="34"/>
                  </a:lnTo>
                  <a:lnTo>
                    <a:pt x="2109256" y="20"/>
                  </a:lnTo>
                  <a:lnTo>
                    <a:pt x="2089431" y="10"/>
                  </a:lnTo>
                  <a:lnTo>
                    <a:pt x="2068594" y="4"/>
                  </a:lnTo>
                  <a:lnTo>
                    <a:pt x="2047083" y="0"/>
                  </a:lnTo>
                  <a:lnTo>
                    <a:pt x="2025969" y="844"/>
                  </a:lnTo>
                  <a:lnTo>
                    <a:pt x="2005120" y="2253"/>
                  </a:lnTo>
                  <a:lnTo>
                    <a:pt x="1984447" y="4039"/>
                  </a:lnTo>
                  <a:lnTo>
                    <a:pt x="1963045" y="5230"/>
                  </a:lnTo>
                  <a:lnTo>
                    <a:pt x="1941157" y="6024"/>
                  </a:lnTo>
                  <a:lnTo>
                    <a:pt x="1918945" y="6553"/>
                  </a:lnTo>
                  <a:lnTo>
                    <a:pt x="1895671" y="6906"/>
                  </a:lnTo>
                  <a:lnTo>
                    <a:pt x="1871687" y="7141"/>
                  </a:lnTo>
                  <a:lnTo>
                    <a:pt x="1847232" y="7298"/>
                  </a:lnTo>
                  <a:lnTo>
                    <a:pt x="1824155" y="8249"/>
                  </a:lnTo>
                  <a:lnTo>
                    <a:pt x="1801997" y="9730"/>
                  </a:lnTo>
                  <a:lnTo>
                    <a:pt x="1780451" y="11564"/>
                  </a:lnTo>
                  <a:lnTo>
                    <a:pt x="1757621" y="12786"/>
                  </a:lnTo>
                  <a:lnTo>
                    <a:pt x="1733934" y="13601"/>
                  </a:lnTo>
                  <a:lnTo>
                    <a:pt x="1709676" y="14145"/>
                  </a:lnTo>
                  <a:lnTo>
                    <a:pt x="1685884" y="15354"/>
                  </a:lnTo>
                  <a:lnTo>
                    <a:pt x="1662403" y="17006"/>
                  </a:lnTo>
                  <a:lnTo>
                    <a:pt x="1639129" y="18955"/>
                  </a:lnTo>
                  <a:lnTo>
                    <a:pt x="1615993" y="20254"/>
                  </a:lnTo>
                  <a:lnTo>
                    <a:pt x="1592949" y="21120"/>
                  </a:lnTo>
                  <a:lnTo>
                    <a:pt x="1569966" y="21697"/>
                  </a:lnTo>
                  <a:lnTo>
                    <a:pt x="1547024" y="22082"/>
                  </a:lnTo>
                  <a:lnTo>
                    <a:pt x="1524109" y="22339"/>
                  </a:lnTo>
                  <a:lnTo>
                    <a:pt x="1501213" y="22509"/>
                  </a:lnTo>
                  <a:lnTo>
                    <a:pt x="1478329" y="22623"/>
                  </a:lnTo>
                  <a:lnTo>
                    <a:pt x="1455453" y="22699"/>
                  </a:lnTo>
                  <a:lnTo>
                    <a:pt x="1432582" y="22750"/>
                  </a:lnTo>
                  <a:lnTo>
                    <a:pt x="1408868" y="23631"/>
                  </a:lnTo>
                  <a:lnTo>
                    <a:pt x="1384592" y="25064"/>
                  </a:lnTo>
                  <a:lnTo>
                    <a:pt x="1359942" y="26867"/>
                  </a:lnTo>
                  <a:lnTo>
                    <a:pt x="1335888" y="28068"/>
                  </a:lnTo>
                  <a:lnTo>
                    <a:pt x="1312232" y="28869"/>
                  </a:lnTo>
                  <a:lnTo>
                    <a:pt x="1288842" y="29403"/>
                  </a:lnTo>
                  <a:lnTo>
                    <a:pt x="1264781" y="29759"/>
                  </a:lnTo>
                  <a:lnTo>
                    <a:pt x="1240274" y="29997"/>
                  </a:lnTo>
                  <a:lnTo>
                    <a:pt x="1215470" y="30155"/>
                  </a:lnTo>
                  <a:lnTo>
                    <a:pt x="1191313" y="31107"/>
                  </a:lnTo>
                  <a:lnTo>
                    <a:pt x="1167589" y="32588"/>
                  </a:lnTo>
                  <a:lnTo>
                    <a:pt x="1144153" y="34423"/>
                  </a:lnTo>
                  <a:lnTo>
                    <a:pt x="1120062" y="35646"/>
                  </a:lnTo>
                  <a:lnTo>
                    <a:pt x="1095535" y="36461"/>
                  </a:lnTo>
                  <a:lnTo>
                    <a:pt x="1070716" y="37004"/>
                  </a:lnTo>
                  <a:lnTo>
                    <a:pt x="1046551" y="38214"/>
                  </a:lnTo>
                  <a:lnTo>
                    <a:pt x="1022821" y="39866"/>
                  </a:lnTo>
                  <a:lnTo>
                    <a:pt x="999381" y="41815"/>
                  </a:lnTo>
                  <a:lnTo>
                    <a:pt x="975287" y="43114"/>
                  </a:lnTo>
                  <a:lnTo>
                    <a:pt x="950758" y="43980"/>
                  </a:lnTo>
                  <a:lnTo>
                    <a:pt x="925939" y="44557"/>
                  </a:lnTo>
                  <a:lnTo>
                    <a:pt x="901773" y="45789"/>
                  </a:lnTo>
                  <a:lnTo>
                    <a:pt x="878042" y="47456"/>
                  </a:lnTo>
                  <a:lnTo>
                    <a:pt x="854602" y="49414"/>
                  </a:lnTo>
                  <a:lnTo>
                    <a:pt x="830508" y="50720"/>
                  </a:lnTo>
                  <a:lnTo>
                    <a:pt x="805979" y="51591"/>
                  </a:lnTo>
                  <a:lnTo>
                    <a:pt x="781159" y="52171"/>
                  </a:lnTo>
                  <a:lnTo>
                    <a:pt x="756993" y="53404"/>
                  </a:lnTo>
                  <a:lnTo>
                    <a:pt x="733262" y="55074"/>
                  </a:lnTo>
                  <a:lnTo>
                    <a:pt x="709822" y="57033"/>
                  </a:lnTo>
                  <a:lnTo>
                    <a:pt x="685728" y="59186"/>
                  </a:lnTo>
                  <a:lnTo>
                    <a:pt x="661199" y="61468"/>
                  </a:lnTo>
                  <a:lnTo>
                    <a:pt x="636380" y="63836"/>
                  </a:lnTo>
                  <a:lnTo>
                    <a:pt x="611367" y="65414"/>
                  </a:lnTo>
                  <a:lnTo>
                    <a:pt x="586224" y="66467"/>
                  </a:lnTo>
                  <a:lnTo>
                    <a:pt x="560996" y="67168"/>
                  </a:lnTo>
                  <a:lnTo>
                    <a:pt x="536558" y="68483"/>
                  </a:lnTo>
                  <a:lnTo>
                    <a:pt x="512646" y="70206"/>
                  </a:lnTo>
                  <a:lnTo>
                    <a:pt x="489084" y="72201"/>
                  </a:lnTo>
                  <a:lnTo>
                    <a:pt x="464909" y="73531"/>
                  </a:lnTo>
                  <a:lnTo>
                    <a:pt x="440326" y="74418"/>
                  </a:lnTo>
                  <a:lnTo>
                    <a:pt x="415471" y="75009"/>
                  </a:lnTo>
                  <a:lnTo>
                    <a:pt x="390434" y="76250"/>
                  </a:lnTo>
                  <a:lnTo>
                    <a:pt x="365276" y="77924"/>
                  </a:lnTo>
                  <a:lnTo>
                    <a:pt x="340038" y="79886"/>
                  </a:lnTo>
                  <a:lnTo>
                    <a:pt x="315592" y="82041"/>
                  </a:lnTo>
                  <a:lnTo>
                    <a:pt x="291675" y="84325"/>
                  </a:lnTo>
                  <a:lnTo>
                    <a:pt x="268110" y="86693"/>
                  </a:lnTo>
                  <a:lnTo>
                    <a:pt x="244780" y="89120"/>
                  </a:lnTo>
                  <a:lnTo>
                    <a:pt x="221607" y="91584"/>
                  </a:lnTo>
                  <a:lnTo>
                    <a:pt x="198538" y="94073"/>
                  </a:lnTo>
                  <a:lnTo>
                    <a:pt x="175539" y="96579"/>
                  </a:lnTo>
                  <a:lnTo>
                    <a:pt x="152586" y="99097"/>
                  </a:lnTo>
                  <a:lnTo>
                    <a:pt x="129664" y="101621"/>
                  </a:lnTo>
                  <a:lnTo>
                    <a:pt x="109303" y="104151"/>
                  </a:lnTo>
                  <a:lnTo>
                    <a:pt x="73133" y="109220"/>
                  </a:lnTo>
                  <a:lnTo>
                    <a:pt x="42381" y="112038"/>
                  </a:lnTo>
                  <a:lnTo>
                    <a:pt x="0" y="11429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580"/>
            <p:cNvSpPr/>
            <p:nvPr/>
          </p:nvSpPr>
          <p:spPr>
            <a:xfrm>
              <a:off x="739139" y="5128268"/>
              <a:ext cx="6256022" cy="273642"/>
            </a:xfrm>
            <a:custGeom>
              <a:avLst/>
              <a:gdLst/>
              <a:ahLst/>
              <a:cxnLst/>
              <a:rect l="0" t="0" r="0" b="0"/>
              <a:pathLst>
                <a:path w="6256022" h="273642">
                  <a:moveTo>
                    <a:pt x="0" y="83812"/>
                  </a:moveTo>
                  <a:lnTo>
                    <a:pt x="0" y="79766"/>
                  </a:lnTo>
                  <a:lnTo>
                    <a:pt x="847" y="78575"/>
                  </a:lnTo>
                  <a:lnTo>
                    <a:pt x="2258" y="77780"/>
                  </a:lnTo>
                  <a:lnTo>
                    <a:pt x="34253" y="68493"/>
                  </a:lnTo>
                  <a:lnTo>
                    <a:pt x="69077" y="62112"/>
                  </a:lnTo>
                  <a:lnTo>
                    <a:pt x="105242" y="55944"/>
                  </a:lnTo>
                  <a:lnTo>
                    <a:pt x="134947" y="53259"/>
                  </a:lnTo>
                  <a:lnTo>
                    <a:pt x="166044" y="47477"/>
                  </a:lnTo>
                  <a:lnTo>
                    <a:pt x="201693" y="40402"/>
                  </a:lnTo>
                  <a:lnTo>
                    <a:pt x="239066" y="33790"/>
                  </a:lnTo>
                  <a:lnTo>
                    <a:pt x="276951" y="30608"/>
                  </a:lnTo>
                  <a:lnTo>
                    <a:pt x="302301" y="26863"/>
                  </a:lnTo>
                  <a:lnTo>
                    <a:pt x="329936" y="24634"/>
                  </a:lnTo>
                  <a:lnTo>
                    <a:pt x="359152" y="23644"/>
                  </a:lnTo>
                  <a:lnTo>
                    <a:pt x="389070" y="23204"/>
                  </a:lnTo>
                  <a:lnTo>
                    <a:pt x="419300" y="20751"/>
                  </a:lnTo>
                  <a:lnTo>
                    <a:pt x="450516" y="17684"/>
                  </a:lnTo>
                  <a:lnTo>
                    <a:pt x="484145" y="16321"/>
                  </a:lnTo>
                  <a:lnTo>
                    <a:pt x="516589" y="15716"/>
                  </a:lnTo>
                  <a:lnTo>
                    <a:pt x="548789" y="14600"/>
                  </a:lnTo>
                  <a:lnTo>
                    <a:pt x="582855" y="11282"/>
                  </a:lnTo>
                  <a:lnTo>
                    <a:pt x="617752" y="9243"/>
                  </a:lnTo>
                  <a:lnTo>
                    <a:pt x="653017" y="8337"/>
                  </a:lnTo>
                  <a:lnTo>
                    <a:pt x="688445" y="7933"/>
                  </a:lnTo>
                  <a:lnTo>
                    <a:pt x="723947" y="5496"/>
                  </a:lnTo>
                  <a:lnTo>
                    <a:pt x="759481" y="2438"/>
                  </a:lnTo>
                  <a:lnTo>
                    <a:pt x="795030" y="1079"/>
                  </a:lnTo>
                  <a:lnTo>
                    <a:pt x="832842" y="475"/>
                  </a:lnTo>
                  <a:lnTo>
                    <a:pt x="852409" y="314"/>
                  </a:lnTo>
                  <a:lnTo>
                    <a:pt x="872226" y="206"/>
                  </a:lnTo>
                  <a:lnTo>
                    <a:pt x="892211" y="135"/>
                  </a:lnTo>
                  <a:lnTo>
                    <a:pt x="912307" y="87"/>
                  </a:lnTo>
                  <a:lnTo>
                    <a:pt x="932478" y="55"/>
                  </a:lnTo>
                  <a:lnTo>
                    <a:pt x="952699" y="34"/>
                  </a:lnTo>
                  <a:lnTo>
                    <a:pt x="972953" y="20"/>
                  </a:lnTo>
                  <a:lnTo>
                    <a:pt x="993229" y="10"/>
                  </a:lnTo>
                  <a:lnTo>
                    <a:pt x="1013519" y="5"/>
                  </a:lnTo>
                  <a:lnTo>
                    <a:pt x="1033820" y="0"/>
                  </a:lnTo>
                  <a:lnTo>
                    <a:pt x="1054973" y="844"/>
                  </a:lnTo>
                  <a:lnTo>
                    <a:pt x="1076696" y="2253"/>
                  </a:lnTo>
                  <a:lnTo>
                    <a:pt x="1098797" y="4039"/>
                  </a:lnTo>
                  <a:lnTo>
                    <a:pt x="1120305" y="5230"/>
                  </a:lnTo>
                  <a:lnTo>
                    <a:pt x="1141417" y="6024"/>
                  </a:lnTo>
                  <a:lnTo>
                    <a:pt x="1162265" y="6553"/>
                  </a:lnTo>
                  <a:lnTo>
                    <a:pt x="1183783" y="6906"/>
                  </a:lnTo>
                  <a:lnTo>
                    <a:pt x="1205749" y="7141"/>
                  </a:lnTo>
                  <a:lnTo>
                    <a:pt x="1228013" y="7298"/>
                  </a:lnTo>
                  <a:lnTo>
                    <a:pt x="1249629" y="8249"/>
                  </a:lnTo>
                  <a:lnTo>
                    <a:pt x="1270813" y="9730"/>
                  </a:lnTo>
                  <a:lnTo>
                    <a:pt x="1291709" y="11564"/>
                  </a:lnTo>
                  <a:lnTo>
                    <a:pt x="1313259" y="12786"/>
                  </a:lnTo>
                  <a:lnTo>
                    <a:pt x="1335246" y="13601"/>
                  </a:lnTo>
                  <a:lnTo>
                    <a:pt x="1357524" y="14145"/>
                  </a:lnTo>
                  <a:lnTo>
                    <a:pt x="1379996" y="14507"/>
                  </a:lnTo>
                  <a:lnTo>
                    <a:pt x="1402598" y="14749"/>
                  </a:lnTo>
                  <a:lnTo>
                    <a:pt x="1425285" y="14909"/>
                  </a:lnTo>
                  <a:lnTo>
                    <a:pt x="1447184" y="15017"/>
                  </a:lnTo>
                  <a:lnTo>
                    <a:pt x="1468556" y="15088"/>
                  </a:lnTo>
                  <a:lnTo>
                    <a:pt x="1489578" y="15136"/>
                  </a:lnTo>
                  <a:lnTo>
                    <a:pt x="1511212" y="15168"/>
                  </a:lnTo>
                  <a:lnTo>
                    <a:pt x="1533255" y="15189"/>
                  </a:lnTo>
                  <a:lnTo>
                    <a:pt x="1555570" y="15203"/>
                  </a:lnTo>
                  <a:lnTo>
                    <a:pt x="1578067" y="15212"/>
                  </a:lnTo>
                  <a:lnTo>
                    <a:pt x="1600685" y="15219"/>
                  </a:lnTo>
                  <a:lnTo>
                    <a:pt x="1623383" y="15223"/>
                  </a:lnTo>
                  <a:lnTo>
                    <a:pt x="1646982" y="15226"/>
                  </a:lnTo>
                  <a:lnTo>
                    <a:pt x="1671182" y="15228"/>
                  </a:lnTo>
                  <a:lnTo>
                    <a:pt x="1695781" y="15229"/>
                  </a:lnTo>
                  <a:lnTo>
                    <a:pt x="1721494" y="15230"/>
                  </a:lnTo>
                  <a:lnTo>
                    <a:pt x="1747950" y="15230"/>
                  </a:lnTo>
                  <a:lnTo>
                    <a:pt x="1774900" y="15231"/>
                  </a:lnTo>
                  <a:lnTo>
                    <a:pt x="1800487" y="15231"/>
                  </a:lnTo>
                  <a:lnTo>
                    <a:pt x="1825164" y="15231"/>
                  </a:lnTo>
                  <a:lnTo>
                    <a:pt x="1849237" y="15232"/>
                  </a:lnTo>
                  <a:lnTo>
                    <a:pt x="1874598" y="15232"/>
                  </a:lnTo>
                  <a:lnTo>
                    <a:pt x="1900819" y="15232"/>
                  </a:lnTo>
                  <a:lnTo>
                    <a:pt x="1927613" y="15232"/>
                  </a:lnTo>
                  <a:lnTo>
                    <a:pt x="1953942" y="16078"/>
                  </a:lnTo>
                  <a:lnTo>
                    <a:pt x="1979961" y="17489"/>
                  </a:lnTo>
                  <a:lnTo>
                    <a:pt x="2005775" y="19277"/>
                  </a:lnTo>
                  <a:lnTo>
                    <a:pt x="2031450" y="20468"/>
                  </a:lnTo>
                  <a:lnTo>
                    <a:pt x="2057033" y="21263"/>
                  </a:lnTo>
                  <a:lnTo>
                    <a:pt x="2082556" y="21792"/>
                  </a:lnTo>
                  <a:lnTo>
                    <a:pt x="2108884" y="22146"/>
                  </a:lnTo>
                  <a:lnTo>
                    <a:pt x="2135750" y="22381"/>
                  </a:lnTo>
                  <a:lnTo>
                    <a:pt x="2162973" y="22537"/>
                  </a:lnTo>
                  <a:lnTo>
                    <a:pt x="2189589" y="22642"/>
                  </a:lnTo>
                  <a:lnTo>
                    <a:pt x="2215800" y="22712"/>
                  </a:lnTo>
                  <a:lnTo>
                    <a:pt x="2241740" y="22758"/>
                  </a:lnTo>
                  <a:lnTo>
                    <a:pt x="2268347" y="22790"/>
                  </a:lnTo>
                  <a:lnTo>
                    <a:pt x="2295398" y="22810"/>
                  </a:lnTo>
                  <a:lnTo>
                    <a:pt x="2322746" y="22824"/>
                  </a:lnTo>
                  <a:lnTo>
                    <a:pt x="2349444" y="21986"/>
                  </a:lnTo>
                  <a:lnTo>
                    <a:pt x="2375710" y="20581"/>
                  </a:lnTo>
                  <a:lnTo>
                    <a:pt x="2401687" y="18798"/>
                  </a:lnTo>
                  <a:lnTo>
                    <a:pt x="2428318" y="17609"/>
                  </a:lnTo>
                  <a:lnTo>
                    <a:pt x="2455386" y="16816"/>
                  </a:lnTo>
                  <a:lnTo>
                    <a:pt x="2482744" y="16288"/>
                  </a:lnTo>
                  <a:lnTo>
                    <a:pt x="2509449" y="15936"/>
                  </a:lnTo>
                  <a:lnTo>
                    <a:pt x="2535720" y="15701"/>
                  </a:lnTo>
                  <a:lnTo>
                    <a:pt x="2561700" y="15545"/>
                  </a:lnTo>
                  <a:lnTo>
                    <a:pt x="2588333" y="15440"/>
                  </a:lnTo>
                  <a:lnTo>
                    <a:pt x="2615403" y="15371"/>
                  </a:lnTo>
                  <a:lnTo>
                    <a:pt x="2642762" y="15325"/>
                  </a:lnTo>
                  <a:lnTo>
                    <a:pt x="2670315" y="15294"/>
                  </a:lnTo>
                  <a:lnTo>
                    <a:pt x="2697997" y="15273"/>
                  </a:lnTo>
                  <a:lnTo>
                    <a:pt x="2725765" y="15259"/>
                  </a:lnTo>
                  <a:lnTo>
                    <a:pt x="2752743" y="15250"/>
                  </a:lnTo>
                  <a:lnTo>
                    <a:pt x="2779196" y="15244"/>
                  </a:lnTo>
                  <a:lnTo>
                    <a:pt x="2805297" y="15240"/>
                  </a:lnTo>
                  <a:lnTo>
                    <a:pt x="2832012" y="15237"/>
                  </a:lnTo>
                  <a:lnTo>
                    <a:pt x="2859135" y="15235"/>
                  </a:lnTo>
                  <a:lnTo>
                    <a:pt x="2886530" y="15234"/>
                  </a:lnTo>
                  <a:lnTo>
                    <a:pt x="2914107" y="15233"/>
                  </a:lnTo>
                  <a:lnTo>
                    <a:pt x="2941805" y="15233"/>
                  </a:lnTo>
                  <a:lnTo>
                    <a:pt x="2969583" y="15232"/>
                  </a:lnTo>
                  <a:lnTo>
                    <a:pt x="2997415" y="15232"/>
                  </a:lnTo>
                  <a:lnTo>
                    <a:pt x="3025284" y="15232"/>
                  </a:lnTo>
                  <a:lnTo>
                    <a:pt x="3053176" y="15232"/>
                  </a:lnTo>
                  <a:lnTo>
                    <a:pt x="3081931" y="16079"/>
                  </a:lnTo>
                  <a:lnTo>
                    <a:pt x="3111261" y="17490"/>
                  </a:lnTo>
                  <a:lnTo>
                    <a:pt x="3140974" y="19277"/>
                  </a:lnTo>
                  <a:lnTo>
                    <a:pt x="3169249" y="20468"/>
                  </a:lnTo>
                  <a:lnTo>
                    <a:pt x="3196566" y="21263"/>
                  </a:lnTo>
                  <a:lnTo>
                    <a:pt x="3223245" y="21792"/>
                  </a:lnTo>
                  <a:lnTo>
                    <a:pt x="3251190" y="22146"/>
                  </a:lnTo>
                  <a:lnTo>
                    <a:pt x="3279980" y="22381"/>
                  </a:lnTo>
                  <a:lnTo>
                    <a:pt x="3309334" y="22537"/>
                  </a:lnTo>
                  <a:lnTo>
                    <a:pt x="3338216" y="22642"/>
                  </a:lnTo>
                  <a:lnTo>
                    <a:pt x="3366784" y="22712"/>
                  </a:lnTo>
                  <a:lnTo>
                    <a:pt x="3395143" y="22758"/>
                  </a:lnTo>
                  <a:lnTo>
                    <a:pt x="3423362" y="23636"/>
                  </a:lnTo>
                  <a:lnTo>
                    <a:pt x="3451488" y="25067"/>
                  </a:lnTo>
                  <a:lnTo>
                    <a:pt x="3479553" y="26869"/>
                  </a:lnTo>
                  <a:lnTo>
                    <a:pt x="3508422" y="28917"/>
                  </a:lnTo>
                  <a:lnTo>
                    <a:pt x="3537828" y="31128"/>
                  </a:lnTo>
                  <a:lnTo>
                    <a:pt x="3567592" y="33449"/>
                  </a:lnTo>
                  <a:lnTo>
                    <a:pt x="3596749" y="35843"/>
                  </a:lnTo>
                  <a:lnTo>
                    <a:pt x="3625499" y="38287"/>
                  </a:lnTo>
                  <a:lnTo>
                    <a:pt x="3653980" y="40761"/>
                  </a:lnTo>
                  <a:lnTo>
                    <a:pt x="3682280" y="43258"/>
                  </a:lnTo>
                  <a:lnTo>
                    <a:pt x="3710460" y="45769"/>
                  </a:lnTo>
                  <a:lnTo>
                    <a:pt x="3738560" y="48290"/>
                  </a:lnTo>
                  <a:lnTo>
                    <a:pt x="3767454" y="49970"/>
                  </a:lnTo>
                  <a:lnTo>
                    <a:pt x="3796876" y="51091"/>
                  </a:lnTo>
                  <a:lnTo>
                    <a:pt x="3826651" y="51838"/>
                  </a:lnTo>
                  <a:lnTo>
                    <a:pt x="3855814" y="52335"/>
                  </a:lnTo>
                  <a:lnTo>
                    <a:pt x="3884570" y="52668"/>
                  </a:lnTo>
                  <a:lnTo>
                    <a:pt x="3913053" y="52889"/>
                  </a:lnTo>
                  <a:lnTo>
                    <a:pt x="3941355" y="53883"/>
                  </a:lnTo>
                  <a:lnTo>
                    <a:pt x="3969537" y="55393"/>
                  </a:lnTo>
                  <a:lnTo>
                    <a:pt x="3997638" y="57245"/>
                  </a:lnTo>
                  <a:lnTo>
                    <a:pt x="4025686" y="59328"/>
                  </a:lnTo>
                  <a:lnTo>
                    <a:pt x="4053697" y="61562"/>
                  </a:lnTo>
                  <a:lnTo>
                    <a:pt x="4081685" y="63898"/>
                  </a:lnTo>
                  <a:lnTo>
                    <a:pt x="4110504" y="66303"/>
                  </a:lnTo>
                  <a:lnTo>
                    <a:pt x="4139876" y="68753"/>
                  </a:lnTo>
                  <a:lnTo>
                    <a:pt x="4169617" y="71232"/>
                  </a:lnTo>
                  <a:lnTo>
                    <a:pt x="4198758" y="73732"/>
                  </a:lnTo>
                  <a:lnTo>
                    <a:pt x="4227499" y="76245"/>
                  </a:lnTo>
                  <a:lnTo>
                    <a:pt x="4255973" y="78767"/>
                  </a:lnTo>
                  <a:lnTo>
                    <a:pt x="4285115" y="80448"/>
                  </a:lnTo>
                  <a:lnTo>
                    <a:pt x="4314704" y="81569"/>
                  </a:lnTo>
                  <a:lnTo>
                    <a:pt x="4344590" y="82317"/>
                  </a:lnTo>
                  <a:lnTo>
                    <a:pt x="4373826" y="83661"/>
                  </a:lnTo>
                  <a:lnTo>
                    <a:pt x="4402631" y="85405"/>
                  </a:lnTo>
                  <a:lnTo>
                    <a:pt x="4431148" y="87414"/>
                  </a:lnTo>
                  <a:lnTo>
                    <a:pt x="4460319" y="89600"/>
                  </a:lnTo>
                  <a:lnTo>
                    <a:pt x="4489926" y="91904"/>
                  </a:lnTo>
                  <a:lnTo>
                    <a:pt x="4519824" y="94286"/>
                  </a:lnTo>
                  <a:lnTo>
                    <a:pt x="4549069" y="96721"/>
                  </a:lnTo>
                  <a:lnTo>
                    <a:pt x="4577880" y="99191"/>
                  </a:lnTo>
                  <a:lnTo>
                    <a:pt x="4606400" y="101685"/>
                  </a:lnTo>
                  <a:lnTo>
                    <a:pt x="4635574" y="105041"/>
                  </a:lnTo>
                  <a:lnTo>
                    <a:pt x="4665183" y="108971"/>
                  </a:lnTo>
                  <a:lnTo>
                    <a:pt x="4695082" y="113284"/>
                  </a:lnTo>
                  <a:lnTo>
                    <a:pt x="4724328" y="117007"/>
                  </a:lnTo>
                  <a:lnTo>
                    <a:pt x="4753138" y="120335"/>
                  </a:lnTo>
                  <a:lnTo>
                    <a:pt x="4781660" y="123400"/>
                  </a:lnTo>
                  <a:lnTo>
                    <a:pt x="4809986" y="126291"/>
                  </a:lnTo>
                  <a:lnTo>
                    <a:pt x="4838184" y="129064"/>
                  </a:lnTo>
                  <a:lnTo>
                    <a:pt x="4866296" y="131760"/>
                  </a:lnTo>
                  <a:lnTo>
                    <a:pt x="4894351" y="134404"/>
                  </a:lnTo>
                  <a:lnTo>
                    <a:pt x="4922367" y="137013"/>
                  </a:lnTo>
                  <a:lnTo>
                    <a:pt x="4950359" y="139599"/>
                  </a:lnTo>
                  <a:lnTo>
                    <a:pt x="4977486" y="142169"/>
                  </a:lnTo>
                  <a:lnTo>
                    <a:pt x="5004037" y="144731"/>
                  </a:lnTo>
                  <a:lnTo>
                    <a:pt x="5030205" y="147285"/>
                  </a:lnTo>
                  <a:lnTo>
                    <a:pt x="5057810" y="150680"/>
                  </a:lnTo>
                  <a:lnTo>
                    <a:pt x="5086374" y="154637"/>
                  </a:lnTo>
                  <a:lnTo>
                    <a:pt x="5115576" y="158968"/>
                  </a:lnTo>
                  <a:lnTo>
                    <a:pt x="5143511" y="162703"/>
                  </a:lnTo>
                  <a:lnTo>
                    <a:pt x="5170601" y="166039"/>
                  </a:lnTo>
                  <a:lnTo>
                    <a:pt x="5197127" y="169110"/>
                  </a:lnTo>
                  <a:lnTo>
                    <a:pt x="5224125" y="172004"/>
                  </a:lnTo>
                  <a:lnTo>
                    <a:pt x="5251437" y="174780"/>
                  </a:lnTo>
                  <a:lnTo>
                    <a:pt x="5278958" y="177477"/>
                  </a:lnTo>
                  <a:lnTo>
                    <a:pt x="5306619" y="180969"/>
                  </a:lnTo>
                  <a:lnTo>
                    <a:pt x="5334372" y="184989"/>
                  </a:lnTo>
                  <a:lnTo>
                    <a:pt x="5362189" y="189364"/>
                  </a:lnTo>
                  <a:lnTo>
                    <a:pt x="5388353" y="193126"/>
                  </a:lnTo>
                  <a:lnTo>
                    <a:pt x="5413415" y="196482"/>
                  </a:lnTo>
                  <a:lnTo>
                    <a:pt x="5437743" y="199565"/>
                  </a:lnTo>
                  <a:lnTo>
                    <a:pt x="5463276" y="202467"/>
                  </a:lnTo>
                  <a:lnTo>
                    <a:pt x="5489611" y="205249"/>
                  </a:lnTo>
                  <a:lnTo>
                    <a:pt x="5516481" y="207949"/>
                  </a:lnTo>
                  <a:lnTo>
                    <a:pt x="5542014" y="210597"/>
                  </a:lnTo>
                  <a:lnTo>
                    <a:pt x="5566656" y="213209"/>
                  </a:lnTo>
                  <a:lnTo>
                    <a:pt x="5590704" y="215796"/>
                  </a:lnTo>
                  <a:lnTo>
                    <a:pt x="5615203" y="219214"/>
                  </a:lnTo>
                  <a:lnTo>
                    <a:pt x="5640002" y="223187"/>
                  </a:lnTo>
                  <a:lnTo>
                    <a:pt x="5665001" y="227529"/>
                  </a:lnTo>
                  <a:lnTo>
                    <a:pt x="5689288" y="231269"/>
                  </a:lnTo>
                  <a:lnTo>
                    <a:pt x="5713098" y="234610"/>
                  </a:lnTo>
                  <a:lnTo>
                    <a:pt x="5736592" y="237684"/>
                  </a:lnTo>
                  <a:lnTo>
                    <a:pt x="5760722" y="240580"/>
                  </a:lnTo>
                  <a:lnTo>
                    <a:pt x="5785275" y="243357"/>
                  </a:lnTo>
                  <a:lnTo>
                    <a:pt x="5810110" y="246055"/>
                  </a:lnTo>
                  <a:lnTo>
                    <a:pt x="5834286" y="248700"/>
                  </a:lnTo>
                  <a:lnTo>
                    <a:pt x="5858024" y="251311"/>
                  </a:lnTo>
                  <a:lnTo>
                    <a:pt x="5881470" y="253898"/>
                  </a:lnTo>
                  <a:lnTo>
                    <a:pt x="5904720" y="256469"/>
                  </a:lnTo>
                  <a:lnTo>
                    <a:pt x="5927840" y="259030"/>
                  </a:lnTo>
                  <a:lnTo>
                    <a:pt x="5950874" y="261584"/>
                  </a:lnTo>
                  <a:lnTo>
                    <a:pt x="5973003" y="264133"/>
                  </a:lnTo>
                  <a:lnTo>
                    <a:pt x="5994529" y="266679"/>
                  </a:lnTo>
                  <a:lnTo>
                    <a:pt x="6015653" y="269223"/>
                  </a:lnTo>
                  <a:lnTo>
                    <a:pt x="6035662" y="270919"/>
                  </a:lnTo>
                  <a:lnTo>
                    <a:pt x="6073699" y="272804"/>
                  </a:lnTo>
                  <a:lnTo>
                    <a:pt x="6110360" y="273641"/>
                  </a:lnTo>
                  <a:lnTo>
                    <a:pt x="6144716" y="273167"/>
                  </a:lnTo>
                  <a:lnTo>
                    <a:pt x="6174096" y="270134"/>
                  </a:lnTo>
                  <a:lnTo>
                    <a:pt x="6201265" y="268221"/>
                  </a:lnTo>
                  <a:lnTo>
                    <a:pt x="6233588" y="264887"/>
                  </a:lnTo>
                  <a:lnTo>
                    <a:pt x="6256021" y="25907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199"/>
          <p:cNvGrpSpPr/>
          <p:nvPr/>
        </p:nvGrpSpPr>
        <p:grpSpPr>
          <a:xfrm>
            <a:off x="3543300" y="5762502"/>
            <a:ext cx="1202065" cy="431169"/>
            <a:chOff x="3543300" y="5762502"/>
            <a:chExt cx="1202065" cy="431169"/>
          </a:xfrm>
        </p:grpSpPr>
        <p:sp>
          <p:nvSpPr>
            <p:cNvPr id="122" name="SMARTInkShape-1581"/>
            <p:cNvSpPr/>
            <p:nvPr/>
          </p:nvSpPr>
          <p:spPr>
            <a:xfrm>
              <a:off x="4434840" y="5776047"/>
              <a:ext cx="310525" cy="417624"/>
            </a:xfrm>
            <a:custGeom>
              <a:avLst/>
              <a:gdLst/>
              <a:ahLst/>
              <a:cxnLst/>
              <a:rect l="0" t="0" r="0" b="0"/>
              <a:pathLst>
                <a:path w="310525" h="417624">
                  <a:moveTo>
                    <a:pt x="0" y="38013"/>
                  </a:moveTo>
                  <a:lnTo>
                    <a:pt x="0" y="31452"/>
                  </a:lnTo>
                  <a:lnTo>
                    <a:pt x="10605" y="19879"/>
                  </a:lnTo>
                  <a:lnTo>
                    <a:pt x="27338" y="10003"/>
                  </a:lnTo>
                  <a:lnTo>
                    <a:pt x="47046" y="3278"/>
                  </a:lnTo>
                  <a:lnTo>
                    <a:pt x="83994" y="356"/>
                  </a:lnTo>
                  <a:lnTo>
                    <a:pt x="115181" y="0"/>
                  </a:lnTo>
                  <a:lnTo>
                    <a:pt x="150818" y="2187"/>
                  </a:lnTo>
                  <a:lnTo>
                    <a:pt x="182567" y="10522"/>
                  </a:lnTo>
                  <a:lnTo>
                    <a:pt x="210391" y="22832"/>
                  </a:lnTo>
                  <a:lnTo>
                    <a:pt x="226978" y="36990"/>
                  </a:lnTo>
                  <a:lnTo>
                    <a:pt x="237527" y="51162"/>
                  </a:lnTo>
                  <a:lnTo>
                    <a:pt x="241969" y="66085"/>
                  </a:lnTo>
                  <a:lnTo>
                    <a:pt x="240750" y="76171"/>
                  </a:lnTo>
                  <a:lnTo>
                    <a:pt x="236540" y="86299"/>
                  </a:lnTo>
                  <a:lnTo>
                    <a:pt x="215273" y="111676"/>
                  </a:lnTo>
                  <a:lnTo>
                    <a:pt x="178804" y="138108"/>
                  </a:lnTo>
                  <a:lnTo>
                    <a:pt x="140847" y="158766"/>
                  </a:lnTo>
                  <a:lnTo>
                    <a:pt x="130049" y="163647"/>
                  </a:lnTo>
                  <a:lnTo>
                    <a:pt x="99271" y="167451"/>
                  </a:lnTo>
                  <a:lnTo>
                    <a:pt x="91898" y="167547"/>
                  </a:lnTo>
                  <a:lnTo>
                    <a:pt x="95621" y="167551"/>
                  </a:lnTo>
                  <a:lnTo>
                    <a:pt x="96767" y="166704"/>
                  </a:lnTo>
                  <a:lnTo>
                    <a:pt x="98041" y="163507"/>
                  </a:lnTo>
                  <a:lnTo>
                    <a:pt x="103122" y="159263"/>
                  </a:lnTo>
                  <a:lnTo>
                    <a:pt x="110178" y="155401"/>
                  </a:lnTo>
                  <a:lnTo>
                    <a:pt x="139994" y="146462"/>
                  </a:lnTo>
                  <a:lnTo>
                    <a:pt x="152813" y="146326"/>
                  </a:lnTo>
                  <a:lnTo>
                    <a:pt x="190469" y="153369"/>
                  </a:lnTo>
                  <a:lnTo>
                    <a:pt x="228531" y="173014"/>
                  </a:lnTo>
                  <a:lnTo>
                    <a:pt x="245606" y="187045"/>
                  </a:lnTo>
                  <a:lnTo>
                    <a:pt x="281182" y="223649"/>
                  </a:lnTo>
                  <a:lnTo>
                    <a:pt x="298951" y="259355"/>
                  </a:lnTo>
                  <a:lnTo>
                    <a:pt x="308881" y="294781"/>
                  </a:lnTo>
                  <a:lnTo>
                    <a:pt x="310524" y="319268"/>
                  </a:lnTo>
                  <a:lnTo>
                    <a:pt x="305179" y="342610"/>
                  </a:lnTo>
                  <a:lnTo>
                    <a:pt x="288631" y="373252"/>
                  </a:lnTo>
                  <a:lnTo>
                    <a:pt x="278140" y="387668"/>
                  </a:lnTo>
                  <a:lnTo>
                    <a:pt x="265011" y="399719"/>
                  </a:lnTo>
                  <a:lnTo>
                    <a:pt x="239294" y="411979"/>
                  </a:lnTo>
                  <a:lnTo>
                    <a:pt x="205500" y="417623"/>
                  </a:lnTo>
                  <a:lnTo>
                    <a:pt x="169348" y="416480"/>
                  </a:lnTo>
                  <a:lnTo>
                    <a:pt x="140770" y="410642"/>
                  </a:lnTo>
                  <a:lnTo>
                    <a:pt x="110007" y="401292"/>
                  </a:lnTo>
                  <a:lnTo>
                    <a:pt x="72811" y="382963"/>
                  </a:lnTo>
                  <a:lnTo>
                    <a:pt x="39326" y="357988"/>
                  </a:lnTo>
                  <a:lnTo>
                    <a:pt x="15240" y="33519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582"/>
            <p:cNvSpPr/>
            <p:nvPr/>
          </p:nvSpPr>
          <p:spPr>
            <a:xfrm>
              <a:off x="4115859" y="6057900"/>
              <a:ext cx="181822" cy="15240"/>
            </a:xfrm>
            <a:custGeom>
              <a:avLst/>
              <a:gdLst/>
              <a:ahLst/>
              <a:cxnLst/>
              <a:rect l="0" t="0" r="0" b="0"/>
              <a:pathLst>
                <a:path w="181822" h="15240">
                  <a:moveTo>
                    <a:pt x="6560" y="15239"/>
                  </a:moveTo>
                  <a:lnTo>
                    <a:pt x="2515" y="15239"/>
                  </a:lnTo>
                  <a:lnTo>
                    <a:pt x="1324" y="14393"/>
                  </a:lnTo>
                  <a:lnTo>
                    <a:pt x="530" y="12982"/>
                  </a:lnTo>
                  <a:lnTo>
                    <a:pt x="0" y="11194"/>
                  </a:lnTo>
                  <a:lnTo>
                    <a:pt x="493" y="10003"/>
                  </a:lnTo>
                  <a:lnTo>
                    <a:pt x="1669" y="9208"/>
                  </a:lnTo>
                  <a:lnTo>
                    <a:pt x="5594" y="7933"/>
                  </a:lnTo>
                  <a:lnTo>
                    <a:pt x="39657" y="7632"/>
                  </a:lnTo>
                  <a:lnTo>
                    <a:pt x="75485" y="7621"/>
                  </a:lnTo>
                  <a:lnTo>
                    <a:pt x="113286" y="7620"/>
                  </a:lnTo>
                  <a:lnTo>
                    <a:pt x="145316" y="7619"/>
                  </a:lnTo>
                  <a:lnTo>
                    <a:pt x="166425" y="7619"/>
                  </a:lnTo>
                  <a:lnTo>
                    <a:pt x="173003" y="5362"/>
                  </a:lnTo>
                  <a:lnTo>
                    <a:pt x="18182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583"/>
            <p:cNvSpPr/>
            <p:nvPr/>
          </p:nvSpPr>
          <p:spPr>
            <a:xfrm>
              <a:off x="4178989" y="5996939"/>
              <a:ext cx="4392" cy="167642"/>
            </a:xfrm>
            <a:custGeom>
              <a:avLst/>
              <a:gdLst/>
              <a:ahLst/>
              <a:cxnLst/>
              <a:rect l="0" t="0" r="0" b="0"/>
              <a:pathLst>
                <a:path w="4392" h="167642">
                  <a:moveTo>
                    <a:pt x="4391" y="0"/>
                  </a:moveTo>
                  <a:lnTo>
                    <a:pt x="4391" y="34252"/>
                  </a:lnTo>
                  <a:lnTo>
                    <a:pt x="2133" y="61705"/>
                  </a:lnTo>
                  <a:lnTo>
                    <a:pt x="0" y="76532"/>
                  </a:lnTo>
                  <a:lnTo>
                    <a:pt x="3645" y="114344"/>
                  </a:lnTo>
                  <a:lnTo>
                    <a:pt x="4325" y="151934"/>
                  </a:lnTo>
                  <a:lnTo>
                    <a:pt x="4391" y="1676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584"/>
            <p:cNvSpPr/>
            <p:nvPr/>
          </p:nvSpPr>
          <p:spPr>
            <a:xfrm>
              <a:off x="3543300" y="5762502"/>
              <a:ext cx="333643" cy="401482"/>
            </a:xfrm>
            <a:custGeom>
              <a:avLst/>
              <a:gdLst/>
              <a:ahLst/>
              <a:cxnLst/>
              <a:rect l="0" t="0" r="0" b="0"/>
              <a:pathLst>
                <a:path w="333643" h="401482">
                  <a:moveTo>
                    <a:pt x="0" y="43937"/>
                  </a:moveTo>
                  <a:lnTo>
                    <a:pt x="17912" y="26026"/>
                  </a:lnTo>
                  <a:lnTo>
                    <a:pt x="25176" y="23276"/>
                  </a:lnTo>
                  <a:lnTo>
                    <a:pt x="61832" y="15239"/>
                  </a:lnTo>
                  <a:lnTo>
                    <a:pt x="95657" y="9765"/>
                  </a:lnTo>
                  <a:lnTo>
                    <a:pt x="124957" y="2956"/>
                  </a:lnTo>
                  <a:lnTo>
                    <a:pt x="159961" y="0"/>
                  </a:lnTo>
                  <a:lnTo>
                    <a:pt x="196352" y="6691"/>
                  </a:lnTo>
                  <a:lnTo>
                    <a:pt x="230750" y="18650"/>
                  </a:lnTo>
                  <a:lnTo>
                    <a:pt x="250404" y="27037"/>
                  </a:lnTo>
                  <a:lnTo>
                    <a:pt x="271241" y="49161"/>
                  </a:lnTo>
                  <a:lnTo>
                    <a:pt x="276620" y="57830"/>
                  </a:lnTo>
                  <a:lnTo>
                    <a:pt x="277547" y="62512"/>
                  </a:lnTo>
                  <a:lnTo>
                    <a:pt x="274805" y="78040"/>
                  </a:lnTo>
                  <a:lnTo>
                    <a:pt x="267784" y="97504"/>
                  </a:lnTo>
                  <a:lnTo>
                    <a:pt x="235985" y="135242"/>
                  </a:lnTo>
                  <a:lnTo>
                    <a:pt x="215853" y="151626"/>
                  </a:lnTo>
                  <a:lnTo>
                    <a:pt x="195571" y="162168"/>
                  </a:lnTo>
                  <a:lnTo>
                    <a:pt x="177515" y="167387"/>
                  </a:lnTo>
                  <a:lnTo>
                    <a:pt x="171182" y="170770"/>
                  </a:lnTo>
                  <a:lnTo>
                    <a:pt x="165545" y="172274"/>
                  </a:lnTo>
                  <a:lnTo>
                    <a:pt x="163703" y="173522"/>
                  </a:lnTo>
                  <a:lnTo>
                    <a:pt x="162475" y="175201"/>
                  </a:lnTo>
                  <a:lnTo>
                    <a:pt x="160163" y="180752"/>
                  </a:lnTo>
                  <a:lnTo>
                    <a:pt x="160062" y="176950"/>
                  </a:lnTo>
                  <a:lnTo>
                    <a:pt x="160894" y="175792"/>
                  </a:lnTo>
                  <a:lnTo>
                    <a:pt x="164077" y="174506"/>
                  </a:lnTo>
                  <a:lnTo>
                    <a:pt x="183748" y="171355"/>
                  </a:lnTo>
                  <a:lnTo>
                    <a:pt x="188539" y="169523"/>
                  </a:lnTo>
                  <a:lnTo>
                    <a:pt x="198377" y="169744"/>
                  </a:lnTo>
                  <a:lnTo>
                    <a:pt x="226364" y="175407"/>
                  </a:lnTo>
                  <a:lnTo>
                    <a:pt x="263415" y="197931"/>
                  </a:lnTo>
                  <a:lnTo>
                    <a:pt x="294574" y="224640"/>
                  </a:lnTo>
                  <a:lnTo>
                    <a:pt x="321069" y="261350"/>
                  </a:lnTo>
                  <a:lnTo>
                    <a:pt x="331594" y="292968"/>
                  </a:lnTo>
                  <a:lnTo>
                    <a:pt x="333642" y="305889"/>
                  </a:lnTo>
                  <a:lnTo>
                    <a:pt x="330749" y="326728"/>
                  </a:lnTo>
                  <a:lnTo>
                    <a:pt x="324530" y="344944"/>
                  </a:lnTo>
                  <a:lnTo>
                    <a:pt x="313280" y="361066"/>
                  </a:lnTo>
                  <a:lnTo>
                    <a:pt x="277771" y="391885"/>
                  </a:lnTo>
                  <a:lnTo>
                    <a:pt x="264847" y="397547"/>
                  </a:lnTo>
                  <a:lnTo>
                    <a:pt x="228356" y="401481"/>
                  </a:lnTo>
                  <a:lnTo>
                    <a:pt x="198072" y="399702"/>
                  </a:lnTo>
                  <a:lnTo>
                    <a:pt x="160013" y="388218"/>
                  </a:lnTo>
                  <a:lnTo>
                    <a:pt x="125964" y="370075"/>
                  </a:lnTo>
                  <a:lnTo>
                    <a:pt x="89834" y="339187"/>
                  </a:lnTo>
                  <a:lnTo>
                    <a:pt x="82824" y="332357"/>
                  </a:lnTo>
                  <a:lnTo>
                    <a:pt x="79144" y="324241"/>
                  </a:lnTo>
                  <a:lnTo>
                    <a:pt x="76200" y="29539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200"/>
          <p:cNvGrpSpPr/>
          <p:nvPr/>
        </p:nvGrpSpPr>
        <p:grpSpPr>
          <a:xfrm>
            <a:off x="4823459" y="5905500"/>
            <a:ext cx="1920242" cy="495301"/>
            <a:chOff x="4823459" y="5905500"/>
            <a:chExt cx="1920242" cy="495301"/>
          </a:xfrm>
        </p:grpSpPr>
        <p:sp>
          <p:nvSpPr>
            <p:cNvPr id="127" name="SMARTInkShape-1585"/>
            <p:cNvSpPr/>
            <p:nvPr/>
          </p:nvSpPr>
          <p:spPr>
            <a:xfrm>
              <a:off x="6515229" y="6187439"/>
              <a:ext cx="228472" cy="180938"/>
            </a:xfrm>
            <a:custGeom>
              <a:avLst/>
              <a:gdLst/>
              <a:ahLst/>
              <a:cxnLst/>
              <a:rect l="0" t="0" r="0" b="0"/>
              <a:pathLst>
                <a:path w="228472" h="180938">
                  <a:moveTo>
                    <a:pt x="37971" y="0"/>
                  </a:moveTo>
                  <a:lnTo>
                    <a:pt x="27365" y="10607"/>
                  </a:lnTo>
                  <a:lnTo>
                    <a:pt x="24790" y="17697"/>
                  </a:lnTo>
                  <a:lnTo>
                    <a:pt x="21082" y="31208"/>
                  </a:lnTo>
                  <a:lnTo>
                    <a:pt x="7346" y="63282"/>
                  </a:lnTo>
                  <a:lnTo>
                    <a:pt x="1347" y="87854"/>
                  </a:lnTo>
                  <a:lnTo>
                    <a:pt x="0" y="123334"/>
                  </a:lnTo>
                  <a:lnTo>
                    <a:pt x="3954" y="141154"/>
                  </a:lnTo>
                  <a:lnTo>
                    <a:pt x="10488" y="157159"/>
                  </a:lnTo>
                  <a:lnTo>
                    <a:pt x="17572" y="165239"/>
                  </a:lnTo>
                  <a:lnTo>
                    <a:pt x="33337" y="174549"/>
                  </a:lnTo>
                  <a:lnTo>
                    <a:pt x="46918" y="179178"/>
                  </a:lnTo>
                  <a:lnTo>
                    <a:pt x="68845" y="180937"/>
                  </a:lnTo>
                  <a:lnTo>
                    <a:pt x="101266" y="174375"/>
                  </a:lnTo>
                  <a:lnTo>
                    <a:pt x="127845" y="165120"/>
                  </a:lnTo>
                  <a:lnTo>
                    <a:pt x="151807" y="149396"/>
                  </a:lnTo>
                  <a:lnTo>
                    <a:pt x="182659" y="117281"/>
                  </a:lnTo>
                  <a:lnTo>
                    <a:pt x="206283" y="84409"/>
                  </a:lnTo>
                  <a:lnTo>
                    <a:pt x="216158" y="61135"/>
                  </a:lnTo>
                  <a:lnTo>
                    <a:pt x="224277" y="26929"/>
                  </a:lnTo>
                  <a:lnTo>
                    <a:pt x="22847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586"/>
            <p:cNvSpPr/>
            <p:nvPr/>
          </p:nvSpPr>
          <p:spPr>
            <a:xfrm>
              <a:off x="5670238" y="6143814"/>
              <a:ext cx="729880" cy="256987"/>
            </a:xfrm>
            <a:custGeom>
              <a:avLst/>
              <a:gdLst/>
              <a:ahLst/>
              <a:cxnLst/>
              <a:rect l="0" t="0" r="0" b="0"/>
              <a:pathLst>
                <a:path w="729880" h="256987">
                  <a:moveTo>
                    <a:pt x="151442" y="51246"/>
                  </a:moveTo>
                  <a:lnTo>
                    <a:pt x="151442" y="40639"/>
                  </a:lnTo>
                  <a:lnTo>
                    <a:pt x="149184" y="35808"/>
                  </a:lnTo>
                  <a:lnTo>
                    <a:pt x="146205" y="30838"/>
                  </a:lnTo>
                  <a:lnTo>
                    <a:pt x="143681" y="23280"/>
                  </a:lnTo>
                  <a:lnTo>
                    <a:pt x="140090" y="18214"/>
                  </a:lnTo>
                  <a:lnTo>
                    <a:pt x="135671" y="15398"/>
                  </a:lnTo>
                  <a:lnTo>
                    <a:pt x="133308" y="14648"/>
                  </a:lnTo>
                  <a:lnTo>
                    <a:pt x="97178" y="23883"/>
                  </a:lnTo>
                  <a:lnTo>
                    <a:pt x="66593" y="39663"/>
                  </a:lnTo>
                  <a:lnTo>
                    <a:pt x="40318" y="54964"/>
                  </a:lnTo>
                  <a:lnTo>
                    <a:pt x="9954" y="89835"/>
                  </a:lnTo>
                  <a:lnTo>
                    <a:pt x="3892" y="102545"/>
                  </a:lnTo>
                  <a:lnTo>
                    <a:pt x="0" y="128548"/>
                  </a:lnTo>
                  <a:lnTo>
                    <a:pt x="3370" y="146587"/>
                  </a:lnTo>
                  <a:lnTo>
                    <a:pt x="9732" y="158611"/>
                  </a:lnTo>
                  <a:lnTo>
                    <a:pt x="12941" y="160923"/>
                  </a:lnTo>
                  <a:lnTo>
                    <a:pt x="21023" y="163490"/>
                  </a:lnTo>
                  <a:lnTo>
                    <a:pt x="49988" y="165365"/>
                  </a:lnTo>
                  <a:lnTo>
                    <a:pt x="69170" y="161447"/>
                  </a:lnTo>
                  <a:lnTo>
                    <a:pt x="86895" y="150879"/>
                  </a:lnTo>
                  <a:lnTo>
                    <a:pt x="113204" y="124928"/>
                  </a:lnTo>
                  <a:lnTo>
                    <a:pt x="143810" y="89793"/>
                  </a:lnTo>
                  <a:lnTo>
                    <a:pt x="153129" y="81078"/>
                  </a:lnTo>
                  <a:lnTo>
                    <a:pt x="162290" y="75325"/>
                  </a:lnTo>
                  <a:lnTo>
                    <a:pt x="166227" y="69481"/>
                  </a:lnTo>
                  <a:lnTo>
                    <a:pt x="170148" y="67817"/>
                  </a:lnTo>
                  <a:lnTo>
                    <a:pt x="171533" y="68220"/>
                  </a:lnTo>
                  <a:lnTo>
                    <a:pt x="172455" y="69335"/>
                  </a:lnTo>
                  <a:lnTo>
                    <a:pt x="173937" y="73163"/>
                  </a:lnTo>
                  <a:lnTo>
                    <a:pt x="168223" y="90559"/>
                  </a:lnTo>
                  <a:lnTo>
                    <a:pt x="166986" y="113951"/>
                  </a:lnTo>
                  <a:lnTo>
                    <a:pt x="177315" y="151518"/>
                  </a:lnTo>
                  <a:lnTo>
                    <a:pt x="198684" y="185526"/>
                  </a:lnTo>
                  <a:lnTo>
                    <a:pt x="208845" y="193616"/>
                  </a:lnTo>
                  <a:lnTo>
                    <a:pt x="220980" y="199188"/>
                  </a:lnTo>
                  <a:lnTo>
                    <a:pt x="251798" y="203059"/>
                  </a:lnTo>
                  <a:lnTo>
                    <a:pt x="280391" y="197446"/>
                  </a:lnTo>
                  <a:lnTo>
                    <a:pt x="297834" y="189767"/>
                  </a:lnTo>
                  <a:lnTo>
                    <a:pt x="313726" y="176297"/>
                  </a:lnTo>
                  <a:lnTo>
                    <a:pt x="339366" y="142094"/>
                  </a:lnTo>
                  <a:lnTo>
                    <a:pt x="369878" y="107519"/>
                  </a:lnTo>
                  <a:lnTo>
                    <a:pt x="395138" y="74277"/>
                  </a:lnTo>
                  <a:lnTo>
                    <a:pt x="394426" y="100957"/>
                  </a:lnTo>
                  <a:lnTo>
                    <a:pt x="384674" y="135591"/>
                  </a:lnTo>
                  <a:lnTo>
                    <a:pt x="372363" y="173235"/>
                  </a:lnTo>
                  <a:lnTo>
                    <a:pt x="357177" y="210602"/>
                  </a:lnTo>
                  <a:lnTo>
                    <a:pt x="349718" y="225258"/>
                  </a:lnTo>
                  <a:lnTo>
                    <a:pt x="343133" y="232790"/>
                  </a:lnTo>
                  <a:lnTo>
                    <a:pt x="342736" y="232389"/>
                  </a:lnTo>
                  <a:lnTo>
                    <a:pt x="342295" y="229685"/>
                  </a:lnTo>
                  <a:lnTo>
                    <a:pt x="343024" y="228625"/>
                  </a:lnTo>
                  <a:lnTo>
                    <a:pt x="346091" y="227448"/>
                  </a:lnTo>
                  <a:lnTo>
                    <a:pt x="347248" y="225440"/>
                  </a:lnTo>
                  <a:lnTo>
                    <a:pt x="357715" y="187377"/>
                  </a:lnTo>
                  <a:lnTo>
                    <a:pt x="371492" y="153677"/>
                  </a:lnTo>
                  <a:lnTo>
                    <a:pt x="385599" y="124399"/>
                  </a:lnTo>
                  <a:lnTo>
                    <a:pt x="404548" y="94276"/>
                  </a:lnTo>
                  <a:lnTo>
                    <a:pt x="441218" y="60184"/>
                  </a:lnTo>
                  <a:lnTo>
                    <a:pt x="471525" y="42851"/>
                  </a:lnTo>
                  <a:lnTo>
                    <a:pt x="490650" y="37358"/>
                  </a:lnTo>
                  <a:lnTo>
                    <a:pt x="500038" y="36607"/>
                  </a:lnTo>
                  <a:lnTo>
                    <a:pt x="507598" y="38530"/>
                  </a:lnTo>
                  <a:lnTo>
                    <a:pt x="510799" y="40228"/>
                  </a:lnTo>
                  <a:lnTo>
                    <a:pt x="527245" y="60494"/>
                  </a:lnTo>
                  <a:lnTo>
                    <a:pt x="530133" y="70596"/>
                  </a:lnTo>
                  <a:lnTo>
                    <a:pt x="532137" y="105973"/>
                  </a:lnTo>
                  <a:lnTo>
                    <a:pt x="530124" y="141203"/>
                  </a:lnTo>
                  <a:lnTo>
                    <a:pt x="521824" y="172873"/>
                  </a:lnTo>
                  <a:lnTo>
                    <a:pt x="509521" y="200680"/>
                  </a:lnTo>
                  <a:lnTo>
                    <a:pt x="504475" y="206561"/>
                  </a:lnTo>
                  <a:lnTo>
                    <a:pt x="494473" y="211211"/>
                  </a:lnTo>
                  <a:lnTo>
                    <a:pt x="494381" y="207204"/>
                  </a:lnTo>
                  <a:lnTo>
                    <a:pt x="504951" y="174656"/>
                  </a:lnTo>
                  <a:lnTo>
                    <a:pt x="526070" y="136896"/>
                  </a:lnTo>
                  <a:lnTo>
                    <a:pt x="543065" y="106916"/>
                  </a:lnTo>
                  <a:lnTo>
                    <a:pt x="563812" y="77430"/>
                  </a:lnTo>
                  <a:lnTo>
                    <a:pt x="595835" y="44282"/>
                  </a:lnTo>
                  <a:lnTo>
                    <a:pt x="630477" y="17320"/>
                  </a:lnTo>
                  <a:lnTo>
                    <a:pt x="660932" y="2618"/>
                  </a:lnTo>
                  <a:lnTo>
                    <a:pt x="673087" y="0"/>
                  </a:lnTo>
                  <a:lnTo>
                    <a:pt x="681875" y="1094"/>
                  </a:lnTo>
                  <a:lnTo>
                    <a:pt x="698461" y="8695"/>
                  </a:lnTo>
                  <a:lnTo>
                    <a:pt x="705853" y="15683"/>
                  </a:lnTo>
                  <a:lnTo>
                    <a:pt x="720158" y="39727"/>
                  </a:lnTo>
                  <a:lnTo>
                    <a:pt x="727103" y="60815"/>
                  </a:lnTo>
                  <a:lnTo>
                    <a:pt x="729879" y="95595"/>
                  </a:lnTo>
                  <a:lnTo>
                    <a:pt x="726382" y="131220"/>
                  </a:lnTo>
                  <a:lnTo>
                    <a:pt x="717538" y="164786"/>
                  </a:lnTo>
                  <a:lnTo>
                    <a:pt x="707638" y="195875"/>
                  </a:lnTo>
                  <a:lnTo>
                    <a:pt x="694993" y="232413"/>
                  </a:lnTo>
                  <a:lnTo>
                    <a:pt x="687098" y="248024"/>
                  </a:lnTo>
                  <a:lnTo>
                    <a:pt x="684842" y="25698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587"/>
            <p:cNvSpPr/>
            <p:nvPr/>
          </p:nvSpPr>
          <p:spPr>
            <a:xfrm>
              <a:off x="5248259" y="5905500"/>
              <a:ext cx="266942" cy="388028"/>
            </a:xfrm>
            <a:custGeom>
              <a:avLst/>
              <a:gdLst/>
              <a:ahLst/>
              <a:cxnLst/>
              <a:rect l="0" t="0" r="0" b="0"/>
              <a:pathLst>
                <a:path w="266942" h="388028">
                  <a:moveTo>
                    <a:pt x="245760" y="0"/>
                  </a:moveTo>
                  <a:lnTo>
                    <a:pt x="241715" y="0"/>
                  </a:lnTo>
                  <a:lnTo>
                    <a:pt x="237472" y="2257"/>
                  </a:lnTo>
                  <a:lnTo>
                    <a:pt x="203951" y="21254"/>
                  </a:lnTo>
                  <a:lnTo>
                    <a:pt x="174190" y="38786"/>
                  </a:lnTo>
                  <a:lnTo>
                    <a:pt x="143557" y="55801"/>
                  </a:lnTo>
                  <a:lnTo>
                    <a:pt x="109927" y="76929"/>
                  </a:lnTo>
                  <a:lnTo>
                    <a:pt x="78514" y="99276"/>
                  </a:lnTo>
                  <a:lnTo>
                    <a:pt x="41603" y="133627"/>
                  </a:lnTo>
                  <a:lnTo>
                    <a:pt x="21675" y="163018"/>
                  </a:lnTo>
                  <a:lnTo>
                    <a:pt x="9091" y="193175"/>
                  </a:lnTo>
                  <a:lnTo>
                    <a:pt x="0" y="223559"/>
                  </a:lnTo>
                  <a:lnTo>
                    <a:pt x="34" y="254011"/>
                  </a:lnTo>
                  <a:lnTo>
                    <a:pt x="13715" y="289405"/>
                  </a:lnTo>
                  <a:lnTo>
                    <a:pt x="34981" y="325873"/>
                  </a:lnTo>
                  <a:lnTo>
                    <a:pt x="63390" y="353741"/>
                  </a:lnTo>
                  <a:lnTo>
                    <a:pt x="99544" y="374706"/>
                  </a:lnTo>
                  <a:lnTo>
                    <a:pt x="137041" y="385620"/>
                  </a:lnTo>
                  <a:lnTo>
                    <a:pt x="173203" y="388027"/>
                  </a:lnTo>
                  <a:lnTo>
                    <a:pt x="198862" y="384399"/>
                  </a:lnTo>
                  <a:lnTo>
                    <a:pt x="222552" y="373916"/>
                  </a:lnTo>
                  <a:lnTo>
                    <a:pt x="241612" y="360086"/>
                  </a:lnTo>
                  <a:lnTo>
                    <a:pt x="257139" y="340242"/>
                  </a:lnTo>
                  <a:lnTo>
                    <a:pt x="264842" y="325085"/>
                  </a:lnTo>
                  <a:lnTo>
                    <a:pt x="266941" y="314944"/>
                  </a:lnTo>
                  <a:lnTo>
                    <a:pt x="265616" y="304793"/>
                  </a:lnTo>
                  <a:lnTo>
                    <a:pt x="257867" y="284478"/>
                  </a:lnTo>
                  <a:lnTo>
                    <a:pt x="250859" y="276577"/>
                  </a:lnTo>
                  <a:lnTo>
                    <a:pt x="232563" y="264605"/>
                  </a:lnTo>
                  <a:lnTo>
                    <a:pt x="209583" y="260717"/>
                  </a:lnTo>
                  <a:lnTo>
                    <a:pt x="185370" y="263610"/>
                  </a:lnTo>
                  <a:lnTo>
                    <a:pt x="154433" y="277409"/>
                  </a:lnTo>
                  <a:lnTo>
                    <a:pt x="126121" y="291424"/>
                  </a:lnTo>
                  <a:lnTo>
                    <a:pt x="115540" y="301395"/>
                  </a:lnTo>
                  <a:lnTo>
                    <a:pt x="99020" y="331790"/>
                  </a:lnTo>
                  <a:lnTo>
                    <a:pt x="94478" y="352025"/>
                  </a:lnTo>
                  <a:lnTo>
                    <a:pt x="93360" y="3657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588"/>
            <p:cNvSpPr/>
            <p:nvPr/>
          </p:nvSpPr>
          <p:spPr>
            <a:xfrm>
              <a:off x="4853940" y="6111239"/>
              <a:ext cx="190500" cy="7622"/>
            </a:xfrm>
            <a:custGeom>
              <a:avLst/>
              <a:gdLst/>
              <a:ahLst/>
              <a:cxnLst/>
              <a:rect l="0" t="0" r="0" b="0"/>
              <a:pathLst>
                <a:path w="190500" h="7622">
                  <a:moveTo>
                    <a:pt x="0" y="0"/>
                  </a:moveTo>
                  <a:lnTo>
                    <a:pt x="0" y="7307"/>
                  </a:lnTo>
                  <a:lnTo>
                    <a:pt x="32925" y="7602"/>
                  </a:lnTo>
                  <a:lnTo>
                    <a:pt x="67307" y="7616"/>
                  </a:lnTo>
                  <a:lnTo>
                    <a:pt x="102853" y="7620"/>
                  </a:lnTo>
                  <a:lnTo>
                    <a:pt x="138244" y="7621"/>
                  </a:lnTo>
                  <a:lnTo>
                    <a:pt x="152035" y="6774"/>
                  </a:lnTo>
                  <a:lnTo>
                    <a:pt x="190004" y="28"/>
                  </a:lnTo>
                  <a:lnTo>
                    <a:pt x="19049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589"/>
            <p:cNvSpPr/>
            <p:nvPr/>
          </p:nvSpPr>
          <p:spPr>
            <a:xfrm>
              <a:off x="4823459" y="6027419"/>
              <a:ext cx="220981" cy="19632"/>
            </a:xfrm>
            <a:custGeom>
              <a:avLst/>
              <a:gdLst/>
              <a:ahLst/>
              <a:cxnLst/>
              <a:rect l="0" t="0" r="0" b="0"/>
              <a:pathLst>
                <a:path w="220981" h="19632">
                  <a:moveTo>
                    <a:pt x="0" y="15241"/>
                  </a:moveTo>
                  <a:lnTo>
                    <a:pt x="33466" y="15241"/>
                  </a:lnTo>
                  <a:lnTo>
                    <a:pt x="54225" y="17498"/>
                  </a:lnTo>
                  <a:lnTo>
                    <a:pt x="68974" y="19631"/>
                  </a:lnTo>
                  <a:lnTo>
                    <a:pt x="106733" y="15985"/>
                  </a:lnTo>
                  <a:lnTo>
                    <a:pt x="141561" y="14541"/>
                  </a:lnTo>
                  <a:lnTo>
                    <a:pt x="176007" y="8699"/>
                  </a:lnTo>
                  <a:lnTo>
                    <a:pt x="198958" y="6987"/>
                  </a:lnTo>
                  <a:lnTo>
                    <a:pt x="22098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Humans and Other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Reproduction is also very similar.  Everything from Fish, amphibians, reptiles, and birds reproduce sexually where an egg and a sperm combine</a:t>
            </a:r>
          </a:p>
          <a:p>
            <a:r>
              <a:rPr lang="en-US" dirty="0" smtClean="0"/>
              <a:t>Humans have the same kind of genetic information as everything else.  Everything from bacteria on, have DNA as their genetic material.</a:t>
            </a:r>
          </a:p>
          <a:p>
            <a:endParaRPr lang="en-US" dirty="0"/>
          </a:p>
        </p:txBody>
      </p:sp>
      <p:sp>
        <p:nvSpPr>
          <p:cNvPr id="4" name="SMARTInkShape-458"/>
          <p:cNvSpPr/>
          <p:nvPr/>
        </p:nvSpPr>
        <p:spPr>
          <a:xfrm>
            <a:off x="205740" y="2088060"/>
            <a:ext cx="662350" cy="297000"/>
          </a:xfrm>
          <a:custGeom>
            <a:avLst/>
            <a:gdLst/>
            <a:ahLst/>
            <a:cxnLst/>
            <a:rect l="0" t="0" r="0" b="0"/>
            <a:pathLst>
              <a:path w="662350" h="297000">
                <a:moveTo>
                  <a:pt x="0" y="190319"/>
                </a:moveTo>
                <a:lnTo>
                  <a:pt x="34252" y="190319"/>
                </a:lnTo>
                <a:lnTo>
                  <a:pt x="63962" y="190319"/>
                </a:lnTo>
                <a:lnTo>
                  <a:pt x="94587" y="190319"/>
                </a:lnTo>
                <a:lnTo>
                  <a:pt x="130472" y="188062"/>
                </a:lnTo>
                <a:lnTo>
                  <a:pt x="167916" y="184288"/>
                </a:lnTo>
                <a:lnTo>
                  <a:pt x="203564" y="180912"/>
                </a:lnTo>
                <a:lnTo>
                  <a:pt x="237833" y="174550"/>
                </a:lnTo>
                <a:lnTo>
                  <a:pt x="272540" y="167303"/>
                </a:lnTo>
                <a:lnTo>
                  <a:pt x="302014" y="157535"/>
                </a:lnTo>
                <a:lnTo>
                  <a:pt x="338775" y="143110"/>
                </a:lnTo>
                <a:lnTo>
                  <a:pt x="360492" y="130705"/>
                </a:lnTo>
                <a:lnTo>
                  <a:pt x="388260" y="104085"/>
                </a:lnTo>
                <a:lnTo>
                  <a:pt x="401495" y="82924"/>
                </a:lnTo>
                <a:lnTo>
                  <a:pt x="416248" y="50682"/>
                </a:lnTo>
                <a:lnTo>
                  <a:pt x="424400" y="24448"/>
                </a:lnTo>
                <a:lnTo>
                  <a:pt x="426708" y="0"/>
                </a:lnTo>
                <a:lnTo>
                  <a:pt x="428977" y="35218"/>
                </a:lnTo>
                <a:lnTo>
                  <a:pt x="437325" y="71911"/>
                </a:lnTo>
                <a:lnTo>
                  <a:pt x="444632" y="105752"/>
                </a:lnTo>
                <a:lnTo>
                  <a:pt x="448113" y="142591"/>
                </a:lnTo>
                <a:lnTo>
                  <a:pt x="453190" y="180317"/>
                </a:lnTo>
                <a:lnTo>
                  <a:pt x="460057" y="210216"/>
                </a:lnTo>
                <a:lnTo>
                  <a:pt x="469115" y="242227"/>
                </a:lnTo>
                <a:lnTo>
                  <a:pt x="472301" y="259416"/>
                </a:lnTo>
                <a:lnTo>
                  <a:pt x="479267" y="277126"/>
                </a:lnTo>
                <a:lnTo>
                  <a:pt x="479531" y="276977"/>
                </a:lnTo>
                <a:lnTo>
                  <a:pt x="480050" y="241625"/>
                </a:lnTo>
                <a:lnTo>
                  <a:pt x="480057" y="212106"/>
                </a:lnTo>
                <a:lnTo>
                  <a:pt x="477800" y="186456"/>
                </a:lnTo>
                <a:lnTo>
                  <a:pt x="474822" y="158969"/>
                </a:lnTo>
                <a:lnTo>
                  <a:pt x="473498" y="132642"/>
                </a:lnTo>
                <a:lnTo>
                  <a:pt x="468708" y="98065"/>
                </a:lnTo>
                <a:lnTo>
                  <a:pt x="460351" y="62970"/>
                </a:lnTo>
                <a:lnTo>
                  <a:pt x="455126" y="25214"/>
                </a:lnTo>
                <a:lnTo>
                  <a:pt x="450675" y="17065"/>
                </a:lnTo>
                <a:lnTo>
                  <a:pt x="451157" y="15550"/>
                </a:lnTo>
                <a:lnTo>
                  <a:pt x="453949" y="11609"/>
                </a:lnTo>
                <a:lnTo>
                  <a:pt x="458013" y="9292"/>
                </a:lnTo>
                <a:lnTo>
                  <a:pt x="471565" y="7805"/>
                </a:lnTo>
                <a:lnTo>
                  <a:pt x="507087" y="7472"/>
                </a:lnTo>
                <a:lnTo>
                  <a:pt x="540306" y="12683"/>
                </a:lnTo>
                <a:lnTo>
                  <a:pt x="577223" y="14590"/>
                </a:lnTo>
                <a:lnTo>
                  <a:pt x="609225" y="14967"/>
                </a:lnTo>
                <a:lnTo>
                  <a:pt x="633922" y="15888"/>
                </a:lnTo>
                <a:lnTo>
                  <a:pt x="649074" y="21138"/>
                </a:lnTo>
                <a:lnTo>
                  <a:pt x="656213" y="25663"/>
                </a:lnTo>
                <a:lnTo>
                  <a:pt x="659950" y="30497"/>
                </a:lnTo>
                <a:lnTo>
                  <a:pt x="660946" y="32971"/>
                </a:lnTo>
                <a:lnTo>
                  <a:pt x="662349" y="48589"/>
                </a:lnTo>
                <a:lnTo>
                  <a:pt x="658162" y="62135"/>
                </a:lnTo>
                <a:lnTo>
                  <a:pt x="641676" y="95572"/>
                </a:lnTo>
                <a:lnTo>
                  <a:pt x="623055" y="124805"/>
                </a:lnTo>
                <a:lnTo>
                  <a:pt x="601451" y="158960"/>
                </a:lnTo>
                <a:lnTo>
                  <a:pt x="578963" y="195892"/>
                </a:lnTo>
                <a:lnTo>
                  <a:pt x="552168" y="229600"/>
                </a:lnTo>
                <a:lnTo>
                  <a:pt x="526825" y="261037"/>
                </a:lnTo>
                <a:lnTo>
                  <a:pt x="502920" y="296999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isotope is when an atom has a difference number of neutrons within the nucleus</a:t>
            </a:r>
          </a:p>
          <a:p>
            <a:endParaRPr lang="en-US" dirty="0" smtClean="0"/>
          </a:p>
          <a:p>
            <a:r>
              <a:rPr lang="en-US" dirty="0" smtClean="0"/>
              <a:t>A radioisotope is the number of neutrons or protons vary and emit particles</a:t>
            </a:r>
          </a:p>
          <a:p>
            <a:pPr lvl="1"/>
            <a:r>
              <a:rPr lang="en-US" dirty="0" smtClean="0"/>
              <a:t>Radiation</a:t>
            </a:r>
          </a:p>
          <a:p>
            <a:pPr lvl="1"/>
            <a:r>
              <a:rPr lang="en-US" dirty="0" smtClean="0"/>
              <a:t>Can be used for energy or medical uses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6492239" y="6604084"/>
            <a:ext cx="268224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https://www.youtube.com/watch?v=aNK1mQfNeik</a:t>
            </a:r>
            <a:endParaRPr lang="en-US" sz="900" dirty="0"/>
          </a:p>
        </p:txBody>
      </p:sp>
      <p:grpSp>
        <p:nvGrpSpPr>
          <p:cNvPr id="66" name="SMARTInkShape-Group1"/>
          <p:cNvGrpSpPr/>
          <p:nvPr/>
        </p:nvGrpSpPr>
        <p:grpSpPr>
          <a:xfrm>
            <a:off x="4206240" y="5288280"/>
            <a:ext cx="3588978" cy="460191"/>
            <a:chOff x="4206240" y="5288280"/>
            <a:chExt cx="3588978" cy="460191"/>
          </a:xfrm>
        </p:grpSpPr>
        <p:sp>
          <p:nvSpPr>
            <p:cNvPr id="52" name="SMARTInkShape-1"/>
            <p:cNvSpPr/>
            <p:nvPr/>
          </p:nvSpPr>
          <p:spPr>
            <a:xfrm>
              <a:off x="4206240" y="5539739"/>
              <a:ext cx="175261" cy="15242"/>
            </a:xfrm>
            <a:custGeom>
              <a:avLst/>
              <a:gdLst/>
              <a:ahLst/>
              <a:cxnLst/>
              <a:rect l="0" t="0" r="0" b="0"/>
              <a:pathLst>
                <a:path w="175261" h="15242">
                  <a:moveTo>
                    <a:pt x="0" y="15241"/>
                  </a:moveTo>
                  <a:lnTo>
                    <a:pt x="35723" y="15241"/>
                  </a:lnTo>
                  <a:lnTo>
                    <a:pt x="72155" y="11195"/>
                  </a:lnTo>
                  <a:lnTo>
                    <a:pt x="105951" y="8678"/>
                  </a:lnTo>
                  <a:lnTo>
                    <a:pt x="143130" y="2593"/>
                  </a:lnTo>
                  <a:lnTo>
                    <a:pt x="17526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"/>
            <p:cNvSpPr/>
            <p:nvPr/>
          </p:nvSpPr>
          <p:spPr>
            <a:xfrm>
              <a:off x="4672764" y="5357917"/>
              <a:ext cx="242137" cy="348208"/>
            </a:xfrm>
            <a:custGeom>
              <a:avLst/>
              <a:gdLst/>
              <a:ahLst/>
              <a:cxnLst/>
              <a:rect l="0" t="0" r="0" b="0"/>
              <a:pathLst>
                <a:path w="242137" h="348208">
                  <a:moveTo>
                    <a:pt x="219275" y="6563"/>
                  </a:moveTo>
                  <a:lnTo>
                    <a:pt x="208669" y="6563"/>
                  </a:lnTo>
                  <a:lnTo>
                    <a:pt x="203837" y="4305"/>
                  </a:lnTo>
                  <a:lnTo>
                    <a:pt x="201364" y="2517"/>
                  </a:lnTo>
                  <a:lnTo>
                    <a:pt x="185746" y="0"/>
                  </a:lnTo>
                  <a:lnTo>
                    <a:pt x="150293" y="7371"/>
                  </a:lnTo>
                  <a:lnTo>
                    <a:pt x="135277" y="13695"/>
                  </a:lnTo>
                  <a:lnTo>
                    <a:pt x="97332" y="45602"/>
                  </a:lnTo>
                  <a:lnTo>
                    <a:pt x="66023" y="77022"/>
                  </a:lnTo>
                  <a:lnTo>
                    <a:pt x="39623" y="110224"/>
                  </a:lnTo>
                  <a:lnTo>
                    <a:pt x="21171" y="146873"/>
                  </a:lnTo>
                  <a:lnTo>
                    <a:pt x="9964" y="183697"/>
                  </a:lnTo>
                  <a:lnTo>
                    <a:pt x="2130" y="216432"/>
                  </a:lnTo>
                  <a:lnTo>
                    <a:pt x="0" y="237281"/>
                  </a:lnTo>
                  <a:lnTo>
                    <a:pt x="6891" y="268057"/>
                  </a:lnTo>
                  <a:lnTo>
                    <a:pt x="17355" y="283930"/>
                  </a:lnTo>
                  <a:lnTo>
                    <a:pt x="52985" y="318537"/>
                  </a:lnTo>
                  <a:lnTo>
                    <a:pt x="81574" y="335032"/>
                  </a:lnTo>
                  <a:lnTo>
                    <a:pt x="116480" y="344810"/>
                  </a:lnTo>
                  <a:lnTo>
                    <a:pt x="153634" y="348084"/>
                  </a:lnTo>
                  <a:lnTo>
                    <a:pt x="189760" y="348207"/>
                  </a:lnTo>
                  <a:lnTo>
                    <a:pt x="223322" y="343350"/>
                  </a:lnTo>
                  <a:lnTo>
                    <a:pt x="242136" y="34184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"/>
            <p:cNvSpPr/>
            <p:nvPr/>
          </p:nvSpPr>
          <p:spPr>
            <a:xfrm>
              <a:off x="4916527" y="5440680"/>
              <a:ext cx="524154" cy="258499"/>
            </a:xfrm>
            <a:custGeom>
              <a:avLst/>
              <a:gdLst/>
              <a:ahLst/>
              <a:cxnLst/>
              <a:rect l="0" t="0" r="0" b="0"/>
              <a:pathLst>
                <a:path w="524154" h="258499">
                  <a:moveTo>
                    <a:pt x="120291" y="106679"/>
                  </a:moveTo>
                  <a:lnTo>
                    <a:pt x="116246" y="102635"/>
                  </a:lnTo>
                  <a:lnTo>
                    <a:pt x="114262" y="98390"/>
                  </a:lnTo>
                  <a:lnTo>
                    <a:pt x="113731" y="96073"/>
                  </a:lnTo>
                  <a:lnTo>
                    <a:pt x="108941" y="88766"/>
                  </a:lnTo>
                  <a:lnTo>
                    <a:pt x="102265" y="86018"/>
                  </a:lnTo>
                  <a:lnTo>
                    <a:pt x="75889" y="83947"/>
                  </a:lnTo>
                  <a:lnTo>
                    <a:pt x="61511" y="87902"/>
                  </a:lnTo>
                  <a:lnTo>
                    <a:pt x="53809" y="94382"/>
                  </a:lnTo>
                  <a:lnTo>
                    <a:pt x="23448" y="131217"/>
                  </a:lnTo>
                  <a:lnTo>
                    <a:pt x="6619" y="165602"/>
                  </a:lnTo>
                  <a:lnTo>
                    <a:pt x="2037" y="177741"/>
                  </a:lnTo>
                  <a:lnTo>
                    <a:pt x="0" y="191602"/>
                  </a:lnTo>
                  <a:lnTo>
                    <a:pt x="1353" y="201713"/>
                  </a:lnTo>
                  <a:lnTo>
                    <a:pt x="6875" y="212166"/>
                  </a:lnTo>
                  <a:lnTo>
                    <a:pt x="12312" y="217910"/>
                  </a:lnTo>
                  <a:lnTo>
                    <a:pt x="31857" y="228494"/>
                  </a:lnTo>
                  <a:lnTo>
                    <a:pt x="38474" y="231069"/>
                  </a:lnTo>
                  <a:lnTo>
                    <a:pt x="50345" y="231672"/>
                  </a:lnTo>
                  <a:lnTo>
                    <a:pt x="71762" y="225160"/>
                  </a:lnTo>
                  <a:lnTo>
                    <a:pt x="105685" y="202694"/>
                  </a:lnTo>
                  <a:lnTo>
                    <a:pt x="136507" y="168041"/>
                  </a:lnTo>
                  <a:lnTo>
                    <a:pt x="152000" y="147399"/>
                  </a:lnTo>
                  <a:lnTo>
                    <a:pt x="156499" y="136147"/>
                  </a:lnTo>
                  <a:lnTo>
                    <a:pt x="158377" y="122063"/>
                  </a:lnTo>
                  <a:lnTo>
                    <a:pt x="159238" y="141007"/>
                  </a:lnTo>
                  <a:lnTo>
                    <a:pt x="166999" y="170294"/>
                  </a:lnTo>
                  <a:lnTo>
                    <a:pt x="173789" y="180390"/>
                  </a:lnTo>
                  <a:lnTo>
                    <a:pt x="187132" y="191549"/>
                  </a:lnTo>
                  <a:lnTo>
                    <a:pt x="223442" y="208148"/>
                  </a:lnTo>
                  <a:lnTo>
                    <a:pt x="243423" y="211816"/>
                  </a:lnTo>
                  <a:lnTo>
                    <a:pt x="272931" y="206971"/>
                  </a:lnTo>
                  <a:lnTo>
                    <a:pt x="310824" y="195406"/>
                  </a:lnTo>
                  <a:lnTo>
                    <a:pt x="329616" y="183863"/>
                  </a:lnTo>
                  <a:lnTo>
                    <a:pt x="350291" y="164792"/>
                  </a:lnTo>
                  <a:lnTo>
                    <a:pt x="371537" y="129521"/>
                  </a:lnTo>
                  <a:lnTo>
                    <a:pt x="378914" y="115190"/>
                  </a:lnTo>
                  <a:lnTo>
                    <a:pt x="381427" y="116952"/>
                  </a:lnTo>
                  <a:lnTo>
                    <a:pt x="383282" y="118609"/>
                  </a:lnTo>
                  <a:lnTo>
                    <a:pt x="385343" y="124964"/>
                  </a:lnTo>
                  <a:lnTo>
                    <a:pt x="392879" y="160955"/>
                  </a:lnTo>
                  <a:lnTo>
                    <a:pt x="399621" y="197396"/>
                  </a:lnTo>
                  <a:lnTo>
                    <a:pt x="402849" y="230852"/>
                  </a:lnTo>
                  <a:lnTo>
                    <a:pt x="409972" y="254663"/>
                  </a:lnTo>
                  <a:lnTo>
                    <a:pt x="411626" y="256135"/>
                  </a:lnTo>
                  <a:lnTo>
                    <a:pt x="416318" y="258498"/>
                  </a:lnTo>
                  <a:lnTo>
                    <a:pt x="413084" y="254861"/>
                  </a:lnTo>
                  <a:lnTo>
                    <a:pt x="411288" y="248455"/>
                  </a:lnTo>
                  <a:lnTo>
                    <a:pt x="409978" y="216199"/>
                  </a:lnTo>
                  <a:lnTo>
                    <a:pt x="409876" y="179396"/>
                  </a:lnTo>
                  <a:lnTo>
                    <a:pt x="413905" y="149579"/>
                  </a:lnTo>
                  <a:lnTo>
                    <a:pt x="416416" y="119296"/>
                  </a:lnTo>
                  <a:lnTo>
                    <a:pt x="423347" y="84807"/>
                  </a:lnTo>
                  <a:lnTo>
                    <a:pt x="431255" y="62098"/>
                  </a:lnTo>
                  <a:lnTo>
                    <a:pt x="449464" y="33503"/>
                  </a:lnTo>
                  <a:lnTo>
                    <a:pt x="459630" y="25332"/>
                  </a:lnTo>
                  <a:lnTo>
                    <a:pt x="493359" y="11332"/>
                  </a:lnTo>
                  <a:lnTo>
                    <a:pt x="513712" y="6095"/>
                  </a:lnTo>
                  <a:lnTo>
                    <a:pt x="524153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"/>
            <p:cNvSpPr/>
            <p:nvPr/>
          </p:nvSpPr>
          <p:spPr>
            <a:xfrm>
              <a:off x="5524500" y="5311139"/>
              <a:ext cx="239987" cy="348776"/>
            </a:xfrm>
            <a:custGeom>
              <a:avLst/>
              <a:gdLst/>
              <a:ahLst/>
              <a:cxnLst/>
              <a:rect l="0" t="0" r="0" b="0"/>
              <a:pathLst>
                <a:path w="239987" h="348776">
                  <a:moveTo>
                    <a:pt x="0" y="0"/>
                  </a:moveTo>
                  <a:lnTo>
                    <a:pt x="845" y="19080"/>
                  </a:lnTo>
                  <a:lnTo>
                    <a:pt x="7759" y="55304"/>
                  </a:lnTo>
                  <a:lnTo>
                    <a:pt x="12646" y="83461"/>
                  </a:lnTo>
                  <a:lnTo>
                    <a:pt x="15318" y="117393"/>
                  </a:lnTo>
                  <a:lnTo>
                    <a:pt x="20249" y="150119"/>
                  </a:lnTo>
                  <a:lnTo>
                    <a:pt x="21239" y="185403"/>
                  </a:lnTo>
                  <a:lnTo>
                    <a:pt x="17393" y="217682"/>
                  </a:lnTo>
                  <a:lnTo>
                    <a:pt x="13406" y="254415"/>
                  </a:lnTo>
                  <a:lnTo>
                    <a:pt x="8128" y="286892"/>
                  </a:lnTo>
                  <a:lnTo>
                    <a:pt x="7958" y="290322"/>
                  </a:lnTo>
                  <a:lnTo>
                    <a:pt x="5512" y="296390"/>
                  </a:lnTo>
                  <a:lnTo>
                    <a:pt x="322" y="304308"/>
                  </a:lnTo>
                  <a:lnTo>
                    <a:pt x="96" y="300609"/>
                  </a:lnTo>
                  <a:lnTo>
                    <a:pt x="7765" y="265303"/>
                  </a:lnTo>
                  <a:lnTo>
                    <a:pt x="15769" y="233686"/>
                  </a:lnTo>
                  <a:lnTo>
                    <a:pt x="25503" y="199125"/>
                  </a:lnTo>
                  <a:lnTo>
                    <a:pt x="44143" y="162411"/>
                  </a:lnTo>
                  <a:lnTo>
                    <a:pt x="51792" y="150922"/>
                  </a:lnTo>
                  <a:lnTo>
                    <a:pt x="80574" y="128646"/>
                  </a:lnTo>
                  <a:lnTo>
                    <a:pt x="96311" y="123912"/>
                  </a:lnTo>
                  <a:lnTo>
                    <a:pt x="132439" y="130471"/>
                  </a:lnTo>
                  <a:lnTo>
                    <a:pt x="158621" y="139694"/>
                  </a:lnTo>
                  <a:lnTo>
                    <a:pt x="190224" y="162026"/>
                  </a:lnTo>
                  <a:lnTo>
                    <a:pt x="220274" y="198385"/>
                  </a:lnTo>
                  <a:lnTo>
                    <a:pt x="229133" y="213478"/>
                  </a:lnTo>
                  <a:lnTo>
                    <a:pt x="237077" y="246121"/>
                  </a:lnTo>
                  <a:lnTo>
                    <a:pt x="239986" y="264328"/>
                  </a:lnTo>
                  <a:lnTo>
                    <a:pt x="238459" y="280885"/>
                  </a:lnTo>
                  <a:lnTo>
                    <a:pt x="232698" y="294454"/>
                  </a:lnTo>
                  <a:lnTo>
                    <a:pt x="210356" y="326611"/>
                  </a:lnTo>
                  <a:lnTo>
                    <a:pt x="185359" y="344632"/>
                  </a:lnTo>
                  <a:lnTo>
                    <a:pt x="170160" y="348775"/>
                  </a:lnTo>
                  <a:lnTo>
                    <a:pt x="150889" y="345958"/>
                  </a:lnTo>
                  <a:lnTo>
                    <a:pt x="117152" y="332563"/>
                  </a:lnTo>
                  <a:lnTo>
                    <a:pt x="109077" y="325323"/>
                  </a:lnTo>
                  <a:lnTo>
                    <a:pt x="96992" y="306879"/>
                  </a:lnTo>
                  <a:lnTo>
                    <a:pt x="91439" y="2895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5"/>
            <p:cNvSpPr/>
            <p:nvPr/>
          </p:nvSpPr>
          <p:spPr>
            <a:xfrm>
              <a:off x="5807776" y="5456232"/>
              <a:ext cx="158194" cy="196067"/>
            </a:xfrm>
            <a:custGeom>
              <a:avLst/>
              <a:gdLst/>
              <a:ahLst/>
              <a:cxnLst/>
              <a:rect l="0" t="0" r="0" b="0"/>
              <a:pathLst>
                <a:path w="158194" h="196067">
                  <a:moveTo>
                    <a:pt x="112963" y="7307"/>
                  </a:moveTo>
                  <a:lnTo>
                    <a:pt x="108917" y="7307"/>
                  </a:lnTo>
                  <a:lnTo>
                    <a:pt x="107726" y="6460"/>
                  </a:lnTo>
                  <a:lnTo>
                    <a:pt x="106931" y="5050"/>
                  </a:lnTo>
                  <a:lnTo>
                    <a:pt x="106403" y="3261"/>
                  </a:lnTo>
                  <a:lnTo>
                    <a:pt x="105203" y="2070"/>
                  </a:lnTo>
                  <a:lnTo>
                    <a:pt x="101612" y="747"/>
                  </a:lnTo>
                  <a:lnTo>
                    <a:pt x="94831" y="0"/>
                  </a:lnTo>
                  <a:lnTo>
                    <a:pt x="69307" y="10321"/>
                  </a:lnTo>
                  <a:lnTo>
                    <a:pt x="54401" y="21653"/>
                  </a:lnTo>
                  <a:lnTo>
                    <a:pt x="29125" y="53913"/>
                  </a:lnTo>
                  <a:lnTo>
                    <a:pt x="5435" y="91244"/>
                  </a:lnTo>
                  <a:lnTo>
                    <a:pt x="0" y="121631"/>
                  </a:lnTo>
                  <a:lnTo>
                    <a:pt x="105" y="136011"/>
                  </a:lnTo>
                  <a:lnTo>
                    <a:pt x="5769" y="154473"/>
                  </a:lnTo>
                  <a:lnTo>
                    <a:pt x="13393" y="168388"/>
                  </a:lnTo>
                  <a:lnTo>
                    <a:pt x="24683" y="178522"/>
                  </a:lnTo>
                  <a:lnTo>
                    <a:pt x="48582" y="191929"/>
                  </a:lnTo>
                  <a:lnTo>
                    <a:pt x="72533" y="196066"/>
                  </a:lnTo>
                  <a:lnTo>
                    <a:pt x="97032" y="193245"/>
                  </a:lnTo>
                  <a:lnTo>
                    <a:pt x="116332" y="187049"/>
                  </a:lnTo>
                  <a:lnTo>
                    <a:pt x="132776" y="175804"/>
                  </a:lnTo>
                  <a:lnTo>
                    <a:pt x="144328" y="157703"/>
                  </a:lnTo>
                  <a:lnTo>
                    <a:pt x="154970" y="128832"/>
                  </a:lnTo>
                  <a:lnTo>
                    <a:pt x="158193" y="91075"/>
                  </a:lnTo>
                  <a:lnTo>
                    <a:pt x="157740" y="62331"/>
                  </a:lnTo>
                  <a:lnTo>
                    <a:pt x="143510" y="25969"/>
                  </a:lnTo>
                  <a:lnTo>
                    <a:pt x="137592" y="15102"/>
                  </a:lnTo>
                  <a:lnTo>
                    <a:pt x="135824" y="730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6"/>
            <p:cNvSpPr/>
            <p:nvPr/>
          </p:nvSpPr>
          <p:spPr>
            <a:xfrm>
              <a:off x="6050280" y="5440959"/>
              <a:ext cx="198121" cy="212491"/>
            </a:xfrm>
            <a:custGeom>
              <a:avLst/>
              <a:gdLst/>
              <a:ahLst/>
              <a:cxnLst/>
              <a:rect l="0" t="0" r="0" b="0"/>
              <a:pathLst>
                <a:path w="198121" h="212491">
                  <a:moveTo>
                    <a:pt x="0" y="22580"/>
                  </a:moveTo>
                  <a:lnTo>
                    <a:pt x="0" y="26625"/>
                  </a:lnTo>
                  <a:lnTo>
                    <a:pt x="845" y="27817"/>
                  </a:lnTo>
                  <a:lnTo>
                    <a:pt x="2258" y="28612"/>
                  </a:lnTo>
                  <a:lnTo>
                    <a:pt x="4045" y="29140"/>
                  </a:lnTo>
                  <a:lnTo>
                    <a:pt x="5237" y="31187"/>
                  </a:lnTo>
                  <a:lnTo>
                    <a:pt x="7306" y="51318"/>
                  </a:lnTo>
                  <a:lnTo>
                    <a:pt x="7592" y="85116"/>
                  </a:lnTo>
                  <a:lnTo>
                    <a:pt x="12004" y="119569"/>
                  </a:lnTo>
                  <a:lnTo>
                    <a:pt x="8735" y="151712"/>
                  </a:lnTo>
                  <a:lnTo>
                    <a:pt x="5460" y="189515"/>
                  </a:lnTo>
                  <a:lnTo>
                    <a:pt x="94" y="212490"/>
                  </a:lnTo>
                  <a:lnTo>
                    <a:pt x="28" y="208860"/>
                  </a:lnTo>
                  <a:lnTo>
                    <a:pt x="7761" y="173582"/>
                  </a:lnTo>
                  <a:lnTo>
                    <a:pt x="15769" y="141966"/>
                  </a:lnTo>
                  <a:lnTo>
                    <a:pt x="23017" y="113270"/>
                  </a:lnTo>
                  <a:lnTo>
                    <a:pt x="32784" y="83318"/>
                  </a:lnTo>
                  <a:lnTo>
                    <a:pt x="51255" y="46902"/>
                  </a:lnTo>
                  <a:lnTo>
                    <a:pt x="74758" y="10455"/>
                  </a:lnTo>
                  <a:lnTo>
                    <a:pt x="82049" y="4491"/>
                  </a:lnTo>
                  <a:lnTo>
                    <a:pt x="88959" y="1840"/>
                  </a:lnTo>
                  <a:lnTo>
                    <a:pt x="108056" y="0"/>
                  </a:lnTo>
                  <a:lnTo>
                    <a:pt x="120541" y="3848"/>
                  </a:lnTo>
                  <a:lnTo>
                    <a:pt x="127797" y="10304"/>
                  </a:lnTo>
                  <a:lnTo>
                    <a:pt x="150657" y="46370"/>
                  </a:lnTo>
                  <a:lnTo>
                    <a:pt x="164870" y="83663"/>
                  </a:lnTo>
                  <a:lnTo>
                    <a:pt x="172957" y="114044"/>
                  </a:lnTo>
                  <a:lnTo>
                    <a:pt x="176834" y="134630"/>
                  </a:lnTo>
                  <a:lnTo>
                    <a:pt x="193131" y="172308"/>
                  </a:lnTo>
                  <a:lnTo>
                    <a:pt x="198120" y="1826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7"/>
            <p:cNvSpPr/>
            <p:nvPr/>
          </p:nvSpPr>
          <p:spPr>
            <a:xfrm>
              <a:off x="6470150" y="5320420"/>
              <a:ext cx="250688" cy="335985"/>
            </a:xfrm>
            <a:custGeom>
              <a:avLst/>
              <a:gdLst/>
              <a:ahLst/>
              <a:cxnLst/>
              <a:rect l="0" t="0" r="0" b="0"/>
              <a:pathLst>
                <a:path w="250688" h="335985">
                  <a:moveTo>
                    <a:pt x="144009" y="211698"/>
                  </a:moveTo>
                  <a:lnTo>
                    <a:pt x="123601" y="192138"/>
                  </a:lnTo>
                  <a:lnTo>
                    <a:pt x="118571" y="190304"/>
                  </a:lnTo>
                  <a:lnTo>
                    <a:pt x="96804" y="188968"/>
                  </a:lnTo>
                  <a:lnTo>
                    <a:pt x="74900" y="197146"/>
                  </a:lnTo>
                  <a:lnTo>
                    <a:pt x="55005" y="206755"/>
                  </a:lnTo>
                  <a:lnTo>
                    <a:pt x="39838" y="222370"/>
                  </a:lnTo>
                  <a:lnTo>
                    <a:pt x="19992" y="254700"/>
                  </a:lnTo>
                  <a:lnTo>
                    <a:pt x="3135" y="286287"/>
                  </a:lnTo>
                  <a:lnTo>
                    <a:pt x="0" y="307900"/>
                  </a:lnTo>
                  <a:lnTo>
                    <a:pt x="4088" y="318238"/>
                  </a:lnTo>
                  <a:lnTo>
                    <a:pt x="11548" y="327629"/>
                  </a:lnTo>
                  <a:lnTo>
                    <a:pt x="20508" y="334626"/>
                  </a:lnTo>
                  <a:lnTo>
                    <a:pt x="26115" y="335984"/>
                  </a:lnTo>
                  <a:lnTo>
                    <a:pt x="60720" y="334098"/>
                  </a:lnTo>
                  <a:lnTo>
                    <a:pt x="83205" y="325671"/>
                  </a:lnTo>
                  <a:lnTo>
                    <a:pt x="121170" y="300503"/>
                  </a:lnTo>
                  <a:lnTo>
                    <a:pt x="151632" y="268093"/>
                  </a:lnTo>
                  <a:lnTo>
                    <a:pt x="174490" y="234993"/>
                  </a:lnTo>
                  <a:lnTo>
                    <a:pt x="193305" y="202421"/>
                  </a:lnTo>
                  <a:lnTo>
                    <a:pt x="209602" y="167276"/>
                  </a:lnTo>
                  <a:lnTo>
                    <a:pt x="221112" y="130051"/>
                  </a:lnTo>
                  <a:lnTo>
                    <a:pt x="229883" y="96255"/>
                  </a:lnTo>
                  <a:lnTo>
                    <a:pt x="237845" y="64793"/>
                  </a:lnTo>
                  <a:lnTo>
                    <a:pt x="248412" y="30212"/>
                  </a:lnTo>
                  <a:lnTo>
                    <a:pt x="250649" y="0"/>
                  </a:lnTo>
                  <a:lnTo>
                    <a:pt x="250687" y="9091"/>
                  </a:lnTo>
                  <a:lnTo>
                    <a:pt x="240083" y="45004"/>
                  </a:lnTo>
                  <a:lnTo>
                    <a:pt x="230281" y="80809"/>
                  </a:lnTo>
                  <a:lnTo>
                    <a:pt x="222722" y="110451"/>
                  </a:lnTo>
                  <a:lnTo>
                    <a:pt x="215121" y="140683"/>
                  </a:lnTo>
                  <a:lnTo>
                    <a:pt x="208353" y="171090"/>
                  </a:lnTo>
                  <a:lnTo>
                    <a:pt x="205971" y="201549"/>
                  </a:lnTo>
                  <a:lnTo>
                    <a:pt x="206113" y="231176"/>
                  </a:lnTo>
                  <a:lnTo>
                    <a:pt x="215614" y="268169"/>
                  </a:lnTo>
                  <a:lnTo>
                    <a:pt x="225386" y="288360"/>
                  </a:lnTo>
                  <a:lnTo>
                    <a:pt x="235450" y="2955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8"/>
            <p:cNvSpPr/>
            <p:nvPr/>
          </p:nvSpPr>
          <p:spPr>
            <a:xfrm>
              <a:off x="6767052" y="5494111"/>
              <a:ext cx="281449" cy="151386"/>
            </a:xfrm>
            <a:custGeom>
              <a:avLst/>
              <a:gdLst/>
              <a:ahLst/>
              <a:cxnLst/>
              <a:rect l="0" t="0" r="0" b="0"/>
              <a:pathLst>
                <a:path w="281449" h="151386">
                  <a:moveTo>
                    <a:pt x="136666" y="7528"/>
                  </a:moveTo>
                  <a:lnTo>
                    <a:pt x="130106" y="7528"/>
                  </a:lnTo>
                  <a:lnTo>
                    <a:pt x="123173" y="2291"/>
                  </a:lnTo>
                  <a:lnTo>
                    <a:pt x="118534" y="968"/>
                  </a:lnTo>
                  <a:lnTo>
                    <a:pt x="93010" y="0"/>
                  </a:lnTo>
                  <a:lnTo>
                    <a:pt x="78106" y="3982"/>
                  </a:lnTo>
                  <a:lnTo>
                    <a:pt x="43709" y="28429"/>
                  </a:lnTo>
                  <a:lnTo>
                    <a:pt x="21377" y="53520"/>
                  </a:lnTo>
                  <a:lnTo>
                    <a:pt x="3254" y="85222"/>
                  </a:lnTo>
                  <a:lnTo>
                    <a:pt x="617" y="96212"/>
                  </a:lnTo>
                  <a:lnTo>
                    <a:pt x="0" y="105082"/>
                  </a:lnTo>
                  <a:lnTo>
                    <a:pt x="1530" y="108971"/>
                  </a:lnTo>
                  <a:lnTo>
                    <a:pt x="7745" y="115550"/>
                  </a:lnTo>
                  <a:lnTo>
                    <a:pt x="13893" y="119037"/>
                  </a:lnTo>
                  <a:lnTo>
                    <a:pt x="24372" y="121002"/>
                  </a:lnTo>
                  <a:lnTo>
                    <a:pt x="34264" y="120614"/>
                  </a:lnTo>
                  <a:lnTo>
                    <a:pt x="64606" y="111173"/>
                  </a:lnTo>
                  <a:lnTo>
                    <a:pt x="80509" y="99856"/>
                  </a:lnTo>
                  <a:lnTo>
                    <a:pt x="104682" y="66837"/>
                  </a:lnTo>
                  <a:lnTo>
                    <a:pt x="128889" y="31192"/>
                  </a:lnTo>
                  <a:lnTo>
                    <a:pt x="133211" y="25666"/>
                  </a:lnTo>
                  <a:lnTo>
                    <a:pt x="135643" y="19488"/>
                  </a:lnTo>
                  <a:lnTo>
                    <a:pt x="135984" y="19733"/>
                  </a:lnTo>
                  <a:lnTo>
                    <a:pt x="141896" y="55309"/>
                  </a:lnTo>
                  <a:lnTo>
                    <a:pt x="143972" y="87575"/>
                  </a:lnTo>
                  <a:lnTo>
                    <a:pt x="158566" y="120077"/>
                  </a:lnTo>
                  <a:lnTo>
                    <a:pt x="169119" y="136549"/>
                  </a:lnTo>
                  <a:lnTo>
                    <a:pt x="173542" y="141803"/>
                  </a:lnTo>
                  <a:lnTo>
                    <a:pt x="185229" y="147638"/>
                  </a:lnTo>
                  <a:lnTo>
                    <a:pt x="213428" y="151385"/>
                  </a:lnTo>
                  <a:lnTo>
                    <a:pt x="226098" y="147383"/>
                  </a:lnTo>
                  <a:lnTo>
                    <a:pt x="248029" y="131016"/>
                  </a:lnTo>
                  <a:lnTo>
                    <a:pt x="281448" y="9134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9"/>
            <p:cNvSpPr/>
            <p:nvPr/>
          </p:nvSpPr>
          <p:spPr>
            <a:xfrm>
              <a:off x="7072434" y="5288280"/>
              <a:ext cx="14167" cy="312421"/>
            </a:xfrm>
            <a:custGeom>
              <a:avLst/>
              <a:gdLst/>
              <a:ahLst/>
              <a:cxnLst/>
              <a:rect l="0" t="0" r="0" b="0"/>
              <a:pathLst>
                <a:path w="14167" h="312421">
                  <a:moveTo>
                    <a:pt x="14166" y="0"/>
                  </a:moveTo>
                  <a:lnTo>
                    <a:pt x="7605" y="0"/>
                  </a:lnTo>
                  <a:lnTo>
                    <a:pt x="2813" y="8090"/>
                  </a:lnTo>
                  <a:lnTo>
                    <a:pt x="76" y="17165"/>
                  </a:lnTo>
                  <a:lnTo>
                    <a:pt x="0" y="39984"/>
                  </a:lnTo>
                  <a:lnTo>
                    <a:pt x="5002" y="71209"/>
                  </a:lnTo>
                  <a:lnTo>
                    <a:pt x="8346" y="102096"/>
                  </a:lnTo>
                  <a:lnTo>
                    <a:pt x="12441" y="135801"/>
                  </a:lnTo>
                  <a:lnTo>
                    <a:pt x="13655" y="169495"/>
                  </a:lnTo>
                  <a:lnTo>
                    <a:pt x="14014" y="204032"/>
                  </a:lnTo>
                  <a:lnTo>
                    <a:pt x="14121" y="235713"/>
                  </a:lnTo>
                  <a:lnTo>
                    <a:pt x="14156" y="268669"/>
                  </a:lnTo>
                  <a:lnTo>
                    <a:pt x="14166" y="304008"/>
                  </a:lnTo>
                  <a:lnTo>
                    <a:pt x="14166" y="3124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0"/>
            <p:cNvSpPr/>
            <p:nvPr/>
          </p:nvSpPr>
          <p:spPr>
            <a:xfrm>
              <a:off x="7025667" y="5455918"/>
              <a:ext cx="205714" cy="21242"/>
            </a:xfrm>
            <a:custGeom>
              <a:avLst/>
              <a:gdLst/>
              <a:ahLst/>
              <a:cxnLst/>
              <a:rect l="0" t="0" r="0" b="0"/>
              <a:pathLst>
                <a:path w="205714" h="21242">
                  <a:moveTo>
                    <a:pt x="7592" y="0"/>
                  </a:moveTo>
                  <a:lnTo>
                    <a:pt x="0" y="0"/>
                  </a:lnTo>
                  <a:lnTo>
                    <a:pt x="24842" y="6033"/>
                  </a:lnTo>
                  <a:lnTo>
                    <a:pt x="57754" y="11352"/>
                  </a:lnTo>
                  <a:lnTo>
                    <a:pt x="86897" y="14088"/>
                  </a:lnTo>
                  <a:lnTo>
                    <a:pt x="121024" y="18946"/>
                  </a:lnTo>
                  <a:lnTo>
                    <a:pt x="158316" y="21241"/>
                  </a:lnTo>
                  <a:lnTo>
                    <a:pt x="193827" y="16199"/>
                  </a:lnTo>
                  <a:lnTo>
                    <a:pt x="205713" y="152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1"/>
            <p:cNvSpPr/>
            <p:nvPr/>
          </p:nvSpPr>
          <p:spPr>
            <a:xfrm>
              <a:off x="7277100" y="5425439"/>
              <a:ext cx="38101" cy="165623"/>
            </a:xfrm>
            <a:custGeom>
              <a:avLst/>
              <a:gdLst/>
              <a:ahLst/>
              <a:cxnLst/>
              <a:rect l="0" t="0" r="0" b="0"/>
              <a:pathLst>
                <a:path w="38101" h="165623">
                  <a:moveTo>
                    <a:pt x="38100" y="0"/>
                  </a:moveTo>
                  <a:lnTo>
                    <a:pt x="38100" y="4045"/>
                  </a:lnTo>
                  <a:lnTo>
                    <a:pt x="37252" y="5237"/>
                  </a:lnTo>
                  <a:lnTo>
                    <a:pt x="35841" y="6032"/>
                  </a:lnTo>
                  <a:lnTo>
                    <a:pt x="34055" y="6560"/>
                  </a:lnTo>
                  <a:lnTo>
                    <a:pt x="27493" y="11351"/>
                  </a:lnTo>
                  <a:lnTo>
                    <a:pt x="24918" y="18027"/>
                  </a:lnTo>
                  <a:lnTo>
                    <a:pt x="14751" y="54253"/>
                  </a:lnTo>
                  <a:lnTo>
                    <a:pt x="9028" y="84000"/>
                  </a:lnTo>
                  <a:lnTo>
                    <a:pt x="2661" y="118726"/>
                  </a:lnTo>
                  <a:lnTo>
                    <a:pt x="234" y="153591"/>
                  </a:lnTo>
                  <a:lnTo>
                    <a:pt x="31" y="165622"/>
                  </a:lnTo>
                  <a:lnTo>
                    <a:pt x="0" y="1600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2"/>
            <p:cNvSpPr/>
            <p:nvPr/>
          </p:nvSpPr>
          <p:spPr>
            <a:xfrm>
              <a:off x="7353300" y="5318759"/>
              <a:ext cx="1" cy="7622"/>
            </a:xfrm>
            <a:custGeom>
              <a:avLst/>
              <a:gdLst/>
              <a:ahLst/>
              <a:cxnLst/>
              <a:rect l="0" t="0" r="0" b="0"/>
              <a:pathLst>
                <a:path w="1" h="7622">
                  <a:moveTo>
                    <a:pt x="0" y="0"/>
                  </a:moveTo>
                  <a:lnTo>
                    <a:pt x="0" y="76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3"/>
            <p:cNvSpPr/>
            <p:nvPr/>
          </p:nvSpPr>
          <p:spPr>
            <a:xfrm>
              <a:off x="7399122" y="5365106"/>
              <a:ext cx="152297" cy="172984"/>
            </a:xfrm>
            <a:custGeom>
              <a:avLst/>
              <a:gdLst/>
              <a:ahLst/>
              <a:cxnLst/>
              <a:rect l="0" t="0" r="0" b="0"/>
              <a:pathLst>
                <a:path w="152297" h="172984">
                  <a:moveTo>
                    <a:pt x="45617" y="22233"/>
                  </a:moveTo>
                  <a:lnTo>
                    <a:pt x="45617" y="26278"/>
                  </a:lnTo>
                  <a:lnTo>
                    <a:pt x="43360" y="30522"/>
                  </a:lnTo>
                  <a:lnTo>
                    <a:pt x="41571" y="32840"/>
                  </a:lnTo>
                  <a:lnTo>
                    <a:pt x="39585" y="39929"/>
                  </a:lnTo>
                  <a:lnTo>
                    <a:pt x="32970" y="70126"/>
                  </a:lnTo>
                  <a:lnTo>
                    <a:pt x="28632" y="104726"/>
                  </a:lnTo>
                  <a:lnTo>
                    <a:pt x="17447" y="137896"/>
                  </a:lnTo>
                  <a:lnTo>
                    <a:pt x="1085" y="172983"/>
                  </a:lnTo>
                  <a:lnTo>
                    <a:pt x="689" y="172685"/>
                  </a:lnTo>
                  <a:lnTo>
                    <a:pt x="54" y="166126"/>
                  </a:lnTo>
                  <a:lnTo>
                    <a:pt x="0" y="163882"/>
                  </a:lnTo>
                  <a:lnTo>
                    <a:pt x="15340" y="126433"/>
                  </a:lnTo>
                  <a:lnTo>
                    <a:pt x="29382" y="93899"/>
                  </a:lnTo>
                  <a:lnTo>
                    <a:pt x="43536" y="64823"/>
                  </a:lnTo>
                  <a:lnTo>
                    <a:pt x="68725" y="31587"/>
                  </a:lnTo>
                  <a:lnTo>
                    <a:pt x="90884" y="10094"/>
                  </a:lnTo>
                  <a:lnTo>
                    <a:pt x="104185" y="2550"/>
                  </a:lnTo>
                  <a:lnTo>
                    <a:pt x="116265" y="0"/>
                  </a:lnTo>
                  <a:lnTo>
                    <a:pt x="121608" y="1909"/>
                  </a:lnTo>
                  <a:lnTo>
                    <a:pt x="124218" y="3605"/>
                  </a:lnTo>
                  <a:lnTo>
                    <a:pt x="125958" y="5580"/>
                  </a:lnTo>
                  <a:lnTo>
                    <a:pt x="127890" y="10034"/>
                  </a:lnTo>
                  <a:lnTo>
                    <a:pt x="129378" y="47569"/>
                  </a:lnTo>
                  <a:lnTo>
                    <a:pt x="127162" y="68687"/>
                  </a:lnTo>
                  <a:lnTo>
                    <a:pt x="122521" y="100913"/>
                  </a:lnTo>
                  <a:lnTo>
                    <a:pt x="122725" y="137441"/>
                  </a:lnTo>
                  <a:lnTo>
                    <a:pt x="125889" y="144839"/>
                  </a:lnTo>
                  <a:lnTo>
                    <a:pt x="139731" y="161771"/>
                  </a:lnTo>
                  <a:lnTo>
                    <a:pt x="144736" y="164682"/>
                  </a:lnTo>
                  <a:lnTo>
                    <a:pt x="152296" y="16701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4"/>
            <p:cNvSpPr/>
            <p:nvPr/>
          </p:nvSpPr>
          <p:spPr>
            <a:xfrm>
              <a:off x="7520939" y="5372236"/>
              <a:ext cx="274279" cy="376235"/>
            </a:xfrm>
            <a:custGeom>
              <a:avLst/>
              <a:gdLst/>
              <a:ahLst/>
              <a:cxnLst/>
              <a:rect l="0" t="0" r="0" b="0"/>
              <a:pathLst>
                <a:path w="274279" h="376235">
                  <a:moveTo>
                    <a:pt x="243841" y="37964"/>
                  </a:moveTo>
                  <a:lnTo>
                    <a:pt x="237278" y="31403"/>
                  </a:lnTo>
                  <a:lnTo>
                    <a:pt x="236534" y="22566"/>
                  </a:lnTo>
                  <a:lnTo>
                    <a:pt x="234737" y="19233"/>
                  </a:lnTo>
                  <a:lnTo>
                    <a:pt x="224199" y="7796"/>
                  </a:lnTo>
                  <a:lnTo>
                    <a:pt x="223126" y="5152"/>
                  </a:lnTo>
                  <a:lnTo>
                    <a:pt x="220717" y="3390"/>
                  </a:lnTo>
                  <a:lnTo>
                    <a:pt x="210083" y="908"/>
                  </a:lnTo>
                  <a:lnTo>
                    <a:pt x="191773" y="0"/>
                  </a:lnTo>
                  <a:lnTo>
                    <a:pt x="182317" y="4441"/>
                  </a:lnTo>
                  <a:lnTo>
                    <a:pt x="148578" y="30745"/>
                  </a:lnTo>
                  <a:lnTo>
                    <a:pt x="123843" y="63117"/>
                  </a:lnTo>
                  <a:lnTo>
                    <a:pt x="117128" y="82104"/>
                  </a:lnTo>
                  <a:lnTo>
                    <a:pt x="116404" y="93142"/>
                  </a:lnTo>
                  <a:lnTo>
                    <a:pt x="118903" y="103691"/>
                  </a:lnTo>
                  <a:lnTo>
                    <a:pt x="129118" y="119150"/>
                  </a:lnTo>
                  <a:lnTo>
                    <a:pt x="147738" y="133462"/>
                  </a:lnTo>
                  <a:lnTo>
                    <a:pt x="162685" y="140953"/>
                  </a:lnTo>
                  <a:lnTo>
                    <a:pt x="187978" y="144158"/>
                  </a:lnTo>
                  <a:lnTo>
                    <a:pt x="203205" y="140453"/>
                  </a:lnTo>
                  <a:lnTo>
                    <a:pt x="222486" y="129949"/>
                  </a:lnTo>
                  <a:lnTo>
                    <a:pt x="257153" y="93483"/>
                  </a:lnTo>
                  <a:lnTo>
                    <a:pt x="266129" y="82072"/>
                  </a:lnTo>
                  <a:lnTo>
                    <a:pt x="271893" y="70224"/>
                  </a:lnTo>
                  <a:lnTo>
                    <a:pt x="274178" y="54812"/>
                  </a:lnTo>
                  <a:lnTo>
                    <a:pt x="274278" y="57726"/>
                  </a:lnTo>
                  <a:lnTo>
                    <a:pt x="272044" y="61705"/>
                  </a:lnTo>
                  <a:lnTo>
                    <a:pt x="263710" y="75202"/>
                  </a:lnTo>
                  <a:lnTo>
                    <a:pt x="260451" y="89260"/>
                  </a:lnTo>
                  <a:lnTo>
                    <a:pt x="259351" y="121348"/>
                  </a:lnTo>
                  <a:lnTo>
                    <a:pt x="259161" y="151193"/>
                  </a:lnTo>
                  <a:lnTo>
                    <a:pt x="259103" y="186471"/>
                  </a:lnTo>
                  <a:lnTo>
                    <a:pt x="259086" y="223734"/>
                  </a:lnTo>
                  <a:lnTo>
                    <a:pt x="258235" y="260741"/>
                  </a:lnTo>
                  <a:lnTo>
                    <a:pt x="252998" y="292684"/>
                  </a:lnTo>
                  <a:lnTo>
                    <a:pt x="241384" y="326661"/>
                  </a:lnTo>
                  <a:lnTo>
                    <a:pt x="231742" y="341533"/>
                  </a:lnTo>
                  <a:lnTo>
                    <a:pt x="207114" y="362620"/>
                  </a:lnTo>
                  <a:lnTo>
                    <a:pt x="186392" y="372354"/>
                  </a:lnTo>
                  <a:lnTo>
                    <a:pt x="169200" y="376234"/>
                  </a:lnTo>
                  <a:lnTo>
                    <a:pt x="135209" y="371828"/>
                  </a:lnTo>
                  <a:lnTo>
                    <a:pt x="103845" y="365203"/>
                  </a:lnTo>
                  <a:lnTo>
                    <a:pt x="72255" y="355622"/>
                  </a:lnTo>
                  <a:lnTo>
                    <a:pt x="34781" y="337213"/>
                  </a:lnTo>
                  <a:lnTo>
                    <a:pt x="0" y="31990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2"/>
          <p:cNvGrpSpPr/>
          <p:nvPr/>
        </p:nvGrpSpPr>
        <p:grpSpPr>
          <a:xfrm>
            <a:off x="1831319" y="5311139"/>
            <a:ext cx="2100600" cy="493354"/>
            <a:chOff x="1831319" y="5311139"/>
            <a:chExt cx="2100600" cy="493354"/>
          </a:xfrm>
        </p:grpSpPr>
        <p:sp>
          <p:nvSpPr>
            <p:cNvPr id="67" name="SMARTInkShape-15"/>
            <p:cNvSpPr/>
            <p:nvPr/>
          </p:nvSpPr>
          <p:spPr>
            <a:xfrm>
              <a:off x="1831319" y="5350326"/>
              <a:ext cx="294660" cy="454167"/>
            </a:xfrm>
            <a:custGeom>
              <a:avLst/>
              <a:gdLst/>
              <a:ahLst/>
              <a:cxnLst/>
              <a:rect l="0" t="0" r="0" b="0"/>
              <a:pathLst>
                <a:path w="294660" h="454167">
                  <a:moveTo>
                    <a:pt x="294659" y="14154"/>
                  </a:moveTo>
                  <a:lnTo>
                    <a:pt x="294659" y="10108"/>
                  </a:lnTo>
                  <a:lnTo>
                    <a:pt x="293814" y="8917"/>
                  </a:lnTo>
                  <a:lnTo>
                    <a:pt x="292402" y="8122"/>
                  </a:lnTo>
                  <a:lnTo>
                    <a:pt x="258615" y="0"/>
                  </a:lnTo>
                  <a:lnTo>
                    <a:pt x="233447" y="5211"/>
                  </a:lnTo>
                  <a:lnTo>
                    <a:pt x="202015" y="16854"/>
                  </a:lnTo>
                  <a:lnTo>
                    <a:pt x="167265" y="33815"/>
                  </a:lnTo>
                  <a:lnTo>
                    <a:pt x="132806" y="60746"/>
                  </a:lnTo>
                  <a:lnTo>
                    <a:pt x="103616" y="85249"/>
                  </a:lnTo>
                  <a:lnTo>
                    <a:pt x="75776" y="116217"/>
                  </a:lnTo>
                  <a:lnTo>
                    <a:pt x="51442" y="149946"/>
                  </a:lnTo>
                  <a:lnTo>
                    <a:pt x="30402" y="181388"/>
                  </a:lnTo>
                  <a:lnTo>
                    <a:pt x="15701" y="212153"/>
                  </a:lnTo>
                  <a:lnTo>
                    <a:pt x="5983" y="242717"/>
                  </a:lnTo>
                  <a:lnTo>
                    <a:pt x="0" y="273222"/>
                  </a:lnTo>
                  <a:lnTo>
                    <a:pt x="485" y="303711"/>
                  </a:lnTo>
                  <a:lnTo>
                    <a:pt x="8247" y="334192"/>
                  </a:lnTo>
                  <a:lnTo>
                    <a:pt x="17505" y="353666"/>
                  </a:lnTo>
                  <a:lnTo>
                    <a:pt x="44145" y="386864"/>
                  </a:lnTo>
                  <a:lnTo>
                    <a:pt x="68597" y="407937"/>
                  </a:lnTo>
                  <a:lnTo>
                    <a:pt x="103156" y="430228"/>
                  </a:lnTo>
                  <a:lnTo>
                    <a:pt x="140525" y="444853"/>
                  </a:lnTo>
                  <a:lnTo>
                    <a:pt x="178262" y="453639"/>
                  </a:lnTo>
                  <a:lnTo>
                    <a:pt x="194667" y="454166"/>
                  </a:lnTo>
                  <a:lnTo>
                    <a:pt x="225895" y="449864"/>
                  </a:lnTo>
                  <a:lnTo>
                    <a:pt x="233578" y="449407"/>
                  </a:lnTo>
                  <a:lnTo>
                    <a:pt x="246628" y="444383"/>
                  </a:lnTo>
                  <a:lnTo>
                    <a:pt x="281729" y="415453"/>
                  </a:lnTo>
                  <a:lnTo>
                    <a:pt x="290453" y="406059"/>
                  </a:lnTo>
                  <a:lnTo>
                    <a:pt x="294659" y="39515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6"/>
            <p:cNvSpPr/>
            <p:nvPr/>
          </p:nvSpPr>
          <p:spPr>
            <a:xfrm>
              <a:off x="2158336" y="5524500"/>
              <a:ext cx="523905" cy="216863"/>
            </a:xfrm>
            <a:custGeom>
              <a:avLst/>
              <a:gdLst/>
              <a:ahLst/>
              <a:cxnLst/>
              <a:rect l="0" t="0" r="0" b="0"/>
              <a:pathLst>
                <a:path w="523905" h="216863">
                  <a:moveTo>
                    <a:pt x="142903" y="121918"/>
                  </a:moveTo>
                  <a:lnTo>
                    <a:pt x="142903" y="117873"/>
                  </a:lnTo>
                  <a:lnTo>
                    <a:pt x="140645" y="113631"/>
                  </a:lnTo>
                  <a:lnTo>
                    <a:pt x="117465" y="88888"/>
                  </a:lnTo>
                  <a:lnTo>
                    <a:pt x="110148" y="86072"/>
                  </a:lnTo>
                  <a:lnTo>
                    <a:pt x="91653" y="84265"/>
                  </a:lnTo>
                  <a:lnTo>
                    <a:pt x="76730" y="87996"/>
                  </a:lnTo>
                  <a:lnTo>
                    <a:pt x="56516" y="97690"/>
                  </a:lnTo>
                  <a:lnTo>
                    <a:pt x="31140" y="119867"/>
                  </a:lnTo>
                  <a:lnTo>
                    <a:pt x="11268" y="156463"/>
                  </a:lnTo>
                  <a:lnTo>
                    <a:pt x="439" y="188776"/>
                  </a:lnTo>
                  <a:lnTo>
                    <a:pt x="0" y="199047"/>
                  </a:lnTo>
                  <a:lnTo>
                    <a:pt x="2626" y="206433"/>
                  </a:lnTo>
                  <a:lnTo>
                    <a:pt x="5359" y="208743"/>
                  </a:lnTo>
                  <a:lnTo>
                    <a:pt x="26681" y="216796"/>
                  </a:lnTo>
                  <a:lnTo>
                    <a:pt x="36498" y="216862"/>
                  </a:lnTo>
                  <a:lnTo>
                    <a:pt x="61660" y="212127"/>
                  </a:lnTo>
                  <a:lnTo>
                    <a:pt x="87027" y="192208"/>
                  </a:lnTo>
                  <a:lnTo>
                    <a:pt x="106498" y="171708"/>
                  </a:lnTo>
                  <a:lnTo>
                    <a:pt x="122137" y="140737"/>
                  </a:lnTo>
                  <a:lnTo>
                    <a:pt x="132577" y="103369"/>
                  </a:lnTo>
                  <a:lnTo>
                    <a:pt x="134926" y="93178"/>
                  </a:lnTo>
                  <a:lnTo>
                    <a:pt x="134199" y="92597"/>
                  </a:lnTo>
                  <a:lnTo>
                    <a:pt x="131132" y="91954"/>
                  </a:lnTo>
                  <a:lnTo>
                    <a:pt x="129976" y="92630"/>
                  </a:lnTo>
                  <a:lnTo>
                    <a:pt x="129204" y="93926"/>
                  </a:lnTo>
                  <a:lnTo>
                    <a:pt x="128119" y="99797"/>
                  </a:lnTo>
                  <a:lnTo>
                    <a:pt x="128528" y="137641"/>
                  </a:lnTo>
                  <a:lnTo>
                    <a:pt x="138272" y="164827"/>
                  </a:lnTo>
                  <a:lnTo>
                    <a:pt x="145360" y="172880"/>
                  </a:lnTo>
                  <a:lnTo>
                    <a:pt x="161129" y="182174"/>
                  </a:lnTo>
                  <a:lnTo>
                    <a:pt x="174709" y="186799"/>
                  </a:lnTo>
                  <a:lnTo>
                    <a:pt x="211657" y="190012"/>
                  </a:lnTo>
                  <a:lnTo>
                    <a:pt x="249605" y="182147"/>
                  </a:lnTo>
                  <a:lnTo>
                    <a:pt x="263987" y="176627"/>
                  </a:lnTo>
                  <a:lnTo>
                    <a:pt x="280756" y="164000"/>
                  </a:lnTo>
                  <a:lnTo>
                    <a:pt x="308697" y="129475"/>
                  </a:lnTo>
                  <a:lnTo>
                    <a:pt x="313955" y="119350"/>
                  </a:lnTo>
                  <a:lnTo>
                    <a:pt x="318114" y="92018"/>
                  </a:lnTo>
                  <a:lnTo>
                    <a:pt x="322193" y="91611"/>
                  </a:lnTo>
                  <a:lnTo>
                    <a:pt x="323391" y="92400"/>
                  </a:lnTo>
                  <a:lnTo>
                    <a:pt x="324188" y="93774"/>
                  </a:lnTo>
                  <a:lnTo>
                    <a:pt x="325310" y="99750"/>
                  </a:lnTo>
                  <a:lnTo>
                    <a:pt x="325771" y="137376"/>
                  </a:lnTo>
                  <a:lnTo>
                    <a:pt x="325782" y="174597"/>
                  </a:lnTo>
                  <a:lnTo>
                    <a:pt x="325782" y="182736"/>
                  </a:lnTo>
                  <a:lnTo>
                    <a:pt x="325782" y="148625"/>
                  </a:lnTo>
                  <a:lnTo>
                    <a:pt x="325782" y="113803"/>
                  </a:lnTo>
                  <a:lnTo>
                    <a:pt x="331867" y="78484"/>
                  </a:lnTo>
                  <a:lnTo>
                    <a:pt x="339628" y="54862"/>
                  </a:lnTo>
                  <a:lnTo>
                    <a:pt x="361829" y="25934"/>
                  </a:lnTo>
                  <a:lnTo>
                    <a:pt x="386806" y="8359"/>
                  </a:lnTo>
                  <a:lnTo>
                    <a:pt x="396932" y="3714"/>
                  </a:lnTo>
                  <a:lnTo>
                    <a:pt x="434722" y="217"/>
                  </a:lnTo>
                  <a:lnTo>
                    <a:pt x="447861" y="942"/>
                  </a:lnTo>
                  <a:lnTo>
                    <a:pt x="484230" y="11355"/>
                  </a:lnTo>
                  <a:lnTo>
                    <a:pt x="497691" y="14471"/>
                  </a:lnTo>
                  <a:lnTo>
                    <a:pt x="511096" y="15137"/>
                  </a:lnTo>
                  <a:lnTo>
                    <a:pt x="513672" y="13479"/>
                  </a:lnTo>
                  <a:lnTo>
                    <a:pt x="523904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7"/>
            <p:cNvSpPr/>
            <p:nvPr/>
          </p:nvSpPr>
          <p:spPr>
            <a:xfrm>
              <a:off x="2713032" y="5372100"/>
              <a:ext cx="215446" cy="310833"/>
            </a:xfrm>
            <a:custGeom>
              <a:avLst/>
              <a:gdLst/>
              <a:ahLst/>
              <a:cxnLst/>
              <a:rect l="0" t="0" r="0" b="0"/>
              <a:pathLst>
                <a:path w="215446" h="310833">
                  <a:moveTo>
                    <a:pt x="7308" y="0"/>
                  </a:moveTo>
                  <a:lnTo>
                    <a:pt x="746" y="0"/>
                  </a:lnTo>
                  <a:lnTo>
                    <a:pt x="393" y="845"/>
                  </a:lnTo>
                  <a:lnTo>
                    <a:pt x="0" y="4045"/>
                  </a:lnTo>
                  <a:lnTo>
                    <a:pt x="2085" y="8289"/>
                  </a:lnTo>
                  <a:lnTo>
                    <a:pt x="3826" y="10605"/>
                  </a:lnTo>
                  <a:lnTo>
                    <a:pt x="12340" y="47893"/>
                  </a:lnTo>
                  <a:lnTo>
                    <a:pt x="16674" y="84751"/>
                  </a:lnTo>
                  <a:lnTo>
                    <a:pt x="20806" y="116833"/>
                  </a:lnTo>
                  <a:lnTo>
                    <a:pt x="22032" y="150893"/>
                  </a:lnTo>
                  <a:lnTo>
                    <a:pt x="22394" y="184691"/>
                  </a:lnTo>
                  <a:lnTo>
                    <a:pt x="22501" y="216999"/>
                  </a:lnTo>
                  <a:lnTo>
                    <a:pt x="20275" y="240403"/>
                  </a:lnTo>
                  <a:lnTo>
                    <a:pt x="13139" y="271760"/>
                  </a:lnTo>
                  <a:lnTo>
                    <a:pt x="7408" y="281763"/>
                  </a:lnTo>
                  <a:lnTo>
                    <a:pt x="8160" y="262001"/>
                  </a:lnTo>
                  <a:lnTo>
                    <a:pt x="13868" y="227980"/>
                  </a:lnTo>
                  <a:lnTo>
                    <a:pt x="26038" y="191913"/>
                  </a:lnTo>
                  <a:lnTo>
                    <a:pt x="39730" y="154435"/>
                  </a:lnTo>
                  <a:lnTo>
                    <a:pt x="58491" y="126367"/>
                  </a:lnTo>
                  <a:lnTo>
                    <a:pt x="73461" y="113829"/>
                  </a:lnTo>
                  <a:lnTo>
                    <a:pt x="98926" y="102854"/>
                  </a:lnTo>
                  <a:lnTo>
                    <a:pt x="110397" y="100746"/>
                  </a:lnTo>
                  <a:lnTo>
                    <a:pt x="130421" y="103604"/>
                  </a:lnTo>
                  <a:lnTo>
                    <a:pt x="159096" y="118238"/>
                  </a:lnTo>
                  <a:lnTo>
                    <a:pt x="181945" y="139694"/>
                  </a:lnTo>
                  <a:lnTo>
                    <a:pt x="195366" y="160770"/>
                  </a:lnTo>
                  <a:lnTo>
                    <a:pt x="207485" y="194693"/>
                  </a:lnTo>
                  <a:lnTo>
                    <a:pt x="215445" y="224008"/>
                  </a:lnTo>
                  <a:lnTo>
                    <a:pt x="214399" y="258173"/>
                  </a:lnTo>
                  <a:lnTo>
                    <a:pt x="213649" y="273917"/>
                  </a:lnTo>
                  <a:lnTo>
                    <a:pt x="211754" y="279977"/>
                  </a:lnTo>
                  <a:lnTo>
                    <a:pt x="205134" y="288969"/>
                  </a:lnTo>
                  <a:lnTo>
                    <a:pt x="177238" y="307063"/>
                  </a:lnTo>
                  <a:lnTo>
                    <a:pt x="158129" y="310832"/>
                  </a:lnTo>
                  <a:lnTo>
                    <a:pt x="136379" y="307903"/>
                  </a:lnTo>
                  <a:lnTo>
                    <a:pt x="104716" y="296919"/>
                  </a:lnTo>
                  <a:lnTo>
                    <a:pt x="91241" y="291138"/>
                  </a:lnTo>
                  <a:lnTo>
                    <a:pt x="63537" y="268778"/>
                  </a:lnTo>
                  <a:lnTo>
                    <a:pt x="52096" y="249818"/>
                  </a:lnTo>
                  <a:lnTo>
                    <a:pt x="47389" y="236204"/>
                  </a:lnTo>
                  <a:lnTo>
                    <a:pt x="45408" y="2133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8"/>
            <p:cNvSpPr/>
            <p:nvPr/>
          </p:nvSpPr>
          <p:spPr>
            <a:xfrm>
              <a:off x="2980589" y="5478780"/>
              <a:ext cx="127912" cy="197943"/>
            </a:xfrm>
            <a:custGeom>
              <a:avLst/>
              <a:gdLst/>
              <a:ahLst/>
              <a:cxnLst/>
              <a:rect l="0" t="0" r="0" b="0"/>
              <a:pathLst>
                <a:path w="127912" h="197943">
                  <a:moveTo>
                    <a:pt x="105511" y="45720"/>
                  </a:moveTo>
                  <a:lnTo>
                    <a:pt x="105511" y="35114"/>
                  </a:lnTo>
                  <a:lnTo>
                    <a:pt x="103252" y="30282"/>
                  </a:lnTo>
                  <a:lnTo>
                    <a:pt x="101465" y="27807"/>
                  </a:lnTo>
                  <a:lnTo>
                    <a:pt x="97221" y="25059"/>
                  </a:lnTo>
                  <a:lnTo>
                    <a:pt x="87814" y="23510"/>
                  </a:lnTo>
                  <a:lnTo>
                    <a:pt x="79019" y="23996"/>
                  </a:lnTo>
                  <a:lnTo>
                    <a:pt x="69464" y="27033"/>
                  </a:lnTo>
                  <a:lnTo>
                    <a:pt x="44487" y="46604"/>
                  </a:lnTo>
                  <a:lnTo>
                    <a:pt x="24217" y="70258"/>
                  </a:lnTo>
                  <a:lnTo>
                    <a:pt x="7117" y="106901"/>
                  </a:lnTo>
                  <a:lnTo>
                    <a:pt x="1285" y="131862"/>
                  </a:lnTo>
                  <a:lnTo>
                    <a:pt x="0" y="168479"/>
                  </a:lnTo>
                  <a:lnTo>
                    <a:pt x="3019" y="179583"/>
                  </a:lnTo>
                  <a:lnTo>
                    <a:pt x="9440" y="187905"/>
                  </a:lnTo>
                  <a:lnTo>
                    <a:pt x="17939" y="193579"/>
                  </a:lnTo>
                  <a:lnTo>
                    <a:pt x="32243" y="196775"/>
                  </a:lnTo>
                  <a:lnTo>
                    <a:pt x="57301" y="197942"/>
                  </a:lnTo>
                  <a:lnTo>
                    <a:pt x="76550" y="189977"/>
                  </a:lnTo>
                  <a:lnTo>
                    <a:pt x="94295" y="176891"/>
                  </a:lnTo>
                  <a:lnTo>
                    <a:pt x="106233" y="158244"/>
                  </a:lnTo>
                  <a:lnTo>
                    <a:pt x="117851" y="128342"/>
                  </a:lnTo>
                  <a:lnTo>
                    <a:pt x="126041" y="95216"/>
                  </a:lnTo>
                  <a:lnTo>
                    <a:pt x="127911" y="67819"/>
                  </a:lnTo>
                  <a:lnTo>
                    <a:pt x="121768" y="33399"/>
                  </a:lnTo>
                  <a:lnTo>
                    <a:pt x="117007" y="17892"/>
                  </a:lnTo>
                  <a:lnTo>
                    <a:pt x="114867" y="14467"/>
                  </a:lnTo>
                  <a:lnTo>
                    <a:pt x="108660" y="8802"/>
                  </a:lnTo>
                  <a:lnTo>
                    <a:pt x="10551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9"/>
            <p:cNvSpPr/>
            <p:nvPr/>
          </p:nvSpPr>
          <p:spPr>
            <a:xfrm>
              <a:off x="3155775" y="5463849"/>
              <a:ext cx="158926" cy="212560"/>
            </a:xfrm>
            <a:custGeom>
              <a:avLst/>
              <a:gdLst/>
              <a:ahLst/>
              <a:cxnLst/>
              <a:rect l="0" t="0" r="0" b="0"/>
              <a:pathLst>
                <a:path w="158926" h="212560">
                  <a:moveTo>
                    <a:pt x="21765" y="30169"/>
                  </a:moveTo>
                  <a:lnTo>
                    <a:pt x="15203" y="36732"/>
                  </a:lnTo>
                  <a:lnTo>
                    <a:pt x="23592" y="70882"/>
                  </a:lnTo>
                  <a:lnTo>
                    <a:pt x="28239" y="99266"/>
                  </a:lnTo>
                  <a:lnTo>
                    <a:pt x="28312" y="130180"/>
                  </a:lnTo>
                  <a:lnTo>
                    <a:pt x="23309" y="163504"/>
                  </a:lnTo>
                  <a:lnTo>
                    <a:pt x="19964" y="181437"/>
                  </a:lnTo>
                  <a:lnTo>
                    <a:pt x="13611" y="195216"/>
                  </a:lnTo>
                  <a:lnTo>
                    <a:pt x="9674" y="201738"/>
                  </a:lnTo>
                  <a:lnTo>
                    <a:pt x="6938" y="211394"/>
                  </a:lnTo>
                  <a:lnTo>
                    <a:pt x="5953" y="211945"/>
                  </a:lnTo>
                  <a:lnTo>
                    <a:pt x="2601" y="212559"/>
                  </a:lnTo>
                  <a:lnTo>
                    <a:pt x="1370" y="211877"/>
                  </a:lnTo>
                  <a:lnTo>
                    <a:pt x="548" y="210575"/>
                  </a:lnTo>
                  <a:lnTo>
                    <a:pt x="0" y="208859"/>
                  </a:lnTo>
                  <a:lnTo>
                    <a:pt x="480" y="206869"/>
                  </a:lnTo>
                  <a:lnTo>
                    <a:pt x="4358" y="199178"/>
                  </a:lnTo>
                  <a:lnTo>
                    <a:pt x="11570" y="165155"/>
                  </a:lnTo>
                  <a:lnTo>
                    <a:pt x="18151" y="128298"/>
                  </a:lnTo>
                  <a:lnTo>
                    <a:pt x="30571" y="96217"/>
                  </a:lnTo>
                  <a:lnTo>
                    <a:pt x="42718" y="64415"/>
                  </a:lnTo>
                  <a:lnTo>
                    <a:pt x="58452" y="30914"/>
                  </a:lnTo>
                  <a:lnTo>
                    <a:pt x="72899" y="11576"/>
                  </a:lnTo>
                  <a:lnTo>
                    <a:pt x="82873" y="4973"/>
                  </a:lnTo>
                  <a:lnTo>
                    <a:pt x="102061" y="386"/>
                  </a:lnTo>
                  <a:lnTo>
                    <a:pt x="107687" y="0"/>
                  </a:lnTo>
                  <a:lnTo>
                    <a:pt x="119659" y="3827"/>
                  </a:lnTo>
                  <a:lnTo>
                    <a:pt x="126797" y="10278"/>
                  </a:lnTo>
                  <a:lnTo>
                    <a:pt x="138278" y="28216"/>
                  </a:lnTo>
                  <a:lnTo>
                    <a:pt x="145230" y="61396"/>
                  </a:lnTo>
                  <a:lnTo>
                    <a:pt x="150104" y="95322"/>
                  </a:lnTo>
                  <a:lnTo>
                    <a:pt x="151147" y="130368"/>
                  </a:lnTo>
                  <a:lnTo>
                    <a:pt x="152130" y="161397"/>
                  </a:lnTo>
                  <a:lnTo>
                    <a:pt x="158925" y="19781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0"/>
            <p:cNvSpPr/>
            <p:nvPr/>
          </p:nvSpPr>
          <p:spPr>
            <a:xfrm>
              <a:off x="3360418" y="5547359"/>
              <a:ext cx="121923" cy="15242"/>
            </a:xfrm>
            <a:custGeom>
              <a:avLst/>
              <a:gdLst/>
              <a:ahLst/>
              <a:cxnLst/>
              <a:rect l="0" t="0" r="0" b="0"/>
              <a:pathLst>
                <a:path w="121923" h="15242">
                  <a:moveTo>
                    <a:pt x="0" y="15241"/>
                  </a:moveTo>
                  <a:lnTo>
                    <a:pt x="4047" y="11195"/>
                  </a:lnTo>
                  <a:lnTo>
                    <a:pt x="10547" y="9208"/>
                  </a:lnTo>
                  <a:lnTo>
                    <a:pt x="43352" y="7714"/>
                  </a:lnTo>
                  <a:lnTo>
                    <a:pt x="80237" y="1068"/>
                  </a:lnTo>
                  <a:lnTo>
                    <a:pt x="121922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1"/>
            <p:cNvSpPr/>
            <p:nvPr/>
          </p:nvSpPr>
          <p:spPr>
            <a:xfrm>
              <a:off x="3611879" y="5364480"/>
              <a:ext cx="38101" cy="310833"/>
            </a:xfrm>
            <a:custGeom>
              <a:avLst/>
              <a:gdLst/>
              <a:ahLst/>
              <a:cxnLst/>
              <a:rect l="0" t="0" r="0" b="0"/>
              <a:pathLst>
                <a:path w="38101" h="310833">
                  <a:moveTo>
                    <a:pt x="38100" y="0"/>
                  </a:moveTo>
                  <a:lnTo>
                    <a:pt x="38100" y="33464"/>
                  </a:lnTo>
                  <a:lnTo>
                    <a:pt x="35842" y="54224"/>
                  </a:lnTo>
                  <a:lnTo>
                    <a:pt x="31540" y="88039"/>
                  </a:lnTo>
                  <a:lnTo>
                    <a:pt x="26748" y="121382"/>
                  </a:lnTo>
                  <a:lnTo>
                    <a:pt x="19967" y="154028"/>
                  </a:lnTo>
                  <a:lnTo>
                    <a:pt x="16640" y="189194"/>
                  </a:lnTo>
                  <a:lnTo>
                    <a:pt x="11609" y="222380"/>
                  </a:lnTo>
                  <a:lnTo>
                    <a:pt x="3172" y="257850"/>
                  </a:lnTo>
                  <a:lnTo>
                    <a:pt x="186" y="295769"/>
                  </a:lnTo>
                  <a:lnTo>
                    <a:pt x="10" y="310832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2"/>
            <p:cNvSpPr/>
            <p:nvPr/>
          </p:nvSpPr>
          <p:spPr>
            <a:xfrm>
              <a:off x="3741449" y="5349239"/>
              <a:ext cx="144752" cy="156313"/>
            </a:xfrm>
            <a:custGeom>
              <a:avLst/>
              <a:gdLst/>
              <a:ahLst/>
              <a:cxnLst/>
              <a:rect l="0" t="0" r="0" b="0"/>
              <a:pathLst>
                <a:path w="144752" h="156313">
                  <a:moveTo>
                    <a:pt x="22830" y="0"/>
                  </a:moveTo>
                  <a:lnTo>
                    <a:pt x="22830" y="11351"/>
                  </a:lnTo>
                  <a:lnTo>
                    <a:pt x="15070" y="46244"/>
                  </a:lnTo>
                  <a:lnTo>
                    <a:pt x="5845" y="83703"/>
                  </a:lnTo>
                  <a:lnTo>
                    <a:pt x="1131" y="100071"/>
                  </a:lnTo>
                  <a:lnTo>
                    <a:pt x="0" y="131727"/>
                  </a:lnTo>
                  <a:lnTo>
                    <a:pt x="2241" y="137004"/>
                  </a:lnTo>
                  <a:lnTo>
                    <a:pt x="10578" y="147289"/>
                  </a:lnTo>
                  <a:lnTo>
                    <a:pt x="17668" y="150128"/>
                  </a:lnTo>
                  <a:lnTo>
                    <a:pt x="51938" y="154459"/>
                  </a:lnTo>
                  <a:lnTo>
                    <a:pt x="57474" y="156312"/>
                  </a:lnTo>
                  <a:lnTo>
                    <a:pt x="68144" y="156114"/>
                  </a:lnTo>
                  <a:lnTo>
                    <a:pt x="102767" y="152725"/>
                  </a:lnTo>
                  <a:lnTo>
                    <a:pt x="110851" y="151698"/>
                  </a:lnTo>
                  <a:lnTo>
                    <a:pt x="124075" y="146359"/>
                  </a:lnTo>
                  <a:lnTo>
                    <a:pt x="136558" y="139229"/>
                  </a:lnTo>
                  <a:lnTo>
                    <a:pt x="139288" y="138538"/>
                  </a:lnTo>
                  <a:lnTo>
                    <a:pt x="141110" y="137233"/>
                  </a:lnTo>
                  <a:lnTo>
                    <a:pt x="142324" y="135515"/>
                  </a:lnTo>
                  <a:lnTo>
                    <a:pt x="144751" y="1295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3"/>
            <p:cNvSpPr/>
            <p:nvPr/>
          </p:nvSpPr>
          <p:spPr>
            <a:xfrm>
              <a:off x="3909059" y="5311139"/>
              <a:ext cx="22860" cy="381001"/>
            </a:xfrm>
            <a:custGeom>
              <a:avLst/>
              <a:gdLst/>
              <a:ahLst/>
              <a:cxnLst/>
              <a:rect l="0" t="0" r="0" b="0"/>
              <a:pathLst>
                <a:path w="22860" h="381001">
                  <a:moveTo>
                    <a:pt x="22859" y="0"/>
                  </a:moveTo>
                  <a:lnTo>
                    <a:pt x="22013" y="19578"/>
                  </a:lnTo>
                  <a:lnTo>
                    <a:pt x="16830" y="42972"/>
                  </a:lnTo>
                  <a:lnTo>
                    <a:pt x="15554" y="79702"/>
                  </a:lnTo>
                  <a:lnTo>
                    <a:pt x="15334" y="113550"/>
                  </a:lnTo>
                  <a:lnTo>
                    <a:pt x="13024" y="140213"/>
                  </a:lnTo>
                  <a:lnTo>
                    <a:pt x="10021" y="168150"/>
                  </a:lnTo>
                  <a:lnTo>
                    <a:pt x="8687" y="194679"/>
                  </a:lnTo>
                  <a:lnTo>
                    <a:pt x="8094" y="222837"/>
                  </a:lnTo>
                  <a:lnTo>
                    <a:pt x="7830" y="251438"/>
                  </a:lnTo>
                  <a:lnTo>
                    <a:pt x="7713" y="278262"/>
                  </a:lnTo>
                  <a:lnTo>
                    <a:pt x="5404" y="304293"/>
                  </a:lnTo>
                  <a:lnTo>
                    <a:pt x="1601" y="338235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3"/>
          <p:cNvGrpSpPr/>
          <p:nvPr/>
        </p:nvGrpSpPr>
        <p:grpSpPr>
          <a:xfrm>
            <a:off x="3901440" y="4251959"/>
            <a:ext cx="701040" cy="129542"/>
            <a:chOff x="3901440" y="4251959"/>
            <a:chExt cx="701040" cy="129542"/>
          </a:xfrm>
        </p:grpSpPr>
        <p:sp>
          <p:nvSpPr>
            <p:cNvPr id="77" name="SMARTInkShape-24"/>
            <p:cNvSpPr/>
            <p:nvPr/>
          </p:nvSpPr>
          <p:spPr>
            <a:xfrm>
              <a:off x="3901440" y="4251959"/>
              <a:ext cx="563879" cy="22860"/>
            </a:xfrm>
            <a:custGeom>
              <a:avLst/>
              <a:gdLst/>
              <a:ahLst/>
              <a:cxnLst/>
              <a:rect l="0" t="0" r="0" b="0"/>
              <a:pathLst>
                <a:path w="563879" h="22860">
                  <a:moveTo>
                    <a:pt x="0" y="22859"/>
                  </a:moveTo>
                  <a:lnTo>
                    <a:pt x="10604" y="22859"/>
                  </a:lnTo>
                  <a:lnTo>
                    <a:pt x="47892" y="15099"/>
                  </a:lnTo>
                  <a:lnTo>
                    <a:pt x="75902" y="10213"/>
                  </a:lnTo>
                  <a:lnTo>
                    <a:pt x="110636" y="8389"/>
                  </a:lnTo>
                  <a:lnTo>
                    <a:pt x="148586" y="7848"/>
                  </a:lnTo>
                  <a:lnTo>
                    <a:pt x="176950" y="7722"/>
                  </a:lnTo>
                  <a:lnTo>
                    <a:pt x="206491" y="5407"/>
                  </a:lnTo>
                  <a:lnTo>
                    <a:pt x="237401" y="2403"/>
                  </a:lnTo>
                  <a:lnTo>
                    <a:pt x="270892" y="1067"/>
                  </a:lnTo>
                  <a:lnTo>
                    <a:pt x="303275" y="474"/>
                  </a:lnTo>
                  <a:lnTo>
                    <a:pt x="335449" y="212"/>
                  </a:lnTo>
                  <a:lnTo>
                    <a:pt x="369503" y="93"/>
                  </a:lnTo>
                  <a:lnTo>
                    <a:pt x="404394" y="41"/>
                  </a:lnTo>
                  <a:lnTo>
                    <a:pt x="439657" y="19"/>
                  </a:lnTo>
                  <a:lnTo>
                    <a:pt x="475085" y="8"/>
                  </a:lnTo>
                  <a:lnTo>
                    <a:pt x="503812" y="3"/>
                  </a:lnTo>
                  <a:lnTo>
                    <a:pt x="536768" y="2"/>
                  </a:lnTo>
                  <a:lnTo>
                    <a:pt x="563878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5"/>
            <p:cNvSpPr/>
            <p:nvPr/>
          </p:nvSpPr>
          <p:spPr>
            <a:xfrm>
              <a:off x="4084318" y="4297679"/>
              <a:ext cx="518162" cy="83822"/>
            </a:xfrm>
            <a:custGeom>
              <a:avLst/>
              <a:gdLst/>
              <a:ahLst/>
              <a:cxnLst/>
              <a:rect l="0" t="0" r="0" b="0"/>
              <a:pathLst>
                <a:path w="518162" h="83822">
                  <a:moveTo>
                    <a:pt x="0" y="83821"/>
                  </a:moveTo>
                  <a:lnTo>
                    <a:pt x="0" y="79775"/>
                  </a:lnTo>
                  <a:lnTo>
                    <a:pt x="848" y="78584"/>
                  </a:lnTo>
                  <a:lnTo>
                    <a:pt x="2258" y="77788"/>
                  </a:lnTo>
                  <a:lnTo>
                    <a:pt x="36609" y="61642"/>
                  </a:lnTo>
                  <a:lnTo>
                    <a:pt x="64565" y="51755"/>
                  </a:lnTo>
                  <a:lnTo>
                    <a:pt x="102386" y="39417"/>
                  </a:lnTo>
                  <a:lnTo>
                    <a:pt x="133276" y="32195"/>
                  </a:lnTo>
                  <a:lnTo>
                    <a:pt x="166762" y="26162"/>
                  </a:lnTo>
                  <a:lnTo>
                    <a:pt x="201399" y="20658"/>
                  </a:lnTo>
                  <a:lnTo>
                    <a:pt x="238808" y="15391"/>
                  </a:lnTo>
                  <a:lnTo>
                    <a:pt x="258266" y="12800"/>
                  </a:lnTo>
                  <a:lnTo>
                    <a:pt x="295689" y="7665"/>
                  </a:lnTo>
                  <a:lnTo>
                    <a:pt x="332079" y="3406"/>
                  </a:lnTo>
                  <a:lnTo>
                    <a:pt x="368007" y="1515"/>
                  </a:lnTo>
                  <a:lnTo>
                    <a:pt x="399214" y="674"/>
                  </a:lnTo>
                  <a:lnTo>
                    <a:pt x="426350" y="300"/>
                  </a:lnTo>
                  <a:lnTo>
                    <a:pt x="462359" y="88"/>
                  </a:lnTo>
                  <a:lnTo>
                    <a:pt x="499370" y="26"/>
                  </a:lnTo>
                  <a:lnTo>
                    <a:pt x="51816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4"/>
          <p:cNvGrpSpPr/>
          <p:nvPr/>
        </p:nvGrpSpPr>
        <p:grpSpPr>
          <a:xfrm>
            <a:off x="3253740" y="2819400"/>
            <a:ext cx="3603794" cy="487680"/>
            <a:chOff x="3253740" y="2819400"/>
            <a:chExt cx="3603794" cy="487680"/>
          </a:xfrm>
        </p:grpSpPr>
        <p:sp>
          <p:nvSpPr>
            <p:cNvPr id="80" name="SMARTInkShape-26"/>
            <p:cNvSpPr/>
            <p:nvPr/>
          </p:nvSpPr>
          <p:spPr>
            <a:xfrm>
              <a:off x="3253740" y="3017518"/>
              <a:ext cx="259079" cy="212634"/>
            </a:xfrm>
            <a:custGeom>
              <a:avLst/>
              <a:gdLst/>
              <a:ahLst/>
              <a:cxnLst/>
              <a:rect l="0" t="0" r="0" b="0"/>
              <a:pathLst>
                <a:path w="259079" h="212634">
                  <a:moveTo>
                    <a:pt x="259078" y="0"/>
                  </a:moveTo>
                  <a:lnTo>
                    <a:pt x="225946" y="0"/>
                  </a:lnTo>
                  <a:lnTo>
                    <a:pt x="189304" y="0"/>
                  </a:lnTo>
                  <a:lnTo>
                    <a:pt x="153919" y="2258"/>
                  </a:lnTo>
                  <a:lnTo>
                    <a:pt x="118175" y="6561"/>
                  </a:lnTo>
                  <a:lnTo>
                    <a:pt x="80194" y="13496"/>
                  </a:lnTo>
                  <a:lnTo>
                    <a:pt x="45074" y="21461"/>
                  </a:lnTo>
                  <a:lnTo>
                    <a:pt x="34708" y="24497"/>
                  </a:lnTo>
                  <a:lnTo>
                    <a:pt x="28125" y="28667"/>
                  </a:lnTo>
                  <a:lnTo>
                    <a:pt x="25200" y="33345"/>
                  </a:lnTo>
                  <a:lnTo>
                    <a:pt x="25266" y="35777"/>
                  </a:lnTo>
                  <a:lnTo>
                    <a:pt x="27598" y="40736"/>
                  </a:lnTo>
                  <a:lnTo>
                    <a:pt x="30252" y="42399"/>
                  </a:lnTo>
                  <a:lnTo>
                    <a:pt x="63500" y="53816"/>
                  </a:lnTo>
                  <a:lnTo>
                    <a:pt x="95986" y="63595"/>
                  </a:lnTo>
                  <a:lnTo>
                    <a:pt x="125054" y="75193"/>
                  </a:lnTo>
                  <a:lnTo>
                    <a:pt x="155115" y="85310"/>
                  </a:lnTo>
                  <a:lnTo>
                    <a:pt x="189530" y="107633"/>
                  </a:lnTo>
                  <a:lnTo>
                    <a:pt x="218531" y="131485"/>
                  </a:lnTo>
                  <a:lnTo>
                    <a:pt x="244363" y="161813"/>
                  </a:lnTo>
                  <a:lnTo>
                    <a:pt x="248305" y="172389"/>
                  </a:lnTo>
                  <a:lnTo>
                    <a:pt x="247800" y="182733"/>
                  </a:lnTo>
                  <a:lnTo>
                    <a:pt x="246480" y="187863"/>
                  </a:lnTo>
                  <a:lnTo>
                    <a:pt x="240497" y="195819"/>
                  </a:lnTo>
                  <a:lnTo>
                    <a:pt x="231348" y="202179"/>
                  </a:lnTo>
                  <a:lnTo>
                    <a:pt x="211915" y="209671"/>
                  </a:lnTo>
                  <a:lnTo>
                    <a:pt x="180336" y="212633"/>
                  </a:lnTo>
                  <a:lnTo>
                    <a:pt x="151645" y="210888"/>
                  </a:lnTo>
                  <a:lnTo>
                    <a:pt x="121695" y="205008"/>
                  </a:lnTo>
                  <a:lnTo>
                    <a:pt x="91372" y="200161"/>
                  </a:lnTo>
                  <a:lnTo>
                    <a:pt x="71936" y="197334"/>
                  </a:lnTo>
                  <a:lnTo>
                    <a:pt x="38762" y="183981"/>
                  </a:lnTo>
                  <a:lnTo>
                    <a:pt x="15841" y="172939"/>
                  </a:lnTo>
                  <a:lnTo>
                    <a:pt x="0" y="16002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7"/>
            <p:cNvSpPr/>
            <p:nvPr/>
          </p:nvSpPr>
          <p:spPr>
            <a:xfrm>
              <a:off x="3544218" y="3018641"/>
              <a:ext cx="654401" cy="180082"/>
            </a:xfrm>
            <a:custGeom>
              <a:avLst/>
              <a:gdLst/>
              <a:ahLst/>
              <a:cxnLst/>
              <a:rect l="0" t="0" r="0" b="0"/>
              <a:pathLst>
                <a:path w="654401" h="180082">
                  <a:moveTo>
                    <a:pt x="128622" y="6499"/>
                  </a:moveTo>
                  <a:lnTo>
                    <a:pt x="101983" y="7344"/>
                  </a:lnTo>
                  <a:lnTo>
                    <a:pt x="92511" y="10544"/>
                  </a:lnTo>
                  <a:lnTo>
                    <a:pt x="67589" y="30226"/>
                  </a:lnTo>
                  <a:lnTo>
                    <a:pt x="31143" y="68203"/>
                  </a:lnTo>
                  <a:lnTo>
                    <a:pt x="6062" y="104809"/>
                  </a:lnTo>
                  <a:lnTo>
                    <a:pt x="460" y="125510"/>
                  </a:lnTo>
                  <a:lnTo>
                    <a:pt x="0" y="129019"/>
                  </a:lnTo>
                  <a:lnTo>
                    <a:pt x="1748" y="135176"/>
                  </a:lnTo>
                  <a:lnTo>
                    <a:pt x="3399" y="138003"/>
                  </a:lnTo>
                  <a:lnTo>
                    <a:pt x="13812" y="146029"/>
                  </a:lnTo>
                  <a:lnTo>
                    <a:pt x="27622" y="149722"/>
                  </a:lnTo>
                  <a:lnTo>
                    <a:pt x="52696" y="150125"/>
                  </a:lnTo>
                  <a:lnTo>
                    <a:pt x="84107" y="140632"/>
                  </a:lnTo>
                  <a:lnTo>
                    <a:pt x="107537" y="124779"/>
                  </a:lnTo>
                  <a:lnTo>
                    <a:pt x="126211" y="105340"/>
                  </a:lnTo>
                  <a:lnTo>
                    <a:pt x="147422" y="75060"/>
                  </a:lnTo>
                  <a:lnTo>
                    <a:pt x="155337" y="50523"/>
                  </a:lnTo>
                  <a:lnTo>
                    <a:pt x="151680" y="33511"/>
                  </a:lnTo>
                  <a:lnTo>
                    <a:pt x="150768" y="32974"/>
                  </a:lnTo>
                  <a:lnTo>
                    <a:pt x="149313" y="33461"/>
                  </a:lnTo>
                  <a:lnTo>
                    <a:pt x="145438" y="35415"/>
                  </a:lnTo>
                  <a:lnTo>
                    <a:pt x="140893" y="36283"/>
                  </a:lnTo>
                  <a:lnTo>
                    <a:pt x="139342" y="38209"/>
                  </a:lnTo>
                  <a:lnTo>
                    <a:pt x="137160" y="48160"/>
                  </a:lnTo>
                  <a:lnTo>
                    <a:pt x="136294" y="81689"/>
                  </a:lnTo>
                  <a:lnTo>
                    <a:pt x="137111" y="92410"/>
                  </a:lnTo>
                  <a:lnTo>
                    <a:pt x="146850" y="118200"/>
                  </a:lnTo>
                  <a:lnTo>
                    <a:pt x="168241" y="144688"/>
                  </a:lnTo>
                  <a:lnTo>
                    <a:pt x="176145" y="148349"/>
                  </a:lnTo>
                  <a:lnTo>
                    <a:pt x="210007" y="151106"/>
                  </a:lnTo>
                  <a:lnTo>
                    <a:pt x="225172" y="147182"/>
                  </a:lnTo>
                  <a:lnTo>
                    <a:pt x="240390" y="140658"/>
                  </a:lnTo>
                  <a:lnTo>
                    <a:pt x="248288" y="133576"/>
                  </a:lnTo>
                  <a:lnTo>
                    <a:pt x="262944" y="109468"/>
                  </a:lnTo>
                  <a:lnTo>
                    <a:pt x="275903" y="74589"/>
                  </a:lnTo>
                  <a:lnTo>
                    <a:pt x="288636" y="42944"/>
                  </a:lnTo>
                  <a:lnTo>
                    <a:pt x="295256" y="18448"/>
                  </a:lnTo>
                  <a:lnTo>
                    <a:pt x="296128" y="8238"/>
                  </a:lnTo>
                  <a:lnTo>
                    <a:pt x="297020" y="8506"/>
                  </a:lnTo>
                  <a:lnTo>
                    <a:pt x="300267" y="11059"/>
                  </a:lnTo>
                  <a:lnTo>
                    <a:pt x="302275" y="15017"/>
                  </a:lnTo>
                  <a:lnTo>
                    <a:pt x="304516" y="26937"/>
                  </a:lnTo>
                  <a:lnTo>
                    <a:pt x="307832" y="31951"/>
                  </a:lnTo>
                  <a:lnTo>
                    <a:pt x="315225" y="64309"/>
                  </a:lnTo>
                  <a:lnTo>
                    <a:pt x="318779" y="101906"/>
                  </a:lnTo>
                  <a:lnTo>
                    <a:pt x="319091" y="129354"/>
                  </a:lnTo>
                  <a:lnTo>
                    <a:pt x="316849" y="135326"/>
                  </a:lnTo>
                  <a:lnTo>
                    <a:pt x="311593" y="143514"/>
                  </a:lnTo>
                  <a:lnTo>
                    <a:pt x="311528" y="139571"/>
                  </a:lnTo>
                  <a:lnTo>
                    <a:pt x="313772" y="135349"/>
                  </a:lnTo>
                  <a:lnTo>
                    <a:pt x="315554" y="133040"/>
                  </a:lnTo>
                  <a:lnTo>
                    <a:pt x="322854" y="97006"/>
                  </a:lnTo>
                  <a:lnTo>
                    <a:pt x="332903" y="62038"/>
                  </a:lnTo>
                  <a:lnTo>
                    <a:pt x="351112" y="26072"/>
                  </a:lnTo>
                  <a:lnTo>
                    <a:pt x="359022" y="17174"/>
                  </a:lnTo>
                  <a:lnTo>
                    <a:pt x="377896" y="4562"/>
                  </a:lnTo>
                  <a:lnTo>
                    <a:pt x="402322" y="0"/>
                  </a:lnTo>
                  <a:lnTo>
                    <a:pt x="415646" y="58"/>
                  </a:lnTo>
                  <a:lnTo>
                    <a:pt x="428060" y="3071"/>
                  </a:lnTo>
                  <a:lnTo>
                    <a:pt x="437530" y="9491"/>
                  </a:lnTo>
                  <a:lnTo>
                    <a:pt x="458515" y="33139"/>
                  </a:lnTo>
                  <a:lnTo>
                    <a:pt x="473687" y="67957"/>
                  </a:lnTo>
                  <a:lnTo>
                    <a:pt x="478424" y="105623"/>
                  </a:lnTo>
                  <a:lnTo>
                    <a:pt x="478200" y="142821"/>
                  </a:lnTo>
                  <a:lnTo>
                    <a:pt x="471614" y="180081"/>
                  </a:lnTo>
                  <a:lnTo>
                    <a:pt x="471524" y="159758"/>
                  </a:lnTo>
                  <a:lnTo>
                    <a:pt x="477553" y="127528"/>
                  </a:lnTo>
                  <a:lnTo>
                    <a:pt x="482873" y="97762"/>
                  </a:lnTo>
                  <a:lnTo>
                    <a:pt x="497312" y="62186"/>
                  </a:lnTo>
                  <a:lnTo>
                    <a:pt x="511878" y="26092"/>
                  </a:lnTo>
                  <a:lnTo>
                    <a:pt x="515360" y="22100"/>
                  </a:lnTo>
                  <a:lnTo>
                    <a:pt x="523742" y="17667"/>
                  </a:lnTo>
                  <a:lnTo>
                    <a:pt x="539619" y="14586"/>
                  </a:lnTo>
                  <a:lnTo>
                    <a:pt x="542320" y="14430"/>
                  </a:lnTo>
                  <a:lnTo>
                    <a:pt x="547579" y="16515"/>
                  </a:lnTo>
                  <a:lnTo>
                    <a:pt x="550166" y="18255"/>
                  </a:lnTo>
                  <a:lnTo>
                    <a:pt x="560403" y="33218"/>
                  </a:lnTo>
                  <a:lnTo>
                    <a:pt x="567189" y="48376"/>
                  </a:lnTo>
                  <a:lnTo>
                    <a:pt x="571130" y="85412"/>
                  </a:lnTo>
                  <a:lnTo>
                    <a:pt x="581148" y="117111"/>
                  </a:lnTo>
                  <a:lnTo>
                    <a:pt x="590981" y="132268"/>
                  </a:lnTo>
                  <a:lnTo>
                    <a:pt x="596016" y="138032"/>
                  </a:lnTo>
                  <a:lnTo>
                    <a:pt x="603335" y="141157"/>
                  </a:lnTo>
                  <a:lnTo>
                    <a:pt x="640942" y="143560"/>
                  </a:lnTo>
                  <a:lnTo>
                    <a:pt x="654400" y="1436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8"/>
            <p:cNvSpPr/>
            <p:nvPr/>
          </p:nvSpPr>
          <p:spPr>
            <a:xfrm>
              <a:off x="4238709" y="3002439"/>
              <a:ext cx="173025" cy="190341"/>
            </a:xfrm>
            <a:custGeom>
              <a:avLst/>
              <a:gdLst/>
              <a:ahLst/>
              <a:cxnLst/>
              <a:rect l="0" t="0" r="0" b="0"/>
              <a:pathLst>
                <a:path w="173025" h="190341">
                  <a:moveTo>
                    <a:pt x="13250" y="53179"/>
                  </a:moveTo>
                  <a:lnTo>
                    <a:pt x="13250" y="57225"/>
                  </a:lnTo>
                  <a:lnTo>
                    <a:pt x="14096" y="58416"/>
                  </a:lnTo>
                  <a:lnTo>
                    <a:pt x="15508" y="59211"/>
                  </a:lnTo>
                  <a:lnTo>
                    <a:pt x="23857" y="60487"/>
                  </a:lnTo>
                  <a:lnTo>
                    <a:pt x="55855" y="60773"/>
                  </a:lnTo>
                  <a:lnTo>
                    <a:pt x="90043" y="58538"/>
                  </a:lnTo>
                  <a:lnTo>
                    <a:pt x="122391" y="47803"/>
                  </a:lnTo>
                  <a:lnTo>
                    <a:pt x="146381" y="37882"/>
                  </a:lnTo>
                  <a:lnTo>
                    <a:pt x="163819" y="27769"/>
                  </a:lnTo>
                  <a:lnTo>
                    <a:pt x="166970" y="24385"/>
                  </a:lnTo>
                  <a:lnTo>
                    <a:pt x="170469" y="16112"/>
                  </a:lnTo>
                  <a:lnTo>
                    <a:pt x="173024" y="1659"/>
                  </a:lnTo>
                  <a:lnTo>
                    <a:pt x="168646" y="649"/>
                  </a:lnTo>
                  <a:lnTo>
                    <a:pt x="152036" y="0"/>
                  </a:lnTo>
                  <a:lnTo>
                    <a:pt x="118344" y="10461"/>
                  </a:lnTo>
                  <a:lnTo>
                    <a:pt x="81621" y="31049"/>
                  </a:lnTo>
                  <a:lnTo>
                    <a:pt x="44550" y="56663"/>
                  </a:lnTo>
                  <a:lnTo>
                    <a:pt x="11852" y="93970"/>
                  </a:lnTo>
                  <a:lnTo>
                    <a:pt x="2487" y="114090"/>
                  </a:lnTo>
                  <a:lnTo>
                    <a:pt x="0" y="125689"/>
                  </a:lnTo>
                  <a:lnTo>
                    <a:pt x="1153" y="136488"/>
                  </a:lnTo>
                  <a:lnTo>
                    <a:pt x="8791" y="157218"/>
                  </a:lnTo>
                  <a:lnTo>
                    <a:pt x="20019" y="172530"/>
                  </a:lnTo>
                  <a:lnTo>
                    <a:pt x="38115" y="183747"/>
                  </a:lnTo>
                  <a:lnTo>
                    <a:pt x="59565" y="188386"/>
                  </a:lnTo>
                  <a:lnTo>
                    <a:pt x="94805" y="189955"/>
                  </a:lnTo>
                  <a:lnTo>
                    <a:pt x="130827" y="190289"/>
                  </a:lnTo>
                  <a:lnTo>
                    <a:pt x="142791" y="1903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9"/>
            <p:cNvSpPr/>
            <p:nvPr/>
          </p:nvSpPr>
          <p:spPr>
            <a:xfrm>
              <a:off x="4770158" y="2964179"/>
              <a:ext cx="45683" cy="198122"/>
            </a:xfrm>
            <a:custGeom>
              <a:avLst/>
              <a:gdLst/>
              <a:ahLst/>
              <a:cxnLst/>
              <a:rect l="0" t="0" r="0" b="0"/>
              <a:pathLst>
                <a:path w="45683" h="198122">
                  <a:moveTo>
                    <a:pt x="45682" y="0"/>
                  </a:moveTo>
                  <a:lnTo>
                    <a:pt x="41637" y="4046"/>
                  </a:lnTo>
                  <a:lnTo>
                    <a:pt x="39649" y="8288"/>
                  </a:lnTo>
                  <a:lnTo>
                    <a:pt x="38122" y="40132"/>
                  </a:lnTo>
                  <a:lnTo>
                    <a:pt x="35816" y="71239"/>
                  </a:lnTo>
                  <a:lnTo>
                    <a:pt x="29776" y="99849"/>
                  </a:lnTo>
                  <a:lnTo>
                    <a:pt x="22623" y="129774"/>
                  </a:lnTo>
                  <a:lnTo>
                    <a:pt x="12622" y="166181"/>
                  </a:lnTo>
                  <a:lnTo>
                    <a:pt x="0" y="197962"/>
                  </a:lnTo>
                  <a:lnTo>
                    <a:pt x="7582" y="1981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0"/>
            <p:cNvSpPr/>
            <p:nvPr/>
          </p:nvSpPr>
          <p:spPr>
            <a:xfrm>
              <a:off x="4896060" y="2910840"/>
              <a:ext cx="49321" cy="228601"/>
            </a:xfrm>
            <a:custGeom>
              <a:avLst/>
              <a:gdLst/>
              <a:ahLst/>
              <a:cxnLst/>
              <a:rect l="0" t="0" r="0" b="0"/>
              <a:pathLst>
                <a:path w="49321" h="228601">
                  <a:moveTo>
                    <a:pt x="49320" y="0"/>
                  </a:moveTo>
                  <a:lnTo>
                    <a:pt x="45274" y="4045"/>
                  </a:lnTo>
                  <a:lnTo>
                    <a:pt x="43288" y="10546"/>
                  </a:lnTo>
                  <a:lnTo>
                    <a:pt x="39911" y="23727"/>
                  </a:lnTo>
                  <a:lnTo>
                    <a:pt x="28763" y="55303"/>
                  </a:lnTo>
                  <a:lnTo>
                    <a:pt x="18792" y="92329"/>
                  </a:lnTo>
                  <a:lnTo>
                    <a:pt x="11206" y="122183"/>
                  </a:lnTo>
                  <a:lnTo>
                    <a:pt x="5853" y="152478"/>
                  </a:lnTo>
                  <a:lnTo>
                    <a:pt x="0" y="184964"/>
                  </a:lnTo>
                  <a:lnTo>
                    <a:pt x="24" y="196788"/>
                  </a:lnTo>
                  <a:lnTo>
                    <a:pt x="3390" y="222996"/>
                  </a:lnTo>
                  <a:lnTo>
                    <a:pt x="4307" y="224863"/>
                  </a:lnTo>
                  <a:lnTo>
                    <a:pt x="5764" y="226108"/>
                  </a:lnTo>
                  <a:lnTo>
                    <a:pt x="1122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1"/>
            <p:cNvSpPr/>
            <p:nvPr/>
          </p:nvSpPr>
          <p:spPr>
            <a:xfrm>
              <a:off x="4693918" y="2994659"/>
              <a:ext cx="297183" cy="38101"/>
            </a:xfrm>
            <a:custGeom>
              <a:avLst/>
              <a:gdLst/>
              <a:ahLst/>
              <a:cxnLst/>
              <a:rect l="0" t="0" r="0" b="0"/>
              <a:pathLst>
                <a:path w="297183" h="38101">
                  <a:moveTo>
                    <a:pt x="0" y="38100"/>
                  </a:moveTo>
                  <a:lnTo>
                    <a:pt x="32576" y="37253"/>
                  </a:lnTo>
                  <a:lnTo>
                    <a:pt x="63633" y="29811"/>
                  </a:lnTo>
                  <a:lnTo>
                    <a:pt x="94490" y="22662"/>
                  </a:lnTo>
                  <a:lnTo>
                    <a:pt x="119044" y="18539"/>
                  </a:lnTo>
                  <a:lnTo>
                    <a:pt x="146888" y="16706"/>
                  </a:lnTo>
                  <a:lnTo>
                    <a:pt x="183036" y="11629"/>
                  </a:lnTo>
                  <a:lnTo>
                    <a:pt x="219239" y="8808"/>
                  </a:lnTo>
                  <a:lnTo>
                    <a:pt x="257232" y="7855"/>
                  </a:lnTo>
                  <a:lnTo>
                    <a:pt x="279700" y="6843"/>
                  </a:lnTo>
                  <a:lnTo>
                    <a:pt x="297182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2"/>
            <p:cNvSpPr/>
            <p:nvPr/>
          </p:nvSpPr>
          <p:spPr>
            <a:xfrm>
              <a:off x="4701540" y="3063240"/>
              <a:ext cx="213361" cy="30479"/>
            </a:xfrm>
            <a:custGeom>
              <a:avLst/>
              <a:gdLst/>
              <a:ahLst/>
              <a:cxnLst/>
              <a:rect l="0" t="0" r="0" b="0"/>
              <a:pathLst>
                <a:path w="213361" h="30479">
                  <a:moveTo>
                    <a:pt x="0" y="30478"/>
                  </a:moveTo>
                  <a:lnTo>
                    <a:pt x="12166" y="29633"/>
                  </a:lnTo>
                  <a:lnTo>
                    <a:pt x="33134" y="24447"/>
                  </a:lnTo>
                  <a:lnTo>
                    <a:pt x="65529" y="19128"/>
                  </a:lnTo>
                  <a:lnTo>
                    <a:pt x="98625" y="12347"/>
                  </a:lnTo>
                  <a:lnTo>
                    <a:pt x="125113" y="9719"/>
                  </a:lnTo>
                  <a:lnTo>
                    <a:pt x="153819" y="7707"/>
                  </a:lnTo>
                  <a:lnTo>
                    <a:pt x="183509" y="3989"/>
                  </a:lnTo>
                  <a:lnTo>
                    <a:pt x="21336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3"/>
            <p:cNvSpPr/>
            <p:nvPr/>
          </p:nvSpPr>
          <p:spPr>
            <a:xfrm>
              <a:off x="5234939" y="3070859"/>
              <a:ext cx="38101" cy="236221"/>
            </a:xfrm>
            <a:custGeom>
              <a:avLst/>
              <a:gdLst/>
              <a:ahLst/>
              <a:cxnLst/>
              <a:rect l="0" t="0" r="0" b="0"/>
              <a:pathLst>
                <a:path w="38101" h="236221">
                  <a:moveTo>
                    <a:pt x="38100" y="0"/>
                  </a:moveTo>
                  <a:lnTo>
                    <a:pt x="38100" y="33529"/>
                  </a:lnTo>
                  <a:lnTo>
                    <a:pt x="35843" y="71239"/>
                  </a:lnTo>
                  <a:lnTo>
                    <a:pt x="32068" y="99849"/>
                  </a:lnTo>
                  <a:lnTo>
                    <a:pt x="28692" y="129773"/>
                  </a:lnTo>
                  <a:lnTo>
                    <a:pt x="24012" y="166182"/>
                  </a:lnTo>
                  <a:lnTo>
                    <a:pt x="10950" y="203291"/>
                  </a:lnTo>
                  <a:lnTo>
                    <a:pt x="8253" y="213964"/>
                  </a:lnTo>
                  <a:lnTo>
                    <a:pt x="835" y="228050"/>
                  </a:lnTo>
                  <a:lnTo>
                    <a:pt x="0" y="2362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4"/>
            <p:cNvSpPr/>
            <p:nvPr/>
          </p:nvSpPr>
          <p:spPr>
            <a:xfrm>
              <a:off x="5234939" y="2964862"/>
              <a:ext cx="226611" cy="182055"/>
            </a:xfrm>
            <a:custGeom>
              <a:avLst/>
              <a:gdLst/>
              <a:ahLst/>
              <a:cxnLst/>
              <a:rect l="0" t="0" r="0" b="0"/>
              <a:pathLst>
                <a:path w="226611" h="182055">
                  <a:moveTo>
                    <a:pt x="0" y="67897"/>
                  </a:moveTo>
                  <a:lnTo>
                    <a:pt x="0" y="52500"/>
                  </a:lnTo>
                  <a:lnTo>
                    <a:pt x="2258" y="46096"/>
                  </a:lnTo>
                  <a:lnTo>
                    <a:pt x="13844" y="27239"/>
                  </a:lnTo>
                  <a:lnTo>
                    <a:pt x="27339" y="17845"/>
                  </a:lnTo>
                  <a:lnTo>
                    <a:pt x="61550" y="4495"/>
                  </a:lnTo>
                  <a:lnTo>
                    <a:pt x="95365" y="0"/>
                  </a:lnTo>
                  <a:lnTo>
                    <a:pt x="120825" y="1777"/>
                  </a:lnTo>
                  <a:lnTo>
                    <a:pt x="152184" y="9963"/>
                  </a:lnTo>
                  <a:lnTo>
                    <a:pt x="175197" y="21286"/>
                  </a:lnTo>
                  <a:lnTo>
                    <a:pt x="194055" y="39411"/>
                  </a:lnTo>
                  <a:lnTo>
                    <a:pt x="218521" y="75779"/>
                  </a:lnTo>
                  <a:lnTo>
                    <a:pt x="224120" y="90873"/>
                  </a:lnTo>
                  <a:lnTo>
                    <a:pt x="226610" y="106049"/>
                  </a:lnTo>
                  <a:lnTo>
                    <a:pt x="223199" y="119002"/>
                  </a:lnTo>
                  <a:lnTo>
                    <a:pt x="202488" y="146343"/>
                  </a:lnTo>
                  <a:lnTo>
                    <a:pt x="186902" y="160944"/>
                  </a:lnTo>
                  <a:lnTo>
                    <a:pt x="151925" y="176659"/>
                  </a:lnTo>
                  <a:lnTo>
                    <a:pt x="114237" y="181468"/>
                  </a:lnTo>
                  <a:lnTo>
                    <a:pt x="83807" y="182054"/>
                  </a:lnTo>
                  <a:lnTo>
                    <a:pt x="70833" y="177617"/>
                  </a:lnTo>
                  <a:lnTo>
                    <a:pt x="45720" y="15933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5"/>
            <p:cNvSpPr/>
            <p:nvPr/>
          </p:nvSpPr>
          <p:spPr>
            <a:xfrm>
              <a:off x="5570218" y="2964189"/>
              <a:ext cx="144783" cy="175076"/>
            </a:xfrm>
            <a:custGeom>
              <a:avLst/>
              <a:gdLst/>
              <a:ahLst/>
              <a:cxnLst/>
              <a:rect l="0" t="0" r="0" b="0"/>
              <a:pathLst>
                <a:path w="144783" h="175076">
                  <a:moveTo>
                    <a:pt x="0" y="53329"/>
                  </a:moveTo>
                  <a:lnTo>
                    <a:pt x="0" y="87583"/>
                  </a:lnTo>
                  <a:lnTo>
                    <a:pt x="2258" y="115036"/>
                  </a:lnTo>
                  <a:lnTo>
                    <a:pt x="7150" y="151787"/>
                  </a:lnTo>
                  <a:lnTo>
                    <a:pt x="7619" y="175075"/>
                  </a:lnTo>
                  <a:lnTo>
                    <a:pt x="3575" y="171153"/>
                  </a:lnTo>
                  <a:lnTo>
                    <a:pt x="1589" y="166939"/>
                  </a:lnTo>
                  <a:lnTo>
                    <a:pt x="93" y="135159"/>
                  </a:lnTo>
                  <a:lnTo>
                    <a:pt x="14" y="98787"/>
                  </a:lnTo>
                  <a:lnTo>
                    <a:pt x="854" y="84540"/>
                  </a:lnTo>
                  <a:lnTo>
                    <a:pt x="10608" y="56301"/>
                  </a:lnTo>
                  <a:lnTo>
                    <a:pt x="35728" y="21181"/>
                  </a:lnTo>
                  <a:lnTo>
                    <a:pt x="48216" y="12008"/>
                  </a:lnTo>
                  <a:lnTo>
                    <a:pt x="77134" y="2759"/>
                  </a:lnTo>
                  <a:lnTo>
                    <a:pt x="112757" y="99"/>
                  </a:lnTo>
                  <a:lnTo>
                    <a:pt x="138283" y="0"/>
                  </a:lnTo>
                  <a:lnTo>
                    <a:pt x="140450" y="843"/>
                  </a:lnTo>
                  <a:lnTo>
                    <a:pt x="141894" y="2252"/>
                  </a:lnTo>
                  <a:lnTo>
                    <a:pt x="144782" y="761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6"/>
            <p:cNvSpPr/>
            <p:nvPr/>
          </p:nvSpPr>
          <p:spPr>
            <a:xfrm>
              <a:off x="5707845" y="2979418"/>
              <a:ext cx="188046" cy="152142"/>
            </a:xfrm>
            <a:custGeom>
              <a:avLst/>
              <a:gdLst/>
              <a:ahLst/>
              <a:cxnLst/>
              <a:rect l="0" t="0" r="0" b="0"/>
              <a:pathLst>
                <a:path w="188046" h="152142">
                  <a:moveTo>
                    <a:pt x="113835" y="7622"/>
                  </a:moveTo>
                  <a:lnTo>
                    <a:pt x="95922" y="7622"/>
                  </a:lnTo>
                  <a:lnTo>
                    <a:pt x="60292" y="23059"/>
                  </a:lnTo>
                  <a:lnTo>
                    <a:pt x="36088" y="37106"/>
                  </a:lnTo>
                  <a:lnTo>
                    <a:pt x="22406" y="51259"/>
                  </a:lnTo>
                  <a:lnTo>
                    <a:pt x="4838" y="81321"/>
                  </a:lnTo>
                  <a:lnTo>
                    <a:pt x="582" y="106845"/>
                  </a:lnTo>
                  <a:lnTo>
                    <a:pt x="0" y="118326"/>
                  </a:lnTo>
                  <a:lnTo>
                    <a:pt x="4256" y="129071"/>
                  </a:lnTo>
                  <a:lnTo>
                    <a:pt x="16742" y="145724"/>
                  </a:lnTo>
                  <a:lnTo>
                    <a:pt x="26656" y="149434"/>
                  </a:lnTo>
                  <a:lnTo>
                    <a:pt x="62457" y="152141"/>
                  </a:lnTo>
                  <a:lnTo>
                    <a:pt x="98852" y="151520"/>
                  </a:lnTo>
                  <a:lnTo>
                    <a:pt x="121530" y="145461"/>
                  </a:lnTo>
                  <a:lnTo>
                    <a:pt x="149692" y="128671"/>
                  </a:lnTo>
                  <a:lnTo>
                    <a:pt x="176191" y="104026"/>
                  </a:lnTo>
                  <a:lnTo>
                    <a:pt x="183317" y="93931"/>
                  </a:lnTo>
                  <a:lnTo>
                    <a:pt x="188045" y="78727"/>
                  </a:lnTo>
                  <a:lnTo>
                    <a:pt x="186892" y="68575"/>
                  </a:lnTo>
                  <a:lnTo>
                    <a:pt x="176920" y="44028"/>
                  </a:lnTo>
                  <a:lnTo>
                    <a:pt x="151928" y="8151"/>
                  </a:lnTo>
                  <a:lnTo>
                    <a:pt x="146851" y="3622"/>
                  </a:lnTo>
                  <a:lnTo>
                    <a:pt x="136694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7"/>
            <p:cNvSpPr/>
            <p:nvPr/>
          </p:nvSpPr>
          <p:spPr>
            <a:xfrm>
              <a:off x="6004623" y="2819400"/>
              <a:ext cx="22796" cy="312419"/>
            </a:xfrm>
            <a:custGeom>
              <a:avLst/>
              <a:gdLst/>
              <a:ahLst/>
              <a:cxnLst/>
              <a:rect l="0" t="0" r="0" b="0"/>
              <a:pathLst>
                <a:path w="22796" h="312419">
                  <a:moveTo>
                    <a:pt x="22795" y="0"/>
                  </a:moveTo>
                  <a:lnTo>
                    <a:pt x="22795" y="4044"/>
                  </a:lnTo>
                  <a:lnTo>
                    <a:pt x="16235" y="32562"/>
                  </a:lnTo>
                  <a:lnTo>
                    <a:pt x="13057" y="65080"/>
                  </a:lnTo>
                  <a:lnTo>
                    <a:pt x="8643" y="98368"/>
                  </a:lnTo>
                  <a:lnTo>
                    <a:pt x="6925" y="135485"/>
                  </a:lnTo>
                  <a:lnTo>
                    <a:pt x="1567" y="173172"/>
                  </a:lnTo>
                  <a:lnTo>
                    <a:pt x="258" y="209371"/>
                  </a:lnTo>
                  <a:lnTo>
                    <a:pt x="0" y="242204"/>
                  </a:lnTo>
                  <a:lnTo>
                    <a:pt x="2206" y="268133"/>
                  </a:lnTo>
                  <a:lnTo>
                    <a:pt x="7417" y="304441"/>
                  </a:lnTo>
                  <a:lnTo>
                    <a:pt x="7557" y="31241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8"/>
            <p:cNvSpPr/>
            <p:nvPr/>
          </p:nvSpPr>
          <p:spPr>
            <a:xfrm>
              <a:off x="5921799" y="2956559"/>
              <a:ext cx="204682" cy="30482"/>
            </a:xfrm>
            <a:custGeom>
              <a:avLst/>
              <a:gdLst/>
              <a:ahLst/>
              <a:cxnLst/>
              <a:rect l="0" t="0" r="0" b="0"/>
              <a:pathLst>
                <a:path w="204682" h="30482">
                  <a:moveTo>
                    <a:pt x="6560" y="30481"/>
                  </a:moveTo>
                  <a:lnTo>
                    <a:pt x="6560" y="26435"/>
                  </a:lnTo>
                  <a:lnTo>
                    <a:pt x="5714" y="25244"/>
                  </a:lnTo>
                  <a:lnTo>
                    <a:pt x="4302" y="24448"/>
                  </a:lnTo>
                  <a:lnTo>
                    <a:pt x="0" y="23173"/>
                  </a:lnTo>
                  <a:lnTo>
                    <a:pt x="1668" y="20742"/>
                  </a:lnTo>
                  <a:lnTo>
                    <a:pt x="3299" y="18907"/>
                  </a:lnTo>
                  <a:lnTo>
                    <a:pt x="9626" y="16870"/>
                  </a:lnTo>
                  <a:lnTo>
                    <a:pt x="22709" y="13465"/>
                  </a:lnTo>
                  <a:lnTo>
                    <a:pt x="33211" y="10218"/>
                  </a:lnTo>
                  <a:lnTo>
                    <a:pt x="62907" y="5876"/>
                  </a:lnTo>
                  <a:lnTo>
                    <a:pt x="97090" y="1161"/>
                  </a:lnTo>
                  <a:lnTo>
                    <a:pt x="134384" y="229"/>
                  </a:lnTo>
                  <a:lnTo>
                    <a:pt x="172105" y="45"/>
                  </a:lnTo>
                  <a:lnTo>
                    <a:pt x="20468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9"/>
            <p:cNvSpPr/>
            <p:nvPr/>
          </p:nvSpPr>
          <p:spPr>
            <a:xfrm>
              <a:off x="6128117" y="2956559"/>
              <a:ext cx="188374" cy="166004"/>
            </a:xfrm>
            <a:custGeom>
              <a:avLst/>
              <a:gdLst/>
              <a:ahLst/>
              <a:cxnLst/>
              <a:rect l="0" t="0" r="0" b="0"/>
              <a:pathLst>
                <a:path w="188374" h="166004">
                  <a:moveTo>
                    <a:pt x="158383" y="22859"/>
                  </a:moveTo>
                  <a:lnTo>
                    <a:pt x="144062" y="16828"/>
                  </a:lnTo>
                  <a:lnTo>
                    <a:pt x="129118" y="15554"/>
                  </a:lnTo>
                  <a:lnTo>
                    <a:pt x="121951" y="17637"/>
                  </a:lnTo>
                  <a:lnTo>
                    <a:pt x="118855" y="19378"/>
                  </a:lnTo>
                  <a:lnTo>
                    <a:pt x="85433" y="26599"/>
                  </a:lnTo>
                  <a:lnTo>
                    <a:pt x="64542" y="36643"/>
                  </a:lnTo>
                  <a:lnTo>
                    <a:pt x="28850" y="62760"/>
                  </a:lnTo>
                  <a:lnTo>
                    <a:pt x="15863" y="76734"/>
                  </a:lnTo>
                  <a:lnTo>
                    <a:pt x="3888" y="96625"/>
                  </a:lnTo>
                  <a:lnTo>
                    <a:pt x="0" y="111792"/>
                  </a:lnTo>
                  <a:lnTo>
                    <a:pt x="1347" y="121933"/>
                  </a:lnTo>
                  <a:lnTo>
                    <a:pt x="9113" y="142242"/>
                  </a:lnTo>
                  <a:lnTo>
                    <a:pt x="16123" y="150144"/>
                  </a:lnTo>
                  <a:lnTo>
                    <a:pt x="34420" y="162114"/>
                  </a:lnTo>
                  <a:lnTo>
                    <a:pt x="53355" y="166003"/>
                  </a:lnTo>
                  <a:lnTo>
                    <a:pt x="83356" y="161234"/>
                  </a:lnTo>
                  <a:lnTo>
                    <a:pt x="118758" y="152139"/>
                  </a:lnTo>
                  <a:lnTo>
                    <a:pt x="152098" y="139665"/>
                  </a:lnTo>
                  <a:lnTo>
                    <a:pt x="167339" y="131224"/>
                  </a:lnTo>
                  <a:lnTo>
                    <a:pt x="180503" y="113628"/>
                  </a:lnTo>
                  <a:lnTo>
                    <a:pt x="185147" y="103841"/>
                  </a:lnTo>
                  <a:lnTo>
                    <a:pt x="188373" y="78701"/>
                  </a:lnTo>
                  <a:lnTo>
                    <a:pt x="184672" y="63488"/>
                  </a:lnTo>
                  <a:lnTo>
                    <a:pt x="165937" y="32267"/>
                  </a:lnTo>
                  <a:lnTo>
                    <a:pt x="160046" y="26194"/>
                  </a:lnTo>
                  <a:lnTo>
                    <a:pt x="12790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0"/>
            <p:cNvSpPr/>
            <p:nvPr/>
          </p:nvSpPr>
          <p:spPr>
            <a:xfrm>
              <a:off x="6385559" y="2941539"/>
              <a:ext cx="228601" cy="205042"/>
            </a:xfrm>
            <a:custGeom>
              <a:avLst/>
              <a:gdLst/>
              <a:ahLst/>
              <a:cxnLst/>
              <a:rect l="0" t="0" r="0" b="0"/>
              <a:pathLst>
                <a:path w="228601" h="205042">
                  <a:moveTo>
                    <a:pt x="0" y="30261"/>
                  </a:moveTo>
                  <a:lnTo>
                    <a:pt x="0" y="34305"/>
                  </a:lnTo>
                  <a:lnTo>
                    <a:pt x="2258" y="38550"/>
                  </a:lnTo>
                  <a:lnTo>
                    <a:pt x="5238" y="43258"/>
                  </a:lnTo>
                  <a:lnTo>
                    <a:pt x="15318" y="79671"/>
                  </a:lnTo>
                  <a:lnTo>
                    <a:pt x="27322" y="116787"/>
                  </a:lnTo>
                  <a:lnTo>
                    <a:pt x="30064" y="152536"/>
                  </a:lnTo>
                  <a:lnTo>
                    <a:pt x="28037" y="163062"/>
                  </a:lnTo>
                  <a:lnTo>
                    <a:pt x="25162" y="171410"/>
                  </a:lnTo>
                  <a:lnTo>
                    <a:pt x="22694" y="184783"/>
                  </a:lnTo>
                  <a:lnTo>
                    <a:pt x="16964" y="197315"/>
                  </a:lnTo>
                  <a:lnTo>
                    <a:pt x="15342" y="205041"/>
                  </a:lnTo>
                  <a:lnTo>
                    <a:pt x="15241" y="169471"/>
                  </a:lnTo>
                  <a:lnTo>
                    <a:pt x="23530" y="136207"/>
                  </a:lnTo>
                  <a:lnTo>
                    <a:pt x="30412" y="98744"/>
                  </a:lnTo>
                  <a:lnTo>
                    <a:pt x="37140" y="76799"/>
                  </a:lnTo>
                  <a:lnTo>
                    <a:pt x="58963" y="44438"/>
                  </a:lnTo>
                  <a:lnTo>
                    <a:pt x="73611" y="21740"/>
                  </a:lnTo>
                  <a:lnTo>
                    <a:pt x="91932" y="8225"/>
                  </a:lnTo>
                  <a:lnTo>
                    <a:pt x="101818" y="3533"/>
                  </a:lnTo>
                  <a:lnTo>
                    <a:pt x="131141" y="0"/>
                  </a:lnTo>
                  <a:lnTo>
                    <a:pt x="140413" y="725"/>
                  </a:lnTo>
                  <a:lnTo>
                    <a:pt x="154305" y="5893"/>
                  </a:lnTo>
                  <a:lnTo>
                    <a:pt x="173808" y="21742"/>
                  </a:lnTo>
                  <a:lnTo>
                    <a:pt x="184237" y="35826"/>
                  </a:lnTo>
                  <a:lnTo>
                    <a:pt x="194499" y="60993"/>
                  </a:lnTo>
                  <a:lnTo>
                    <a:pt x="201689" y="92425"/>
                  </a:lnTo>
                  <a:lnTo>
                    <a:pt x="205206" y="127220"/>
                  </a:lnTo>
                  <a:lnTo>
                    <a:pt x="205709" y="164758"/>
                  </a:lnTo>
                  <a:lnTo>
                    <a:pt x="207985" y="172728"/>
                  </a:lnTo>
                  <a:lnTo>
                    <a:pt x="210970" y="179093"/>
                  </a:lnTo>
                  <a:lnTo>
                    <a:pt x="213500" y="187435"/>
                  </a:lnTo>
                  <a:lnTo>
                    <a:pt x="217090" y="192685"/>
                  </a:lnTo>
                  <a:lnTo>
                    <a:pt x="221509" y="195581"/>
                  </a:lnTo>
                  <a:lnTo>
                    <a:pt x="228600" y="19790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1"/>
            <p:cNvSpPr/>
            <p:nvPr/>
          </p:nvSpPr>
          <p:spPr>
            <a:xfrm>
              <a:off x="6682739" y="2919620"/>
              <a:ext cx="174795" cy="208666"/>
            </a:xfrm>
            <a:custGeom>
              <a:avLst/>
              <a:gdLst/>
              <a:ahLst/>
              <a:cxnLst/>
              <a:rect l="0" t="0" r="0" b="0"/>
              <a:pathLst>
                <a:path w="174795" h="208666">
                  <a:moveTo>
                    <a:pt x="152400" y="21698"/>
                  </a:moveTo>
                  <a:lnTo>
                    <a:pt x="148354" y="17653"/>
                  </a:lnTo>
                  <a:lnTo>
                    <a:pt x="144111" y="15667"/>
                  </a:lnTo>
                  <a:lnTo>
                    <a:pt x="141794" y="15138"/>
                  </a:lnTo>
                  <a:lnTo>
                    <a:pt x="131145" y="9052"/>
                  </a:lnTo>
                  <a:lnTo>
                    <a:pt x="119196" y="6381"/>
                  </a:lnTo>
                  <a:lnTo>
                    <a:pt x="108226" y="1449"/>
                  </a:lnTo>
                  <a:lnTo>
                    <a:pt x="96361" y="0"/>
                  </a:lnTo>
                  <a:lnTo>
                    <a:pt x="58558" y="6668"/>
                  </a:lnTo>
                  <a:lnTo>
                    <a:pt x="29645" y="14164"/>
                  </a:lnTo>
                  <a:lnTo>
                    <a:pt x="27383" y="15829"/>
                  </a:lnTo>
                  <a:lnTo>
                    <a:pt x="19709" y="24584"/>
                  </a:lnTo>
                  <a:lnTo>
                    <a:pt x="19065" y="27010"/>
                  </a:lnTo>
                  <a:lnTo>
                    <a:pt x="19483" y="29472"/>
                  </a:lnTo>
                  <a:lnTo>
                    <a:pt x="21360" y="35315"/>
                  </a:lnTo>
                  <a:lnTo>
                    <a:pt x="22194" y="43554"/>
                  </a:lnTo>
                  <a:lnTo>
                    <a:pt x="24108" y="47277"/>
                  </a:lnTo>
                  <a:lnTo>
                    <a:pt x="30754" y="53669"/>
                  </a:lnTo>
                  <a:lnTo>
                    <a:pt x="55969" y="67281"/>
                  </a:lnTo>
                  <a:lnTo>
                    <a:pt x="68902" y="73284"/>
                  </a:lnTo>
                  <a:lnTo>
                    <a:pt x="106642" y="100732"/>
                  </a:lnTo>
                  <a:lnTo>
                    <a:pt x="143863" y="130944"/>
                  </a:lnTo>
                  <a:lnTo>
                    <a:pt x="161771" y="156323"/>
                  </a:lnTo>
                  <a:lnTo>
                    <a:pt x="172899" y="179462"/>
                  </a:lnTo>
                  <a:lnTo>
                    <a:pt x="174794" y="191432"/>
                  </a:lnTo>
                  <a:lnTo>
                    <a:pt x="173255" y="194121"/>
                  </a:lnTo>
                  <a:lnTo>
                    <a:pt x="167032" y="199366"/>
                  </a:lnTo>
                  <a:lnTo>
                    <a:pt x="158620" y="202263"/>
                  </a:lnTo>
                  <a:lnTo>
                    <a:pt x="129200" y="208665"/>
                  </a:lnTo>
                  <a:lnTo>
                    <a:pt x="93800" y="205284"/>
                  </a:lnTo>
                  <a:lnTo>
                    <a:pt x="61426" y="198635"/>
                  </a:lnTo>
                  <a:lnTo>
                    <a:pt x="26966" y="186686"/>
                  </a:lnTo>
                  <a:lnTo>
                    <a:pt x="0" y="1817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SMARTInkShape-42"/>
          <p:cNvSpPr/>
          <p:nvPr/>
        </p:nvSpPr>
        <p:spPr>
          <a:xfrm>
            <a:off x="6492239" y="2308859"/>
            <a:ext cx="1409701" cy="38101"/>
          </a:xfrm>
          <a:custGeom>
            <a:avLst/>
            <a:gdLst/>
            <a:ahLst/>
            <a:cxnLst/>
            <a:rect l="0" t="0" r="0" b="0"/>
            <a:pathLst>
              <a:path w="1409701" h="38101">
                <a:moveTo>
                  <a:pt x="0" y="0"/>
                </a:moveTo>
                <a:lnTo>
                  <a:pt x="36608" y="0"/>
                </a:lnTo>
                <a:lnTo>
                  <a:pt x="68610" y="0"/>
                </a:lnTo>
                <a:lnTo>
                  <a:pt x="94840" y="0"/>
                </a:lnTo>
                <a:lnTo>
                  <a:pt x="123430" y="0"/>
                </a:lnTo>
                <a:lnTo>
                  <a:pt x="153071" y="0"/>
                </a:lnTo>
                <a:lnTo>
                  <a:pt x="187694" y="0"/>
                </a:lnTo>
                <a:lnTo>
                  <a:pt x="225660" y="0"/>
                </a:lnTo>
                <a:lnTo>
                  <a:pt x="245266" y="0"/>
                </a:lnTo>
                <a:lnTo>
                  <a:pt x="265112" y="0"/>
                </a:lnTo>
                <a:lnTo>
                  <a:pt x="285961" y="0"/>
                </a:lnTo>
                <a:lnTo>
                  <a:pt x="307480" y="0"/>
                </a:lnTo>
                <a:lnTo>
                  <a:pt x="329447" y="0"/>
                </a:lnTo>
                <a:lnTo>
                  <a:pt x="351712" y="0"/>
                </a:lnTo>
                <a:lnTo>
                  <a:pt x="374175" y="0"/>
                </a:lnTo>
                <a:lnTo>
                  <a:pt x="396769" y="0"/>
                </a:lnTo>
                <a:lnTo>
                  <a:pt x="420300" y="0"/>
                </a:lnTo>
                <a:lnTo>
                  <a:pt x="444453" y="0"/>
                </a:lnTo>
                <a:lnTo>
                  <a:pt x="469022" y="0"/>
                </a:lnTo>
                <a:lnTo>
                  <a:pt x="493867" y="0"/>
                </a:lnTo>
                <a:lnTo>
                  <a:pt x="518898" y="0"/>
                </a:lnTo>
                <a:lnTo>
                  <a:pt x="544053" y="0"/>
                </a:lnTo>
                <a:lnTo>
                  <a:pt x="570136" y="846"/>
                </a:lnTo>
                <a:lnTo>
                  <a:pt x="596836" y="2258"/>
                </a:lnTo>
                <a:lnTo>
                  <a:pt x="623950" y="4045"/>
                </a:lnTo>
                <a:lnTo>
                  <a:pt x="651342" y="5236"/>
                </a:lnTo>
                <a:lnTo>
                  <a:pt x="678913" y="6032"/>
                </a:lnTo>
                <a:lnTo>
                  <a:pt x="706609" y="6560"/>
                </a:lnTo>
                <a:lnTo>
                  <a:pt x="735233" y="6913"/>
                </a:lnTo>
                <a:lnTo>
                  <a:pt x="764474" y="7150"/>
                </a:lnTo>
                <a:lnTo>
                  <a:pt x="794130" y="7306"/>
                </a:lnTo>
                <a:lnTo>
                  <a:pt x="824060" y="8258"/>
                </a:lnTo>
                <a:lnTo>
                  <a:pt x="854173" y="9739"/>
                </a:lnTo>
                <a:lnTo>
                  <a:pt x="884409" y="11573"/>
                </a:lnTo>
                <a:lnTo>
                  <a:pt x="913880" y="12795"/>
                </a:lnTo>
                <a:lnTo>
                  <a:pt x="942839" y="13610"/>
                </a:lnTo>
                <a:lnTo>
                  <a:pt x="971459" y="14154"/>
                </a:lnTo>
                <a:lnTo>
                  <a:pt x="999006" y="15363"/>
                </a:lnTo>
                <a:lnTo>
                  <a:pt x="1025837" y="17014"/>
                </a:lnTo>
                <a:lnTo>
                  <a:pt x="1052191" y="18964"/>
                </a:lnTo>
                <a:lnTo>
                  <a:pt x="1078228" y="21109"/>
                </a:lnTo>
                <a:lnTo>
                  <a:pt x="1104052" y="23386"/>
                </a:lnTo>
                <a:lnTo>
                  <a:pt x="1129735" y="25751"/>
                </a:lnTo>
                <a:lnTo>
                  <a:pt x="1153629" y="27328"/>
                </a:lnTo>
                <a:lnTo>
                  <a:pt x="1176334" y="28377"/>
                </a:lnTo>
                <a:lnTo>
                  <a:pt x="1198242" y="29078"/>
                </a:lnTo>
                <a:lnTo>
                  <a:pt x="1218774" y="30392"/>
                </a:lnTo>
                <a:lnTo>
                  <a:pt x="1238389" y="32114"/>
                </a:lnTo>
                <a:lnTo>
                  <a:pt x="1275989" y="35440"/>
                </a:lnTo>
                <a:lnTo>
                  <a:pt x="1312455" y="36917"/>
                </a:lnTo>
                <a:lnTo>
                  <a:pt x="1341644" y="37574"/>
                </a:lnTo>
                <a:lnTo>
                  <a:pt x="1372602" y="37945"/>
                </a:lnTo>
                <a:lnTo>
                  <a:pt x="1409700" y="3810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MARTInkShape-43"/>
          <p:cNvSpPr/>
          <p:nvPr/>
        </p:nvSpPr>
        <p:spPr>
          <a:xfrm>
            <a:off x="868678" y="2827113"/>
            <a:ext cx="3284223" cy="68488"/>
          </a:xfrm>
          <a:custGeom>
            <a:avLst/>
            <a:gdLst/>
            <a:ahLst/>
            <a:cxnLst/>
            <a:rect l="0" t="0" r="0" b="0"/>
            <a:pathLst>
              <a:path w="3284223" h="68488">
                <a:moveTo>
                  <a:pt x="0" y="68487"/>
                </a:moveTo>
                <a:lnTo>
                  <a:pt x="32080" y="67639"/>
                </a:lnTo>
                <a:lnTo>
                  <a:pt x="63534" y="62455"/>
                </a:lnTo>
                <a:lnTo>
                  <a:pt x="94462" y="61337"/>
                </a:lnTo>
                <a:lnTo>
                  <a:pt x="130436" y="61006"/>
                </a:lnTo>
                <a:lnTo>
                  <a:pt x="156185" y="60927"/>
                </a:lnTo>
                <a:lnTo>
                  <a:pt x="184563" y="60894"/>
                </a:lnTo>
                <a:lnTo>
                  <a:pt x="211851" y="60878"/>
                </a:lnTo>
                <a:lnTo>
                  <a:pt x="238937" y="60871"/>
                </a:lnTo>
                <a:lnTo>
                  <a:pt x="267907" y="60869"/>
                </a:lnTo>
                <a:lnTo>
                  <a:pt x="297717" y="60868"/>
                </a:lnTo>
                <a:lnTo>
                  <a:pt x="327900" y="60866"/>
                </a:lnTo>
                <a:lnTo>
                  <a:pt x="358246" y="60866"/>
                </a:lnTo>
                <a:lnTo>
                  <a:pt x="390926" y="60866"/>
                </a:lnTo>
                <a:lnTo>
                  <a:pt x="424358" y="60866"/>
                </a:lnTo>
                <a:lnTo>
                  <a:pt x="456151" y="60866"/>
                </a:lnTo>
                <a:lnTo>
                  <a:pt x="489473" y="60866"/>
                </a:lnTo>
                <a:lnTo>
                  <a:pt x="524036" y="60866"/>
                </a:lnTo>
                <a:lnTo>
                  <a:pt x="559155" y="60866"/>
                </a:lnTo>
                <a:lnTo>
                  <a:pt x="594519" y="60866"/>
                </a:lnTo>
                <a:lnTo>
                  <a:pt x="631684" y="60020"/>
                </a:lnTo>
                <a:lnTo>
                  <a:pt x="652264" y="58608"/>
                </a:lnTo>
                <a:lnTo>
                  <a:pt x="673603" y="56821"/>
                </a:lnTo>
                <a:lnTo>
                  <a:pt x="693755" y="55630"/>
                </a:lnTo>
                <a:lnTo>
                  <a:pt x="713118" y="54834"/>
                </a:lnTo>
                <a:lnTo>
                  <a:pt x="750434" y="53953"/>
                </a:lnTo>
                <a:lnTo>
                  <a:pt x="786776" y="53560"/>
                </a:lnTo>
                <a:lnTo>
                  <a:pt x="805612" y="52609"/>
                </a:lnTo>
                <a:lnTo>
                  <a:pt x="824942" y="51127"/>
                </a:lnTo>
                <a:lnTo>
                  <a:pt x="844600" y="49293"/>
                </a:lnTo>
                <a:lnTo>
                  <a:pt x="864481" y="48071"/>
                </a:lnTo>
                <a:lnTo>
                  <a:pt x="884508" y="47257"/>
                </a:lnTo>
                <a:lnTo>
                  <a:pt x="904632" y="46713"/>
                </a:lnTo>
                <a:lnTo>
                  <a:pt x="924822" y="46350"/>
                </a:lnTo>
                <a:lnTo>
                  <a:pt x="945055" y="46110"/>
                </a:lnTo>
                <a:lnTo>
                  <a:pt x="965317" y="45949"/>
                </a:lnTo>
                <a:lnTo>
                  <a:pt x="985598" y="44995"/>
                </a:lnTo>
                <a:lnTo>
                  <a:pt x="1005893" y="43512"/>
                </a:lnTo>
                <a:lnTo>
                  <a:pt x="1026196" y="41677"/>
                </a:lnTo>
                <a:lnTo>
                  <a:pt x="1046503" y="40453"/>
                </a:lnTo>
                <a:lnTo>
                  <a:pt x="1066817" y="39637"/>
                </a:lnTo>
                <a:lnTo>
                  <a:pt x="1087132" y="39094"/>
                </a:lnTo>
                <a:lnTo>
                  <a:pt x="1107448" y="38732"/>
                </a:lnTo>
                <a:lnTo>
                  <a:pt x="1127766" y="38489"/>
                </a:lnTo>
                <a:lnTo>
                  <a:pt x="1148084" y="38328"/>
                </a:lnTo>
                <a:lnTo>
                  <a:pt x="1168404" y="37374"/>
                </a:lnTo>
                <a:lnTo>
                  <a:pt x="1188722" y="35892"/>
                </a:lnTo>
                <a:lnTo>
                  <a:pt x="1209043" y="34056"/>
                </a:lnTo>
                <a:lnTo>
                  <a:pt x="1229361" y="32832"/>
                </a:lnTo>
                <a:lnTo>
                  <a:pt x="1249682" y="32017"/>
                </a:lnTo>
                <a:lnTo>
                  <a:pt x="1270001" y="31473"/>
                </a:lnTo>
                <a:lnTo>
                  <a:pt x="1291168" y="31110"/>
                </a:lnTo>
                <a:lnTo>
                  <a:pt x="1312898" y="30869"/>
                </a:lnTo>
                <a:lnTo>
                  <a:pt x="1335007" y="30709"/>
                </a:lnTo>
                <a:lnTo>
                  <a:pt x="1356517" y="30600"/>
                </a:lnTo>
                <a:lnTo>
                  <a:pt x="1377632" y="30530"/>
                </a:lnTo>
                <a:lnTo>
                  <a:pt x="1398482" y="30481"/>
                </a:lnTo>
                <a:lnTo>
                  <a:pt x="1419155" y="30450"/>
                </a:lnTo>
                <a:lnTo>
                  <a:pt x="1439710" y="30429"/>
                </a:lnTo>
                <a:lnTo>
                  <a:pt x="1460187" y="30414"/>
                </a:lnTo>
                <a:lnTo>
                  <a:pt x="1481458" y="29558"/>
                </a:lnTo>
                <a:lnTo>
                  <a:pt x="1503259" y="28141"/>
                </a:lnTo>
                <a:lnTo>
                  <a:pt x="1525414" y="26350"/>
                </a:lnTo>
                <a:lnTo>
                  <a:pt x="1546955" y="25155"/>
                </a:lnTo>
                <a:lnTo>
                  <a:pt x="1568091" y="24359"/>
                </a:lnTo>
                <a:lnTo>
                  <a:pt x="1588954" y="23827"/>
                </a:lnTo>
                <a:lnTo>
                  <a:pt x="1610484" y="22627"/>
                </a:lnTo>
                <a:lnTo>
                  <a:pt x="1632455" y="20980"/>
                </a:lnTo>
                <a:lnTo>
                  <a:pt x="1654724" y="19035"/>
                </a:lnTo>
                <a:lnTo>
                  <a:pt x="1676343" y="17738"/>
                </a:lnTo>
                <a:lnTo>
                  <a:pt x="1697530" y="16875"/>
                </a:lnTo>
                <a:lnTo>
                  <a:pt x="1718427" y="16298"/>
                </a:lnTo>
                <a:lnTo>
                  <a:pt x="1739132" y="15915"/>
                </a:lnTo>
                <a:lnTo>
                  <a:pt x="1759708" y="15659"/>
                </a:lnTo>
                <a:lnTo>
                  <a:pt x="1780199" y="15487"/>
                </a:lnTo>
                <a:lnTo>
                  <a:pt x="1801479" y="15373"/>
                </a:lnTo>
                <a:lnTo>
                  <a:pt x="1823287" y="15297"/>
                </a:lnTo>
                <a:lnTo>
                  <a:pt x="1845445" y="15248"/>
                </a:lnTo>
                <a:lnTo>
                  <a:pt x="1866991" y="14367"/>
                </a:lnTo>
                <a:lnTo>
                  <a:pt x="1888127" y="12933"/>
                </a:lnTo>
                <a:lnTo>
                  <a:pt x="1908991" y="11130"/>
                </a:lnTo>
                <a:lnTo>
                  <a:pt x="1929675" y="9929"/>
                </a:lnTo>
                <a:lnTo>
                  <a:pt x="1950236" y="9128"/>
                </a:lnTo>
                <a:lnTo>
                  <a:pt x="1970719" y="8593"/>
                </a:lnTo>
                <a:lnTo>
                  <a:pt x="1991145" y="8237"/>
                </a:lnTo>
                <a:lnTo>
                  <a:pt x="2011538" y="8000"/>
                </a:lnTo>
                <a:lnTo>
                  <a:pt x="2031905" y="7843"/>
                </a:lnTo>
                <a:lnTo>
                  <a:pt x="2053103" y="7736"/>
                </a:lnTo>
                <a:lnTo>
                  <a:pt x="2074857" y="7667"/>
                </a:lnTo>
                <a:lnTo>
                  <a:pt x="2096977" y="7620"/>
                </a:lnTo>
                <a:lnTo>
                  <a:pt x="2118499" y="7588"/>
                </a:lnTo>
                <a:lnTo>
                  <a:pt x="2139620" y="7568"/>
                </a:lnTo>
                <a:lnTo>
                  <a:pt x="2160473" y="7555"/>
                </a:lnTo>
                <a:lnTo>
                  <a:pt x="2181150" y="6698"/>
                </a:lnTo>
                <a:lnTo>
                  <a:pt x="2201707" y="5280"/>
                </a:lnTo>
                <a:lnTo>
                  <a:pt x="2222185" y="3490"/>
                </a:lnTo>
                <a:lnTo>
                  <a:pt x="2243457" y="2294"/>
                </a:lnTo>
                <a:lnTo>
                  <a:pt x="2265259" y="1498"/>
                </a:lnTo>
                <a:lnTo>
                  <a:pt x="2287413" y="968"/>
                </a:lnTo>
                <a:lnTo>
                  <a:pt x="2308955" y="614"/>
                </a:lnTo>
                <a:lnTo>
                  <a:pt x="2330091" y="377"/>
                </a:lnTo>
                <a:lnTo>
                  <a:pt x="2350954" y="221"/>
                </a:lnTo>
                <a:lnTo>
                  <a:pt x="2371637" y="115"/>
                </a:lnTo>
                <a:lnTo>
                  <a:pt x="2392198" y="46"/>
                </a:lnTo>
                <a:lnTo>
                  <a:pt x="2412679" y="0"/>
                </a:lnTo>
                <a:lnTo>
                  <a:pt x="2433106" y="814"/>
                </a:lnTo>
                <a:lnTo>
                  <a:pt x="2453499" y="2205"/>
                </a:lnTo>
                <a:lnTo>
                  <a:pt x="2473866" y="3978"/>
                </a:lnTo>
                <a:lnTo>
                  <a:pt x="2494217" y="5162"/>
                </a:lnTo>
                <a:lnTo>
                  <a:pt x="2514558" y="5949"/>
                </a:lnTo>
                <a:lnTo>
                  <a:pt x="2534892" y="6476"/>
                </a:lnTo>
                <a:lnTo>
                  <a:pt x="2555223" y="6826"/>
                </a:lnTo>
                <a:lnTo>
                  <a:pt x="2575548" y="7058"/>
                </a:lnTo>
                <a:lnTo>
                  <a:pt x="2595872" y="7214"/>
                </a:lnTo>
                <a:lnTo>
                  <a:pt x="2616196" y="7319"/>
                </a:lnTo>
                <a:lnTo>
                  <a:pt x="2636518" y="7388"/>
                </a:lnTo>
                <a:lnTo>
                  <a:pt x="2656838" y="7434"/>
                </a:lnTo>
                <a:lnTo>
                  <a:pt x="2676312" y="8311"/>
                </a:lnTo>
                <a:lnTo>
                  <a:pt x="2713756" y="11543"/>
                </a:lnTo>
                <a:lnTo>
                  <a:pt x="2732883" y="12745"/>
                </a:lnTo>
                <a:lnTo>
                  <a:pt x="2752409" y="13545"/>
                </a:lnTo>
                <a:lnTo>
                  <a:pt x="2772200" y="14079"/>
                </a:lnTo>
                <a:lnTo>
                  <a:pt x="2792167" y="15281"/>
                </a:lnTo>
                <a:lnTo>
                  <a:pt x="2812251" y="16930"/>
                </a:lnTo>
                <a:lnTo>
                  <a:pt x="2832415" y="18876"/>
                </a:lnTo>
                <a:lnTo>
                  <a:pt x="2852630" y="21018"/>
                </a:lnTo>
                <a:lnTo>
                  <a:pt x="2872880" y="23294"/>
                </a:lnTo>
                <a:lnTo>
                  <a:pt x="2893154" y="25657"/>
                </a:lnTo>
                <a:lnTo>
                  <a:pt x="2913443" y="27235"/>
                </a:lnTo>
                <a:lnTo>
                  <a:pt x="2933743" y="28285"/>
                </a:lnTo>
                <a:lnTo>
                  <a:pt x="2954049" y="28985"/>
                </a:lnTo>
                <a:lnTo>
                  <a:pt x="2973513" y="30299"/>
                </a:lnTo>
                <a:lnTo>
                  <a:pt x="3010944" y="34017"/>
                </a:lnTo>
                <a:lnTo>
                  <a:pt x="3047336" y="38490"/>
                </a:lnTo>
                <a:lnTo>
                  <a:pt x="3082418" y="42455"/>
                </a:lnTo>
                <a:lnTo>
                  <a:pt x="3114945" y="44216"/>
                </a:lnTo>
                <a:lnTo>
                  <a:pt x="3148591" y="47258"/>
                </a:lnTo>
                <a:lnTo>
                  <a:pt x="3181608" y="50584"/>
                </a:lnTo>
                <a:lnTo>
                  <a:pt x="3210393" y="52063"/>
                </a:lnTo>
                <a:lnTo>
                  <a:pt x="3246354" y="52896"/>
                </a:lnTo>
                <a:lnTo>
                  <a:pt x="3284222" y="53246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living things are made of mostly 4 main elements</a:t>
            </a:r>
          </a:p>
          <a:p>
            <a:pPr lvl="1"/>
            <a:r>
              <a:rPr lang="en-US" dirty="0" smtClean="0"/>
              <a:t>Carbon, ______________, Oxygen and Nitrogen</a:t>
            </a:r>
          </a:p>
          <a:p>
            <a:r>
              <a:rPr lang="en-US" dirty="0" smtClean="0"/>
              <a:t>Elements come together through bonds form molecules</a:t>
            </a:r>
          </a:p>
          <a:p>
            <a:pPr lvl="1"/>
            <a:r>
              <a:rPr lang="en-US" dirty="0" smtClean="0"/>
              <a:t>Types of bonds: Ionic, Covalent, and Metallic bonds</a:t>
            </a:r>
          </a:p>
          <a:p>
            <a:pPr lvl="1"/>
            <a:r>
              <a:rPr lang="en-US" dirty="0" smtClean="0"/>
              <a:t>Two types of molecules:  Organic and Inorganic molecules</a:t>
            </a:r>
            <a:endParaRPr lang="en-US" dirty="0"/>
          </a:p>
        </p:txBody>
      </p:sp>
      <p:grpSp>
        <p:nvGrpSpPr>
          <p:cNvPr id="14" name="SMARTInkShape-Group7"/>
          <p:cNvGrpSpPr/>
          <p:nvPr/>
        </p:nvGrpSpPr>
        <p:grpSpPr>
          <a:xfrm>
            <a:off x="2514600" y="2859533"/>
            <a:ext cx="2269312" cy="599459"/>
            <a:chOff x="2514600" y="2859533"/>
            <a:chExt cx="2269312" cy="599459"/>
          </a:xfrm>
        </p:grpSpPr>
        <p:sp>
          <p:nvSpPr>
            <p:cNvPr id="4" name="SMARTInkShape-44"/>
            <p:cNvSpPr/>
            <p:nvPr/>
          </p:nvSpPr>
          <p:spPr>
            <a:xfrm>
              <a:off x="4206240" y="3052243"/>
              <a:ext cx="577672" cy="224358"/>
            </a:xfrm>
            <a:custGeom>
              <a:avLst/>
              <a:gdLst/>
              <a:ahLst/>
              <a:cxnLst/>
              <a:rect l="0" t="0" r="0" b="0"/>
              <a:pathLst>
                <a:path w="577672" h="224358">
                  <a:moveTo>
                    <a:pt x="0" y="71957"/>
                  </a:moveTo>
                  <a:lnTo>
                    <a:pt x="4045" y="71957"/>
                  </a:lnTo>
                  <a:lnTo>
                    <a:pt x="5236" y="72803"/>
                  </a:lnTo>
                  <a:lnTo>
                    <a:pt x="6031" y="74214"/>
                  </a:lnTo>
                  <a:lnTo>
                    <a:pt x="11351" y="86608"/>
                  </a:lnTo>
                  <a:lnTo>
                    <a:pt x="18026" y="93426"/>
                  </a:lnTo>
                  <a:lnTo>
                    <a:pt x="25791" y="100125"/>
                  </a:lnTo>
                  <a:lnTo>
                    <a:pt x="36616" y="112570"/>
                  </a:lnTo>
                  <a:lnTo>
                    <a:pt x="48447" y="119076"/>
                  </a:lnTo>
                  <a:lnTo>
                    <a:pt x="75892" y="124068"/>
                  </a:lnTo>
                  <a:lnTo>
                    <a:pt x="111855" y="125135"/>
                  </a:lnTo>
                  <a:lnTo>
                    <a:pt x="144297" y="119181"/>
                  </a:lnTo>
                  <a:lnTo>
                    <a:pt x="177422" y="107594"/>
                  </a:lnTo>
                  <a:lnTo>
                    <a:pt x="201864" y="94087"/>
                  </a:lnTo>
                  <a:lnTo>
                    <a:pt x="229783" y="69320"/>
                  </a:lnTo>
                  <a:lnTo>
                    <a:pt x="237027" y="59214"/>
                  </a:lnTo>
                  <a:lnTo>
                    <a:pt x="240812" y="49077"/>
                  </a:lnTo>
                  <a:lnTo>
                    <a:pt x="241821" y="44004"/>
                  </a:lnTo>
                  <a:lnTo>
                    <a:pt x="240800" y="38928"/>
                  </a:lnTo>
                  <a:lnTo>
                    <a:pt x="226496" y="13535"/>
                  </a:lnTo>
                  <a:lnTo>
                    <a:pt x="222117" y="10149"/>
                  </a:lnTo>
                  <a:lnTo>
                    <a:pt x="189646" y="223"/>
                  </a:lnTo>
                  <a:lnTo>
                    <a:pt x="174880" y="0"/>
                  </a:lnTo>
                  <a:lnTo>
                    <a:pt x="140660" y="6755"/>
                  </a:lnTo>
                  <a:lnTo>
                    <a:pt x="115337" y="17830"/>
                  </a:lnTo>
                  <a:lnTo>
                    <a:pt x="84024" y="42826"/>
                  </a:lnTo>
                  <a:lnTo>
                    <a:pt x="55638" y="74481"/>
                  </a:lnTo>
                  <a:lnTo>
                    <a:pt x="45894" y="93399"/>
                  </a:lnTo>
                  <a:lnTo>
                    <a:pt x="39639" y="130880"/>
                  </a:lnTo>
                  <a:lnTo>
                    <a:pt x="40813" y="155173"/>
                  </a:lnTo>
                  <a:lnTo>
                    <a:pt x="45233" y="169902"/>
                  </a:lnTo>
                  <a:lnTo>
                    <a:pt x="52841" y="182092"/>
                  </a:lnTo>
                  <a:lnTo>
                    <a:pt x="64125" y="190897"/>
                  </a:lnTo>
                  <a:lnTo>
                    <a:pt x="92065" y="203448"/>
                  </a:lnTo>
                  <a:lnTo>
                    <a:pt x="122890" y="207997"/>
                  </a:lnTo>
                  <a:lnTo>
                    <a:pt x="151746" y="207938"/>
                  </a:lnTo>
                  <a:lnTo>
                    <a:pt x="185884" y="202088"/>
                  </a:lnTo>
                  <a:lnTo>
                    <a:pt x="216978" y="190007"/>
                  </a:lnTo>
                  <a:lnTo>
                    <a:pt x="252926" y="168496"/>
                  </a:lnTo>
                  <a:lnTo>
                    <a:pt x="288344" y="144084"/>
                  </a:lnTo>
                  <a:lnTo>
                    <a:pt x="318953" y="116025"/>
                  </a:lnTo>
                  <a:lnTo>
                    <a:pt x="342183" y="83264"/>
                  </a:lnTo>
                  <a:lnTo>
                    <a:pt x="371059" y="49420"/>
                  </a:lnTo>
                  <a:lnTo>
                    <a:pt x="378054" y="36210"/>
                  </a:lnTo>
                  <a:lnTo>
                    <a:pt x="380948" y="26410"/>
                  </a:lnTo>
                  <a:lnTo>
                    <a:pt x="385030" y="34378"/>
                  </a:lnTo>
                  <a:lnTo>
                    <a:pt x="385380" y="38438"/>
                  </a:lnTo>
                  <a:lnTo>
                    <a:pt x="383520" y="53088"/>
                  </a:lnTo>
                  <a:lnTo>
                    <a:pt x="385885" y="73986"/>
                  </a:lnTo>
                  <a:lnTo>
                    <a:pt x="382215" y="110959"/>
                  </a:lnTo>
                  <a:lnTo>
                    <a:pt x="379102" y="140804"/>
                  </a:lnTo>
                  <a:lnTo>
                    <a:pt x="370465" y="177184"/>
                  </a:lnTo>
                  <a:lnTo>
                    <a:pt x="352015" y="213870"/>
                  </a:lnTo>
                  <a:lnTo>
                    <a:pt x="350815" y="220561"/>
                  </a:lnTo>
                  <a:lnTo>
                    <a:pt x="350537" y="208745"/>
                  </a:lnTo>
                  <a:lnTo>
                    <a:pt x="352782" y="194613"/>
                  </a:lnTo>
                  <a:lnTo>
                    <a:pt x="361126" y="159497"/>
                  </a:lnTo>
                  <a:lnTo>
                    <a:pt x="372477" y="125928"/>
                  </a:lnTo>
                  <a:lnTo>
                    <a:pt x="390610" y="93216"/>
                  </a:lnTo>
                  <a:lnTo>
                    <a:pt x="408024" y="62075"/>
                  </a:lnTo>
                  <a:lnTo>
                    <a:pt x="435162" y="28142"/>
                  </a:lnTo>
                  <a:lnTo>
                    <a:pt x="449945" y="15512"/>
                  </a:lnTo>
                  <a:lnTo>
                    <a:pt x="464982" y="8770"/>
                  </a:lnTo>
                  <a:lnTo>
                    <a:pt x="495331" y="4442"/>
                  </a:lnTo>
                  <a:lnTo>
                    <a:pt x="518169" y="7737"/>
                  </a:lnTo>
                  <a:lnTo>
                    <a:pt x="531146" y="16321"/>
                  </a:lnTo>
                  <a:lnTo>
                    <a:pt x="558503" y="50644"/>
                  </a:lnTo>
                  <a:lnTo>
                    <a:pt x="572258" y="79094"/>
                  </a:lnTo>
                  <a:lnTo>
                    <a:pt x="577087" y="113959"/>
                  </a:lnTo>
                  <a:lnTo>
                    <a:pt x="577671" y="151100"/>
                  </a:lnTo>
                  <a:lnTo>
                    <a:pt x="572858" y="187223"/>
                  </a:lnTo>
                  <a:lnTo>
                    <a:pt x="563879" y="22435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5"/>
            <p:cNvSpPr/>
            <p:nvPr/>
          </p:nvSpPr>
          <p:spPr>
            <a:xfrm>
              <a:off x="3906266" y="3055619"/>
              <a:ext cx="283750" cy="403373"/>
            </a:xfrm>
            <a:custGeom>
              <a:avLst/>
              <a:gdLst/>
              <a:ahLst/>
              <a:cxnLst/>
              <a:rect l="0" t="0" r="0" b="0"/>
              <a:pathLst>
                <a:path w="283750" h="403373">
                  <a:moveTo>
                    <a:pt x="162814" y="0"/>
                  </a:moveTo>
                  <a:lnTo>
                    <a:pt x="143733" y="847"/>
                  </a:lnTo>
                  <a:lnTo>
                    <a:pt x="108356" y="13845"/>
                  </a:lnTo>
                  <a:lnTo>
                    <a:pt x="78773" y="33466"/>
                  </a:lnTo>
                  <a:lnTo>
                    <a:pt x="40864" y="68973"/>
                  </a:lnTo>
                  <a:lnTo>
                    <a:pt x="19718" y="92404"/>
                  </a:lnTo>
                  <a:lnTo>
                    <a:pt x="4130" y="127975"/>
                  </a:lnTo>
                  <a:lnTo>
                    <a:pt x="0" y="144085"/>
                  </a:lnTo>
                  <a:lnTo>
                    <a:pt x="2436" y="166588"/>
                  </a:lnTo>
                  <a:lnTo>
                    <a:pt x="6304" y="178744"/>
                  </a:lnTo>
                  <a:lnTo>
                    <a:pt x="15360" y="187533"/>
                  </a:lnTo>
                  <a:lnTo>
                    <a:pt x="27005" y="193415"/>
                  </a:lnTo>
                  <a:lnTo>
                    <a:pt x="37825" y="196029"/>
                  </a:lnTo>
                  <a:lnTo>
                    <a:pt x="69889" y="191624"/>
                  </a:lnTo>
                  <a:lnTo>
                    <a:pt x="103818" y="180343"/>
                  </a:lnTo>
                  <a:lnTo>
                    <a:pt x="138837" y="162059"/>
                  </a:lnTo>
                  <a:lnTo>
                    <a:pt x="168519" y="141295"/>
                  </a:lnTo>
                  <a:lnTo>
                    <a:pt x="190140" y="103992"/>
                  </a:lnTo>
                  <a:lnTo>
                    <a:pt x="199327" y="76317"/>
                  </a:lnTo>
                  <a:lnTo>
                    <a:pt x="200444" y="66828"/>
                  </a:lnTo>
                  <a:lnTo>
                    <a:pt x="198447" y="61310"/>
                  </a:lnTo>
                  <a:lnTo>
                    <a:pt x="196729" y="58654"/>
                  </a:lnTo>
                  <a:lnTo>
                    <a:pt x="194737" y="56883"/>
                  </a:lnTo>
                  <a:lnTo>
                    <a:pt x="190266" y="54915"/>
                  </a:lnTo>
                  <a:lnTo>
                    <a:pt x="188735" y="55237"/>
                  </a:lnTo>
                  <a:lnTo>
                    <a:pt x="187715" y="56298"/>
                  </a:lnTo>
                  <a:lnTo>
                    <a:pt x="185734" y="59735"/>
                  </a:lnTo>
                  <a:lnTo>
                    <a:pt x="182031" y="64085"/>
                  </a:lnTo>
                  <a:lnTo>
                    <a:pt x="179821" y="71098"/>
                  </a:lnTo>
                  <a:lnTo>
                    <a:pt x="179232" y="75339"/>
                  </a:lnTo>
                  <a:lnTo>
                    <a:pt x="188763" y="108333"/>
                  </a:lnTo>
                  <a:lnTo>
                    <a:pt x="203244" y="144998"/>
                  </a:lnTo>
                  <a:lnTo>
                    <a:pt x="221694" y="179349"/>
                  </a:lnTo>
                  <a:lnTo>
                    <a:pt x="236610" y="208739"/>
                  </a:lnTo>
                  <a:lnTo>
                    <a:pt x="255799" y="238896"/>
                  </a:lnTo>
                  <a:lnTo>
                    <a:pt x="273526" y="269281"/>
                  </a:lnTo>
                  <a:lnTo>
                    <a:pt x="281413" y="295687"/>
                  </a:lnTo>
                  <a:lnTo>
                    <a:pt x="283749" y="319598"/>
                  </a:lnTo>
                  <a:lnTo>
                    <a:pt x="279781" y="335084"/>
                  </a:lnTo>
                  <a:lnTo>
                    <a:pt x="271526" y="349587"/>
                  </a:lnTo>
                  <a:lnTo>
                    <a:pt x="242323" y="378003"/>
                  </a:lnTo>
                  <a:lnTo>
                    <a:pt x="218451" y="389520"/>
                  </a:lnTo>
                  <a:lnTo>
                    <a:pt x="185884" y="398294"/>
                  </a:lnTo>
                  <a:lnTo>
                    <a:pt x="153469" y="402211"/>
                  </a:lnTo>
                  <a:lnTo>
                    <a:pt x="122415" y="403372"/>
                  </a:lnTo>
                  <a:lnTo>
                    <a:pt x="91765" y="399670"/>
                  </a:lnTo>
                  <a:lnTo>
                    <a:pt x="61235" y="389166"/>
                  </a:lnTo>
                  <a:lnTo>
                    <a:pt x="25513" y="371112"/>
                  </a:lnTo>
                  <a:lnTo>
                    <a:pt x="18034" y="3657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6"/>
            <p:cNvSpPr/>
            <p:nvPr/>
          </p:nvSpPr>
          <p:spPr>
            <a:xfrm>
              <a:off x="3652710" y="3040473"/>
              <a:ext cx="216849" cy="220192"/>
            </a:xfrm>
            <a:custGeom>
              <a:avLst/>
              <a:gdLst/>
              <a:ahLst/>
              <a:cxnLst/>
              <a:rect l="0" t="0" r="0" b="0"/>
              <a:pathLst>
                <a:path w="216849" h="220192">
                  <a:moveTo>
                    <a:pt x="172530" y="7527"/>
                  </a:moveTo>
                  <a:lnTo>
                    <a:pt x="168485" y="7527"/>
                  </a:lnTo>
                  <a:lnTo>
                    <a:pt x="167293" y="6680"/>
                  </a:lnTo>
                  <a:lnTo>
                    <a:pt x="166498" y="5269"/>
                  </a:lnTo>
                  <a:lnTo>
                    <a:pt x="165969" y="3481"/>
                  </a:lnTo>
                  <a:lnTo>
                    <a:pt x="164769" y="2290"/>
                  </a:lnTo>
                  <a:lnTo>
                    <a:pt x="161178" y="966"/>
                  </a:lnTo>
                  <a:lnTo>
                    <a:pt x="136419" y="0"/>
                  </a:lnTo>
                  <a:lnTo>
                    <a:pt x="117521" y="3979"/>
                  </a:lnTo>
                  <a:lnTo>
                    <a:pt x="79884" y="28427"/>
                  </a:lnTo>
                  <a:lnTo>
                    <a:pt x="50371" y="59602"/>
                  </a:lnTo>
                  <a:lnTo>
                    <a:pt x="29373" y="84198"/>
                  </a:lnTo>
                  <a:lnTo>
                    <a:pt x="16189" y="113406"/>
                  </a:lnTo>
                  <a:lnTo>
                    <a:pt x="3628" y="146801"/>
                  </a:lnTo>
                  <a:lnTo>
                    <a:pt x="0" y="173535"/>
                  </a:lnTo>
                  <a:lnTo>
                    <a:pt x="5931" y="203067"/>
                  </a:lnTo>
                  <a:lnTo>
                    <a:pt x="8123" y="209007"/>
                  </a:lnTo>
                  <a:lnTo>
                    <a:pt x="11279" y="212967"/>
                  </a:lnTo>
                  <a:lnTo>
                    <a:pt x="19300" y="217366"/>
                  </a:lnTo>
                  <a:lnTo>
                    <a:pt x="49567" y="220191"/>
                  </a:lnTo>
                  <a:lnTo>
                    <a:pt x="74007" y="218987"/>
                  </a:lnTo>
                  <a:lnTo>
                    <a:pt x="102322" y="208658"/>
                  </a:lnTo>
                  <a:lnTo>
                    <a:pt x="139972" y="189998"/>
                  </a:lnTo>
                  <a:lnTo>
                    <a:pt x="172119" y="165961"/>
                  </a:lnTo>
                  <a:lnTo>
                    <a:pt x="202286" y="129238"/>
                  </a:lnTo>
                  <a:lnTo>
                    <a:pt x="211155" y="114114"/>
                  </a:lnTo>
                  <a:lnTo>
                    <a:pt x="216848" y="83708"/>
                  </a:lnTo>
                  <a:lnTo>
                    <a:pt x="216780" y="69325"/>
                  </a:lnTo>
                  <a:lnTo>
                    <a:pt x="213927" y="57288"/>
                  </a:lnTo>
                  <a:lnTo>
                    <a:pt x="203516" y="40991"/>
                  </a:lnTo>
                  <a:lnTo>
                    <a:pt x="194486" y="35100"/>
                  </a:lnTo>
                  <a:lnTo>
                    <a:pt x="164634" y="26617"/>
                  </a:lnTo>
                  <a:lnTo>
                    <a:pt x="127698" y="29944"/>
                  </a:lnTo>
                  <a:lnTo>
                    <a:pt x="111570" y="3038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7"/>
            <p:cNvSpPr/>
            <p:nvPr/>
          </p:nvSpPr>
          <p:spPr>
            <a:xfrm>
              <a:off x="3497894" y="3002280"/>
              <a:ext cx="144466" cy="247819"/>
            </a:xfrm>
            <a:custGeom>
              <a:avLst/>
              <a:gdLst/>
              <a:ahLst/>
              <a:cxnLst/>
              <a:rect l="0" t="0" r="0" b="0"/>
              <a:pathLst>
                <a:path w="144466" h="247819">
                  <a:moveTo>
                    <a:pt x="7306" y="60960"/>
                  </a:moveTo>
                  <a:lnTo>
                    <a:pt x="3260" y="60960"/>
                  </a:lnTo>
                  <a:lnTo>
                    <a:pt x="2069" y="61806"/>
                  </a:lnTo>
                  <a:lnTo>
                    <a:pt x="1274" y="63217"/>
                  </a:lnTo>
                  <a:lnTo>
                    <a:pt x="0" y="71565"/>
                  </a:lnTo>
                  <a:lnTo>
                    <a:pt x="1985" y="96683"/>
                  </a:lnTo>
                  <a:lnTo>
                    <a:pt x="10300" y="133115"/>
                  </a:lnTo>
                  <a:lnTo>
                    <a:pt x="14012" y="166841"/>
                  </a:lnTo>
                  <a:lnTo>
                    <a:pt x="17003" y="197962"/>
                  </a:lnTo>
                  <a:lnTo>
                    <a:pt x="22059" y="233279"/>
                  </a:lnTo>
                  <a:lnTo>
                    <a:pt x="22527" y="247818"/>
                  </a:lnTo>
                  <a:lnTo>
                    <a:pt x="21697" y="236523"/>
                  </a:lnTo>
                  <a:lnTo>
                    <a:pt x="15984" y="200731"/>
                  </a:lnTo>
                  <a:lnTo>
                    <a:pt x="15239" y="171988"/>
                  </a:lnTo>
                  <a:lnTo>
                    <a:pt x="15018" y="142023"/>
                  </a:lnTo>
                  <a:lnTo>
                    <a:pt x="18998" y="111695"/>
                  </a:lnTo>
                  <a:lnTo>
                    <a:pt x="28775" y="77190"/>
                  </a:lnTo>
                  <a:lnTo>
                    <a:pt x="42265" y="54480"/>
                  </a:lnTo>
                  <a:lnTo>
                    <a:pt x="77816" y="21489"/>
                  </a:lnTo>
                  <a:lnTo>
                    <a:pt x="100883" y="8352"/>
                  </a:lnTo>
                  <a:lnTo>
                    <a:pt x="119981" y="2474"/>
                  </a:lnTo>
                  <a:lnTo>
                    <a:pt x="144465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8"/>
            <p:cNvSpPr/>
            <p:nvPr/>
          </p:nvSpPr>
          <p:spPr>
            <a:xfrm>
              <a:off x="3101930" y="2859533"/>
              <a:ext cx="296590" cy="422557"/>
            </a:xfrm>
            <a:custGeom>
              <a:avLst/>
              <a:gdLst/>
              <a:ahLst/>
              <a:cxnLst/>
              <a:rect l="0" t="0" r="0" b="0"/>
              <a:pathLst>
                <a:path w="296590" h="422557">
                  <a:moveTo>
                    <a:pt x="205150" y="234186"/>
                  </a:moveTo>
                  <a:lnTo>
                    <a:pt x="205150" y="223581"/>
                  </a:lnTo>
                  <a:lnTo>
                    <a:pt x="202892" y="218748"/>
                  </a:lnTo>
                  <a:lnTo>
                    <a:pt x="201104" y="216274"/>
                  </a:lnTo>
                  <a:lnTo>
                    <a:pt x="190498" y="208747"/>
                  </a:lnTo>
                  <a:lnTo>
                    <a:pt x="180677" y="205200"/>
                  </a:lnTo>
                  <a:lnTo>
                    <a:pt x="147424" y="203838"/>
                  </a:lnTo>
                  <a:lnTo>
                    <a:pt x="110874" y="220302"/>
                  </a:lnTo>
                  <a:lnTo>
                    <a:pt x="76555" y="239534"/>
                  </a:lnTo>
                  <a:lnTo>
                    <a:pt x="53030" y="262676"/>
                  </a:lnTo>
                  <a:lnTo>
                    <a:pt x="34018" y="290982"/>
                  </a:lnTo>
                  <a:lnTo>
                    <a:pt x="17660" y="324863"/>
                  </a:lnTo>
                  <a:lnTo>
                    <a:pt x="6134" y="357668"/>
                  </a:lnTo>
                  <a:lnTo>
                    <a:pt x="738" y="392163"/>
                  </a:lnTo>
                  <a:lnTo>
                    <a:pt x="0" y="404869"/>
                  </a:lnTo>
                  <a:lnTo>
                    <a:pt x="1496" y="409782"/>
                  </a:lnTo>
                  <a:lnTo>
                    <a:pt x="7675" y="417497"/>
                  </a:lnTo>
                  <a:lnTo>
                    <a:pt x="16065" y="421491"/>
                  </a:lnTo>
                  <a:lnTo>
                    <a:pt x="20673" y="422556"/>
                  </a:lnTo>
                  <a:lnTo>
                    <a:pt x="39294" y="420010"/>
                  </a:lnTo>
                  <a:lnTo>
                    <a:pt x="69189" y="404634"/>
                  </a:lnTo>
                  <a:lnTo>
                    <a:pt x="104570" y="375758"/>
                  </a:lnTo>
                  <a:lnTo>
                    <a:pt x="130757" y="345278"/>
                  </a:lnTo>
                  <a:lnTo>
                    <a:pt x="155449" y="309436"/>
                  </a:lnTo>
                  <a:lnTo>
                    <a:pt x="168667" y="283717"/>
                  </a:lnTo>
                  <a:lnTo>
                    <a:pt x="183009" y="255354"/>
                  </a:lnTo>
                  <a:lnTo>
                    <a:pt x="195591" y="225814"/>
                  </a:lnTo>
                  <a:lnTo>
                    <a:pt x="205982" y="195752"/>
                  </a:lnTo>
                  <a:lnTo>
                    <a:pt x="213421" y="165458"/>
                  </a:lnTo>
                  <a:lnTo>
                    <a:pt x="219550" y="137318"/>
                  </a:lnTo>
                  <a:lnTo>
                    <a:pt x="223245" y="99934"/>
                  </a:lnTo>
                  <a:lnTo>
                    <a:pt x="221236" y="67408"/>
                  </a:lnTo>
                  <a:lnTo>
                    <a:pt x="218382" y="40837"/>
                  </a:lnTo>
                  <a:lnTo>
                    <a:pt x="207425" y="12142"/>
                  </a:lnTo>
                  <a:lnTo>
                    <a:pt x="199000" y="0"/>
                  </a:lnTo>
                  <a:lnTo>
                    <a:pt x="198510" y="169"/>
                  </a:lnTo>
                  <a:lnTo>
                    <a:pt x="197965" y="2614"/>
                  </a:lnTo>
                  <a:lnTo>
                    <a:pt x="197546" y="33713"/>
                  </a:lnTo>
                  <a:lnTo>
                    <a:pt x="197534" y="62745"/>
                  </a:lnTo>
                  <a:lnTo>
                    <a:pt x="197531" y="98158"/>
                  </a:lnTo>
                  <a:lnTo>
                    <a:pt x="197530" y="124623"/>
                  </a:lnTo>
                  <a:lnTo>
                    <a:pt x="197530" y="156140"/>
                  </a:lnTo>
                  <a:lnTo>
                    <a:pt x="197529" y="187646"/>
                  </a:lnTo>
                  <a:lnTo>
                    <a:pt x="198376" y="218582"/>
                  </a:lnTo>
                  <a:lnTo>
                    <a:pt x="201574" y="249265"/>
                  </a:lnTo>
                  <a:lnTo>
                    <a:pt x="205818" y="277577"/>
                  </a:lnTo>
                  <a:lnTo>
                    <a:pt x="212968" y="312800"/>
                  </a:lnTo>
                  <a:lnTo>
                    <a:pt x="222706" y="339324"/>
                  </a:lnTo>
                  <a:lnTo>
                    <a:pt x="245248" y="371833"/>
                  </a:lnTo>
                  <a:lnTo>
                    <a:pt x="252040" y="379465"/>
                  </a:lnTo>
                  <a:lnTo>
                    <a:pt x="260139" y="383421"/>
                  </a:lnTo>
                  <a:lnTo>
                    <a:pt x="264669" y="384476"/>
                  </a:lnTo>
                  <a:lnTo>
                    <a:pt x="274218" y="383391"/>
                  </a:lnTo>
                  <a:lnTo>
                    <a:pt x="296589" y="37896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9"/>
            <p:cNvSpPr/>
            <p:nvPr/>
          </p:nvSpPr>
          <p:spPr>
            <a:xfrm>
              <a:off x="2941319" y="3048000"/>
              <a:ext cx="60962" cy="381001"/>
            </a:xfrm>
            <a:custGeom>
              <a:avLst/>
              <a:gdLst/>
              <a:ahLst/>
              <a:cxnLst/>
              <a:rect l="0" t="0" r="0" b="0"/>
              <a:pathLst>
                <a:path w="60962" h="381001">
                  <a:moveTo>
                    <a:pt x="60961" y="0"/>
                  </a:moveTo>
                  <a:lnTo>
                    <a:pt x="54400" y="6560"/>
                  </a:lnTo>
                  <a:lnTo>
                    <a:pt x="53654" y="11351"/>
                  </a:lnTo>
                  <a:lnTo>
                    <a:pt x="51124" y="33563"/>
                  </a:lnTo>
                  <a:lnTo>
                    <a:pt x="46788" y="65614"/>
                  </a:lnTo>
                  <a:lnTo>
                    <a:pt x="46037" y="94606"/>
                  </a:lnTo>
                  <a:lnTo>
                    <a:pt x="41769" y="128690"/>
                  </a:lnTo>
                  <a:lnTo>
                    <a:pt x="37473" y="155409"/>
                  </a:lnTo>
                  <a:lnTo>
                    <a:pt x="33588" y="185063"/>
                  </a:lnTo>
                  <a:lnTo>
                    <a:pt x="31862" y="217999"/>
                  </a:lnTo>
                  <a:lnTo>
                    <a:pt x="28837" y="247877"/>
                  </a:lnTo>
                  <a:lnTo>
                    <a:pt x="24670" y="275267"/>
                  </a:lnTo>
                  <a:lnTo>
                    <a:pt x="17564" y="312794"/>
                  </a:lnTo>
                  <a:lnTo>
                    <a:pt x="9836" y="346831"/>
                  </a:lnTo>
                  <a:lnTo>
                    <a:pt x="7066" y="369350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50"/>
            <p:cNvSpPr/>
            <p:nvPr/>
          </p:nvSpPr>
          <p:spPr>
            <a:xfrm>
              <a:off x="2811780" y="3086100"/>
              <a:ext cx="137161" cy="137160"/>
            </a:xfrm>
            <a:custGeom>
              <a:avLst/>
              <a:gdLst/>
              <a:ahLst/>
              <a:cxnLst/>
              <a:rect l="0" t="0" r="0" b="0"/>
              <a:pathLst>
                <a:path w="137161" h="137160">
                  <a:moveTo>
                    <a:pt x="0" y="0"/>
                  </a:moveTo>
                  <a:lnTo>
                    <a:pt x="846" y="19080"/>
                  </a:lnTo>
                  <a:lnTo>
                    <a:pt x="4045" y="28518"/>
                  </a:lnTo>
                  <a:lnTo>
                    <a:pt x="23726" y="53415"/>
                  </a:lnTo>
                  <a:lnTo>
                    <a:pt x="53416" y="89857"/>
                  </a:lnTo>
                  <a:lnTo>
                    <a:pt x="77720" y="111447"/>
                  </a:lnTo>
                  <a:lnTo>
                    <a:pt x="115784" y="133457"/>
                  </a:lnTo>
                  <a:lnTo>
                    <a:pt x="128829" y="136428"/>
                  </a:lnTo>
                  <a:lnTo>
                    <a:pt x="137160" y="1371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1"/>
            <p:cNvSpPr/>
            <p:nvPr/>
          </p:nvSpPr>
          <p:spPr>
            <a:xfrm>
              <a:off x="2530153" y="3101340"/>
              <a:ext cx="167328" cy="45720"/>
            </a:xfrm>
            <a:custGeom>
              <a:avLst/>
              <a:gdLst/>
              <a:ahLst/>
              <a:cxnLst/>
              <a:rect l="0" t="0" r="0" b="0"/>
              <a:pathLst>
                <a:path w="167328" h="45720">
                  <a:moveTo>
                    <a:pt x="7306" y="45719"/>
                  </a:moveTo>
                  <a:lnTo>
                    <a:pt x="746" y="45719"/>
                  </a:lnTo>
                  <a:lnTo>
                    <a:pt x="393" y="44873"/>
                  </a:lnTo>
                  <a:lnTo>
                    <a:pt x="0" y="41674"/>
                  </a:lnTo>
                  <a:lnTo>
                    <a:pt x="742" y="40482"/>
                  </a:lnTo>
                  <a:lnTo>
                    <a:pt x="2084" y="39688"/>
                  </a:lnTo>
                  <a:lnTo>
                    <a:pt x="27942" y="32208"/>
                  </a:lnTo>
                  <a:lnTo>
                    <a:pt x="64252" y="26776"/>
                  </a:lnTo>
                  <a:lnTo>
                    <a:pt x="98027" y="19975"/>
                  </a:lnTo>
                  <a:lnTo>
                    <a:pt x="124674" y="12828"/>
                  </a:lnTo>
                  <a:lnTo>
                    <a:pt x="161710" y="1689"/>
                  </a:lnTo>
                  <a:lnTo>
                    <a:pt x="167327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52"/>
            <p:cNvSpPr/>
            <p:nvPr/>
          </p:nvSpPr>
          <p:spPr>
            <a:xfrm>
              <a:off x="2682240" y="2865119"/>
              <a:ext cx="30480" cy="429452"/>
            </a:xfrm>
            <a:custGeom>
              <a:avLst/>
              <a:gdLst/>
              <a:ahLst/>
              <a:cxnLst/>
              <a:rect l="0" t="0" r="0" b="0"/>
              <a:pathLst>
                <a:path w="30480" h="429452">
                  <a:moveTo>
                    <a:pt x="0" y="0"/>
                  </a:moveTo>
                  <a:lnTo>
                    <a:pt x="0" y="32575"/>
                  </a:lnTo>
                  <a:lnTo>
                    <a:pt x="2257" y="63632"/>
                  </a:lnTo>
                  <a:lnTo>
                    <a:pt x="6031" y="96748"/>
                  </a:lnTo>
                  <a:lnTo>
                    <a:pt x="7760" y="124279"/>
                  </a:lnTo>
                  <a:lnTo>
                    <a:pt x="11351" y="153449"/>
                  </a:lnTo>
                  <a:lnTo>
                    <a:pt x="13512" y="185604"/>
                  </a:lnTo>
                  <a:lnTo>
                    <a:pt x="14471" y="219651"/>
                  </a:lnTo>
                  <a:lnTo>
                    <a:pt x="14898" y="254539"/>
                  </a:lnTo>
                  <a:lnTo>
                    <a:pt x="17345" y="287542"/>
                  </a:lnTo>
                  <a:lnTo>
                    <a:pt x="20409" y="318297"/>
                  </a:lnTo>
                  <a:lnTo>
                    <a:pt x="21770" y="346077"/>
                  </a:lnTo>
                  <a:lnTo>
                    <a:pt x="22537" y="377426"/>
                  </a:lnTo>
                  <a:lnTo>
                    <a:pt x="28848" y="414114"/>
                  </a:lnTo>
                  <a:lnTo>
                    <a:pt x="30264" y="429451"/>
                  </a:lnTo>
                  <a:lnTo>
                    <a:pt x="30336" y="429387"/>
                  </a:lnTo>
                  <a:lnTo>
                    <a:pt x="30479" y="4267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3"/>
            <p:cNvSpPr/>
            <p:nvPr/>
          </p:nvSpPr>
          <p:spPr>
            <a:xfrm>
              <a:off x="2514600" y="2933700"/>
              <a:ext cx="21240" cy="411481"/>
            </a:xfrm>
            <a:custGeom>
              <a:avLst/>
              <a:gdLst/>
              <a:ahLst/>
              <a:cxnLst/>
              <a:rect l="0" t="0" r="0" b="0"/>
              <a:pathLst>
                <a:path w="21240" h="411481">
                  <a:moveTo>
                    <a:pt x="0" y="0"/>
                  </a:moveTo>
                  <a:lnTo>
                    <a:pt x="846" y="22101"/>
                  </a:lnTo>
                  <a:lnTo>
                    <a:pt x="6560" y="58288"/>
                  </a:lnTo>
                  <a:lnTo>
                    <a:pt x="11351" y="87073"/>
                  </a:lnTo>
                  <a:lnTo>
                    <a:pt x="14087" y="121096"/>
                  </a:lnTo>
                  <a:lnTo>
                    <a:pt x="18943" y="157988"/>
                  </a:lnTo>
                  <a:lnTo>
                    <a:pt x="21119" y="185363"/>
                  </a:lnTo>
                  <a:lnTo>
                    <a:pt x="21239" y="213617"/>
                  </a:lnTo>
                  <a:lnTo>
                    <a:pt x="18470" y="240285"/>
                  </a:lnTo>
                  <a:lnTo>
                    <a:pt x="16676" y="268506"/>
                  </a:lnTo>
                  <a:lnTo>
                    <a:pt x="15031" y="297136"/>
                  </a:lnTo>
                  <a:lnTo>
                    <a:pt x="11478" y="323971"/>
                  </a:lnTo>
                  <a:lnTo>
                    <a:pt x="8763" y="354789"/>
                  </a:lnTo>
                  <a:lnTo>
                    <a:pt x="7770" y="391283"/>
                  </a:lnTo>
                  <a:lnTo>
                    <a:pt x="7720" y="395475"/>
                  </a:lnTo>
                  <a:lnTo>
                    <a:pt x="9922" y="402391"/>
                  </a:lnTo>
                  <a:lnTo>
                    <a:pt x="15240" y="4114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Ionic Bonds: An electron is lost or gained (transfer)</a:t>
            </a:r>
          </a:p>
          <a:p>
            <a:pPr lvl="1"/>
            <a:r>
              <a:rPr lang="en-US" dirty="0" smtClean="0"/>
              <a:t>Creates a charge: Protons vs. Electrons</a:t>
            </a:r>
          </a:p>
          <a:p>
            <a:r>
              <a:rPr lang="en-US" dirty="0" smtClean="0"/>
              <a:t>Covalent bonds: 2 or more atoms share electrons</a:t>
            </a:r>
          </a:p>
          <a:p>
            <a:pPr lvl="1"/>
            <a:r>
              <a:rPr lang="en-US" dirty="0" smtClean="0"/>
              <a:t>2 Hydrogen and Oxygen = water</a:t>
            </a:r>
          </a:p>
          <a:p>
            <a:r>
              <a:rPr lang="en-US" dirty="0" smtClean="0"/>
              <a:t>Metallic bonds: ability of electrons to move freely between atoms of the same metal</a:t>
            </a:r>
          </a:p>
          <a:p>
            <a:pPr lvl="1"/>
            <a:r>
              <a:rPr lang="en-US" dirty="0" smtClean="0"/>
              <a:t>This allows for electrical conductivity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10" name="SMARTInkShape-148"/>
          <p:cNvSpPr/>
          <p:nvPr/>
        </p:nvSpPr>
        <p:spPr>
          <a:xfrm>
            <a:off x="2948940" y="6294601"/>
            <a:ext cx="4023361" cy="129059"/>
          </a:xfrm>
          <a:custGeom>
            <a:avLst/>
            <a:gdLst/>
            <a:ahLst/>
            <a:cxnLst/>
            <a:rect l="0" t="0" r="0" b="0"/>
            <a:pathLst>
              <a:path w="4023361" h="129059">
                <a:moveTo>
                  <a:pt x="0" y="22379"/>
                </a:moveTo>
                <a:lnTo>
                  <a:pt x="10604" y="22379"/>
                </a:lnTo>
                <a:lnTo>
                  <a:pt x="47046" y="15465"/>
                </a:lnTo>
                <a:lnTo>
                  <a:pt x="78718" y="12640"/>
                </a:lnTo>
                <a:lnTo>
                  <a:pt x="107426" y="8768"/>
                </a:lnTo>
                <a:lnTo>
                  <a:pt x="137380" y="7622"/>
                </a:lnTo>
                <a:lnTo>
                  <a:pt x="169963" y="5024"/>
                </a:lnTo>
                <a:lnTo>
                  <a:pt x="204170" y="1150"/>
                </a:lnTo>
                <a:lnTo>
                  <a:pt x="240269" y="0"/>
                </a:lnTo>
                <a:lnTo>
                  <a:pt x="268500" y="579"/>
                </a:lnTo>
                <a:lnTo>
                  <a:pt x="297980" y="3659"/>
                </a:lnTo>
                <a:lnTo>
                  <a:pt x="328015" y="5591"/>
                </a:lnTo>
                <a:lnTo>
                  <a:pt x="358298" y="6450"/>
                </a:lnTo>
                <a:lnTo>
                  <a:pt x="388689" y="6832"/>
                </a:lnTo>
                <a:lnTo>
                  <a:pt x="419131" y="7003"/>
                </a:lnTo>
                <a:lnTo>
                  <a:pt x="449592" y="7077"/>
                </a:lnTo>
                <a:lnTo>
                  <a:pt x="480065" y="7112"/>
                </a:lnTo>
                <a:lnTo>
                  <a:pt x="512799" y="7127"/>
                </a:lnTo>
                <a:lnTo>
                  <a:pt x="547103" y="7980"/>
                </a:lnTo>
                <a:lnTo>
                  <a:pt x="582106" y="11182"/>
                </a:lnTo>
                <a:lnTo>
                  <a:pt x="617417" y="15427"/>
                </a:lnTo>
                <a:lnTo>
                  <a:pt x="652868" y="19289"/>
                </a:lnTo>
                <a:lnTo>
                  <a:pt x="688379" y="21004"/>
                </a:lnTo>
                <a:lnTo>
                  <a:pt x="723916" y="24026"/>
                </a:lnTo>
                <a:lnTo>
                  <a:pt x="759466" y="27344"/>
                </a:lnTo>
                <a:lnTo>
                  <a:pt x="795022" y="28818"/>
                </a:lnTo>
                <a:lnTo>
                  <a:pt x="832838" y="31732"/>
                </a:lnTo>
                <a:lnTo>
                  <a:pt x="852405" y="33694"/>
                </a:lnTo>
                <a:lnTo>
                  <a:pt x="889950" y="35873"/>
                </a:lnTo>
                <a:lnTo>
                  <a:pt x="926392" y="37690"/>
                </a:lnTo>
                <a:lnTo>
                  <a:pt x="962346" y="41320"/>
                </a:lnTo>
                <a:lnTo>
                  <a:pt x="998079" y="45755"/>
                </a:lnTo>
                <a:lnTo>
                  <a:pt x="1033718" y="49700"/>
                </a:lnTo>
                <a:lnTo>
                  <a:pt x="1069312" y="51455"/>
                </a:lnTo>
                <a:lnTo>
                  <a:pt x="1104886" y="54492"/>
                </a:lnTo>
                <a:lnTo>
                  <a:pt x="1140454" y="57819"/>
                </a:lnTo>
                <a:lnTo>
                  <a:pt x="1176017" y="59296"/>
                </a:lnTo>
                <a:lnTo>
                  <a:pt x="1211578" y="59952"/>
                </a:lnTo>
                <a:lnTo>
                  <a:pt x="1247139" y="61090"/>
                </a:lnTo>
                <a:lnTo>
                  <a:pt x="1282698" y="64420"/>
                </a:lnTo>
                <a:lnTo>
                  <a:pt x="1318260" y="66463"/>
                </a:lnTo>
                <a:lnTo>
                  <a:pt x="1353819" y="68218"/>
                </a:lnTo>
                <a:lnTo>
                  <a:pt x="1389380" y="71820"/>
                </a:lnTo>
                <a:lnTo>
                  <a:pt x="1424939" y="73985"/>
                </a:lnTo>
                <a:lnTo>
                  <a:pt x="1460498" y="74948"/>
                </a:lnTo>
                <a:lnTo>
                  <a:pt x="1496060" y="75376"/>
                </a:lnTo>
                <a:lnTo>
                  <a:pt x="1531619" y="75567"/>
                </a:lnTo>
                <a:lnTo>
                  <a:pt x="1566332" y="75650"/>
                </a:lnTo>
                <a:lnTo>
                  <a:pt x="1598694" y="75688"/>
                </a:lnTo>
                <a:lnTo>
                  <a:pt x="1634525" y="75704"/>
                </a:lnTo>
                <a:lnTo>
                  <a:pt x="1671336" y="76558"/>
                </a:lnTo>
                <a:lnTo>
                  <a:pt x="1704629" y="79761"/>
                </a:lnTo>
                <a:lnTo>
                  <a:pt x="1738616" y="81748"/>
                </a:lnTo>
                <a:lnTo>
                  <a:pt x="1773479" y="82631"/>
                </a:lnTo>
                <a:lnTo>
                  <a:pt x="1808728" y="83024"/>
                </a:lnTo>
                <a:lnTo>
                  <a:pt x="1844149" y="83198"/>
                </a:lnTo>
                <a:lnTo>
                  <a:pt x="1879647" y="82429"/>
                </a:lnTo>
                <a:lnTo>
                  <a:pt x="1915180" y="79266"/>
                </a:lnTo>
                <a:lnTo>
                  <a:pt x="1948471" y="77294"/>
                </a:lnTo>
                <a:lnTo>
                  <a:pt x="1981046" y="76420"/>
                </a:lnTo>
                <a:lnTo>
                  <a:pt x="2015281" y="76029"/>
                </a:lnTo>
                <a:lnTo>
                  <a:pt x="2050250" y="75857"/>
                </a:lnTo>
                <a:lnTo>
                  <a:pt x="2086396" y="76627"/>
                </a:lnTo>
                <a:lnTo>
                  <a:pt x="2105517" y="78018"/>
                </a:lnTo>
                <a:lnTo>
                  <a:pt x="2125037" y="79792"/>
                </a:lnTo>
                <a:lnTo>
                  <a:pt x="2162532" y="81762"/>
                </a:lnTo>
                <a:lnTo>
                  <a:pt x="2198951" y="82638"/>
                </a:lnTo>
                <a:lnTo>
                  <a:pt x="2234893" y="83027"/>
                </a:lnTo>
                <a:lnTo>
                  <a:pt x="2270623" y="85457"/>
                </a:lnTo>
                <a:lnTo>
                  <a:pt x="2305412" y="88514"/>
                </a:lnTo>
                <a:lnTo>
                  <a:pt x="2337807" y="89872"/>
                </a:lnTo>
                <a:lnTo>
                  <a:pt x="2371396" y="90475"/>
                </a:lnTo>
                <a:lnTo>
                  <a:pt x="2406080" y="89896"/>
                </a:lnTo>
                <a:lnTo>
                  <a:pt x="2441251" y="86818"/>
                </a:lnTo>
                <a:lnTo>
                  <a:pt x="2474380" y="84885"/>
                </a:lnTo>
                <a:lnTo>
                  <a:pt x="2506883" y="84025"/>
                </a:lnTo>
                <a:lnTo>
                  <a:pt x="2541086" y="83643"/>
                </a:lnTo>
                <a:lnTo>
                  <a:pt x="2573784" y="83474"/>
                </a:lnTo>
                <a:lnTo>
                  <a:pt x="2605250" y="82552"/>
                </a:lnTo>
                <a:lnTo>
                  <a:pt x="2636169" y="79320"/>
                </a:lnTo>
                <a:lnTo>
                  <a:pt x="2669101" y="77320"/>
                </a:lnTo>
                <a:lnTo>
                  <a:pt x="2702646" y="76429"/>
                </a:lnTo>
                <a:lnTo>
                  <a:pt x="2734489" y="76034"/>
                </a:lnTo>
                <a:lnTo>
                  <a:pt x="2765575" y="75858"/>
                </a:lnTo>
                <a:lnTo>
                  <a:pt x="2796324" y="75781"/>
                </a:lnTo>
                <a:lnTo>
                  <a:pt x="2826924" y="75745"/>
                </a:lnTo>
                <a:lnTo>
                  <a:pt x="2857457" y="75731"/>
                </a:lnTo>
                <a:lnTo>
                  <a:pt x="2888807" y="75724"/>
                </a:lnTo>
                <a:lnTo>
                  <a:pt x="2922496" y="75721"/>
                </a:lnTo>
                <a:lnTo>
                  <a:pt x="2954967" y="75720"/>
                </a:lnTo>
                <a:lnTo>
                  <a:pt x="2986331" y="75718"/>
                </a:lnTo>
                <a:lnTo>
                  <a:pt x="3017205" y="75718"/>
                </a:lnTo>
                <a:lnTo>
                  <a:pt x="3050117" y="77975"/>
                </a:lnTo>
                <a:lnTo>
                  <a:pt x="3083653" y="80955"/>
                </a:lnTo>
                <a:lnTo>
                  <a:pt x="3115492" y="82280"/>
                </a:lnTo>
                <a:lnTo>
                  <a:pt x="3146577" y="82867"/>
                </a:lnTo>
                <a:lnTo>
                  <a:pt x="3177324" y="83975"/>
                </a:lnTo>
                <a:lnTo>
                  <a:pt x="3207924" y="87290"/>
                </a:lnTo>
                <a:lnTo>
                  <a:pt x="3238457" y="89329"/>
                </a:lnTo>
                <a:lnTo>
                  <a:pt x="3268961" y="90234"/>
                </a:lnTo>
                <a:lnTo>
                  <a:pt x="3299451" y="90637"/>
                </a:lnTo>
                <a:lnTo>
                  <a:pt x="3329936" y="93073"/>
                </a:lnTo>
                <a:lnTo>
                  <a:pt x="3359571" y="96132"/>
                </a:lnTo>
                <a:lnTo>
                  <a:pt x="3386853" y="97491"/>
                </a:lnTo>
                <a:lnTo>
                  <a:pt x="3415347" y="98096"/>
                </a:lnTo>
                <a:lnTo>
                  <a:pt x="3444944" y="99211"/>
                </a:lnTo>
                <a:lnTo>
                  <a:pt x="3475033" y="102527"/>
                </a:lnTo>
                <a:lnTo>
                  <a:pt x="3503080" y="104567"/>
                </a:lnTo>
                <a:lnTo>
                  <a:pt x="3530504" y="105474"/>
                </a:lnTo>
                <a:lnTo>
                  <a:pt x="3559627" y="105876"/>
                </a:lnTo>
                <a:lnTo>
                  <a:pt x="3587244" y="106054"/>
                </a:lnTo>
                <a:lnTo>
                  <a:pt x="3613630" y="106135"/>
                </a:lnTo>
                <a:lnTo>
                  <a:pt x="3639468" y="106169"/>
                </a:lnTo>
                <a:lnTo>
                  <a:pt x="3665064" y="106185"/>
                </a:lnTo>
                <a:lnTo>
                  <a:pt x="3690550" y="107040"/>
                </a:lnTo>
                <a:lnTo>
                  <a:pt x="3727853" y="111434"/>
                </a:lnTo>
                <a:lnTo>
                  <a:pt x="3761576" y="113111"/>
                </a:lnTo>
                <a:lnTo>
                  <a:pt x="3797156" y="113609"/>
                </a:lnTo>
                <a:lnTo>
                  <a:pt x="3829525" y="113755"/>
                </a:lnTo>
                <a:lnTo>
                  <a:pt x="3860563" y="113800"/>
                </a:lnTo>
                <a:lnTo>
                  <a:pt x="3891209" y="113813"/>
                </a:lnTo>
                <a:lnTo>
                  <a:pt x="3920893" y="113817"/>
                </a:lnTo>
                <a:lnTo>
                  <a:pt x="3954106" y="116075"/>
                </a:lnTo>
                <a:lnTo>
                  <a:pt x="3992151" y="126998"/>
                </a:lnTo>
                <a:lnTo>
                  <a:pt x="4023360" y="129058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SMARTInkShape-Group25"/>
          <p:cNvGrpSpPr/>
          <p:nvPr/>
        </p:nvGrpSpPr>
        <p:grpSpPr>
          <a:xfrm>
            <a:off x="5311139" y="5257801"/>
            <a:ext cx="2804162" cy="83816"/>
            <a:chOff x="5311139" y="5257801"/>
            <a:chExt cx="2804162" cy="83816"/>
          </a:xfrm>
        </p:grpSpPr>
        <p:sp>
          <p:nvSpPr>
            <p:cNvPr id="111" name="SMARTInkShape-149"/>
            <p:cNvSpPr/>
            <p:nvPr/>
          </p:nvSpPr>
          <p:spPr>
            <a:xfrm>
              <a:off x="5311139" y="5311139"/>
              <a:ext cx="1348742" cy="30478"/>
            </a:xfrm>
            <a:custGeom>
              <a:avLst/>
              <a:gdLst/>
              <a:ahLst/>
              <a:cxnLst/>
              <a:rect l="0" t="0" r="0" b="0"/>
              <a:pathLst>
                <a:path w="1348742" h="30478">
                  <a:moveTo>
                    <a:pt x="1348741" y="0"/>
                  </a:moveTo>
                  <a:lnTo>
                    <a:pt x="1336573" y="5237"/>
                  </a:lnTo>
                  <a:lnTo>
                    <a:pt x="1301841" y="7411"/>
                  </a:lnTo>
                  <a:lnTo>
                    <a:pt x="1270049" y="9836"/>
                  </a:lnTo>
                  <a:lnTo>
                    <a:pt x="1235452" y="14173"/>
                  </a:lnTo>
                  <a:lnTo>
                    <a:pt x="1203313" y="15030"/>
                  </a:lnTo>
                  <a:lnTo>
                    <a:pt x="1165231" y="17457"/>
                  </a:lnTo>
                  <a:lnTo>
                    <a:pt x="1132935" y="21259"/>
                  </a:lnTo>
                  <a:lnTo>
                    <a:pt x="1096555" y="22385"/>
                  </a:lnTo>
                  <a:lnTo>
                    <a:pt x="1058964" y="22719"/>
                  </a:lnTo>
                  <a:lnTo>
                    <a:pt x="1021017" y="22819"/>
                  </a:lnTo>
                  <a:lnTo>
                    <a:pt x="982961" y="22847"/>
                  </a:lnTo>
                  <a:lnTo>
                    <a:pt x="944875" y="22857"/>
                  </a:lnTo>
                  <a:lnTo>
                    <a:pt x="906779" y="25117"/>
                  </a:lnTo>
                  <a:lnTo>
                    <a:pt x="868679" y="28892"/>
                  </a:lnTo>
                  <a:lnTo>
                    <a:pt x="842433" y="29773"/>
                  </a:lnTo>
                  <a:lnTo>
                    <a:pt x="813834" y="30165"/>
                  </a:lnTo>
                  <a:lnTo>
                    <a:pt x="784192" y="30341"/>
                  </a:lnTo>
                  <a:lnTo>
                    <a:pt x="754083" y="30419"/>
                  </a:lnTo>
                  <a:lnTo>
                    <a:pt x="723767" y="30452"/>
                  </a:lnTo>
                  <a:lnTo>
                    <a:pt x="693361" y="30468"/>
                  </a:lnTo>
                  <a:lnTo>
                    <a:pt x="662067" y="30475"/>
                  </a:lnTo>
                  <a:lnTo>
                    <a:pt x="628403" y="30477"/>
                  </a:lnTo>
                  <a:lnTo>
                    <a:pt x="595943" y="28221"/>
                  </a:lnTo>
                  <a:lnTo>
                    <a:pt x="563738" y="25243"/>
                  </a:lnTo>
                  <a:lnTo>
                    <a:pt x="529668" y="23919"/>
                  </a:lnTo>
                  <a:lnTo>
                    <a:pt x="497028" y="23331"/>
                  </a:lnTo>
                  <a:lnTo>
                    <a:pt x="464742" y="23069"/>
                  </a:lnTo>
                  <a:lnTo>
                    <a:pt x="430636" y="22954"/>
                  </a:lnTo>
                  <a:lnTo>
                    <a:pt x="395723" y="20644"/>
                  </a:lnTo>
                  <a:lnTo>
                    <a:pt x="360450" y="17641"/>
                  </a:lnTo>
                  <a:lnTo>
                    <a:pt x="325018" y="16307"/>
                  </a:lnTo>
                  <a:lnTo>
                    <a:pt x="287257" y="13456"/>
                  </a:lnTo>
                  <a:lnTo>
                    <a:pt x="267704" y="11512"/>
                  </a:lnTo>
                  <a:lnTo>
                    <a:pt x="230175" y="9349"/>
                  </a:lnTo>
                  <a:lnTo>
                    <a:pt x="193740" y="8389"/>
                  </a:lnTo>
                  <a:lnTo>
                    <a:pt x="157791" y="7961"/>
                  </a:lnTo>
                  <a:lnTo>
                    <a:pt x="122058" y="7771"/>
                  </a:lnTo>
                  <a:lnTo>
                    <a:pt x="84728" y="6841"/>
                  </a:lnTo>
                  <a:lnTo>
                    <a:pt x="64106" y="5407"/>
                  </a:lnTo>
                  <a:lnTo>
                    <a:pt x="28492" y="240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50"/>
            <p:cNvSpPr/>
            <p:nvPr/>
          </p:nvSpPr>
          <p:spPr>
            <a:xfrm>
              <a:off x="6789418" y="5257801"/>
              <a:ext cx="1325883" cy="76200"/>
            </a:xfrm>
            <a:custGeom>
              <a:avLst/>
              <a:gdLst/>
              <a:ahLst/>
              <a:cxnLst/>
              <a:rect l="0" t="0" r="0" b="0"/>
              <a:pathLst>
                <a:path w="1325883" h="76200">
                  <a:moveTo>
                    <a:pt x="0" y="7617"/>
                  </a:moveTo>
                  <a:lnTo>
                    <a:pt x="31729" y="6771"/>
                  </a:lnTo>
                  <a:lnTo>
                    <a:pt x="65082" y="705"/>
                  </a:lnTo>
                  <a:lnTo>
                    <a:pt x="98118" y="137"/>
                  </a:lnTo>
                  <a:lnTo>
                    <a:pt x="129355" y="26"/>
                  </a:lnTo>
                  <a:lnTo>
                    <a:pt x="160832" y="4"/>
                  </a:lnTo>
                  <a:lnTo>
                    <a:pt x="198783" y="0"/>
                  </a:lnTo>
                  <a:lnTo>
                    <a:pt x="228797" y="2257"/>
                  </a:lnTo>
                  <a:lnTo>
                    <a:pt x="259140" y="6030"/>
                  </a:lnTo>
                  <a:lnTo>
                    <a:pt x="291835" y="7148"/>
                  </a:lnTo>
                  <a:lnTo>
                    <a:pt x="326077" y="9737"/>
                  </a:lnTo>
                  <a:lnTo>
                    <a:pt x="359930" y="13608"/>
                  </a:lnTo>
                  <a:lnTo>
                    <a:pt x="396772" y="14755"/>
                  </a:lnTo>
                  <a:lnTo>
                    <a:pt x="434499" y="15094"/>
                  </a:lnTo>
                  <a:lnTo>
                    <a:pt x="472488" y="17454"/>
                  </a:lnTo>
                  <a:lnTo>
                    <a:pt x="510555" y="21257"/>
                  </a:lnTo>
                  <a:lnTo>
                    <a:pt x="536793" y="22147"/>
                  </a:lnTo>
                  <a:lnTo>
                    <a:pt x="565389" y="22541"/>
                  </a:lnTo>
                  <a:lnTo>
                    <a:pt x="592774" y="24974"/>
                  </a:lnTo>
                  <a:lnTo>
                    <a:pt x="619903" y="28032"/>
                  </a:lnTo>
                  <a:lnTo>
                    <a:pt x="648893" y="29391"/>
                  </a:lnTo>
                  <a:lnTo>
                    <a:pt x="678712" y="32254"/>
                  </a:lnTo>
                  <a:lnTo>
                    <a:pt x="708050" y="36347"/>
                  </a:lnTo>
                  <a:lnTo>
                    <a:pt x="735201" y="40988"/>
                  </a:lnTo>
                  <a:lnTo>
                    <a:pt x="763637" y="43616"/>
                  </a:lnTo>
                  <a:lnTo>
                    <a:pt x="793209" y="45631"/>
                  </a:lnTo>
                  <a:lnTo>
                    <a:pt x="823283" y="49347"/>
                  </a:lnTo>
                  <a:lnTo>
                    <a:pt x="853586" y="51564"/>
                  </a:lnTo>
                  <a:lnTo>
                    <a:pt x="883984" y="53396"/>
                  </a:lnTo>
                  <a:lnTo>
                    <a:pt x="914431" y="57033"/>
                  </a:lnTo>
                  <a:lnTo>
                    <a:pt x="942637" y="59213"/>
                  </a:lnTo>
                  <a:lnTo>
                    <a:pt x="970130" y="60182"/>
                  </a:lnTo>
                  <a:lnTo>
                    <a:pt x="999284" y="60613"/>
                  </a:lnTo>
                  <a:lnTo>
                    <a:pt x="1026914" y="60805"/>
                  </a:lnTo>
                  <a:lnTo>
                    <a:pt x="1064015" y="63171"/>
                  </a:lnTo>
                  <a:lnTo>
                    <a:pt x="1098712" y="66977"/>
                  </a:lnTo>
                  <a:lnTo>
                    <a:pt x="1133548" y="68104"/>
                  </a:lnTo>
                  <a:lnTo>
                    <a:pt x="1165318" y="68437"/>
                  </a:lnTo>
                  <a:lnTo>
                    <a:pt x="1198437" y="70795"/>
                  </a:lnTo>
                  <a:lnTo>
                    <a:pt x="1230546" y="74597"/>
                  </a:lnTo>
                  <a:lnTo>
                    <a:pt x="1264151" y="75881"/>
                  </a:lnTo>
                  <a:lnTo>
                    <a:pt x="1298405" y="76157"/>
                  </a:lnTo>
                  <a:lnTo>
                    <a:pt x="1325882" y="7619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SMARTInkShape-151"/>
          <p:cNvSpPr/>
          <p:nvPr/>
        </p:nvSpPr>
        <p:spPr>
          <a:xfrm>
            <a:off x="883919" y="5821680"/>
            <a:ext cx="883921" cy="53339"/>
          </a:xfrm>
          <a:custGeom>
            <a:avLst/>
            <a:gdLst/>
            <a:ahLst/>
            <a:cxnLst/>
            <a:rect l="0" t="0" r="0" b="0"/>
            <a:pathLst>
              <a:path w="883921" h="53339">
                <a:moveTo>
                  <a:pt x="0" y="0"/>
                </a:moveTo>
                <a:lnTo>
                  <a:pt x="36045" y="0"/>
                </a:lnTo>
                <a:lnTo>
                  <a:pt x="70127" y="0"/>
                </a:lnTo>
                <a:lnTo>
                  <a:pt x="103110" y="0"/>
                </a:lnTo>
                <a:lnTo>
                  <a:pt x="136454" y="4045"/>
                </a:lnTo>
                <a:lnTo>
                  <a:pt x="173584" y="6913"/>
                </a:lnTo>
                <a:lnTo>
                  <a:pt x="211272" y="7479"/>
                </a:lnTo>
                <a:lnTo>
                  <a:pt x="247472" y="7592"/>
                </a:lnTo>
                <a:lnTo>
                  <a:pt x="277183" y="7611"/>
                </a:lnTo>
                <a:lnTo>
                  <a:pt x="311481" y="11662"/>
                </a:lnTo>
                <a:lnTo>
                  <a:pt x="348455" y="14180"/>
                </a:lnTo>
                <a:lnTo>
                  <a:pt x="386221" y="18971"/>
                </a:lnTo>
                <a:lnTo>
                  <a:pt x="420176" y="21706"/>
                </a:lnTo>
                <a:lnTo>
                  <a:pt x="455731" y="22517"/>
                </a:lnTo>
                <a:lnTo>
                  <a:pt x="493077" y="26803"/>
                </a:lnTo>
                <a:lnTo>
                  <a:pt x="530954" y="29389"/>
                </a:lnTo>
                <a:lnTo>
                  <a:pt x="568987" y="34202"/>
                </a:lnTo>
                <a:lnTo>
                  <a:pt x="607068" y="36944"/>
                </a:lnTo>
                <a:lnTo>
                  <a:pt x="641117" y="37756"/>
                </a:lnTo>
                <a:lnTo>
                  <a:pt x="676701" y="37997"/>
                </a:lnTo>
                <a:lnTo>
                  <a:pt x="705963" y="38070"/>
                </a:lnTo>
                <a:lnTo>
                  <a:pt x="742997" y="38094"/>
                </a:lnTo>
                <a:lnTo>
                  <a:pt x="772890" y="38097"/>
                </a:lnTo>
                <a:lnTo>
                  <a:pt x="806860" y="38098"/>
                </a:lnTo>
                <a:lnTo>
                  <a:pt x="839675" y="40356"/>
                </a:lnTo>
                <a:lnTo>
                  <a:pt x="876976" y="45406"/>
                </a:lnTo>
                <a:lnTo>
                  <a:pt x="879291" y="46357"/>
                </a:lnTo>
                <a:lnTo>
                  <a:pt x="880833" y="47837"/>
                </a:lnTo>
                <a:lnTo>
                  <a:pt x="883920" y="53338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MARTInkShape-152"/>
          <p:cNvSpPr/>
          <p:nvPr/>
        </p:nvSpPr>
        <p:spPr>
          <a:xfrm>
            <a:off x="6057900" y="4404359"/>
            <a:ext cx="457201" cy="251460"/>
          </a:xfrm>
          <a:custGeom>
            <a:avLst/>
            <a:gdLst/>
            <a:ahLst/>
            <a:cxnLst/>
            <a:rect l="0" t="0" r="0" b="0"/>
            <a:pathLst>
              <a:path w="457201" h="251460">
                <a:moveTo>
                  <a:pt x="0" y="251459"/>
                </a:moveTo>
                <a:lnTo>
                  <a:pt x="10605" y="251459"/>
                </a:lnTo>
                <a:lnTo>
                  <a:pt x="15437" y="249203"/>
                </a:lnTo>
                <a:lnTo>
                  <a:pt x="49410" y="231053"/>
                </a:lnTo>
                <a:lnTo>
                  <a:pt x="84304" y="218428"/>
                </a:lnTo>
                <a:lnTo>
                  <a:pt x="115242" y="208278"/>
                </a:lnTo>
                <a:lnTo>
                  <a:pt x="150829" y="195862"/>
                </a:lnTo>
                <a:lnTo>
                  <a:pt x="182569" y="177353"/>
                </a:lnTo>
                <a:lnTo>
                  <a:pt x="219381" y="157392"/>
                </a:lnTo>
                <a:lnTo>
                  <a:pt x="257008" y="139400"/>
                </a:lnTo>
                <a:lnTo>
                  <a:pt x="289150" y="123397"/>
                </a:lnTo>
                <a:lnTo>
                  <a:pt x="325194" y="103930"/>
                </a:lnTo>
                <a:lnTo>
                  <a:pt x="357653" y="83779"/>
                </a:lnTo>
                <a:lnTo>
                  <a:pt x="395528" y="55595"/>
                </a:lnTo>
                <a:lnTo>
                  <a:pt x="430769" y="26193"/>
                </a:lnTo>
                <a:lnTo>
                  <a:pt x="439113" y="18862"/>
                </a:lnTo>
                <a:lnTo>
                  <a:pt x="444364" y="16849"/>
                </a:lnTo>
                <a:lnTo>
                  <a:pt x="446103" y="15466"/>
                </a:lnTo>
                <a:lnTo>
                  <a:pt x="449395" y="10321"/>
                </a:lnTo>
                <a:lnTo>
                  <a:pt x="453166" y="8820"/>
                </a:lnTo>
                <a:lnTo>
                  <a:pt x="454511" y="7574"/>
                </a:lnTo>
                <a:lnTo>
                  <a:pt x="457200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1" name="SMARTInkShape-Group28"/>
          <p:cNvGrpSpPr/>
          <p:nvPr/>
        </p:nvGrpSpPr>
        <p:grpSpPr>
          <a:xfrm>
            <a:off x="8355072" y="1822859"/>
            <a:ext cx="1264459" cy="1347060"/>
            <a:chOff x="8355072" y="1822859"/>
            <a:chExt cx="1264459" cy="1347060"/>
          </a:xfrm>
        </p:grpSpPr>
        <p:sp>
          <p:nvSpPr>
            <p:cNvPr id="116" name="SMARTInkShape-153"/>
            <p:cNvSpPr/>
            <p:nvPr/>
          </p:nvSpPr>
          <p:spPr>
            <a:xfrm>
              <a:off x="9526631" y="2164078"/>
              <a:ext cx="92900" cy="160023"/>
            </a:xfrm>
            <a:custGeom>
              <a:avLst/>
              <a:gdLst/>
              <a:ahLst/>
              <a:cxnLst/>
              <a:rect l="0" t="0" r="0" b="0"/>
              <a:pathLst>
                <a:path w="92900" h="160023">
                  <a:moveTo>
                    <a:pt x="74569" y="0"/>
                  </a:moveTo>
                  <a:lnTo>
                    <a:pt x="68008" y="0"/>
                  </a:lnTo>
                  <a:lnTo>
                    <a:pt x="67653" y="847"/>
                  </a:lnTo>
                  <a:lnTo>
                    <a:pt x="67261" y="4047"/>
                  </a:lnTo>
                  <a:lnTo>
                    <a:pt x="64830" y="8289"/>
                  </a:lnTo>
                  <a:lnTo>
                    <a:pt x="60079" y="12998"/>
                  </a:lnTo>
                  <a:lnTo>
                    <a:pt x="23600" y="33033"/>
                  </a:lnTo>
                  <a:lnTo>
                    <a:pt x="12523" y="40644"/>
                  </a:lnTo>
                  <a:lnTo>
                    <a:pt x="0" y="58397"/>
                  </a:lnTo>
                  <a:lnTo>
                    <a:pt x="303" y="60099"/>
                  </a:lnTo>
                  <a:lnTo>
                    <a:pt x="2896" y="64247"/>
                  </a:lnTo>
                  <a:lnTo>
                    <a:pt x="4774" y="65691"/>
                  </a:lnTo>
                  <a:lnTo>
                    <a:pt x="13871" y="70267"/>
                  </a:lnTo>
                  <a:lnTo>
                    <a:pt x="27865" y="79075"/>
                  </a:lnTo>
                  <a:lnTo>
                    <a:pt x="46935" y="84576"/>
                  </a:lnTo>
                  <a:lnTo>
                    <a:pt x="61958" y="94016"/>
                  </a:lnTo>
                  <a:lnTo>
                    <a:pt x="76289" y="99260"/>
                  </a:lnTo>
                  <a:lnTo>
                    <a:pt x="86272" y="110786"/>
                  </a:lnTo>
                  <a:lnTo>
                    <a:pt x="91905" y="120076"/>
                  </a:lnTo>
                  <a:lnTo>
                    <a:pt x="92899" y="124924"/>
                  </a:lnTo>
                  <a:lnTo>
                    <a:pt x="91747" y="134827"/>
                  </a:lnTo>
                  <a:lnTo>
                    <a:pt x="82187" y="16002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54"/>
            <p:cNvSpPr/>
            <p:nvPr/>
          </p:nvSpPr>
          <p:spPr>
            <a:xfrm>
              <a:off x="9395459" y="2190783"/>
              <a:ext cx="91442" cy="155690"/>
            </a:xfrm>
            <a:custGeom>
              <a:avLst/>
              <a:gdLst/>
              <a:ahLst/>
              <a:cxnLst/>
              <a:rect l="0" t="0" r="0" b="0"/>
              <a:pathLst>
                <a:path w="91442" h="155690">
                  <a:moveTo>
                    <a:pt x="0" y="41876"/>
                  </a:moveTo>
                  <a:lnTo>
                    <a:pt x="4046" y="41876"/>
                  </a:lnTo>
                  <a:lnTo>
                    <a:pt x="5237" y="42722"/>
                  </a:lnTo>
                  <a:lnTo>
                    <a:pt x="6033" y="44134"/>
                  </a:lnTo>
                  <a:lnTo>
                    <a:pt x="11948" y="68368"/>
                  </a:lnTo>
                  <a:lnTo>
                    <a:pt x="8111" y="103089"/>
                  </a:lnTo>
                  <a:lnTo>
                    <a:pt x="7649" y="138544"/>
                  </a:lnTo>
                  <a:lnTo>
                    <a:pt x="7622" y="154531"/>
                  </a:lnTo>
                  <a:lnTo>
                    <a:pt x="8467" y="155080"/>
                  </a:lnTo>
                  <a:lnTo>
                    <a:pt x="11666" y="155689"/>
                  </a:lnTo>
                  <a:lnTo>
                    <a:pt x="12858" y="155005"/>
                  </a:lnTo>
                  <a:lnTo>
                    <a:pt x="13651" y="153701"/>
                  </a:lnTo>
                  <a:lnTo>
                    <a:pt x="14769" y="147823"/>
                  </a:lnTo>
                  <a:lnTo>
                    <a:pt x="15878" y="142304"/>
                  </a:lnTo>
                  <a:lnTo>
                    <a:pt x="19191" y="134206"/>
                  </a:lnTo>
                  <a:lnTo>
                    <a:pt x="18722" y="130522"/>
                  </a:lnTo>
                  <a:lnTo>
                    <a:pt x="16715" y="127221"/>
                  </a:lnTo>
                  <a:lnTo>
                    <a:pt x="13682" y="124172"/>
                  </a:lnTo>
                  <a:lnTo>
                    <a:pt x="10314" y="114012"/>
                  </a:lnTo>
                  <a:lnTo>
                    <a:pt x="9665" y="101030"/>
                  </a:lnTo>
                  <a:lnTo>
                    <a:pt x="14338" y="68544"/>
                  </a:lnTo>
                  <a:lnTo>
                    <a:pt x="17378" y="36012"/>
                  </a:lnTo>
                  <a:lnTo>
                    <a:pt x="25823" y="14282"/>
                  </a:lnTo>
                  <a:lnTo>
                    <a:pt x="30667" y="8445"/>
                  </a:lnTo>
                  <a:lnTo>
                    <a:pt x="44722" y="653"/>
                  </a:lnTo>
                  <a:lnTo>
                    <a:pt x="48442" y="0"/>
                  </a:lnTo>
                  <a:lnTo>
                    <a:pt x="51768" y="413"/>
                  </a:lnTo>
                  <a:lnTo>
                    <a:pt x="60494" y="2780"/>
                  </a:lnTo>
                  <a:lnTo>
                    <a:pt x="63190" y="3111"/>
                  </a:lnTo>
                  <a:lnTo>
                    <a:pt x="75073" y="11669"/>
                  </a:lnTo>
                  <a:lnTo>
                    <a:pt x="79933" y="20266"/>
                  </a:lnTo>
                  <a:lnTo>
                    <a:pt x="90154" y="54650"/>
                  </a:lnTo>
                  <a:lnTo>
                    <a:pt x="91365" y="90140"/>
                  </a:lnTo>
                  <a:lnTo>
                    <a:pt x="91441" y="11807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55"/>
            <p:cNvSpPr/>
            <p:nvPr/>
          </p:nvSpPr>
          <p:spPr>
            <a:xfrm>
              <a:off x="9250815" y="2263139"/>
              <a:ext cx="83613" cy="114232"/>
            </a:xfrm>
            <a:custGeom>
              <a:avLst/>
              <a:gdLst/>
              <a:ahLst/>
              <a:cxnLst/>
              <a:rect l="0" t="0" r="0" b="0"/>
              <a:pathLst>
                <a:path w="83613" h="114232">
                  <a:moveTo>
                    <a:pt x="76065" y="7620"/>
                  </a:moveTo>
                  <a:lnTo>
                    <a:pt x="68758" y="7620"/>
                  </a:lnTo>
                  <a:lnTo>
                    <a:pt x="62422" y="12856"/>
                  </a:lnTo>
                  <a:lnTo>
                    <a:pt x="46495" y="18972"/>
                  </a:lnTo>
                  <a:lnTo>
                    <a:pt x="32402" y="29798"/>
                  </a:lnTo>
                  <a:lnTo>
                    <a:pt x="15710" y="53585"/>
                  </a:lnTo>
                  <a:lnTo>
                    <a:pt x="3330" y="73536"/>
                  </a:lnTo>
                  <a:lnTo>
                    <a:pt x="169" y="96576"/>
                  </a:lnTo>
                  <a:lnTo>
                    <a:pt x="0" y="105293"/>
                  </a:lnTo>
                  <a:lnTo>
                    <a:pt x="800" y="108296"/>
                  </a:lnTo>
                  <a:lnTo>
                    <a:pt x="2182" y="110297"/>
                  </a:lnTo>
                  <a:lnTo>
                    <a:pt x="3950" y="111631"/>
                  </a:lnTo>
                  <a:lnTo>
                    <a:pt x="8171" y="113114"/>
                  </a:lnTo>
                  <a:lnTo>
                    <a:pt x="35911" y="114231"/>
                  </a:lnTo>
                  <a:lnTo>
                    <a:pt x="43544" y="112011"/>
                  </a:lnTo>
                  <a:lnTo>
                    <a:pt x="55340" y="103689"/>
                  </a:lnTo>
                  <a:lnTo>
                    <a:pt x="77510" y="82300"/>
                  </a:lnTo>
                  <a:lnTo>
                    <a:pt x="80940" y="74396"/>
                  </a:lnTo>
                  <a:lnTo>
                    <a:pt x="83612" y="37582"/>
                  </a:lnTo>
                  <a:lnTo>
                    <a:pt x="82805" y="28556"/>
                  </a:lnTo>
                  <a:lnTo>
                    <a:pt x="74274" y="7804"/>
                  </a:lnTo>
                  <a:lnTo>
                    <a:pt x="68444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56"/>
            <p:cNvSpPr/>
            <p:nvPr/>
          </p:nvSpPr>
          <p:spPr>
            <a:xfrm>
              <a:off x="9014459" y="2301239"/>
              <a:ext cx="198122" cy="137026"/>
            </a:xfrm>
            <a:custGeom>
              <a:avLst/>
              <a:gdLst/>
              <a:ahLst/>
              <a:cxnLst/>
              <a:rect l="0" t="0" r="0" b="0"/>
              <a:pathLst>
                <a:path w="198122" h="137026">
                  <a:moveTo>
                    <a:pt x="0" y="114300"/>
                  </a:moveTo>
                  <a:lnTo>
                    <a:pt x="0" y="107739"/>
                  </a:lnTo>
                  <a:lnTo>
                    <a:pt x="13014" y="100806"/>
                  </a:lnTo>
                  <a:lnTo>
                    <a:pt x="48576" y="86291"/>
                  </a:lnTo>
                  <a:lnTo>
                    <a:pt x="85608" y="71114"/>
                  </a:lnTo>
                  <a:lnTo>
                    <a:pt x="121708" y="55128"/>
                  </a:lnTo>
                  <a:lnTo>
                    <a:pt x="126907" y="53288"/>
                  </a:lnTo>
                  <a:lnTo>
                    <a:pt x="135642" y="46883"/>
                  </a:lnTo>
                  <a:lnTo>
                    <a:pt x="144675" y="45728"/>
                  </a:lnTo>
                  <a:lnTo>
                    <a:pt x="155378" y="56326"/>
                  </a:lnTo>
                  <a:lnTo>
                    <a:pt x="157957" y="63417"/>
                  </a:lnTo>
                  <a:lnTo>
                    <a:pt x="161666" y="76928"/>
                  </a:lnTo>
                  <a:lnTo>
                    <a:pt x="163658" y="81765"/>
                  </a:lnTo>
                  <a:lnTo>
                    <a:pt x="164138" y="85837"/>
                  </a:lnTo>
                  <a:lnTo>
                    <a:pt x="162463" y="96459"/>
                  </a:lnTo>
                  <a:lnTo>
                    <a:pt x="167565" y="131977"/>
                  </a:lnTo>
                  <a:lnTo>
                    <a:pt x="168437" y="133705"/>
                  </a:lnTo>
                  <a:lnTo>
                    <a:pt x="169864" y="134857"/>
                  </a:lnTo>
                  <a:lnTo>
                    <a:pt x="174945" y="137025"/>
                  </a:lnTo>
                  <a:lnTo>
                    <a:pt x="171122" y="133075"/>
                  </a:lnTo>
                  <a:lnTo>
                    <a:pt x="169188" y="128853"/>
                  </a:lnTo>
                  <a:lnTo>
                    <a:pt x="167681" y="96116"/>
                  </a:lnTo>
                  <a:lnTo>
                    <a:pt x="167644" y="61371"/>
                  </a:lnTo>
                  <a:lnTo>
                    <a:pt x="168489" y="50982"/>
                  </a:lnTo>
                  <a:lnTo>
                    <a:pt x="173725" y="36460"/>
                  </a:lnTo>
                  <a:lnTo>
                    <a:pt x="180820" y="23540"/>
                  </a:lnTo>
                  <a:lnTo>
                    <a:pt x="182812" y="18082"/>
                  </a:lnTo>
                  <a:lnTo>
                    <a:pt x="19812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57"/>
            <p:cNvSpPr/>
            <p:nvPr/>
          </p:nvSpPr>
          <p:spPr>
            <a:xfrm>
              <a:off x="9007154" y="2293620"/>
              <a:ext cx="60647" cy="205740"/>
            </a:xfrm>
            <a:custGeom>
              <a:avLst/>
              <a:gdLst/>
              <a:ahLst/>
              <a:cxnLst/>
              <a:rect l="0" t="0" r="0" b="0"/>
              <a:pathLst>
                <a:path w="60647" h="205740">
                  <a:moveTo>
                    <a:pt x="7305" y="0"/>
                  </a:moveTo>
                  <a:lnTo>
                    <a:pt x="3260" y="0"/>
                  </a:lnTo>
                  <a:lnTo>
                    <a:pt x="2068" y="845"/>
                  </a:lnTo>
                  <a:lnTo>
                    <a:pt x="1273" y="2256"/>
                  </a:lnTo>
                  <a:lnTo>
                    <a:pt x="0" y="10606"/>
                  </a:lnTo>
                  <a:lnTo>
                    <a:pt x="594" y="26491"/>
                  </a:lnTo>
                  <a:lnTo>
                    <a:pt x="12689" y="62904"/>
                  </a:lnTo>
                  <a:lnTo>
                    <a:pt x="22604" y="97687"/>
                  </a:lnTo>
                  <a:lnTo>
                    <a:pt x="32716" y="133314"/>
                  </a:lnTo>
                  <a:lnTo>
                    <a:pt x="45406" y="166463"/>
                  </a:lnTo>
                  <a:lnTo>
                    <a:pt x="60646" y="2057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58"/>
            <p:cNvSpPr/>
            <p:nvPr/>
          </p:nvSpPr>
          <p:spPr>
            <a:xfrm>
              <a:off x="8892895" y="2423159"/>
              <a:ext cx="68224" cy="117817"/>
            </a:xfrm>
            <a:custGeom>
              <a:avLst/>
              <a:gdLst/>
              <a:ahLst/>
              <a:cxnLst/>
              <a:rect l="0" t="0" r="0" b="0"/>
              <a:pathLst>
                <a:path w="68224" h="117817">
                  <a:moveTo>
                    <a:pt x="68223" y="0"/>
                  </a:moveTo>
                  <a:lnTo>
                    <a:pt x="57619" y="0"/>
                  </a:lnTo>
                  <a:lnTo>
                    <a:pt x="32180" y="10606"/>
                  </a:lnTo>
                  <a:lnTo>
                    <a:pt x="24546" y="17697"/>
                  </a:lnTo>
                  <a:lnTo>
                    <a:pt x="12749" y="36045"/>
                  </a:lnTo>
                  <a:lnTo>
                    <a:pt x="2348" y="71148"/>
                  </a:lnTo>
                  <a:lnTo>
                    <a:pt x="0" y="96524"/>
                  </a:lnTo>
                  <a:lnTo>
                    <a:pt x="2061" y="104423"/>
                  </a:lnTo>
                  <a:lnTo>
                    <a:pt x="3796" y="107715"/>
                  </a:lnTo>
                  <a:lnTo>
                    <a:pt x="5799" y="109911"/>
                  </a:lnTo>
                  <a:lnTo>
                    <a:pt x="10281" y="112349"/>
                  </a:lnTo>
                  <a:lnTo>
                    <a:pt x="25655" y="117768"/>
                  </a:lnTo>
                  <a:lnTo>
                    <a:pt x="36887" y="117816"/>
                  </a:lnTo>
                  <a:lnTo>
                    <a:pt x="56947" y="113916"/>
                  </a:lnTo>
                  <a:lnTo>
                    <a:pt x="68223" y="1066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59"/>
            <p:cNvSpPr/>
            <p:nvPr/>
          </p:nvSpPr>
          <p:spPr>
            <a:xfrm>
              <a:off x="8785991" y="2470384"/>
              <a:ext cx="68002" cy="135657"/>
            </a:xfrm>
            <a:custGeom>
              <a:avLst/>
              <a:gdLst/>
              <a:ahLst/>
              <a:cxnLst/>
              <a:rect l="0" t="0" r="0" b="0"/>
              <a:pathLst>
                <a:path w="68002" h="135657">
                  <a:moveTo>
                    <a:pt x="7489" y="89934"/>
                  </a:moveTo>
                  <a:lnTo>
                    <a:pt x="3443" y="85889"/>
                  </a:lnTo>
                  <a:lnTo>
                    <a:pt x="3098" y="84698"/>
                  </a:lnTo>
                  <a:lnTo>
                    <a:pt x="3715" y="83903"/>
                  </a:lnTo>
                  <a:lnTo>
                    <a:pt x="6742" y="82629"/>
                  </a:lnTo>
                  <a:lnTo>
                    <a:pt x="11313" y="82409"/>
                  </a:lnTo>
                  <a:lnTo>
                    <a:pt x="15678" y="80099"/>
                  </a:lnTo>
                  <a:lnTo>
                    <a:pt x="18028" y="78298"/>
                  </a:lnTo>
                  <a:lnTo>
                    <a:pt x="25154" y="76296"/>
                  </a:lnTo>
                  <a:lnTo>
                    <a:pt x="33120" y="74561"/>
                  </a:lnTo>
                  <a:lnTo>
                    <a:pt x="42363" y="68823"/>
                  </a:lnTo>
                  <a:lnTo>
                    <a:pt x="63341" y="49264"/>
                  </a:lnTo>
                  <a:lnTo>
                    <a:pt x="66177" y="44202"/>
                  </a:lnTo>
                  <a:lnTo>
                    <a:pt x="68001" y="34053"/>
                  </a:lnTo>
                  <a:lnTo>
                    <a:pt x="65991" y="28973"/>
                  </a:lnTo>
                  <a:lnTo>
                    <a:pt x="63123" y="23894"/>
                  </a:lnTo>
                  <a:lnTo>
                    <a:pt x="60662" y="16275"/>
                  </a:lnTo>
                  <a:lnTo>
                    <a:pt x="57084" y="11195"/>
                  </a:lnTo>
                  <a:lnTo>
                    <a:pt x="46266" y="3576"/>
                  </a:lnTo>
                  <a:lnTo>
                    <a:pt x="36382" y="0"/>
                  </a:lnTo>
                  <a:lnTo>
                    <a:pt x="33524" y="346"/>
                  </a:lnTo>
                  <a:lnTo>
                    <a:pt x="28091" y="2986"/>
                  </a:lnTo>
                  <a:lnTo>
                    <a:pt x="20273" y="9234"/>
                  </a:lnTo>
                  <a:lnTo>
                    <a:pt x="4956" y="34553"/>
                  </a:lnTo>
                  <a:lnTo>
                    <a:pt x="1375" y="49443"/>
                  </a:lnTo>
                  <a:lnTo>
                    <a:pt x="0" y="86349"/>
                  </a:lnTo>
                  <a:lnTo>
                    <a:pt x="3953" y="102324"/>
                  </a:lnTo>
                  <a:lnTo>
                    <a:pt x="15312" y="125736"/>
                  </a:lnTo>
                  <a:lnTo>
                    <a:pt x="20279" y="131247"/>
                  </a:lnTo>
                  <a:lnTo>
                    <a:pt x="25309" y="133696"/>
                  </a:lnTo>
                  <a:lnTo>
                    <a:pt x="60827" y="13565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60"/>
            <p:cNvSpPr/>
            <p:nvPr/>
          </p:nvSpPr>
          <p:spPr>
            <a:xfrm>
              <a:off x="8717280" y="2491740"/>
              <a:ext cx="45721" cy="167640"/>
            </a:xfrm>
            <a:custGeom>
              <a:avLst/>
              <a:gdLst/>
              <a:ahLst/>
              <a:cxnLst/>
              <a:rect l="0" t="0" r="0" b="0"/>
              <a:pathLst>
                <a:path w="45721" h="167640">
                  <a:moveTo>
                    <a:pt x="0" y="0"/>
                  </a:moveTo>
                  <a:lnTo>
                    <a:pt x="845" y="26490"/>
                  </a:lnTo>
                  <a:lnTo>
                    <a:pt x="7761" y="62059"/>
                  </a:lnTo>
                  <a:lnTo>
                    <a:pt x="18131" y="99203"/>
                  </a:lnTo>
                  <a:lnTo>
                    <a:pt x="30526" y="131146"/>
                  </a:lnTo>
                  <a:lnTo>
                    <a:pt x="39693" y="158823"/>
                  </a:lnTo>
                  <a:lnTo>
                    <a:pt x="45720" y="1676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61"/>
            <p:cNvSpPr/>
            <p:nvPr/>
          </p:nvSpPr>
          <p:spPr>
            <a:xfrm>
              <a:off x="8558301" y="2583314"/>
              <a:ext cx="90400" cy="151780"/>
            </a:xfrm>
            <a:custGeom>
              <a:avLst/>
              <a:gdLst/>
              <a:ahLst/>
              <a:cxnLst/>
              <a:rect l="0" t="0" r="0" b="0"/>
              <a:pathLst>
                <a:path w="90400" h="151780">
                  <a:moveTo>
                    <a:pt x="6579" y="114165"/>
                  </a:moveTo>
                  <a:lnTo>
                    <a:pt x="10624" y="110120"/>
                  </a:lnTo>
                  <a:lnTo>
                    <a:pt x="14867" y="108133"/>
                  </a:lnTo>
                  <a:lnTo>
                    <a:pt x="17184" y="107605"/>
                  </a:lnTo>
                  <a:lnTo>
                    <a:pt x="36062" y="96032"/>
                  </a:lnTo>
                  <a:lnTo>
                    <a:pt x="38934" y="92762"/>
                  </a:lnTo>
                  <a:lnTo>
                    <a:pt x="48058" y="75350"/>
                  </a:lnTo>
                  <a:lnTo>
                    <a:pt x="72452" y="40633"/>
                  </a:lnTo>
                  <a:lnTo>
                    <a:pt x="80487" y="24507"/>
                  </a:lnTo>
                  <a:lnTo>
                    <a:pt x="82643" y="5049"/>
                  </a:lnTo>
                  <a:lnTo>
                    <a:pt x="81842" y="3321"/>
                  </a:lnTo>
                  <a:lnTo>
                    <a:pt x="80460" y="2170"/>
                  </a:lnTo>
                  <a:lnTo>
                    <a:pt x="76668" y="890"/>
                  </a:lnTo>
                  <a:lnTo>
                    <a:pt x="60817" y="0"/>
                  </a:lnTo>
                  <a:lnTo>
                    <a:pt x="57132" y="1648"/>
                  </a:lnTo>
                  <a:lnTo>
                    <a:pt x="40615" y="14203"/>
                  </a:lnTo>
                  <a:lnTo>
                    <a:pt x="29325" y="20630"/>
                  </a:lnTo>
                  <a:lnTo>
                    <a:pt x="18211" y="33770"/>
                  </a:lnTo>
                  <a:lnTo>
                    <a:pt x="4232" y="58402"/>
                  </a:lnTo>
                  <a:lnTo>
                    <a:pt x="0" y="83865"/>
                  </a:lnTo>
                  <a:lnTo>
                    <a:pt x="113" y="100765"/>
                  </a:lnTo>
                  <a:lnTo>
                    <a:pt x="12837" y="138033"/>
                  </a:lnTo>
                  <a:lnTo>
                    <a:pt x="18108" y="143964"/>
                  </a:lnTo>
                  <a:lnTo>
                    <a:pt x="25251" y="148575"/>
                  </a:lnTo>
                  <a:lnTo>
                    <a:pt x="31246" y="150625"/>
                  </a:lnTo>
                  <a:lnTo>
                    <a:pt x="43426" y="151779"/>
                  </a:lnTo>
                  <a:lnTo>
                    <a:pt x="57759" y="148075"/>
                  </a:lnTo>
                  <a:lnTo>
                    <a:pt x="80570" y="136807"/>
                  </a:lnTo>
                  <a:lnTo>
                    <a:pt x="90399" y="12940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62"/>
            <p:cNvSpPr/>
            <p:nvPr/>
          </p:nvSpPr>
          <p:spPr>
            <a:xfrm>
              <a:off x="9252181" y="1822859"/>
              <a:ext cx="135659" cy="303120"/>
            </a:xfrm>
            <a:custGeom>
              <a:avLst/>
              <a:gdLst/>
              <a:ahLst/>
              <a:cxnLst/>
              <a:rect l="0" t="0" r="0" b="0"/>
              <a:pathLst>
                <a:path w="135659" h="303120">
                  <a:moveTo>
                    <a:pt x="51837" y="165961"/>
                  </a:moveTo>
                  <a:lnTo>
                    <a:pt x="47793" y="161915"/>
                  </a:lnTo>
                  <a:lnTo>
                    <a:pt x="43550" y="159929"/>
                  </a:lnTo>
                  <a:lnTo>
                    <a:pt x="41233" y="159400"/>
                  </a:lnTo>
                  <a:lnTo>
                    <a:pt x="39688" y="159893"/>
                  </a:lnTo>
                  <a:lnTo>
                    <a:pt x="38658" y="161068"/>
                  </a:lnTo>
                  <a:lnTo>
                    <a:pt x="37972" y="162700"/>
                  </a:lnTo>
                  <a:lnTo>
                    <a:pt x="36666" y="163786"/>
                  </a:lnTo>
                  <a:lnTo>
                    <a:pt x="32959" y="164994"/>
                  </a:lnTo>
                  <a:lnTo>
                    <a:pt x="28489" y="170047"/>
                  </a:lnTo>
                  <a:lnTo>
                    <a:pt x="13696" y="202829"/>
                  </a:lnTo>
                  <a:lnTo>
                    <a:pt x="1879" y="234534"/>
                  </a:lnTo>
                  <a:lnTo>
                    <a:pt x="0" y="246109"/>
                  </a:lnTo>
                  <a:lnTo>
                    <a:pt x="1423" y="256897"/>
                  </a:lnTo>
                  <a:lnTo>
                    <a:pt x="7963" y="279546"/>
                  </a:lnTo>
                  <a:lnTo>
                    <a:pt x="9889" y="282324"/>
                  </a:lnTo>
                  <a:lnTo>
                    <a:pt x="12865" y="284176"/>
                  </a:lnTo>
                  <a:lnTo>
                    <a:pt x="20687" y="286233"/>
                  </a:lnTo>
                  <a:lnTo>
                    <a:pt x="24297" y="285937"/>
                  </a:lnTo>
                  <a:lnTo>
                    <a:pt x="42902" y="277130"/>
                  </a:lnTo>
                  <a:lnTo>
                    <a:pt x="57280" y="265879"/>
                  </a:lnTo>
                  <a:lnTo>
                    <a:pt x="82367" y="233649"/>
                  </a:lnTo>
                  <a:lnTo>
                    <a:pt x="90806" y="218904"/>
                  </a:lnTo>
                  <a:lnTo>
                    <a:pt x="100714" y="181147"/>
                  </a:lnTo>
                  <a:lnTo>
                    <a:pt x="103855" y="150234"/>
                  </a:lnTo>
                  <a:lnTo>
                    <a:pt x="104071" y="113182"/>
                  </a:lnTo>
                  <a:lnTo>
                    <a:pt x="96839" y="76388"/>
                  </a:lnTo>
                  <a:lnTo>
                    <a:pt x="87255" y="44409"/>
                  </a:lnTo>
                  <a:lnTo>
                    <a:pt x="74679" y="16536"/>
                  </a:lnTo>
                  <a:lnTo>
                    <a:pt x="60962" y="0"/>
                  </a:lnTo>
                  <a:lnTo>
                    <a:pt x="60460" y="287"/>
                  </a:lnTo>
                  <a:lnTo>
                    <a:pt x="59904" y="2863"/>
                  </a:lnTo>
                  <a:lnTo>
                    <a:pt x="59470" y="38424"/>
                  </a:lnTo>
                  <a:lnTo>
                    <a:pt x="60307" y="68990"/>
                  </a:lnTo>
                  <a:lnTo>
                    <a:pt x="66388" y="101197"/>
                  </a:lnTo>
                  <a:lnTo>
                    <a:pt x="77692" y="133413"/>
                  </a:lnTo>
                  <a:lnTo>
                    <a:pt x="86779" y="168545"/>
                  </a:lnTo>
                  <a:lnTo>
                    <a:pt x="94836" y="200782"/>
                  </a:lnTo>
                  <a:lnTo>
                    <a:pt x="101737" y="230935"/>
                  </a:lnTo>
                  <a:lnTo>
                    <a:pt x="105851" y="255485"/>
                  </a:lnTo>
                  <a:lnTo>
                    <a:pt x="127706" y="292982"/>
                  </a:lnTo>
                  <a:lnTo>
                    <a:pt x="135658" y="3031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63"/>
            <p:cNvSpPr/>
            <p:nvPr/>
          </p:nvSpPr>
          <p:spPr>
            <a:xfrm>
              <a:off x="9105900" y="2027153"/>
              <a:ext cx="87894" cy="136564"/>
            </a:xfrm>
            <a:custGeom>
              <a:avLst/>
              <a:gdLst/>
              <a:ahLst/>
              <a:cxnLst/>
              <a:rect l="0" t="0" r="0" b="0"/>
              <a:pathLst>
                <a:path w="87894" h="136564">
                  <a:moveTo>
                    <a:pt x="0" y="91206"/>
                  </a:moveTo>
                  <a:lnTo>
                    <a:pt x="10604" y="91206"/>
                  </a:lnTo>
                  <a:lnTo>
                    <a:pt x="15437" y="88949"/>
                  </a:lnTo>
                  <a:lnTo>
                    <a:pt x="20408" y="85969"/>
                  </a:lnTo>
                  <a:lnTo>
                    <a:pt x="40803" y="77711"/>
                  </a:lnTo>
                  <a:lnTo>
                    <a:pt x="78398" y="43251"/>
                  </a:lnTo>
                  <a:lnTo>
                    <a:pt x="81409" y="35743"/>
                  </a:lnTo>
                  <a:lnTo>
                    <a:pt x="83595" y="27609"/>
                  </a:lnTo>
                  <a:lnTo>
                    <a:pt x="87387" y="21171"/>
                  </a:lnTo>
                  <a:lnTo>
                    <a:pt x="87893" y="17423"/>
                  </a:lnTo>
                  <a:lnTo>
                    <a:pt x="84522" y="2426"/>
                  </a:lnTo>
                  <a:lnTo>
                    <a:pt x="83442" y="1540"/>
                  </a:lnTo>
                  <a:lnTo>
                    <a:pt x="79981" y="555"/>
                  </a:lnTo>
                  <a:lnTo>
                    <a:pt x="69229" y="0"/>
                  </a:lnTo>
                  <a:lnTo>
                    <a:pt x="62378" y="2127"/>
                  </a:lnTo>
                  <a:lnTo>
                    <a:pt x="47600" y="13623"/>
                  </a:lnTo>
                  <a:lnTo>
                    <a:pt x="32105" y="30976"/>
                  </a:lnTo>
                  <a:lnTo>
                    <a:pt x="12795" y="65849"/>
                  </a:lnTo>
                  <a:lnTo>
                    <a:pt x="1513" y="98805"/>
                  </a:lnTo>
                  <a:lnTo>
                    <a:pt x="2930" y="107565"/>
                  </a:lnTo>
                  <a:lnTo>
                    <a:pt x="6692" y="122941"/>
                  </a:lnTo>
                  <a:lnTo>
                    <a:pt x="8694" y="125064"/>
                  </a:lnTo>
                  <a:lnTo>
                    <a:pt x="32814" y="135701"/>
                  </a:lnTo>
                  <a:lnTo>
                    <a:pt x="44622" y="136563"/>
                  </a:lnTo>
                  <a:lnTo>
                    <a:pt x="47528" y="135838"/>
                  </a:lnTo>
                  <a:lnTo>
                    <a:pt x="49465" y="134506"/>
                  </a:lnTo>
                  <a:lnTo>
                    <a:pt x="53339" y="12930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64"/>
            <p:cNvSpPr/>
            <p:nvPr/>
          </p:nvSpPr>
          <p:spPr>
            <a:xfrm>
              <a:off x="8771046" y="2087878"/>
              <a:ext cx="289135" cy="250910"/>
            </a:xfrm>
            <a:custGeom>
              <a:avLst/>
              <a:gdLst/>
              <a:ahLst/>
              <a:cxnLst/>
              <a:rect l="0" t="0" r="0" b="0"/>
              <a:pathLst>
                <a:path w="289135" h="250910">
                  <a:moveTo>
                    <a:pt x="68154" y="137161"/>
                  </a:moveTo>
                  <a:lnTo>
                    <a:pt x="54285" y="137161"/>
                  </a:lnTo>
                  <a:lnTo>
                    <a:pt x="41864" y="143244"/>
                  </a:lnTo>
                  <a:lnTo>
                    <a:pt x="23686" y="159118"/>
                  </a:lnTo>
                  <a:lnTo>
                    <a:pt x="18757" y="168368"/>
                  </a:lnTo>
                  <a:lnTo>
                    <a:pt x="6870" y="204216"/>
                  </a:lnTo>
                  <a:lnTo>
                    <a:pt x="1014" y="221714"/>
                  </a:lnTo>
                  <a:lnTo>
                    <a:pt x="0" y="234650"/>
                  </a:lnTo>
                  <a:lnTo>
                    <a:pt x="2020" y="242015"/>
                  </a:lnTo>
                  <a:lnTo>
                    <a:pt x="3744" y="245164"/>
                  </a:lnTo>
                  <a:lnTo>
                    <a:pt x="5740" y="247262"/>
                  </a:lnTo>
                  <a:lnTo>
                    <a:pt x="10217" y="249595"/>
                  </a:lnTo>
                  <a:lnTo>
                    <a:pt x="17496" y="250909"/>
                  </a:lnTo>
                  <a:lnTo>
                    <a:pt x="39166" y="244852"/>
                  </a:lnTo>
                  <a:lnTo>
                    <a:pt x="44828" y="239775"/>
                  </a:lnTo>
                  <a:lnTo>
                    <a:pt x="51013" y="232721"/>
                  </a:lnTo>
                  <a:lnTo>
                    <a:pt x="63169" y="223142"/>
                  </a:lnTo>
                  <a:lnTo>
                    <a:pt x="85028" y="195325"/>
                  </a:lnTo>
                  <a:lnTo>
                    <a:pt x="97341" y="165536"/>
                  </a:lnTo>
                  <a:lnTo>
                    <a:pt x="96925" y="162852"/>
                  </a:lnTo>
                  <a:lnTo>
                    <a:pt x="91960" y="153945"/>
                  </a:lnTo>
                  <a:lnTo>
                    <a:pt x="91644" y="154277"/>
                  </a:lnTo>
                  <a:lnTo>
                    <a:pt x="91096" y="159098"/>
                  </a:lnTo>
                  <a:lnTo>
                    <a:pt x="96267" y="165922"/>
                  </a:lnTo>
                  <a:lnTo>
                    <a:pt x="98779" y="172965"/>
                  </a:lnTo>
                  <a:lnTo>
                    <a:pt x="109146" y="185453"/>
                  </a:lnTo>
                  <a:lnTo>
                    <a:pt x="120563" y="193050"/>
                  </a:lnTo>
                  <a:lnTo>
                    <a:pt x="130626" y="196618"/>
                  </a:lnTo>
                  <a:lnTo>
                    <a:pt x="153364" y="197990"/>
                  </a:lnTo>
                  <a:lnTo>
                    <a:pt x="165837" y="194036"/>
                  </a:lnTo>
                  <a:lnTo>
                    <a:pt x="176214" y="187504"/>
                  </a:lnTo>
                  <a:lnTo>
                    <a:pt x="187304" y="171628"/>
                  </a:lnTo>
                  <a:lnTo>
                    <a:pt x="194239" y="157157"/>
                  </a:lnTo>
                  <a:lnTo>
                    <a:pt x="199749" y="121903"/>
                  </a:lnTo>
                  <a:lnTo>
                    <a:pt x="204213" y="105642"/>
                  </a:lnTo>
                  <a:lnTo>
                    <a:pt x="204988" y="96965"/>
                  </a:lnTo>
                  <a:lnTo>
                    <a:pt x="205943" y="95124"/>
                  </a:lnTo>
                  <a:lnTo>
                    <a:pt x="207426" y="93896"/>
                  </a:lnTo>
                  <a:lnTo>
                    <a:pt x="212838" y="91483"/>
                  </a:lnTo>
                  <a:lnTo>
                    <a:pt x="212904" y="95499"/>
                  </a:lnTo>
                  <a:lnTo>
                    <a:pt x="215179" y="99735"/>
                  </a:lnTo>
                  <a:lnTo>
                    <a:pt x="216971" y="102050"/>
                  </a:lnTo>
                  <a:lnTo>
                    <a:pt x="218961" y="109139"/>
                  </a:lnTo>
                  <a:lnTo>
                    <a:pt x="220691" y="117087"/>
                  </a:lnTo>
                  <a:lnTo>
                    <a:pt x="225580" y="127167"/>
                  </a:lnTo>
                  <a:lnTo>
                    <a:pt x="228251" y="138809"/>
                  </a:lnTo>
                  <a:lnTo>
                    <a:pt x="229919" y="140801"/>
                  </a:lnTo>
                  <a:lnTo>
                    <a:pt x="231877" y="142127"/>
                  </a:lnTo>
                  <a:lnTo>
                    <a:pt x="233181" y="143859"/>
                  </a:lnTo>
                  <a:lnTo>
                    <a:pt x="235763" y="152287"/>
                  </a:lnTo>
                  <a:lnTo>
                    <a:pt x="235793" y="118934"/>
                  </a:lnTo>
                  <a:lnTo>
                    <a:pt x="235793" y="84227"/>
                  </a:lnTo>
                  <a:lnTo>
                    <a:pt x="236639" y="53238"/>
                  </a:lnTo>
                  <a:lnTo>
                    <a:pt x="241876" y="37130"/>
                  </a:lnTo>
                  <a:lnTo>
                    <a:pt x="253706" y="20863"/>
                  </a:lnTo>
                  <a:lnTo>
                    <a:pt x="278276" y="3419"/>
                  </a:lnTo>
                  <a:lnTo>
                    <a:pt x="289134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65"/>
            <p:cNvSpPr/>
            <p:nvPr/>
          </p:nvSpPr>
          <p:spPr>
            <a:xfrm>
              <a:off x="8550699" y="2217420"/>
              <a:ext cx="183296" cy="251273"/>
            </a:xfrm>
            <a:custGeom>
              <a:avLst/>
              <a:gdLst/>
              <a:ahLst/>
              <a:cxnLst/>
              <a:rect l="0" t="0" r="0" b="0"/>
              <a:pathLst>
                <a:path w="183296" h="251273">
                  <a:moveTo>
                    <a:pt x="6560" y="0"/>
                  </a:moveTo>
                  <a:lnTo>
                    <a:pt x="0" y="6559"/>
                  </a:lnTo>
                  <a:lnTo>
                    <a:pt x="492" y="7760"/>
                  </a:lnTo>
                  <a:lnTo>
                    <a:pt x="3299" y="11350"/>
                  </a:lnTo>
                  <a:lnTo>
                    <a:pt x="5111" y="18027"/>
                  </a:lnTo>
                  <a:lnTo>
                    <a:pt x="10318" y="40154"/>
                  </a:lnTo>
                  <a:lnTo>
                    <a:pt x="25585" y="70679"/>
                  </a:lnTo>
                  <a:lnTo>
                    <a:pt x="39103" y="102880"/>
                  </a:lnTo>
                  <a:lnTo>
                    <a:pt x="48846" y="134245"/>
                  </a:lnTo>
                  <a:lnTo>
                    <a:pt x="57094" y="164989"/>
                  </a:lnTo>
                  <a:lnTo>
                    <a:pt x="64055" y="194700"/>
                  </a:lnTo>
                  <a:lnTo>
                    <a:pt x="71109" y="231723"/>
                  </a:lnTo>
                  <a:lnTo>
                    <a:pt x="75110" y="251272"/>
                  </a:lnTo>
                  <a:lnTo>
                    <a:pt x="74292" y="236757"/>
                  </a:lnTo>
                  <a:lnTo>
                    <a:pt x="68580" y="204806"/>
                  </a:lnTo>
                  <a:lnTo>
                    <a:pt x="65402" y="167516"/>
                  </a:lnTo>
                  <a:lnTo>
                    <a:pt x="63192" y="152345"/>
                  </a:lnTo>
                  <a:lnTo>
                    <a:pt x="66784" y="114291"/>
                  </a:lnTo>
                  <a:lnTo>
                    <a:pt x="69450" y="103572"/>
                  </a:lnTo>
                  <a:lnTo>
                    <a:pt x="71348" y="99527"/>
                  </a:lnTo>
                  <a:lnTo>
                    <a:pt x="74306" y="96831"/>
                  </a:lnTo>
                  <a:lnTo>
                    <a:pt x="91975" y="88104"/>
                  </a:lnTo>
                  <a:lnTo>
                    <a:pt x="94829" y="87523"/>
                  </a:lnTo>
                  <a:lnTo>
                    <a:pt x="97580" y="87981"/>
                  </a:lnTo>
                  <a:lnTo>
                    <a:pt x="103740" y="89902"/>
                  </a:lnTo>
                  <a:lnTo>
                    <a:pt x="115882" y="91830"/>
                  </a:lnTo>
                  <a:lnTo>
                    <a:pt x="122317" y="95282"/>
                  </a:lnTo>
                  <a:lnTo>
                    <a:pt x="130699" y="106031"/>
                  </a:lnTo>
                  <a:lnTo>
                    <a:pt x="150276" y="138830"/>
                  </a:lnTo>
                  <a:lnTo>
                    <a:pt x="168803" y="165858"/>
                  </a:lnTo>
                  <a:lnTo>
                    <a:pt x="172295" y="168993"/>
                  </a:lnTo>
                  <a:lnTo>
                    <a:pt x="180692" y="172474"/>
                  </a:lnTo>
                  <a:lnTo>
                    <a:pt x="182760" y="174248"/>
                  </a:lnTo>
                  <a:lnTo>
                    <a:pt x="183295" y="176279"/>
                  </a:lnTo>
                  <a:lnTo>
                    <a:pt x="181819" y="1828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66"/>
            <p:cNvSpPr/>
            <p:nvPr/>
          </p:nvSpPr>
          <p:spPr>
            <a:xfrm>
              <a:off x="8355072" y="2400300"/>
              <a:ext cx="171469" cy="167498"/>
            </a:xfrm>
            <a:custGeom>
              <a:avLst/>
              <a:gdLst/>
              <a:ahLst/>
              <a:cxnLst/>
              <a:rect l="0" t="0" r="0" b="0"/>
              <a:pathLst>
                <a:path w="171469" h="167498">
                  <a:moveTo>
                    <a:pt x="103128" y="0"/>
                  </a:moveTo>
                  <a:lnTo>
                    <a:pt x="103128" y="4044"/>
                  </a:lnTo>
                  <a:lnTo>
                    <a:pt x="102280" y="5235"/>
                  </a:lnTo>
                  <a:lnTo>
                    <a:pt x="100869" y="6031"/>
                  </a:lnTo>
                  <a:lnTo>
                    <a:pt x="99083" y="6560"/>
                  </a:lnTo>
                  <a:lnTo>
                    <a:pt x="92521" y="11351"/>
                  </a:lnTo>
                  <a:lnTo>
                    <a:pt x="55250" y="21095"/>
                  </a:lnTo>
                  <a:lnTo>
                    <a:pt x="39741" y="29016"/>
                  </a:lnTo>
                  <a:lnTo>
                    <a:pt x="21588" y="41917"/>
                  </a:lnTo>
                  <a:lnTo>
                    <a:pt x="15241" y="44876"/>
                  </a:lnTo>
                  <a:lnTo>
                    <a:pt x="9598" y="49014"/>
                  </a:lnTo>
                  <a:lnTo>
                    <a:pt x="6526" y="53675"/>
                  </a:lnTo>
                  <a:lnTo>
                    <a:pt x="5706" y="56102"/>
                  </a:lnTo>
                  <a:lnTo>
                    <a:pt x="4313" y="57722"/>
                  </a:lnTo>
                  <a:lnTo>
                    <a:pt x="0" y="60000"/>
                  </a:lnTo>
                  <a:lnTo>
                    <a:pt x="510" y="60319"/>
                  </a:lnTo>
                  <a:lnTo>
                    <a:pt x="25962" y="60948"/>
                  </a:lnTo>
                  <a:lnTo>
                    <a:pt x="61566" y="54398"/>
                  </a:lnTo>
                  <a:lnTo>
                    <a:pt x="99446" y="53432"/>
                  </a:lnTo>
                  <a:lnTo>
                    <a:pt x="125918" y="59440"/>
                  </a:lnTo>
                  <a:lnTo>
                    <a:pt x="146074" y="68781"/>
                  </a:lnTo>
                  <a:lnTo>
                    <a:pt x="165573" y="82152"/>
                  </a:lnTo>
                  <a:lnTo>
                    <a:pt x="168981" y="90415"/>
                  </a:lnTo>
                  <a:lnTo>
                    <a:pt x="171468" y="119513"/>
                  </a:lnTo>
                  <a:lnTo>
                    <a:pt x="169344" y="127341"/>
                  </a:lnTo>
                  <a:lnTo>
                    <a:pt x="157850" y="147186"/>
                  </a:lnTo>
                  <a:lnTo>
                    <a:pt x="135660" y="162207"/>
                  </a:lnTo>
                  <a:lnTo>
                    <a:pt x="120763" y="166029"/>
                  </a:lnTo>
                  <a:lnTo>
                    <a:pt x="83853" y="167497"/>
                  </a:lnTo>
                  <a:lnTo>
                    <a:pt x="63541" y="166765"/>
                  </a:lnTo>
                  <a:lnTo>
                    <a:pt x="56464" y="163582"/>
                  </a:lnTo>
                  <a:lnTo>
                    <a:pt x="54238" y="161547"/>
                  </a:lnTo>
                  <a:lnTo>
                    <a:pt x="49787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67"/>
            <p:cNvSpPr/>
            <p:nvPr/>
          </p:nvSpPr>
          <p:spPr>
            <a:xfrm>
              <a:off x="8572500" y="2804161"/>
              <a:ext cx="350519" cy="365758"/>
            </a:xfrm>
            <a:custGeom>
              <a:avLst/>
              <a:gdLst/>
              <a:ahLst/>
              <a:cxnLst/>
              <a:rect l="0" t="0" r="0" b="0"/>
              <a:pathLst>
                <a:path w="350519" h="365758">
                  <a:moveTo>
                    <a:pt x="0" y="365757"/>
                  </a:moveTo>
                  <a:lnTo>
                    <a:pt x="0" y="355152"/>
                  </a:lnTo>
                  <a:lnTo>
                    <a:pt x="2258" y="350320"/>
                  </a:lnTo>
                  <a:lnTo>
                    <a:pt x="13844" y="332556"/>
                  </a:lnTo>
                  <a:lnTo>
                    <a:pt x="43677" y="304267"/>
                  </a:lnTo>
                  <a:lnTo>
                    <a:pt x="69940" y="269206"/>
                  </a:lnTo>
                  <a:lnTo>
                    <a:pt x="86255" y="232194"/>
                  </a:lnTo>
                  <a:lnTo>
                    <a:pt x="111893" y="194792"/>
                  </a:lnTo>
                  <a:lnTo>
                    <a:pt x="134697" y="158189"/>
                  </a:lnTo>
                  <a:lnTo>
                    <a:pt x="161942" y="121823"/>
                  </a:lnTo>
                  <a:lnTo>
                    <a:pt x="180909" y="88266"/>
                  </a:lnTo>
                  <a:lnTo>
                    <a:pt x="205253" y="52232"/>
                  </a:lnTo>
                  <a:lnTo>
                    <a:pt x="209756" y="42686"/>
                  </a:lnTo>
                  <a:lnTo>
                    <a:pt x="213890" y="18739"/>
                  </a:lnTo>
                  <a:lnTo>
                    <a:pt x="219329" y="7808"/>
                  </a:lnTo>
                  <a:lnTo>
                    <a:pt x="220653" y="1540"/>
                  </a:lnTo>
                  <a:lnTo>
                    <a:pt x="221608" y="1027"/>
                  </a:lnTo>
                  <a:lnTo>
                    <a:pt x="229382" y="5"/>
                  </a:lnTo>
                  <a:lnTo>
                    <a:pt x="235152" y="0"/>
                  </a:lnTo>
                  <a:lnTo>
                    <a:pt x="235508" y="846"/>
                  </a:lnTo>
                  <a:lnTo>
                    <a:pt x="235902" y="4043"/>
                  </a:lnTo>
                  <a:lnTo>
                    <a:pt x="238336" y="8286"/>
                  </a:lnTo>
                  <a:lnTo>
                    <a:pt x="240171" y="10604"/>
                  </a:lnTo>
                  <a:lnTo>
                    <a:pt x="242210" y="17695"/>
                  </a:lnTo>
                  <a:lnTo>
                    <a:pt x="245953" y="39902"/>
                  </a:lnTo>
                  <a:lnTo>
                    <a:pt x="249828" y="53873"/>
                  </a:lnTo>
                  <a:lnTo>
                    <a:pt x="253234" y="68737"/>
                  </a:lnTo>
                  <a:lnTo>
                    <a:pt x="264597" y="99071"/>
                  </a:lnTo>
                  <a:lnTo>
                    <a:pt x="268334" y="114303"/>
                  </a:lnTo>
                  <a:lnTo>
                    <a:pt x="272546" y="129539"/>
                  </a:lnTo>
                  <a:lnTo>
                    <a:pt x="276052" y="144779"/>
                  </a:lnTo>
                  <a:lnTo>
                    <a:pt x="289710" y="173001"/>
                  </a:lnTo>
                  <a:lnTo>
                    <a:pt x="292200" y="176292"/>
                  </a:lnTo>
                  <a:lnTo>
                    <a:pt x="294967" y="184467"/>
                  </a:lnTo>
                  <a:lnTo>
                    <a:pt x="298781" y="198590"/>
                  </a:lnTo>
                  <a:lnTo>
                    <a:pt x="312559" y="226381"/>
                  </a:lnTo>
                  <a:lnTo>
                    <a:pt x="322606" y="242366"/>
                  </a:lnTo>
                  <a:lnTo>
                    <a:pt x="329251" y="258550"/>
                  </a:lnTo>
                  <a:lnTo>
                    <a:pt x="341487" y="272782"/>
                  </a:lnTo>
                  <a:lnTo>
                    <a:pt x="344530" y="273636"/>
                  </a:lnTo>
                  <a:lnTo>
                    <a:pt x="346526" y="273863"/>
                  </a:lnTo>
                  <a:lnTo>
                    <a:pt x="347857" y="274861"/>
                  </a:lnTo>
                  <a:lnTo>
                    <a:pt x="350518" y="2819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29"/>
          <p:cNvGrpSpPr/>
          <p:nvPr/>
        </p:nvGrpSpPr>
        <p:grpSpPr>
          <a:xfrm>
            <a:off x="8290559" y="4297679"/>
            <a:ext cx="1286141" cy="990602"/>
            <a:chOff x="8290559" y="4297679"/>
            <a:chExt cx="1286141" cy="990602"/>
          </a:xfrm>
        </p:grpSpPr>
        <p:sp>
          <p:nvSpPr>
            <p:cNvPr id="132" name="SMARTInkShape-168"/>
            <p:cNvSpPr/>
            <p:nvPr/>
          </p:nvSpPr>
          <p:spPr>
            <a:xfrm>
              <a:off x="9388192" y="5082539"/>
              <a:ext cx="188508" cy="205742"/>
            </a:xfrm>
            <a:custGeom>
              <a:avLst/>
              <a:gdLst/>
              <a:ahLst/>
              <a:cxnLst/>
              <a:rect l="0" t="0" r="0" b="0"/>
              <a:pathLst>
                <a:path w="188508" h="205742">
                  <a:moveTo>
                    <a:pt x="37747" y="0"/>
                  </a:moveTo>
                  <a:lnTo>
                    <a:pt x="41792" y="4045"/>
                  </a:lnTo>
                  <a:lnTo>
                    <a:pt x="43778" y="8289"/>
                  </a:lnTo>
                  <a:lnTo>
                    <a:pt x="45274" y="29485"/>
                  </a:lnTo>
                  <a:lnTo>
                    <a:pt x="43067" y="36529"/>
                  </a:lnTo>
                  <a:lnTo>
                    <a:pt x="41295" y="39593"/>
                  </a:lnTo>
                  <a:lnTo>
                    <a:pt x="34014" y="72954"/>
                  </a:lnTo>
                  <a:lnTo>
                    <a:pt x="17357" y="108333"/>
                  </a:lnTo>
                  <a:lnTo>
                    <a:pt x="10634" y="118365"/>
                  </a:lnTo>
                  <a:lnTo>
                    <a:pt x="8763" y="124009"/>
                  </a:lnTo>
                  <a:lnTo>
                    <a:pt x="7418" y="125853"/>
                  </a:lnTo>
                  <a:lnTo>
                    <a:pt x="5674" y="127081"/>
                  </a:lnTo>
                  <a:lnTo>
                    <a:pt x="0" y="129397"/>
                  </a:lnTo>
                  <a:lnTo>
                    <a:pt x="5726" y="115201"/>
                  </a:lnTo>
                  <a:lnTo>
                    <a:pt x="9067" y="104689"/>
                  </a:lnTo>
                  <a:lnTo>
                    <a:pt x="29199" y="66959"/>
                  </a:lnTo>
                  <a:lnTo>
                    <a:pt x="58208" y="33323"/>
                  </a:lnTo>
                  <a:lnTo>
                    <a:pt x="95119" y="6611"/>
                  </a:lnTo>
                  <a:lnTo>
                    <a:pt x="115141" y="1959"/>
                  </a:lnTo>
                  <a:lnTo>
                    <a:pt x="133115" y="580"/>
                  </a:lnTo>
                  <a:lnTo>
                    <a:pt x="143916" y="4774"/>
                  </a:lnTo>
                  <a:lnTo>
                    <a:pt x="164645" y="21264"/>
                  </a:lnTo>
                  <a:lnTo>
                    <a:pt x="175911" y="35840"/>
                  </a:lnTo>
                  <a:lnTo>
                    <a:pt x="184612" y="54928"/>
                  </a:lnTo>
                  <a:lnTo>
                    <a:pt x="188507" y="80716"/>
                  </a:lnTo>
                  <a:lnTo>
                    <a:pt x="185616" y="105761"/>
                  </a:lnTo>
                  <a:lnTo>
                    <a:pt x="171818" y="137826"/>
                  </a:lnTo>
                  <a:lnTo>
                    <a:pt x="155544" y="175894"/>
                  </a:lnTo>
                  <a:lnTo>
                    <a:pt x="136808" y="2057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69"/>
            <p:cNvSpPr/>
            <p:nvPr/>
          </p:nvSpPr>
          <p:spPr>
            <a:xfrm>
              <a:off x="9205483" y="5067300"/>
              <a:ext cx="132310" cy="125777"/>
            </a:xfrm>
            <a:custGeom>
              <a:avLst/>
              <a:gdLst/>
              <a:ahLst/>
              <a:cxnLst/>
              <a:rect l="0" t="0" r="0" b="0"/>
              <a:pathLst>
                <a:path w="132310" h="125777">
                  <a:moveTo>
                    <a:pt x="106156" y="7618"/>
                  </a:moveTo>
                  <a:lnTo>
                    <a:pt x="113462" y="7618"/>
                  </a:lnTo>
                  <a:lnTo>
                    <a:pt x="109639" y="3573"/>
                  </a:lnTo>
                  <a:lnTo>
                    <a:pt x="105447" y="1589"/>
                  </a:lnTo>
                  <a:lnTo>
                    <a:pt x="76699" y="27"/>
                  </a:lnTo>
                  <a:lnTo>
                    <a:pt x="57595" y="6089"/>
                  </a:lnTo>
                  <a:lnTo>
                    <a:pt x="32457" y="17912"/>
                  </a:lnTo>
                  <a:lnTo>
                    <a:pt x="29084" y="21255"/>
                  </a:lnTo>
                  <a:lnTo>
                    <a:pt x="22642" y="33203"/>
                  </a:lnTo>
                  <a:lnTo>
                    <a:pt x="11607" y="44174"/>
                  </a:lnTo>
                  <a:lnTo>
                    <a:pt x="3447" y="61913"/>
                  </a:lnTo>
                  <a:lnTo>
                    <a:pt x="0" y="88691"/>
                  </a:lnTo>
                  <a:lnTo>
                    <a:pt x="1519" y="92993"/>
                  </a:lnTo>
                  <a:lnTo>
                    <a:pt x="20735" y="112800"/>
                  </a:lnTo>
                  <a:lnTo>
                    <a:pt x="30372" y="117866"/>
                  </a:lnTo>
                  <a:lnTo>
                    <a:pt x="56257" y="125776"/>
                  </a:lnTo>
                  <a:lnTo>
                    <a:pt x="87324" y="122594"/>
                  </a:lnTo>
                  <a:lnTo>
                    <a:pt x="98070" y="117703"/>
                  </a:lnTo>
                  <a:lnTo>
                    <a:pt x="107643" y="109885"/>
                  </a:lnTo>
                  <a:lnTo>
                    <a:pt x="128806" y="76089"/>
                  </a:lnTo>
                  <a:lnTo>
                    <a:pt x="131416" y="71046"/>
                  </a:lnTo>
                  <a:lnTo>
                    <a:pt x="132309" y="65990"/>
                  </a:lnTo>
                  <a:lnTo>
                    <a:pt x="129195" y="29443"/>
                  </a:lnTo>
                  <a:lnTo>
                    <a:pt x="129068" y="20765"/>
                  </a:lnTo>
                  <a:lnTo>
                    <a:pt x="126783" y="15437"/>
                  </a:lnTo>
                  <a:lnTo>
                    <a:pt x="123790" y="10247"/>
                  </a:lnTo>
                  <a:lnTo>
                    <a:pt x="121397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70"/>
            <p:cNvSpPr/>
            <p:nvPr/>
          </p:nvSpPr>
          <p:spPr>
            <a:xfrm>
              <a:off x="8968739" y="5022755"/>
              <a:ext cx="274321" cy="120702"/>
            </a:xfrm>
            <a:custGeom>
              <a:avLst/>
              <a:gdLst/>
              <a:ahLst/>
              <a:cxnLst/>
              <a:rect l="0" t="0" r="0" b="0"/>
              <a:pathLst>
                <a:path w="274321" h="120702">
                  <a:moveTo>
                    <a:pt x="0" y="14063"/>
                  </a:moveTo>
                  <a:lnTo>
                    <a:pt x="0" y="18110"/>
                  </a:lnTo>
                  <a:lnTo>
                    <a:pt x="846" y="19301"/>
                  </a:lnTo>
                  <a:lnTo>
                    <a:pt x="2259" y="20096"/>
                  </a:lnTo>
                  <a:lnTo>
                    <a:pt x="34253" y="29383"/>
                  </a:lnTo>
                  <a:lnTo>
                    <a:pt x="69076" y="35764"/>
                  </a:lnTo>
                  <a:lnTo>
                    <a:pt x="100715" y="36771"/>
                  </a:lnTo>
                  <a:lnTo>
                    <a:pt x="136637" y="36911"/>
                  </a:lnTo>
                  <a:lnTo>
                    <a:pt x="147088" y="36071"/>
                  </a:lnTo>
                  <a:lnTo>
                    <a:pt x="164598" y="30362"/>
                  </a:lnTo>
                  <a:lnTo>
                    <a:pt x="175143" y="21785"/>
                  </a:lnTo>
                  <a:lnTo>
                    <a:pt x="175250" y="32300"/>
                  </a:lnTo>
                  <a:lnTo>
                    <a:pt x="171213" y="43645"/>
                  </a:lnTo>
                  <a:lnTo>
                    <a:pt x="163109" y="57412"/>
                  </a:lnTo>
                  <a:lnTo>
                    <a:pt x="149534" y="95450"/>
                  </a:lnTo>
                  <a:lnTo>
                    <a:pt x="139376" y="112469"/>
                  </a:lnTo>
                  <a:lnTo>
                    <a:pt x="137171" y="120701"/>
                  </a:lnTo>
                  <a:lnTo>
                    <a:pt x="137164" y="116687"/>
                  </a:lnTo>
                  <a:lnTo>
                    <a:pt x="139419" y="112450"/>
                  </a:lnTo>
                  <a:lnTo>
                    <a:pt x="141205" y="110135"/>
                  </a:lnTo>
                  <a:lnTo>
                    <a:pt x="143191" y="103046"/>
                  </a:lnTo>
                  <a:lnTo>
                    <a:pt x="146568" y="89536"/>
                  </a:lnTo>
                  <a:lnTo>
                    <a:pt x="158562" y="64768"/>
                  </a:lnTo>
                  <a:lnTo>
                    <a:pt x="182424" y="29298"/>
                  </a:lnTo>
                  <a:lnTo>
                    <a:pt x="185116" y="24221"/>
                  </a:lnTo>
                  <a:lnTo>
                    <a:pt x="188604" y="20834"/>
                  </a:lnTo>
                  <a:lnTo>
                    <a:pt x="212878" y="8430"/>
                  </a:lnTo>
                  <a:lnTo>
                    <a:pt x="237672" y="0"/>
                  </a:lnTo>
                  <a:lnTo>
                    <a:pt x="240575" y="455"/>
                  </a:lnTo>
                  <a:lnTo>
                    <a:pt x="259038" y="8276"/>
                  </a:lnTo>
                  <a:lnTo>
                    <a:pt x="274320" y="2168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71"/>
            <p:cNvSpPr/>
            <p:nvPr/>
          </p:nvSpPr>
          <p:spPr>
            <a:xfrm>
              <a:off x="8999579" y="4922518"/>
              <a:ext cx="60602" cy="228601"/>
            </a:xfrm>
            <a:custGeom>
              <a:avLst/>
              <a:gdLst/>
              <a:ahLst/>
              <a:cxnLst/>
              <a:rect l="0" t="0" r="0" b="0"/>
              <a:pathLst>
                <a:path w="60602" h="228601">
                  <a:moveTo>
                    <a:pt x="60601" y="0"/>
                  </a:moveTo>
                  <a:lnTo>
                    <a:pt x="53294" y="0"/>
                  </a:lnTo>
                  <a:lnTo>
                    <a:pt x="50735" y="23728"/>
                  </a:lnTo>
                  <a:lnTo>
                    <a:pt x="47749" y="34253"/>
                  </a:lnTo>
                  <a:lnTo>
                    <a:pt x="41317" y="63964"/>
                  </a:lnTo>
                  <a:lnTo>
                    <a:pt x="33437" y="90074"/>
                  </a:lnTo>
                  <a:lnTo>
                    <a:pt x="29900" y="106073"/>
                  </a:lnTo>
                  <a:lnTo>
                    <a:pt x="16091" y="139299"/>
                  </a:lnTo>
                  <a:lnTo>
                    <a:pt x="9005" y="174179"/>
                  </a:lnTo>
                  <a:lnTo>
                    <a:pt x="853" y="210281"/>
                  </a:lnTo>
                  <a:lnTo>
                    <a:pt x="0" y="221855"/>
                  </a:lnTo>
                  <a:lnTo>
                    <a:pt x="726" y="224105"/>
                  </a:lnTo>
                  <a:lnTo>
                    <a:pt x="2059" y="225603"/>
                  </a:lnTo>
                  <a:lnTo>
                    <a:pt x="726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72"/>
            <p:cNvSpPr/>
            <p:nvPr/>
          </p:nvSpPr>
          <p:spPr>
            <a:xfrm>
              <a:off x="8794701" y="5006444"/>
              <a:ext cx="128318" cy="112689"/>
            </a:xfrm>
            <a:custGeom>
              <a:avLst/>
              <a:gdLst/>
              <a:ahLst/>
              <a:cxnLst/>
              <a:rect l="0" t="0" r="0" b="0"/>
              <a:pathLst>
                <a:path w="128318" h="112689">
                  <a:moveTo>
                    <a:pt x="128317" y="22756"/>
                  </a:moveTo>
                  <a:lnTo>
                    <a:pt x="124273" y="22756"/>
                  </a:lnTo>
                  <a:lnTo>
                    <a:pt x="123081" y="21908"/>
                  </a:lnTo>
                  <a:lnTo>
                    <a:pt x="122287" y="20497"/>
                  </a:lnTo>
                  <a:lnTo>
                    <a:pt x="121757" y="18710"/>
                  </a:lnTo>
                  <a:lnTo>
                    <a:pt x="116966" y="12150"/>
                  </a:lnTo>
                  <a:lnTo>
                    <a:pt x="112549" y="9574"/>
                  </a:lnTo>
                  <a:lnTo>
                    <a:pt x="107763" y="7584"/>
                  </a:lnTo>
                  <a:lnTo>
                    <a:pt x="102814" y="3876"/>
                  </a:lnTo>
                  <a:lnTo>
                    <a:pt x="95533" y="1665"/>
                  </a:lnTo>
                  <a:lnTo>
                    <a:pt x="62142" y="0"/>
                  </a:lnTo>
                  <a:lnTo>
                    <a:pt x="46998" y="3971"/>
                  </a:lnTo>
                  <a:lnTo>
                    <a:pt x="35832" y="10511"/>
                  </a:lnTo>
                  <a:lnTo>
                    <a:pt x="12669" y="31896"/>
                  </a:lnTo>
                  <a:lnTo>
                    <a:pt x="9184" y="39799"/>
                  </a:lnTo>
                  <a:lnTo>
                    <a:pt x="6791" y="48111"/>
                  </a:lnTo>
                  <a:lnTo>
                    <a:pt x="1527" y="58396"/>
                  </a:lnTo>
                  <a:lnTo>
                    <a:pt x="0" y="67100"/>
                  </a:lnTo>
                  <a:lnTo>
                    <a:pt x="1579" y="74355"/>
                  </a:lnTo>
                  <a:lnTo>
                    <a:pt x="9491" y="85911"/>
                  </a:lnTo>
                  <a:lnTo>
                    <a:pt x="44719" y="106561"/>
                  </a:lnTo>
                  <a:lnTo>
                    <a:pt x="54755" y="110802"/>
                  </a:lnTo>
                  <a:lnTo>
                    <a:pt x="64862" y="112688"/>
                  </a:lnTo>
                  <a:lnTo>
                    <a:pt x="101862" y="107503"/>
                  </a:lnTo>
                  <a:lnTo>
                    <a:pt x="120699" y="10657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73"/>
            <p:cNvSpPr/>
            <p:nvPr/>
          </p:nvSpPr>
          <p:spPr>
            <a:xfrm>
              <a:off x="8663939" y="4945853"/>
              <a:ext cx="106546" cy="151928"/>
            </a:xfrm>
            <a:custGeom>
              <a:avLst/>
              <a:gdLst/>
              <a:ahLst/>
              <a:cxnLst/>
              <a:rect l="0" t="0" r="0" b="0"/>
              <a:pathLst>
                <a:path w="106546" h="151928">
                  <a:moveTo>
                    <a:pt x="0" y="52865"/>
                  </a:moveTo>
                  <a:lnTo>
                    <a:pt x="0" y="56912"/>
                  </a:lnTo>
                  <a:lnTo>
                    <a:pt x="2259" y="61156"/>
                  </a:lnTo>
                  <a:lnTo>
                    <a:pt x="6561" y="66734"/>
                  </a:lnTo>
                  <a:lnTo>
                    <a:pt x="18731" y="73072"/>
                  </a:lnTo>
                  <a:lnTo>
                    <a:pt x="32423" y="75202"/>
                  </a:lnTo>
                  <a:lnTo>
                    <a:pt x="47140" y="75623"/>
                  </a:lnTo>
                  <a:lnTo>
                    <a:pt x="74009" y="69157"/>
                  </a:lnTo>
                  <a:lnTo>
                    <a:pt x="78125" y="67113"/>
                  </a:lnTo>
                  <a:lnTo>
                    <a:pt x="101477" y="42915"/>
                  </a:lnTo>
                  <a:lnTo>
                    <a:pt x="104367" y="37720"/>
                  </a:lnTo>
                  <a:lnTo>
                    <a:pt x="105994" y="27775"/>
                  </a:lnTo>
                  <a:lnTo>
                    <a:pt x="106545" y="13290"/>
                  </a:lnTo>
                  <a:lnTo>
                    <a:pt x="104362" y="7619"/>
                  </a:lnTo>
                  <a:lnTo>
                    <a:pt x="100108" y="1124"/>
                  </a:lnTo>
                  <a:lnTo>
                    <a:pt x="97268" y="236"/>
                  </a:lnTo>
                  <a:lnTo>
                    <a:pt x="95324" y="0"/>
                  </a:lnTo>
                  <a:lnTo>
                    <a:pt x="70569" y="10173"/>
                  </a:lnTo>
                  <a:lnTo>
                    <a:pt x="40591" y="35574"/>
                  </a:lnTo>
                  <a:lnTo>
                    <a:pt x="18075" y="70674"/>
                  </a:lnTo>
                  <a:lnTo>
                    <a:pt x="11095" y="85894"/>
                  </a:lnTo>
                  <a:lnTo>
                    <a:pt x="8078" y="111287"/>
                  </a:lnTo>
                  <a:lnTo>
                    <a:pt x="10081" y="119188"/>
                  </a:lnTo>
                  <a:lnTo>
                    <a:pt x="11801" y="122481"/>
                  </a:lnTo>
                  <a:lnTo>
                    <a:pt x="18227" y="128398"/>
                  </a:lnTo>
                  <a:lnTo>
                    <a:pt x="48236" y="148513"/>
                  </a:lnTo>
                  <a:lnTo>
                    <a:pt x="58507" y="150916"/>
                  </a:lnTo>
                  <a:lnTo>
                    <a:pt x="76200" y="15192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74"/>
            <p:cNvSpPr/>
            <p:nvPr/>
          </p:nvSpPr>
          <p:spPr>
            <a:xfrm>
              <a:off x="8580118" y="4861559"/>
              <a:ext cx="53342" cy="205742"/>
            </a:xfrm>
            <a:custGeom>
              <a:avLst/>
              <a:gdLst/>
              <a:ahLst/>
              <a:cxnLst/>
              <a:rect l="0" t="0" r="0" b="0"/>
              <a:pathLst>
                <a:path w="53342" h="205742">
                  <a:moveTo>
                    <a:pt x="53341" y="0"/>
                  </a:moveTo>
                  <a:lnTo>
                    <a:pt x="47309" y="14320"/>
                  </a:lnTo>
                  <a:lnTo>
                    <a:pt x="45815" y="47618"/>
                  </a:lnTo>
                  <a:lnTo>
                    <a:pt x="37445" y="84070"/>
                  </a:lnTo>
                  <a:lnTo>
                    <a:pt x="30551" y="121953"/>
                  </a:lnTo>
                  <a:lnTo>
                    <a:pt x="19995" y="155980"/>
                  </a:lnTo>
                  <a:lnTo>
                    <a:pt x="13610" y="180425"/>
                  </a:lnTo>
                  <a:lnTo>
                    <a:pt x="10284" y="186868"/>
                  </a:lnTo>
                  <a:lnTo>
                    <a:pt x="8805" y="192554"/>
                  </a:lnTo>
                  <a:lnTo>
                    <a:pt x="7564" y="194409"/>
                  </a:lnTo>
                  <a:lnTo>
                    <a:pt x="5888" y="195647"/>
                  </a:lnTo>
                  <a:lnTo>
                    <a:pt x="3927" y="196471"/>
                  </a:lnTo>
                  <a:lnTo>
                    <a:pt x="2617" y="197867"/>
                  </a:lnTo>
                  <a:lnTo>
                    <a:pt x="0" y="2057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75"/>
            <p:cNvSpPr/>
            <p:nvPr/>
          </p:nvSpPr>
          <p:spPr>
            <a:xfrm>
              <a:off x="8344627" y="4861692"/>
              <a:ext cx="128769" cy="159889"/>
            </a:xfrm>
            <a:custGeom>
              <a:avLst/>
              <a:gdLst/>
              <a:ahLst/>
              <a:cxnLst/>
              <a:rect l="0" t="0" r="0" b="0"/>
              <a:pathLst>
                <a:path w="128769" h="159889">
                  <a:moveTo>
                    <a:pt x="6891" y="37967"/>
                  </a:moveTo>
                  <a:lnTo>
                    <a:pt x="18464" y="49540"/>
                  </a:lnTo>
                  <a:lnTo>
                    <a:pt x="22759" y="51577"/>
                  </a:lnTo>
                  <a:lnTo>
                    <a:pt x="56322" y="53144"/>
                  </a:lnTo>
                  <a:lnTo>
                    <a:pt x="92575" y="52355"/>
                  </a:lnTo>
                  <a:lnTo>
                    <a:pt x="117589" y="45446"/>
                  </a:lnTo>
                  <a:lnTo>
                    <a:pt x="123260" y="41855"/>
                  </a:lnTo>
                  <a:lnTo>
                    <a:pt x="126345" y="37438"/>
                  </a:lnTo>
                  <a:lnTo>
                    <a:pt x="128082" y="30190"/>
                  </a:lnTo>
                  <a:lnTo>
                    <a:pt x="128768" y="12558"/>
                  </a:lnTo>
                  <a:lnTo>
                    <a:pt x="126535" y="7482"/>
                  </a:lnTo>
                  <a:lnTo>
                    <a:pt x="124755" y="4945"/>
                  </a:lnTo>
                  <a:lnTo>
                    <a:pt x="121874" y="3252"/>
                  </a:lnTo>
                  <a:lnTo>
                    <a:pt x="109729" y="870"/>
                  </a:lnTo>
                  <a:lnTo>
                    <a:pt x="85460" y="0"/>
                  </a:lnTo>
                  <a:lnTo>
                    <a:pt x="70342" y="3952"/>
                  </a:lnTo>
                  <a:lnTo>
                    <a:pt x="50062" y="18955"/>
                  </a:lnTo>
                  <a:lnTo>
                    <a:pt x="16770" y="53283"/>
                  </a:lnTo>
                  <a:lnTo>
                    <a:pt x="4799" y="77587"/>
                  </a:lnTo>
                  <a:lnTo>
                    <a:pt x="0" y="106079"/>
                  </a:lnTo>
                  <a:lnTo>
                    <a:pt x="442" y="116498"/>
                  </a:lnTo>
                  <a:lnTo>
                    <a:pt x="3461" y="126774"/>
                  </a:lnTo>
                  <a:lnTo>
                    <a:pt x="9883" y="134729"/>
                  </a:lnTo>
                  <a:lnTo>
                    <a:pt x="42627" y="154673"/>
                  </a:lnTo>
                  <a:lnTo>
                    <a:pt x="68043" y="158858"/>
                  </a:lnTo>
                  <a:lnTo>
                    <a:pt x="105816" y="159827"/>
                  </a:lnTo>
                  <a:lnTo>
                    <a:pt x="121191" y="15988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76"/>
            <p:cNvSpPr/>
            <p:nvPr/>
          </p:nvSpPr>
          <p:spPr>
            <a:xfrm>
              <a:off x="8793480" y="4694589"/>
              <a:ext cx="121465" cy="151730"/>
            </a:xfrm>
            <a:custGeom>
              <a:avLst/>
              <a:gdLst/>
              <a:ahLst/>
              <a:cxnLst/>
              <a:rect l="0" t="0" r="0" b="0"/>
              <a:pathLst>
                <a:path w="121465" h="151730">
                  <a:moveTo>
                    <a:pt x="0" y="45051"/>
                  </a:moveTo>
                  <a:lnTo>
                    <a:pt x="0" y="37743"/>
                  </a:lnTo>
                  <a:lnTo>
                    <a:pt x="0" y="48790"/>
                  </a:lnTo>
                  <a:lnTo>
                    <a:pt x="2258" y="53202"/>
                  </a:lnTo>
                  <a:lnTo>
                    <a:pt x="4045" y="55566"/>
                  </a:lnTo>
                  <a:lnTo>
                    <a:pt x="8288" y="58191"/>
                  </a:lnTo>
                  <a:lnTo>
                    <a:pt x="12997" y="60204"/>
                  </a:lnTo>
                  <a:lnTo>
                    <a:pt x="20408" y="65251"/>
                  </a:lnTo>
                  <a:lnTo>
                    <a:pt x="28811" y="67123"/>
                  </a:lnTo>
                  <a:lnTo>
                    <a:pt x="66173" y="67878"/>
                  </a:lnTo>
                  <a:lnTo>
                    <a:pt x="74001" y="65639"/>
                  </a:lnTo>
                  <a:lnTo>
                    <a:pt x="81148" y="62667"/>
                  </a:lnTo>
                  <a:lnTo>
                    <a:pt x="89970" y="61347"/>
                  </a:lnTo>
                  <a:lnTo>
                    <a:pt x="93847" y="59301"/>
                  </a:lnTo>
                  <a:lnTo>
                    <a:pt x="116735" y="35099"/>
                  </a:lnTo>
                  <a:lnTo>
                    <a:pt x="119614" y="29904"/>
                  </a:lnTo>
                  <a:lnTo>
                    <a:pt x="121464" y="19668"/>
                  </a:lnTo>
                  <a:lnTo>
                    <a:pt x="119459" y="14578"/>
                  </a:lnTo>
                  <a:lnTo>
                    <a:pt x="111274" y="4412"/>
                  </a:lnTo>
                  <a:lnTo>
                    <a:pt x="106462" y="1589"/>
                  </a:lnTo>
                  <a:lnTo>
                    <a:pt x="96737" y="0"/>
                  </a:lnTo>
                  <a:lnTo>
                    <a:pt x="87867" y="474"/>
                  </a:lnTo>
                  <a:lnTo>
                    <a:pt x="53279" y="14785"/>
                  </a:lnTo>
                  <a:lnTo>
                    <a:pt x="38080" y="24512"/>
                  </a:lnTo>
                  <a:lnTo>
                    <a:pt x="13542" y="47895"/>
                  </a:lnTo>
                  <a:lnTo>
                    <a:pt x="4389" y="62920"/>
                  </a:lnTo>
                  <a:lnTo>
                    <a:pt x="866" y="83167"/>
                  </a:lnTo>
                  <a:lnTo>
                    <a:pt x="170" y="103473"/>
                  </a:lnTo>
                  <a:lnTo>
                    <a:pt x="2334" y="111375"/>
                  </a:lnTo>
                  <a:lnTo>
                    <a:pt x="17916" y="137840"/>
                  </a:lnTo>
                  <a:lnTo>
                    <a:pt x="25177" y="141323"/>
                  </a:lnTo>
                  <a:lnTo>
                    <a:pt x="61897" y="150916"/>
                  </a:lnTo>
                  <a:lnTo>
                    <a:pt x="68579" y="15172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77"/>
            <p:cNvSpPr/>
            <p:nvPr/>
          </p:nvSpPr>
          <p:spPr>
            <a:xfrm>
              <a:off x="8618218" y="4679870"/>
              <a:ext cx="91429" cy="113110"/>
            </a:xfrm>
            <a:custGeom>
              <a:avLst/>
              <a:gdLst/>
              <a:ahLst/>
              <a:cxnLst/>
              <a:rect l="0" t="0" r="0" b="0"/>
              <a:pathLst>
                <a:path w="91429" h="113110">
                  <a:moveTo>
                    <a:pt x="0" y="29289"/>
                  </a:moveTo>
                  <a:lnTo>
                    <a:pt x="0" y="43378"/>
                  </a:lnTo>
                  <a:lnTo>
                    <a:pt x="4047" y="48232"/>
                  </a:lnTo>
                  <a:lnTo>
                    <a:pt x="10549" y="50409"/>
                  </a:lnTo>
                  <a:lnTo>
                    <a:pt x="47387" y="52103"/>
                  </a:lnTo>
                  <a:lnTo>
                    <a:pt x="56622" y="51283"/>
                  </a:lnTo>
                  <a:lnTo>
                    <a:pt x="80343" y="44386"/>
                  </a:lnTo>
                  <a:lnTo>
                    <a:pt x="85945" y="40796"/>
                  </a:lnTo>
                  <a:lnTo>
                    <a:pt x="88997" y="36380"/>
                  </a:lnTo>
                  <a:lnTo>
                    <a:pt x="90717" y="29132"/>
                  </a:lnTo>
                  <a:lnTo>
                    <a:pt x="91428" y="7931"/>
                  </a:lnTo>
                  <a:lnTo>
                    <a:pt x="87393" y="2829"/>
                  </a:lnTo>
                  <a:lnTo>
                    <a:pt x="83150" y="595"/>
                  </a:lnTo>
                  <a:lnTo>
                    <a:pt x="80833" y="0"/>
                  </a:lnTo>
                  <a:lnTo>
                    <a:pt x="78444" y="450"/>
                  </a:lnTo>
                  <a:lnTo>
                    <a:pt x="70187" y="4282"/>
                  </a:lnTo>
                  <a:lnTo>
                    <a:pt x="58239" y="6640"/>
                  </a:lnTo>
                  <a:lnTo>
                    <a:pt x="51848" y="10192"/>
                  </a:lnTo>
                  <a:lnTo>
                    <a:pt x="30522" y="38743"/>
                  </a:lnTo>
                  <a:lnTo>
                    <a:pt x="26265" y="47884"/>
                  </a:lnTo>
                  <a:lnTo>
                    <a:pt x="21276" y="65293"/>
                  </a:lnTo>
                  <a:lnTo>
                    <a:pt x="19264" y="68532"/>
                  </a:lnTo>
                  <a:lnTo>
                    <a:pt x="18771" y="72384"/>
                  </a:lnTo>
                  <a:lnTo>
                    <a:pt x="20478" y="81180"/>
                  </a:lnTo>
                  <a:lnTo>
                    <a:pt x="26200" y="91608"/>
                  </a:lnTo>
                  <a:lnTo>
                    <a:pt x="40712" y="107926"/>
                  </a:lnTo>
                  <a:lnTo>
                    <a:pt x="45753" y="110806"/>
                  </a:lnTo>
                  <a:lnTo>
                    <a:pt x="55609" y="112427"/>
                  </a:lnTo>
                  <a:lnTo>
                    <a:pt x="68582" y="11310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78"/>
            <p:cNvSpPr/>
            <p:nvPr/>
          </p:nvSpPr>
          <p:spPr>
            <a:xfrm>
              <a:off x="8488680" y="4678679"/>
              <a:ext cx="106680" cy="91402"/>
            </a:xfrm>
            <a:custGeom>
              <a:avLst/>
              <a:gdLst/>
              <a:ahLst/>
              <a:cxnLst/>
              <a:rect l="0" t="0" r="0" b="0"/>
              <a:pathLst>
                <a:path w="106680" h="91402">
                  <a:moveTo>
                    <a:pt x="7620" y="7621"/>
                  </a:moveTo>
                  <a:lnTo>
                    <a:pt x="7620" y="14181"/>
                  </a:lnTo>
                  <a:lnTo>
                    <a:pt x="2383" y="21115"/>
                  </a:lnTo>
                  <a:lnTo>
                    <a:pt x="1059" y="25754"/>
                  </a:lnTo>
                  <a:lnTo>
                    <a:pt x="18" y="63454"/>
                  </a:lnTo>
                  <a:lnTo>
                    <a:pt x="0" y="91401"/>
                  </a:lnTo>
                  <a:lnTo>
                    <a:pt x="0" y="73527"/>
                  </a:lnTo>
                  <a:lnTo>
                    <a:pt x="9405" y="40155"/>
                  </a:lnTo>
                  <a:lnTo>
                    <a:pt x="19709" y="20434"/>
                  </a:lnTo>
                  <a:lnTo>
                    <a:pt x="21458" y="13879"/>
                  </a:lnTo>
                  <a:lnTo>
                    <a:pt x="23619" y="11794"/>
                  </a:lnTo>
                  <a:lnTo>
                    <a:pt x="30534" y="9475"/>
                  </a:lnTo>
                  <a:lnTo>
                    <a:pt x="66137" y="738"/>
                  </a:lnTo>
                  <a:lnTo>
                    <a:pt x="103225" y="5"/>
                  </a:lnTo>
                  <a:lnTo>
                    <a:pt x="10667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79"/>
            <p:cNvSpPr/>
            <p:nvPr/>
          </p:nvSpPr>
          <p:spPr>
            <a:xfrm>
              <a:off x="8290559" y="4678679"/>
              <a:ext cx="106681" cy="7622"/>
            </a:xfrm>
            <a:custGeom>
              <a:avLst/>
              <a:gdLst/>
              <a:ahLst/>
              <a:cxnLst/>
              <a:rect l="0" t="0" r="0" b="0"/>
              <a:pathLst>
                <a:path w="106681" h="7622">
                  <a:moveTo>
                    <a:pt x="0" y="7621"/>
                  </a:moveTo>
                  <a:lnTo>
                    <a:pt x="4046" y="3575"/>
                  </a:lnTo>
                  <a:lnTo>
                    <a:pt x="8288" y="1588"/>
                  </a:lnTo>
                  <a:lnTo>
                    <a:pt x="43637" y="28"/>
                  </a:lnTo>
                  <a:lnTo>
                    <a:pt x="77745" y="2"/>
                  </a:lnTo>
                  <a:lnTo>
                    <a:pt x="10668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80"/>
            <p:cNvSpPr/>
            <p:nvPr/>
          </p:nvSpPr>
          <p:spPr>
            <a:xfrm>
              <a:off x="8328659" y="4526641"/>
              <a:ext cx="144781" cy="243478"/>
            </a:xfrm>
            <a:custGeom>
              <a:avLst/>
              <a:gdLst/>
              <a:ahLst/>
              <a:cxnLst/>
              <a:rect l="0" t="0" r="0" b="0"/>
              <a:pathLst>
                <a:path w="144781" h="243478">
                  <a:moveTo>
                    <a:pt x="144780" y="60599"/>
                  </a:moveTo>
                  <a:lnTo>
                    <a:pt x="144780" y="42687"/>
                  </a:lnTo>
                  <a:lnTo>
                    <a:pt x="142523" y="37680"/>
                  </a:lnTo>
                  <a:lnTo>
                    <a:pt x="140734" y="35160"/>
                  </a:lnTo>
                  <a:lnTo>
                    <a:pt x="135373" y="16461"/>
                  </a:lnTo>
                  <a:lnTo>
                    <a:pt x="133429" y="13395"/>
                  </a:lnTo>
                  <a:lnTo>
                    <a:pt x="130440" y="11349"/>
                  </a:lnTo>
                  <a:lnTo>
                    <a:pt x="115733" y="5809"/>
                  </a:lnTo>
                  <a:lnTo>
                    <a:pt x="112714" y="3751"/>
                  </a:lnTo>
                  <a:lnTo>
                    <a:pt x="100377" y="857"/>
                  </a:lnTo>
                  <a:lnTo>
                    <a:pt x="85997" y="0"/>
                  </a:lnTo>
                  <a:lnTo>
                    <a:pt x="51803" y="10275"/>
                  </a:lnTo>
                  <a:lnTo>
                    <a:pt x="24652" y="25080"/>
                  </a:lnTo>
                  <a:lnTo>
                    <a:pt x="21515" y="28453"/>
                  </a:lnTo>
                  <a:lnTo>
                    <a:pt x="12021" y="50888"/>
                  </a:lnTo>
                  <a:lnTo>
                    <a:pt x="8925" y="69857"/>
                  </a:lnTo>
                  <a:lnTo>
                    <a:pt x="14296" y="107521"/>
                  </a:lnTo>
                  <a:lnTo>
                    <a:pt x="21146" y="144576"/>
                  </a:lnTo>
                  <a:lnTo>
                    <a:pt x="22710" y="181863"/>
                  </a:lnTo>
                  <a:lnTo>
                    <a:pt x="22852" y="218039"/>
                  </a:lnTo>
                  <a:lnTo>
                    <a:pt x="20598" y="225963"/>
                  </a:lnTo>
                  <a:lnTo>
                    <a:pt x="15099" y="235402"/>
                  </a:lnTo>
                  <a:lnTo>
                    <a:pt x="11508" y="239325"/>
                  </a:lnTo>
                  <a:lnTo>
                    <a:pt x="7091" y="241631"/>
                  </a:lnTo>
                  <a:lnTo>
                    <a:pt x="0" y="24347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81"/>
            <p:cNvSpPr/>
            <p:nvPr/>
          </p:nvSpPr>
          <p:spPr>
            <a:xfrm>
              <a:off x="8526780" y="4297679"/>
              <a:ext cx="373380" cy="250259"/>
            </a:xfrm>
            <a:custGeom>
              <a:avLst/>
              <a:gdLst/>
              <a:ahLst/>
              <a:cxnLst/>
              <a:rect l="0" t="0" r="0" b="0"/>
              <a:pathLst>
                <a:path w="373380" h="250259">
                  <a:moveTo>
                    <a:pt x="0" y="0"/>
                  </a:moveTo>
                  <a:lnTo>
                    <a:pt x="0" y="4046"/>
                  </a:lnTo>
                  <a:lnTo>
                    <a:pt x="2258" y="8289"/>
                  </a:lnTo>
                  <a:lnTo>
                    <a:pt x="33202" y="41651"/>
                  </a:lnTo>
                  <a:lnTo>
                    <a:pt x="61490" y="78517"/>
                  </a:lnTo>
                  <a:lnTo>
                    <a:pt x="89228" y="113835"/>
                  </a:lnTo>
                  <a:lnTo>
                    <a:pt x="114773" y="150771"/>
                  </a:lnTo>
                  <a:lnTo>
                    <a:pt x="149887" y="187865"/>
                  </a:lnTo>
                  <a:lnTo>
                    <a:pt x="177660" y="222667"/>
                  </a:lnTo>
                  <a:lnTo>
                    <a:pt x="195344" y="240156"/>
                  </a:lnTo>
                  <a:lnTo>
                    <a:pt x="205693" y="245370"/>
                  </a:lnTo>
                  <a:lnTo>
                    <a:pt x="210799" y="248753"/>
                  </a:lnTo>
                  <a:lnTo>
                    <a:pt x="215890" y="250258"/>
                  </a:lnTo>
                  <a:lnTo>
                    <a:pt x="218432" y="249812"/>
                  </a:lnTo>
                  <a:lnTo>
                    <a:pt x="228597" y="245270"/>
                  </a:lnTo>
                  <a:lnTo>
                    <a:pt x="231138" y="244794"/>
                  </a:lnTo>
                  <a:lnTo>
                    <a:pt x="238760" y="240078"/>
                  </a:lnTo>
                  <a:lnTo>
                    <a:pt x="256539" y="222602"/>
                  </a:lnTo>
                  <a:lnTo>
                    <a:pt x="279400" y="187165"/>
                  </a:lnTo>
                  <a:lnTo>
                    <a:pt x="295486" y="158257"/>
                  </a:lnTo>
                  <a:lnTo>
                    <a:pt x="310830" y="143177"/>
                  </a:lnTo>
                  <a:lnTo>
                    <a:pt x="333524" y="111839"/>
                  </a:lnTo>
                  <a:lnTo>
                    <a:pt x="354887" y="95057"/>
                  </a:lnTo>
                  <a:lnTo>
                    <a:pt x="360362" y="93047"/>
                  </a:lnTo>
                  <a:lnTo>
                    <a:pt x="362161" y="91665"/>
                  </a:lnTo>
                  <a:lnTo>
                    <a:pt x="365284" y="85020"/>
                  </a:lnTo>
                  <a:lnTo>
                    <a:pt x="367807" y="84353"/>
                  </a:lnTo>
                  <a:lnTo>
                    <a:pt x="373379" y="838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30"/>
          <p:cNvGrpSpPr/>
          <p:nvPr/>
        </p:nvGrpSpPr>
        <p:grpSpPr>
          <a:xfrm>
            <a:off x="6743731" y="4030979"/>
            <a:ext cx="723284" cy="472440"/>
            <a:chOff x="6743731" y="4030979"/>
            <a:chExt cx="723284" cy="472440"/>
          </a:xfrm>
        </p:grpSpPr>
        <p:sp>
          <p:nvSpPr>
            <p:cNvPr id="147" name="SMARTInkShape-182"/>
            <p:cNvSpPr/>
            <p:nvPr/>
          </p:nvSpPr>
          <p:spPr>
            <a:xfrm>
              <a:off x="7241148" y="4191000"/>
              <a:ext cx="225867" cy="243236"/>
            </a:xfrm>
            <a:custGeom>
              <a:avLst/>
              <a:gdLst/>
              <a:ahLst/>
              <a:cxnLst/>
              <a:rect l="0" t="0" r="0" b="0"/>
              <a:pathLst>
                <a:path w="225867" h="243236">
                  <a:moveTo>
                    <a:pt x="150252" y="0"/>
                  </a:moveTo>
                  <a:lnTo>
                    <a:pt x="123759" y="846"/>
                  </a:lnTo>
                  <a:lnTo>
                    <a:pt x="93429" y="13844"/>
                  </a:lnTo>
                  <a:lnTo>
                    <a:pt x="62397" y="36045"/>
                  </a:lnTo>
                  <a:lnTo>
                    <a:pt x="36089" y="69312"/>
                  </a:lnTo>
                  <a:lnTo>
                    <a:pt x="15657" y="103249"/>
                  </a:lnTo>
                  <a:lnTo>
                    <a:pt x="2247" y="137328"/>
                  </a:lnTo>
                  <a:lnTo>
                    <a:pt x="0" y="165055"/>
                  </a:lnTo>
                  <a:lnTo>
                    <a:pt x="6397" y="195350"/>
                  </a:lnTo>
                  <a:lnTo>
                    <a:pt x="11810" y="207048"/>
                  </a:lnTo>
                  <a:lnTo>
                    <a:pt x="25223" y="223154"/>
                  </a:lnTo>
                  <a:lnTo>
                    <a:pt x="37957" y="233517"/>
                  </a:lnTo>
                  <a:lnTo>
                    <a:pt x="52082" y="239252"/>
                  </a:lnTo>
                  <a:lnTo>
                    <a:pt x="85018" y="243235"/>
                  </a:lnTo>
                  <a:lnTo>
                    <a:pt x="118677" y="241462"/>
                  </a:lnTo>
                  <a:lnTo>
                    <a:pt x="154081" y="233210"/>
                  </a:lnTo>
                  <a:lnTo>
                    <a:pt x="175562" y="221874"/>
                  </a:lnTo>
                  <a:lnTo>
                    <a:pt x="197991" y="202027"/>
                  </a:lnTo>
                  <a:lnTo>
                    <a:pt x="216471" y="174526"/>
                  </a:lnTo>
                  <a:lnTo>
                    <a:pt x="222015" y="159694"/>
                  </a:lnTo>
                  <a:lnTo>
                    <a:pt x="225866" y="121877"/>
                  </a:lnTo>
                  <a:lnTo>
                    <a:pt x="218085" y="83813"/>
                  </a:lnTo>
                  <a:lnTo>
                    <a:pt x="212573" y="69424"/>
                  </a:lnTo>
                  <a:lnTo>
                    <a:pt x="199948" y="52649"/>
                  </a:lnTo>
                  <a:lnTo>
                    <a:pt x="163169" y="24705"/>
                  </a:lnTo>
                  <a:lnTo>
                    <a:pt x="142632" y="152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83"/>
            <p:cNvSpPr/>
            <p:nvPr/>
          </p:nvSpPr>
          <p:spPr>
            <a:xfrm>
              <a:off x="6973603" y="4267617"/>
              <a:ext cx="196816" cy="235802"/>
            </a:xfrm>
            <a:custGeom>
              <a:avLst/>
              <a:gdLst/>
              <a:ahLst/>
              <a:cxnLst/>
              <a:rect l="0" t="0" r="0" b="0"/>
              <a:pathLst>
                <a:path w="196816" h="235802">
                  <a:moveTo>
                    <a:pt x="21556" y="37683"/>
                  </a:moveTo>
                  <a:lnTo>
                    <a:pt x="17167" y="37683"/>
                  </a:lnTo>
                  <a:lnTo>
                    <a:pt x="19040" y="37683"/>
                  </a:lnTo>
                  <a:lnTo>
                    <a:pt x="19880" y="36836"/>
                  </a:lnTo>
                  <a:lnTo>
                    <a:pt x="21905" y="31598"/>
                  </a:lnTo>
                  <a:lnTo>
                    <a:pt x="32097" y="19770"/>
                  </a:lnTo>
                  <a:lnTo>
                    <a:pt x="39223" y="17021"/>
                  </a:lnTo>
                  <a:lnTo>
                    <a:pt x="47187" y="14952"/>
                  </a:lnTo>
                  <a:lnTo>
                    <a:pt x="70616" y="2758"/>
                  </a:lnTo>
                  <a:lnTo>
                    <a:pt x="95322" y="0"/>
                  </a:lnTo>
                  <a:lnTo>
                    <a:pt x="103165" y="2025"/>
                  </a:lnTo>
                  <a:lnTo>
                    <a:pt x="115099" y="10224"/>
                  </a:lnTo>
                  <a:lnTo>
                    <a:pt x="118164" y="17295"/>
                  </a:lnTo>
                  <a:lnTo>
                    <a:pt x="124683" y="46632"/>
                  </a:lnTo>
                  <a:lnTo>
                    <a:pt x="121318" y="83577"/>
                  </a:lnTo>
                  <a:lnTo>
                    <a:pt x="113824" y="114763"/>
                  </a:lnTo>
                  <a:lnTo>
                    <a:pt x="96917" y="148142"/>
                  </a:lnTo>
                  <a:lnTo>
                    <a:pt x="67202" y="182126"/>
                  </a:lnTo>
                  <a:lnTo>
                    <a:pt x="56236" y="191625"/>
                  </a:lnTo>
                  <a:lnTo>
                    <a:pt x="33017" y="202365"/>
                  </a:lnTo>
                  <a:lnTo>
                    <a:pt x="12592" y="209324"/>
                  </a:lnTo>
                  <a:lnTo>
                    <a:pt x="10500" y="208836"/>
                  </a:lnTo>
                  <a:lnTo>
                    <a:pt x="9105" y="207664"/>
                  </a:lnTo>
                  <a:lnTo>
                    <a:pt x="5298" y="206364"/>
                  </a:lnTo>
                  <a:lnTo>
                    <a:pt x="3098" y="206016"/>
                  </a:lnTo>
                  <a:lnTo>
                    <a:pt x="1630" y="204939"/>
                  </a:lnTo>
                  <a:lnTo>
                    <a:pt x="652" y="203372"/>
                  </a:lnTo>
                  <a:lnTo>
                    <a:pt x="0" y="201483"/>
                  </a:lnTo>
                  <a:lnTo>
                    <a:pt x="413" y="199375"/>
                  </a:lnTo>
                  <a:lnTo>
                    <a:pt x="5036" y="192365"/>
                  </a:lnTo>
                  <a:lnTo>
                    <a:pt x="19973" y="177360"/>
                  </a:lnTo>
                  <a:lnTo>
                    <a:pt x="32753" y="170603"/>
                  </a:lnTo>
                  <a:lnTo>
                    <a:pt x="57253" y="167668"/>
                  </a:lnTo>
                  <a:lnTo>
                    <a:pt x="90823" y="175569"/>
                  </a:lnTo>
                  <a:lnTo>
                    <a:pt x="127627" y="190146"/>
                  </a:lnTo>
                  <a:lnTo>
                    <a:pt x="158663" y="207585"/>
                  </a:lnTo>
                  <a:lnTo>
                    <a:pt x="196815" y="23580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84"/>
            <p:cNvSpPr/>
            <p:nvPr/>
          </p:nvSpPr>
          <p:spPr>
            <a:xfrm>
              <a:off x="6751318" y="4229100"/>
              <a:ext cx="152401" cy="60960"/>
            </a:xfrm>
            <a:custGeom>
              <a:avLst/>
              <a:gdLst/>
              <a:ahLst/>
              <a:cxnLst/>
              <a:rect l="0" t="0" r="0" b="0"/>
              <a:pathLst>
                <a:path w="152401" h="60960">
                  <a:moveTo>
                    <a:pt x="0" y="60959"/>
                  </a:moveTo>
                  <a:lnTo>
                    <a:pt x="6563" y="54399"/>
                  </a:lnTo>
                  <a:lnTo>
                    <a:pt x="42971" y="35685"/>
                  </a:lnTo>
                  <a:lnTo>
                    <a:pt x="75659" y="21347"/>
                  </a:lnTo>
                  <a:lnTo>
                    <a:pt x="111811" y="11209"/>
                  </a:lnTo>
                  <a:lnTo>
                    <a:pt x="139773" y="607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85"/>
            <p:cNvSpPr/>
            <p:nvPr/>
          </p:nvSpPr>
          <p:spPr>
            <a:xfrm>
              <a:off x="6867190" y="4030979"/>
              <a:ext cx="13670" cy="335281"/>
            </a:xfrm>
            <a:custGeom>
              <a:avLst/>
              <a:gdLst/>
              <a:ahLst/>
              <a:cxnLst/>
              <a:rect l="0" t="0" r="0" b="0"/>
              <a:pathLst>
                <a:path w="13670" h="335281">
                  <a:moveTo>
                    <a:pt x="13669" y="0"/>
                  </a:moveTo>
                  <a:lnTo>
                    <a:pt x="9624" y="4046"/>
                  </a:lnTo>
                  <a:lnTo>
                    <a:pt x="7637" y="10547"/>
                  </a:lnTo>
                  <a:lnTo>
                    <a:pt x="5412" y="41182"/>
                  </a:lnTo>
                  <a:lnTo>
                    <a:pt x="875" y="73539"/>
                  </a:lnTo>
                  <a:lnTo>
                    <a:pt x="0" y="109936"/>
                  </a:lnTo>
                  <a:lnTo>
                    <a:pt x="2796" y="134938"/>
                  </a:lnTo>
                  <a:lnTo>
                    <a:pt x="4603" y="162420"/>
                  </a:lnTo>
                  <a:lnTo>
                    <a:pt x="6254" y="190719"/>
                  </a:lnTo>
                  <a:lnTo>
                    <a:pt x="9809" y="217408"/>
                  </a:lnTo>
                  <a:lnTo>
                    <a:pt x="12525" y="252190"/>
                  </a:lnTo>
                  <a:lnTo>
                    <a:pt x="13444" y="287353"/>
                  </a:lnTo>
                  <a:lnTo>
                    <a:pt x="13661" y="324464"/>
                  </a:lnTo>
                  <a:lnTo>
                    <a:pt x="13669" y="3352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86"/>
            <p:cNvSpPr/>
            <p:nvPr/>
          </p:nvSpPr>
          <p:spPr>
            <a:xfrm>
              <a:off x="6743731" y="4069079"/>
              <a:ext cx="26873" cy="347760"/>
            </a:xfrm>
            <a:custGeom>
              <a:avLst/>
              <a:gdLst/>
              <a:ahLst/>
              <a:cxnLst/>
              <a:rect l="0" t="0" r="0" b="0"/>
              <a:pathLst>
                <a:path w="26873" h="347760">
                  <a:moveTo>
                    <a:pt x="15208" y="0"/>
                  </a:moveTo>
                  <a:lnTo>
                    <a:pt x="22800" y="0"/>
                  </a:lnTo>
                  <a:lnTo>
                    <a:pt x="23672" y="19081"/>
                  </a:lnTo>
                  <a:lnTo>
                    <a:pt x="26872" y="28518"/>
                  </a:lnTo>
                  <a:lnTo>
                    <a:pt x="26600" y="40615"/>
                  </a:lnTo>
                  <a:lnTo>
                    <a:pt x="23572" y="73122"/>
                  </a:lnTo>
                  <a:lnTo>
                    <a:pt x="23048" y="102193"/>
                  </a:lnTo>
                  <a:lnTo>
                    <a:pt x="20669" y="126700"/>
                  </a:lnTo>
                  <a:lnTo>
                    <a:pt x="16788" y="153677"/>
                  </a:lnTo>
                  <a:lnTo>
                    <a:pt x="12241" y="179779"/>
                  </a:lnTo>
                  <a:lnTo>
                    <a:pt x="9656" y="205491"/>
                  </a:lnTo>
                  <a:lnTo>
                    <a:pt x="5943" y="241509"/>
                  </a:lnTo>
                  <a:lnTo>
                    <a:pt x="1738" y="273629"/>
                  </a:lnTo>
                  <a:lnTo>
                    <a:pt x="317" y="310778"/>
                  </a:lnTo>
                  <a:lnTo>
                    <a:pt x="0" y="340830"/>
                  </a:lnTo>
                  <a:lnTo>
                    <a:pt x="835" y="344060"/>
                  </a:lnTo>
                  <a:lnTo>
                    <a:pt x="2240" y="346213"/>
                  </a:lnTo>
                  <a:lnTo>
                    <a:pt x="4023" y="347649"/>
                  </a:lnTo>
                  <a:lnTo>
                    <a:pt x="5212" y="347759"/>
                  </a:lnTo>
                  <a:lnTo>
                    <a:pt x="6004" y="346987"/>
                  </a:lnTo>
                  <a:lnTo>
                    <a:pt x="6884" y="343869"/>
                  </a:lnTo>
                  <a:lnTo>
                    <a:pt x="7587" y="3352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31"/>
          <p:cNvGrpSpPr/>
          <p:nvPr/>
        </p:nvGrpSpPr>
        <p:grpSpPr>
          <a:xfrm>
            <a:off x="7851830" y="2689859"/>
            <a:ext cx="1536010" cy="1569690"/>
            <a:chOff x="7851830" y="2689859"/>
            <a:chExt cx="1536010" cy="1569690"/>
          </a:xfrm>
        </p:grpSpPr>
        <p:sp>
          <p:nvSpPr>
            <p:cNvPr id="153" name="SMARTInkShape-187"/>
            <p:cNvSpPr/>
            <p:nvPr/>
          </p:nvSpPr>
          <p:spPr>
            <a:xfrm>
              <a:off x="9182231" y="3977640"/>
              <a:ext cx="76031" cy="75036"/>
            </a:xfrm>
            <a:custGeom>
              <a:avLst/>
              <a:gdLst/>
              <a:ahLst/>
              <a:cxnLst/>
              <a:rect l="0" t="0" r="0" b="0"/>
              <a:pathLst>
                <a:path w="76031" h="75036">
                  <a:moveTo>
                    <a:pt x="60828" y="30478"/>
                  </a:moveTo>
                  <a:lnTo>
                    <a:pt x="60828" y="19128"/>
                  </a:lnTo>
                  <a:lnTo>
                    <a:pt x="59982" y="17832"/>
                  </a:lnTo>
                  <a:lnTo>
                    <a:pt x="58570" y="16968"/>
                  </a:lnTo>
                  <a:lnTo>
                    <a:pt x="56783" y="16392"/>
                  </a:lnTo>
                  <a:lnTo>
                    <a:pt x="55591" y="15160"/>
                  </a:lnTo>
                  <a:lnTo>
                    <a:pt x="54268" y="11535"/>
                  </a:lnTo>
                  <a:lnTo>
                    <a:pt x="53068" y="10230"/>
                  </a:lnTo>
                  <a:lnTo>
                    <a:pt x="46741" y="7964"/>
                  </a:lnTo>
                  <a:lnTo>
                    <a:pt x="41885" y="7721"/>
                  </a:lnTo>
                  <a:lnTo>
                    <a:pt x="37451" y="9922"/>
                  </a:lnTo>
                  <a:lnTo>
                    <a:pt x="4946" y="40651"/>
                  </a:lnTo>
                  <a:lnTo>
                    <a:pt x="2124" y="45724"/>
                  </a:lnTo>
                  <a:lnTo>
                    <a:pt x="0" y="59455"/>
                  </a:lnTo>
                  <a:lnTo>
                    <a:pt x="3954" y="64559"/>
                  </a:lnTo>
                  <a:lnTo>
                    <a:pt x="8174" y="66792"/>
                  </a:lnTo>
                  <a:lnTo>
                    <a:pt x="10486" y="67389"/>
                  </a:lnTo>
                  <a:lnTo>
                    <a:pt x="22789" y="74454"/>
                  </a:lnTo>
                  <a:lnTo>
                    <a:pt x="25309" y="75035"/>
                  </a:lnTo>
                  <a:lnTo>
                    <a:pt x="47073" y="69535"/>
                  </a:lnTo>
                  <a:lnTo>
                    <a:pt x="52740" y="64488"/>
                  </a:lnTo>
                  <a:lnTo>
                    <a:pt x="58080" y="58295"/>
                  </a:lnTo>
                  <a:lnTo>
                    <a:pt x="70960" y="49947"/>
                  </a:lnTo>
                  <a:lnTo>
                    <a:pt x="73799" y="45340"/>
                  </a:lnTo>
                  <a:lnTo>
                    <a:pt x="75620" y="35484"/>
                  </a:lnTo>
                  <a:lnTo>
                    <a:pt x="76030" y="24357"/>
                  </a:lnTo>
                  <a:lnTo>
                    <a:pt x="72011" y="19257"/>
                  </a:lnTo>
                  <a:lnTo>
                    <a:pt x="67774" y="17025"/>
                  </a:lnTo>
                  <a:lnTo>
                    <a:pt x="58156" y="15591"/>
                  </a:lnTo>
                  <a:lnTo>
                    <a:pt x="53150" y="17654"/>
                  </a:lnTo>
                  <a:lnTo>
                    <a:pt x="50630" y="19388"/>
                  </a:lnTo>
                  <a:lnTo>
                    <a:pt x="31932" y="24659"/>
                  </a:lnTo>
                  <a:lnTo>
                    <a:pt x="4977" y="48291"/>
                  </a:lnTo>
                  <a:lnTo>
                    <a:pt x="2137" y="53353"/>
                  </a:lnTo>
                  <a:lnTo>
                    <a:pt x="1382" y="55887"/>
                  </a:lnTo>
                  <a:lnTo>
                    <a:pt x="1723" y="57578"/>
                  </a:lnTo>
                  <a:lnTo>
                    <a:pt x="2799" y="58705"/>
                  </a:lnTo>
                  <a:lnTo>
                    <a:pt x="4361" y="59456"/>
                  </a:lnTo>
                  <a:lnTo>
                    <a:pt x="5405" y="60803"/>
                  </a:lnTo>
                  <a:lnTo>
                    <a:pt x="6561" y="64560"/>
                  </a:lnTo>
                  <a:lnTo>
                    <a:pt x="7718" y="65900"/>
                  </a:lnTo>
                  <a:lnTo>
                    <a:pt x="11259" y="67389"/>
                  </a:lnTo>
                  <a:lnTo>
                    <a:pt x="32921" y="68547"/>
                  </a:lnTo>
                  <a:lnTo>
                    <a:pt x="37982" y="66308"/>
                  </a:lnTo>
                  <a:lnTo>
                    <a:pt x="55749" y="50666"/>
                  </a:lnTo>
                  <a:lnTo>
                    <a:pt x="72682" y="26098"/>
                  </a:lnTo>
                  <a:lnTo>
                    <a:pt x="75623" y="16837"/>
                  </a:lnTo>
                  <a:lnTo>
                    <a:pt x="75935" y="11668"/>
                  </a:lnTo>
                  <a:lnTo>
                    <a:pt x="74286" y="10318"/>
                  </a:lnTo>
                  <a:lnTo>
                    <a:pt x="62934" y="7974"/>
                  </a:lnTo>
                  <a:lnTo>
                    <a:pt x="59507" y="10034"/>
                  </a:lnTo>
                  <a:lnTo>
                    <a:pt x="55160" y="12926"/>
                  </a:lnTo>
                  <a:lnTo>
                    <a:pt x="35221" y="21120"/>
                  </a:lnTo>
                  <a:lnTo>
                    <a:pt x="12659" y="40670"/>
                  </a:lnTo>
                  <a:lnTo>
                    <a:pt x="9786" y="45733"/>
                  </a:lnTo>
                  <a:lnTo>
                    <a:pt x="7790" y="53184"/>
                  </a:lnTo>
                  <a:lnTo>
                    <a:pt x="7622" y="56940"/>
                  </a:lnTo>
                  <a:lnTo>
                    <a:pt x="8425" y="58279"/>
                  </a:lnTo>
                  <a:lnTo>
                    <a:pt x="9806" y="59172"/>
                  </a:lnTo>
                  <a:lnTo>
                    <a:pt x="11572" y="59767"/>
                  </a:lnTo>
                  <a:lnTo>
                    <a:pt x="12751" y="59319"/>
                  </a:lnTo>
                  <a:lnTo>
                    <a:pt x="13537" y="58172"/>
                  </a:lnTo>
                  <a:lnTo>
                    <a:pt x="14061" y="56561"/>
                  </a:lnTo>
                  <a:lnTo>
                    <a:pt x="15257" y="55487"/>
                  </a:lnTo>
                  <a:lnTo>
                    <a:pt x="18843" y="54294"/>
                  </a:lnTo>
                  <a:lnTo>
                    <a:pt x="32763" y="51207"/>
                  </a:lnTo>
                  <a:lnTo>
                    <a:pt x="39889" y="47311"/>
                  </a:lnTo>
                  <a:lnTo>
                    <a:pt x="43054" y="42758"/>
                  </a:lnTo>
                  <a:lnTo>
                    <a:pt x="51286" y="24392"/>
                  </a:lnTo>
                  <a:lnTo>
                    <a:pt x="53200" y="18461"/>
                  </a:lnTo>
                  <a:lnTo>
                    <a:pt x="56874" y="13002"/>
                  </a:lnTo>
                  <a:lnTo>
                    <a:pt x="57346" y="10361"/>
                  </a:lnTo>
                  <a:lnTo>
                    <a:pt x="56812" y="7753"/>
                  </a:lnTo>
                  <a:lnTo>
                    <a:pt x="53919" y="1531"/>
                  </a:lnTo>
                  <a:lnTo>
                    <a:pt x="52837" y="1021"/>
                  </a:lnTo>
                  <a:lnTo>
                    <a:pt x="3034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88"/>
            <p:cNvSpPr/>
            <p:nvPr/>
          </p:nvSpPr>
          <p:spPr>
            <a:xfrm>
              <a:off x="8961224" y="4198630"/>
              <a:ext cx="87871" cy="60919"/>
            </a:xfrm>
            <a:custGeom>
              <a:avLst/>
              <a:gdLst/>
              <a:ahLst/>
              <a:cxnLst/>
              <a:rect l="0" t="0" r="0" b="0"/>
              <a:pathLst>
                <a:path w="87871" h="60919">
                  <a:moveTo>
                    <a:pt x="53235" y="30470"/>
                  </a:moveTo>
                  <a:lnTo>
                    <a:pt x="53235" y="19117"/>
                  </a:lnTo>
                  <a:lnTo>
                    <a:pt x="52389" y="17821"/>
                  </a:lnTo>
                  <a:lnTo>
                    <a:pt x="50977" y="16958"/>
                  </a:lnTo>
                  <a:lnTo>
                    <a:pt x="46675" y="15570"/>
                  </a:lnTo>
                  <a:lnTo>
                    <a:pt x="20424" y="15239"/>
                  </a:lnTo>
                  <a:lnTo>
                    <a:pt x="15228" y="17490"/>
                  </a:lnTo>
                  <a:lnTo>
                    <a:pt x="12657" y="19278"/>
                  </a:lnTo>
                  <a:lnTo>
                    <a:pt x="9801" y="23520"/>
                  </a:lnTo>
                  <a:lnTo>
                    <a:pt x="7685" y="28227"/>
                  </a:lnTo>
                  <a:lnTo>
                    <a:pt x="2580" y="35637"/>
                  </a:lnTo>
                  <a:lnTo>
                    <a:pt x="249" y="44216"/>
                  </a:lnTo>
                  <a:lnTo>
                    <a:pt x="0" y="49311"/>
                  </a:lnTo>
                  <a:lnTo>
                    <a:pt x="811" y="50650"/>
                  </a:lnTo>
                  <a:lnTo>
                    <a:pt x="2200" y="51543"/>
                  </a:lnTo>
                  <a:lnTo>
                    <a:pt x="3972" y="52138"/>
                  </a:lnTo>
                  <a:lnTo>
                    <a:pt x="15338" y="59203"/>
                  </a:lnTo>
                  <a:lnTo>
                    <a:pt x="25335" y="60603"/>
                  </a:lnTo>
                  <a:lnTo>
                    <a:pt x="30393" y="58538"/>
                  </a:lnTo>
                  <a:lnTo>
                    <a:pt x="35464" y="55644"/>
                  </a:lnTo>
                  <a:lnTo>
                    <a:pt x="43079" y="53169"/>
                  </a:lnTo>
                  <a:lnTo>
                    <a:pt x="48157" y="49588"/>
                  </a:lnTo>
                  <a:lnTo>
                    <a:pt x="50977" y="45176"/>
                  </a:lnTo>
                  <a:lnTo>
                    <a:pt x="52790" y="35444"/>
                  </a:lnTo>
                  <a:lnTo>
                    <a:pt x="53224" y="19247"/>
                  </a:lnTo>
                  <a:lnTo>
                    <a:pt x="52380" y="17907"/>
                  </a:lnTo>
                  <a:lnTo>
                    <a:pt x="50973" y="17015"/>
                  </a:lnTo>
                  <a:lnTo>
                    <a:pt x="45475" y="15465"/>
                  </a:lnTo>
                  <a:lnTo>
                    <a:pt x="41883" y="15334"/>
                  </a:lnTo>
                  <a:lnTo>
                    <a:pt x="40587" y="16146"/>
                  </a:lnTo>
                  <a:lnTo>
                    <a:pt x="39724" y="17533"/>
                  </a:lnTo>
                  <a:lnTo>
                    <a:pt x="39148" y="19305"/>
                  </a:lnTo>
                  <a:lnTo>
                    <a:pt x="37916" y="20486"/>
                  </a:lnTo>
                  <a:lnTo>
                    <a:pt x="29858" y="24640"/>
                  </a:lnTo>
                  <a:lnTo>
                    <a:pt x="27490" y="26583"/>
                  </a:lnTo>
                  <a:lnTo>
                    <a:pt x="24860" y="30999"/>
                  </a:lnTo>
                  <a:lnTo>
                    <a:pt x="22843" y="35785"/>
                  </a:lnTo>
                  <a:lnTo>
                    <a:pt x="19126" y="40734"/>
                  </a:lnTo>
                  <a:lnTo>
                    <a:pt x="18643" y="43238"/>
                  </a:lnTo>
                  <a:lnTo>
                    <a:pt x="19167" y="45755"/>
                  </a:lnTo>
                  <a:lnTo>
                    <a:pt x="22047" y="51833"/>
                  </a:lnTo>
                  <a:lnTo>
                    <a:pt x="29254" y="59758"/>
                  </a:lnTo>
                  <a:lnTo>
                    <a:pt x="32134" y="60420"/>
                  </a:lnTo>
                  <a:lnTo>
                    <a:pt x="48258" y="60918"/>
                  </a:lnTo>
                  <a:lnTo>
                    <a:pt x="49916" y="60082"/>
                  </a:lnTo>
                  <a:lnTo>
                    <a:pt x="51024" y="58677"/>
                  </a:lnTo>
                  <a:lnTo>
                    <a:pt x="53098" y="54859"/>
                  </a:lnTo>
                  <a:lnTo>
                    <a:pt x="58181" y="47951"/>
                  </a:lnTo>
                  <a:lnTo>
                    <a:pt x="60909" y="40541"/>
                  </a:lnTo>
                  <a:lnTo>
                    <a:pt x="65858" y="32983"/>
                  </a:lnTo>
                  <a:lnTo>
                    <a:pt x="67700" y="25381"/>
                  </a:lnTo>
                  <a:lnTo>
                    <a:pt x="68131" y="20305"/>
                  </a:lnTo>
                  <a:lnTo>
                    <a:pt x="67400" y="18614"/>
                  </a:lnTo>
                  <a:lnTo>
                    <a:pt x="66065" y="17485"/>
                  </a:lnTo>
                  <a:lnTo>
                    <a:pt x="64328" y="16734"/>
                  </a:lnTo>
                  <a:lnTo>
                    <a:pt x="63170" y="15386"/>
                  </a:lnTo>
                  <a:lnTo>
                    <a:pt x="61884" y="11630"/>
                  </a:lnTo>
                  <a:lnTo>
                    <a:pt x="60695" y="10289"/>
                  </a:lnTo>
                  <a:lnTo>
                    <a:pt x="57116" y="8801"/>
                  </a:lnTo>
                  <a:lnTo>
                    <a:pt x="42969" y="7714"/>
                  </a:lnTo>
                  <a:lnTo>
                    <a:pt x="41311" y="8525"/>
                  </a:lnTo>
                  <a:lnTo>
                    <a:pt x="40205" y="9913"/>
                  </a:lnTo>
                  <a:lnTo>
                    <a:pt x="39470" y="11685"/>
                  </a:lnTo>
                  <a:lnTo>
                    <a:pt x="38132" y="12866"/>
                  </a:lnTo>
                  <a:lnTo>
                    <a:pt x="34388" y="14179"/>
                  </a:lnTo>
                  <a:lnTo>
                    <a:pt x="33050" y="15375"/>
                  </a:lnTo>
                  <a:lnTo>
                    <a:pt x="30727" y="21698"/>
                  </a:lnTo>
                  <a:lnTo>
                    <a:pt x="30385" y="34170"/>
                  </a:lnTo>
                  <a:lnTo>
                    <a:pt x="31227" y="35477"/>
                  </a:lnTo>
                  <a:lnTo>
                    <a:pt x="32637" y="36347"/>
                  </a:lnTo>
                  <a:lnTo>
                    <a:pt x="34423" y="36928"/>
                  </a:lnTo>
                  <a:lnTo>
                    <a:pt x="35613" y="38162"/>
                  </a:lnTo>
                  <a:lnTo>
                    <a:pt x="36936" y="41791"/>
                  </a:lnTo>
                  <a:lnTo>
                    <a:pt x="38135" y="43097"/>
                  </a:lnTo>
                  <a:lnTo>
                    <a:pt x="41727" y="44547"/>
                  </a:lnTo>
                  <a:lnTo>
                    <a:pt x="43869" y="44088"/>
                  </a:lnTo>
                  <a:lnTo>
                    <a:pt x="53393" y="39526"/>
                  </a:lnTo>
                  <a:lnTo>
                    <a:pt x="55879" y="39045"/>
                  </a:lnTo>
                  <a:lnTo>
                    <a:pt x="63425" y="34327"/>
                  </a:lnTo>
                  <a:lnTo>
                    <a:pt x="71024" y="27567"/>
                  </a:lnTo>
                  <a:lnTo>
                    <a:pt x="73840" y="22689"/>
                  </a:lnTo>
                  <a:lnTo>
                    <a:pt x="74592" y="20202"/>
                  </a:lnTo>
                  <a:lnTo>
                    <a:pt x="75939" y="18545"/>
                  </a:lnTo>
                  <a:lnTo>
                    <a:pt x="81035" y="15365"/>
                  </a:lnTo>
                  <a:lnTo>
                    <a:pt x="87870" y="3165"/>
                  </a:lnTo>
                  <a:lnTo>
                    <a:pt x="87332" y="2107"/>
                  </a:lnTo>
                  <a:lnTo>
                    <a:pt x="84430" y="407"/>
                  </a:lnTo>
                  <a:lnTo>
                    <a:pt x="72381" y="0"/>
                  </a:lnTo>
                  <a:lnTo>
                    <a:pt x="67954" y="2251"/>
                  </a:lnTo>
                  <a:lnTo>
                    <a:pt x="45615" y="2284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89"/>
            <p:cNvSpPr/>
            <p:nvPr/>
          </p:nvSpPr>
          <p:spPr>
            <a:xfrm>
              <a:off x="8237694" y="4092052"/>
              <a:ext cx="113445" cy="82515"/>
            </a:xfrm>
            <a:custGeom>
              <a:avLst/>
              <a:gdLst/>
              <a:ahLst/>
              <a:cxnLst/>
              <a:rect l="0" t="0" r="0" b="0"/>
              <a:pathLst>
                <a:path w="113445" h="82515">
                  <a:moveTo>
                    <a:pt x="83345" y="30366"/>
                  </a:moveTo>
                  <a:lnTo>
                    <a:pt x="83345" y="23806"/>
                  </a:lnTo>
                  <a:lnTo>
                    <a:pt x="84191" y="23454"/>
                  </a:lnTo>
                  <a:lnTo>
                    <a:pt x="87390" y="23061"/>
                  </a:lnTo>
                  <a:lnTo>
                    <a:pt x="88582" y="22110"/>
                  </a:lnTo>
                  <a:lnTo>
                    <a:pt x="90651" y="16213"/>
                  </a:lnTo>
                  <a:lnTo>
                    <a:pt x="86828" y="11404"/>
                  </a:lnTo>
                  <a:lnTo>
                    <a:pt x="82636" y="9239"/>
                  </a:lnTo>
                  <a:lnTo>
                    <a:pt x="68043" y="7660"/>
                  </a:lnTo>
                  <a:lnTo>
                    <a:pt x="65523" y="7609"/>
                  </a:lnTo>
                  <a:lnTo>
                    <a:pt x="60466" y="9810"/>
                  </a:lnTo>
                  <a:lnTo>
                    <a:pt x="23734" y="36992"/>
                  </a:lnTo>
                  <a:lnTo>
                    <a:pt x="3140" y="58100"/>
                  </a:lnTo>
                  <a:lnTo>
                    <a:pt x="1131" y="63295"/>
                  </a:lnTo>
                  <a:lnTo>
                    <a:pt x="0" y="70979"/>
                  </a:lnTo>
                  <a:lnTo>
                    <a:pt x="689" y="72682"/>
                  </a:lnTo>
                  <a:lnTo>
                    <a:pt x="1995" y="73816"/>
                  </a:lnTo>
                  <a:lnTo>
                    <a:pt x="5702" y="75924"/>
                  </a:lnTo>
                  <a:lnTo>
                    <a:pt x="12551" y="81025"/>
                  </a:lnTo>
                  <a:lnTo>
                    <a:pt x="17450" y="82514"/>
                  </a:lnTo>
                  <a:lnTo>
                    <a:pt x="24707" y="80920"/>
                  </a:lnTo>
                  <a:lnTo>
                    <a:pt x="38314" y="77519"/>
                  </a:lnTo>
                  <a:lnTo>
                    <a:pt x="53069" y="74254"/>
                  </a:lnTo>
                  <a:lnTo>
                    <a:pt x="77445" y="63145"/>
                  </a:lnTo>
                  <a:lnTo>
                    <a:pt x="98388" y="47851"/>
                  </a:lnTo>
                  <a:lnTo>
                    <a:pt x="100993" y="47103"/>
                  </a:lnTo>
                  <a:lnTo>
                    <a:pt x="102731" y="45757"/>
                  </a:lnTo>
                  <a:lnTo>
                    <a:pt x="104661" y="42006"/>
                  </a:lnTo>
                  <a:lnTo>
                    <a:pt x="105747" y="35132"/>
                  </a:lnTo>
                  <a:lnTo>
                    <a:pt x="105054" y="33543"/>
                  </a:lnTo>
                  <a:lnTo>
                    <a:pt x="103744" y="32485"/>
                  </a:lnTo>
                  <a:lnTo>
                    <a:pt x="100031" y="30461"/>
                  </a:lnTo>
                  <a:lnTo>
                    <a:pt x="93181" y="25409"/>
                  </a:lnTo>
                  <a:lnTo>
                    <a:pt x="85790" y="23537"/>
                  </a:lnTo>
                  <a:lnTo>
                    <a:pt x="80763" y="23097"/>
                  </a:lnTo>
                  <a:lnTo>
                    <a:pt x="75707" y="25161"/>
                  </a:lnTo>
                  <a:lnTo>
                    <a:pt x="37765" y="50988"/>
                  </a:lnTo>
                  <a:lnTo>
                    <a:pt x="35179" y="51734"/>
                  </a:lnTo>
                  <a:lnTo>
                    <a:pt x="33453" y="53079"/>
                  </a:lnTo>
                  <a:lnTo>
                    <a:pt x="30460" y="59656"/>
                  </a:lnTo>
                  <a:lnTo>
                    <a:pt x="36607" y="67303"/>
                  </a:lnTo>
                  <a:lnTo>
                    <a:pt x="39431" y="67949"/>
                  </a:lnTo>
                  <a:lnTo>
                    <a:pt x="44354" y="69083"/>
                  </a:lnTo>
                  <a:lnTo>
                    <a:pt x="52186" y="72410"/>
                  </a:lnTo>
                  <a:lnTo>
                    <a:pt x="61312" y="72196"/>
                  </a:lnTo>
                  <a:lnTo>
                    <a:pt x="79910" y="68111"/>
                  </a:lnTo>
                  <a:lnTo>
                    <a:pt x="100356" y="55513"/>
                  </a:lnTo>
                  <a:lnTo>
                    <a:pt x="110928" y="40505"/>
                  </a:lnTo>
                  <a:lnTo>
                    <a:pt x="112966" y="32900"/>
                  </a:lnTo>
                  <a:lnTo>
                    <a:pt x="113444" y="27824"/>
                  </a:lnTo>
                  <a:lnTo>
                    <a:pt x="107232" y="10072"/>
                  </a:lnTo>
                  <a:lnTo>
                    <a:pt x="98418" y="4221"/>
                  </a:lnTo>
                  <a:lnTo>
                    <a:pt x="89128" y="1172"/>
                  </a:lnTo>
                  <a:lnTo>
                    <a:pt x="73246" y="0"/>
                  </a:lnTo>
                  <a:lnTo>
                    <a:pt x="68133" y="2196"/>
                  </a:lnTo>
                  <a:lnTo>
                    <a:pt x="43765" y="17802"/>
                  </a:lnTo>
                  <a:lnTo>
                    <a:pt x="40354" y="22806"/>
                  </a:lnTo>
                  <a:lnTo>
                    <a:pt x="38434" y="30385"/>
                  </a:lnTo>
                  <a:lnTo>
                    <a:pt x="37672" y="48149"/>
                  </a:lnTo>
                  <a:lnTo>
                    <a:pt x="39903" y="53227"/>
                  </a:lnTo>
                  <a:lnTo>
                    <a:pt x="48235" y="63388"/>
                  </a:lnTo>
                  <a:lnTo>
                    <a:pt x="53065" y="66210"/>
                  </a:lnTo>
                  <a:lnTo>
                    <a:pt x="60486" y="6846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90"/>
            <p:cNvSpPr/>
            <p:nvPr/>
          </p:nvSpPr>
          <p:spPr>
            <a:xfrm>
              <a:off x="8107680" y="3901440"/>
              <a:ext cx="83707" cy="76160"/>
            </a:xfrm>
            <a:custGeom>
              <a:avLst/>
              <a:gdLst/>
              <a:ahLst/>
              <a:cxnLst/>
              <a:rect l="0" t="0" r="0" b="0"/>
              <a:pathLst>
                <a:path w="83707" h="76160">
                  <a:moveTo>
                    <a:pt x="68579" y="0"/>
                  </a:moveTo>
                  <a:lnTo>
                    <a:pt x="64534" y="0"/>
                  </a:lnTo>
                  <a:lnTo>
                    <a:pt x="60291" y="2256"/>
                  </a:lnTo>
                  <a:lnTo>
                    <a:pt x="55582" y="5235"/>
                  </a:lnTo>
                  <a:lnTo>
                    <a:pt x="35377" y="13493"/>
                  </a:lnTo>
                  <a:lnTo>
                    <a:pt x="28986" y="18133"/>
                  </a:lnTo>
                  <a:lnTo>
                    <a:pt x="11067" y="42494"/>
                  </a:lnTo>
                  <a:lnTo>
                    <a:pt x="8640" y="50597"/>
                  </a:lnTo>
                  <a:lnTo>
                    <a:pt x="8074" y="55788"/>
                  </a:lnTo>
                  <a:lnTo>
                    <a:pt x="10078" y="60918"/>
                  </a:lnTo>
                  <a:lnTo>
                    <a:pt x="12946" y="66022"/>
                  </a:lnTo>
                  <a:lnTo>
                    <a:pt x="14221" y="71112"/>
                  </a:lnTo>
                  <a:lnTo>
                    <a:pt x="15407" y="72808"/>
                  </a:lnTo>
                  <a:lnTo>
                    <a:pt x="17045" y="73937"/>
                  </a:lnTo>
                  <a:lnTo>
                    <a:pt x="21968" y="75194"/>
                  </a:lnTo>
                  <a:lnTo>
                    <a:pt x="39686" y="76066"/>
                  </a:lnTo>
                  <a:lnTo>
                    <a:pt x="45295" y="73882"/>
                  </a:lnTo>
                  <a:lnTo>
                    <a:pt x="78738" y="43168"/>
                  </a:lnTo>
                  <a:lnTo>
                    <a:pt x="81561" y="38093"/>
                  </a:lnTo>
                  <a:lnTo>
                    <a:pt x="82313" y="35556"/>
                  </a:lnTo>
                  <a:lnTo>
                    <a:pt x="81968" y="33017"/>
                  </a:lnTo>
                  <a:lnTo>
                    <a:pt x="74353" y="15239"/>
                  </a:lnTo>
                  <a:lnTo>
                    <a:pt x="72429" y="12698"/>
                  </a:lnTo>
                  <a:lnTo>
                    <a:pt x="68033" y="9877"/>
                  </a:lnTo>
                  <a:lnTo>
                    <a:pt x="58310" y="8065"/>
                  </a:lnTo>
                  <a:lnTo>
                    <a:pt x="46723" y="7752"/>
                  </a:lnTo>
                  <a:lnTo>
                    <a:pt x="39673" y="9935"/>
                  </a:lnTo>
                  <a:lnTo>
                    <a:pt x="28249" y="18237"/>
                  </a:lnTo>
                  <a:lnTo>
                    <a:pt x="11023" y="42499"/>
                  </a:lnTo>
                  <a:lnTo>
                    <a:pt x="8627" y="50597"/>
                  </a:lnTo>
                  <a:lnTo>
                    <a:pt x="8068" y="55790"/>
                  </a:lnTo>
                  <a:lnTo>
                    <a:pt x="10077" y="60920"/>
                  </a:lnTo>
                  <a:lnTo>
                    <a:pt x="18265" y="71112"/>
                  </a:lnTo>
                  <a:lnTo>
                    <a:pt x="23075" y="73937"/>
                  </a:lnTo>
                  <a:lnTo>
                    <a:pt x="32800" y="75528"/>
                  </a:lnTo>
                  <a:lnTo>
                    <a:pt x="55569" y="76159"/>
                  </a:lnTo>
                  <a:lnTo>
                    <a:pt x="67452" y="72143"/>
                  </a:lnTo>
                  <a:lnTo>
                    <a:pt x="70368" y="70109"/>
                  </a:lnTo>
                  <a:lnTo>
                    <a:pt x="80924" y="55790"/>
                  </a:lnTo>
                  <a:lnTo>
                    <a:pt x="82533" y="50759"/>
                  </a:lnTo>
                  <a:lnTo>
                    <a:pt x="83706" y="28996"/>
                  </a:lnTo>
                  <a:lnTo>
                    <a:pt x="82896" y="26950"/>
                  </a:lnTo>
                  <a:lnTo>
                    <a:pt x="81511" y="25586"/>
                  </a:lnTo>
                  <a:lnTo>
                    <a:pt x="77714" y="24071"/>
                  </a:lnTo>
                  <a:lnTo>
                    <a:pt x="42855" y="22891"/>
                  </a:lnTo>
                  <a:lnTo>
                    <a:pt x="28690" y="23716"/>
                  </a:lnTo>
                  <a:lnTo>
                    <a:pt x="18754" y="28946"/>
                  </a:lnTo>
                  <a:lnTo>
                    <a:pt x="0" y="457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91"/>
            <p:cNvSpPr/>
            <p:nvPr/>
          </p:nvSpPr>
          <p:spPr>
            <a:xfrm>
              <a:off x="9189718" y="2941318"/>
              <a:ext cx="198122" cy="60962"/>
            </a:xfrm>
            <a:custGeom>
              <a:avLst/>
              <a:gdLst/>
              <a:ahLst/>
              <a:cxnLst/>
              <a:rect l="0" t="0" r="0" b="0"/>
              <a:pathLst>
                <a:path w="198122" h="60962">
                  <a:moveTo>
                    <a:pt x="0" y="60961"/>
                  </a:moveTo>
                  <a:lnTo>
                    <a:pt x="0" y="56916"/>
                  </a:lnTo>
                  <a:lnTo>
                    <a:pt x="848" y="55725"/>
                  </a:lnTo>
                  <a:lnTo>
                    <a:pt x="2258" y="54929"/>
                  </a:lnTo>
                  <a:lnTo>
                    <a:pt x="39490" y="39558"/>
                  </a:lnTo>
                  <a:lnTo>
                    <a:pt x="71113" y="24404"/>
                  </a:lnTo>
                  <a:lnTo>
                    <a:pt x="99811" y="15698"/>
                  </a:lnTo>
                  <a:lnTo>
                    <a:pt x="135804" y="5171"/>
                  </a:lnTo>
                  <a:lnTo>
                    <a:pt x="172825" y="683"/>
                  </a:lnTo>
                  <a:lnTo>
                    <a:pt x="19812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92"/>
            <p:cNvSpPr/>
            <p:nvPr/>
          </p:nvSpPr>
          <p:spPr>
            <a:xfrm>
              <a:off x="9364981" y="2720340"/>
              <a:ext cx="22859" cy="403861"/>
            </a:xfrm>
            <a:custGeom>
              <a:avLst/>
              <a:gdLst/>
              <a:ahLst/>
              <a:cxnLst/>
              <a:rect l="0" t="0" r="0" b="0"/>
              <a:pathLst>
                <a:path w="22859" h="403861">
                  <a:moveTo>
                    <a:pt x="22858" y="0"/>
                  </a:moveTo>
                  <a:lnTo>
                    <a:pt x="22858" y="4045"/>
                  </a:lnTo>
                  <a:lnTo>
                    <a:pt x="20601" y="8288"/>
                  </a:lnTo>
                  <a:lnTo>
                    <a:pt x="17620" y="12997"/>
                  </a:lnTo>
                  <a:lnTo>
                    <a:pt x="9346" y="49333"/>
                  </a:lnTo>
                  <a:lnTo>
                    <a:pt x="7960" y="87072"/>
                  </a:lnTo>
                  <a:lnTo>
                    <a:pt x="7718" y="117051"/>
                  </a:lnTo>
                  <a:lnTo>
                    <a:pt x="7647" y="151426"/>
                  </a:lnTo>
                  <a:lnTo>
                    <a:pt x="5374" y="178214"/>
                  </a:lnTo>
                  <a:lnTo>
                    <a:pt x="2388" y="206206"/>
                  </a:lnTo>
                  <a:lnTo>
                    <a:pt x="1059" y="232758"/>
                  </a:lnTo>
                  <a:lnTo>
                    <a:pt x="314" y="267460"/>
                  </a:lnTo>
                  <a:lnTo>
                    <a:pt x="92" y="299192"/>
                  </a:lnTo>
                  <a:lnTo>
                    <a:pt x="17" y="334172"/>
                  </a:lnTo>
                  <a:lnTo>
                    <a:pt x="0" y="369188"/>
                  </a:lnTo>
                  <a:lnTo>
                    <a:pt x="2258" y="378008"/>
                  </a:lnTo>
                  <a:lnTo>
                    <a:pt x="6029" y="387733"/>
                  </a:lnTo>
                  <a:lnTo>
                    <a:pt x="7619" y="4038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93"/>
            <p:cNvSpPr/>
            <p:nvPr/>
          </p:nvSpPr>
          <p:spPr>
            <a:xfrm>
              <a:off x="9212580" y="2758440"/>
              <a:ext cx="38101" cy="414682"/>
            </a:xfrm>
            <a:custGeom>
              <a:avLst/>
              <a:gdLst/>
              <a:ahLst/>
              <a:cxnLst/>
              <a:rect l="0" t="0" r="0" b="0"/>
              <a:pathLst>
                <a:path w="38101" h="414682">
                  <a:moveTo>
                    <a:pt x="38100" y="0"/>
                  </a:moveTo>
                  <a:lnTo>
                    <a:pt x="34054" y="4045"/>
                  </a:lnTo>
                  <a:lnTo>
                    <a:pt x="32068" y="8288"/>
                  </a:lnTo>
                  <a:lnTo>
                    <a:pt x="30620" y="39495"/>
                  </a:lnTo>
                  <a:lnTo>
                    <a:pt x="26462" y="72900"/>
                  </a:lnTo>
                  <a:lnTo>
                    <a:pt x="23926" y="106171"/>
                  </a:lnTo>
                  <a:lnTo>
                    <a:pt x="23175" y="142841"/>
                  </a:lnTo>
                  <a:lnTo>
                    <a:pt x="22953" y="180518"/>
                  </a:lnTo>
                  <a:lnTo>
                    <a:pt x="18841" y="218491"/>
                  </a:lnTo>
                  <a:lnTo>
                    <a:pt x="16841" y="246121"/>
                  </a:lnTo>
                  <a:lnTo>
                    <a:pt x="15952" y="273640"/>
                  </a:lnTo>
                  <a:lnTo>
                    <a:pt x="15449" y="308173"/>
                  </a:lnTo>
                  <a:lnTo>
                    <a:pt x="14455" y="339006"/>
                  </a:lnTo>
                  <a:lnTo>
                    <a:pt x="10867" y="364606"/>
                  </a:lnTo>
                  <a:lnTo>
                    <a:pt x="14910" y="402453"/>
                  </a:lnTo>
                  <a:lnTo>
                    <a:pt x="15173" y="413741"/>
                  </a:lnTo>
                  <a:lnTo>
                    <a:pt x="14349" y="414681"/>
                  </a:lnTo>
                  <a:lnTo>
                    <a:pt x="12953" y="414460"/>
                  </a:lnTo>
                  <a:lnTo>
                    <a:pt x="11174" y="413466"/>
                  </a:lnTo>
                  <a:lnTo>
                    <a:pt x="9989" y="411957"/>
                  </a:lnTo>
                  <a:lnTo>
                    <a:pt x="8672" y="408022"/>
                  </a:lnTo>
                  <a:lnTo>
                    <a:pt x="7475" y="406635"/>
                  </a:lnTo>
                  <a:lnTo>
                    <a:pt x="0" y="4038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94"/>
            <p:cNvSpPr/>
            <p:nvPr/>
          </p:nvSpPr>
          <p:spPr>
            <a:xfrm>
              <a:off x="8839200" y="3131818"/>
              <a:ext cx="281940" cy="228601"/>
            </a:xfrm>
            <a:custGeom>
              <a:avLst/>
              <a:gdLst/>
              <a:ahLst/>
              <a:cxnLst/>
              <a:rect l="0" t="0" r="0" b="0"/>
              <a:pathLst>
                <a:path w="281940" h="228601">
                  <a:moveTo>
                    <a:pt x="0" y="228600"/>
                  </a:moveTo>
                  <a:lnTo>
                    <a:pt x="0" y="221295"/>
                  </a:lnTo>
                  <a:lnTo>
                    <a:pt x="5236" y="214959"/>
                  </a:lnTo>
                  <a:lnTo>
                    <a:pt x="7759" y="208002"/>
                  </a:lnTo>
                  <a:lnTo>
                    <a:pt x="22177" y="191500"/>
                  </a:lnTo>
                  <a:lnTo>
                    <a:pt x="57522" y="162425"/>
                  </a:lnTo>
                  <a:lnTo>
                    <a:pt x="91991" y="143175"/>
                  </a:lnTo>
                  <a:lnTo>
                    <a:pt x="129612" y="119169"/>
                  </a:lnTo>
                  <a:lnTo>
                    <a:pt x="167648" y="93954"/>
                  </a:lnTo>
                  <a:lnTo>
                    <a:pt x="203482" y="70835"/>
                  </a:lnTo>
                  <a:lnTo>
                    <a:pt x="236080" y="50095"/>
                  </a:lnTo>
                  <a:lnTo>
                    <a:pt x="268689" y="20739"/>
                  </a:lnTo>
                  <a:lnTo>
                    <a:pt x="271816" y="15426"/>
                  </a:lnTo>
                  <a:lnTo>
                    <a:pt x="274053" y="10244"/>
                  </a:lnTo>
                  <a:lnTo>
                    <a:pt x="28193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95"/>
            <p:cNvSpPr/>
            <p:nvPr/>
          </p:nvSpPr>
          <p:spPr>
            <a:xfrm>
              <a:off x="7851830" y="2956559"/>
              <a:ext cx="217751" cy="121921"/>
            </a:xfrm>
            <a:custGeom>
              <a:avLst/>
              <a:gdLst/>
              <a:ahLst/>
              <a:cxnLst/>
              <a:rect l="0" t="0" r="0" b="0"/>
              <a:pathLst>
                <a:path w="217751" h="121921">
                  <a:moveTo>
                    <a:pt x="4388" y="121920"/>
                  </a:moveTo>
                  <a:lnTo>
                    <a:pt x="0" y="121920"/>
                  </a:lnTo>
                  <a:lnTo>
                    <a:pt x="3643" y="121920"/>
                  </a:lnTo>
                  <a:lnTo>
                    <a:pt x="37494" y="97074"/>
                  </a:lnTo>
                  <a:lnTo>
                    <a:pt x="69912" y="78348"/>
                  </a:lnTo>
                  <a:lnTo>
                    <a:pt x="103013" y="63383"/>
                  </a:lnTo>
                  <a:lnTo>
                    <a:pt x="135587" y="44181"/>
                  </a:lnTo>
                  <a:lnTo>
                    <a:pt x="166688" y="26450"/>
                  </a:lnTo>
                  <a:lnTo>
                    <a:pt x="199760" y="11371"/>
                  </a:lnTo>
                  <a:lnTo>
                    <a:pt x="21775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96"/>
            <p:cNvSpPr/>
            <p:nvPr/>
          </p:nvSpPr>
          <p:spPr>
            <a:xfrm>
              <a:off x="8008722" y="2689859"/>
              <a:ext cx="30379" cy="464821"/>
            </a:xfrm>
            <a:custGeom>
              <a:avLst/>
              <a:gdLst/>
              <a:ahLst/>
              <a:cxnLst/>
              <a:rect l="0" t="0" r="0" b="0"/>
              <a:pathLst>
                <a:path w="30379" h="464821">
                  <a:moveTo>
                    <a:pt x="30378" y="0"/>
                  </a:moveTo>
                  <a:lnTo>
                    <a:pt x="26333" y="4045"/>
                  </a:lnTo>
                  <a:lnTo>
                    <a:pt x="24345" y="8288"/>
                  </a:lnTo>
                  <a:lnTo>
                    <a:pt x="22851" y="40091"/>
                  </a:lnTo>
                  <a:lnTo>
                    <a:pt x="28013" y="75903"/>
                  </a:lnTo>
                  <a:lnTo>
                    <a:pt x="28830" y="109791"/>
                  </a:lnTo>
                  <a:lnTo>
                    <a:pt x="24933" y="143351"/>
                  </a:lnTo>
                  <a:lnTo>
                    <a:pt x="23724" y="170391"/>
                  </a:lnTo>
                  <a:lnTo>
                    <a:pt x="20928" y="199342"/>
                  </a:lnTo>
                  <a:lnTo>
                    <a:pt x="16864" y="229143"/>
                  </a:lnTo>
                  <a:lnTo>
                    <a:pt x="12235" y="259322"/>
                  </a:lnTo>
                  <a:lnTo>
                    <a:pt x="9614" y="287410"/>
                  </a:lnTo>
                  <a:lnTo>
                    <a:pt x="7604" y="314004"/>
                  </a:lnTo>
                  <a:lnTo>
                    <a:pt x="2557" y="351930"/>
                  </a:lnTo>
                  <a:lnTo>
                    <a:pt x="685" y="384146"/>
                  </a:lnTo>
                  <a:lnTo>
                    <a:pt x="0" y="422085"/>
                  </a:lnTo>
                  <a:lnTo>
                    <a:pt x="7207" y="459240"/>
                  </a:lnTo>
                  <a:lnTo>
                    <a:pt x="7517" y="4648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97"/>
            <p:cNvSpPr/>
            <p:nvPr/>
          </p:nvSpPr>
          <p:spPr>
            <a:xfrm>
              <a:off x="7856218" y="2842259"/>
              <a:ext cx="38101" cy="371283"/>
            </a:xfrm>
            <a:custGeom>
              <a:avLst/>
              <a:gdLst/>
              <a:ahLst/>
              <a:cxnLst/>
              <a:rect l="0" t="0" r="0" b="0"/>
              <a:pathLst>
                <a:path w="38101" h="371283">
                  <a:moveTo>
                    <a:pt x="38100" y="0"/>
                  </a:moveTo>
                  <a:lnTo>
                    <a:pt x="34056" y="4045"/>
                  </a:lnTo>
                  <a:lnTo>
                    <a:pt x="32070" y="8288"/>
                  </a:lnTo>
                  <a:lnTo>
                    <a:pt x="30620" y="39497"/>
                  </a:lnTo>
                  <a:lnTo>
                    <a:pt x="30509" y="72902"/>
                  </a:lnTo>
                  <a:lnTo>
                    <a:pt x="26445" y="106173"/>
                  </a:lnTo>
                  <a:lnTo>
                    <a:pt x="23922" y="142843"/>
                  </a:lnTo>
                  <a:lnTo>
                    <a:pt x="23177" y="180518"/>
                  </a:lnTo>
                  <a:lnTo>
                    <a:pt x="18909" y="214448"/>
                  </a:lnTo>
                  <a:lnTo>
                    <a:pt x="16327" y="249994"/>
                  </a:lnTo>
                  <a:lnTo>
                    <a:pt x="15562" y="283294"/>
                  </a:lnTo>
                  <a:lnTo>
                    <a:pt x="10067" y="318803"/>
                  </a:lnTo>
                  <a:lnTo>
                    <a:pt x="3899" y="353931"/>
                  </a:lnTo>
                  <a:lnTo>
                    <a:pt x="344" y="371282"/>
                  </a:lnTo>
                  <a:lnTo>
                    <a:pt x="230" y="371134"/>
                  </a:lnTo>
                  <a:lnTo>
                    <a:pt x="0" y="3505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98"/>
            <p:cNvSpPr/>
            <p:nvPr/>
          </p:nvSpPr>
          <p:spPr>
            <a:xfrm>
              <a:off x="8260080" y="3162300"/>
              <a:ext cx="160021" cy="274319"/>
            </a:xfrm>
            <a:custGeom>
              <a:avLst/>
              <a:gdLst/>
              <a:ahLst/>
              <a:cxnLst/>
              <a:rect l="0" t="0" r="0" b="0"/>
              <a:pathLst>
                <a:path w="160021" h="274319">
                  <a:moveTo>
                    <a:pt x="0" y="0"/>
                  </a:moveTo>
                  <a:lnTo>
                    <a:pt x="0" y="4044"/>
                  </a:lnTo>
                  <a:lnTo>
                    <a:pt x="2258" y="8289"/>
                  </a:lnTo>
                  <a:lnTo>
                    <a:pt x="20408" y="36572"/>
                  </a:lnTo>
                  <a:lnTo>
                    <a:pt x="37077" y="69382"/>
                  </a:lnTo>
                  <a:lnTo>
                    <a:pt x="55127" y="106784"/>
                  </a:lnTo>
                  <a:lnTo>
                    <a:pt x="78128" y="144793"/>
                  </a:lnTo>
                  <a:lnTo>
                    <a:pt x="97609" y="182881"/>
                  </a:lnTo>
                  <a:lnTo>
                    <a:pt x="122062" y="218721"/>
                  </a:lnTo>
                  <a:lnTo>
                    <a:pt x="150926" y="256406"/>
                  </a:lnTo>
                  <a:lnTo>
                    <a:pt x="155979" y="264383"/>
                  </a:lnTo>
                  <a:lnTo>
                    <a:pt x="160020" y="27431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99"/>
            <p:cNvSpPr/>
            <p:nvPr/>
          </p:nvSpPr>
          <p:spPr>
            <a:xfrm>
              <a:off x="8428866" y="3482885"/>
              <a:ext cx="608350" cy="630769"/>
            </a:xfrm>
            <a:custGeom>
              <a:avLst/>
              <a:gdLst/>
              <a:ahLst/>
              <a:cxnLst/>
              <a:rect l="0" t="0" r="0" b="0"/>
              <a:pathLst>
                <a:path w="608350" h="630769">
                  <a:moveTo>
                    <a:pt x="425573" y="68033"/>
                  </a:moveTo>
                  <a:lnTo>
                    <a:pt x="425573" y="63988"/>
                  </a:lnTo>
                  <a:lnTo>
                    <a:pt x="424726" y="62798"/>
                  </a:lnTo>
                  <a:lnTo>
                    <a:pt x="423316" y="62004"/>
                  </a:lnTo>
                  <a:lnTo>
                    <a:pt x="387216" y="45017"/>
                  </a:lnTo>
                  <a:lnTo>
                    <a:pt x="377198" y="40870"/>
                  </a:lnTo>
                  <a:lnTo>
                    <a:pt x="341587" y="32608"/>
                  </a:lnTo>
                  <a:lnTo>
                    <a:pt x="322982" y="31574"/>
                  </a:lnTo>
                  <a:lnTo>
                    <a:pt x="285543" y="36599"/>
                  </a:lnTo>
                  <a:lnTo>
                    <a:pt x="252129" y="43448"/>
                  </a:lnTo>
                  <a:lnTo>
                    <a:pt x="220192" y="55212"/>
                  </a:lnTo>
                  <a:lnTo>
                    <a:pt x="189425" y="69547"/>
                  </a:lnTo>
                  <a:lnTo>
                    <a:pt x="158887" y="86614"/>
                  </a:lnTo>
                  <a:lnTo>
                    <a:pt x="128396" y="106292"/>
                  </a:lnTo>
                  <a:lnTo>
                    <a:pt x="97914" y="130530"/>
                  </a:lnTo>
                  <a:lnTo>
                    <a:pt x="62072" y="165038"/>
                  </a:lnTo>
                  <a:lnTo>
                    <a:pt x="45243" y="186241"/>
                  </a:lnTo>
                  <a:lnTo>
                    <a:pt x="28430" y="219701"/>
                  </a:lnTo>
                  <a:lnTo>
                    <a:pt x="16957" y="250770"/>
                  </a:lnTo>
                  <a:lnTo>
                    <a:pt x="6536" y="283623"/>
                  </a:lnTo>
                  <a:lnTo>
                    <a:pt x="370" y="318429"/>
                  </a:lnTo>
                  <a:lnTo>
                    <a:pt x="0" y="355000"/>
                  </a:lnTo>
                  <a:lnTo>
                    <a:pt x="7202" y="389820"/>
                  </a:lnTo>
                  <a:lnTo>
                    <a:pt x="16778" y="425014"/>
                  </a:lnTo>
                  <a:lnTo>
                    <a:pt x="27668" y="456426"/>
                  </a:lnTo>
                  <a:lnTo>
                    <a:pt x="47505" y="487088"/>
                  </a:lnTo>
                  <a:lnTo>
                    <a:pt x="75632" y="517606"/>
                  </a:lnTo>
                  <a:lnTo>
                    <a:pt x="105647" y="548092"/>
                  </a:lnTo>
                  <a:lnTo>
                    <a:pt x="128427" y="569261"/>
                  </a:lnTo>
                  <a:lnTo>
                    <a:pt x="161138" y="587113"/>
                  </a:lnTo>
                  <a:lnTo>
                    <a:pt x="190024" y="599449"/>
                  </a:lnTo>
                  <a:lnTo>
                    <a:pt x="220033" y="608466"/>
                  </a:lnTo>
                  <a:lnTo>
                    <a:pt x="250373" y="616500"/>
                  </a:lnTo>
                  <a:lnTo>
                    <a:pt x="280810" y="624242"/>
                  </a:lnTo>
                  <a:lnTo>
                    <a:pt x="317392" y="630398"/>
                  </a:lnTo>
                  <a:lnTo>
                    <a:pt x="355160" y="630768"/>
                  </a:lnTo>
                  <a:lnTo>
                    <a:pt x="385143" y="625742"/>
                  </a:lnTo>
                  <a:lnTo>
                    <a:pt x="414629" y="618890"/>
                  </a:lnTo>
                  <a:lnTo>
                    <a:pt x="447776" y="606732"/>
                  </a:lnTo>
                  <a:lnTo>
                    <a:pt x="478784" y="592320"/>
                  </a:lnTo>
                  <a:lnTo>
                    <a:pt x="501734" y="579918"/>
                  </a:lnTo>
                  <a:lnTo>
                    <a:pt x="536885" y="543968"/>
                  </a:lnTo>
                  <a:lnTo>
                    <a:pt x="562675" y="509451"/>
                  </a:lnTo>
                  <a:lnTo>
                    <a:pt x="582042" y="471822"/>
                  </a:lnTo>
                  <a:lnTo>
                    <a:pt x="593014" y="439143"/>
                  </a:lnTo>
                  <a:lnTo>
                    <a:pt x="599289" y="404371"/>
                  </a:lnTo>
                  <a:lnTo>
                    <a:pt x="605764" y="367805"/>
                  </a:lnTo>
                  <a:lnTo>
                    <a:pt x="607922" y="332989"/>
                  </a:lnTo>
                  <a:lnTo>
                    <a:pt x="608349" y="297795"/>
                  </a:lnTo>
                  <a:lnTo>
                    <a:pt x="603195" y="266383"/>
                  </a:lnTo>
                  <a:lnTo>
                    <a:pt x="596783" y="233462"/>
                  </a:lnTo>
                  <a:lnTo>
                    <a:pt x="583759" y="198641"/>
                  </a:lnTo>
                  <a:lnTo>
                    <a:pt x="567795" y="167304"/>
                  </a:lnTo>
                  <a:lnTo>
                    <a:pt x="551095" y="136656"/>
                  </a:lnTo>
                  <a:lnTo>
                    <a:pt x="516484" y="99366"/>
                  </a:lnTo>
                  <a:lnTo>
                    <a:pt x="484172" y="74066"/>
                  </a:lnTo>
                  <a:lnTo>
                    <a:pt x="455352" y="56840"/>
                  </a:lnTo>
                  <a:lnTo>
                    <a:pt x="425365" y="44114"/>
                  </a:lnTo>
                  <a:lnTo>
                    <a:pt x="395031" y="29621"/>
                  </a:lnTo>
                  <a:lnTo>
                    <a:pt x="364594" y="16859"/>
                  </a:lnTo>
                  <a:lnTo>
                    <a:pt x="334127" y="9973"/>
                  </a:lnTo>
                  <a:lnTo>
                    <a:pt x="303652" y="5676"/>
                  </a:lnTo>
                  <a:lnTo>
                    <a:pt x="270916" y="1298"/>
                  </a:lnTo>
                  <a:lnTo>
                    <a:pt x="236661" y="0"/>
                  </a:lnTo>
                  <a:lnTo>
                    <a:pt x="198791" y="3608"/>
                  </a:lnTo>
                  <a:lnTo>
                    <a:pt x="166493" y="707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7" name="SMARTInkShape-200"/>
          <p:cNvSpPr/>
          <p:nvPr/>
        </p:nvSpPr>
        <p:spPr>
          <a:xfrm>
            <a:off x="6510683" y="3308627"/>
            <a:ext cx="1353362" cy="675085"/>
          </a:xfrm>
          <a:custGeom>
            <a:avLst/>
            <a:gdLst/>
            <a:ahLst/>
            <a:cxnLst/>
            <a:rect l="0" t="0" r="0" b="0"/>
            <a:pathLst>
              <a:path w="1353362" h="675085">
                <a:moveTo>
                  <a:pt x="1155035" y="227052"/>
                </a:moveTo>
                <a:lnTo>
                  <a:pt x="1150991" y="223007"/>
                </a:lnTo>
                <a:lnTo>
                  <a:pt x="1149005" y="216505"/>
                </a:lnTo>
                <a:lnTo>
                  <a:pt x="1143684" y="194489"/>
                </a:lnTo>
                <a:lnTo>
                  <a:pt x="1127550" y="159596"/>
                </a:lnTo>
                <a:lnTo>
                  <a:pt x="1098524" y="122351"/>
                </a:lnTo>
                <a:lnTo>
                  <a:pt x="1060430" y="90282"/>
                </a:lnTo>
                <a:lnTo>
                  <a:pt x="1026346" y="67147"/>
                </a:lnTo>
                <a:lnTo>
                  <a:pt x="989435" y="48251"/>
                </a:lnTo>
                <a:lnTo>
                  <a:pt x="962056" y="37235"/>
                </a:lnTo>
                <a:lnTo>
                  <a:pt x="932106" y="27543"/>
                </a:lnTo>
                <a:lnTo>
                  <a:pt x="899040" y="20412"/>
                </a:lnTo>
                <a:lnTo>
                  <a:pt x="866848" y="14422"/>
                </a:lnTo>
                <a:lnTo>
                  <a:pt x="834759" y="8937"/>
                </a:lnTo>
                <a:lnTo>
                  <a:pt x="800742" y="3677"/>
                </a:lnTo>
                <a:lnTo>
                  <a:pt x="763610" y="774"/>
                </a:lnTo>
                <a:lnTo>
                  <a:pt x="744226" y="0"/>
                </a:lnTo>
                <a:lnTo>
                  <a:pt x="724528" y="331"/>
                </a:lnTo>
                <a:lnTo>
                  <a:pt x="704624" y="1398"/>
                </a:lnTo>
                <a:lnTo>
                  <a:pt x="684581" y="2956"/>
                </a:lnTo>
                <a:lnTo>
                  <a:pt x="664447" y="3994"/>
                </a:lnTo>
                <a:lnTo>
                  <a:pt x="644250" y="4687"/>
                </a:lnTo>
                <a:lnTo>
                  <a:pt x="624013" y="5149"/>
                </a:lnTo>
                <a:lnTo>
                  <a:pt x="603747" y="6302"/>
                </a:lnTo>
                <a:lnTo>
                  <a:pt x="583463" y="7920"/>
                </a:lnTo>
                <a:lnTo>
                  <a:pt x="563168" y="9844"/>
                </a:lnTo>
                <a:lnTo>
                  <a:pt x="543711" y="12819"/>
                </a:lnTo>
                <a:lnTo>
                  <a:pt x="506287" y="20643"/>
                </a:lnTo>
                <a:lnTo>
                  <a:pt x="487164" y="25098"/>
                </a:lnTo>
                <a:lnTo>
                  <a:pt x="467642" y="29764"/>
                </a:lnTo>
                <a:lnTo>
                  <a:pt x="447852" y="34566"/>
                </a:lnTo>
                <a:lnTo>
                  <a:pt x="427888" y="39462"/>
                </a:lnTo>
                <a:lnTo>
                  <a:pt x="407804" y="44419"/>
                </a:lnTo>
                <a:lnTo>
                  <a:pt x="387640" y="49416"/>
                </a:lnTo>
                <a:lnTo>
                  <a:pt x="368273" y="56135"/>
                </a:lnTo>
                <a:lnTo>
                  <a:pt x="330949" y="72632"/>
                </a:lnTo>
                <a:lnTo>
                  <a:pt x="294603" y="88995"/>
                </a:lnTo>
                <a:lnTo>
                  <a:pt x="260388" y="104732"/>
                </a:lnTo>
                <a:lnTo>
                  <a:pt x="231071" y="120195"/>
                </a:lnTo>
                <a:lnTo>
                  <a:pt x="199412" y="137792"/>
                </a:lnTo>
                <a:lnTo>
                  <a:pt x="167283" y="156901"/>
                </a:lnTo>
                <a:lnTo>
                  <a:pt x="138890" y="176683"/>
                </a:lnTo>
                <a:lnTo>
                  <a:pt x="112160" y="196764"/>
                </a:lnTo>
                <a:lnTo>
                  <a:pt x="75570" y="227109"/>
                </a:lnTo>
                <a:lnTo>
                  <a:pt x="45536" y="259807"/>
                </a:lnTo>
                <a:lnTo>
                  <a:pt x="22808" y="294048"/>
                </a:lnTo>
                <a:lnTo>
                  <a:pt x="7609" y="325643"/>
                </a:lnTo>
                <a:lnTo>
                  <a:pt x="0" y="356453"/>
                </a:lnTo>
                <a:lnTo>
                  <a:pt x="4" y="387031"/>
                </a:lnTo>
                <a:lnTo>
                  <a:pt x="7623" y="417540"/>
                </a:lnTo>
                <a:lnTo>
                  <a:pt x="22864" y="448027"/>
                </a:lnTo>
                <a:lnTo>
                  <a:pt x="45723" y="476253"/>
                </a:lnTo>
                <a:lnTo>
                  <a:pt x="76204" y="502960"/>
                </a:lnTo>
                <a:lnTo>
                  <a:pt x="114304" y="530065"/>
                </a:lnTo>
                <a:lnTo>
                  <a:pt x="143002" y="547145"/>
                </a:lnTo>
                <a:lnTo>
                  <a:pt x="172691" y="566024"/>
                </a:lnTo>
                <a:lnTo>
                  <a:pt x="205076" y="581189"/>
                </a:lnTo>
                <a:lnTo>
                  <a:pt x="240072" y="594420"/>
                </a:lnTo>
                <a:lnTo>
                  <a:pt x="258886" y="601504"/>
                </a:lnTo>
                <a:lnTo>
                  <a:pt x="278202" y="608766"/>
                </a:lnTo>
                <a:lnTo>
                  <a:pt x="297854" y="615302"/>
                </a:lnTo>
                <a:lnTo>
                  <a:pt x="317728" y="621352"/>
                </a:lnTo>
                <a:lnTo>
                  <a:pt x="337750" y="627078"/>
                </a:lnTo>
                <a:lnTo>
                  <a:pt x="358720" y="632590"/>
                </a:lnTo>
                <a:lnTo>
                  <a:pt x="380318" y="637958"/>
                </a:lnTo>
                <a:lnTo>
                  <a:pt x="402337" y="643229"/>
                </a:lnTo>
                <a:lnTo>
                  <a:pt x="424637" y="647590"/>
                </a:lnTo>
                <a:lnTo>
                  <a:pt x="447124" y="651344"/>
                </a:lnTo>
                <a:lnTo>
                  <a:pt x="469735" y="654693"/>
                </a:lnTo>
                <a:lnTo>
                  <a:pt x="493276" y="657773"/>
                </a:lnTo>
                <a:lnTo>
                  <a:pt x="517436" y="660672"/>
                </a:lnTo>
                <a:lnTo>
                  <a:pt x="542009" y="663453"/>
                </a:lnTo>
                <a:lnTo>
                  <a:pt x="567705" y="666152"/>
                </a:lnTo>
                <a:lnTo>
                  <a:pt x="594149" y="668798"/>
                </a:lnTo>
                <a:lnTo>
                  <a:pt x="621090" y="671409"/>
                </a:lnTo>
                <a:lnTo>
                  <a:pt x="648366" y="673150"/>
                </a:lnTo>
                <a:lnTo>
                  <a:pt x="675862" y="674312"/>
                </a:lnTo>
                <a:lnTo>
                  <a:pt x="703506" y="675084"/>
                </a:lnTo>
                <a:lnTo>
                  <a:pt x="730402" y="674753"/>
                </a:lnTo>
                <a:lnTo>
                  <a:pt x="756802" y="673686"/>
                </a:lnTo>
                <a:lnTo>
                  <a:pt x="782867" y="672128"/>
                </a:lnTo>
                <a:lnTo>
                  <a:pt x="809557" y="670242"/>
                </a:lnTo>
                <a:lnTo>
                  <a:pt x="836663" y="668139"/>
                </a:lnTo>
                <a:lnTo>
                  <a:pt x="864048" y="665890"/>
                </a:lnTo>
                <a:lnTo>
                  <a:pt x="890769" y="663544"/>
                </a:lnTo>
                <a:lnTo>
                  <a:pt x="917051" y="661134"/>
                </a:lnTo>
                <a:lnTo>
                  <a:pt x="943041" y="658680"/>
                </a:lnTo>
                <a:lnTo>
                  <a:pt x="967986" y="655350"/>
                </a:lnTo>
                <a:lnTo>
                  <a:pt x="992235" y="651437"/>
                </a:lnTo>
                <a:lnTo>
                  <a:pt x="1016022" y="647135"/>
                </a:lnTo>
                <a:lnTo>
                  <a:pt x="1040346" y="641727"/>
                </a:lnTo>
                <a:lnTo>
                  <a:pt x="1065029" y="635583"/>
                </a:lnTo>
                <a:lnTo>
                  <a:pt x="1089953" y="628945"/>
                </a:lnTo>
                <a:lnTo>
                  <a:pt x="1113340" y="621981"/>
                </a:lnTo>
                <a:lnTo>
                  <a:pt x="1135706" y="614799"/>
                </a:lnTo>
                <a:lnTo>
                  <a:pt x="1157390" y="607470"/>
                </a:lnTo>
                <a:lnTo>
                  <a:pt x="1177770" y="599198"/>
                </a:lnTo>
                <a:lnTo>
                  <a:pt x="1197286" y="590295"/>
                </a:lnTo>
                <a:lnTo>
                  <a:pt x="1233927" y="571374"/>
                </a:lnTo>
                <a:lnTo>
                  <a:pt x="1267146" y="551674"/>
                </a:lnTo>
                <a:lnTo>
                  <a:pt x="1294326" y="529374"/>
                </a:lnTo>
                <a:lnTo>
                  <a:pt x="1316002" y="504503"/>
                </a:lnTo>
                <a:lnTo>
                  <a:pt x="1331281" y="476517"/>
                </a:lnTo>
                <a:lnTo>
                  <a:pt x="1343716" y="449404"/>
                </a:lnTo>
                <a:lnTo>
                  <a:pt x="1352347" y="422394"/>
                </a:lnTo>
                <a:lnTo>
                  <a:pt x="1353361" y="393457"/>
                </a:lnTo>
                <a:lnTo>
                  <a:pt x="1348731" y="363663"/>
                </a:lnTo>
                <a:lnTo>
                  <a:pt x="1340182" y="333489"/>
                </a:lnTo>
                <a:lnTo>
                  <a:pt x="1327918" y="303144"/>
                </a:lnTo>
                <a:lnTo>
                  <a:pt x="1307225" y="272724"/>
                </a:lnTo>
                <a:lnTo>
                  <a:pt x="1280249" y="243117"/>
                </a:lnTo>
                <a:lnTo>
                  <a:pt x="1248504" y="215848"/>
                </a:lnTo>
                <a:lnTo>
                  <a:pt x="1212382" y="189616"/>
                </a:lnTo>
                <a:lnTo>
                  <a:pt x="1193266" y="176695"/>
                </a:lnTo>
                <a:lnTo>
                  <a:pt x="1172903" y="164695"/>
                </a:lnTo>
                <a:lnTo>
                  <a:pt x="1151708" y="153307"/>
                </a:lnTo>
                <a:lnTo>
                  <a:pt x="1129956" y="142329"/>
                </a:lnTo>
                <a:lnTo>
                  <a:pt x="1105297" y="131623"/>
                </a:lnTo>
                <a:lnTo>
                  <a:pt x="1078697" y="121100"/>
                </a:lnTo>
                <a:lnTo>
                  <a:pt x="1050802" y="110698"/>
                </a:lnTo>
                <a:lnTo>
                  <a:pt x="1022895" y="101223"/>
                </a:lnTo>
                <a:lnTo>
                  <a:pt x="994975" y="92366"/>
                </a:lnTo>
                <a:lnTo>
                  <a:pt x="967048" y="83920"/>
                </a:lnTo>
                <a:lnTo>
                  <a:pt x="938271" y="77445"/>
                </a:lnTo>
                <a:lnTo>
                  <a:pt x="908926" y="72280"/>
                </a:lnTo>
                <a:lnTo>
                  <a:pt x="879203" y="67990"/>
                </a:lnTo>
                <a:lnTo>
                  <a:pt x="848380" y="64284"/>
                </a:lnTo>
                <a:lnTo>
                  <a:pt x="816826" y="60968"/>
                </a:lnTo>
                <a:lnTo>
                  <a:pt x="784783" y="57908"/>
                </a:lnTo>
                <a:lnTo>
                  <a:pt x="752413" y="56716"/>
                </a:lnTo>
                <a:lnTo>
                  <a:pt x="719828" y="56769"/>
                </a:lnTo>
                <a:lnTo>
                  <a:pt x="687097" y="57650"/>
                </a:lnTo>
                <a:lnTo>
                  <a:pt x="653423" y="59930"/>
                </a:lnTo>
                <a:lnTo>
                  <a:pt x="619122" y="63145"/>
                </a:lnTo>
                <a:lnTo>
                  <a:pt x="584400" y="66980"/>
                </a:lnTo>
                <a:lnTo>
                  <a:pt x="552785" y="71231"/>
                </a:lnTo>
                <a:lnTo>
                  <a:pt x="523241" y="75757"/>
                </a:lnTo>
                <a:lnTo>
                  <a:pt x="495080" y="80470"/>
                </a:lnTo>
                <a:lnTo>
                  <a:pt x="470379" y="85303"/>
                </a:lnTo>
                <a:lnTo>
                  <a:pt x="447985" y="90220"/>
                </a:lnTo>
                <a:lnTo>
                  <a:pt x="413225" y="98504"/>
                </a:lnTo>
                <a:lnTo>
                  <a:pt x="385417" y="105132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1" name="SMARTInkShape-Group33"/>
          <p:cNvGrpSpPr/>
          <p:nvPr/>
        </p:nvGrpSpPr>
        <p:grpSpPr>
          <a:xfrm>
            <a:off x="4282532" y="2712718"/>
            <a:ext cx="594269" cy="297172"/>
            <a:chOff x="4282532" y="2712718"/>
            <a:chExt cx="594269" cy="297172"/>
          </a:xfrm>
        </p:grpSpPr>
        <p:sp>
          <p:nvSpPr>
            <p:cNvPr id="168" name="SMARTInkShape-201"/>
            <p:cNvSpPr/>
            <p:nvPr/>
          </p:nvSpPr>
          <p:spPr>
            <a:xfrm>
              <a:off x="4549283" y="2712718"/>
              <a:ext cx="327518" cy="297172"/>
            </a:xfrm>
            <a:custGeom>
              <a:avLst/>
              <a:gdLst/>
              <a:ahLst/>
              <a:cxnLst/>
              <a:rect l="0" t="0" r="0" b="0"/>
              <a:pathLst>
                <a:path w="327518" h="297172">
                  <a:moveTo>
                    <a:pt x="137017" y="0"/>
                  </a:moveTo>
                  <a:lnTo>
                    <a:pt x="130456" y="0"/>
                  </a:lnTo>
                  <a:lnTo>
                    <a:pt x="107466" y="21958"/>
                  </a:lnTo>
                  <a:lnTo>
                    <a:pt x="83464" y="54226"/>
                  </a:lnTo>
                  <a:lnTo>
                    <a:pt x="55435" y="90850"/>
                  </a:lnTo>
                  <a:lnTo>
                    <a:pt x="39047" y="113824"/>
                  </a:lnTo>
                  <a:lnTo>
                    <a:pt x="38100" y="120687"/>
                  </a:lnTo>
                  <a:lnTo>
                    <a:pt x="40277" y="119114"/>
                  </a:lnTo>
                  <a:lnTo>
                    <a:pt x="50962" y="108004"/>
                  </a:lnTo>
                  <a:lnTo>
                    <a:pt x="81594" y="70975"/>
                  </a:lnTo>
                  <a:lnTo>
                    <a:pt x="115029" y="36399"/>
                  </a:lnTo>
                  <a:lnTo>
                    <a:pt x="121471" y="26402"/>
                  </a:lnTo>
                  <a:lnTo>
                    <a:pt x="131658" y="18077"/>
                  </a:lnTo>
                  <a:lnTo>
                    <a:pt x="136806" y="8079"/>
                  </a:lnTo>
                  <a:lnTo>
                    <a:pt x="141000" y="11802"/>
                  </a:lnTo>
                  <a:lnTo>
                    <a:pt x="143020" y="15970"/>
                  </a:lnTo>
                  <a:lnTo>
                    <a:pt x="144542" y="37108"/>
                  </a:lnTo>
                  <a:lnTo>
                    <a:pt x="142365" y="69454"/>
                  </a:lnTo>
                  <a:lnTo>
                    <a:pt x="138073" y="99234"/>
                  </a:lnTo>
                  <a:lnTo>
                    <a:pt x="143187" y="137184"/>
                  </a:lnTo>
                  <a:lnTo>
                    <a:pt x="145292" y="170027"/>
                  </a:lnTo>
                  <a:lnTo>
                    <a:pt x="151533" y="207488"/>
                  </a:lnTo>
                  <a:lnTo>
                    <a:pt x="152888" y="223285"/>
                  </a:lnTo>
                  <a:lnTo>
                    <a:pt x="159393" y="256810"/>
                  </a:lnTo>
                  <a:lnTo>
                    <a:pt x="159848" y="276728"/>
                  </a:lnTo>
                  <a:lnTo>
                    <a:pt x="157606" y="281882"/>
                  </a:lnTo>
                  <a:lnTo>
                    <a:pt x="155822" y="284442"/>
                  </a:lnTo>
                  <a:lnTo>
                    <a:pt x="151583" y="287286"/>
                  </a:lnTo>
                  <a:lnTo>
                    <a:pt x="146878" y="289397"/>
                  </a:lnTo>
                  <a:lnTo>
                    <a:pt x="141962" y="293157"/>
                  </a:lnTo>
                  <a:lnTo>
                    <a:pt x="134700" y="295392"/>
                  </a:lnTo>
                  <a:lnTo>
                    <a:pt x="101321" y="297076"/>
                  </a:lnTo>
                  <a:lnTo>
                    <a:pt x="66918" y="297171"/>
                  </a:lnTo>
                  <a:lnTo>
                    <a:pt x="34918" y="296333"/>
                  </a:lnTo>
                  <a:lnTo>
                    <a:pt x="0" y="289570"/>
                  </a:lnTo>
                  <a:lnTo>
                    <a:pt x="3944" y="289564"/>
                  </a:lnTo>
                  <a:lnTo>
                    <a:pt x="24182" y="293951"/>
                  </a:lnTo>
                  <a:lnTo>
                    <a:pt x="58605" y="290307"/>
                  </a:lnTo>
                  <a:lnTo>
                    <a:pt x="87066" y="285736"/>
                  </a:lnTo>
                  <a:lnTo>
                    <a:pt x="120993" y="283066"/>
                  </a:lnTo>
                  <a:lnTo>
                    <a:pt x="157856" y="278230"/>
                  </a:lnTo>
                  <a:lnTo>
                    <a:pt x="191545" y="275479"/>
                  </a:lnTo>
                  <a:lnTo>
                    <a:pt x="222976" y="270620"/>
                  </a:lnTo>
                  <a:lnTo>
                    <a:pt x="253738" y="267862"/>
                  </a:lnTo>
                  <a:lnTo>
                    <a:pt x="287543" y="267777"/>
                  </a:lnTo>
                  <a:lnTo>
                    <a:pt x="324333" y="274016"/>
                  </a:lnTo>
                  <a:lnTo>
                    <a:pt x="325395" y="274965"/>
                  </a:lnTo>
                  <a:lnTo>
                    <a:pt x="327517" y="2819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02"/>
            <p:cNvSpPr/>
            <p:nvPr/>
          </p:nvSpPr>
          <p:spPr>
            <a:xfrm>
              <a:off x="4282532" y="2865118"/>
              <a:ext cx="167548" cy="60962"/>
            </a:xfrm>
            <a:custGeom>
              <a:avLst/>
              <a:gdLst/>
              <a:ahLst/>
              <a:cxnLst/>
              <a:rect l="0" t="0" r="0" b="0"/>
              <a:pathLst>
                <a:path w="167548" h="60962">
                  <a:moveTo>
                    <a:pt x="7527" y="60961"/>
                  </a:moveTo>
                  <a:lnTo>
                    <a:pt x="0" y="60961"/>
                  </a:lnTo>
                  <a:lnTo>
                    <a:pt x="12093" y="55725"/>
                  </a:lnTo>
                  <a:lnTo>
                    <a:pt x="48004" y="47449"/>
                  </a:lnTo>
                  <a:lnTo>
                    <a:pt x="66933" y="43975"/>
                  </a:lnTo>
                  <a:lnTo>
                    <a:pt x="104156" y="32790"/>
                  </a:lnTo>
                  <a:lnTo>
                    <a:pt x="122894" y="24487"/>
                  </a:lnTo>
                  <a:lnTo>
                    <a:pt x="158262" y="4087"/>
                  </a:lnTo>
                  <a:lnTo>
                    <a:pt x="167547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03"/>
            <p:cNvSpPr/>
            <p:nvPr/>
          </p:nvSpPr>
          <p:spPr>
            <a:xfrm>
              <a:off x="4344458" y="2834667"/>
              <a:ext cx="14183" cy="159993"/>
            </a:xfrm>
            <a:custGeom>
              <a:avLst/>
              <a:gdLst/>
              <a:ahLst/>
              <a:cxnLst/>
              <a:rect l="0" t="0" r="0" b="0"/>
              <a:pathLst>
                <a:path w="14183" h="159993">
                  <a:moveTo>
                    <a:pt x="6560" y="7592"/>
                  </a:moveTo>
                  <a:lnTo>
                    <a:pt x="6560" y="66"/>
                  </a:lnTo>
                  <a:lnTo>
                    <a:pt x="2515" y="0"/>
                  </a:lnTo>
                  <a:lnTo>
                    <a:pt x="1325" y="838"/>
                  </a:lnTo>
                  <a:lnTo>
                    <a:pt x="531" y="2242"/>
                  </a:lnTo>
                  <a:lnTo>
                    <a:pt x="0" y="4026"/>
                  </a:lnTo>
                  <a:lnTo>
                    <a:pt x="5917" y="39461"/>
                  </a:lnTo>
                  <a:lnTo>
                    <a:pt x="6434" y="71085"/>
                  </a:lnTo>
                  <a:lnTo>
                    <a:pt x="6545" y="108365"/>
                  </a:lnTo>
                  <a:lnTo>
                    <a:pt x="7403" y="128326"/>
                  </a:lnTo>
                  <a:lnTo>
                    <a:pt x="13710" y="152005"/>
                  </a:lnTo>
                  <a:lnTo>
                    <a:pt x="14182" y="15999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34"/>
          <p:cNvGrpSpPr/>
          <p:nvPr/>
        </p:nvGrpSpPr>
        <p:grpSpPr>
          <a:xfrm>
            <a:off x="5935980" y="2750818"/>
            <a:ext cx="815339" cy="281942"/>
            <a:chOff x="5935980" y="2750818"/>
            <a:chExt cx="815339" cy="281942"/>
          </a:xfrm>
        </p:grpSpPr>
        <p:sp>
          <p:nvSpPr>
            <p:cNvPr id="172" name="SMARTInkShape-204"/>
            <p:cNvSpPr/>
            <p:nvPr/>
          </p:nvSpPr>
          <p:spPr>
            <a:xfrm>
              <a:off x="6343455" y="2750818"/>
              <a:ext cx="407864" cy="281942"/>
            </a:xfrm>
            <a:custGeom>
              <a:avLst/>
              <a:gdLst/>
              <a:ahLst/>
              <a:cxnLst/>
              <a:rect l="0" t="0" r="0" b="0"/>
              <a:pathLst>
                <a:path w="407864" h="281942">
                  <a:moveTo>
                    <a:pt x="72584" y="0"/>
                  </a:moveTo>
                  <a:lnTo>
                    <a:pt x="68538" y="0"/>
                  </a:lnTo>
                  <a:lnTo>
                    <a:pt x="67347" y="848"/>
                  </a:lnTo>
                  <a:lnTo>
                    <a:pt x="66552" y="2258"/>
                  </a:lnTo>
                  <a:lnTo>
                    <a:pt x="66024" y="4046"/>
                  </a:lnTo>
                  <a:lnTo>
                    <a:pt x="56815" y="15440"/>
                  </a:lnTo>
                  <a:lnTo>
                    <a:pt x="49567" y="25178"/>
                  </a:lnTo>
                  <a:lnTo>
                    <a:pt x="43728" y="33203"/>
                  </a:lnTo>
                  <a:lnTo>
                    <a:pt x="14372" y="57514"/>
                  </a:lnTo>
                  <a:lnTo>
                    <a:pt x="4045" y="62537"/>
                  </a:lnTo>
                  <a:lnTo>
                    <a:pt x="636" y="65049"/>
                  </a:lnTo>
                  <a:lnTo>
                    <a:pt x="3394" y="61666"/>
                  </a:lnTo>
                  <a:lnTo>
                    <a:pt x="10814" y="55018"/>
                  </a:lnTo>
                  <a:lnTo>
                    <a:pt x="48011" y="30466"/>
                  </a:lnTo>
                  <a:lnTo>
                    <a:pt x="81948" y="7620"/>
                  </a:lnTo>
                  <a:lnTo>
                    <a:pt x="93704" y="2258"/>
                  </a:lnTo>
                  <a:lnTo>
                    <a:pt x="102517" y="134"/>
                  </a:lnTo>
                  <a:lnTo>
                    <a:pt x="103880" y="13006"/>
                  </a:lnTo>
                  <a:lnTo>
                    <a:pt x="108291" y="21257"/>
                  </a:lnTo>
                  <a:lnTo>
                    <a:pt x="112802" y="55802"/>
                  </a:lnTo>
                  <a:lnTo>
                    <a:pt x="117580" y="90919"/>
                  </a:lnTo>
                  <a:lnTo>
                    <a:pt x="122253" y="123023"/>
                  </a:lnTo>
                  <a:lnTo>
                    <a:pt x="133731" y="157908"/>
                  </a:lnTo>
                  <a:lnTo>
                    <a:pt x="146543" y="190316"/>
                  </a:lnTo>
                  <a:lnTo>
                    <a:pt x="148726" y="226809"/>
                  </a:lnTo>
                  <a:lnTo>
                    <a:pt x="148744" y="229946"/>
                  </a:lnTo>
                  <a:lnTo>
                    <a:pt x="146508" y="235690"/>
                  </a:lnTo>
                  <a:lnTo>
                    <a:pt x="138174" y="246276"/>
                  </a:lnTo>
                  <a:lnTo>
                    <a:pt x="116784" y="261612"/>
                  </a:lnTo>
                  <a:lnTo>
                    <a:pt x="108879" y="264440"/>
                  </a:lnTo>
                  <a:lnTo>
                    <a:pt x="74014" y="272534"/>
                  </a:lnTo>
                  <a:lnTo>
                    <a:pt x="57769" y="276049"/>
                  </a:lnTo>
                  <a:lnTo>
                    <a:pt x="42230" y="280196"/>
                  </a:lnTo>
                  <a:lnTo>
                    <a:pt x="4459" y="281920"/>
                  </a:lnTo>
                  <a:lnTo>
                    <a:pt x="0" y="281936"/>
                  </a:lnTo>
                  <a:lnTo>
                    <a:pt x="16881" y="281094"/>
                  </a:lnTo>
                  <a:lnTo>
                    <a:pt x="50416" y="275381"/>
                  </a:lnTo>
                  <a:lnTo>
                    <a:pt x="87271" y="274531"/>
                  </a:lnTo>
                  <a:lnTo>
                    <a:pt x="122186" y="274383"/>
                  </a:lnTo>
                  <a:lnTo>
                    <a:pt x="160188" y="274339"/>
                  </a:lnTo>
                  <a:lnTo>
                    <a:pt x="188565" y="274329"/>
                  </a:lnTo>
                  <a:lnTo>
                    <a:pt x="218111" y="274324"/>
                  </a:lnTo>
                  <a:lnTo>
                    <a:pt x="247330" y="274322"/>
                  </a:lnTo>
                  <a:lnTo>
                    <a:pt x="274427" y="274322"/>
                  </a:lnTo>
                  <a:lnTo>
                    <a:pt x="300581" y="274322"/>
                  </a:lnTo>
                  <a:lnTo>
                    <a:pt x="334590" y="274322"/>
                  </a:lnTo>
                  <a:lnTo>
                    <a:pt x="363010" y="276578"/>
                  </a:lnTo>
                  <a:lnTo>
                    <a:pt x="398314" y="281470"/>
                  </a:lnTo>
                  <a:lnTo>
                    <a:pt x="407863" y="2819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05"/>
            <p:cNvSpPr/>
            <p:nvPr/>
          </p:nvSpPr>
          <p:spPr>
            <a:xfrm>
              <a:off x="5935980" y="2872740"/>
              <a:ext cx="175260" cy="4390"/>
            </a:xfrm>
            <a:custGeom>
              <a:avLst/>
              <a:gdLst/>
              <a:ahLst/>
              <a:cxnLst/>
              <a:rect l="0" t="0" r="0" b="0"/>
              <a:pathLst>
                <a:path w="175260" h="4390">
                  <a:moveTo>
                    <a:pt x="0" y="0"/>
                  </a:moveTo>
                  <a:lnTo>
                    <a:pt x="20423" y="845"/>
                  </a:lnTo>
                  <a:lnTo>
                    <a:pt x="40481" y="4389"/>
                  </a:lnTo>
                  <a:lnTo>
                    <a:pt x="77172" y="1116"/>
                  </a:lnTo>
                  <a:lnTo>
                    <a:pt x="106968" y="330"/>
                  </a:lnTo>
                  <a:lnTo>
                    <a:pt x="143331" y="65"/>
                  </a:lnTo>
                  <a:lnTo>
                    <a:pt x="17525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35"/>
          <p:cNvGrpSpPr/>
          <p:nvPr/>
        </p:nvGrpSpPr>
        <p:grpSpPr>
          <a:xfrm>
            <a:off x="6560818" y="812257"/>
            <a:ext cx="1752601" cy="992136"/>
            <a:chOff x="6560818" y="812257"/>
            <a:chExt cx="1752601" cy="992136"/>
          </a:xfrm>
        </p:grpSpPr>
        <p:sp>
          <p:nvSpPr>
            <p:cNvPr id="175" name="SMARTInkShape-206"/>
            <p:cNvSpPr/>
            <p:nvPr/>
          </p:nvSpPr>
          <p:spPr>
            <a:xfrm>
              <a:off x="8115300" y="812257"/>
              <a:ext cx="198119" cy="192990"/>
            </a:xfrm>
            <a:custGeom>
              <a:avLst/>
              <a:gdLst/>
              <a:ahLst/>
              <a:cxnLst/>
              <a:rect l="0" t="0" r="0" b="0"/>
              <a:pathLst>
                <a:path w="198119" h="192990">
                  <a:moveTo>
                    <a:pt x="0" y="155481"/>
                  </a:moveTo>
                  <a:lnTo>
                    <a:pt x="6560" y="155481"/>
                  </a:lnTo>
                  <a:lnTo>
                    <a:pt x="23017" y="142301"/>
                  </a:lnTo>
                  <a:lnTo>
                    <a:pt x="25503" y="141615"/>
                  </a:lnTo>
                  <a:lnTo>
                    <a:pt x="30526" y="136337"/>
                  </a:lnTo>
                  <a:lnTo>
                    <a:pt x="53340" y="99311"/>
                  </a:lnTo>
                  <a:lnTo>
                    <a:pt x="66040" y="64517"/>
                  </a:lnTo>
                  <a:lnTo>
                    <a:pt x="80433" y="31286"/>
                  </a:lnTo>
                  <a:lnTo>
                    <a:pt x="82314" y="20980"/>
                  </a:lnTo>
                  <a:lnTo>
                    <a:pt x="80892" y="13012"/>
                  </a:lnTo>
                  <a:lnTo>
                    <a:pt x="75331" y="3767"/>
                  </a:lnTo>
                  <a:lnTo>
                    <a:pt x="73080" y="998"/>
                  </a:lnTo>
                  <a:lnTo>
                    <a:pt x="70733" y="0"/>
                  </a:lnTo>
                  <a:lnTo>
                    <a:pt x="68322" y="181"/>
                  </a:lnTo>
                  <a:lnTo>
                    <a:pt x="63385" y="2639"/>
                  </a:lnTo>
                  <a:lnTo>
                    <a:pt x="58369" y="6555"/>
                  </a:lnTo>
                  <a:lnTo>
                    <a:pt x="50785" y="17563"/>
                  </a:lnTo>
                  <a:lnTo>
                    <a:pt x="35839" y="49705"/>
                  </a:lnTo>
                  <a:lnTo>
                    <a:pt x="21377" y="83505"/>
                  </a:lnTo>
                  <a:lnTo>
                    <a:pt x="13013" y="112800"/>
                  </a:lnTo>
                  <a:lnTo>
                    <a:pt x="8684" y="146110"/>
                  </a:lnTo>
                  <a:lnTo>
                    <a:pt x="8781" y="164370"/>
                  </a:lnTo>
                  <a:lnTo>
                    <a:pt x="11804" y="175236"/>
                  </a:lnTo>
                  <a:lnTo>
                    <a:pt x="18229" y="183454"/>
                  </a:lnTo>
                  <a:lnTo>
                    <a:pt x="26727" y="189081"/>
                  </a:lnTo>
                  <a:lnTo>
                    <a:pt x="41878" y="192249"/>
                  </a:lnTo>
                  <a:lnTo>
                    <a:pt x="55019" y="192989"/>
                  </a:lnTo>
                  <a:lnTo>
                    <a:pt x="69326" y="188803"/>
                  </a:lnTo>
                  <a:lnTo>
                    <a:pt x="89403" y="176927"/>
                  </a:lnTo>
                  <a:lnTo>
                    <a:pt x="122655" y="151908"/>
                  </a:lnTo>
                  <a:lnTo>
                    <a:pt x="156071" y="116911"/>
                  </a:lnTo>
                  <a:lnTo>
                    <a:pt x="180437" y="81477"/>
                  </a:lnTo>
                  <a:lnTo>
                    <a:pt x="186026" y="70097"/>
                  </a:lnTo>
                  <a:lnTo>
                    <a:pt x="191874" y="51252"/>
                  </a:lnTo>
                  <a:lnTo>
                    <a:pt x="198118" y="411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07"/>
            <p:cNvSpPr/>
            <p:nvPr/>
          </p:nvSpPr>
          <p:spPr>
            <a:xfrm>
              <a:off x="7886700" y="929638"/>
              <a:ext cx="121919" cy="188985"/>
            </a:xfrm>
            <a:custGeom>
              <a:avLst/>
              <a:gdLst/>
              <a:ahLst/>
              <a:cxnLst/>
              <a:rect l="0" t="0" r="0" b="0"/>
              <a:pathLst>
                <a:path w="121919" h="188985">
                  <a:moveTo>
                    <a:pt x="0" y="83822"/>
                  </a:moveTo>
                  <a:lnTo>
                    <a:pt x="0" y="87867"/>
                  </a:lnTo>
                  <a:lnTo>
                    <a:pt x="2258" y="92110"/>
                  </a:lnTo>
                  <a:lnTo>
                    <a:pt x="5236" y="96819"/>
                  </a:lnTo>
                  <a:lnTo>
                    <a:pt x="11665" y="111256"/>
                  </a:lnTo>
                  <a:lnTo>
                    <a:pt x="32422" y="144513"/>
                  </a:lnTo>
                  <a:lnTo>
                    <a:pt x="50899" y="164062"/>
                  </a:lnTo>
                  <a:lnTo>
                    <a:pt x="86286" y="187088"/>
                  </a:lnTo>
                  <a:lnTo>
                    <a:pt x="92819" y="188984"/>
                  </a:lnTo>
                  <a:lnTo>
                    <a:pt x="94898" y="188642"/>
                  </a:lnTo>
                  <a:lnTo>
                    <a:pt x="96284" y="187569"/>
                  </a:lnTo>
                  <a:lnTo>
                    <a:pt x="104778" y="177414"/>
                  </a:lnTo>
                  <a:lnTo>
                    <a:pt x="109502" y="172549"/>
                  </a:lnTo>
                  <a:lnTo>
                    <a:pt x="112168" y="165306"/>
                  </a:lnTo>
                  <a:lnTo>
                    <a:pt x="120143" y="128668"/>
                  </a:lnTo>
                  <a:lnTo>
                    <a:pt x="121569" y="98889"/>
                  </a:lnTo>
                  <a:lnTo>
                    <a:pt x="121849" y="64156"/>
                  </a:lnTo>
                  <a:lnTo>
                    <a:pt x="121912" y="29292"/>
                  </a:lnTo>
                  <a:lnTo>
                    <a:pt x="121918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08"/>
            <p:cNvSpPr/>
            <p:nvPr/>
          </p:nvSpPr>
          <p:spPr>
            <a:xfrm>
              <a:off x="7780018" y="982978"/>
              <a:ext cx="7622" cy="1"/>
            </a:xfrm>
            <a:custGeom>
              <a:avLst/>
              <a:gdLst/>
              <a:ahLst/>
              <a:cxnLst/>
              <a:rect l="0" t="0" r="0" b="0"/>
              <a:pathLst>
                <a:path w="7622" h="1">
                  <a:moveTo>
                    <a:pt x="7621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09"/>
            <p:cNvSpPr/>
            <p:nvPr/>
          </p:nvSpPr>
          <p:spPr>
            <a:xfrm>
              <a:off x="7833459" y="1059178"/>
              <a:ext cx="30381" cy="137161"/>
            </a:xfrm>
            <a:custGeom>
              <a:avLst/>
              <a:gdLst/>
              <a:ahLst/>
              <a:cxnLst/>
              <a:rect l="0" t="0" r="0" b="0"/>
              <a:pathLst>
                <a:path w="30381" h="137161">
                  <a:moveTo>
                    <a:pt x="15141" y="0"/>
                  </a:moveTo>
                  <a:lnTo>
                    <a:pt x="11096" y="0"/>
                  </a:lnTo>
                  <a:lnTo>
                    <a:pt x="9904" y="847"/>
                  </a:lnTo>
                  <a:lnTo>
                    <a:pt x="9108" y="2258"/>
                  </a:lnTo>
                  <a:lnTo>
                    <a:pt x="669" y="34253"/>
                  </a:lnTo>
                  <a:lnTo>
                    <a:pt x="0" y="69078"/>
                  </a:lnTo>
                  <a:lnTo>
                    <a:pt x="6004" y="98312"/>
                  </a:lnTo>
                  <a:lnTo>
                    <a:pt x="22325" y="136231"/>
                  </a:lnTo>
                  <a:lnTo>
                    <a:pt x="24824" y="136748"/>
                  </a:lnTo>
                  <a:lnTo>
                    <a:pt x="30380" y="1371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10"/>
            <p:cNvSpPr/>
            <p:nvPr/>
          </p:nvSpPr>
          <p:spPr>
            <a:xfrm>
              <a:off x="7642859" y="1127760"/>
              <a:ext cx="152401" cy="114299"/>
            </a:xfrm>
            <a:custGeom>
              <a:avLst/>
              <a:gdLst/>
              <a:ahLst/>
              <a:cxnLst/>
              <a:rect l="0" t="0" r="0" b="0"/>
              <a:pathLst>
                <a:path w="152401" h="114299">
                  <a:moveTo>
                    <a:pt x="0" y="114298"/>
                  </a:moveTo>
                  <a:lnTo>
                    <a:pt x="0" y="110253"/>
                  </a:lnTo>
                  <a:lnTo>
                    <a:pt x="2258" y="106011"/>
                  </a:lnTo>
                  <a:lnTo>
                    <a:pt x="19928" y="87807"/>
                  </a:lnTo>
                  <a:lnTo>
                    <a:pt x="53958" y="63355"/>
                  </a:lnTo>
                  <a:lnTo>
                    <a:pt x="84788" y="43150"/>
                  </a:lnTo>
                  <a:lnTo>
                    <a:pt x="118098" y="2285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11"/>
            <p:cNvSpPr/>
            <p:nvPr/>
          </p:nvSpPr>
          <p:spPr>
            <a:xfrm>
              <a:off x="7628679" y="1066800"/>
              <a:ext cx="98002" cy="228601"/>
            </a:xfrm>
            <a:custGeom>
              <a:avLst/>
              <a:gdLst/>
              <a:ahLst/>
              <a:cxnLst/>
              <a:rect l="0" t="0" r="0" b="0"/>
              <a:pathLst>
                <a:path w="98002" h="228601">
                  <a:moveTo>
                    <a:pt x="6560" y="0"/>
                  </a:moveTo>
                  <a:lnTo>
                    <a:pt x="2514" y="0"/>
                  </a:lnTo>
                  <a:lnTo>
                    <a:pt x="1322" y="845"/>
                  </a:lnTo>
                  <a:lnTo>
                    <a:pt x="528" y="2257"/>
                  </a:lnTo>
                  <a:lnTo>
                    <a:pt x="0" y="4045"/>
                  </a:lnTo>
                  <a:lnTo>
                    <a:pt x="494" y="6082"/>
                  </a:lnTo>
                  <a:lnTo>
                    <a:pt x="3300" y="10604"/>
                  </a:lnTo>
                  <a:lnTo>
                    <a:pt x="14363" y="46651"/>
                  </a:lnTo>
                  <a:lnTo>
                    <a:pt x="32498" y="82466"/>
                  </a:lnTo>
                  <a:lnTo>
                    <a:pt x="46512" y="112110"/>
                  </a:lnTo>
                  <a:lnTo>
                    <a:pt x="57251" y="142344"/>
                  </a:lnTo>
                  <a:lnTo>
                    <a:pt x="69934" y="171904"/>
                  </a:lnTo>
                  <a:lnTo>
                    <a:pt x="84948" y="208871"/>
                  </a:lnTo>
                  <a:lnTo>
                    <a:pt x="98001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12"/>
            <p:cNvSpPr/>
            <p:nvPr/>
          </p:nvSpPr>
          <p:spPr>
            <a:xfrm>
              <a:off x="7446671" y="1295400"/>
              <a:ext cx="219048" cy="127868"/>
            </a:xfrm>
            <a:custGeom>
              <a:avLst/>
              <a:gdLst/>
              <a:ahLst/>
              <a:cxnLst/>
              <a:rect l="0" t="0" r="0" b="0"/>
              <a:pathLst>
                <a:path w="219048" h="127868">
                  <a:moveTo>
                    <a:pt x="74268" y="0"/>
                  </a:moveTo>
                  <a:lnTo>
                    <a:pt x="70222" y="0"/>
                  </a:lnTo>
                  <a:lnTo>
                    <a:pt x="59618" y="4044"/>
                  </a:lnTo>
                  <a:lnTo>
                    <a:pt x="52799" y="10546"/>
                  </a:lnTo>
                  <a:lnTo>
                    <a:pt x="23104" y="43351"/>
                  </a:lnTo>
                  <a:lnTo>
                    <a:pt x="9159" y="69616"/>
                  </a:lnTo>
                  <a:lnTo>
                    <a:pt x="510" y="97007"/>
                  </a:lnTo>
                  <a:lnTo>
                    <a:pt x="0" y="107460"/>
                  </a:lnTo>
                  <a:lnTo>
                    <a:pt x="2596" y="114929"/>
                  </a:lnTo>
                  <a:lnTo>
                    <a:pt x="8829" y="121070"/>
                  </a:lnTo>
                  <a:lnTo>
                    <a:pt x="17243" y="125775"/>
                  </a:lnTo>
                  <a:lnTo>
                    <a:pt x="26628" y="127867"/>
                  </a:lnTo>
                  <a:lnTo>
                    <a:pt x="36445" y="126538"/>
                  </a:lnTo>
                  <a:lnTo>
                    <a:pt x="60758" y="120834"/>
                  </a:lnTo>
                  <a:lnTo>
                    <a:pt x="87723" y="97109"/>
                  </a:lnTo>
                  <a:lnTo>
                    <a:pt x="99315" y="78354"/>
                  </a:lnTo>
                  <a:lnTo>
                    <a:pt x="103138" y="63384"/>
                  </a:lnTo>
                  <a:lnTo>
                    <a:pt x="104271" y="48225"/>
                  </a:lnTo>
                  <a:lnTo>
                    <a:pt x="100562" y="33010"/>
                  </a:lnTo>
                  <a:lnTo>
                    <a:pt x="89568" y="4388"/>
                  </a:lnTo>
                  <a:lnTo>
                    <a:pt x="87855" y="2925"/>
                  </a:lnTo>
                  <a:lnTo>
                    <a:pt x="82237" y="171"/>
                  </a:lnTo>
                  <a:lnTo>
                    <a:pt x="81991" y="4094"/>
                  </a:lnTo>
                  <a:lnTo>
                    <a:pt x="84191" y="8310"/>
                  </a:lnTo>
                  <a:lnTo>
                    <a:pt x="100976" y="25646"/>
                  </a:lnTo>
                  <a:lnTo>
                    <a:pt x="135304" y="45585"/>
                  </a:lnTo>
                  <a:lnTo>
                    <a:pt x="160639" y="57555"/>
                  </a:lnTo>
                  <a:lnTo>
                    <a:pt x="170792" y="59445"/>
                  </a:lnTo>
                  <a:lnTo>
                    <a:pt x="180950" y="58029"/>
                  </a:lnTo>
                  <a:lnTo>
                    <a:pt x="205502" y="47874"/>
                  </a:lnTo>
                  <a:lnTo>
                    <a:pt x="219047" y="381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13"/>
            <p:cNvSpPr/>
            <p:nvPr/>
          </p:nvSpPr>
          <p:spPr>
            <a:xfrm>
              <a:off x="7247170" y="1372085"/>
              <a:ext cx="254125" cy="243192"/>
            </a:xfrm>
            <a:custGeom>
              <a:avLst/>
              <a:gdLst/>
              <a:ahLst/>
              <a:cxnLst/>
              <a:rect l="0" t="0" r="0" b="0"/>
              <a:pathLst>
                <a:path w="254125" h="243192">
                  <a:moveTo>
                    <a:pt x="106130" y="22373"/>
                  </a:moveTo>
                  <a:lnTo>
                    <a:pt x="102085" y="18328"/>
                  </a:lnTo>
                  <a:lnTo>
                    <a:pt x="100045" y="17984"/>
                  </a:lnTo>
                  <a:lnTo>
                    <a:pt x="97839" y="18601"/>
                  </a:lnTo>
                  <a:lnTo>
                    <a:pt x="95523" y="19858"/>
                  </a:lnTo>
                  <a:lnTo>
                    <a:pt x="60194" y="30565"/>
                  </a:lnTo>
                  <a:lnTo>
                    <a:pt x="45105" y="40041"/>
                  </a:lnTo>
                  <a:lnTo>
                    <a:pt x="35828" y="49700"/>
                  </a:lnTo>
                  <a:lnTo>
                    <a:pt x="16167" y="83923"/>
                  </a:lnTo>
                  <a:lnTo>
                    <a:pt x="3630" y="113084"/>
                  </a:lnTo>
                  <a:lnTo>
                    <a:pt x="0" y="137278"/>
                  </a:lnTo>
                  <a:lnTo>
                    <a:pt x="1510" y="140463"/>
                  </a:lnTo>
                  <a:lnTo>
                    <a:pt x="7702" y="146260"/>
                  </a:lnTo>
                  <a:lnTo>
                    <a:pt x="13841" y="149401"/>
                  </a:lnTo>
                  <a:lnTo>
                    <a:pt x="24317" y="151169"/>
                  </a:lnTo>
                  <a:lnTo>
                    <a:pt x="33360" y="150736"/>
                  </a:lnTo>
                  <a:lnTo>
                    <a:pt x="43026" y="147722"/>
                  </a:lnTo>
                  <a:lnTo>
                    <a:pt x="68081" y="128167"/>
                  </a:lnTo>
                  <a:lnTo>
                    <a:pt x="96256" y="98497"/>
                  </a:lnTo>
                  <a:lnTo>
                    <a:pt x="101741" y="87533"/>
                  </a:lnTo>
                  <a:lnTo>
                    <a:pt x="111828" y="51017"/>
                  </a:lnTo>
                  <a:lnTo>
                    <a:pt x="116564" y="40466"/>
                  </a:lnTo>
                  <a:lnTo>
                    <a:pt x="116975" y="30133"/>
                  </a:lnTo>
                  <a:lnTo>
                    <a:pt x="114337" y="20742"/>
                  </a:lnTo>
                  <a:lnTo>
                    <a:pt x="105743" y="7816"/>
                  </a:lnTo>
                  <a:lnTo>
                    <a:pt x="100878" y="3204"/>
                  </a:lnTo>
                  <a:lnTo>
                    <a:pt x="92371" y="0"/>
                  </a:lnTo>
                  <a:lnTo>
                    <a:pt x="91878" y="684"/>
                  </a:lnTo>
                  <a:lnTo>
                    <a:pt x="91020" y="10162"/>
                  </a:lnTo>
                  <a:lnTo>
                    <a:pt x="94974" y="21484"/>
                  </a:lnTo>
                  <a:lnTo>
                    <a:pt x="124297" y="55491"/>
                  </a:lnTo>
                  <a:lnTo>
                    <a:pt x="148821" y="75733"/>
                  </a:lnTo>
                  <a:lnTo>
                    <a:pt x="184314" y="101117"/>
                  </a:lnTo>
                  <a:lnTo>
                    <a:pt x="220691" y="126515"/>
                  </a:lnTo>
                  <a:lnTo>
                    <a:pt x="235277" y="141753"/>
                  </a:lnTo>
                  <a:lnTo>
                    <a:pt x="253192" y="172233"/>
                  </a:lnTo>
                  <a:lnTo>
                    <a:pt x="254124" y="177315"/>
                  </a:lnTo>
                  <a:lnTo>
                    <a:pt x="252903" y="187475"/>
                  </a:lnTo>
                  <a:lnTo>
                    <a:pt x="247454" y="202715"/>
                  </a:lnTo>
                  <a:lnTo>
                    <a:pt x="240624" y="210617"/>
                  </a:lnTo>
                  <a:lnTo>
                    <a:pt x="206544" y="233947"/>
                  </a:lnTo>
                  <a:lnTo>
                    <a:pt x="194785" y="239174"/>
                  </a:lnTo>
                  <a:lnTo>
                    <a:pt x="159102" y="242804"/>
                  </a:lnTo>
                  <a:lnTo>
                    <a:pt x="140545" y="243191"/>
                  </a:lnTo>
                  <a:lnTo>
                    <a:pt x="129609" y="238765"/>
                  </a:lnTo>
                  <a:lnTo>
                    <a:pt x="112838" y="226172"/>
                  </a:lnTo>
                  <a:lnTo>
                    <a:pt x="109111" y="220760"/>
                  </a:lnTo>
                  <a:lnTo>
                    <a:pt x="106130" y="21287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14"/>
            <p:cNvSpPr/>
            <p:nvPr/>
          </p:nvSpPr>
          <p:spPr>
            <a:xfrm>
              <a:off x="7086600" y="1464963"/>
              <a:ext cx="152401" cy="186898"/>
            </a:xfrm>
            <a:custGeom>
              <a:avLst/>
              <a:gdLst/>
              <a:ahLst/>
              <a:cxnLst/>
              <a:rect l="0" t="0" r="0" b="0"/>
              <a:pathLst>
                <a:path w="152401" h="186898">
                  <a:moveTo>
                    <a:pt x="0" y="112376"/>
                  </a:moveTo>
                  <a:lnTo>
                    <a:pt x="0" y="118937"/>
                  </a:lnTo>
                  <a:lnTo>
                    <a:pt x="845" y="119290"/>
                  </a:lnTo>
                  <a:lnTo>
                    <a:pt x="28739" y="119988"/>
                  </a:lnTo>
                  <a:lnTo>
                    <a:pt x="43415" y="115949"/>
                  </a:lnTo>
                  <a:lnTo>
                    <a:pt x="51186" y="109449"/>
                  </a:lnTo>
                  <a:lnTo>
                    <a:pt x="58308" y="101762"/>
                  </a:lnTo>
                  <a:lnTo>
                    <a:pt x="85725" y="78536"/>
                  </a:lnTo>
                  <a:lnTo>
                    <a:pt x="109095" y="42730"/>
                  </a:lnTo>
                  <a:lnTo>
                    <a:pt x="111986" y="34572"/>
                  </a:lnTo>
                  <a:lnTo>
                    <a:pt x="112758" y="30028"/>
                  </a:lnTo>
                  <a:lnTo>
                    <a:pt x="111356" y="20462"/>
                  </a:lnTo>
                  <a:lnTo>
                    <a:pt x="105806" y="7813"/>
                  </a:lnTo>
                  <a:lnTo>
                    <a:pt x="101211" y="2404"/>
                  </a:lnTo>
                  <a:lnTo>
                    <a:pt x="96346" y="0"/>
                  </a:lnTo>
                  <a:lnTo>
                    <a:pt x="89104" y="1188"/>
                  </a:lnTo>
                  <a:lnTo>
                    <a:pt x="84804" y="2691"/>
                  </a:lnTo>
                  <a:lnTo>
                    <a:pt x="77765" y="8876"/>
                  </a:lnTo>
                  <a:lnTo>
                    <a:pt x="51951" y="45488"/>
                  </a:lnTo>
                  <a:lnTo>
                    <a:pt x="41713" y="75457"/>
                  </a:lnTo>
                  <a:lnTo>
                    <a:pt x="38813" y="110853"/>
                  </a:lnTo>
                  <a:lnTo>
                    <a:pt x="38241" y="142556"/>
                  </a:lnTo>
                  <a:lnTo>
                    <a:pt x="42187" y="161581"/>
                  </a:lnTo>
                  <a:lnTo>
                    <a:pt x="48665" y="170369"/>
                  </a:lnTo>
                  <a:lnTo>
                    <a:pt x="66620" y="182911"/>
                  </a:lnTo>
                  <a:lnTo>
                    <a:pt x="81451" y="186897"/>
                  </a:lnTo>
                  <a:lnTo>
                    <a:pt x="86475" y="185763"/>
                  </a:lnTo>
                  <a:lnTo>
                    <a:pt x="118543" y="166874"/>
                  </a:lnTo>
                  <a:lnTo>
                    <a:pt x="152400" y="14285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15"/>
            <p:cNvSpPr/>
            <p:nvPr/>
          </p:nvSpPr>
          <p:spPr>
            <a:xfrm>
              <a:off x="6938488" y="1585801"/>
              <a:ext cx="155731" cy="218592"/>
            </a:xfrm>
            <a:custGeom>
              <a:avLst/>
              <a:gdLst/>
              <a:ahLst/>
              <a:cxnLst/>
              <a:rect l="0" t="0" r="0" b="0"/>
              <a:pathLst>
                <a:path w="155731" h="218592">
                  <a:moveTo>
                    <a:pt x="3330" y="105838"/>
                  </a:moveTo>
                  <a:lnTo>
                    <a:pt x="3330" y="109884"/>
                  </a:lnTo>
                  <a:lnTo>
                    <a:pt x="12738" y="146452"/>
                  </a:lnTo>
                  <a:lnTo>
                    <a:pt x="17671" y="159450"/>
                  </a:lnTo>
                  <a:lnTo>
                    <a:pt x="41007" y="194887"/>
                  </a:lnTo>
                  <a:lnTo>
                    <a:pt x="45477" y="201295"/>
                  </a:lnTo>
                  <a:lnTo>
                    <a:pt x="47991" y="209664"/>
                  </a:lnTo>
                  <a:lnTo>
                    <a:pt x="48911" y="218591"/>
                  </a:lnTo>
                  <a:lnTo>
                    <a:pt x="49039" y="209396"/>
                  </a:lnTo>
                  <a:lnTo>
                    <a:pt x="46788" y="204639"/>
                  </a:lnTo>
                  <a:lnTo>
                    <a:pt x="45002" y="202185"/>
                  </a:lnTo>
                  <a:lnTo>
                    <a:pt x="37700" y="168407"/>
                  </a:lnTo>
                  <a:lnTo>
                    <a:pt x="23259" y="135790"/>
                  </a:lnTo>
                  <a:lnTo>
                    <a:pt x="14127" y="107469"/>
                  </a:lnTo>
                  <a:lnTo>
                    <a:pt x="3457" y="69816"/>
                  </a:lnTo>
                  <a:lnTo>
                    <a:pt x="0" y="53422"/>
                  </a:lnTo>
                  <a:lnTo>
                    <a:pt x="2726" y="22609"/>
                  </a:lnTo>
                  <a:lnTo>
                    <a:pt x="7577" y="13532"/>
                  </a:lnTo>
                  <a:lnTo>
                    <a:pt x="14531" y="5547"/>
                  </a:lnTo>
                  <a:lnTo>
                    <a:pt x="20445" y="1998"/>
                  </a:lnTo>
                  <a:lnTo>
                    <a:pt x="32578" y="0"/>
                  </a:lnTo>
                  <a:lnTo>
                    <a:pt x="39755" y="1790"/>
                  </a:lnTo>
                  <a:lnTo>
                    <a:pt x="50813" y="9815"/>
                  </a:lnTo>
                  <a:lnTo>
                    <a:pt x="62555" y="22919"/>
                  </a:lnTo>
                  <a:lnTo>
                    <a:pt x="87667" y="60865"/>
                  </a:lnTo>
                  <a:lnTo>
                    <a:pt x="111646" y="97615"/>
                  </a:lnTo>
                  <a:lnTo>
                    <a:pt x="135060" y="123136"/>
                  </a:lnTo>
                  <a:lnTo>
                    <a:pt x="140335" y="126227"/>
                  </a:lnTo>
                  <a:lnTo>
                    <a:pt x="147933" y="128373"/>
                  </a:lnTo>
                  <a:lnTo>
                    <a:pt x="155730" y="12869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16"/>
            <p:cNvSpPr/>
            <p:nvPr/>
          </p:nvSpPr>
          <p:spPr>
            <a:xfrm>
              <a:off x="7080501" y="1190328"/>
              <a:ext cx="166118" cy="203504"/>
            </a:xfrm>
            <a:custGeom>
              <a:avLst/>
              <a:gdLst/>
              <a:ahLst/>
              <a:cxnLst/>
              <a:rect l="0" t="0" r="0" b="0"/>
              <a:pathLst>
                <a:path w="166118" h="203504">
                  <a:moveTo>
                    <a:pt x="6099" y="89830"/>
                  </a:moveTo>
                  <a:lnTo>
                    <a:pt x="6099" y="93877"/>
                  </a:lnTo>
                  <a:lnTo>
                    <a:pt x="6944" y="95067"/>
                  </a:lnTo>
                  <a:lnTo>
                    <a:pt x="8357" y="95862"/>
                  </a:lnTo>
                  <a:lnTo>
                    <a:pt x="16703" y="97137"/>
                  </a:lnTo>
                  <a:lnTo>
                    <a:pt x="21536" y="95054"/>
                  </a:lnTo>
                  <a:lnTo>
                    <a:pt x="58094" y="72009"/>
                  </a:lnTo>
                  <a:lnTo>
                    <a:pt x="65331" y="64695"/>
                  </a:lnTo>
                  <a:lnTo>
                    <a:pt x="85919" y="38549"/>
                  </a:lnTo>
                  <a:lnTo>
                    <a:pt x="96244" y="12270"/>
                  </a:lnTo>
                  <a:lnTo>
                    <a:pt x="95829" y="9338"/>
                  </a:lnTo>
                  <a:lnTo>
                    <a:pt x="93109" y="3821"/>
                  </a:lnTo>
                  <a:lnTo>
                    <a:pt x="91200" y="2011"/>
                  </a:lnTo>
                  <a:lnTo>
                    <a:pt x="86818" y="0"/>
                  </a:lnTo>
                  <a:lnTo>
                    <a:pt x="84464" y="310"/>
                  </a:lnTo>
                  <a:lnTo>
                    <a:pt x="68044" y="9138"/>
                  </a:lnTo>
                  <a:lnTo>
                    <a:pt x="61004" y="16150"/>
                  </a:lnTo>
                  <a:lnTo>
                    <a:pt x="53362" y="24911"/>
                  </a:lnTo>
                  <a:lnTo>
                    <a:pt x="36470" y="40209"/>
                  </a:lnTo>
                  <a:lnTo>
                    <a:pt x="25352" y="61299"/>
                  </a:lnTo>
                  <a:lnTo>
                    <a:pt x="14010" y="98337"/>
                  </a:lnTo>
                  <a:lnTo>
                    <a:pt x="6185" y="128194"/>
                  </a:lnTo>
                  <a:lnTo>
                    <a:pt x="0" y="164577"/>
                  </a:lnTo>
                  <a:lnTo>
                    <a:pt x="2975" y="184415"/>
                  </a:lnTo>
                  <a:lnTo>
                    <a:pt x="9225" y="193392"/>
                  </a:lnTo>
                  <a:lnTo>
                    <a:pt x="13262" y="196972"/>
                  </a:lnTo>
                  <a:lnTo>
                    <a:pt x="24521" y="200950"/>
                  </a:lnTo>
                  <a:lnTo>
                    <a:pt x="52448" y="203503"/>
                  </a:lnTo>
                  <a:lnTo>
                    <a:pt x="90000" y="195759"/>
                  </a:lnTo>
                  <a:lnTo>
                    <a:pt x="104348" y="190250"/>
                  </a:lnTo>
                  <a:lnTo>
                    <a:pt x="138731" y="163164"/>
                  </a:lnTo>
                  <a:lnTo>
                    <a:pt x="166117" y="14317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17"/>
            <p:cNvSpPr/>
            <p:nvPr/>
          </p:nvSpPr>
          <p:spPr>
            <a:xfrm>
              <a:off x="6941818" y="1280158"/>
              <a:ext cx="68583" cy="175090"/>
            </a:xfrm>
            <a:custGeom>
              <a:avLst/>
              <a:gdLst/>
              <a:ahLst/>
              <a:cxnLst/>
              <a:rect l="0" t="0" r="0" b="0"/>
              <a:pathLst>
                <a:path w="68583" h="175090">
                  <a:moveTo>
                    <a:pt x="0" y="76200"/>
                  </a:moveTo>
                  <a:lnTo>
                    <a:pt x="32001" y="112246"/>
                  </a:lnTo>
                  <a:lnTo>
                    <a:pt x="50742" y="147350"/>
                  </a:lnTo>
                  <a:lnTo>
                    <a:pt x="68448" y="175089"/>
                  </a:lnTo>
                  <a:lnTo>
                    <a:pt x="68543" y="171166"/>
                  </a:lnTo>
                  <a:lnTo>
                    <a:pt x="66306" y="166949"/>
                  </a:lnTo>
                  <a:lnTo>
                    <a:pt x="57971" y="153300"/>
                  </a:lnTo>
                  <a:lnTo>
                    <a:pt x="43143" y="117756"/>
                  </a:lnTo>
                  <a:lnTo>
                    <a:pt x="30475" y="83273"/>
                  </a:lnTo>
                  <a:lnTo>
                    <a:pt x="23865" y="56968"/>
                  </a:lnTo>
                  <a:lnTo>
                    <a:pt x="24005" y="42750"/>
                  </a:lnTo>
                  <a:lnTo>
                    <a:pt x="29033" y="28661"/>
                  </a:lnTo>
                  <a:lnTo>
                    <a:pt x="40786" y="13130"/>
                  </a:lnTo>
                  <a:lnTo>
                    <a:pt x="52348" y="5209"/>
                  </a:lnTo>
                  <a:lnTo>
                    <a:pt x="68582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18"/>
            <p:cNvSpPr/>
            <p:nvPr/>
          </p:nvSpPr>
          <p:spPr>
            <a:xfrm>
              <a:off x="6812946" y="1417814"/>
              <a:ext cx="104797" cy="143383"/>
            </a:xfrm>
            <a:custGeom>
              <a:avLst/>
              <a:gdLst/>
              <a:ahLst/>
              <a:cxnLst/>
              <a:rect l="0" t="0" r="0" b="0"/>
              <a:pathLst>
                <a:path w="104797" h="143383">
                  <a:moveTo>
                    <a:pt x="37434" y="7125"/>
                  </a:moveTo>
                  <a:lnTo>
                    <a:pt x="21994" y="24821"/>
                  </a:lnTo>
                  <a:lnTo>
                    <a:pt x="4402" y="62115"/>
                  </a:lnTo>
                  <a:lnTo>
                    <a:pt x="0" y="96524"/>
                  </a:lnTo>
                  <a:lnTo>
                    <a:pt x="476" y="107819"/>
                  </a:lnTo>
                  <a:lnTo>
                    <a:pt x="9977" y="134006"/>
                  </a:lnTo>
                  <a:lnTo>
                    <a:pt x="13204" y="137433"/>
                  </a:lnTo>
                  <a:lnTo>
                    <a:pt x="21301" y="141239"/>
                  </a:lnTo>
                  <a:lnTo>
                    <a:pt x="35381" y="143382"/>
                  </a:lnTo>
                  <a:lnTo>
                    <a:pt x="43013" y="141627"/>
                  </a:lnTo>
                  <a:lnTo>
                    <a:pt x="62900" y="129555"/>
                  </a:lnTo>
                  <a:lnTo>
                    <a:pt x="89076" y="100927"/>
                  </a:lnTo>
                  <a:lnTo>
                    <a:pt x="99677" y="81768"/>
                  </a:lnTo>
                  <a:lnTo>
                    <a:pt x="104135" y="64049"/>
                  </a:lnTo>
                  <a:lnTo>
                    <a:pt x="104796" y="37655"/>
                  </a:lnTo>
                  <a:lnTo>
                    <a:pt x="101804" y="26056"/>
                  </a:lnTo>
                  <a:lnTo>
                    <a:pt x="95394" y="17514"/>
                  </a:lnTo>
                  <a:lnTo>
                    <a:pt x="81526" y="5133"/>
                  </a:lnTo>
                  <a:lnTo>
                    <a:pt x="71422" y="2006"/>
                  </a:lnTo>
                  <a:lnTo>
                    <a:pt x="52331" y="0"/>
                  </a:lnTo>
                  <a:lnTo>
                    <a:pt x="39120" y="3697"/>
                  </a:lnTo>
                  <a:lnTo>
                    <a:pt x="18206" y="14684"/>
                  </a:lnTo>
                  <a:lnTo>
                    <a:pt x="16996" y="16399"/>
                  </a:lnTo>
                  <a:lnTo>
                    <a:pt x="14572" y="2236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19"/>
            <p:cNvSpPr/>
            <p:nvPr/>
          </p:nvSpPr>
          <p:spPr>
            <a:xfrm>
              <a:off x="6560818" y="1525677"/>
              <a:ext cx="213363" cy="249294"/>
            </a:xfrm>
            <a:custGeom>
              <a:avLst/>
              <a:gdLst/>
              <a:ahLst/>
              <a:cxnLst/>
              <a:rect l="0" t="0" r="0" b="0"/>
              <a:pathLst>
                <a:path w="213363" h="249294">
                  <a:moveTo>
                    <a:pt x="0" y="127862"/>
                  </a:moveTo>
                  <a:lnTo>
                    <a:pt x="2258" y="160996"/>
                  </a:lnTo>
                  <a:lnTo>
                    <a:pt x="7761" y="195945"/>
                  </a:lnTo>
                  <a:lnTo>
                    <a:pt x="20760" y="232106"/>
                  </a:lnTo>
                  <a:lnTo>
                    <a:pt x="22825" y="249293"/>
                  </a:lnTo>
                  <a:lnTo>
                    <a:pt x="22850" y="245592"/>
                  </a:lnTo>
                  <a:lnTo>
                    <a:pt x="15099" y="210285"/>
                  </a:lnTo>
                  <a:lnTo>
                    <a:pt x="7091" y="178668"/>
                  </a:lnTo>
                  <a:lnTo>
                    <a:pt x="1402" y="144106"/>
                  </a:lnTo>
                  <a:lnTo>
                    <a:pt x="277" y="107583"/>
                  </a:lnTo>
                  <a:lnTo>
                    <a:pt x="38" y="71288"/>
                  </a:lnTo>
                  <a:lnTo>
                    <a:pt x="2275" y="62359"/>
                  </a:lnTo>
                  <a:lnTo>
                    <a:pt x="10611" y="49731"/>
                  </a:lnTo>
                  <a:lnTo>
                    <a:pt x="15441" y="46571"/>
                  </a:lnTo>
                  <a:lnTo>
                    <a:pt x="21256" y="45165"/>
                  </a:lnTo>
                  <a:lnTo>
                    <a:pt x="29485" y="44541"/>
                  </a:lnTo>
                  <a:lnTo>
                    <a:pt x="36531" y="46521"/>
                  </a:lnTo>
                  <a:lnTo>
                    <a:pt x="47515" y="54655"/>
                  </a:lnTo>
                  <a:lnTo>
                    <a:pt x="66396" y="76618"/>
                  </a:lnTo>
                  <a:lnTo>
                    <a:pt x="85456" y="110640"/>
                  </a:lnTo>
                  <a:lnTo>
                    <a:pt x="97287" y="129533"/>
                  </a:lnTo>
                  <a:lnTo>
                    <a:pt x="114159" y="165446"/>
                  </a:lnTo>
                  <a:lnTo>
                    <a:pt x="110215" y="161763"/>
                  </a:lnTo>
                  <a:lnTo>
                    <a:pt x="108251" y="155347"/>
                  </a:lnTo>
                  <a:lnTo>
                    <a:pt x="102727" y="118561"/>
                  </a:lnTo>
                  <a:lnTo>
                    <a:pt x="94548" y="84194"/>
                  </a:lnTo>
                  <a:lnTo>
                    <a:pt x="89796" y="52067"/>
                  </a:lnTo>
                  <a:lnTo>
                    <a:pt x="85001" y="25307"/>
                  </a:lnTo>
                  <a:lnTo>
                    <a:pt x="86604" y="16524"/>
                  </a:lnTo>
                  <a:lnTo>
                    <a:pt x="90007" y="6819"/>
                  </a:lnTo>
                  <a:lnTo>
                    <a:pt x="90486" y="3987"/>
                  </a:lnTo>
                  <a:lnTo>
                    <a:pt x="91651" y="2099"/>
                  </a:lnTo>
                  <a:lnTo>
                    <a:pt x="93275" y="839"/>
                  </a:lnTo>
                  <a:lnTo>
                    <a:pt x="95203" y="0"/>
                  </a:lnTo>
                  <a:lnTo>
                    <a:pt x="97336" y="287"/>
                  </a:lnTo>
                  <a:lnTo>
                    <a:pt x="101963" y="2864"/>
                  </a:lnTo>
                  <a:lnTo>
                    <a:pt x="111832" y="17501"/>
                  </a:lnTo>
                  <a:lnTo>
                    <a:pt x="137835" y="54001"/>
                  </a:lnTo>
                  <a:lnTo>
                    <a:pt x="162649" y="83140"/>
                  </a:lnTo>
                  <a:lnTo>
                    <a:pt x="187973" y="99385"/>
                  </a:lnTo>
                  <a:lnTo>
                    <a:pt x="193050" y="100410"/>
                  </a:lnTo>
                  <a:lnTo>
                    <a:pt x="213362" y="973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SMARTInkShape-Group36"/>
          <p:cNvGrpSpPr/>
          <p:nvPr/>
        </p:nvGrpSpPr>
        <p:grpSpPr>
          <a:xfrm>
            <a:off x="5204459" y="839837"/>
            <a:ext cx="1432560" cy="888537"/>
            <a:chOff x="5204459" y="839837"/>
            <a:chExt cx="1432560" cy="888537"/>
          </a:xfrm>
        </p:grpSpPr>
        <p:sp>
          <p:nvSpPr>
            <p:cNvPr id="190" name="SMARTInkShape-220"/>
            <p:cNvSpPr/>
            <p:nvPr/>
          </p:nvSpPr>
          <p:spPr>
            <a:xfrm>
              <a:off x="6454139" y="839837"/>
              <a:ext cx="182880" cy="157077"/>
            </a:xfrm>
            <a:custGeom>
              <a:avLst/>
              <a:gdLst/>
              <a:ahLst/>
              <a:cxnLst/>
              <a:rect l="0" t="0" r="0" b="0"/>
              <a:pathLst>
                <a:path w="182880" h="157077">
                  <a:moveTo>
                    <a:pt x="0" y="120282"/>
                  </a:moveTo>
                  <a:lnTo>
                    <a:pt x="6560" y="120282"/>
                  </a:lnTo>
                  <a:lnTo>
                    <a:pt x="13494" y="125518"/>
                  </a:lnTo>
                  <a:lnTo>
                    <a:pt x="18134" y="126843"/>
                  </a:lnTo>
                  <a:lnTo>
                    <a:pt x="20554" y="126349"/>
                  </a:lnTo>
                  <a:lnTo>
                    <a:pt x="28857" y="122456"/>
                  </a:lnTo>
                  <a:lnTo>
                    <a:pt x="40818" y="120079"/>
                  </a:lnTo>
                  <a:lnTo>
                    <a:pt x="47209" y="116524"/>
                  </a:lnTo>
                  <a:lnTo>
                    <a:pt x="81403" y="78826"/>
                  </a:lnTo>
                  <a:lnTo>
                    <a:pt x="100446" y="54134"/>
                  </a:lnTo>
                  <a:lnTo>
                    <a:pt x="110178" y="23753"/>
                  </a:lnTo>
                  <a:lnTo>
                    <a:pt x="110706" y="19523"/>
                  </a:lnTo>
                  <a:lnTo>
                    <a:pt x="107378" y="3887"/>
                  </a:lnTo>
                  <a:lnTo>
                    <a:pt x="106299" y="2046"/>
                  </a:lnTo>
                  <a:lnTo>
                    <a:pt x="104731" y="817"/>
                  </a:lnTo>
                  <a:lnTo>
                    <a:pt x="102842" y="0"/>
                  </a:lnTo>
                  <a:lnTo>
                    <a:pt x="100735" y="300"/>
                  </a:lnTo>
                  <a:lnTo>
                    <a:pt x="91269" y="4609"/>
                  </a:lnTo>
                  <a:lnTo>
                    <a:pt x="88785" y="5067"/>
                  </a:lnTo>
                  <a:lnTo>
                    <a:pt x="73157" y="13801"/>
                  </a:lnTo>
                  <a:lnTo>
                    <a:pt x="64122" y="24698"/>
                  </a:lnTo>
                  <a:lnTo>
                    <a:pt x="43439" y="59779"/>
                  </a:lnTo>
                  <a:lnTo>
                    <a:pt x="28776" y="87634"/>
                  </a:lnTo>
                  <a:lnTo>
                    <a:pt x="21255" y="99845"/>
                  </a:lnTo>
                  <a:lnTo>
                    <a:pt x="16031" y="127751"/>
                  </a:lnTo>
                  <a:lnTo>
                    <a:pt x="19520" y="141309"/>
                  </a:lnTo>
                  <a:lnTo>
                    <a:pt x="22326" y="144460"/>
                  </a:lnTo>
                  <a:lnTo>
                    <a:pt x="43779" y="153978"/>
                  </a:lnTo>
                  <a:lnTo>
                    <a:pt x="58598" y="157076"/>
                  </a:lnTo>
                  <a:lnTo>
                    <a:pt x="92131" y="152178"/>
                  </a:lnTo>
                  <a:lnTo>
                    <a:pt x="106987" y="149699"/>
                  </a:lnTo>
                  <a:lnTo>
                    <a:pt x="140776" y="133678"/>
                  </a:lnTo>
                  <a:lnTo>
                    <a:pt x="182879" y="11266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21"/>
            <p:cNvSpPr/>
            <p:nvPr/>
          </p:nvSpPr>
          <p:spPr>
            <a:xfrm>
              <a:off x="6294118" y="899160"/>
              <a:ext cx="99031" cy="190356"/>
            </a:xfrm>
            <a:custGeom>
              <a:avLst/>
              <a:gdLst/>
              <a:ahLst/>
              <a:cxnLst/>
              <a:rect l="0" t="0" r="0" b="0"/>
              <a:pathLst>
                <a:path w="99031" h="190356">
                  <a:moveTo>
                    <a:pt x="0" y="83818"/>
                  </a:moveTo>
                  <a:lnTo>
                    <a:pt x="0" y="94425"/>
                  </a:lnTo>
                  <a:lnTo>
                    <a:pt x="10608" y="119865"/>
                  </a:lnTo>
                  <a:lnTo>
                    <a:pt x="35728" y="154968"/>
                  </a:lnTo>
                  <a:lnTo>
                    <a:pt x="63162" y="184974"/>
                  </a:lnTo>
                  <a:lnTo>
                    <a:pt x="68430" y="188043"/>
                  </a:lnTo>
                  <a:lnTo>
                    <a:pt x="76024" y="190176"/>
                  </a:lnTo>
                  <a:lnTo>
                    <a:pt x="79791" y="190355"/>
                  </a:lnTo>
                  <a:lnTo>
                    <a:pt x="81981" y="188710"/>
                  </a:lnTo>
                  <a:lnTo>
                    <a:pt x="86672" y="182367"/>
                  </a:lnTo>
                  <a:lnTo>
                    <a:pt x="96398" y="156595"/>
                  </a:lnTo>
                  <a:lnTo>
                    <a:pt x="98827" y="120838"/>
                  </a:lnTo>
                  <a:lnTo>
                    <a:pt x="99030" y="83677"/>
                  </a:lnTo>
                  <a:lnTo>
                    <a:pt x="93027" y="45701"/>
                  </a:lnTo>
                  <a:lnTo>
                    <a:pt x="91503" y="9076"/>
                  </a:lnTo>
                  <a:lnTo>
                    <a:pt x="9144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22"/>
            <p:cNvSpPr/>
            <p:nvPr/>
          </p:nvSpPr>
          <p:spPr>
            <a:xfrm>
              <a:off x="6217918" y="952500"/>
              <a:ext cx="1" cy="7620"/>
            </a:xfrm>
            <a:custGeom>
              <a:avLst/>
              <a:gdLst/>
              <a:ahLst/>
              <a:cxnLst/>
              <a:rect l="0" t="0" r="0" b="0"/>
              <a:pathLst>
                <a:path w="1" h="7620">
                  <a:moveTo>
                    <a:pt x="0" y="0"/>
                  </a:moveTo>
                  <a:lnTo>
                    <a:pt x="0" y="76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23"/>
            <p:cNvSpPr/>
            <p:nvPr/>
          </p:nvSpPr>
          <p:spPr>
            <a:xfrm>
              <a:off x="6241838" y="1036319"/>
              <a:ext cx="21802" cy="121920"/>
            </a:xfrm>
            <a:custGeom>
              <a:avLst/>
              <a:gdLst/>
              <a:ahLst/>
              <a:cxnLst/>
              <a:rect l="0" t="0" r="0" b="0"/>
              <a:pathLst>
                <a:path w="21802" h="121920">
                  <a:moveTo>
                    <a:pt x="6562" y="0"/>
                  </a:moveTo>
                  <a:lnTo>
                    <a:pt x="5714" y="19927"/>
                  </a:lnTo>
                  <a:lnTo>
                    <a:pt x="0" y="49912"/>
                  </a:lnTo>
                  <a:lnTo>
                    <a:pt x="5595" y="85248"/>
                  </a:lnTo>
                  <a:lnTo>
                    <a:pt x="13842" y="119873"/>
                  </a:lnTo>
                  <a:lnTo>
                    <a:pt x="14801" y="120556"/>
                  </a:lnTo>
                  <a:lnTo>
                    <a:pt x="21801" y="1219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24"/>
            <p:cNvSpPr/>
            <p:nvPr/>
          </p:nvSpPr>
          <p:spPr>
            <a:xfrm>
              <a:off x="6096000" y="1104900"/>
              <a:ext cx="83819" cy="76201"/>
            </a:xfrm>
            <a:custGeom>
              <a:avLst/>
              <a:gdLst/>
              <a:ahLst/>
              <a:cxnLst/>
              <a:rect l="0" t="0" r="0" b="0"/>
              <a:pathLst>
                <a:path w="83819" h="76201">
                  <a:moveTo>
                    <a:pt x="0" y="76200"/>
                  </a:moveTo>
                  <a:lnTo>
                    <a:pt x="0" y="64847"/>
                  </a:lnTo>
                  <a:lnTo>
                    <a:pt x="2258" y="60430"/>
                  </a:lnTo>
                  <a:lnTo>
                    <a:pt x="4045" y="58066"/>
                  </a:lnTo>
                  <a:lnTo>
                    <a:pt x="40835" y="31504"/>
                  </a:lnTo>
                  <a:lnTo>
                    <a:pt x="76910" y="5978"/>
                  </a:lnTo>
                  <a:lnTo>
                    <a:pt x="83818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25"/>
            <p:cNvSpPr/>
            <p:nvPr/>
          </p:nvSpPr>
          <p:spPr>
            <a:xfrm>
              <a:off x="6111239" y="990600"/>
              <a:ext cx="53342" cy="243840"/>
            </a:xfrm>
            <a:custGeom>
              <a:avLst/>
              <a:gdLst/>
              <a:ahLst/>
              <a:cxnLst/>
              <a:rect l="0" t="0" r="0" b="0"/>
              <a:pathLst>
                <a:path w="53342" h="243840">
                  <a:moveTo>
                    <a:pt x="0" y="0"/>
                  </a:moveTo>
                  <a:lnTo>
                    <a:pt x="846" y="34896"/>
                  </a:lnTo>
                  <a:lnTo>
                    <a:pt x="6032" y="64089"/>
                  </a:lnTo>
                  <a:lnTo>
                    <a:pt x="9407" y="92367"/>
                  </a:lnTo>
                  <a:lnTo>
                    <a:pt x="18027" y="122193"/>
                  </a:lnTo>
                  <a:lnTo>
                    <a:pt x="29047" y="152481"/>
                  </a:lnTo>
                  <a:lnTo>
                    <a:pt x="36312" y="189009"/>
                  </a:lnTo>
                  <a:lnTo>
                    <a:pt x="44503" y="225483"/>
                  </a:lnTo>
                  <a:lnTo>
                    <a:pt x="45756" y="229061"/>
                  </a:lnTo>
                  <a:lnTo>
                    <a:pt x="47437" y="231447"/>
                  </a:lnTo>
                  <a:lnTo>
                    <a:pt x="49405" y="233037"/>
                  </a:lnTo>
                  <a:lnTo>
                    <a:pt x="51592" y="237063"/>
                  </a:lnTo>
                  <a:lnTo>
                    <a:pt x="53341" y="2438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26"/>
            <p:cNvSpPr/>
            <p:nvPr/>
          </p:nvSpPr>
          <p:spPr>
            <a:xfrm>
              <a:off x="5996939" y="1089660"/>
              <a:ext cx="1" cy="7619"/>
            </a:xfrm>
            <a:custGeom>
              <a:avLst/>
              <a:gdLst/>
              <a:ahLst/>
              <a:cxnLst/>
              <a:rect l="0" t="0" r="0" b="0"/>
              <a:pathLst>
                <a:path w="1" h="7619">
                  <a:moveTo>
                    <a:pt x="0" y="7618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27"/>
            <p:cNvSpPr/>
            <p:nvPr/>
          </p:nvSpPr>
          <p:spPr>
            <a:xfrm>
              <a:off x="6035039" y="1211578"/>
              <a:ext cx="22862" cy="114301"/>
            </a:xfrm>
            <a:custGeom>
              <a:avLst/>
              <a:gdLst/>
              <a:ahLst/>
              <a:cxnLst/>
              <a:rect l="0" t="0" r="0" b="0"/>
              <a:pathLst>
                <a:path w="22862" h="114301">
                  <a:moveTo>
                    <a:pt x="0" y="0"/>
                  </a:moveTo>
                  <a:lnTo>
                    <a:pt x="846" y="21606"/>
                  </a:lnTo>
                  <a:lnTo>
                    <a:pt x="7761" y="56282"/>
                  </a:lnTo>
                  <a:lnTo>
                    <a:pt x="14473" y="92389"/>
                  </a:lnTo>
                  <a:lnTo>
                    <a:pt x="14899" y="99765"/>
                  </a:lnTo>
                  <a:lnTo>
                    <a:pt x="17345" y="105865"/>
                  </a:lnTo>
                  <a:lnTo>
                    <a:pt x="22861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28"/>
            <p:cNvSpPr/>
            <p:nvPr/>
          </p:nvSpPr>
          <p:spPr>
            <a:xfrm>
              <a:off x="5852293" y="1234439"/>
              <a:ext cx="125626" cy="175262"/>
            </a:xfrm>
            <a:custGeom>
              <a:avLst/>
              <a:gdLst/>
              <a:ahLst/>
              <a:cxnLst/>
              <a:rect l="0" t="0" r="0" b="0"/>
              <a:pathLst>
                <a:path w="125626" h="175262">
                  <a:moveTo>
                    <a:pt x="60825" y="0"/>
                  </a:moveTo>
                  <a:lnTo>
                    <a:pt x="56780" y="0"/>
                  </a:lnTo>
                  <a:lnTo>
                    <a:pt x="55589" y="847"/>
                  </a:lnTo>
                  <a:lnTo>
                    <a:pt x="54796" y="2257"/>
                  </a:lnTo>
                  <a:lnTo>
                    <a:pt x="54265" y="4046"/>
                  </a:lnTo>
                  <a:lnTo>
                    <a:pt x="53065" y="5236"/>
                  </a:lnTo>
                  <a:lnTo>
                    <a:pt x="49475" y="6561"/>
                  </a:lnTo>
                  <a:lnTo>
                    <a:pt x="45057" y="11664"/>
                  </a:lnTo>
                  <a:lnTo>
                    <a:pt x="39424" y="18731"/>
                  </a:lnTo>
                  <a:lnTo>
                    <a:pt x="24268" y="32423"/>
                  </a:lnTo>
                  <a:lnTo>
                    <a:pt x="3313" y="63436"/>
                  </a:lnTo>
                  <a:lnTo>
                    <a:pt x="548" y="75685"/>
                  </a:lnTo>
                  <a:lnTo>
                    <a:pt x="0" y="82213"/>
                  </a:lnTo>
                  <a:lnTo>
                    <a:pt x="802" y="82749"/>
                  </a:lnTo>
                  <a:lnTo>
                    <a:pt x="10484" y="83678"/>
                  </a:lnTo>
                  <a:lnTo>
                    <a:pt x="45803" y="76666"/>
                  </a:lnTo>
                  <a:lnTo>
                    <a:pt x="55842" y="75560"/>
                  </a:lnTo>
                  <a:lnTo>
                    <a:pt x="85205" y="69667"/>
                  </a:lnTo>
                  <a:lnTo>
                    <a:pt x="95085" y="71321"/>
                  </a:lnTo>
                  <a:lnTo>
                    <a:pt x="112373" y="79281"/>
                  </a:lnTo>
                  <a:lnTo>
                    <a:pt x="117603" y="84061"/>
                  </a:lnTo>
                  <a:lnTo>
                    <a:pt x="125006" y="98072"/>
                  </a:lnTo>
                  <a:lnTo>
                    <a:pt x="125625" y="101789"/>
                  </a:lnTo>
                  <a:lnTo>
                    <a:pt x="125192" y="105112"/>
                  </a:lnTo>
                  <a:lnTo>
                    <a:pt x="123301" y="111910"/>
                  </a:lnTo>
                  <a:lnTo>
                    <a:pt x="119827" y="130072"/>
                  </a:lnTo>
                  <a:lnTo>
                    <a:pt x="117941" y="134974"/>
                  </a:lnTo>
                  <a:lnTo>
                    <a:pt x="111329" y="142680"/>
                  </a:lnTo>
                  <a:lnTo>
                    <a:pt x="103591" y="149773"/>
                  </a:lnTo>
                  <a:lnTo>
                    <a:pt x="93630" y="162441"/>
                  </a:lnTo>
                  <a:lnTo>
                    <a:pt x="85001" y="168998"/>
                  </a:lnTo>
                  <a:lnTo>
                    <a:pt x="75521" y="172477"/>
                  </a:lnTo>
                  <a:lnTo>
                    <a:pt x="45587" y="1752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29"/>
            <p:cNvSpPr/>
            <p:nvPr/>
          </p:nvSpPr>
          <p:spPr>
            <a:xfrm>
              <a:off x="5685001" y="1348739"/>
              <a:ext cx="113267" cy="136258"/>
            </a:xfrm>
            <a:custGeom>
              <a:avLst/>
              <a:gdLst/>
              <a:ahLst/>
              <a:cxnLst/>
              <a:rect l="0" t="0" r="0" b="0"/>
              <a:pathLst>
                <a:path w="113267" h="136258">
                  <a:moveTo>
                    <a:pt x="75717" y="7619"/>
                  </a:moveTo>
                  <a:lnTo>
                    <a:pt x="61068" y="7619"/>
                  </a:lnTo>
                  <a:lnTo>
                    <a:pt x="54249" y="9877"/>
                  </a:lnTo>
                  <a:lnTo>
                    <a:pt x="34258" y="26701"/>
                  </a:lnTo>
                  <a:lnTo>
                    <a:pt x="20442" y="41873"/>
                  </a:lnTo>
                  <a:lnTo>
                    <a:pt x="5012" y="76696"/>
                  </a:lnTo>
                  <a:lnTo>
                    <a:pt x="241" y="106077"/>
                  </a:lnTo>
                  <a:lnTo>
                    <a:pt x="0" y="111358"/>
                  </a:lnTo>
                  <a:lnTo>
                    <a:pt x="4247" y="121741"/>
                  </a:lnTo>
                  <a:lnTo>
                    <a:pt x="10933" y="130308"/>
                  </a:lnTo>
                  <a:lnTo>
                    <a:pt x="16728" y="134114"/>
                  </a:lnTo>
                  <a:lnTo>
                    <a:pt x="24748" y="136257"/>
                  </a:lnTo>
                  <a:lnTo>
                    <a:pt x="60923" y="124109"/>
                  </a:lnTo>
                  <a:lnTo>
                    <a:pt x="72246" y="119225"/>
                  </a:lnTo>
                  <a:lnTo>
                    <a:pt x="80666" y="111973"/>
                  </a:lnTo>
                  <a:lnTo>
                    <a:pt x="107522" y="78603"/>
                  </a:lnTo>
                  <a:lnTo>
                    <a:pt x="111952" y="63459"/>
                  </a:lnTo>
                  <a:lnTo>
                    <a:pt x="113266" y="48248"/>
                  </a:lnTo>
                  <a:lnTo>
                    <a:pt x="109609" y="33016"/>
                  </a:lnTo>
                  <a:lnTo>
                    <a:pt x="103199" y="25116"/>
                  </a:lnTo>
                  <a:lnTo>
                    <a:pt x="77024" y="5211"/>
                  </a:lnTo>
                  <a:lnTo>
                    <a:pt x="62652" y="1545"/>
                  </a:lnTo>
                  <a:lnTo>
                    <a:pt x="2999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30"/>
            <p:cNvSpPr/>
            <p:nvPr/>
          </p:nvSpPr>
          <p:spPr>
            <a:xfrm>
              <a:off x="5486400" y="1432729"/>
              <a:ext cx="150853" cy="159850"/>
            </a:xfrm>
            <a:custGeom>
              <a:avLst/>
              <a:gdLst/>
              <a:ahLst/>
              <a:cxnLst/>
              <a:rect l="0" t="0" r="0" b="0"/>
              <a:pathLst>
                <a:path w="150853" h="159850">
                  <a:moveTo>
                    <a:pt x="0" y="98891"/>
                  </a:moveTo>
                  <a:lnTo>
                    <a:pt x="0" y="80978"/>
                  </a:lnTo>
                  <a:lnTo>
                    <a:pt x="4045" y="69405"/>
                  </a:lnTo>
                  <a:lnTo>
                    <a:pt x="13844" y="55561"/>
                  </a:lnTo>
                  <a:lnTo>
                    <a:pt x="48428" y="17506"/>
                  </a:lnTo>
                  <a:lnTo>
                    <a:pt x="65337" y="6385"/>
                  </a:lnTo>
                  <a:lnTo>
                    <a:pt x="85116" y="1772"/>
                  </a:lnTo>
                  <a:lnTo>
                    <a:pt x="119046" y="0"/>
                  </a:lnTo>
                  <a:lnTo>
                    <a:pt x="123390" y="1637"/>
                  </a:lnTo>
                  <a:lnTo>
                    <a:pt x="139224" y="17011"/>
                  </a:lnTo>
                  <a:lnTo>
                    <a:pt x="147178" y="33144"/>
                  </a:lnTo>
                  <a:lnTo>
                    <a:pt x="150852" y="49964"/>
                  </a:lnTo>
                  <a:lnTo>
                    <a:pt x="147896" y="69719"/>
                  </a:lnTo>
                  <a:lnTo>
                    <a:pt x="141658" y="87612"/>
                  </a:lnTo>
                  <a:lnTo>
                    <a:pt x="116342" y="123158"/>
                  </a:lnTo>
                  <a:lnTo>
                    <a:pt x="101451" y="136937"/>
                  </a:lnTo>
                  <a:lnTo>
                    <a:pt x="69243" y="157490"/>
                  </a:lnTo>
                  <a:lnTo>
                    <a:pt x="53339" y="15984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31"/>
            <p:cNvSpPr/>
            <p:nvPr/>
          </p:nvSpPr>
          <p:spPr>
            <a:xfrm>
              <a:off x="5524500" y="1508758"/>
              <a:ext cx="53340" cy="219616"/>
            </a:xfrm>
            <a:custGeom>
              <a:avLst/>
              <a:gdLst/>
              <a:ahLst/>
              <a:cxnLst/>
              <a:rect l="0" t="0" r="0" b="0"/>
              <a:pathLst>
                <a:path w="53340" h="219616">
                  <a:moveTo>
                    <a:pt x="0" y="0"/>
                  </a:moveTo>
                  <a:lnTo>
                    <a:pt x="845" y="19929"/>
                  </a:lnTo>
                  <a:lnTo>
                    <a:pt x="10605" y="53959"/>
                  </a:lnTo>
                  <a:lnTo>
                    <a:pt x="20408" y="89180"/>
                  </a:lnTo>
                  <a:lnTo>
                    <a:pt x="30496" y="123733"/>
                  </a:lnTo>
                  <a:lnTo>
                    <a:pt x="40642" y="158873"/>
                  </a:lnTo>
                  <a:lnTo>
                    <a:pt x="51082" y="195712"/>
                  </a:lnTo>
                  <a:lnTo>
                    <a:pt x="53299" y="219615"/>
                  </a:lnTo>
                  <a:lnTo>
                    <a:pt x="53339" y="21336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32"/>
            <p:cNvSpPr/>
            <p:nvPr/>
          </p:nvSpPr>
          <p:spPr>
            <a:xfrm>
              <a:off x="5768339" y="949967"/>
              <a:ext cx="198121" cy="184793"/>
            </a:xfrm>
            <a:custGeom>
              <a:avLst/>
              <a:gdLst/>
              <a:ahLst/>
              <a:cxnLst/>
              <a:rect l="0" t="0" r="0" b="0"/>
              <a:pathLst>
                <a:path w="198121" h="184793">
                  <a:moveTo>
                    <a:pt x="0" y="124452"/>
                  </a:moveTo>
                  <a:lnTo>
                    <a:pt x="6560" y="124452"/>
                  </a:lnTo>
                  <a:lnTo>
                    <a:pt x="11351" y="120407"/>
                  </a:lnTo>
                  <a:lnTo>
                    <a:pt x="18027" y="118420"/>
                  </a:lnTo>
                  <a:lnTo>
                    <a:pt x="31305" y="115045"/>
                  </a:lnTo>
                  <a:lnTo>
                    <a:pt x="36112" y="113100"/>
                  </a:lnTo>
                  <a:lnTo>
                    <a:pt x="43707" y="106425"/>
                  </a:lnTo>
                  <a:lnTo>
                    <a:pt x="50753" y="98659"/>
                  </a:lnTo>
                  <a:lnTo>
                    <a:pt x="81709" y="76599"/>
                  </a:lnTo>
                  <a:lnTo>
                    <a:pt x="87114" y="67624"/>
                  </a:lnTo>
                  <a:lnTo>
                    <a:pt x="96297" y="33618"/>
                  </a:lnTo>
                  <a:lnTo>
                    <a:pt x="97833" y="25379"/>
                  </a:lnTo>
                  <a:lnTo>
                    <a:pt x="96257" y="16637"/>
                  </a:lnTo>
                  <a:lnTo>
                    <a:pt x="90609" y="4454"/>
                  </a:lnTo>
                  <a:lnTo>
                    <a:pt x="88346" y="1273"/>
                  </a:lnTo>
                  <a:lnTo>
                    <a:pt x="85144" y="0"/>
                  </a:lnTo>
                  <a:lnTo>
                    <a:pt x="67052" y="2031"/>
                  </a:lnTo>
                  <a:lnTo>
                    <a:pt x="54674" y="10473"/>
                  </a:lnTo>
                  <a:lnTo>
                    <a:pt x="36168" y="29343"/>
                  </a:lnTo>
                  <a:lnTo>
                    <a:pt x="23483" y="58910"/>
                  </a:lnTo>
                  <a:lnTo>
                    <a:pt x="15425" y="87253"/>
                  </a:lnTo>
                  <a:lnTo>
                    <a:pt x="11936" y="106225"/>
                  </a:lnTo>
                  <a:lnTo>
                    <a:pt x="14337" y="139102"/>
                  </a:lnTo>
                  <a:lnTo>
                    <a:pt x="14637" y="146918"/>
                  </a:lnTo>
                  <a:lnTo>
                    <a:pt x="19487" y="160119"/>
                  </a:lnTo>
                  <a:lnTo>
                    <a:pt x="27287" y="170785"/>
                  </a:lnTo>
                  <a:lnTo>
                    <a:pt x="36398" y="178346"/>
                  </a:lnTo>
                  <a:lnTo>
                    <a:pt x="46092" y="182272"/>
                  </a:lnTo>
                  <a:lnTo>
                    <a:pt x="70158" y="184792"/>
                  </a:lnTo>
                  <a:lnTo>
                    <a:pt x="106889" y="177042"/>
                  </a:lnTo>
                  <a:lnTo>
                    <a:pt x="137202" y="163438"/>
                  </a:lnTo>
                  <a:lnTo>
                    <a:pt x="172278" y="134467"/>
                  </a:lnTo>
                  <a:lnTo>
                    <a:pt x="194409" y="98213"/>
                  </a:lnTo>
                  <a:lnTo>
                    <a:pt x="198120" y="8635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33"/>
            <p:cNvSpPr/>
            <p:nvPr/>
          </p:nvSpPr>
          <p:spPr>
            <a:xfrm>
              <a:off x="5600700" y="1043938"/>
              <a:ext cx="114301" cy="175212"/>
            </a:xfrm>
            <a:custGeom>
              <a:avLst/>
              <a:gdLst/>
              <a:ahLst/>
              <a:cxnLst/>
              <a:rect l="0" t="0" r="0" b="0"/>
              <a:pathLst>
                <a:path w="114301" h="175212">
                  <a:moveTo>
                    <a:pt x="0" y="76200"/>
                  </a:moveTo>
                  <a:lnTo>
                    <a:pt x="4045" y="80246"/>
                  </a:lnTo>
                  <a:lnTo>
                    <a:pt x="8289" y="82232"/>
                  </a:lnTo>
                  <a:lnTo>
                    <a:pt x="10605" y="82762"/>
                  </a:lnTo>
                  <a:lnTo>
                    <a:pt x="17912" y="87553"/>
                  </a:lnTo>
                  <a:lnTo>
                    <a:pt x="44136" y="122166"/>
                  </a:lnTo>
                  <a:lnTo>
                    <a:pt x="67452" y="157496"/>
                  </a:lnTo>
                  <a:lnTo>
                    <a:pt x="72311" y="165390"/>
                  </a:lnTo>
                  <a:lnTo>
                    <a:pt x="73607" y="168681"/>
                  </a:lnTo>
                  <a:lnTo>
                    <a:pt x="75317" y="170873"/>
                  </a:lnTo>
                  <a:lnTo>
                    <a:pt x="83707" y="175211"/>
                  </a:lnTo>
                  <a:lnTo>
                    <a:pt x="83786" y="171201"/>
                  </a:lnTo>
                  <a:lnTo>
                    <a:pt x="70638" y="134645"/>
                  </a:lnTo>
                  <a:lnTo>
                    <a:pt x="68850" y="98730"/>
                  </a:lnTo>
                  <a:lnTo>
                    <a:pt x="68615" y="64963"/>
                  </a:lnTo>
                  <a:lnTo>
                    <a:pt x="75143" y="37195"/>
                  </a:lnTo>
                  <a:lnTo>
                    <a:pt x="83977" y="24380"/>
                  </a:lnTo>
                  <a:lnTo>
                    <a:pt x="96049" y="1180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34"/>
            <p:cNvSpPr/>
            <p:nvPr/>
          </p:nvSpPr>
          <p:spPr>
            <a:xfrm>
              <a:off x="5472371" y="1199954"/>
              <a:ext cx="104984" cy="140551"/>
            </a:xfrm>
            <a:custGeom>
              <a:avLst/>
              <a:gdLst/>
              <a:ahLst/>
              <a:cxnLst/>
              <a:rect l="0" t="0" r="0" b="0"/>
              <a:pathLst>
                <a:path w="104984" h="140551">
                  <a:moveTo>
                    <a:pt x="59747" y="11624"/>
                  </a:moveTo>
                  <a:lnTo>
                    <a:pt x="49143" y="11624"/>
                  </a:lnTo>
                  <a:lnTo>
                    <a:pt x="37791" y="19716"/>
                  </a:lnTo>
                  <a:lnTo>
                    <a:pt x="19844" y="38728"/>
                  </a:lnTo>
                  <a:lnTo>
                    <a:pt x="5017" y="61758"/>
                  </a:lnTo>
                  <a:lnTo>
                    <a:pt x="633" y="81512"/>
                  </a:lnTo>
                  <a:lnTo>
                    <a:pt x="0" y="110097"/>
                  </a:lnTo>
                  <a:lnTo>
                    <a:pt x="4979" y="126691"/>
                  </a:lnTo>
                  <a:lnTo>
                    <a:pt x="9442" y="134167"/>
                  </a:lnTo>
                  <a:lnTo>
                    <a:pt x="14248" y="138055"/>
                  </a:lnTo>
                  <a:lnTo>
                    <a:pt x="16714" y="139091"/>
                  </a:lnTo>
                  <a:lnTo>
                    <a:pt x="32322" y="140550"/>
                  </a:lnTo>
                  <a:lnTo>
                    <a:pt x="48988" y="136938"/>
                  </a:lnTo>
                  <a:lnTo>
                    <a:pt x="69789" y="127286"/>
                  </a:lnTo>
                  <a:lnTo>
                    <a:pt x="80016" y="119192"/>
                  </a:lnTo>
                  <a:lnTo>
                    <a:pt x="99938" y="83659"/>
                  </a:lnTo>
                  <a:lnTo>
                    <a:pt x="103829" y="67775"/>
                  </a:lnTo>
                  <a:lnTo>
                    <a:pt x="104983" y="52346"/>
                  </a:lnTo>
                  <a:lnTo>
                    <a:pt x="101280" y="37048"/>
                  </a:lnTo>
                  <a:lnTo>
                    <a:pt x="83979" y="13885"/>
                  </a:lnTo>
                  <a:lnTo>
                    <a:pt x="80983" y="10593"/>
                  </a:lnTo>
                  <a:lnTo>
                    <a:pt x="73137" y="6932"/>
                  </a:lnTo>
                  <a:lnTo>
                    <a:pt x="50191" y="0"/>
                  </a:lnTo>
                  <a:lnTo>
                    <a:pt x="36888" y="400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35"/>
            <p:cNvSpPr/>
            <p:nvPr/>
          </p:nvSpPr>
          <p:spPr>
            <a:xfrm>
              <a:off x="5204459" y="1311174"/>
              <a:ext cx="266701" cy="250846"/>
            </a:xfrm>
            <a:custGeom>
              <a:avLst/>
              <a:gdLst/>
              <a:ahLst/>
              <a:cxnLst/>
              <a:rect l="0" t="0" r="0" b="0"/>
              <a:pathLst>
                <a:path w="266701" h="250846">
                  <a:moveTo>
                    <a:pt x="0" y="98526"/>
                  </a:moveTo>
                  <a:lnTo>
                    <a:pt x="847" y="125864"/>
                  </a:lnTo>
                  <a:lnTo>
                    <a:pt x="10607" y="160074"/>
                  </a:lnTo>
                  <a:lnTo>
                    <a:pt x="25646" y="194472"/>
                  </a:lnTo>
                  <a:lnTo>
                    <a:pt x="42978" y="230108"/>
                  </a:lnTo>
                  <a:lnTo>
                    <a:pt x="53299" y="250845"/>
                  </a:lnTo>
                  <a:lnTo>
                    <a:pt x="52491" y="224078"/>
                  </a:lnTo>
                  <a:lnTo>
                    <a:pt x="42733" y="189440"/>
                  </a:lnTo>
                  <a:lnTo>
                    <a:pt x="33778" y="153298"/>
                  </a:lnTo>
                  <a:lnTo>
                    <a:pt x="28875" y="115804"/>
                  </a:lnTo>
                  <a:lnTo>
                    <a:pt x="24048" y="83687"/>
                  </a:lnTo>
                  <a:lnTo>
                    <a:pt x="23942" y="54577"/>
                  </a:lnTo>
                  <a:lnTo>
                    <a:pt x="29452" y="35927"/>
                  </a:lnTo>
                  <a:lnTo>
                    <a:pt x="30641" y="33934"/>
                  </a:lnTo>
                  <a:lnTo>
                    <a:pt x="32281" y="32604"/>
                  </a:lnTo>
                  <a:lnTo>
                    <a:pt x="34222" y="31718"/>
                  </a:lnTo>
                  <a:lnTo>
                    <a:pt x="40892" y="32991"/>
                  </a:lnTo>
                  <a:lnTo>
                    <a:pt x="45042" y="34515"/>
                  </a:lnTo>
                  <a:lnTo>
                    <a:pt x="51910" y="40726"/>
                  </a:lnTo>
                  <a:lnTo>
                    <a:pt x="75082" y="77355"/>
                  </a:lnTo>
                  <a:lnTo>
                    <a:pt x="93216" y="113988"/>
                  </a:lnTo>
                  <a:lnTo>
                    <a:pt x="100697" y="128258"/>
                  </a:lnTo>
                  <a:lnTo>
                    <a:pt x="113438" y="165859"/>
                  </a:lnTo>
                  <a:lnTo>
                    <a:pt x="114045" y="170876"/>
                  </a:lnTo>
                  <a:lnTo>
                    <a:pt x="114186" y="169345"/>
                  </a:lnTo>
                  <a:lnTo>
                    <a:pt x="115072" y="168599"/>
                  </a:lnTo>
                  <a:lnTo>
                    <a:pt x="118312" y="167769"/>
                  </a:lnTo>
                  <a:lnTo>
                    <a:pt x="119514" y="166701"/>
                  </a:lnTo>
                  <a:lnTo>
                    <a:pt x="120850" y="163257"/>
                  </a:lnTo>
                  <a:lnTo>
                    <a:pt x="121826" y="134560"/>
                  </a:lnTo>
                  <a:lnTo>
                    <a:pt x="116665" y="104891"/>
                  </a:lnTo>
                  <a:lnTo>
                    <a:pt x="114768" y="67296"/>
                  </a:lnTo>
                  <a:lnTo>
                    <a:pt x="114393" y="31302"/>
                  </a:lnTo>
                  <a:lnTo>
                    <a:pt x="114307" y="5556"/>
                  </a:lnTo>
                  <a:lnTo>
                    <a:pt x="115151" y="3525"/>
                  </a:lnTo>
                  <a:lnTo>
                    <a:pt x="116561" y="2172"/>
                  </a:lnTo>
                  <a:lnTo>
                    <a:pt x="120386" y="668"/>
                  </a:lnTo>
                  <a:lnTo>
                    <a:pt x="124907" y="0"/>
                  </a:lnTo>
                  <a:lnTo>
                    <a:pt x="129739" y="1960"/>
                  </a:lnTo>
                  <a:lnTo>
                    <a:pt x="162866" y="32880"/>
                  </a:lnTo>
                  <a:lnTo>
                    <a:pt x="198137" y="68067"/>
                  </a:lnTo>
                  <a:lnTo>
                    <a:pt x="208288" y="76521"/>
                  </a:lnTo>
                  <a:lnTo>
                    <a:pt x="229636" y="86439"/>
                  </a:lnTo>
                  <a:lnTo>
                    <a:pt x="233524" y="87082"/>
                  </a:lnTo>
                  <a:lnTo>
                    <a:pt x="252809" y="83952"/>
                  </a:lnTo>
                  <a:lnTo>
                    <a:pt x="258550" y="81323"/>
                  </a:lnTo>
                  <a:lnTo>
                    <a:pt x="266700" y="7566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37"/>
          <p:cNvGrpSpPr/>
          <p:nvPr/>
        </p:nvGrpSpPr>
        <p:grpSpPr>
          <a:xfrm>
            <a:off x="3886200" y="1676533"/>
            <a:ext cx="449580" cy="251297"/>
            <a:chOff x="3886200" y="1676533"/>
            <a:chExt cx="449580" cy="251297"/>
          </a:xfrm>
        </p:grpSpPr>
        <p:sp>
          <p:nvSpPr>
            <p:cNvPr id="207" name="SMARTInkShape-236"/>
            <p:cNvSpPr/>
            <p:nvPr/>
          </p:nvSpPr>
          <p:spPr>
            <a:xfrm>
              <a:off x="4122554" y="1676533"/>
              <a:ext cx="213226" cy="251297"/>
            </a:xfrm>
            <a:custGeom>
              <a:avLst/>
              <a:gdLst/>
              <a:ahLst/>
              <a:cxnLst/>
              <a:rect l="0" t="0" r="0" b="0"/>
              <a:pathLst>
                <a:path w="213226" h="251297">
                  <a:moveTo>
                    <a:pt x="68446" y="15106"/>
                  </a:moveTo>
                  <a:lnTo>
                    <a:pt x="68446" y="21667"/>
                  </a:lnTo>
                  <a:lnTo>
                    <a:pt x="59038" y="45272"/>
                  </a:lnTo>
                  <a:lnTo>
                    <a:pt x="41282" y="72808"/>
                  </a:lnTo>
                  <a:lnTo>
                    <a:pt x="39440" y="78287"/>
                  </a:lnTo>
                  <a:lnTo>
                    <a:pt x="38102" y="80086"/>
                  </a:lnTo>
                  <a:lnTo>
                    <a:pt x="36363" y="81287"/>
                  </a:lnTo>
                  <a:lnTo>
                    <a:pt x="34356" y="82086"/>
                  </a:lnTo>
                  <a:lnTo>
                    <a:pt x="33019" y="83466"/>
                  </a:lnTo>
                  <a:lnTo>
                    <a:pt x="31137" y="87761"/>
                  </a:lnTo>
                  <a:lnTo>
                    <a:pt x="30873" y="87249"/>
                  </a:lnTo>
                  <a:lnTo>
                    <a:pt x="30449" y="84389"/>
                  </a:lnTo>
                  <a:lnTo>
                    <a:pt x="34422" y="79849"/>
                  </a:lnTo>
                  <a:lnTo>
                    <a:pt x="36389" y="73232"/>
                  </a:lnTo>
                  <a:lnTo>
                    <a:pt x="39755" y="59986"/>
                  </a:lnTo>
                  <a:lnTo>
                    <a:pt x="46115" y="47595"/>
                  </a:lnTo>
                  <a:lnTo>
                    <a:pt x="65079" y="18430"/>
                  </a:lnTo>
                  <a:lnTo>
                    <a:pt x="70038" y="7640"/>
                  </a:lnTo>
                  <a:lnTo>
                    <a:pt x="75961" y="0"/>
                  </a:lnTo>
                  <a:lnTo>
                    <a:pt x="76056" y="6439"/>
                  </a:lnTo>
                  <a:lnTo>
                    <a:pt x="82624" y="24561"/>
                  </a:lnTo>
                  <a:lnTo>
                    <a:pt x="85803" y="46163"/>
                  </a:lnTo>
                  <a:lnTo>
                    <a:pt x="90219" y="61975"/>
                  </a:lnTo>
                  <a:lnTo>
                    <a:pt x="93420" y="84171"/>
                  </a:lnTo>
                  <a:lnTo>
                    <a:pt x="105163" y="119275"/>
                  </a:lnTo>
                  <a:lnTo>
                    <a:pt x="108188" y="127160"/>
                  </a:lnTo>
                  <a:lnTo>
                    <a:pt x="111510" y="134334"/>
                  </a:lnTo>
                  <a:lnTo>
                    <a:pt x="114224" y="147047"/>
                  </a:lnTo>
                  <a:lnTo>
                    <a:pt x="117860" y="153615"/>
                  </a:lnTo>
                  <a:lnTo>
                    <a:pt x="118322" y="157400"/>
                  </a:lnTo>
                  <a:lnTo>
                    <a:pt x="113361" y="195377"/>
                  </a:lnTo>
                  <a:lnTo>
                    <a:pt x="105885" y="205593"/>
                  </a:lnTo>
                  <a:lnTo>
                    <a:pt x="101171" y="209834"/>
                  </a:lnTo>
                  <a:lnTo>
                    <a:pt x="91248" y="214813"/>
                  </a:lnTo>
                  <a:lnTo>
                    <a:pt x="81133" y="223700"/>
                  </a:lnTo>
                  <a:lnTo>
                    <a:pt x="73803" y="226347"/>
                  </a:lnTo>
                  <a:lnTo>
                    <a:pt x="60155" y="230096"/>
                  </a:lnTo>
                  <a:lnTo>
                    <a:pt x="47644" y="236569"/>
                  </a:lnTo>
                  <a:lnTo>
                    <a:pt x="44418" y="238948"/>
                  </a:lnTo>
                  <a:lnTo>
                    <a:pt x="36318" y="241591"/>
                  </a:lnTo>
                  <a:lnTo>
                    <a:pt x="27920" y="243612"/>
                  </a:lnTo>
                  <a:lnTo>
                    <a:pt x="15629" y="249551"/>
                  </a:lnTo>
                  <a:lnTo>
                    <a:pt x="321" y="251296"/>
                  </a:lnTo>
                  <a:lnTo>
                    <a:pt x="0" y="247272"/>
                  </a:lnTo>
                  <a:lnTo>
                    <a:pt x="802" y="246083"/>
                  </a:lnTo>
                  <a:lnTo>
                    <a:pt x="2182" y="245290"/>
                  </a:lnTo>
                  <a:lnTo>
                    <a:pt x="3951" y="244762"/>
                  </a:lnTo>
                  <a:lnTo>
                    <a:pt x="40829" y="223316"/>
                  </a:lnTo>
                  <a:lnTo>
                    <a:pt x="77097" y="208139"/>
                  </a:lnTo>
                  <a:lnTo>
                    <a:pt x="110255" y="199491"/>
                  </a:lnTo>
                  <a:lnTo>
                    <a:pt x="145133" y="189895"/>
                  </a:lnTo>
                  <a:lnTo>
                    <a:pt x="171490" y="183687"/>
                  </a:lnTo>
                  <a:lnTo>
                    <a:pt x="208775" y="182756"/>
                  </a:lnTo>
                  <a:lnTo>
                    <a:pt x="213225" y="18274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37"/>
            <p:cNvSpPr/>
            <p:nvPr/>
          </p:nvSpPr>
          <p:spPr>
            <a:xfrm>
              <a:off x="3886200" y="1836420"/>
              <a:ext cx="152401" cy="60959"/>
            </a:xfrm>
            <a:custGeom>
              <a:avLst/>
              <a:gdLst/>
              <a:ahLst/>
              <a:cxnLst/>
              <a:rect l="0" t="0" r="0" b="0"/>
              <a:pathLst>
                <a:path w="152401" h="60959">
                  <a:moveTo>
                    <a:pt x="0" y="60958"/>
                  </a:moveTo>
                  <a:lnTo>
                    <a:pt x="6560" y="60958"/>
                  </a:lnTo>
                  <a:lnTo>
                    <a:pt x="40900" y="45562"/>
                  </a:lnTo>
                  <a:lnTo>
                    <a:pt x="76567" y="28535"/>
                  </a:lnTo>
                  <a:lnTo>
                    <a:pt x="113500" y="10906"/>
                  </a:lnTo>
                  <a:lnTo>
                    <a:pt x="136499" y="240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38"/>
          <p:cNvGrpSpPr/>
          <p:nvPr/>
        </p:nvGrpSpPr>
        <p:grpSpPr>
          <a:xfrm>
            <a:off x="7185659" y="1638538"/>
            <a:ext cx="243393" cy="342663"/>
            <a:chOff x="7185659" y="1638538"/>
            <a:chExt cx="243393" cy="342663"/>
          </a:xfrm>
        </p:grpSpPr>
        <p:sp>
          <p:nvSpPr>
            <p:cNvPr id="210" name="SMARTInkShape-238"/>
            <p:cNvSpPr/>
            <p:nvPr/>
          </p:nvSpPr>
          <p:spPr>
            <a:xfrm>
              <a:off x="7185659" y="1638538"/>
              <a:ext cx="243393" cy="150865"/>
            </a:xfrm>
            <a:custGeom>
              <a:avLst/>
              <a:gdLst/>
              <a:ahLst/>
              <a:cxnLst/>
              <a:rect l="0" t="0" r="0" b="0"/>
              <a:pathLst>
                <a:path w="243393" h="150865">
                  <a:moveTo>
                    <a:pt x="152400" y="15001"/>
                  </a:moveTo>
                  <a:lnTo>
                    <a:pt x="134267" y="15001"/>
                  </a:lnTo>
                  <a:lnTo>
                    <a:pt x="122850" y="19047"/>
                  </a:lnTo>
                  <a:lnTo>
                    <a:pt x="115841" y="25548"/>
                  </a:lnTo>
                  <a:lnTo>
                    <a:pt x="86004" y="58352"/>
                  </a:lnTo>
                  <a:lnTo>
                    <a:pt x="55849" y="95236"/>
                  </a:lnTo>
                  <a:lnTo>
                    <a:pt x="30678" y="125215"/>
                  </a:lnTo>
                  <a:lnTo>
                    <a:pt x="23318" y="129063"/>
                  </a:lnTo>
                  <a:lnTo>
                    <a:pt x="27041" y="129231"/>
                  </a:lnTo>
                  <a:lnTo>
                    <a:pt x="31209" y="127011"/>
                  </a:lnTo>
                  <a:lnTo>
                    <a:pt x="63827" y="101961"/>
                  </a:lnTo>
                  <a:lnTo>
                    <a:pt x="94856" y="65564"/>
                  </a:lnTo>
                  <a:lnTo>
                    <a:pt x="130530" y="29308"/>
                  </a:lnTo>
                  <a:lnTo>
                    <a:pt x="143972" y="13563"/>
                  </a:lnTo>
                  <a:lnTo>
                    <a:pt x="152254" y="0"/>
                  </a:lnTo>
                  <a:lnTo>
                    <a:pt x="152356" y="3878"/>
                  </a:lnTo>
                  <a:lnTo>
                    <a:pt x="159312" y="33171"/>
                  </a:lnTo>
                  <a:lnTo>
                    <a:pt x="160656" y="48136"/>
                  </a:lnTo>
                  <a:lnTo>
                    <a:pt x="173846" y="83747"/>
                  </a:lnTo>
                  <a:lnTo>
                    <a:pt x="195746" y="115546"/>
                  </a:lnTo>
                  <a:lnTo>
                    <a:pt x="211636" y="130848"/>
                  </a:lnTo>
                  <a:lnTo>
                    <a:pt x="217675" y="138456"/>
                  </a:lnTo>
                  <a:lnTo>
                    <a:pt x="233612" y="149243"/>
                  </a:lnTo>
                  <a:lnTo>
                    <a:pt x="238731" y="150864"/>
                  </a:lnTo>
                  <a:lnTo>
                    <a:pt x="240434" y="150450"/>
                  </a:lnTo>
                  <a:lnTo>
                    <a:pt x="241569" y="149327"/>
                  </a:lnTo>
                  <a:lnTo>
                    <a:pt x="243392" y="145487"/>
                  </a:lnTo>
                  <a:lnTo>
                    <a:pt x="237667" y="138644"/>
                  </a:lnTo>
                  <a:lnTo>
                    <a:pt x="221871" y="122608"/>
                  </a:lnTo>
                  <a:lnTo>
                    <a:pt x="212626" y="117860"/>
                  </a:lnTo>
                  <a:lnTo>
                    <a:pt x="180933" y="108478"/>
                  </a:lnTo>
                  <a:lnTo>
                    <a:pt x="143895" y="100980"/>
                  </a:lnTo>
                  <a:lnTo>
                    <a:pt x="116296" y="101718"/>
                  </a:lnTo>
                  <a:lnTo>
                    <a:pt x="80168" y="109553"/>
                  </a:lnTo>
                  <a:lnTo>
                    <a:pt x="46504" y="114018"/>
                  </a:lnTo>
                  <a:lnTo>
                    <a:pt x="9004" y="121159"/>
                  </a:lnTo>
                  <a:lnTo>
                    <a:pt x="0" y="12168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39"/>
            <p:cNvSpPr/>
            <p:nvPr/>
          </p:nvSpPr>
          <p:spPr>
            <a:xfrm>
              <a:off x="7277100" y="1722120"/>
              <a:ext cx="45719" cy="259081"/>
            </a:xfrm>
            <a:custGeom>
              <a:avLst/>
              <a:gdLst/>
              <a:ahLst/>
              <a:cxnLst/>
              <a:rect l="0" t="0" r="0" b="0"/>
              <a:pathLst>
                <a:path w="45719" h="259081">
                  <a:moveTo>
                    <a:pt x="45718" y="0"/>
                  </a:moveTo>
                  <a:lnTo>
                    <a:pt x="41674" y="0"/>
                  </a:lnTo>
                  <a:lnTo>
                    <a:pt x="40482" y="845"/>
                  </a:lnTo>
                  <a:lnTo>
                    <a:pt x="39688" y="2256"/>
                  </a:lnTo>
                  <a:lnTo>
                    <a:pt x="39158" y="4044"/>
                  </a:lnTo>
                  <a:lnTo>
                    <a:pt x="22701" y="39495"/>
                  </a:lnTo>
                  <a:lnTo>
                    <a:pt x="17450" y="63631"/>
                  </a:lnTo>
                  <a:lnTo>
                    <a:pt x="13637" y="92231"/>
                  </a:lnTo>
                  <a:lnTo>
                    <a:pt x="9401" y="124412"/>
                  </a:lnTo>
                  <a:lnTo>
                    <a:pt x="8148" y="160758"/>
                  </a:lnTo>
                  <a:lnTo>
                    <a:pt x="5519" y="193822"/>
                  </a:lnTo>
                  <a:lnTo>
                    <a:pt x="727" y="228723"/>
                  </a:lnTo>
                  <a:lnTo>
                    <a:pt x="0" y="2590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39"/>
          <p:cNvGrpSpPr/>
          <p:nvPr/>
        </p:nvGrpSpPr>
        <p:grpSpPr>
          <a:xfrm>
            <a:off x="5638800" y="1624366"/>
            <a:ext cx="220839" cy="295874"/>
            <a:chOff x="5638800" y="1624366"/>
            <a:chExt cx="220839" cy="295874"/>
          </a:xfrm>
        </p:grpSpPr>
        <p:sp>
          <p:nvSpPr>
            <p:cNvPr id="213" name="SMARTInkShape-240"/>
            <p:cNvSpPr/>
            <p:nvPr/>
          </p:nvSpPr>
          <p:spPr>
            <a:xfrm>
              <a:off x="5638800" y="1624366"/>
              <a:ext cx="220839" cy="158541"/>
            </a:xfrm>
            <a:custGeom>
              <a:avLst/>
              <a:gdLst/>
              <a:ahLst/>
              <a:cxnLst/>
              <a:rect l="0" t="0" r="0" b="0"/>
              <a:pathLst>
                <a:path w="220839" h="158541">
                  <a:moveTo>
                    <a:pt x="144780" y="21554"/>
                  </a:moveTo>
                  <a:lnTo>
                    <a:pt x="137474" y="21554"/>
                  </a:lnTo>
                  <a:lnTo>
                    <a:pt x="131137" y="28484"/>
                  </a:lnTo>
                  <a:lnTo>
                    <a:pt x="111986" y="62168"/>
                  </a:lnTo>
                  <a:lnTo>
                    <a:pt x="85873" y="99563"/>
                  </a:lnTo>
                  <a:lnTo>
                    <a:pt x="74550" y="118891"/>
                  </a:lnTo>
                  <a:lnTo>
                    <a:pt x="48493" y="154256"/>
                  </a:lnTo>
                  <a:lnTo>
                    <a:pt x="38555" y="158540"/>
                  </a:lnTo>
                  <a:lnTo>
                    <a:pt x="38234" y="154617"/>
                  </a:lnTo>
                  <a:lnTo>
                    <a:pt x="51951" y="120068"/>
                  </a:lnTo>
                  <a:lnTo>
                    <a:pt x="70101" y="88891"/>
                  </a:lnTo>
                  <a:lnTo>
                    <a:pt x="85942" y="51870"/>
                  </a:lnTo>
                  <a:lnTo>
                    <a:pt x="108898" y="15850"/>
                  </a:lnTo>
                  <a:lnTo>
                    <a:pt x="114155" y="10552"/>
                  </a:lnTo>
                  <a:lnTo>
                    <a:pt x="116744" y="9138"/>
                  </a:lnTo>
                  <a:lnTo>
                    <a:pt x="118468" y="7351"/>
                  </a:lnTo>
                  <a:lnTo>
                    <a:pt x="121465" y="0"/>
                  </a:lnTo>
                  <a:lnTo>
                    <a:pt x="122463" y="411"/>
                  </a:lnTo>
                  <a:lnTo>
                    <a:pt x="125830" y="3125"/>
                  </a:lnTo>
                  <a:lnTo>
                    <a:pt x="127891" y="7153"/>
                  </a:lnTo>
                  <a:lnTo>
                    <a:pt x="141625" y="40510"/>
                  </a:lnTo>
                  <a:lnTo>
                    <a:pt x="145538" y="59061"/>
                  </a:lnTo>
                  <a:lnTo>
                    <a:pt x="165456" y="84712"/>
                  </a:lnTo>
                  <a:lnTo>
                    <a:pt x="196751" y="107800"/>
                  </a:lnTo>
                  <a:lnTo>
                    <a:pt x="207121" y="111454"/>
                  </a:lnTo>
                  <a:lnTo>
                    <a:pt x="220838" y="112982"/>
                  </a:lnTo>
                  <a:lnTo>
                    <a:pt x="216892" y="112989"/>
                  </a:lnTo>
                  <a:lnTo>
                    <a:pt x="192458" y="106432"/>
                  </a:lnTo>
                  <a:lnTo>
                    <a:pt x="157015" y="105512"/>
                  </a:lnTo>
                  <a:lnTo>
                    <a:pt x="128649" y="107673"/>
                  </a:lnTo>
                  <a:lnTo>
                    <a:pt x="98795" y="113675"/>
                  </a:lnTo>
                  <a:lnTo>
                    <a:pt x="62413" y="123287"/>
                  </a:lnTo>
                  <a:lnTo>
                    <a:pt x="25972" y="131845"/>
                  </a:lnTo>
                  <a:lnTo>
                    <a:pt x="6886" y="135907"/>
                  </a:lnTo>
                  <a:lnTo>
                    <a:pt x="4591" y="137583"/>
                  </a:lnTo>
                  <a:lnTo>
                    <a:pt x="0" y="14347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41"/>
            <p:cNvSpPr/>
            <p:nvPr/>
          </p:nvSpPr>
          <p:spPr>
            <a:xfrm>
              <a:off x="5768339" y="1699259"/>
              <a:ext cx="7621" cy="220981"/>
            </a:xfrm>
            <a:custGeom>
              <a:avLst/>
              <a:gdLst/>
              <a:ahLst/>
              <a:cxnLst/>
              <a:rect l="0" t="0" r="0" b="0"/>
              <a:pathLst>
                <a:path w="7621" h="220981">
                  <a:moveTo>
                    <a:pt x="7620" y="0"/>
                  </a:moveTo>
                  <a:lnTo>
                    <a:pt x="7620" y="33529"/>
                  </a:lnTo>
                  <a:lnTo>
                    <a:pt x="7620" y="71239"/>
                  </a:lnTo>
                  <a:lnTo>
                    <a:pt x="5362" y="99849"/>
                  </a:lnTo>
                  <a:lnTo>
                    <a:pt x="1589" y="129773"/>
                  </a:lnTo>
                  <a:lnTo>
                    <a:pt x="314" y="166181"/>
                  </a:lnTo>
                  <a:lnTo>
                    <a:pt x="42" y="201032"/>
                  </a:lnTo>
                  <a:lnTo>
                    <a:pt x="0" y="2209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Inorganic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 not have BOTH __________ and hydrogen</a:t>
            </a:r>
          </a:p>
          <a:p>
            <a:pPr lvl="1"/>
            <a:r>
              <a:rPr lang="en-US" dirty="0" smtClean="0"/>
              <a:t>Can have any combination of elements (except both C and H)</a:t>
            </a:r>
          </a:p>
          <a:p>
            <a:pPr lvl="1"/>
            <a:r>
              <a:rPr lang="en-US" dirty="0" smtClean="0"/>
              <a:t>Salts and minerals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cids and bases</a:t>
            </a:r>
          </a:p>
          <a:p>
            <a:pPr lvl="1"/>
            <a:r>
              <a:rPr lang="en-US" dirty="0" smtClean="0"/>
              <a:t>Oxygen  (           )</a:t>
            </a:r>
          </a:p>
          <a:p>
            <a:pPr lvl="1"/>
            <a:r>
              <a:rPr lang="en-US" dirty="0" smtClean="0"/>
              <a:t>Carbon Dioxide  (          )</a:t>
            </a:r>
          </a:p>
          <a:p>
            <a:pPr lvl="1"/>
            <a:r>
              <a:rPr lang="en-US" dirty="0" smtClean="0"/>
              <a:t>Water  (          )</a:t>
            </a:r>
          </a:p>
          <a:p>
            <a:pPr lvl="2"/>
            <a:r>
              <a:rPr lang="en-US" dirty="0" smtClean="0"/>
              <a:t>The most abundant substance in any organism</a:t>
            </a:r>
          </a:p>
        </p:txBody>
      </p:sp>
      <p:grpSp>
        <p:nvGrpSpPr>
          <p:cNvPr id="9" name="SMARTInkShape-Group40"/>
          <p:cNvGrpSpPr/>
          <p:nvPr/>
        </p:nvGrpSpPr>
        <p:grpSpPr>
          <a:xfrm>
            <a:off x="4208400" y="1746179"/>
            <a:ext cx="1695793" cy="478598"/>
            <a:chOff x="4208400" y="1746179"/>
            <a:chExt cx="1695793" cy="478598"/>
          </a:xfrm>
        </p:grpSpPr>
        <p:sp>
          <p:nvSpPr>
            <p:cNvPr id="4" name="SMARTInkShape-242"/>
            <p:cNvSpPr/>
            <p:nvPr/>
          </p:nvSpPr>
          <p:spPr>
            <a:xfrm>
              <a:off x="4208400" y="1746179"/>
              <a:ext cx="394081" cy="478598"/>
            </a:xfrm>
            <a:custGeom>
              <a:avLst/>
              <a:gdLst/>
              <a:ahLst/>
              <a:cxnLst/>
              <a:rect l="0" t="0" r="0" b="0"/>
              <a:pathLst>
                <a:path w="394081" h="478598">
                  <a:moveTo>
                    <a:pt x="394080" y="36900"/>
                  </a:moveTo>
                  <a:lnTo>
                    <a:pt x="387519" y="30340"/>
                  </a:lnTo>
                  <a:lnTo>
                    <a:pt x="350663" y="4835"/>
                  </a:lnTo>
                  <a:lnTo>
                    <a:pt x="335589" y="588"/>
                  </a:lnTo>
                  <a:lnTo>
                    <a:pt x="304005" y="0"/>
                  </a:lnTo>
                  <a:lnTo>
                    <a:pt x="270171" y="7159"/>
                  </a:lnTo>
                  <a:lnTo>
                    <a:pt x="235172" y="16726"/>
                  </a:lnTo>
                  <a:lnTo>
                    <a:pt x="197716" y="38089"/>
                  </a:lnTo>
                  <a:lnTo>
                    <a:pt x="167787" y="55974"/>
                  </a:lnTo>
                  <a:lnTo>
                    <a:pt x="138317" y="81969"/>
                  </a:lnTo>
                  <a:lnTo>
                    <a:pt x="113123" y="111967"/>
                  </a:lnTo>
                  <a:lnTo>
                    <a:pt x="88724" y="147290"/>
                  </a:lnTo>
                  <a:lnTo>
                    <a:pt x="70124" y="172040"/>
                  </a:lnTo>
                  <a:lnTo>
                    <a:pt x="55084" y="199409"/>
                  </a:lnTo>
                  <a:lnTo>
                    <a:pt x="42755" y="227660"/>
                  </a:lnTo>
                  <a:lnTo>
                    <a:pt x="31631" y="254327"/>
                  </a:lnTo>
                  <a:lnTo>
                    <a:pt x="21042" y="280290"/>
                  </a:lnTo>
                  <a:lnTo>
                    <a:pt x="11538" y="305940"/>
                  </a:lnTo>
                  <a:lnTo>
                    <a:pt x="2275" y="343334"/>
                  </a:lnTo>
                  <a:lnTo>
                    <a:pt x="0" y="376239"/>
                  </a:lnTo>
                  <a:lnTo>
                    <a:pt x="5159" y="406591"/>
                  </a:lnTo>
                  <a:lnTo>
                    <a:pt x="17035" y="431201"/>
                  </a:lnTo>
                  <a:lnTo>
                    <a:pt x="32126" y="449593"/>
                  </a:lnTo>
                  <a:lnTo>
                    <a:pt x="52307" y="464921"/>
                  </a:lnTo>
                  <a:lnTo>
                    <a:pt x="74374" y="474354"/>
                  </a:lnTo>
                  <a:lnTo>
                    <a:pt x="106843" y="477970"/>
                  </a:lnTo>
                  <a:lnTo>
                    <a:pt x="135688" y="478597"/>
                  </a:lnTo>
                  <a:lnTo>
                    <a:pt x="165683" y="476525"/>
                  </a:lnTo>
                  <a:lnTo>
                    <a:pt x="196020" y="470548"/>
                  </a:lnTo>
                  <a:lnTo>
                    <a:pt x="224199" y="461157"/>
                  </a:lnTo>
                  <a:lnTo>
                    <a:pt x="240684" y="454059"/>
                  </a:lnTo>
                  <a:lnTo>
                    <a:pt x="272159" y="4483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43"/>
            <p:cNvSpPr/>
            <p:nvPr/>
          </p:nvSpPr>
          <p:spPr>
            <a:xfrm>
              <a:off x="4503875" y="1958340"/>
              <a:ext cx="494845" cy="266434"/>
            </a:xfrm>
            <a:custGeom>
              <a:avLst/>
              <a:gdLst/>
              <a:ahLst/>
              <a:cxnLst/>
              <a:rect l="0" t="0" r="0" b="0"/>
              <a:pathLst>
                <a:path w="494845" h="266434">
                  <a:moveTo>
                    <a:pt x="121465" y="99060"/>
                  </a:moveTo>
                  <a:lnTo>
                    <a:pt x="110113" y="87708"/>
                  </a:lnTo>
                  <a:lnTo>
                    <a:pt x="105695" y="85548"/>
                  </a:lnTo>
                  <a:lnTo>
                    <a:pt x="103331" y="84972"/>
                  </a:lnTo>
                  <a:lnTo>
                    <a:pt x="95960" y="80116"/>
                  </a:lnTo>
                  <a:lnTo>
                    <a:pt x="93455" y="79657"/>
                  </a:lnTo>
                  <a:lnTo>
                    <a:pt x="90938" y="80198"/>
                  </a:lnTo>
                  <a:lnTo>
                    <a:pt x="85884" y="82210"/>
                  </a:lnTo>
                  <a:lnTo>
                    <a:pt x="64579" y="85372"/>
                  </a:lnTo>
                  <a:lnTo>
                    <a:pt x="54978" y="91847"/>
                  </a:lnTo>
                  <a:lnTo>
                    <a:pt x="31466" y="123684"/>
                  </a:lnTo>
                  <a:lnTo>
                    <a:pt x="15309" y="160252"/>
                  </a:lnTo>
                  <a:lnTo>
                    <a:pt x="3000" y="197303"/>
                  </a:lnTo>
                  <a:lnTo>
                    <a:pt x="0" y="225618"/>
                  </a:lnTo>
                  <a:lnTo>
                    <a:pt x="3725" y="241169"/>
                  </a:lnTo>
                  <a:lnTo>
                    <a:pt x="5718" y="244599"/>
                  </a:lnTo>
                  <a:lnTo>
                    <a:pt x="7893" y="246886"/>
                  </a:lnTo>
                  <a:lnTo>
                    <a:pt x="10190" y="248410"/>
                  </a:lnTo>
                  <a:lnTo>
                    <a:pt x="21514" y="250556"/>
                  </a:lnTo>
                  <a:lnTo>
                    <a:pt x="54535" y="240774"/>
                  </a:lnTo>
                  <a:lnTo>
                    <a:pt x="77607" y="230189"/>
                  </a:lnTo>
                  <a:lnTo>
                    <a:pt x="113095" y="197656"/>
                  </a:lnTo>
                  <a:lnTo>
                    <a:pt x="138043" y="160045"/>
                  </a:lnTo>
                  <a:lnTo>
                    <a:pt x="143497" y="136462"/>
                  </a:lnTo>
                  <a:lnTo>
                    <a:pt x="144303" y="122414"/>
                  </a:lnTo>
                  <a:lnTo>
                    <a:pt x="148363" y="126111"/>
                  </a:lnTo>
                  <a:lnTo>
                    <a:pt x="150353" y="130273"/>
                  </a:lnTo>
                  <a:lnTo>
                    <a:pt x="151851" y="162014"/>
                  </a:lnTo>
                  <a:lnTo>
                    <a:pt x="153620" y="190893"/>
                  </a:lnTo>
                  <a:lnTo>
                    <a:pt x="169109" y="224606"/>
                  </a:lnTo>
                  <a:lnTo>
                    <a:pt x="176788" y="233316"/>
                  </a:lnTo>
                  <a:lnTo>
                    <a:pt x="195516" y="245806"/>
                  </a:lnTo>
                  <a:lnTo>
                    <a:pt x="210481" y="249784"/>
                  </a:lnTo>
                  <a:lnTo>
                    <a:pt x="235944" y="250282"/>
                  </a:lnTo>
                  <a:lnTo>
                    <a:pt x="269424" y="242823"/>
                  </a:lnTo>
                  <a:lnTo>
                    <a:pt x="295095" y="227395"/>
                  </a:lnTo>
                  <a:lnTo>
                    <a:pt x="327061" y="195756"/>
                  </a:lnTo>
                  <a:lnTo>
                    <a:pt x="352150" y="159292"/>
                  </a:lnTo>
                  <a:lnTo>
                    <a:pt x="361828" y="147678"/>
                  </a:lnTo>
                  <a:lnTo>
                    <a:pt x="365264" y="137296"/>
                  </a:lnTo>
                  <a:lnTo>
                    <a:pt x="371330" y="151498"/>
                  </a:lnTo>
                  <a:lnTo>
                    <a:pt x="372831" y="187293"/>
                  </a:lnTo>
                  <a:lnTo>
                    <a:pt x="372916" y="224942"/>
                  </a:lnTo>
                  <a:lnTo>
                    <a:pt x="372924" y="256441"/>
                  </a:lnTo>
                  <a:lnTo>
                    <a:pt x="372077" y="259861"/>
                  </a:lnTo>
                  <a:lnTo>
                    <a:pt x="370666" y="262140"/>
                  </a:lnTo>
                  <a:lnTo>
                    <a:pt x="365619" y="266433"/>
                  </a:lnTo>
                  <a:lnTo>
                    <a:pt x="365313" y="230868"/>
                  </a:lnTo>
                  <a:lnTo>
                    <a:pt x="365306" y="195157"/>
                  </a:lnTo>
                  <a:lnTo>
                    <a:pt x="365305" y="160939"/>
                  </a:lnTo>
                  <a:lnTo>
                    <a:pt x="369350" y="133387"/>
                  </a:lnTo>
                  <a:lnTo>
                    <a:pt x="375851" y="118267"/>
                  </a:lnTo>
                  <a:lnTo>
                    <a:pt x="398710" y="84185"/>
                  </a:lnTo>
                  <a:lnTo>
                    <a:pt x="420979" y="61533"/>
                  </a:lnTo>
                  <a:lnTo>
                    <a:pt x="456281" y="32788"/>
                  </a:lnTo>
                  <a:lnTo>
                    <a:pt x="488759" y="10249"/>
                  </a:lnTo>
                  <a:lnTo>
                    <a:pt x="494844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44"/>
            <p:cNvSpPr/>
            <p:nvPr/>
          </p:nvSpPr>
          <p:spPr>
            <a:xfrm>
              <a:off x="5082539" y="1798320"/>
              <a:ext cx="242602" cy="418612"/>
            </a:xfrm>
            <a:custGeom>
              <a:avLst/>
              <a:gdLst/>
              <a:ahLst/>
              <a:cxnLst/>
              <a:rect l="0" t="0" r="0" b="0"/>
              <a:pathLst>
                <a:path w="242602" h="418612">
                  <a:moveTo>
                    <a:pt x="15241" y="0"/>
                  </a:moveTo>
                  <a:lnTo>
                    <a:pt x="19286" y="0"/>
                  </a:lnTo>
                  <a:lnTo>
                    <a:pt x="20478" y="846"/>
                  </a:lnTo>
                  <a:lnTo>
                    <a:pt x="21271" y="2257"/>
                  </a:lnTo>
                  <a:lnTo>
                    <a:pt x="22547" y="6560"/>
                  </a:lnTo>
                  <a:lnTo>
                    <a:pt x="22848" y="40712"/>
                  </a:lnTo>
                  <a:lnTo>
                    <a:pt x="26903" y="73141"/>
                  </a:lnTo>
                  <a:lnTo>
                    <a:pt x="29421" y="106244"/>
                  </a:lnTo>
                  <a:lnTo>
                    <a:pt x="30166" y="142863"/>
                  </a:lnTo>
                  <a:lnTo>
                    <a:pt x="32599" y="170174"/>
                  </a:lnTo>
                  <a:lnTo>
                    <a:pt x="35655" y="199246"/>
                  </a:lnTo>
                  <a:lnTo>
                    <a:pt x="37014" y="229100"/>
                  </a:lnTo>
                  <a:lnTo>
                    <a:pt x="37618" y="257044"/>
                  </a:lnTo>
                  <a:lnTo>
                    <a:pt x="37886" y="283575"/>
                  </a:lnTo>
                  <a:lnTo>
                    <a:pt x="37191" y="320618"/>
                  </a:lnTo>
                  <a:lnTo>
                    <a:pt x="32057" y="356749"/>
                  </a:lnTo>
                  <a:lnTo>
                    <a:pt x="30508" y="394446"/>
                  </a:lnTo>
                  <a:lnTo>
                    <a:pt x="30489" y="395708"/>
                  </a:lnTo>
                  <a:lnTo>
                    <a:pt x="31328" y="377128"/>
                  </a:lnTo>
                  <a:lnTo>
                    <a:pt x="38241" y="341779"/>
                  </a:lnTo>
                  <a:lnTo>
                    <a:pt x="48508" y="309941"/>
                  </a:lnTo>
                  <a:lnTo>
                    <a:pt x="61787" y="285721"/>
                  </a:lnTo>
                  <a:lnTo>
                    <a:pt x="81444" y="262366"/>
                  </a:lnTo>
                  <a:lnTo>
                    <a:pt x="100614" y="250646"/>
                  </a:lnTo>
                  <a:lnTo>
                    <a:pt x="129848" y="239947"/>
                  </a:lnTo>
                  <a:lnTo>
                    <a:pt x="167681" y="236710"/>
                  </a:lnTo>
                  <a:lnTo>
                    <a:pt x="197282" y="242400"/>
                  </a:lnTo>
                  <a:lnTo>
                    <a:pt x="214899" y="250092"/>
                  </a:lnTo>
                  <a:lnTo>
                    <a:pt x="225616" y="258190"/>
                  </a:lnTo>
                  <a:lnTo>
                    <a:pt x="237123" y="276314"/>
                  </a:lnTo>
                  <a:lnTo>
                    <a:pt x="241851" y="293725"/>
                  </a:lnTo>
                  <a:lnTo>
                    <a:pt x="242601" y="320862"/>
                  </a:lnTo>
                  <a:lnTo>
                    <a:pt x="236794" y="343143"/>
                  </a:lnTo>
                  <a:lnTo>
                    <a:pt x="220090" y="371170"/>
                  </a:lnTo>
                  <a:lnTo>
                    <a:pt x="196439" y="393263"/>
                  </a:lnTo>
                  <a:lnTo>
                    <a:pt x="159799" y="410753"/>
                  </a:lnTo>
                  <a:lnTo>
                    <a:pt x="134837" y="416626"/>
                  </a:lnTo>
                  <a:lnTo>
                    <a:pt x="100107" y="418611"/>
                  </a:lnTo>
                  <a:lnTo>
                    <a:pt x="63550" y="418156"/>
                  </a:lnTo>
                  <a:lnTo>
                    <a:pt x="27247" y="408481"/>
                  </a:lnTo>
                  <a:lnTo>
                    <a:pt x="11529" y="398689"/>
                  </a:lnTo>
                  <a:lnTo>
                    <a:pt x="5688" y="393659"/>
                  </a:lnTo>
                  <a:lnTo>
                    <a:pt x="2528" y="388601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45"/>
            <p:cNvSpPr/>
            <p:nvPr/>
          </p:nvSpPr>
          <p:spPr>
            <a:xfrm>
              <a:off x="5384330" y="2026920"/>
              <a:ext cx="183927" cy="182602"/>
            </a:xfrm>
            <a:custGeom>
              <a:avLst/>
              <a:gdLst/>
              <a:ahLst/>
              <a:cxnLst/>
              <a:rect l="0" t="0" r="0" b="0"/>
              <a:pathLst>
                <a:path w="183927" h="182602">
                  <a:moveTo>
                    <a:pt x="124930" y="7620"/>
                  </a:moveTo>
                  <a:lnTo>
                    <a:pt x="107017" y="7620"/>
                  </a:lnTo>
                  <a:lnTo>
                    <a:pt x="95445" y="11665"/>
                  </a:lnTo>
                  <a:lnTo>
                    <a:pt x="62329" y="40183"/>
                  </a:lnTo>
                  <a:lnTo>
                    <a:pt x="27911" y="76474"/>
                  </a:lnTo>
                  <a:lnTo>
                    <a:pt x="17464" y="92408"/>
                  </a:lnTo>
                  <a:lnTo>
                    <a:pt x="3858" y="127975"/>
                  </a:lnTo>
                  <a:lnTo>
                    <a:pt x="0" y="143237"/>
                  </a:lnTo>
                  <a:lnTo>
                    <a:pt x="1107" y="155665"/>
                  </a:lnTo>
                  <a:lnTo>
                    <a:pt x="6491" y="172182"/>
                  </a:lnTo>
                  <a:lnTo>
                    <a:pt x="9564" y="175748"/>
                  </a:lnTo>
                  <a:lnTo>
                    <a:pt x="17494" y="179710"/>
                  </a:lnTo>
                  <a:lnTo>
                    <a:pt x="50391" y="182601"/>
                  </a:lnTo>
                  <a:lnTo>
                    <a:pt x="72082" y="178752"/>
                  </a:lnTo>
                  <a:lnTo>
                    <a:pt x="109754" y="161399"/>
                  </a:lnTo>
                  <a:lnTo>
                    <a:pt x="124958" y="153859"/>
                  </a:lnTo>
                  <a:lnTo>
                    <a:pt x="153158" y="128323"/>
                  </a:lnTo>
                  <a:lnTo>
                    <a:pt x="167725" y="106319"/>
                  </a:lnTo>
                  <a:lnTo>
                    <a:pt x="182117" y="68532"/>
                  </a:lnTo>
                  <a:lnTo>
                    <a:pt x="183926" y="46552"/>
                  </a:lnTo>
                  <a:lnTo>
                    <a:pt x="178031" y="13842"/>
                  </a:lnTo>
                  <a:lnTo>
                    <a:pt x="174495" y="6716"/>
                  </a:lnTo>
                  <a:lnTo>
                    <a:pt x="171520" y="4477"/>
                  </a:lnTo>
                  <a:lnTo>
                    <a:pt x="157865" y="589"/>
                  </a:lnTo>
                  <a:lnTo>
                    <a:pt x="14778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46"/>
            <p:cNvSpPr/>
            <p:nvPr/>
          </p:nvSpPr>
          <p:spPr>
            <a:xfrm>
              <a:off x="5692171" y="1990849"/>
              <a:ext cx="212022" cy="230550"/>
            </a:xfrm>
            <a:custGeom>
              <a:avLst/>
              <a:gdLst/>
              <a:ahLst/>
              <a:cxnLst/>
              <a:rect l="0" t="0" r="0" b="0"/>
              <a:pathLst>
                <a:path w="212022" h="230550">
                  <a:moveTo>
                    <a:pt x="22829" y="28451"/>
                  </a:moveTo>
                  <a:lnTo>
                    <a:pt x="34180" y="39802"/>
                  </a:lnTo>
                  <a:lnTo>
                    <a:pt x="36340" y="46478"/>
                  </a:lnTo>
                  <a:lnTo>
                    <a:pt x="43948" y="82704"/>
                  </a:lnTo>
                  <a:lnTo>
                    <a:pt x="42915" y="107179"/>
                  </a:lnTo>
                  <a:lnTo>
                    <a:pt x="39026" y="141745"/>
                  </a:lnTo>
                  <a:lnTo>
                    <a:pt x="31327" y="173032"/>
                  </a:lnTo>
                  <a:lnTo>
                    <a:pt x="13621" y="207259"/>
                  </a:lnTo>
                  <a:lnTo>
                    <a:pt x="7933" y="221878"/>
                  </a:lnTo>
                  <a:lnTo>
                    <a:pt x="6125" y="223442"/>
                  </a:lnTo>
                  <a:lnTo>
                    <a:pt x="4073" y="224485"/>
                  </a:lnTo>
                  <a:lnTo>
                    <a:pt x="2705" y="226027"/>
                  </a:lnTo>
                  <a:lnTo>
                    <a:pt x="779" y="230549"/>
                  </a:lnTo>
                  <a:lnTo>
                    <a:pt x="509" y="230069"/>
                  </a:lnTo>
                  <a:lnTo>
                    <a:pt x="0" y="212124"/>
                  </a:lnTo>
                  <a:lnTo>
                    <a:pt x="6532" y="175147"/>
                  </a:lnTo>
                  <a:lnTo>
                    <a:pt x="15365" y="146893"/>
                  </a:lnTo>
                  <a:lnTo>
                    <a:pt x="24662" y="117073"/>
                  </a:lnTo>
                  <a:lnTo>
                    <a:pt x="40870" y="86788"/>
                  </a:lnTo>
                  <a:lnTo>
                    <a:pt x="61759" y="56366"/>
                  </a:lnTo>
                  <a:lnTo>
                    <a:pt x="87182" y="27913"/>
                  </a:lnTo>
                  <a:lnTo>
                    <a:pt x="124740" y="4819"/>
                  </a:lnTo>
                  <a:lnTo>
                    <a:pt x="145593" y="0"/>
                  </a:lnTo>
                  <a:lnTo>
                    <a:pt x="158106" y="1130"/>
                  </a:lnTo>
                  <a:lnTo>
                    <a:pt x="169312" y="5302"/>
                  </a:lnTo>
                  <a:lnTo>
                    <a:pt x="195438" y="26541"/>
                  </a:lnTo>
                  <a:lnTo>
                    <a:pt x="206711" y="45383"/>
                  </a:lnTo>
                  <a:lnTo>
                    <a:pt x="212021" y="79742"/>
                  </a:lnTo>
                  <a:lnTo>
                    <a:pt x="210812" y="114124"/>
                  </a:lnTo>
                  <a:lnTo>
                    <a:pt x="202705" y="143299"/>
                  </a:lnTo>
                  <a:lnTo>
                    <a:pt x="187321" y="171135"/>
                  </a:lnTo>
                  <a:lnTo>
                    <a:pt x="158792" y="208220"/>
                  </a:lnTo>
                  <a:lnTo>
                    <a:pt x="144748" y="21895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MARTInkShape-247"/>
          <p:cNvSpPr/>
          <p:nvPr/>
        </p:nvSpPr>
        <p:spPr>
          <a:xfrm>
            <a:off x="1255352" y="1741452"/>
            <a:ext cx="1082327" cy="664921"/>
          </a:xfrm>
          <a:custGeom>
            <a:avLst/>
            <a:gdLst/>
            <a:ahLst/>
            <a:cxnLst/>
            <a:rect l="0" t="0" r="0" b="0"/>
            <a:pathLst>
              <a:path w="1082327" h="664921">
                <a:moveTo>
                  <a:pt x="718227" y="575027"/>
                </a:moveTo>
                <a:lnTo>
                  <a:pt x="755581" y="575027"/>
                </a:lnTo>
                <a:lnTo>
                  <a:pt x="786660" y="574181"/>
                </a:lnTo>
                <a:lnTo>
                  <a:pt x="819516" y="568996"/>
                </a:lnTo>
                <a:lnTo>
                  <a:pt x="854323" y="563676"/>
                </a:lnTo>
                <a:lnTo>
                  <a:pt x="890894" y="559709"/>
                </a:lnTo>
                <a:lnTo>
                  <a:pt x="915579" y="553085"/>
                </a:lnTo>
                <a:lnTo>
                  <a:pt x="946675" y="538363"/>
                </a:lnTo>
                <a:lnTo>
                  <a:pt x="977278" y="523006"/>
                </a:lnTo>
                <a:lnTo>
                  <a:pt x="1013146" y="492635"/>
                </a:lnTo>
                <a:lnTo>
                  <a:pt x="1035281" y="467124"/>
                </a:lnTo>
                <a:lnTo>
                  <a:pt x="1055037" y="430086"/>
                </a:lnTo>
                <a:lnTo>
                  <a:pt x="1070085" y="395691"/>
                </a:lnTo>
                <a:lnTo>
                  <a:pt x="1075973" y="361521"/>
                </a:lnTo>
                <a:lnTo>
                  <a:pt x="1081237" y="332932"/>
                </a:lnTo>
                <a:lnTo>
                  <a:pt x="1082326" y="303012"/>
                </a:lnTo>
                <a:lnTo>
                  <a:pt x="1077662" y="272697"/>
                </a:lnTo>
                <a:lnTo>
                  <a:pt x="1070919" y="242267"/>
                </a:lnTo>
                <a:lnTo>
                  <a:pt x="1062711" y="211801"/>
                </a:lnTo>
                <a:lnTo>
                  <a:pt x="1049932" y="182172"/>
                </a:lnTo>
                <a:lnTo>
                  <a:pt x="1028185" y="146718"/>
                </a:lnTo>
                <a:lnTo>
                  <a:pt x="1004800" y="119615"/>
                </a:lnTo>
                <a:lnTo>
                  <a:pt x="976422" y="95497"/>
                </a:lnTo>
                <a:lnTo>
                  <a:pt x="946565" y="72264"/>
                </a:lnTo>
                <a:lnTo>
                  <a:pt x="914012" y="51552"/>
                </a:lnTo>
                <a:lnTo>
                  <a:pt x="879813" y="36948"/>
                </a:lnTo>
                <a:lnTo>
                  <a:pt x="843716" y="25001"/>
                </a:lnTo>
                <a:lnTo>
                  <a:pt x="815487" y="16458"/>
                </a:lnTo>
                <a:lnTo>
                  <a:pt x="786007" y="9839"/>
                </a:lnTo>
                <a:lnTo>
                  <a:pt x="755972" y="6332"/>
                </a:lnTo>
                <a:lnTo>
                  <a:pt x="724843" y="3927"/>
                </a:lnTo>
                <a:lnTo>
                  <a:pt x="691252" y="36"/>
                </a:lnTo>
                <a:lnTo>
                  <a:pt x="658825" y="0"/>
                </a:lnTo>
                <a:lnTo>
                  <a:pt x="626633" y="1960"/>
                </a:lnTo>
                <a:lnTo>
                  <a:pt x="592570" y="2831"/>
                </a:lnTo>
                <a:lnTo>
                  <a:pt x="557675" y="5476"/>
                </a:lnTo>
                <a:lnTo>
                  <a:pt x="522411" y="10320"/>
                </a:lnTo>
                <a:lnTo>
                  <a:pt x="486982" y="18117"/>
                </a:lnTo>
                <a:lnTo>
                  <a:pt x="451481" y="27228"/>
                </a:lnTo>
                <a:lnTo>
                  <a:pt x="415947" y="36921"/>
                </a:lnTo>
                <a:lnTo>
                  <a:pt x="380398" y="46873"/>
                </a:lnTo>
                <a:lnTo>
                  <a:pt x="347101" y="59199"/>
                </a:lnTo>
                <a:lnTo>
                  <a:pt x="315369" y="72297"/>
                </a:lnTo>
                <a:lnTo>
                  <a:pt x="284333" y="83763"/>
                </a:lnTo>
                <a:lnTo>
                  <a:pt x="253605" y="99019"/>
                </a:lnTo>
                <a:lnTo>
                  <a:pt x="223862" y="116241"/>
                </a:lnTo>
                <a:lnTo>
                  <a:pt x="196532" y="132363"/>
                </a:lnTo>
                <a:lnTo>
                  <a:pt x="161390" y="159764"/>
                </a:lnTo>
                <a:lnTo>
                  <a:pt x="125484" y="189332"/>
                </a:lnTo>
                <a:lnTo>
                  <a:pt x="92079" y="223586"/>
                </a:lnTo>
                <a:lnTo>
                  <a:pt x="64778" y="256502"/>
                </a:lnTo>
                <a:lnTo>
                  <a:pt x="40602" y="291749"/>
                </a:lnTo>
                <a:lnTo>
                  <a:pt x="21397" y="329003"/>
                </a:lnTo>
                <a:lnTo>
                  <a:pt x="9027" y="362808"/>
                </a:lnTo>
                <a:lnTo>
                  <a:pt x="0" y="398318"/>
                </a:lnTo>
                <a:lnTo>
                  <a:pt x="53" y="431605"/>
                </a:lnTo>
                <a:lnTo>
                  <a:pt x="1386" y="462917"/>
                </a:lnTo>
                <a:lnTo>
                  <a:pt x="9872" y="493644"/>
                </a:lnTo>
                <a:lnTo>
                  <a:pt x="23110" y="524197"/>
                </a:lnTo>
                <a:lnTo>
                  <a:pt x="41802" y="550653"/>
                </a:lnTo>
                <a:lnTo>
                  <a:pt x="76958" y="582348"/>
                </a:lnTo>
                <a:lnTo>
                  <a:pt x="106487" y="604572"/>
                </a:lnTo>
                <a:lnTo>
                  <a:pt x="138379" y="622258"/>
                </a:lnTo>
                <a:lnTo>
                  <a:pt x="165031" y="632990"/>
                </a:lnTo>
                <a:lnTo>
                  <a:pt x="193809" y="641146"/>
                </a:lnTo>
                <a:lnTo>
                  <a:pt x="224379" y="647594"/>
                </a:lnTo>
                <a:lnTo>
                  <a:pt x="257722" y="653281"/>
                </a:lnTo>
                <a:lnTo>
                  <a:pt x="292296" y="658632"/>
                </a:lnTo>
                <a:lnTo>
                  <a:pt x="327418" y="662985"/>
                </a:lnTo>
                <a:lnTo>
                  <a:pt x="362783" y="664920"/>
                </a:lnTo>
                <a:lnTo>
                  <a:pt x="400514" y="663522"/>
                </a:lnTo>
                <a:lnTo>
                  <a:pt x="420059" y="661964"/>
                </a:lnTo>
                <a:lnTo>
                  <a:pt x="457579" y="660232"/>
                </a:lnTo>
                <a:lnTo>
                  <a:pt x="494857" y="657770"/>
                </a:lnTo>
                <a:lnTo>
                  <a:pt x="514281" y="654742"/>
                </a:lnTo>
                <a:lnTo>
                  <a:pt x="534003" y="651031"/>
                </a:lnTo>
                <a:lnTo>
                  <a:pt x="553924" y="646863"/>
                </a:lnTo>
                <a:lnTo>
                  <a:pt x="573979" y="642391"/>
                </a:lnTo>
                <a:lnTo>
                  <a:pt x="594122" y="637717"/>
                </a:lnTo>
                <a:lnTo>
                  <a:pt x="614324" y="632907"/>
                </a:lnTo>
                <a:lnTo>
                  <a:pt x="634565" y="628007"/>
                </a:lnTo>
                <a:lnTo>
                  <a:pt x="654832" y="623047"/>
                </a:lnTo>
                <a:lnTo>
                  <a:pt x="674271" y="617201"/>
                </a:lnTo>
                <a:lnTo>
                  <a:pt x="711673" y="603931"/>
                </a:lnTo>
                <a:lnTo>
                  <a:pt x="748052" y="591824"/>
                </a:lnTo>
                <a:lnTo>
                  <a:pt x="783976" y="580800"/>
                </a:lnTo>
                <a:lnTo>
                  <a:pt x="819698" y="570255"/>
                </a:lnTo>
                <a:lnTo>
                  <a:pt x="848557" y="559924"/>
                </a:lnTo>
                <a:lnTo>
                  <a:pt x="881586" y="546846"/>
                </a:lnTo>
                <a:lnTo>
                  <a:pt x="908727" y="536927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SMARTInkShape-Group42"/>
          <p:cNvGrpSpPr/>
          <p:nvPr/>
        </p:nvGrpSpPr>
        <p:grpSpPr>
          <a:xfrm>
            <a:off x="4297806" y="3642359"/>
            <a:ext cx="1097155" cy="312422"/>
            <a:chOff x="4297806" y="3642359"/>
            <a:chExt cx="1097155" cy="312422"/>
          </a:xfrm>
        </p:grpSpPr>
        <p:sp>
          <p:nvSpPr>
            <p:cNvPr id="11" name="SMARTInkShape-248"/>
            <p:cNvSpPr/>
            <p:nvPr/>
          </p:nvSpPr>
          <p:spPr>
            <a:xfrm>
              <a:off x="4297806" y="3642359"/>
              <a:ext cx="426346" cy="302848"/>
            </a:xfrm>
            <a:custGeom>
              <a:avLst/>
              <a:gdLst/>
              <a:ahLst/>
              <a:cxnLst/>
              <a:rect l="0" t="0" r="0" b="0"/>
              <a:pathLst>
                <a:path w="426346" h="302848">
                  <a:moveTo>
                    <a:pt x="83694" y="137160"/>
                  </a:moveTo>
                  <a:lnTo>
                    <a:pt x="72342" y="137160"/>
                  </a:lnTo>
                  <a:lnTo>
                    <a:pt x="71046" y="138007"/>
                  </a:lnTo>
                  <a:lnTo>
                    <a:pt x="70182" y="139418"/>
                  </a:lnTo>
                  <a:lnTo>
                    <a:pt x="68795" y="143721"/>
                  </a:lnTo>
                  <a:lnTo>
                    <a:pt x="64509" y="148512"/>
                  </a:lnTo>
                  <a:lnTo>
                    <a:pt x="57111" y="183877"/>
                  </a:lnTo>
                  <a:lnTo>
                    <a:pt x="39407" y="215081"/>
                  </a:lnTo>
                  <a:lnTo>
                    <a:pt x="28521" y="234472"/>
                  </a:lnTo>
                  <a:lnTo>
                    <a:pt x="21072" y="245604"/>
                  </a:lnTo>
                  <a:lnTo>
                    <a:pt x="7173" y="281895"/>
                  </a:lnTo>
                  <a:lnTo>
                    <a:pt x="2036" y="294909"/>
                  </a:lnTo>
                  <a:lnTo>
                    <a:pt x="301" y="302847"/>
                  </a:lnTo>
                  <a:lnTo>
                    <a:pt x="158" y="302652"/>
                  </a:lnTo>
                  <a:lnTo>
                    <a:pt x="0" y="300176"/>
                  </a:lnTo>
                  <a:lnTo>
                    <a:pt x="804" y="299178"/>
                  </a:lnTo>
                  <a:lnTo>
                    <a:pt x="3956" y="298068"/>
                  </a:lnTo>
                  <a:lnTo>
                    <a:pt x="8179" y="293060"/>
                  </a:lnTo>
                  <a:lnTo>
                    <a:pt x="22793" y="260308"/>
                  </a:lnTo>
                  <a:lnTo>
                    <a:pt x="35441" y="222522"/>
                  </a:lnTo>
                  <a:lnTo>
                    <a:pt x="45595" y="188547"/>
                  </a:lnTo>
                  <a:lnTo>
                    <a:pt x="51709" y="153520"/>
                  </a:lnTo>
                  <a:lnTo>
                    <a:pt x="59047" y="116706"/>
                  </a:lnTo>
                  <a:lnTo>
                    <a:pt x="60787" y="79190"/>
                  </a:lnTo>
                  <a:lnTo>
                    <a:pt x="60831" y="76376"/>
                  </a:lnTo>
                  <a:lnTo>
                    <a:pt x="61680" y="102695"/>
                  </a:lnTo>
                  <a:lnTo>
                    <a:pt x="69440" y="138260"/>
                  </a:lnTo>
                  <a:lnTo>
                    <a:pt x="85527" y="175405"/>
                  </a:lnTo>
                  <a:lnTo>
                    <a:pt x="101098" y="213380"/>
                  </a:lnTo>
                  <a:lnTo>
                    <a:pt x="125465" y="250616"/>
                  </a:lnTo>
                  <a:lnTo>
                    <a:pt x="145742" y="267391"/>
                  </a:lnTo>
                  <a:lnTo>
                    <a:pt x="182897" y="283902"/>
                  </a:lnTo>
                  <a:lnTo>
                    <a:pt x="214108" y="293680"/>
                  </a:lnTo>
                  <a:lnTo>
                    <a:pt x="232531" y="295625"/>
                  </a:lnTo>
                  <a:lnTo>
                    <a:pt x="261943" y="288629"/>
                  </a:lnTo>
                  <a:lnTo>
                    <a:pt x="292107" y="279877"/>
                  </a:lnTo>
                  <a:lnTo>
                    <a:pt x="326556" y="263251"/>
                  </a:lnTo>
                  <a:lnTo>
                    <a:pt x="357820" y="241403"/>
                  </a:lnTo>
                  <a:lnTo>
                    <a:pt x="394395" y="210656"/>
                  </a:lnTo>
                  <a:lnTo>
                    <a:pt x="412268" y="180089"/>
                  </a:lnTo>
                  <a:lnTo>
                    <a:pt x="420227" y="162166"/>
                  </a:lnTo>
                  <a:lnTo>
                    <a:pt x="425336" y="129965"/>
                  </a:lnTo>
                  <a:lnTo>
                    <a:pt x="426345" y="99144"/>
                  </a:lnTo>
                  <a:lnTo>
                    <a:pt x="422475" y="76226"/>
                  </a:lnTo>
                  <a:lnTo>
                    <a:pt x="402114" y="41089"/>
                  </a:lnTo>
                  <a:lnTo>
                    <a:pt x="379474" y="14245"/>
                  </a:lnTo>
                  <a:lnTo>
                    <a:pt x="371502" y="10565"/>
                  </a:lnTo>
                  <a:lnTo>
                    <a:pt x="363162" y="8082"/>
                  </a:lnTo>
                  <a:lnTo>
                    <a:pt x="350909" y="1848"/>
                  </a:lnTo>
                  <a:lnTo>
                    <a:pt x="335153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49"/>
            <p:cNvSpPr/>
            <p:nvPr/>
          </p:nvSpPr>
          <p:spPr>
            <a:xfrm>
              <a:off x="4759457" y="3802612"/>
              <a:ext cx="224024" cy="144548"/>
            </a:xfrm>
            <a:custGeom>
              <a:avLst/>
              <a:gdLst/>
              <a:ahLst/>
              <a:cxnLst/>
              <a:rect l="0" t="0" r="0" b="0"/>
              <a:pathLst>
                <a:path w="224024" h="144548">
                  <a:moveTo>
                    <a:pt x="163062" y="22628"/>
                  </a:moveTo>
                  <a:lnTo>
                    <a:pt x="152457" y="12021"/>
                  </a:lnTo>
                  <a:lnTo>
                    <a:pt x="145366" y="9447"/>
                  </a:lnTo>
                  <a:lnTo>
                    <a:pt x="137417" y="7456"/>
                  </a:lnTo>
                  <a:lnTo>
                    <a:pt x="127336" y="2422"/>
                  </a:lnTo>
                  <a:lnTo>
                    <a:pt x="94088" y="0"/>
                  </a:lnTo>
                  <a:lnTo>
                    <a:pt x="69789" y="2072"/>
                  </a:lnTo>
                  <a:lnTo>
                    <a:pt x="56414" y="6718"/>
                  </a:lnTo>
                  <a:lnTo>
                    <a:pt x="28781" y="28289"/>
                  </a:lnTo>
                  <a:lnTo>
                    <a:pt x="8598" y="64799"/>
                  </a:lnTo>
                  <a:lnTo>
                    <a:pt x="643" y="80749"/>
                  </a:lnTo>
                  <a:lnTo>
                    <a:pt x="0" y="91075"/>
                  </a:lnTo>
                  <a:lnTo>
                    <a:pt x="2537" y="99615"/>
                  </a:lnTo>
                  <a:lnTo>
                    <a:pt x="4399" y="101893"/>
                  </a:lnTo>
                  <a:lnTo>
                    <a:pt x="24947" y="116787"/>
                  </a:lnTo>
                  <a:lnTo>
                    <a:pt x="39072" y="120236"/>
                  </a:lnTo>
                  <a:lnTo>
                    <a:pt x="64252" y="120554"/>
                  </a:lnTo>
                  <a:lnTo>
                    <a:pt x="101968" y="106233"/>
                  </a:lnTo>
                  <a:lnTo>
                    <a:pt x="118351" y="96245"/>
                  </a:lnTo>
                  <a:lnTo>
                    <a:pt x="144409" y="59086"/>
                  </a:lnTo>
                  <a:lnTo>
                    <a:pt x="149406" y="52031"/>
                  </a:lnTo>
                  <a:lnTo>
                    <a:pt x="154250" y="46780"/>
                  </a:lnTo>
                  <a:lnTo>
                    <a:pt x="154648" y="47196"/>
                  </a:lnTo>
                  <a:lnTo>
                    <a:pt x="155411" y="56872"/>
                  </a:lnTo>
                  <a:lnTo>
                    <a:pt x="156287" y="79583"/>
                  </a:lnTo>
                  <a:lnTo>
                    <a:pt x="170880" y="114131"/>
                  </a:lnTo>
                  <a:lnTo>
                    <a:pt x="176697" y="123409"/>
                  </a:lnTo>
                  <a:lnTo>
                    <a:pt x="194229" y="136264"/>
                  </a:lnTo>
                  <a:lnTo>
                    <a:pt x="206729" y="142093"/>
                  </a:lnTo>
                  <a:lnTo>
                    <a:pt x="224023" y="14454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50"/>
            <p:cNvSpPr/>
            <p:nvPr/>
          </p:nvSpPr>
          <p:spPr>
            <a:xfrm>
              <a:off x="5098944" y="3695793"/>
              <a:ext cx="181717" cy="243424"/>
            </a:xfrm>
            <a:custGeom>
              <a:avLst/>
              <a:gdLst/>
              <a:ahLst/>
              <a:cxnLst/>
              <a:rect l="0" t="0" r="0" b="0"/>
              <a:pathLst>
                <a:path w="181717" h="243424">
                  <a:moveTo>
                    <a:pt x="120756" y="7526"/>
                  </a:moveTo>
                  <a:lnTo>
                    <a:pt x="116710" y="3481"/>
                  </a:lnTo>
                  <a:lnTo>
                    <a:pt x="112466" y="1496"/>
                  </a:lnTo>
                  <a:lnTo>
                    <a:pt x="91271" y="0"/>
                  </a:lnTo>
                  <a:lnTo>
                    <a:pt x="84227" y="2206"/>
                  </a:lnTo>
                  <a:lnTo>
                    <a:pt x="69316" y="13756"/>
                  </a:lnTo>
                  <a:lnTo>
                    <a:pt x="42583" y="41717"/>
                  </a:lnTo>
                  <a:lnTo>
                    <a:pt x="23139" y="76595"/>
                  </a:lnTo>
                  <a:lnTo>
                    <a:pt x="6980" y="114271"/>
                  </a:lnTo>
                  <a:lnTo>
                    <a:pt x="1249" y="137086"/>
                  </a:lnTo>
                  <a:lnTo>
                    <a:pt x="0" y="174322"/>
                  </a:lnTo>
                  <a:lnTo>
                    <a:pt x="9483" y="202661"/>
                  </a:lnTo>
                  <a:lnTo>
                    <a:pt x="20805" y="218214"/>
                  </a:lnTo>
                  <a:lnTo>
                    <a:pt x="39802" y="232557"/>
                  </a:lnTo>
                  <a:lnTo>
                    <a:pt x="55659" y="240055"/>
                  </a:lnTo>
                  <a:lnTo>
                    <a:pt x="92965" y="243423"/>
                  </a:lnTo>
                  <a:lnTo>
                    <a:pt x="121287" y="241425"/>
                  </a:lnTo>
                  <a:lnTo>
                    <a:pt x="158233" y="228303"/>
                  </a:lnTo>
                  <a:lnTo>
                    <a:pt x="181716" y="21326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51"/>
            <p:cNvSpPr/>
            <p:nvPr/>
          </p:nvSpPr>
          <p:spPr>
            <a:xfrm>
              <a:off x="5387339" y="3672840"/>
              <a:ext cx="7622" cy="281941"/>
            </a:xfrm>
            <a:custGeom>
              <a:avLst/>
              <a:gdLst/>
              <a:ahLst/>
              <a:cxnLst/>
              <a:rect l="0" t="0" r="0" b="0"/>
              <a:pathLst>
                <a:path w="7622" h="281941">
                  <a:moveTo>
                    <a:pt x="7621" y="0"/>
                  </a:moveTo>
                  <a:lnTo>
                    <a:pt x="7621" y="4045"/>
                  </a:lnTo>
                  <a:lnTo>
                    <a:pt x="707" y="34251"/>
                  </a:lnTo>
                  <a:lnTo>
                    <a:pt x="140" y="63962"/>
                  </a:lnTo>
                  <a:lnTo>
                    <a:pt x="28" y="98148"/>
                  </a:lnTo>
                  <a:lnTo>
                    <a:pt x="6" y="134596"/>
                  </a:lnTo>
                  <a:lnTo>
                    <a:pt x="2" y="169391"/>
                  </a:lnTo>
                  <a:lnTo>
                    <a:pt x="1" y="204580"/>
                  </a:lnTo>
                  <a:lnTo>
                    <a:pt x="0" y="242074"/>
                  </a:lnTo>
                  <a:lnTo>
                    <a:pt x="0" y="2819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43"/>
          <p:cNvGrpSpPr/>
          <p:nvPr/>
        </p:nvGrpSpPr>
        <p:grpSpPr>
          <a:xfrm>
            <a:off x="4261539" y="3345362"/>
            <a:ext cx="1202001" cy="242467"/>
            <a:chOff x="4261539" y="3345362"/>
            <a:chExt cx="1202001" cy="242467"/>
          </a:xfrm>
        </p:grpSpPr>
        <p:sp>
          <p:nvSpPr>
            <p:cNvPr id="16" name="SMARTInkShape-252"/>
            <p:cNvSpPr/>
            <p:nvPr/>
          </p:nvSpPr>
          <p:spPr>
            <a:xfrm>
              <a:off x="5227319" y="3433542"/>
              <a:ext cx="236221" cy="132618"/>
            </a:xfrm>
            <a:custGeom>
              <a:avLst/>
              <a:gdLst/>
              <a:ahLst/>
              <a:cxnLst/>
              <a:rect l="0" t="0" r="0" b="0"/>
              <a:pathLst>
                <a:path w="236221" h="132618">
                  <a:moveTo>
                    <a:pt x="0" y="48798"/>
                  </a:moveTo>
                  <a:lnTo>
                    <a:pt x="4046" y="48798"/>
                  </a:lnTo>
                  <a:lnTo>
                    <a:pt x="5237" y="49644"/>
                  </a:lnTo>
                  <a:lnTo>
                    <a:pt x="6032" y="51055"/>
                  </a:lnTo>
                  <a:lnTo>
                    <a:pt x="7306" y="59403"/>
                  </a:lnTo>
                  <a:lnTo>
                    <a:pt x="8405" y="70052"/>
                  </a:lnTo>
                  <a:lnTo>
                    <a:pt x="11638" y="78282"/>
                  </a:lnTo>
                  <a:lnTo>
                    <a:pt x="11382" y="87584"/>
                  </a:lnTo>
                  <a:lnTo>
                    <a:pt x="7841" y="111891"/>
                  </a:lnTo>
                  <a:lnTo>
                    <a:pt x="7621" y="124957"/>
                  </a:lnTo>
                  <a:lnTo>
                    <a:pt x="11666" y="120941"/>
                  </a:lnTo>
                  <a:lnTo>
                    <a:pt x="13652" y="116703"/>
                  </a:lnTo>
                  <a:lnTo>
                    <a:pt x="16872" y="78797"/>
                  </a:lnTo>
                  <a:lnTo>
                    <a:pt x="37824" y="41298"/>
                  </a:lnTo>
                  <a:lnTo>
                    <a:pt x="47896" y="25973"/>
                  </a:lnTo>
                  <a:lnTo>
                    <a:pt x="62425" y="9670"/>
                  </a:lnTo>
                  <a:lnTo>
                    <a:pt x="70360" y="6007"/>
                  </a:lnTo>
                  <a:lnTo>
                    <a:pt x="85207" y="3656"/>
                  </a:lnTo>
                  <a:lnTo>
                    <a:pt x="90928" y="5593"/>
                  </a:lnTo>
                  <a:lnTo>
                    <a:pt x="101499" y="13734"/>
                  </a:lnTo>
                  <a:lnTo>
                    <a:pt x="104378" y="20796"/>
                  </a:lnTo>
                  <a:lnTo>
                    <a:pt x="106504" y="28733"/>
                  </a:lnTo>
                  <a:lnTo>
                    <a:pt x="111614" y="38807"/>
                  </a:lnTo>
                  <a:lnTo>
                    <a:pt x="113946" y="61854"/>
                  </a:lnTo>
                  <a:lnTo>
                    <a:pt x="111886" y="69558"/>
                  </a:lnTo>
                  <a:lnTo>
                    <a:pt x="108994" y="75805"/>
                  </a:lnTo>
                  <a:lnTo>
                    <a:pt x="106985" y="89315"/>
                  </a:lnTo>
                  <a:lnTo>
                    <a:pt x="106707" y="100622"/>
                  </a:lnTo>
                  <a:lnTo>
                    <a:pt x="106681" y="90747"/>
                  </a:lnTo>
                  <a:lnTo>
                    <a:pt x="110726" y="79947"/>
                  </a:lnTo>
                  <a:lnTo>
                    <a:pt x="131857" y="42223"/>
                  </a:lnTo>
                  <a:lnTo>
                    <a:pt x="154193" y="13047"/>
                  </a:lnTo>
                  <a:lnTo>
                    <a:pt x="173074" y="1002"/>
                  </a:lnTo>
                  <a:lnTo>
                    <a:pt x="178037" y="0"/>
                  </a:lnTo>
                  <a:lnTo>
                    <a:pt x="203232" y="2505"/>
                  </a:lnTo>
                  <a:lnTo>
                    <a:pt x="213374" y="7339"/>
                  </a:lnTo>
                  <a:lnTo>
                    <a:pt x="222680" y="15131"/>
                  </a:lnTo>
                  <a:lnTo>
                    <a:pt x="229638" y="24239"/>
                  </a:lnTo>
                  <a:lnTo>
                    <a:pt x="233295" y="33932"/>
                  </a:lnTo>
                  <a:lnTo>
                    <a:pt x="235964" y="70101"/>
                  </a:lnTo>
                  <a:lnTo>
                    <a:pt x="236205" y="107127"/>
                  </a:lnTo>
                  <a:lnTo>
                    <a:pt x="236220" y="13261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53"/>
            <p:cNvSpPr/>
            <p:nvPr/>
          </p:nvSpPr>
          <p:spPr>
            <a:xfrm>
              <a:off x="5030354" y="3467100"/>
              <a:ext cx="109612" cy="99012"/>
            </a:xfrm>
            <a:custGeom>
              <a:avLst/>
              <a:gdLst/>
              <a:ahLst/>
              <a:cxnLst/>
              <a:rect l="0" t="0" r="0" b="0"/>
              <a:pathLst>
                <a:path w="109612" h="99012">
                  <a:moveTo>
                    <a:pt x="21706" y="0"/>
                  </a:moveTo>
                  <a:lnTo>
                    <a:pt x="15145" y="6560"/>
                  </a:lnTo>
                  <a:lnTo>
                    <a:pt x="13448" y="13494"/>
                  </a:lnTo>
                  <a:lnTo>
                    <a:pt x="8911" y="20555"/>
                  </a:lnTo>
                  <a:lnTo>
                    <a:pt x="0" y="47209"/>
                  </a:lnTo>
                  <a:lnTo>
                    <a:pt x="6181" y="82443"/>
                  </a:lnTo>
                  <a:lnTo>
                    <a:pt x="6381" y="92819"/>
                  </a:lnTo>
                  <a:lnTo>
                    <a:pt x="7256" y="94899"/>
                  </a:lnTo>
                  <a:lnTo>
                    <a:pt x="8686" y="96286"/>
                  </a:lnTo>
                  <a:lnTo>
                    <a:pt x="10486" y="97211"/>
                  </a:lnTo>
                  <a:lnTo>
                    <a:pt x="43255" y="99011"/>
                  </a:lnTo>
                  <a:lnTo>
                    <a:pt x="62588" y="92967"/>
                  </a:lnTo>
                  <a:lnTo>
                    <a:pt x="72614" y="88449"/>
                  </a:lnTo>
                  <a:lnTo>
                    <a:pt x="80456" y="81362"/>
                  </a:lnTo>
                  <a:lnTo>
                    <a:pt x="100316" y="54676"/>
                  </a:lnTo>
                  <a:lnTo>
                    <a:pt x="109113" y="31855"/>
                  </a:lnTo>
                  <a:lnTo>
                    <a:pt x="109611" y="28010"/>
                  </a:lnTo>
                  <a:lnTo>
                    <a:pt x="105734" y="11742"/>
                  </a:lnTo>
                  <a:lnTo>
                    <a:pt x="103361" y="7194"/>
                  </a:lnTo>
                  <a:lnTo>
                    <a:pt x="97906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54"/>
            <p:cNvSpPr/>
            <p:nvPr/>
          </p:nvSpPr>
          <p:spPr>
            <a:xfrm>
              <a:off x="4953000" y="3413759"/>
              <a:ext cx="1" cy="7622"/>
            </a:xfrm>
            <a:custGeom>
              <a:avLst/>
              <a:gdLst/>
              <a:ahLst/>
              <a:cxnLst/>
              <a:rect l="0" t="0" r="0" b="0"/>
              <a:pathLst>
                <a:path w="1" h="7622">
                  <a:moveTo>
                    <a:pt x="0" y="0"/>
                  </a:moveTo>
                  <a:lnTo>
                    <a:pt x="0" y="76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55"/>
            <p:cNvSpPr/>
            <p:nvPr/>
          </p:nvSpPr>
          <p:spPr>
            <a:xfrm>
              <a:off x="4930139" y="3482340"/>
              <a:ext cx="15242" cy="83820"/>
            </a:xfrm>
            <a:custGeom>
              <a:avLst/>
              <a:gdLst/>
              <a:ahLst/>
              <a:cxnLst/>
              <a:rect l="0" t="0" r="0" b="0"/>
              <a:pathLst>
                <a:path w="15242" h="83820">
                  <a:moveTo>
                    <a:pt x="15241" y="0"/>
                  </a:moveTo>
                  <a:lnTo>
                    <a:pt x="15241" y="4045"/>
                  </a:lnTo>
                  <a:lnTo>
                    <a:pt x="12983" y="8288"/>
                  </a:lnTo>
                  <a:lnTo>
                    <a:pt x="10004" y="12997"/>
                  </a:lnTo>
                  <a:lnTo>
                    <a:pt x="8327" y="21254"/>
                  </a:lnTo>
                  <a:lnTo>
                    <a:pt x="6983" y="34049"/>
                  </a:lnTo>
                  <a:lnTo>
                    <a:pt x="725" y="62743"/>
                  </a:lnTo>
                  <a:lnTo>
                    <a:pt x="0" y="838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56"/>
            <p:cNvSpPr/>
            <p:nvPr/>
          </p:nvSpPr>
          <p:spPr>
            <a:xfrm>
              <a:off x="4694403" y="3345362"/>
              <a:ext cx="159538" cy="213179"/>
            </a:xfrm>
            <a:custGeom>
              <a:avLst/>
              <a:gdLst/>
              <a:ahLst/>
              <a:cxnLst/>
              <a:rect l="0" t="0" r="0" b="0"/>
              <a:pathLst>
                <a:path w="159538" h="213179">
                  <a:moveTo>
                    <a:pt x="121437" y="136978"/>
                  </a:moveTo>
                  <a:lnTo>
                    <a:pt x="117392" y="132933"/>
                  </a:lnTo>
                  <a:lnTo>
                    <a:pt x="115405" y="128689"/>
                  </a:lnTo>
                  <a:lnTo>
                    <a:pt x="114876" y="126371"/>
                  </a:lnTo>
                  <a:lnTo>
                    <a:pt x="112829" y="124827"/>
                  </a:lnTo>
                  <a:lnTo>
                    <a:pt x="101859" y="122653"/>
                  </a:lnTo>
                  <a:lnTo>
                    <a:pt x="65462" y="121773"/>
                  </a:lnTo>
                  <a:lnTo>
                    <a:pt x="56201" y="124011"/>
                  </a:lnTo>
                  <a:lnTo>
                    <a:pt x="24666" y="139651"/>
                  </a:lnTo>
                  <a:lnTo>
                    <a:pt x="16903" y="146914"/>
                  </a:lnTo>
                  <a:lnTo>
                    <a:pt x="5021" y="165375"/>
                  </a:lnTo>
                  <a:lnTo>
                    <a:pt x="1147" y="180293"/>
                  </a:lnTo>
                  <a:lnTo>
                    <a:pt x="0" y="195438"/>
                  </a:lnTo>
                  <a:lnTo>
                    <a:pt x="1989" y="203318"/>
                  </a:lnTo>
                  <a:lnTo>
                    <a:pt x="3705" y="206604"/>
                  </a:lnTo>
                  <a:lnTo>
                    <a:pt x="6542" y="208795"/>
                  </a:lnTo>
                  <a:lnTo>
                    <a:pt x="14210" y="211230"/>
                  </a:lnTo>
                  <a:lnTo>
                    <a:pt x="42872" y="213007"/>
                  </a:lnTo>
                  <a:lnTo>
                    <a:pt x="50677" y="210844"/>
                  </a:lnTo>
                  <a:lnTo>
                    <a:pt x="82225" y="189443"/>
                  </a:lnTo>
                  <a:lnTo>
                    <a:pt x="107744" y="163956"/>
                  </a:lnTo>
                  <a:lnTo>
                    <a:pt x="123511" y="128896"/>
                  </a:lnTo>
                  <a:lnTo>
                    <a:pt x="136615" y="91197"/>
                  </a:lnTo>
                  <a:lnTo>
                    <a:pt x="142021" y="68380"/>
                  </a:lnTo>
                  <a:lnTo>
                    <a:pt x="143997" y="31142"/>
                  </a:lnTo>
                  <a:lnTo>
                    <a:pt x="144295" y="0"/>
                  </a:lnTo>
                  <a:lnTo>
                    <a:pt x="143450" y="18909"/>
                  </a:lnTo>
                  <a:lnTo>
                    <a:pt x="137736" y="47215"/>
                  </a:lnTo>
                  <a:lnTo>
                    <a:pt x="142123" y="82432"/>
                  </a:lnTo>
                  <a:lnTo>
                    <a:pt x="143867" y="119743"/>
                  </a:lnTo>
                  <a:lnTo>
                    <a:pt x="144212" y="151824"/>
                  </a:lnTo>
                  <a:lnTo>
                    <a:pt x="144289" y="187297"/>
                  </a:lnTo>
                  <a:lnTo>
                    <a:pt x="146551" y="195466"/>
                  </a:lnTo>
                  <a:lnTo>
                    <a:pt x="150327" y="204825"/>
                  </a:lnTo>
                  <a:lnTo>
                    <a:pt x="150857" y="207609"/>
                  </a:lnTo>
                  <a:lnTo>
                    <a:pt x="152056" y="209465"/>
                  </a:lnTo>
                  <a:lnTo>
                    <a:pt x="153703" y="210703"/>
                  </a:lnTo>
                  <a:lnTo>
                    <a:pt x="159537" y="21317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57"/>
            <p:cNvSpPr/>
            <p:nvPr/>
          </p:nvSpPr>
          <p:spPr>
            <a:xfrm>
              <a:off x="4526422" y="3489959"/>
              <a:ext cx="129252" cy="83137"/>
            </a:xfrm>
            <a:custGeom>
              <a:avLst/>
              <a:gdLst/>
              <a:ahLst/>
              <a:cxnLst/>
              <a:rect l="0" t="0" r="0" b="0"/>
              <a:pathLst>
                <a:path w="129252" h="83137">
                  <a:moveTo>
                    <a:pt x="60818" y="0"/>
                  </a:moveTo>
                  <a:lnTo>
                    <a:pt x="54257" y="0"/>
                  </a:lnTo>
                  <a:lnTo>
                    <a:pt x="17110" y="22919"/>
                  </a:lnTo>
                  <a:lnTo>
                    <a:pt x="10912" y="28813"/>
                  </a:lnTo>
                  <a:lnTo>
                    <a:pt x="5335" y="37077"/>
                  </a:lnTo>
                  <a:lnTo>
                    <a:pt x="1481" y="51250"/>
                  </a:lnTo>
                  <a:lnTo>
                    <a:pt x="0" y="70714"/>
                  </a:lnTo>
                  <a:lnTo>
                    <a:pt x="1646" y="73390"/>
                  </a:lnTo>
                  <a:lnTo>
                    <a:pt x="7990" y="78620"/>
                  </a:lnTo>
                  <a:lnTo>
                    <a:pt x="14196" y="81509"/>
                  </a:lnTo>
                  <a:lnTo>
                    <a:pt x="26966" y="83136"/>
                  </a:lnTo>
                  <a:lnTo>
                    <a:pt x="55294" y="82884"/>
                  </a:lnTo>
                  <a:lnTo>
                    <a:pt x="91415" y="70815"/>
                  </a:lnTo>
                  <a:lnTo>
                    <a:pt x="111421" y="60900"/>
                  </a:lnTo>
                  <a:lnTo>
                    <a:pt x="123777" y="50789"/>
                  </a:lnTo>
                  <a:lnTo>
                    <a:pt x="126900" y="43457"/>
                  </a:lnTo>
                  <a:lnTo>
                    <a:pt x="129251" y="23150"/>
                  </a:lnTo>
                  <a:lnTo>
                    <a:pt x="127075" y="16498"/>
                  </a:lnTo>
                  <a:lnTo>
                    <a:pt x="125309" y="13539"/>
                  </a:lnTo>
                  <a:lnTo>
                    <a:pt x="123285" y="11566"/>
                  </a:lnTo>
                  <a:lnTo>
                    <a:pt x="108002" y="1214"/>
                  </a:lnTo>
                  <a:lnTo>
                    <a:pt x="98918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58"/>
            <p:cNvSpPr/>
            <p:nvPr/>
          </p:nvSpPr>
          <p:spPr>
            <a:xfrm>
              <a:off x="4261539" y="3399579"/>
              <a:ext cx="180012" cy="188250"/>
            </a:xfrm>
            <a:custGeom>
              <a:avLst/>
              <a:gdLst/>
              <a:ahLst/>
              <a:cxnLst/>
              <a:rect l="0" t="0" r="0" b="0"/>
              <a:pathLst>
                <a:path w="180012" h="188250">
                  <a:moveTo>
                    <a:pt x="158061" y="6561"/>
                  </a:moveTo>
                  <a:lnTo>
                    <a:pt x="151500" y="6561"/>
                  </a:lnTo>
                  <a:lnTo>
                    <a:pt x="133367" y="0"/>
                  </a:lnTo>
                  <a:lnTo>
                    <a:pt x="100316" y="5594"/>
                  </a:lnTo>
                  <a:lnTo>
                    <a:pt x="65175" y="17082"/>
                  </a:lnTo>
                  <a:lnTo>
                    <a:pt x="31379" y="31992"/>
                  </a:lnTo>
                  <a:lnTo>
                    <a:pt x="0" y="50776"/>
                  </a:lnTo>
                  <a:lnTo>
                    <a:pt x="1169" y="56127"/>
                  </a:lnTo>
                  <a:lnTo>
                    <a:pt x="2666" y="59925"/>
                  </a:lnTo>
                  <a:lnTo>
                    <a:pt x="4511" y="62457"/>
                  </a:lnTo>
                  <a:lnTo>
                    <a:pt x="39014" y="80386"/>
                  </a:lnTo>
                  <a:lnTo>
                    <a:pt x="72215" y="92942"/>
                  </a:lnTo>
                  <a:lnTo>
                    <a:pt x="108300" y="105624"/>
                  </a:lnTo>
                  <a:lnTo>
                    <a:pt x="124938" y="111548"/>
                  </a:lnTo>
                  <a:lnTo>
                    <a:pt x="160146" y="138091"/>
                  </a:lnTo>
                  <a:lnTo>
                    <a:pt x="174012" y="147885"/>
                  </a:lnTo>
                  <a:lnTo>
                    <a:pt x="177850" y="153474"/>
                  </a:lnTo>
                  <a:lnTo>
                    <a:pt x="180011" y="161380"/>
                  </a:lnTo>
                  <a:lnTo>
                    <a:pt x="179467" y="163960"/>
                  </a:lnTo>
                  <a:lnTo>
                    <a:pt x="174658" y="171637"/>
                  </a:lnTo>
                  <a:lnTo>
                    <a:pt x="170235" y="176730"/>
                  </a:lnTo>
                  <a:lnTo>
                    <a:pt x="163189" y="179558"/>
                  </a:lnTo>
                  <a:lnTo>
                    <a:pt x="134020" y="188249"/>
                  </a:lnTo>
                  <a:lnTo>
                    <a:pt x="104418" y="182775"/>
                  </a:lnTo>
                  <a:lnTo>
                    <a:pt x="98095" y="179987"/>
                  </a:lnTo>
                  <a:lnTo>
                    <a:pt x="92463" y="176772"/>
                  </a:lnTo>
                  <a:lnTo>
                    <a:pt x="81861" y="17420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44"/>
          <p:cNvGrpSpPr/>
          <p:nvPr/>
        </p:nvGrpSpPr>
        <p:grpSpPr>
          <a:xfrm>
            <a:off x="5099664" y="3947436"/>
            <a:ext cx="1315826" cy="251184"/>
            <a:chOff x="5099664" y="3947436"/>
            <a:chExt cx="1315826" cy="251184"/>
          </a:xfrm>
        </p:grpSpPr>
        <p:sp>
          <p:nvSpPr>
            <p:cNvPr id="24" name="SMARTInkShape-259"/>
            <p:cNvSpPr/>
            <p:nvPr/>
          </p:nvSpPr>
          <p:spPr>
            <a:xfrm>
              <a:off x="6273220" y="4001047"/>
              <a:ext cx="142270" cy="151854"/>
            </a:xfrm>
            <a:custGeom>
              <a:avLst/>
              <a:gdLst/>
              <a:ahLst/>
              <a:cxnLst/>
              <a:rect l="0" t="0" r="0" b="0"/>
              <a:pathLst>
                <a:path w="142270" h="151854">
                  <a:moveTo>
                    <a:pt x="20899" y="52793"/>
                  </a:moveTo>
                  <a:lnTo>
                    <a:pt x="16854" y="52793"/>
                  </a:lnTo>
                  <a:lnTo>
                    <a:pt x="15662" y="53639"/>
                  </a:lnTo>
                  <a:lnTo>
                    <a:pt x="14868" y="55050"/>
                  </a:lnTo>
                  <a:lnTo>
                    <a:pt x="13489" y="60553"/>
                  </a:lnTo>
                  <a:lnTo>
                    <a:pt x="13373" y="64144"/>
                  </a:lnTo>
                  <a:lnTo>
                    <a:pt x="14188" y="65440"/>
                  </a:lnTo>
                  <a:lnTo>
                    <a:pt x="15579" y="66305"/>
                  </a:lnTo>
                  <a:lnTo>
                    <a:pt x="17353" y="66880"/>
                  </a:lnTo>
                  <a:lnTo>
                    <a:pt x="28721" y="73912"/>
                  </a:lnTo>
                  <a:lnTo>
                    <a:pt x="61845" y="75585"/>
                  </a:lnTo>
                  <a:lnTo>
                    <a:pt x="76870" y="74786"/>
                  </a:lnTo>
                  <a:lnTo>
                    <a:pt x="102192" y="65044"/>
                  </a:lnTo>
                  <a:lnTo>
                    <a:pt x="129980" y="46840"/>
                  </a:lnTo>
                  <a:lnTo>
                    <a:pt x="138639" y="34848"/>
                  </a:lnTo>
                  <a:lnTo>
                    <a:pt x="140961" y="28448"/>
                  </a:lnTo>
                  <a:lnTo>
                    <a:pt x="142269" y="16040"/>
                  </a:lnTo>
                  <a:lnTo>
                    <a:pt x="140317" y="8800"/>
                  </a:lnTo>
                  <a:lnTo>
                    <a:pt x="138611" y="5685"/>
                  </a:lnTo>
                  <a:lnTo>
                    <a:pt x="136627" y="3607"/>
                  </a:lnTo>
                  <a:lnTo>
                    <a:pt x="132165" y="1299"/>
                  </a:lnTo>
                  <a:lnTo>
                    <a:pt x="120848" y="0"/>
                  </a:lnTo>
                  <a:lnTo>
                    <a:pt x="96617" y="5644"/>
                  </a:lnTo>
                  <a:lnTo>
                    <a:pt x="59023" y="21564"/>
                  </a:lnTo>
                  <a:lnTo>
                    <a:pt x="26204" y="55779"/>
                  </a:lnTo>
                  <a:lnTo>
                    <a:pt x="4654" y="87241"/>
                  </a:lnTo>
                  <a:lnTo>
                    <a:pt x="0" y="103263"/>
                  </a:lnTo>
                  <a:lnTo>
                    <a:pt x="1168" y="113606"/>
                  </a:lnTo>
                  <a:lnTo>
                    <a:pt x="2665" y="118735"/>
                  </a:lnTo>
                  <a:lnTo>
                    <a:pt x="8844" y="126692"/>
                  </a:lnTo>
                  <a:lnTo>
                    <a:pt x="41406" y="146638"/>
                  </a:lnTo>
                  <a:lnTo>
                    <a:pt x="67660" y="150822"/>
                  </a:lnTo>
                  <a:lnTo>
                    <a:pt x="105501" y="151762"/>
                  </a:lnTo>
                  <a:lnTo>
                    <a:pt x="119960" y="15185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60"/>
            <p:cNvSpPr/>
            <p:nvPr/>
          </p:nvSpPr>
          <p:spPr>
            <a:xfrm>
              <a:off x="6065663" y="3947436"/>
              <a:ext cx="129397" cy="217151"/>
            </a:xfrm>
            <a:custGeom>
              <a:avLst/>
              <a:gdLst/>
              <a:ahLst/>
              <a:cxnLst/>
              <a:rect l="0" t="0" r="0" b="0"/>
              <a:pathLst>
                <a:path w="129397" h="217151">
                  <a:moveTo>
                    <a:pt x="98917" y="114023"/>
                  </a:moveTo>
                  <a:lnTo>
                    <a:pt x="87566" y="114023"/>
                  </a:lnTo>
                  <a:lnTo>
                    <a:pt x="73125" y="109633"/>
                  </a:lnTo>
                  <a:lnTo>
                    <a:pt x="55925" y="114373"/>
                  </a:lnTo>
                  <a:lnTo>
                    <a:pt x="39016" y="128609"/>
                  </a:lnTo>
                  <a:lnTo>
                    <a:pt x="17159" y="152372"/>
                  </a:lnTo>
                  <a:lnTo>
                    <a:pt x="5344" y="172493"/>
                  </a:lnTo>
                  <a:lnTo>
                    <a:pt x="941" y="191926"/>
                  </a:lnTo>
                  <a:lnTo>
                    <a:pt x="0" y="207559"/>
                  </a:lnTo>
                  <a:lnTo>
                    <a:pt x="798" y="209400"/>
                  </a:lnTo>
                  <a:lnTo>
                    <a:pt x="2177" y="210628"/>
                  </a:lnTo>
                  <a:lnTo>
                    <a:pt x="5968" y="212839"/>
                  </a:lnTo>
                  <a:lnTo>
                    <a:pt x="10475" y="216643"/>
                  </a:lnTo>
                  <a:lnTo>
                    <a:pt x="13709" y="217150"/>
                  </a:lnTo>
                  <a:lnTo>
                    <a:pt x="21817" y="215455"/>
                  </a:lnTo>
                  <a:lnTo>
                    <a:pt x="58633" y="195233"/>
                  </a:lnTo>
                  <a:lnTo>
                    <a:pt x="73622" y="179572"/>
                  </a:lnTo>
                  <a:lnTo>
                    <a:pt x="90641" y="150135"/>
                  </a:lnTo>
                  <a:lnTo>
                    <a:pt x="103910" y="112915"/>
                  </a:lnTo>
                  <a:lnTo>
                    <a:pt x="111882" y="77460"/>
                  </a:lnTo>
                  <a:lnTo>
                    <a:pt x="117753" y="45747"/>
                  </a:lnTo>
                  <a:lnTo>
                    <a:pt x="127984" y="10356"/>
                  </a:lnTo>
                  <a:lnTo>
                    <a:pt x="129360" y="0"/>
                  </a:lnTo>
                  <a:lnTo>
                    <a:pt x="129396" y="33980"/>
                  </a:lnTo>
                  <a:lnTo>
                    <a:pt x="127139" y="61430"/>
                  </a:lnTo>
                  <a:lnTo>
                    <a:pt x="122836" y="95356"/>
                  </a:lnTo>
                  <a:lnTo>
                    <a:pt x="116749" y="128586"/>
                  </a:lnTo>
                  <a:lnTo>
                    <a:pt x="114498" y="163229"/>
                  </a:lnTo>
                  <a:lnTo>
                    <a:pt x="114156" y="19784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61"/>
            <p:cNvSpPr/>
            <p:nvPr/>
          </p:nvSpPr>
          <p:spPr>
            <a:xfrm>
              <a:off x="5996939" y="3970019"/>
              <a:ext cx="7622" cy="7622"/>
            </a:xfrm>
            <a:custGeom>
              <a:avLst/>
              <a:gdLst/>
              <a:ahLst/>
              <a:cxnLst/>
              <a:rect l="0" t="0" r="0" b="0"/>
              <a:pathLst>
                <a:path w="7622" h="7622">
                  <a:moveTo>
                    <a:pt x="7621" y="0"/>
                  </a:moveTo>
                  <a:lnTo>
                    <a:pt x="0" y="76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62"/>
            <p:cNvSpPr/>
            <p:nvPr/>
          </p:nvSpPr>
          <p:spPr>
            <a:xfrm>
              <a:off x="5966468" y="4091940"/>
              <a:ext cx="7613" cy="76201"/>
            </a:xfrm>
            <a:custGeom>
              <a:avLst/>
              <a:gdLst/>
              <a:ahLst/>
              <a:cxnLst/>
              <a:rect l="0" t="0" r="0" b="0"/>
              <a:pathLst>
                <a:path w="7613" h="76201">
                  <a:moveTo>
                    <a:pt x="7612" y="0"/>
                  </a:moveTo>
                  <a:lnTo>
                    <a:pt x="6765" y="19080"/>
                  </a:lnTo>
                  <a:lnTo>
                    <a:pt x="698" y="47527"/>
                  </a:lnTo>
                  <a:lnTo>
                    <a:pt x="0" y="74656"/>
                  </a:lnTo>
                  <a:lnTo>
                    <a:pt x="843" y="75171"/>
                  </a:lnTo>
                  <a:lnTo>
                    <a:pt x="7612" y="762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63"/>
            <p:cNvSpPr/>
            <p:nvPr/>
          </p:nvSpPr>
          <p:spPr>
            <a:xfrm>
              <a:off x="5791200" y="4049693"/>
              <a:ext cx="114301" cy="141135"/>
            </a:xfrm>
            <a:custGeom>
              <a:avLst/>
              <a:gdLst/>
              <a:ahLst/>
              <a:cxnLst/>
              <a:rect l="0" t="0" r="0" b="0"/>
              <a:pathLst>
                <a:path w="114301" h="141135">
                  <a:moveTo>
                    <a:pt x="0" y="27007"/>
                  </a:moveTo>
                  <a:lnTo>
                    <a:pt x="0" y="37612"/>
                  </a:lnTo>
                  <a:lnTo>
                    <a:pt x="2257" y="42444"/>
                  </a:lnTo>
                  <a:lnTo>
                    <a:pt x="4045" y="44919"/>
                  </a:lnTo>
                  <a:lnTo>
                    <a:pt x="12647" y="80808"/>
                  </a:lnTo>
                  <a:lnTo>
                    <a:pt x="15088" y="118325"/>
                  </a:lnTo>
                  <a:lnTo>
                    <a:pt x="15239" y="141134"/>
                  </a:lnTo>
                  <a:lnTo>
                    <a:pt x="16086" y="112288"/>
                  </a:lnTo>
                  <a:lnTo>
                    <a:pt x="21800" y="79535"/>
                  </a:lnTo>
                  <a:lnTo>
                    <a:pt x="29327" y="45161"/>
                  </a:lnTo>
                  <a:lnTo>
                    <a:pt x="34183" y="29658"/>
                  </a:lnTo>
                  <a:lnTo>
                    <a:pt x="40984" y="18385"/>
                  </a:lnTo>
                  <a:lnTo>
                    <a:pt x="45873" y="14708"/>
                  </a:lnTo>
                  <a:lnTo>
                    <a:pt x="50868" y="12227"/>
                  </a:lnTo>
                  <a:lnTo>
                    <a:pt x="58439" y="6917"/>
                  </a:lnTo>
                  <a:lnTo>
                    <a:pt x="75168" y="466"/>
                  </a:lnTo>
                  <a:lnTo>
                    <a:pt x="78898" y="0"/>
                  </a:lnTo>
                  <a:lnTo>
                    <a:pt x="108067" y="3935"/>
                  </a:lnTo>
                  <a:lnTo>
                    <a:pt x="110145" y="4852"/>
                  </a:lnTo>
                  <a:lnTo>
                    <a:pt x="111530" y="6310"/>
                  </a:lnTo>
                  <a:lnTo>
                    <a:pt x="114300" y="1176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64"/>
            <p:cNvSpPr/>
            <p:nvPr/>
          </p:nvSpPr>
          <p:spPr>
            <a:xfrm>
              <a:off x="5616395" y="4076700"/>
              <a:ext cx="113708" cy="117662"/>
            </a:xfrm>
            <a:custGeom>
              <a:avLst/>
              <a:gdLst/>
              <a:ahLst/>
              <a:cxnLst/>
              <a:rect l="0" t="0" r="0" b="0"/>
              <a:pathLst>
                <a:path w="113708" h="117662">
                  <a:moveTo>
                    <a:pt x="68124" y="15240"/>
                  </a:moveTo>
                  <a:lnTo>
                    <a:pt x="56773" y="15240"/>
                  </a:lnTo>
                  <a:lnTo>
                    <a:pt x="32014" y="25845"/>
                  </a:lnTo>
                  <a:lnTo>
                    <a:pt x="24417" y="32935"/>
                  </a:lnTo>
                  <a:lnTo>
                    <a:pt x="4742" y="66183"/>
                  </a:lnTo>
                  <a:lnTo>
                    <a:pt x="571" y="85541"/>
                  </a:lnTo>
                  <a:lnTo>
                    <a:pt x="0" y="92487"/>
                  </a:lnTo>
                  <a:lnTo>
                    <a:pt x="2005" y="98396"/>
                  </a:lnTo>
                  <a:lnTo>
                    <a:pt x="3725" y="101157"/>
                  </a:lnTo>
                  <a:lnTo>
                    <a:pt x="14236" y="109088"/>
                  </a:lnTo>
                  <a:lnTo>
                    <a:pt x="28075" y="116801"/>
                  </a:lnTo>
                  <a:lnTo>
                    <a:pt x="32958" y="117661"/>
                  </a:lnTo>
                  <a:lnTo>
                    <a:pt x="42899" y="116358"/>
                  </a:lnTo>
                  <a:lnTo>
                    <a:pt x="77265" y="103874"/>
                  </a:lnTo>
                  <a:lnTo>
                    <a:pt x="94357" y="93927"/>
                  </a:lnTo>
                  <a:lnTo>
                    <a:pt x="103179" y="85497"/>
                  </a:lnTo>
                  <a:lnTo>
                    <a:pt x="108540" y="77228"/>
                  </a:lnTo>
                  <a:lnTo>
                    <a:pt x="112273" y="63052"/>
                  </a:lnTo>
                  <a:lnTo>
                    <a:pt x="113707" y="32980"/>
                  </a:lnTo>
                  <a:lnTo>
                    <a:pt x="111525" y="25100"/>
                  </a:lnTo>
                  <a:lnTo>
                    <a:pt x="108581" y="18775"/>
                  </a:lnTo>
                  <a:lnTo>
                    <a:pt x="106076" y="10455"/>
                  </a:lnTo>
                  <a:lnTo>
                    <a:pt x="98605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65"/>
            <p:cNvSpPr/>
            <p:nvPr/>
          </p:nvSpPr>
          <p:spPr>
            <a:xfrm>
              <a:off x="5532119" y="3985259"/>
              <a:ext cx="15242" cy="213361"/>
            </a:xfrm>
            <a:custGeom>
              <a:avLst/>
              <a:gdLst/>
              <a:ahLst/>
              <a:cxnLst/>
              <a:rect l="0" t="0" r="0" b="0"/>
              <a:pathLst>
                <a:path w="15242" h="213361">
                  <a:moveTo>
                    <a:pt x="15241" y="0"/>
                  </a:moveTo>
                  <a:lnTo>
                    <a:pt x="15241" y="4045"/>
                  </a:lnTo>
                  <a:lnTo>
                    <a:pt x="8327" y="33406"/>
                  </a:lnTo>
                  <a:lnTo>
                    <a:pt x="7713" y="66562"/>
                  </a:lnTo>
                  <a:lnTo>
                    <a:pt x="7639" y="99508"/>
                  </a:lnTo>
                  <a:lnTo>
                    <a:pt x="5367" y="135493"/>
                  </a:lnTo>
                  <a:lnTo>
                    <a:pt x="707" y="168957"/>
                  </a:lnTo>
                  <a:lnTo>
                    <a:pt x="13" y="206639"/>
                  </a:lnTo>
                  <a:lnTo>
                    <a:pt x="0" y="2133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66"/>
            <p:cNvSpPr/>
            <p:nvPr/>
          </p:nvSpPr>
          <p:spPr>
            <a:xfrm>
              <a:off x="5311167" y="4008119"/>
              <a:ext cx="144753" cy="190016"/>
            </a:xfrm>
            <a:custGeom>
              <a:avLst/>
              <a:gdLst/>
              <a:ahLst/>
              <a:cxnLst/>
              <a:rect l="0" t="0" r="0" b="0"/>
              <a:pathLst>
                <a:path w="144753" h="190016">
                  <a:moveTo>
                    <a:pt x="7593" y="0"/>
                  </a:moveTo>
                  <a:lnTo>
                    <a:pt x="3548" y="0"/>
                  </a:lnTo>
                  <a:lnTo>
                    <a:pt x="2356" y="847"/>
                  </a:lnTo>
                  <a:lnTo>
                    <a:pt x="1561" y="2258"/>
                  </a:lnTo>
                  <a:lnTo>
                    <a:pt x="286" y="10607"/>
                  </a:lnTo>
                  <a:lnTo>
                    <a:pt x="0" y="46652"/>
                  </a:lnTo>
                  <a:lnTo>
                    <a:pt x="6007" y="83943"/>
                  </a:lnTo>
                  <a:lnTo>
                    <a:pt x="12620" y="121937"/>
                  </a:lnTo>
                  <a:lnTo>
                    <a:pt x="15832" y="155475"/>
                  </a:lnTo>
                  <a:lnTo>
                    <a:pt x="21199" y="167245"/>
                  </a:lnTo>
                  <a:lnTo>
                    <a:pt x="22804" y="175122"/>
                  </a:lnTo>
                  <a:lnTo>
                    <a:pt x="22832" y="141006"/>
                  </a:lnTo>
                  <a:lnTo>
                    <a:pt x="25090" y="113555"/>
                  </a:lnTo>
                  <a:lnTo>
                    <a:pt x="33438" y="87718"/>
                  </a:lnTo>
                  <a:lnTo>
                    <a:pt x="40745" y="75568"/>
                  </a:lnTo>
                  <a:lnTo>
                    <a:pt x="65314" y="56839"/>
                  </a:lnTo>
                  <a:lnTo>
                    <a:pt x="70782" y="54895"/>
                  </a:lnTo>
                  <a:lnTo>
                    <a:pt x="78293" y="56289"/>
                  </a:lnTo>
                  <a:lnTo>
                    <a:pt x="89783" y="61834"/>
                  </a:lnTo>
                  <a:lnTo>
                    <a:pt x="101250" y="71293"/>
                  </a:lnTo>
                  <a:lnTo>
                    <a:pt x="109097" y="82837"/>
                  </a:lnTo>
                  <a:lnTo>
                    <a:pt x="117863" y="115942"/>
                  </a:lnTo>
                  <a:lnTo>
                    <a:pt x="125584" y="149559"/>
                  </a:lnTo>
                  <a:lnTo>
                    <a:pt x="129359" y="182200"/>
                  </a:lnTo>
                  <a:lnTo>
                    <a:pt x="129410" y="184967"/>
                  </a:lnTo>
                  <a:lnTo>
                    <a:pt x="130291" y="186811"/>
                  </a:lnTo>
                  <a:lnTo>
                    <a:pt x="131725" y="188041"/>
                  </a:lnTo>
                  <a:lnTo>
                    <a:pt x="136064" y="190015"/>
                  </a:lnTo>
                  <a:lnTo>
                    <a:pt x="144752" y="1828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67"/>
            <p:cNvSpPr/>
            <p:nvPr/>
          </p:nvSpPr>
          <p:spPr>
            <a:xfrm>
              <a:off x="5099664" y="4038629"/>
              <a:ext cx="142897" cy="151220"/>
            </a:xfrm>
            <a:custGeom>
              <a:avLst/>
              <a:gdLst/>
              <a:ahLst/>
              <a:cxnLst/>
              <a:rect l="0" t="0" r="0" b="0"/>
              <a:pathLst>
                <a:path w="142897" h="151220">
                  <a:moveTo>
                    <a:pt x="112416" y="15211"/>
                  </a:moveTo>
                  <a:lnTo>
                    <a:pt x="112416" y="3859"/>
                  </a:lnTo>
                  <a:lnTo>
                    <a:pt x="111569" y="2563"/>
                  </a:lnTo>
                  <a:lnTo>
                    <a:pt x="110158" y="1699"/>
                  </a:lnTo>
                  <a:lnTo>
                    <a:pt x="104126" y="483"/>
                  </a:lnTo>
                  <a:lnTo>
                    <a:pt x="86976" y="0"/>
                  </a:lnTo>
                  <a:lnTo>
                    <a:pt x="48998" y="15410"/>
                  </a:lnTo>
                  <a:lnTo>
                    <a:pt x="36817" y="21226"/>
                  </a:lnTo>
                  <a:lnTo>
                    <a:pt x="11157" y="48536"/>
                  </a:lnTo>
                  <a:lnTo>
                    <a:pt x="2356" y="63561"/>
                  </a:lnTo>
                  <a:lnTo>
                    <a:pt x="0" y="73671"/>
                  </a:lnTo>
                  <a:lnTo>
                    <a:pt x="1211" y="83808"/>
                  </a:lnTo>
                  <a:lnTo>
                    <a:pt x="8887" y="104114"/>
                  </a:lnTo>
                  <a:lnTo>
                    <a:pt x="20122" y="119352"/>
                  </a:lnTo>
                  <a:lnTo>
                    <a:pt x="34175" y="130545"/>
                  </a:lnTo>
                  <a:lnTo>
                    <a:pt x="70760" y="147158"/>
                  </a:lnTo>
                  <a:lnTo>
                    <a:pt x="86714" y="150826"/>
                  </a:lnTo>
                  <a:lnTo>
                    <a:pt x="111666" y="151219"/>
                  </a:lnTo>
                  <a:lnTo>
                    <a:pt x="142896" y="14475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45"/>
          <p:cNvGrpSpPr/>
          <p:nvPr/>
        </p:nvGrpSpPr>
        <p:grpSpPr>
          <a:xfrm>
            <a:off x="3802380" y="4137659"/>
            <a:ext cx="624840" cy="411482"/>
            <a:chOff x="3802380" y="4137659"/>
            <a:chExt cx="624840" cy="411482"/>
          </a:xfrm>
        </p:grpSpPr>
        <p:sp>
          <p:nvSpPr>
            <p:cNvPr id="34" name="SMARTInkShape-268"/>
            <p:cNvSpPr/>
            <p:nvPr/>
          </p:nvSpPr>
          <p:spPr>
            <a:xfrm>
              <a:off x="4373880" y="4213859"/>
              <a:ext cx="53340" cy="335282"/>
            </a:xfrm>
            <a:custGeom>
              <a:avLst/>
              <a:gdLst/>
              <a:ahLst/>
              <a:cxnLst/>
              <a:rect l="0" t="0" r="0" b="0"/>
              <a:pathLst>
                <a:path w="53340" h="335282">
                  <a:moveTo>
                    <a:pt x="53339" y="0"/>
                  </a:moveTo>
                  <a:lnTo>
                    <a:pt x="47309" y="14321"/>
                  </a:lnTo>
                  <a:lnTo>
                    <a:pt x="43932" y="24846"/>
                  </a:lnTo>
                  <a:lnTo>
                    <a:pt x="32784" y="60689"/>
                  </a:lnTo>
                  <a:lnTo>
                    <a:pt x="26176" y="89572"/>
                  </a:lnTo>
                  <a:lnTo>
                    <a:pt x="22996" y="120426"/>
                  </a:lnTo>
                  <a:lnTo>
                    <a:pt x="17067" y="155156"/>
                  </a:lnTo>
                  <a:lnTo>
                    <a:pt x="10795" y="188119"/>
                  </a:lnTo>
                  <a:lnTo>
                    <a:pt x="7714" y="223473"/>
                  </a:lnTo>
                  <a:lnTo>
                    <a:pt x="2661" y="255774"/>
                  </a:lnTo>
                  <a:lnTo>
                    <a:pt x="788" y="285946"/>
                  </a:lnTo>
                  <a:lnTo>
                    <a:pt x="103" y="323140"/>
                  </a:lnTo>
                  <a:lnTo>
                    <a:pt x="0" y="3352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69"/>
            <p:cNvSpPr/>
            <p:nvPr/>
          </p:nvSpPr>
          <p:spPr>
            <a:xfrm>
              <a:off x="4040590" y="4214173"/>
              <a:ext cx="218991" cy="319175"/>
            </a:xfrm>
            <a:custGeom>
              <a:avLst/>
              <a:gdLst/>
              <a:ahLst/>
              <a:cxnLst/>
              <a:rect l="0" t="0" r="0" b="0"/>
              <a:pathLst>
                <a:path w="218991" h="319175">
                  <a:moveTo>
                    <a:pt x="211369" y="7307"/>
                  </a:moveTo>
                  <a:lnTo>
                    <a:pt x="211369" y="3261"/>
                  </a:lnTo>
                  <a:lnTo>
                    <a:pt x="210523" y="2070"/>
                  </a:lnTo>
                  <a:lnTo>
                    <a:pt x="209112" y="1275"/>
                  </a:lnTo>
                  <a:lnTo>
                    <a:pt x="200764" y="0"/>
                  </a:lnTo>
                  <a:lnTo>
                    <a:pt x="170406" y="551"/>
                  </a:lnTo>
                  <a:lnTo>
                    <a:pt x="154547" y="6622"/>
                  </a:lnTo>
                  <a:lnTo>
                    <a:pt x="119471" y="28206"/>
                  </a:lnTo>
                  <a:lnTo>
                    <a:pt x="81769" y="61392"/>
                  </a:lnTo>
                  <a:lnTo>
                    <a:pt x="51338" y="95319"/>
                  </a:lnTo>
                  <a:lnTo>
                    <a:pt x="32531" y="128682"/>
                  </a:lnTo>
                  <a:lnTo>
                    <a:pt x="16235" y="161332"/>
                  </a:lnTo>
                  <a:lnTo>
                    <a:pt x="4727" y="192456"/>
                  </a:lnTo>
                  <a:lnTo>
                    <a:pt x="0" y="223126"/>
                  </a:lnTo>
                  <a:lnTo>
                    <a:pt x="4486" y="257747"/>
                  </a:lnTo>
                  <a:lnTo>
                    <a:pt x="11970" y="280478"/>
                  </a:lnTo>
                  <a:lnTo>
                    <a:pt x="24535" y="297467"/>
                  </a:lnTo>
                  <a:lnTo>
                    <a:pt x="34070" y="305036"/>
                  </a:lnTo>
                  <a:lnTo>
                    <a:pt x="46210" y="308964"/>
                  </a:lnTo>
                  <a:lnTo>
                    <a:pt x="77766" y="316930"/>
                  </a:lnTo>
                  <a:lnTo>
                    <a:pt x="113514" y="319174"/>
                  </a:lnTo>
                  <a:lnTo>
                    <a:pt x="140888" y="317305"/>
                  </a:lnTo>
                  <a:lnTo>
                    <a:pt x="172894" y="309088"/>
                  </a:lnTo>
                  <a:lnTo>
                    <a:pt x="218990" y="28924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70"/>
            <p:cNvSpPr/>
            <p:nvPr/>
          </p:nvSpPr>
          <p:spPr>
            <a:xfrm>
              <a:off x="3817619" y="4343400"/>
              <a:ext cx="167641" cy="45720"/>
            </a:xfrm>
            <a:custGeom>
              <a:avLst/>
              <a:gdLst/>
              <a:ahLst/>
              <a:cxnLst/>
              <a:rect l="0" t="0" r="0" b="0"/>
              <a:pathLst>
                <a:path w="167641" h="45720">
                  <a:moveTo>
                    <a:pt x="0" y="45719"/>
                  </a:moveTo>
                  <a:lnTo>
                    <a:pt x="4046" y="45719"/>
                  </a:lnTo>
                  <a:lnTo>
                    <a:pt x="8290" y="43462"/>
                  </a:lnTo>
                  <a:lnTo>
                    <a:pt x="21958" y="35114"/>
                  </a:lnTo>
                  <a:lnTo>
                    <a:pt x="54989" y="26841"/>
                  </a:lnTo>
                  <a:lnTo>
                    <a:pt x="91657" y="17353"/>
                  </a:lnTo>
                  <a:lnTo>
                    <a:pt x="128723" y="9435"/>
                  </a:lnTo>
                  <a:lnTo>
                    <a:pt x="16764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71"/>
            <p:cNvSpPr/>
            <p:nvPr/>
          </p:nvSpPr>
          <p:spPr>
            <a:xfrm>
              <a:off x="3970019" y="4137659"/>
              <a:ext cx="15241" cy="381001"/>
            </a:xfrm>
            <a:custGeom>
              <a:avLst/>
              <a:gdLst/>
              <a:ahLst/>
              <a:cxnLst/>
              <a:rect l="0" t="0" r="0" b="0"/>
              <a:pathLst>
                <a:path w="15241" h="381001">
                  <a:moveTo>
                    <a:pt x="15240" y="0"/>
                  </a:moveTo>
                  <a:lnTo>
                    <a:pt x="14394" y="26492"/>
                  </a:lnTo>
                  <a:lnTo>
                    <a:pt x="9209" y="50452"/>
                  </a:lnTo>
                  <a:lnTo>
                    <a:pt x="8092" y="79860"/>
                  </a:lnTo>
                  <a:lnTo>
                    <a:pt x="7760" y="115385"/>
                  </a:lnTo>
                  <a:lnTo>
                    <a:pt x="7683" y="141029"/>
                  </a:lnTo>
                  <a:lnTo>
                    <a:pt x="7648" y="169360"/>
                  </a:lnTo>
                  <a:lnTo>
                    <a:pt x="5375" y="196627"/>
                  </a:lnTo>
                  <a:lnTo>
                    <a:pt x="2389" y="222857"/>
                  </a:lnTo>
                  <a:lnTo>
                    <a:pt x="708" y="260577"/>
                  </a:lnTo>
                  <a:lnTo>
                    <a:pt x="210" y="292732"/>
                  </a:lnTo>
                  <a:lnTo>
                    <a:pt x="42" y="326782"/>
                  </a:lnTo>
                  <a:lnTo>
                    <a:pt x="2" y="362592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72"/>
            <p:cNvSpPr/>
            <p:nvPr/>
          </p:nvSpPr>
          <p:spPr>
            <a:xfrm>
              <a:off x="3802380" y="4175759"/>
              <a:ext cx="38101" cy="320042"/>
            </a:xfrm>
            <a:custGeom>
              <a:avLst/>
              <a:gdLst/>
              <a:ahLst/>
              <a:cxnLst/>
              <a:rect l="0" t="0" r="0" b="0"/>
              <a:pathLst>
                <a:path w="38101" h="320042">
                  <a:moveTo>
                    <a:pt x="38100" y="0"/>
                  </a:moveTo>
                  <a:lnTo>
                    <a:pt x="38100" y="4045"/>
                  </a:lnTo>
                  <a:lnTo>
                    <a:pt x="35842" y="8289"/>
                  </a:lnTo>
                  <a:lnTo>
                    <a:pt x="34054" y="10607"/>
                  </a:lnTo>
                  <a:lnTo>
                    <a:pt x="32068" y="17697"/>
                  </a:lnTo>
                  <a:lnTo>
                    <a:pt x="28361" y="50452"/>
                  </a:lnTo>
                  <a:lnTo>
                    <a:pt x="23946" y="83250"/>
                  </a:lnTo>
                  <a:lnTo>
                    <a:pt x="23181" y="114602"/>
                  </a:lnTo>
                  <a:lnTo>
                    <a:pt x="22955" y="146657"/>
                  </a:lnTo>
                  <a:lnTo>
                    <a:pt x="18843" y="177604"/>
                  </a:lnTo>
                  <a:lnTo>
                    <a:pt x="16307" y="208223"/>
                  </a:lnTo>
                  <a:lnTo>
                    <a:pt x="14604" y="242825"/>
                  </a:lnTo>
                  <a:lnTo>
                    <a:pt x="8706" y="277762"/>
                  </a:lnTo>
                  <a:lnTo>
                    <a:pt x="342" y="314472"/>
                  </a:lnTo>
                  <a:lnTo>
                    <a:pt x="0" y="3200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46"/>
          <p:cNvGrpSpPr/>
          <p:nvPr/>
        </p:nvGrpSpPr>
        <p:grpSpPr>
          <a:xfrm>
            <a:off x="4754880" y="4251959"/>
            <a:ext cx="1714501" cy="518161"/>
            <a:chOff x="4754880" y="4251959"/>
            <a:chExt cx="1714501" cy="518161"/>
          </a:xfrm>
        </p:grpSpPr>
        <p:sp>
          <p:nvSpPr>
            <p:cNvPr id="40" name="SMARTInkShape-273"/>
            <p:cNvSpPr/>
            <p:nvPr/>
          </p:nvSpPr>
          <p:spPr>
            <a:xfrm>
              <a:off x="6309360" y="4434840"/>
              <a:ext cx="152401" cy="7620"/>
            </a:xfrm>
            <a:custGeom>
              <a:avLst/>
              <a:gdLst/>
              <a:ahLst/>
              <a:cxnLst/>
              <a:rect l="0" t="0" r="0" b="0"/>
              <a:pathLst>
                <a:path w="152401" h="7620">
                  <a:moveTo>
                    <a:pt x="0" y="7619"/>
                  </a:moveTo>
                  <a:lnTo>
                    <a:pt x="0" y="3574"/>
                  </a:lnTo>
                  <a:lnTo>
                    <a:pt x="1693" y="2383"/>
                  </a:lnTo>
                  <a:lnTo>
                    <a:pt x="16577" y="471"/>
                  </a:lnTo>
                  <a:lnTo>
                    <a:pt x="54126" y="41"/>
                  </a:lnTo>
                  <a:lnTo>
                    <a:pt x="83975" y="8"/>
                  </a:lnTo>
                  <a:lnTo>
                    <a:pt x="118720" y="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74"/>
            <p:cNvSpPr/>
            <p:nvPr/>
          </p:nvSpPr>
          <p:spPr>
            <a:xfrm>
              <a:off x="6461762" y="4251959"/>
              <a:ext cx="7619" cy="342901"/>
            </a:xfrm>
            <a:custGeom>
              <a:avLst/>
              <a:gdLst/>
              <a:ahLst/>
              <a:cxnLst/>
              <a:rect l="0" t="0" r="0" b="0"/>
              <a:pathLst>
                <a:path w="7619" h="342901">
                  <a:moveTo>
                    <a:pt x="7618" y="0"/>
                  </a:moveTo>
                  <a:lnTo>
                    <a:pt x="7618" y="32575"/>
                  </a:lnTo>
                  <a:lnTo>
                    <a:pt x="7618" y="63632"/>
                  </a:lnTo>
                  <a:lnTo>
                    <a:pt x="7618" y="94490"/>
                  </a:lnTo>
                  <a:lnTo>
                    <a:pt x="7618" y="130444"/>
                  </a:lnTo>
                  <a:lnTo>
                    <a:pt x="5360" y="165650"/>
                  </a:lnTo>
                  <a:lnTo>
                    <a:pt x="1586" y="197531"/>
                  </a:lnTo>
                  <a:lnTo>
                    <a:pt x="468" y="228426"/>
                  </a:lnTo>
                  <a:lnTo>
                    <a:pt x="91" y="265161"/>
                  </a:lnTo>
                  <a:lnTo>
                    <a:pt x="10" y="302340"/>
                  </a:lnTo>
                  <a:lnTo>
                    <a:pt x="0" y="320589"/>
                  </a:lnTo>
                  <a:lnTo>
                    <a:pt x="2256" y="326775"/>
                  </a:lnTo>
                  <a:lnTo>
                    <a:pt x="5235" y="332347"/>
                  </a:lnTo>
                  <a:lnTo>
                    <a:pt x="7618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75"/>
            <p:cNvSpPr/>
            <p:nvPr/>
          </p:nvSpPr>
          <p:spPr>
            <a:xfrm>
              <a:off x="6286536" y="4312919"/>
              <a:ext cx="30445" cy="281941"/>
            </a:xfrm>
            <a:custGeom>
              <a:avLst/>
              <a:gdLst/>
              <a:ahLst/>
              <a:cxnLst/>
              <a:rect l="0" t="0" r="0" b="0"/>
              <a:pathLst>
                <a:path w="30445" h="281941">
                  <a:moveTo>
                    <a:pt x="30444" y="0"/>
                  </a:moveTo>
                  <a:lnTo>
                    <a:pt x="30444" y="4046"/>
                  </a:lnTo>
                  <a:lnTo>
                    <a:pt x="23882" y="32564"/>
                  </a:lnTo>
                  <a:lnTo>
                    <a:pt x="22963" y="68855"/>
                  </a:lnTo>
                  <a:lnTo>
                    <a:pt x="20607" y="96037"/>
                  </a:lnTo>
                  <a:lnTo>
                    <a:pt x="16804" y="128645"/>
                  </a:lnTo>
                  <a:lnTo>
                    <a:pt x="15678" y="159755"/>
                  </a:lnTo>
                  <a:lnTo>
                    <a:pt x="13086" y="190422"/>
                  </a:lnTo>
                  <a:lnTo>
                    <a:pt x="4625" y="227080"/>
                  </a:lnTo>
                  <a:lnTo>
                    <a:pt x="373" y="263581"/>
                  </a:lnTo>
                  <a:lnTo>
                    <a:pt x="0" y="279939"/>
                  </a:lnTo>
                  <a:lnTo>
                    <a:pt x="834" y="280606"/>
                  </a:lnTo>
                  <a:lnTo>
                    <a:pt x="7583" y="2819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76"/>
            <p:cNvSpPr/>
            <p:nvPr/>
          </p:nvSpPr>
          <p:spPr>
            <a:xfrm>
              <a:off x="5955758" y="4367633"/>
              <a:ext cx="223101" cy="248411"/>
            </a:xfrm>
            <a:custGeom>
              <a:avLst/>
              <a:gdLst/>
              <a:ahLst/>
              <a:cxnLst/>
              <a:rect l="0" t="0" r="0" b="0"/>
              <a:pathLst>
                <a:path w="223101" h="248411">
                  <a:moveTo>
                    <a:pt x="185961" y="13867"/>
                  </a:moveTo>
                  <a:lnTo>
                    <a:pt x="181916" y="13867"/>
                  </a:lnTo>
                  <a:lnTo>
                    <a:pt x="171310" y="9821"/>
                  </a:lnTo>
                  <a:lnTo>
                    <a:pt x="157793" y="1716"/>
                  </a:lnTo>
                  <a:lnTo>
                    <a:pt x="149171" y="0"/>
                  </a:lnTo>
                  <a:lnTo>
                    <a:pt x="130752" y="3078"/>
                  </a:lnTo>
                  <a:lnTo>
                    <a:pt x="100307" y="16376"/>
                  </a:lnTo>
                  <a:lnTo>
                    <a:pt x="71299" y="38727"/>
                  </a:lnTo>
                  <a:lnTo>
                    <a:pt x="41803" y="75090"/>
                  </a:lnTo>
                  <a:lnTo>
                    <a:pt x="20984" y="109404"/>
                  </a:lnTo>
                  <a:lnTo>
                    <a:pt x="6649" y="142711"/>
                  </a:lnTo>
                  <a:lnTo>
                    <a:pt x="0" y="166060"/>
                  </a:lnTo>
                  <a:lnTo>
                    <a:pt x="4479" y="196706"/>
                  </a:lnTo>
                  <a:lnTo>
                    <a:pt x="9630" y="211122"/>
                  </a:lnTo>
                  <a:lnTo>
                    <a:pt x="17563" y="223173"/>
                  </a:lnTo>
                  <a:lnTo>
                    <a:pt x="28991" y="231916"/>
                  </a:lnTo>
                  <a:lnTo>
                    <a:pt x="57024" y="244428"/>
                  </a:lnTo>
                  <a:lnTo>
                    <a:pt x="79460" y="248410"/>
                  </a:lnTo>
                  <a:lnTo>
                    <a:pt x="115034" y="243672"/>
                  </a:lnTo>
                  <a:lnTo>
                    <a:pt x="147398" y="232325"/>
                  </a:lnTo>
                  <a:lnTo>
                    <a:pt x="174205" y="214028"/>
                  </a:lnTo>
                  <a:lnTo>
                    <a:pt x="200991" y="180772"/>
                  </a:lnTo>
                  <a:lnTo>
                    <a:pt x="217435" y="150881"/>
                  </a:lnTo>
                  <a:lnTo>
                    <a:pt x="222753" y="125754"/>
                  </a:lnTo>
                  <a:lnTo>
                    <a:pt x="223100" y="88319"/>
                  </a:lnTo>
                  <a:lnTo>
                    <a:pt x="219966" y="77718"/>
                  </a:lnTo>
                  <a:lnTo>
                    <a:pt x="213492" y="69621"/>
                  </a:lnTo>
                  <a:lnTo>
                    <a:pt x="205817" y="62353"/>
                  </a:lnTo>
                  <a:lnTo>
                    <a:pt x="197583" y="49588"/>
                  </a:lnTo>
                  <a:lnTo>
                    <a:pt x="195360" y="43007"/>
                  </a:lnTo>
                  <a:lnTo>
                    <a:pt x="193921" y="40913"/>
                  </a:lnTo>
                  <a:lnTo>
                    <a:pt x="192114" y="39518"/>
                  </a:lnTo>
                  <a:lnTo>
                    <a:pt x="185961" y="3672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77"/>
            <p:cNvSpPr/>
            <p:nvPr/>
          </p:nvSpPr>
          <p:spPr>
            <a:xfrm>
              <a:off x="5647311" y="4473281"/>
              <a:ext cx="235329" cy="167300"/>
            </a:xfrm>
            <a:custGeom>
              <a:avLst/>
              <a:gdLst/>
              <a:ahLst/>
              <a:cxnLst/>
              <a:rect l="0" t="0" r="0" b="0"/>
              <a:pathLst>
                <a:path w="235329" h="167300">
                  <a:moveTo>
                    <a:pt x="136269" y="14899"/>
                  </a:moveTo>
                  <a:lnTo>
                    <a:pt x="136269" y="10853"/>
                  </a:lnTo>
                  <a:lnTo>
                    <a:pt x="135422" y="9662"/>
                  </a:lnTo>
                  <a:lnTo>
                    <a:pt x="134011" y="8867"/>
                  </a:lnTo>
                  <a:lnTo>
                    <a:pt x="132223" y="8338"/>
                  </a:lnTo>
                  <a:lnTo>
                    <a:pt x="122425" y="2251"/>
                  </a:lnTo>
                  <a:lnTo>
                    <a:pt x="100223" y="0"/>
                  </a:lnTo>
                  <a:lnTo>
                    <a:pt x="85325" y="3805"/>
                  </a:lnTo>
                  <a:lnTo>
                    <a:pt x="65120" y="13523"/>
                  </a:lnTo>
                  <a:lnTo>
                    <a:pt x="34666" y="41470"/>
                  </a:lnTo>
                  <a:lnTo>
                    <a:pt x="5882" y="77721"/>
                  </a:lnTo>
                  <a:lnTo>
                    <a:pt x="1115" y="93438"/>
                  </a:lnTo>
                  <a:lnTo>
                    <a:pt x="0" y="103709"/>
                  </a:lnTo>
                  <a:lnTo>
                    <a:pt x="4020" y="113919"/>
                  </a:lnTo>
                  <a:lnTo>
                    <a:pt x="10605" y="122407"/>
                  </a:lnTo>
                  <a:lnTo>
                    <a:pt x="24350" y="132350"/>
                  </a:lnTo>
                  <a:lnTo>
                    <a:pt x="31776" y="134833"/>
                  </a:lnTo>
                  <a:lnTo>
                    <a:pt x="36126" y="135495"/>
                  </a:lnTo>
                  <a:lnTo>
                    <a:pt x="45477" y="133972"/>
                  </a:lnTo>
                  <a:lnTo>
                    <a:pt x="80426" y="118872"/>
                  </a:lnTo>
                  <a:lnTo>
                    <a:pt x="95640" y="107324"/>
                  </a:lnTo>
                  <a:lnTo>
                    <a:pt x="118192" y="71550"/>
                  </a:lnTo>
                  <a:lnTo>
                    <a:pt x="126332" y="54907"/>
                  </a:lnTo>
                  <a:lnTo>
                    <a:pt x="128465" y="48767"/>
                  </a:lnTo>
                  <a:lnTo>
                    <a:pt x="135915" y="38238"/>
                  </a:lnTo>
                  <a:lnTo>
                    <a:pt x="138513" y="55473"/>
                  </a:lnTo>
                  <a:lnTo>
                    <a:pt x="141499" y="64259"/>
                  </a:lnTo>
                  <a:lnTo>
                    <a:pt x="152038" y="101041"/>
                  </a:lnTo>
                  <a:lnTo>
                    <a:pt x="157670" y="114144"/>
                  </a:lnTo>
                  <a:lnTo>
                    <a:pt x="179610" y="145925"/>
                  </a:lnTo>
                  <a:lnTo>
                    <a:pt x="202665" y="161745"/>
                  </a:lnTo>
                  <a:lnTo>
                    <a:pt x="217655" y="165653"/>
                  </a:lnTo>
                  <a:lnTo>
                    <a:pt x="235328" y="16729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78"/>
            <p:cNvSpPr/>
            <p:nvPr/>
          </p:nvSpPr>
          <p:spPr>
            <a:xfrm>
              <a:off x="5052099" y="4312919"/>
              <a:ext cx="547712" cy="325536"/>
            </a:xfrm>
            <a:custGeom>
              <a:avLst/>
              <a:gdLst/>
              <a:ahLst/>
              <a:cxnLst/>
              <a:rect l="0" t="0" r="0" b="0"/>
              <a:pathLst>
                <a:path w="547712" h="325536">
                  <a:moveTo>
                    <a:pt x="76161" y="68581"/>
                  </a:moveTo>
                  <a:lnTo>
                    <a:pt x="76161" y="72626"/>
                  </a:lnTo>
                  <a:lnTo>
                    <a:pt x="73903" y="76870"/>
                  </a:lnTo>
                  <a:lnTo>
                    <a:pt x="72116" y="79186"/>
                  </a:lnTo>
                  <a:lnTo>
                    <a:pt x="70129" y="86276"/>
                  </a:lnTo>
                  <a:lnTo>
                    <a:pt x="61820" y="121711"/>
                  </a:lnTo>
                  <a:lnTo>
                    <a:pt x="50368" y="150551"/>
                  </a:lnTo>
                  <a:lnTo>
                    <a:pt x="40390" y="180545"/>
                  </a:lnTo>
                  <a:lnTo>
                    <a:pt x="27932" y="210881"/>
                  </a:lnTo>
                  <a:lnTo>
                    <a:pt x="18503" y="240472"/>
                  </a:lnTo>
                  <a:lnTo>
                    <a:pt x="5141" y="277452"/>
                  </a:lnTo>
                  <a:lnTo>
                    <a:pt x="0" y="296994"/>
                  </a:lnTo>
                  <a:lnTo>
                    <a:pt x="4017" y="293080"/>
                  </a:lnTo>
                  <a:lnTo>
                    <a:pt x="21919" y="258052"/>
                  </a:lnTo>
                  <a:lnTo>
                    <a:pt x="35688" y="222314"/>
                  </a:lnTo>
                  <a:lnTo>
                    <a:pt x="49022" y="191837"/>
                  </a:lnTo>
                  <a:lnTo>
                    <a:pt x="62852" y="156371"/>
                  </a:lnTo>
                  <a:lnTo>
                    <a:pt x="73534" y="119899"/>
                  </a:lnTo>
                  <a:lnTo>
                    <a:pt x="86201" y="88113"/>
                  </a:lnTo>
                  <a:lnTo>
                    <a:pt x="100753" y="54188"/>
                  </a:lnTo>
                  <a:lnTo>
                    <a:pt x="117719" y="26672"/>
                  </a:lnTo>
                  <a:lnTo>
                    <a:pt x="121332" y="10464"/>
                  </a:lnTo>
                  <a:lnTo>
                    <a:pt x="122362" y="9516"/>
                  </a:lnTo>
                  <a:lnTo>
                    <a:pt x="128393" y="7870"/>
                  </a:lnTo>
                  <a:lnTo>
                    <a:pt x="128762" y="8634"/>
                  </a:lnTo>
                  <a:lnTo>
                    <a:pt x="129471" y="44235"/>
                  </a:lnTo>
                  <a:lnTo>
                    <a:pt x="129492" y="72186"/>
                  </a:lnTo>
                  <a:lnTo>
                    <a:pt x="133543" y="105961"/>
                  </a:lnTo>
                  <a:lnTo>
                    <a:pt x="140106" y="142780"/>
                  </a:lnTo>
                  <a:lnTo>
                    <a:pt x="147196" y="170138"/>
                  </a:lnTo>
                  <a:lnTo>
                    <a:pt x="155992" y="197537"/>
                  </a:lnTo>
                  <a:lnTo>
                    <a:pt x="170464" y="232002"/>
                  </a:lnTo>
                  <a:lnTo>
                    <a:pt x="187170" y="262817"/>
                  </a:lnTo>
                  <a:lnTo>
                    <a:pt x="212816" y="287563"/>
                  </a:lnTo>
                  <a:lnTo>
                    <a:pt x="241863" y="305996"/>
                  </a:lnTo>
                  <a:lnTo>
                    <a:pt x="272765" y="320489"/>
                  </a:lnTo>
                  <a:lnTo>
                    <a:pt x="308357" y="325535"/>
                  </a:lnTo>
                  <a:lnTo>
                    <a:pt x="345714" y="325338"/>
                  </a:lnTo>
                  <a:lnTo>
                    <a:pt x="382747" y="315307"/>
                  </a:lnTo>
                  <a:lnTo>
                    <a:pt x="415545" y="300764"/>
                  </a:lnTo>
                  <a:lnTo>
                    <a:pt x="446711" y="279898"/>
                  </a:lnTo>
                  <a:lnTo>
                    <a:pt x="476548" y="252643"/>
                  </a:lnTo>
                  <a:lnTo>
                    <a:pt x="501005" y="223118"/>
                  </a:lnTo>
                  <a:lnTo>
                    <a:pt x="519352" y="192921"/>
                  </a:lnTo>
                  <a:lnTo>
                    <a:pt x="534666" y="162525"/>
                  </a:lnTo>
                  <a:lnTo>
                    <a:pt x="544095" y="132917"/>
                  </a:lnTo>
                  <a:lnTo>
                    <a:pt x="547711" y="97470"/>
                  </a:lnTo>
                  <a:lnTo>
                    <a:pt x="546079" y="72625"/>
                  </a:lnTo>
                  <a:lnTo>
                    <a:pt x="537976" y="52281"/>
                  </a:lnTo>
                  <a:lnTo>
                    <a:pt x="524112" y="30742"/>
                  </a:lnTo>
                  <a:lnTo>
                    <a:pt x="498560" y="11171"/>
                  </a:lnTo>
                  <a:lnTo>
                    <a:pt x="487791" y="6064"/>
                  </a:lnTo>
                  <a:lnTo>
                    <a:pt x="48002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79"/>
            <p:cNvSpPr/>
            <p:nvPr/>
          </p:nvSpPr>
          <p:spPr>
            <a:xfrm>
              <a:off x="4754880" y="4556759"/>
              <a:ext cx="60961" cy="213361"/>
            </a:xfrm>
            <a:custGeom>
              <a:avLst/>
              <a:gdLst/>
              <a:ahLst/>
              <a:cxnLst/>
              <a:rect l="0" t="0" r="0" b="0"/>
              <a:pathLst>
                <a:path w="60961" h="213361">
                  <a:moveTo>
                    <a:pt x="60960" y="0"/>
                  </a:moveTo>
                  <a:lnTo>
                    <a:pt x="56915" y="4045"/>
                  </a:lnTo>
                  <a:lnTo>
                    <a:pt x="54928" y="10547"/>
                  </a:lnTo>
                  <a:lnTo>
                    <a:pt x="51221" y="46646"/>
                  </a:lnTo>
                  <a:lnTo>
                    <a:pt x="46806" y="80429"/>
                  </a:lnTo>
                  <a:lnTo>
                    <a:pt x="39851" y="114477"/>
                  </a:lnTo>
                  <a:lnTo>
                    <a:pt x="30324" y="150680"/>
                  </a:lnTo>
                  <a:lnTo>
                    <a:pt x="17759" y="188580"/>
                  </a:lnTo>
                  <a:lnTo>
                    <a:pt x="0" y="2133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47"/>
          <p:cNvGrpSpPr/>
          <p:nvPr/>
        </p:nvGrpSpPr>
        <p:grpSpPr>
          <a:xfrm>
            <a:off x="2819644" y="4617719"/>
            <a:ext cx="495057" cy="411482"/>
            <a:chOff x="2819644" y="4617719"/>
            <a:chExt cx="495057" cy="411482"/>
          </a:xfrm>
        </p:grpSpPr>
        <p:sp>
          <p:nvSpPr>
            <p:cNvPr id="48" name="SMARTInkShape-280"/>
            <p:cNvSpPr/>
            <p:nvPr/>
          </p:nvSpPr>
          <p:spPr>
            <a:xfrm>
              <a:off x="3094428" y="4771653"/>
              <a:ext cx="220273" cy="257548"/>
            </a:xfrm>
            <a:custGeom>
              <a:avLst/>
              <a:gdLst/>
              <a:ahLst/>
              <a:cxnLst/>
              <a:rect l="0" t="0" r="0" b="0"/>
              <a:pathLst>
                <a:path w="220273" h="257548">
                  <a:moveTo>
                    <a:pt x="29772" y="67047"/>
                  </a:moveTo>
                  <a:lnTo>
                    <a:pt x="23211" y="67047"/>
                  </a:lnTo>
                  <a:lnTo>
                    <a:pt x="22466" y="58956"/>
                  </a:lnTo>
                  <a:lnTo>
                    <a:pt x="24549" y="52726"/>
                  </a:lnTo>
                  <a:lnTo>
                    <a:pt x="39860" y="34390"/>
                  </a:lnTo>
                  <a:lnTo>
                    <a:pt x="53363" y="22939"/>
                  </a:lnTo>
                  <a:lnTo>
                    <a:pt x="85540" y="1916"/>
                  </a:lnTo>
                  <a:lnTo>
                    <a:pt x="92093" y="0"/>
                  </a:lnTo>
                  <a:lnTo>
                    <a:pt x="100085" y="1406"/>
                  </a:lnTo>
                  <a:lnTo>
                    <a:pt x="114969" y="5162"/>
                  </a:lnTo>
                  <a:lnTo>
                    <a:pt x="117896" y="7163"/>
                  </a:lnTo>
                  <a:lnTo>
                    <a:pt x="138961" y="35326"/>
                  </a:lnTo>
                  <a:lnTo>
                    <a:pt x="148299" y="61533"/>
                  </a:lnTo>
                  <a:lnTo>
                    <a:pt x="149839" y="87897"/>
                  </a:lnTo>
                  <a:lnTo>
                    <a:pt x="143204" y="119990"/>
                  </a:lnTo>
                  <a:lnTo>
                    <a:pt x="129695" y="150789"/>
                  </a:lnTo>
                  <a:lnTo>
                    <a:pt x="109874" y="175248"/>
                  </a:lnTo>
                  <a:lnTo>
                    <a:pt x="72782" y="205810"/>
                  </a:lnTo>
                  <a:lnTo>
                    <a:pt x="52675" y="215030"/>
                  </a:lnTo>
                  <a:lnTo>
                    <a:pt x="25032" y="218865"/>
                  </a:lnTo>
                  <a:lnTo>
                    <a:pt x="21532" y="218212"/>
                  </a:lnTo>
                  <a:lnTo>
                    <a:pt x="19199" y="216930"/>
                  </a:lnTo>
                  <a:lnTo>
                    <a:pt x="14913" y="213248"/>
                  </a:lnTo>
                  <a:lnTo>
                    <a:pt x="7363" y="208790"/>
                  </a:lnTo>
                  <a:lnTo>
                    <a:pt x="4672" y="205568"/>
                  </a:lnTo>
                  <a:lnTo>
                    <a:pt x="1683" y="197474"/>
                  </a:lnTo>
                  <a:lnTo>
                    <a:pt x="0" y="183397"/>
                  </a:lnTo>
                  <a:lnTo>
                    <a:pt x="1864" y="175767"/>
                  </a:lnTo>
                  <a:lnTo>
                    <a:pt x="9960" y="163970"/>
                  </a:lnTo>
                  <a:lnTo>
                    <a:pt x="17222" y="156066"/>
                  </a:lnTo>
                  <a:lnTo>
                    <a:pt x="22218" y="153177"/>
                  </a:lnTo>
                  <a:lnTo>
                    <a:pt x="32049" y="151551"/>
                  </a:lnTo>
                  <a:lnTo>
                    <a:pt x="40944" y="152017"/>
                  </a:lnTo>
                  <a:lnTo>
                    <a:pt x="50541" y="155047"/>
                  </a:lnTo>
                  <a:lnTo>
                    <a:pt x="84656" y="179397"/>
                  </a:lnTo>
                  <a:lnTo>
                    <a:pt x="122406" y="209339"/>
                  </a:lnTo>
                  <a:lnTo>
                    <a:pt x="153438" y="232435"/>
                  </a:lnTo>
                  <a:lnTo>
                    <a:pt x="185631" y="247090"/>
                  </a:lnTo>
                  <a:lnTo>
                    <a:pt x="220272" y="25754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81"/>
            <p:cNvSpPr/>
            <p:nvPr/>
          </p:nvSpPr>
          <p:spPr>
            <a:xfrm>
              <a:off x="2819644" y="4617719"/>
              <a:ext cx="242269" cy="295848"/>
            </a:xfrm>
            <a:custGeom>
              <a:avLst/>
              <a:gdLst/>
              <a:ahLst/>
              <a:cxnLst/>
              <a:rect l="0" t="0" r="0" b="0"/>
              <a:pathLst>
                <a:path w="242269" h="295848">
                  <a:moveTo>
                    <a:pt x="114056" y="7621"/>
                  </a:moveTo>
                  <a:lnTo>
                    <a:pt x="84571" y="7621"/>
                  </a:lnTo>
                  <a:lnTo>
                    <a:pt x="75269" y="12136"/>
                  </a:lnTo>
                  <a:lnTo>
                    <a:pt x="45415" y="34723"/>
                  </a:lnTo>
                  <a:lnTo>
                    <a:pt x="21021" y="72800"/>
                  </a:lnTo>
                  <a:lnTo>
                    <a:pt x="6026" y="106009"/>
                  </a:lnTo>
                  <a:lnTo>
                    <a:pt x="994" y="143111"/>
                  </a:lnTo>
                  <a:lnTo>
                    <a:pt x="0" y="180795"/>
                  </a:lnTo>
                  <a:lnTo>
                    <a:pt x="1558" y="198040"/>
                  </a:lnTo>
                  <a:lnTo>
                    <a:pt x="14097" y="234449"/>
                  </a:lnTo>
                  <a:lnTo>
                    <a:pt x="21370" y="249826"/>
                  </a:lnTo>
                  <a:lnTo>
                    <a:pt x="49890" y="278851"/>
                  </a:lnTo>
                  <a:lnTo>
                    <a:pt x="69643" y="290433"/>
                  </a:lnTo>
                  <a:lnTo>
                    <a:pt x="99921" y="295847"/>
                  </a:lnTo>
                  <a:lnTo>
                    <a:pt x="126989" y="295092"/>
                  </a:lnTo>
                  <a:lnTo>
                    <a:pt x="159320" y="280525"/>
                  </a:lnTo>
                  <a:lnTo>
                    <a:pt x="196969" y="255507"/>
                  </a:lnTo>
                  <a:lnTo>
                    <a:pt x="225361" y="220510"/>
                  </a:lnTo>
                  <a:lnTo>
                    <a:pt x="236876" y="193936"/>
                  </a:lnTo>
                  <a:lnTo>
                    <a:pt x="242268" y="159852"/>
                  </a:lnTo>
                  <a:lnTo>
                    <a:pt x="241076" y="123643"/>
                  </a:lnTo>
                  <a:lnTo>
                    <a:pt x="232938" y="91781"/>
                  </a:lnTo>
                  <a:lnTo>
                    <a:pt x="222331" y="61875"/>
                  </a:lnTo>
                  <a:lnTo>
                    <a:pt x="199957" y="33475"/>
                  </a:lnTo>
                  <a:lnTo>
                    <a:pt x="174955" y="15969"/>
                  </a:lnTo>
                  <a:lnTo>
                    <a:pt x="164829" y="11331"/>
                  </a:lnTo>
                  <a:lnTo>
                    <a:pt x="146788" y="6096"/>
                  </a:lnTo>
                  <a:lnTo>
                    <a:pt x="140457" y="2709"/>
                  </a:lnTo>
                  <a:lnTo>
                    <a:pt x="129296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SMARTInkShape-282"/>
          <p:cNvSpPr/>
          <p:nvPr/>
        </p:nvSpPr>
        <p:spPr>
          <a:xfrm>
            <a:off x="3817712" y="4831080"/>
            <a:ext cx="3078389" cy="91400"/>
          </a:xfrm>
          <a:custGeom>
            <a:avLst/>
            <a:gdLst/>
            <a:ahLst/>
            <a:cxnLst/>
            <a:rect l="0" t="0" r="0" b="0"/>
            <a:pathLst>
              <a:path w="3078389" h="91400">
                <a:moveTo>
                  <a:pt x="7528" y="38100"/>
                </a:moveTo>
                <a:lnTo>
                  <a:pt x="7528" y="34054"/>
                </a:lnTo>
                <a:lnTo>
                  <a:pt x="6681" y="32863"/>
                </a:lnTo>
                <a:lnTo>
                  <a:pt x="5270" y="32068"/>
                </a:lnTo>
                <a:lnTo>
                  <a:pt x="967" y="30793"/>
                </a:lnTo>
                <a:lnTo>
                  <a:pt x="378" y="28361"/>
                </a:lnTo>
                <a:lnTo>
                  <a:pt x="0" y="19901"/>
                </a:lnTo>
                <a:lnTo>
                  <a:pt x="816" y="18348"/>
                </a:lnTo>
                <a:lnTo>
                  <a:pt x="2206" y="17312"/>
                </a:lnTo>
                <a:lnTo>
                  <a:pt x="6009" y="15314"/>
                </a:lnTo>
                <a:lnTo>
                  <a:pt x="10522" y="11604"/>
                </a:lnTo>
                <a:lnTo>
                  <a:pt x="17607" y="9390"/>
                </a:lnTo>
                <a:lnTo>
                  <a:pt x="50851" y="7723"/>
                </a:lnTo>
                <a:lnTo>
                  <a:pt x="84415" y="1602"/>
                </a:lnTo>
                <a:lnTo>
                  <a:pt x="114344" y="316"/>
                </a:lnTo>
                <a:lnTo>
                  <a:pt x="150798" y="62"/>
                </a:lnTo>
                <a:lnTo>
                  <a:pt x="180553" y="18"/>
                </a:lnTo>
                <a:lnTo>
                  <a:pt x="211664" y="5"/>
                </a:lnTo>
                <a:lnTo>
                  <a:pt x="247318" y="1"/>
                </a:lnTo>
                <a:lnTo>
                  <a:pt x="272146" y="0"/>
                </a:lnTo>
                <a:lnTo>
                  <a:pt x="299549" y="0"/>
                </a:lnTo>
                <a:lnTo>
                  <a:pt x="328661" y="0"/>
                </a:lnTo>
                <a:lnTo>
                  <a:pt x="358534" y="0"/>
                </a:lnTo>
                <a:lnTo>
                  <a:pt x="388744" y="0"/>
                </a:lnTo>
                <a:lnTo>
                  <a:pt x="418257" y="0"/>
                </a:lnTo>
                <a:lnTo>
                  <a:pt x="445485" y="0"/>
                </a:lnTo>
                <a:lnTo>
                  <a:pt x="476213" y="0"/>
                </a:lnTo>
                <a:lnTo>
                  <a:pt x="508779" y="846"/>
                </a:lnTo>
                <a:lnTo>
                  <a:pt x="540186" y="4045"/>
                </a:lnTo>
                <a:lnTo>
                  <a:pt x="573336" y="6030"/>
                </a:lnTo>
                <a:lnTo>
                  <a:pt x="607824" y="6913"/>
                </a:lnTo>
                <a:lnTo>
                  <a:pt x="642908" y="7306"/>
                </a:lnTo>
                <a:lnTo>
                  <a:pt x="675999" y="7480"/>
                </a:lnTo>
                <a:lnTo>
                  <a:pt x="708486" y="7557"/>
                </a:lnTo>
                <a:lnTo>
                  <a:pt x="742680" y="7592"/>
                </a:lnTo>
                <a:lnTo>
                  <a:pt x="777633" y="7607"/>
                </a:lnTo>
                <a:lnTo>
                  <a:pt x="813770" y="8461"/>
                </a:lnTo>
                <a:lnTo>
                  <a:pt x="832889" y="9874"/>
                </a:lnTo>
                <a:lnTo>
                  <a:pt x="852409" y="11662"/>
                </a:lnTo>
                <a:lnTo>
                  <a:pt x="889901" y="13650"/>
                </a:lnTo>
                <a:lnTo>
                  <a:pt x="927167" y="15379"/>
                </a:lnTo>
                <a:lnTo>
                  <a:pt x="946587" y="17026"/>
                </a:lnTo>
                <a:lnTo>
                  <a:pt x="966307" y="18971"/>
                </a:lnTo>
                <a:lnTo>
                  <a:pt x="1004023" y="21131"/>
                </a:lnTo>
                <a:lnTo>
                  <a:pt x="1040541" y="22938"/>
                </a:lnTo>
                <a:lnTo>
                  <a:pt x="1076527" y="26563"/>
                </a:lnTo>
                <a:lnTo>
                  <a:pt x="1112276" y="28739"/>
                </a:lnTo>
                <a:lnTo>
                  <a:pt x="1147920" y="29706"/>
                </a:lnTo>
                <a:lnTo>
                  <a:pt x="1183518" y="30136"/>
                </a:lnTo>
                <a:lnTo>
                  <a:pt x="1219094" y="30327"/>
                </a:lnTo>
                <a:lnTo>
                  <a:pt x="1254662" y="31258"/>
                </a:lnTo>
                <a:lnTo>
                  <a:pt x="1290225" y="34495"/>
                </a:lnTo>
                <a:lnTo>
                  <a:pt x="1325786" y="36497"/>
                </a:lnTo>
                <a:lnTo>
                  <a:pt x="1361347" y="38234"/>
                </a:lnTo>
                <a:lnTo>
                  <a:pt x="1396907" y="41828"/>
                </a:lnTo>
                <a:lnTo>
                  <a:pt x="1432468" y="43990"/>
                </a:lnTo>
                <a:lnTo>
                  <a:pt x="1468028" y="44951"/>
                </a:lnTo>
                <a:lnTo>
                  <a:pt x="1503588" y="45378"/>
                </a:lnTo>
                <a:lnTo>
                  <a:pt x="1539148" y="45568"/>
                </a:lnTo>
                <a:lnTo>
                  <a:pt x="1574708" y="46499"/>
                </a:lnTo>
                <a:lnTo>
                  <a:pt x="1610267" y="49735"/>
                </a:lnTo>
                <a:lnTo>
                  <a:pt x="1643570" y="51738"/>
                </a:lnTo>
                <a:lnTo>
                  <a:pt x="1676151" y="53474"/>
                </a:lnTo>
                <a:lnTo>
                  <a:pt x="1710387" y="57068"/>
                </a:lnTo>
                <a:lnTo>
                  <a:pt x="1743100" y="59230"/>
                </a:lnTo>
                <a:lnTo>
                  <a:pt x="1775420" y="60191"/>
                </a:lnTo>
                <a:lnTo>
                  <a:pt x="1809539" y="60618"/>
                </a:lnTo>
                <a:lnTo>
                  <a:pt x="1844460" y="63066"/>
                </a:lnTo>
                <a:lnTo>
                  <a:pt x="1879735" y="66129"/>
                </a:lnTo>
                <a:lnTo>
                  <a:pt x="1915169" y="67490"/>
                </a:lnTo>
                <a:lnTo>
                  <a:pt x="1948415" y="70353"/>
                </a:lnTo>
                <a:lnTo>
                  <a:pt x="1980971" y="73601"/>
                </a:lnTo>
                <a:lnTo>
                  <a:pt x="2015195" y="75044"/>
                </a:lnTo>
                <a:lnTo>
                  <a:pt x="2047905" y="75686"/>
                </a:lnTo>
                <a:lnTo>
                  <a:pt x="2080222" y="76818"/>
                </a:lnTo>
                <a:lnTo>
                  <a:pt x="2114341" y="80144"/>
                </a:lnTo>
                <a:lnTo>
                  <a:pt x="2149260" y="82186"/>
                </a:lnTo>
                <a:lnTo>
                  <a:pt x="2183689" y="83940"/>
                </a:lnTo>
                <a:lnTo>
                  <a:pt x="2215923" y="87542"/>
                </a:lnTo>
                <a:lnTo>
                  <a:pt x="2247183" y="89708"/>
                </a:lnTo>
                <a:lnTo>
                  <a:pt x="2278010" y="89823"/>
                </a:lnTo>
                <a:lnTo>
                  <a:pt x="2308644" y="87052"/>
                </a:lnTo>
                <a:lnTo>
                  <a:pt x="2339193" y="85256"/>
                </a:lnTo>
                <a:lnTo>
                  <a:pt x="2368856" y="84458"/>
                </a:lnTo>
                <a:lnTo>
                  <a:pt x="2396152" y="84103"/>
                </a:lnTo>
                <a:lnTo>
                  <a:pt x="2424652" y="86204"/>
                </a:lnTo>
                <a:lnTo>
                  <a:pt x="2454252" y="89112"/>
                </a:lnTo>
                <a:lnTo>
                  <a:pt x="2484341" y="90405"/>
                </a:lnTo>
                <a:lnTo>
                  <a:pt x="2512389" y="90980"/>
                </a:lnTo>
                <a:lnTo>
                  <a:pt x="2539813" y="91235"/>
                </a:lnTo>
                <a:lnTo>
                  <a:pt x="2568934" y="91348"/>
                </a:lnTo>
                <a:lnTo>
                  <a:pt x="2598811" y="91399"/>
                </a:lnTo>
                <a:lnTo>
                  <a:pt x="2628175" y="90575"/>
                </a:lnTo>
                <a:lnTo>
                  <a:pt x="2655338" y="87386"/>
                </a:lnTo>
                <a:lnTo>
                  <a:pt x="2681521" y="85405"/>
                </a:lnTo>
                <a:lnTo>
                  <a:pt x="2708116" y="84524"/>
                </a:lnTo>
                <a:lnTo>
                  <a:pt x="2736869" y="84133"/>
                </a:lnTo>
                <a:lnTo>
                  <a:pt x="2773526" y="83913"/>
                </a:lnTo>
                <a:lnTo>
                  <a:pt x="2809881" y="83847"/>
                </a:lnTo>
                <a:lnTo>
                  <a:pt x="2847465" y="83828"/>
                </a:lnTo>
                <a:lnTo>
                  <a:pt x="2885412" y="79777"/>
                </a:lnTo>
                <a:lnTo>
                  <a:pt x="2923467" y="77259"/>
                </a:lnTo>
                <a:lnTo>
                  <a:pt x="2957508" y="76514"/>
                </a:lnTo>
                <a:lnTo>
                  <a:pt x="2989043" y="76293"/>
                </a:lnTo>
                <a:lnTo>
                  <a:pt x="3023957" y="76218"/>
                </a:lnTo>
                <a:lnTo>
                  <a:pt x="3053055" y="73946"/>
                </a:lnTo>
                <a:lnTo>
                  <a:pt x="3078388" y="6858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SMARTInkShape-Group49"/>
          <p:cNvGrpSpPr/>
          <p:nvPr/>
        </p:nvGrpSpPr>
        <p:grpSpPr>
          <a:xfrm>
            <a:off x="7284723" y="4541531"/>
            <a:ext cx="1638297" cy="670547"/>
            <a:chOff x="7284723" y="4541531"/>
            <a:chExt cx="1638297" cy="670547"/>
          </a:xfrm>
        </p:grpSpPr>
        <p:sp>
          <p:nvSpPr>
            <p:cNvPr id="52" name="SMARTInkShape-283"/>
            <p:cNvSpPr/>
            <p:nvPr/>
          </p:nvSpPr>
          <p:spPr>
            <a:xfrm>
              <a:off x="8100060" y="4792980"/>
              <a:ext cx="129541" cy="30480"/>
            </a:xfrm>
            <a:custGeom>
              <a:avLst/>
              <a:gdLst/>
              <a:ahLst/>
              <a:cxnLst/>
              <a:rect l="0" t="0" r="0" b="0"/>
              <a:pathLst>
                <a:path w="129541" h="30480">
                  <a:moveTo>
                    <a:pt x="0" y="30479"/>
                  </a:moveTo>
                  <a:lnTo>
                    <a:pt x="0" y="26434"/>
                  </a:lnTo>
                  <a:lnTo>
                    <a:pt x="847" y="25243"/>
                  </a:lnTo>
                  <a:lnTo>
                    <a:pt x="2257" y="24448"/>
                  </a:lnTo>
                  <a:lnTo>
                    <a:pt x="4045" y="23919"/>
                  </a:lnTo>
                  <a:lnTo>
                    <a:pt x="15438" y="16967"/>
                  </a:lnTo>
                  <a:lnTo>
                    <a:pt x="48565" y="8393"/>
                  </a:lnTo>
                  <a:lnTo>
                    <a:pt x="84004" y="2451"/>
                  </a:lnTo>
                  <a:lnTo>
                    <a:pt x="119525" y="143"/>
                  </a:lnTo>
                  <a:lnTo>
                    <a:pt x="12954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84"/>
            <p:cNvSpPr/>
            <p:nvPr/>
          </p:nvSpPr>
          <p:spPr>
            <a:xfrm>
              <a:off x="7452531" y="4671059"/>
              <a:ext cx="472257" cy="392626"/>
            </a:xfrm>
            <a:custGeom>
              <a:avLst/>
              <a:gdLst/>
              <a:ahLst/>
              <a:cxnLst/>
              <a:rect l="0" t="0" r="0" b="0"/>
              <a:pathLst>
                <a:path w="472257" h="392626">
                  <a:moveTo>
                    <a:pt x="327488" y="38100"/>
                  </a:moveTo>
                  <a:lnTo>
                    <a:pt x="323443" y="38100"/>
                  </a:lnTo>
                  <a:lnTo>
                    <a:pt x="319200" y="35843"/>
                  </a:lnTo>
                  <a:lnTo>
                    <a:pt x="312798" y="32017"/>
                  </a:lnTo>
                  <a:lnTo>
                    <a:pt x="294913" y="25950"/>
                  </a:lnTo>
                  <a:lnTo>
                    <a:pt x="262678" y="23267"/>
                  </a:lnTo>
                  <a:lnTo>
                    <a:pt x="230898" y="23787"/>
                  </a:lnTo>
                  <a:lnTo>
                    <a:pt x="197102" y="29432"/>
                  </a:lnTo>
                  <a:lnTo>
                    <a:pt x="167301" y="37204"/>
                  </a:lnTo>
                  <a:lnTo>
                    <a:pt x="129347" y="54926"/>
                  </a:lnTo>
                  <a:lnTo>
                    <a:pt x="93523" y="76744"/>
                  </a:lnTo>
                  <a:lnTo>
                    <a:pt x="60928" y="107755"/>
                  </a:lnTo>
                  <a:lnTo>
                    <a:pt x="33201" y="144922"/>
                  </a:lnTo>
                  <a:lnTo>
                    <a:pt x="9753" y="182899"/>
                  </a:lnTo>
                  <a:lnTo>
                    <a:pt x="4240" y="198975"/>
                  </a:lnTo>
                  <a:lnTo>
                    <a:pt x="700" y="234633"/>
                  </a:lnTo>
                  <a:lnTo>
                    <a:pt x="0" y="266387"/>
                  </a:lnTo>
                  <a:lnTo>
                    <a:pt x="3924" y="289467"/>
                  </a:lnTo>
                  <a:lnTo>
                    <a:pt x="14495" y="308347"/>
                  </a:lnTo>
                  <a:lnTo>
                    <a:pt x="49050" y="345351"/>
                  </a:lnTo>
                  <a:lnTo>
                    <a:pt x="84109" y="370829"/>
                  </a:lnTo>
                  <a:lnTo>
                    <a:pt x="110690" y="382032"/>
                  </a:lnTo>
                  <a:lnTo>
                    <a:pt x="140015" y="386668"/>
                  </a:lnTo>
                  <a:lnTo>
                    <a:pt x="175028" y="392625"/>
                  </a:lnTo>
                  <a:lnTo>
                    <a:pt x="203762" y="390184"/>
                  </a:lnTo>
                  <a:lnTo>
                    <a:pt x="234573" y="388237"/>
                  </a:lnTo>
                  <a:lnTo>
                    <a:pt x="269289" y="382674"/>
                  </a:lnTo>
                  <a:lnTo>
                    <a:pt x="301401" y="374817"/>
                  </a:lnTo>
                  <a:lnTo>
                    <a:pt x="332365" y="362141"/>
                  </a:lnTo>
                  <a:lnTo>
                    <a:pt x="362142" y="347661"/>
                  </a:lnTo>
                  <a:lnTo>
                    <a:pt x="395388" y="327597"/>
                  </a:lnTo>
                  <a:lnTo>
                    <a:pt x="433232" y="301406"/>
                  </a:lnTo>
                  <a:lnTo>
                    <a:pt x="450071" y="280935"/>
                  </a:lnTo>
                  <a:lnTo>
                    <a:pt x="466607" y="243708"/>
                  </a:lnTo>
                  <a:lnTo>
                    <a:pt x="471523" y="205723"/>
                  </a:lnTo>
                  <a:lnTo>
                    <a:pt x="472170" y="167638"/>
                  </a:lnTo>
                  <a:lnTo>
                    <a:pt x="472256" y="129540"/>
                  </a:lnTo>
                  <a:lnTo>
                    <a:pt x="466183" y="99907"/>
                  </a:lnTo>
                  <a:lnTo>
                    <a:pt x="450311" y="67521"/>
                  </a:lnTo>
                  <a:lnTo>
                    <a:pt x="427885" y="33374"/>
                  </a:lnTo>
                  <a:lnTo>
                    <a:pt x="405609" y="10479"/>
                  </a:lnTo>
                  <a:lnTo>
                    <a:pt x="393439" y="3482"/>
                  </a:lnTo>
                  <a:lnTo>
                    <a:pt x="381313" y="688"/>
                  </a:lnTo>
                  <a:lnTo>
                    <a:pt x="365588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85"/>
            <p:cNvSpPr/>
            <p:nvPr/>
          </p:nvSpPr>
          <p:spPr>
            <a:xfrm>
              <a:off x="8039100" y="4930139"/>
              <a:ext cx="182881" cy="7622"/>
            </a:xfrm>
            <a:custGeom>
              <a:avLst/>
              <a:gdLst/>
              <a:ahLst/>
              <a:cxnLst/>
              <a:rect l="0" t="0" r="0" b="0"/>
              <a:pathLst>
                <a:path w="182881" h="7622">
                  <a:moveTo>
                    <a:pt x="0" y="7621"/>
                  </a:moveTo>
                  <a:lnTo>
                    <a:pt x="34896" y="7621"/>
                  </a:lnTo>
                  <a:lnTo>
                    <a:pt x="71350" y="7621"/>
                  </a:lnTo>
                  <a:lnTo>
                    <a:pt x="107044" y="7621"/>
                  </a:lnTo>
                  <a:lnTo>
                    <a:pt x="131148" y="6774"/>
                  </a:lnTo>
                  <a:lnTo>
                    <a:pt x="168543" y="140"/>
                  </a:lnTo>
                  <a:lnTo>
                    <a:pt x="18288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86"/>
            <p:cNvSpPr/>
            <p:nvPr/>
          </p:nvSpPr>
          <p:spPr>
            <a:xfrm>
              <a:off x="8361016" y="4762500"/>
              <a:ext cx="447351" cy="365606"/>
            </a:xfrm>
            <a:custGeom>
              <a:avLst/>
              <a:gdLst/>
              <a:ahLst/>
              <a:cxnLst/>
              <a:rect l="0" t="0" r="0" b="0"/>
              <a:pathLst>
                <a:path w="447351" h="365606">
                  <a:moveTo>
                    <a:pt x="310544" y="15240"/>
                  </a:moveTo>
                  <a:lnTo>
                    <a:pt x="306498" y="11195"/>
                  </a:lnTo>
                  <a:lnTo>
                    <a:pt x="299997" y="9208"/>
                  </a:lnTo>
                  <a:lnTo>
                    <a:pt x="286816" y="5832"/>
                  </a:lnTo>
                  <a:lnTo>
                    <a:pt x="272186" y="1728"/>
                  </a:lnTo>
                  <a:lnTo>
                    <a:pt x="236869" y="101"/>
                  </a:lnTo>
                  <a:lnTo>
                    <a:pt x="211324" y="866"/>
                  </a:lnTo>
                  <a:lnTo>
                    <a:pt x="173436" y="12999"/>
                  </a:lnTo>
                  <a:lnTo>
                    <a:pt x="141740" y="29484"/>
                  </a:lnTo>
                  <a:lnTo>
                    <a:pt x="104650" y="53543"/>
                  </a:lnTo>
                  <a:lnTo>
                    <a:pt x="78339" y="73700"/>
                  </a:lnTo>
                  <a:lnTo>
                    <a:pt x="51658" y="107354"/>
                  </a:lnTo>
                  <a:lnTo>
                    <a:pt x="26936" y="139632"/>
                  </a:lnTo>
                  <a:lnTo>
                    <a:pt x="11272" y="175585"/>
                  </a:lnTo>
                  <a:lnTo>
                    <a:pt x="440" y="213403"/>
                  </a:lnTo>
                  <a:lnTo>
                    <a:pt x="0" y="228619"/>
                  </a:lnTo>
                  <a:lnTo>
                    <a:pt x="8865" y="266702"/>
                  </a:lnTo>
                  <a:lnTo>
                    <a:pt x="19405" y="291096"/>
                  </a:lnTo>
                  <a:lnTo>
                    <a:pt x="46690" y="326881"/>
                  </a:lnTo>
                  <a:lnTo>
                    <a:pt x="56681" y="335215"/>
                  </a:lnTo>
                  <a:lnTo>
                    <a:pt x="88210" y="348312"/>
                  </a:lnTo>
                  <a:lnTo>
                    <a:pt x="112869" y="359837"/>
                  </a:lnTo>
                  <a:lnTo>
                    <a:pt x="141248" y="364004"/>
                  </a:lnTo>
                  <a:lnTo>
                    <a:pt x="171106" y="365239"/>
                  </a:lnTo>
                  <a:lnTo>
                    <a:pt x="201401" y="365605"/>
                  </a:lnTo>
                  <a:lnTo>
                    <a:pt x="230980" y="364867"/>
                  </a:lnTo>
                  <a:lnTo>
                    <a:pt x="266417" y="359719"/>
                  </a:lnTo>
                  <a:lnTo>
                    <a:pt x="285005" y="357148"/>
                  </a:lnTo>
                  <a:lnTo>
                    <a:pt x="317634" y="343958"/>
                  </a:lnTo>
                  <a:lnTo>
                    <a:pt x="338609" y="333335"/>
                  </a:lnTo>
                  <a:lnTo>
                    <a:pt x="375065" y="304629"/>
                  </a:lnTo>
                  <a:lnTo>
                    <a:pt x="402297" y="268273"/>
                  </a:lnTo>
                  <a:lnTo>
                    <a:pt x="411436" y="256392"/>
                  </a:lnTo>
                  <a:lnTo>
                    <a:pt x="429638" y="218361"/>
                  </a:lnTo>
                  <a:lnTo>
                    <a:pt x="437769" y="189982"/>
                  </a:lnTo>
                  <a:lnTo>
                    <a:pt x="445015" y="153178"/>
                  </a:lnTo>
                  <a:lnTo>
                    <a:pt x="447350" y="120851"/>
                  </a:lnTo>
                  <a:lnTo>
                    <a:pt x="441625" y="85937"/>
                  </a:lnTo>
                  <a:lnTo>
                    <a:pt x="438282" y="69207"/>
                  </a:lnTo>
                  <a:lnTo>
                    <a:pt x="427146" y="44109"/>
                  </a:lnTo>
                  <a:lnTo>
                    <a:pt x="410608" y="24351"/>
                  </a:lnTo>
                  <a:lnTo>
                    <a:pt x="396448" y="13894"/>
                  </a:lnTo>
                  <a:lnTo>
                    <a:pt x="365653" y="1833"/>
                  </a:lnTo>
                  <a:lnTo>
                    <a:pt x="348644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87"/>
            <p:cNvSpPr/>
            <p:nvPr/>
          </p:nvSpPr>
          <p:spPr>
            <a:xfrm>
              <a:off x="8625840" y="4610204"/>
              <a:ext cx="45616" cy="45586"/>
            </a:xfrm>
            <a:custGeom>
              <a:avLst/>
              <a:gdLst/>
              <a:ahLst/>
              <a:cxnLst/>
              <a:rect l="0" t="0" r="0" b="0"/>
              <a:pathLst>
                <a:path w="45616" h="45586">
                  <a:moveTo>
                    <a:pt x="22860" y="15136"/>
                  </a:moveTo>
                  <a:lnTo>
                    <a:pt x="4727" y="15136"/>
                  </a:lnTo>
                  <a:lnTo>
                    <a:pt x="3151" y="15982"/>
                  </a:lnTo>
                  <a:lnTo>
                    <a:pt x="2100" y="17393"/>
                  </a:lnTo>
                  <a:lnTo>
                    <a:pt x="934" y="21219"/>
                  </a:lnTo>
                  <a:lnTo>
                    <a:pt x="0" y="44452"/>
                  </a:lnTo>
                  <a:lnTo>
                    <a:pt x="847" y="44840"/>
                  </a:lnTo>
                  <a:lnTo>
                    <a:pt x="17912" y="45585"/>
                  </a:lnTo>
                  <a:lnTo>
                    <a:pt x="22918" y="43344"/>
                  </a:lnTo>
                  <a:lnTo>
                    <a:pt x="44308" y="24156"/>
                  </a:lnTo>
                  <a:lnTo>
                    <a:pt x="45092" y="21120"/>
                  </a:lnTo>
                  <a:lnTo>
                    <a:pt x="45595" y="16317"/>
                  </a:lnTo>
                  <a:lnTo>
                    <a:pt x="39148" y="8679"/>
                  </a:lnTo>
                  <a:lnTo>
                    <a:pt x="36308" y="8032"/>
                  </a:lnTo>
                  <a:lnTo>
                    <a:pt x="20215" y="7546"/>
                  </a:lnTo>
                  <a:lnTo>
                    <a:pt x="18556" y="8383"/>
                  </a:lnTo>
                  <a:lnTo>
                    <a:pt x="17451" y="9787"/>
                  </a:lnTo>
                  <a:lnTo>
                    <a:pt x="15375" y="13605"/>
                  </a:lnTo>
                  <a:lnTo>
                    <a:pt x="1411" y="28909"/>
                  </a:lnTo>
                  <a:lnTo>
                    <a:pt x="627" y="31982"/>
                  </a:lnTo>
                  <a:lnTo>
                    <a:pt x="417" y="33986"/>
                  </a:lnTo>
                  <a:lnTo>
                    <a:pt x="2444" y="38471"/>
                  </a:lnTo>
                  <a:lnTo>
                    <a:pt x="4169" y="40853"/>
                  </a:lnTo>
                  <a:lnTo>
                    <a:pt x="8343" y="43499"/>
                  </a:lnTo>
                  <a:lnTo>
                    <a:pt x="15178" y="45337"/>
                  </a:lnTo>
                  <a:lnTo>
                    <a:pt x="25726" y="45579"/>
                  </a:lnTo>
                  <a:lnTo>
                    <a:pt x="30624" y="43341"/>
                  </a:lnTo>
                  <a:lnTo>
                    <a:pt x="33116" y="41560"/>
                  </a:lnTo>
                  <a:lnTo>
                    <a:pt x="35884" y="37322"/>
                  </a:lnTo>
                  <a:lnTo>
                    <a:pt x="37962" y="32616"/>
                  </a:lnTo>
                  <a:lnTo>
                    <a:pt x="43045" y="25207"/>
                  </a:lnTo>
                  <a:lnTo>
                    <a:pt x="44926" y="17649"/>
                  </a:lnTo>
                  <a:lnTo>
                    <a:pt x="45615" y="9017"/>
                  </a:lnTo>
                  <a:lnTo>
                    <a:pt x="39150" y="1087"/>
                  </a:lnTo>
                  <a:lnTo>
                    <a:pt x="36308" y="425"/>
                  </a:lnTo>
                  <a:lnTo>
                    <a:pt x="27586" y="0"/>
                  </a:lnTo>
                  <a:lnTo>
                    <a:pt x="22703" y="2200"/>
                  </a:lnTo>
                  <a:lnTo>
                    <a:pt x="15240" y="751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88"/>
            <p:cNvSpPr/>
            <p:nvPr/>
          </p:nvSpPr>
          <p:spPr>
            <a:xfrm>
              <a:off x="8835105" y="4671413"/>
              <a:ext cx="64923" cy="52984"/>
            </a:xfrm>
            <a:custGeom>
              <a:avLst/>
              <a:gdLst/>
              <a:ahLst/>
              <a:cxnLst/>
              <a:rect l="0" t="0" r="0" b="0"/>
              <a:pathLst>
                <a:path w="64923" h="52984">
                  <a:moveTo>
                    <a:pt x="49814" y="7267"/>
                  </a:moveTo>
                  <a:lnTo>
                    <a:pt x="39209" y="7267"/>
                  </a:lnTo>
                  <a:lnTo>
                    <a:pt x="34376" y="9524"/>
                  </a:lnTo>
                  <a:lnTo>
                    <a:pt x="29406" y="12503"/>
                  </a:lnTo>
                  <a:lnTo>
                    <a:pt x="24375" y="13827"/>
                  </a:lnTo>
                  <a:lnTo>
                    <a:pt x="22695" y="15027"/>
                  </a:lnTo>
                  <a:lnTo>
                    <a:pt x="21576" y="16674"/>
                  </a:lnTo>
                  <a:lnTo>
                    <a:pt x="19483" y="20761"/>
                  </a:lnTo>
                  <a:lnTo>
                    <a:pt x="5506" y="36272"/>
                  </a:lnTo>
                  <a:lnTo>
                    <a:pt x="4722" y="39349"/>
                  </a:lnTo>
                  <a:lnTo>
                    <a:pt x="4219" y="44178"/>
                  </a:lnTo>
                  <a:lnTo>
                    <a:pt x="5024" y="44574"/>
                  </a:lnTo>
                  <a:lnTo>
                    <a:pt x="17965" y="45335"/>
                  </a:lnTo>
                  <a:lnTo>
                    <a:pt x="25147" y="40124"/>
                  </a:lnTo>
                  <a:lnTo>
                    <a:pt x="32252" y="37604"/>
                  </a:lnTo>
                  <a:lnTo>
                    <a:pt x="37211" y="34014"/>
                  </a:lnTo>
                  <a:lnTo>
                    <a:pt x="39979" y="29596"/>
                  </a:lnTo>
                  <a:lnTo>
                    <a:pt x="41903" y="22593"/>
                  </a:lnTo>
                  <a:lnTo>
                    <a:pt x="42156" y="16069"/>
                  </a:lnTo>
                  <a:lnTo>
                    <a:pt x="35631" y="8430"/>
                  </a:lnTo>
                  <a:lnTo>
                    <a:pt x="34432" y="8888"/>
                  </a:lnTo>
                  <a:lnTo>
                    <a:pt x="28699" y="12733"/>
                  </a:lnTo>
                  <a:lnTo>
                    <a:pt x="21639" y="15095"/>
                  </a:lnTo>
                  <a:lnTo>
                    <a:pt x="9144" y="25408"/>
                  </a:lnTo>
                  <a:lnTo>
                    <a:pt x="6339" y="30287"/>
                  </a:lnTo>
                  <a:lnTo>
                    <a:pt x="4245" y="35278"/>
                  </a:lnTo>
                  <a:lnTo>
                    <a:pt x="492" y="40318"/>
                  </a:lnTo>
                  <a:lnTo>
                    <a:pt x="0" y="42848"/>
                  </a:lnTo>
                  <a:lnTo>
                    <a:pt x="517" y="45381"/>
                  </a:lnTo>
                  <a:lnTo>
                    <a:pt x="3388" y="51484"/>
                  </a:lnTo>
                  <a:lnTo>
                    <a:pt x="6039" y="52319"/>
                  </a:lnTo>
                  <a:lnTo>
                    <a:pt x="37124" y="52983"/>
                  </a:lnTo>
                  <a:lnTo>
                    <a:pt x="39661" y="51291"/>
                  </a:lnTo>
                  <a:lnTo>
                    <a:pt x="61668" y="25168"/>
                  </a:lnTo>
                  <a:lnTo>
                    <a:pt x="64051" y="17462"/>
                  </a:lnTo>
                  <a:lnTo>
                    <a:pt x="64922" y="8777"/>
                  </a:lnTo>
                  <a:lnTo>
                    <a:pt x="60970" y="3669"/>
                  </a:lnTo>
                  <a:lnTo>
                    <a:pt x="56749" y="1434"/>
                  </a:lnTo>
                  <a:lnTo>
                    <a:pt x="47139" y="0"/>
                  </a:lnTo>
                  <a:lnTo>
                    <a:pt x="42134" y="2061"/>
                  </a:lnTo>
                  <a:lnTo>
                    <a:pt x="34575" y="726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89"/>
            <p:cNvSpPr/>
            <p:nvPr/>
          </p:nvSpPr>
          <p:spPr>
            <a:xfrm>
              <a:off x="8878490" y="5036819"/>
              <a:ext cx="44530" cy="44634"/>
            </a:xfrm>
            <a:custGeom>
              <a:avLst/>
              <a:gdLst/>
              <a:ahLst/>
              <a:cxnLst/>
              <a:rect l="0" t="0" r="0" b="0"/>
              <a:pathLst>
                <a:path w="44530" h="44634">
                  <a:moveTo>
                    <a:pt x="44529" y="30481"/>
                  </a:moveTo>
                  <a:lnTo>
                    <a:pt x="40484" y="30481"/>
                  </a:lnTo>
                  <a:lnTo>
                    <a:pt x="39292" y="29634"/>
                  </a:lnTo>
                  <a:lnTo>
                    <a:pt x="38498" y="28223"/>
                  </a:lnTo>
                  <a:lnTo>
                    <a:pt x="37223" y="23920"/>
                  </a:lnTo>
                  <a:lnTo>
                    <a:pt x="34791" y="23331"/>
                  </a:lnTo>
                  <a:lnTo>
                    <a:pt x="26331" y="22954"/>
                  </a:lnTo>
                  <a:lnTo>
                    <a:pt x="21484" y="25159"/>
                  </a:lnTo>
                  <a:lnTo>
                    <a:pt x="16507" y="28116"/>
                  </a:lnTo>
                  <a:lnTo>
                    <a:pt x="7924" y="30169"/>
                  </a:lnTo>
                  <a:lnTo>
                    <a:pt x="0" y="37014"/>
                  </a:lnTo>
                  <a:lnTo>
                    <a:pt x="450" y="37376"/>
                  </a:lnTo>
                  <a:lnTo>
                    <a:pt x="3208" y="37779"/>
                  </a:lnTo>
                  <a:lnTo>
                    <a:pt x="4282" y="38732"/>
                  </a:lnTo>
                  <a:lnTo>
                    <a:pt x="6147" y="44633"/>
                  </a:lnTo>
                  <a:lnTo>
                    <a:pt x="8562" y="42979"/>
                  </a:lnTo>
                  <a:lnTo>
                    <a:pt x="10392" y="41353"/>
                  </a:lnTo>
                  <a:lnTo>
                    <a:pt x="14681" y="39546"/>
                  </a:lnTo>
                  <a:lnTo>
                    <a:pt x="17011" y="39064"/>
                  </a:lnTo>
                  <a:lnTo>
                    <a:pt x="27821" y="31624"/>
                  </a:lnTo>
                  <a:lnTo>
                    <a:pt x="32899" y="26775"/>
                  </a:lnTo>
                  <a:lnTo>
                    <a:pt x="35127" y="22342"/>
                  </a:lnTo>
                  <a:lnTo>
                    <a:pt x="36878" y="8057"/>
                  </a:lnTo>
                  <a:lnTo>
                    <a:pt x="36900" y="3705"/>
                  </a:lnTo>
                  <a:lnTo>
                    <a:pt x="36057" y="2470"/>
                  </a:lnTo>
                  <a:lnTo>
                    <a:pt x="34648" y="1647"/>
                  </a:lnTo>
                  <a:lnTo>
                    <a:pt x="32862" y="1098"/>
                  </a:lnTo>
                  <a:lnTo>
                    <a:pt x="31671" y="1579"/>
                  </a:lnTo>
                  <a:lnTo>
                    <a:pt x="30877" y="2746"/>
                  </a:lnTo>
                  <a:lnTo>
                    <a:pt x="30348" y="4371"/>
                  </a:lnTo>
                  <a:lnTo>
                    <a:pt x="29149" y="5454"/>
                  </a:lnTo>
                  <a:lnTo>
                    <a:pt x="25558" y="6658"/>
                  </a:lnTo>
                  <a:lnTo>
                    <a:pt x="24261" y="7825"/>
                  </a:lnTo>
                  <a:lnTo>
                    <a:pt x="22821" y="11381"/>
                  </a:lnTo>
                  <a:lnTo>
                    <a:pt x="21591" y="12667"/>
                  </a:lnTo>
                  <a:lnTo>
                    <a:pt x="17966" y="14097"/>
                  </a:lnTo>
                  <a:lnTo>
                    <a:pt x="16660" y="15324"/>
                  </a:lnTo>
                  <a:lnTo>
                    <a:pt x="15210" y="18947"/>
                  </a:lnTo>
                  <a:lnTo>
                    <a:pt x="13977" y="20252"/>
                  </a:lnTo>
                  <a:lnTo>
                    <a:pt x="10348" y="21701"/>
                  </a:lnTo>
                  <a:lnTo>
                    <a:pt x="9042" y="22934"/>
                  </a:lnTo>
                  <a:lnTo>
                    <a:pt x="6532" y="30136"/>
                  </a:lnTo>
                  <a:lnTo>
                    <a:pt x="17784" y="30471"/>
                  </a:lnTo>
                  <a:lnTo>
                    <a:pt x="22200" y="28219"/>
                  </a:lnTo>
                  <a:lnTo>
                    <a:pt x="26986" y="25242"/>
                  </a:lnTo>
                  <a:lnTo>
                    <a:pt x="31935" y="23919"/>
                  </a:lnTo>
                  <a:lnTo>
                    <a:pt x="33593" y="22719"/>
                  </a:lnTo>
                  <a:lnTo>
                    <a:pt x="34699" y="21073"/>
                  </a:lnTo>
                  <a:lnTo>
                    <a:pt x="36773" y="16986"/>
                  </a:lnTo>
                  <a:lnTo>
                    <a:pt x="43341" y="9021"/>
                  </a:lnTo>
                  <a:lnTo>
                    <a:pt x="42891" y="8555"/>
                  </a:lnTo>
                  <a:lnTo>
                    <a:pt x="40133" y="8035"/>
                  </a:lnTo>
                  <a:lnTo>
                    <a:pt x="39058" y="7051"/>
                  </a:lnTo>
                  <a:lnTo>
                    <a:pt x="37192" y="1096"/>
                  </a:lnTo>
                  <a:lnTo>
                    <a:pt x="34777" y="488"/>
                  </a:lnTo>
                  <a:lnTo>
                    <a:pt x="2929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90"/>
            <p:cNvSpPr/>
            <p:nvPr/>
          </p:nvSpPr>
          <p:spPr>
            <a:xfrm>
              <a:off x="8778344" y="5175078"/>
              <a:ext cx="52886" cy="37000"/>
            </a:xfrm>
            <a:custGeom>
              <a:avLst/>
              <a:gdLst/>
              <a:ahLst/>
              <a:cxnLst/>
              <a:rect l="0" t="0" r="0" b="0"/>
              <a:pathLst>
                <a:path w="52886" h="37000">
                  <a:moveTo>
                    <a:pt x="37995" y="21761"/>
                  </a:moveTo>
                  <a:lnTo>
                    <a:pt x="12251" y="21761"/>
                  </a:lnTo>
                  <a:lnTo>
                    <a:pt x="10673" y="22608"/>
                  </a:lnTo>
                  <a:lnTo>
                    <a:pt x="9620" y="24019"/>
                  </a:lnTo>
                  <a:lnTo>
                    <a:pt x="8918" y="25806"/>
                  </a:lnTo>
                  <a:lnTo>
                    <a:pt x="7604" y="26998"/>
                  </a:lnTo>
                  <a:lnTo>
                    <a:pt x="3885" y="28322"/>
                  </a:lnTo>
                  <a:lnTo>
                    <a:pt x="2555" y="29522"/>
                  </a:lnTo>
                  <a:lnTo>
                    <a:pt x="0" y="36660"/>
                  </a:lnTo>
                  <a:lnTo>
                    <a:pt x="18029" y="36999"/>
                  </a:lnTo>
                  <a:lnTo>
                    <a:pt x="22912" y="34742"/>
                  </a:lnTo>
                  <a:lnTo>
                    <a:pt x="25400" y="32956"/>
                  </a:lnTo>
                  <a:lnTo>
                    <a:pt x="28164" y="28712"/>
                  </a:lnTo>
                  <a:lnTo>
                    <a:pt x="30240" y="24004"/>
                  </a:lnTo>
                  <a:lnTo>
                    <a:pt x="45198" y="6964"/>
                  </a:lnTo>
                  <a:lnTo>
                    <a:pt x="45579" y="0"/>
                  </a:lnTo>
                  <a:lnTo>
                    <a:pt x="45604" y="3272"/>
                  </a:lnTo>
                  <a:lnTo>
                    <a:pt x="44762" y="4355"/>
                  </a:lnTo>
                  <a:lnTo>
                    <a:pt x="35008" y="10281"/>
                  </a:lnTo>
                  <a:lnTo>
                    <a:pt x="25207" y="18615"/>
                  </a:lnTo>
                  <a:lnTo>
                    <a:pt x="20177" y="20363"/>
                  </a:lnTo>
                  <a:lnTo>
                    <a:pt x="18496" y="21676"/>
                  </a:lnTo>
                  <a:lnTo>
                    <a:pt x="16629" y="25392"/>
                  </a:lnTo>
                  <a:lnTo>
                    <a:pt x="15175" y="36584"/>
                  </a:lnTo>
                  <a:lnTo>
                    <a:pt x="25744" y="36965"/>
                  </a:lnTo>
                  <a:lnTo>
                    <a:pt x="27289" y="36130"/>
                  </a:lnTo>
                  <a:lnTo>
                    <a:pt x="28317" y="34728"/>
                  </a:lnTo>
                  <a:lnTo>
                    <a:pt x="30307" y="30911"/>
                  </a:lnTo>
                  <a:lnTo>
                    <a:pt x="52885" y="6873"/>
                  </a:lnTo>
                  <a:lnTo>
                    <a:pt x="49086" y="2581"/>
                  </a:lnTo>
                  <a:lnTo>
                    <a:pt x="47083" y="2201"/>
                  </a:lnTo>
                  <a:lnTo>
                    <a:pt x="44900" y="2795"/>
                  </a:lnTo>
                  <a:lnTo>
                    <a:pt x="39359" y="5785"/>
                  </a:lnTo>
                  <a:lnTo>
                    <a:pt x="32181" y="7223"/>
                  </a:lnTo>
                  <a:lnTo>
                    <a:pt x="22756" y="141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91"/>
            <p:cNvSpPr/>
            <p:nvPr/>
          </p:nvSpPr>
          <p:spPr>
            <a:xfrm>
              <a:off x="7680960" y="4541531"/>
              <a:ext cx="30471" cy="37988"/>
            </a:xfrm>
            <a:custGeom>
              <a:avLst/>
              <a:gdLst/>
              <a:ahLst/>
              <a:cxnLst/>
              <a:rect l="0" t="0" r="0" b="0"/>
              <a:pathLst>
                <a:path w="30471" h="37988">
                  <a:moveTo>
                    <a:pt x="22859" y="15228"/>
                  </a:moveTo>
                  <a:lnTo>
                    <a:pt x="22859" y="7701"/>
                  </a:lnTo>
                  <a:lnTo>
                    <a:pt x="15333" y="7609"/>
                  </a:lnTo>
                  <a:lnTo>
                    <a:pt x="15267" y="11654"/>
                  </a:lnTo>
                  <a:lnTo>
                    <a:pt x="14411" y="12846"/>
                  </a:lnTo>
                  <a:lnTo>
                    <a:pt x="11203" y="14169"/>
                  </a:lnTo>
                  <a:lnTo>
                    <a:pt x="10008" y="15369"/>
                  </a:lnTo>
                  <a:lnTo>
                    <a:pt x="8681" y="18960"/>
                  </a:lnTo>
                  <a:lnTo>
                    <a:pt x="7647" y="30053"/>
                  </a:lnTo>
                  <a:lnTo>
                    <a:pt x="14926" y="37764"/>
                  </a:lnTo>
                  <a:lnTo>
                    <a:pt x="26582" y="26729"/>
                  </a:lnTo>
                  <a:lnTo>
                    <a:pt x="28747" y="22315"/>
                  </a:lnTo>
                  <a:lnTo>
                    <a:pt x="30470" y="7959"/>
                  </a:lnTo>
                  <a:lnTo>
                    <a:pt x="19128" y="7618"/>
                  </a:lnTo>
                  <a:lnTo>
                    <a:pt x="17832" y="8461"/>
                  </a:lnTo>
                  <a:lnTo>
                    <a:pt x="16967" y="9871"/>
                  </a:lnTo>
                  <a:lnTo>
                    <a:pt x="16391" y="11656"/>
                  </a:lnTo>
                  <a:lnTo>
                    <a:pt x="15161" y="12847"/>
                  </a:lnTo>
                  <a:lnTo>
                    <a:pt x="11536" y="14170"/>
                  </a:lnTo>
                  <a:lnTo>
                    <a:pt x="10231" y="15370"/>
                  </a:lnTo>
                  <a:lnTo>
                    <a:pt x="8780" y="18960"/>
                  </a:lnTo>
                  <a:lnTo>
                    <a:pt x="7546" y="20256"/>
                  </a:lnTo>
                  <a:lnTo>
                    <a:pt x="3918" y="21696"/>
                  </a:lnTo>
                  <a:lnTo>
                    <a:pt x="2612" y="22927"/>
                  </a:lnTo>
                  <a:lnTo>
                    <a:pt x="1160" y="26552"/>
                  </a:lnTo>
                  <a:lnTo>
                    <a:pt x="1620" y="27858"/>
                  </a:lnTo>
                  <a:lnTo>
                    <a:pt x="2774" y="28728"/>
                  </a:lnTo>
                  <a:lnTo>
                    <a:pt x="4389" y="29308"/>
                  </a:lnTo>
                  <a:lnTo>
                    <a:pt x="5466" y="30542"/>
                  </a:lnTo>
                  <a:lnTo>
                    <a:pt x="7336" y="36927"/>
                  </a:lnTo>
                  <a:lnTo>
                    <a:pt x="9751" y="37572"/>
                  </a:lnTo>
                  <a:lnTo>
                    <a:pt x="14155" y="37987"/>
                  </a:lnTo>
                  <a:lnTo>
                    <a:pt x="14517" y="37174"/>
                  </a:lnTo>
                  <a:lnTo>
                    <a:pt x="15144" y="31519"/>
                  </a:lnTo>
                  <a:lnTo>
                    <a:pt x="20457" y="24593"/>
                  </a:lnTo>
                  <a:lnTo>
                    <a:pt x="22148" y="17533"/>
                  </a:lnTo>
                  <a:lnTo>
                    <a:pt x="22766" y="5037"/>
                  </a:lnTo>
                  <a:lnTo>
                    <a:pt x="23644" y="3355"/>
                  </a:lnTo>
                  <a:lnTo>
                    <a:pt x="25075" y="2232"/>
                  </a:lnTo>
                  <a:lnTo>
                    <a:pt x="26877" y="1485"/>
                  </a:lnTo>
                  <a:lnTo>
                    <a:pt x="27231" y="986"/>
                  </a:lnTo>
                  <a:lnTo>
                    <a:pt x="26621" y="653"/>
                  </a:lnTo>
                  <a:lnTo>
                    <a:pt x="12319" y="0"/>
                  </a:lnTo>
                  <a:lnTo>
                    <a:pt x="10752" y="843"/>
                  </a:lnTo>
                  <a:lnTo>
                    <a:pt x="9708" y="2252"/>
                  </a:lnTo>
                  <a:lnTo>
                    <a:pt x="7701" y="6074"/>
                  </a:lnTo>
                  <a:lnTo>
                    <a:pt x="0" y="1522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92"/>
            <p:cNvSpPr/>
            <p:nvPr/>
          </p:nvSpPr>
          <p:spPr>
            <a:xfrm>
              <a:off x="7421984" y="4618045"/>
              <a:ext cx="53236" cy="53015"/>
            </a:xfrm>
            <a:custGeom>
              <a:avLst/>
              <a:gdLst/>
              <a:ahLst/>
              <a:cxnLst/>
              <a:rect l="0" t="0" r="0" b="0"/>
              <a:pathLst>
                <a:path w="53236" h="53015">
                  <a:moveTo>
                    <a:pt x="53235" y="7295"/>
                  </a:moveTo>
                  <a:lnTo>
                    <a:pt x="41884" y="7295"/>
                  </a:lnTo>
                  <a:lnTo>
                    <a:pt x="37466" y="9552"/>
                  </a:lnTo>
                  <a:lnTo>
                    <a:pt x="35103" y="11340"/>
                  </a:lnTo>
                  <a:lnTo>
                    <a:pt x="32476" y="15583"/>
                  </a:lnTo>
                  <a:lnTo>
                    <a:pt x="31776" y="17900"/>
                  </a:lnTo>
                  <a:lnTo>
                    <a:pt x="30462" y="19445"/>
                  </a:lnTo>
                  <a:lnTo>
                    <a:pt x="26745" y="21161"/>
                  </a:lnTo>
                  <a:lnTo>
                    <a:pt x="25415" y="22466"/>
                  </a:lnTo>
                  <a:lnTo>
                    <a:pt x="23938" y="26173"/>
                  </a:lnTo>
                  <a:lnTo>
                    <a:pt x="22756" y="37764"/>
                  </a:lnTo>
                  <a:lnTo>
                    <a:pt x="22755" y="33726"/>
                  </a:lnTo>
                  <a:lnTo>
                    <a:pt x="25014" y="29484"/>
                  </a:lnTo>
                  <a:lnTo>
                    <a:pt x="45181" y="7737"/>
                  </a:lnTo>
                  <a:lnTo>
                    <a:pt x="45578" y="773"/>
                  </a:lnTo>
                  <a:lnTo>
                    <a:pt x="44743" y="407"/>
                  </a:lnTo>
                  <a:lnTo>
                    <a:pt x="41559" y="0"/>
                  </a:lnTo>
                  <a:lnTo>
                    <a:pt x="37321" y="2077"/>
                  </a:lnTo>
                  <a:lnTo>
                    <a:pt x="32616" y="4975"/>
                  </a:lnTo>
                  <a:lnTo>
                    <a:pt x="25207" y="7454"/>
                  </a:lnTo>
                  <a:lnTo>
                    <a:pt x="12583" y="17810"/>
                  </a:lnTo>
                  <a:lnTo>
                    <a:pt x="9768" y="22693"/>
                  </a:lnTo>
                  <a:lnTo>
                    <a:pt x="9017" y="25180"/>
                  </a:lnTo>
                  <a:lnTo>
                    <a:pt x="7670" y="26838"/>
                  </a:lnTo>
                  <a:lnTo>
                    <a:pt x="2575" y="30018"/>
                  </a:lnTo>
                  <a:lnTo>
                    <a:pt x="249" y="36586"/>
                  </a:lnTo>
                  <a:lnTo>
                    <a:pt x="0" y="41467"/>
                  </a:lnTo>
                  <a:lnTo>
                    <a:pt x="812" y="42776"/>
                  </a:lnTo>
                  <a:lnTo>
                    <a:pt x="2200" y="43649"/>
                  </a:lnTo>
                  <a:lnTo>
                    <a:pt x="7662" y="45164"/>
                  </a:lnTo>
                  <a:lnTo>
                    <a:pt x="18030" y="45364"/>
                  </a:lnTo>
                  <a:lnTo>
                    <a:pt x="19605" y="44528"/>
                  </a:lnTo>
                  <a:lnTo>
                    <a:pt x="20656" y="43123"/>
                  </a:lnTo>
                  <a:lnTo>
                    <a:pt x="21355" y="41341"/>
                  </a:lnTo>
                  <a:lnTo>
                    <a:pt x="22669" y="40152"/>
                  </a:lnTo>
                  <a:lnTo>
                    <a:pt x="26386" y="38831"/>
                  </a:lnTo>
                  <a:lnTo>
                    <a:pt x="27716" y="37632"/>
                  </a:lnTo>
                  <a:lnTo>
                    <a:pt x="29193" y="34042"/>
                  </a:lnTo>
                  <a:lnTo>
                    <a:pt x="30025" y="27261"/>
                  </a:lnTo>
                  <a:lnTo>
                    <a:pt x="30988" y="25686"/>
                  </a:lnTo>
                  <a:lnTo>
                    <a:pt x="32478" y="24635"/>
                  </a:lnTo>
                  <a:lnTo>
                    <a:pt x="36906" y="22950"/>
                  </a:lnTo>
                  <a:lnTo>
                    <a:pt x="35254" y="20461"/>
                  </a:lnTo>
                  <a:lnTo>
                    <a:pt x="30661" y="15239"/>
                  </a:lnTo>
                  <a:lnTo>
                    <a:pt x="19032" y="26274"/>
                  </a:lnTo>
                  <a:lnTo>
                    <a:pt x="16867" y="30688"/>
                  </a:lnTo>
                  <a:lnTo>
                    <a:pt x="16290" y="33050"/>
                  </a:lnTo>
                  <a:lnTo>
                    <a:pt x="15058" y="34625"/>
                  </a:lnTo>
                  <a:lnTo>
                    <a:pt x="11433" y="36375"/>
                  </a:lnTo>
                  <a:lnTo>
                    <a:pt x="10127" y="37688"/>
                  </a:lnTo>
                  <a:lnTo>
                    <a:pt x="8676" y="41405"/>
                  </a:lnTo>
                  <a:lnTo>
                    <a:pt x="7516" y="5301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93"/>
            <p:cNvSpPr/>
            <p:nvPr/>
          </p:nvSpPr>
          <p:spPr>
            <a:xfrm>
              <a:off x="7284723" y="5029200"/>
              <a:ext cx="45394" cy="45720"/>
            </a:xfrm>
            <a:custGeom>
              <a:avLst/>
              <a:gdLst/>
              <a:ahLst/>
              <a:cxnLst/>
              <a:rect l="0" t="0" r="0" b="0"/>
              <a:pathLst>
                <a:path w="45394" h="45720">
                  <a:moveTo>
                    <a:pt x="30477" y="7619"/>
                  </a:moveTo>
                  <a:lnTo>
                    <a:pt x="18904" y="7619"/>
                  </a:lnTo>
                  <a:lnTo>
                    <a:pt x="17682" y="8466"/>
                  </a:lnTo>
                  <a:lnTo>
                    <a:pt x="16866" y="9877"/>
                  </a:lnTo>
                  <a:lnTo>
                    <a:pt x="16323" y="11665"/>
                  </a:lnTo>
                  <a:lnTo>
                    <a:pt x="15115" y="12856"/>
                  </a:lnTo>
                  <a:lnTo>
                    <a:pt x="11513" y="14181"/>
                  </a:lnTo>
                  <a:lnTo>
                    <a:pt x="4726" y="14925"/>
                  </a:lnTo>
                  <a:lnTo>
                    <a:pt x="3149" y="15877"/>
                  </a:lnTo>
                  <a:lnTo>
                    <a:pt x="2098" y="17358"/>
                  </a:lnTo>
                  <a:lnTo>
                    <a:pt x="119" y="22538"/>
                  </a:lnTo>
                  <a:lnTo>
                    <a:pt x="7" y="29392"/>
                  </a:lnTo>
                  <a:lnTo>
                    <a:pt x="0" y="26112"/>
                  </a:lnTo>
                  <a:lnTo>
                    <a:pt x="845" y="25027"/>
                  </a:lnTo>
                  <a:lnTo>
                    <a:pt x="13864" y="16383"/>
                  </a:lnTo>
                  <a:lnTo>
                    <a:pt x="21049" y="10228"/>
                  </a:lnTo>
                  <a:lnTo>
                    <a:pt x="25722" y="8779"/>
                  </a:lnTo>
                  <a:lnTo>
                    <a:pt x="27307" y="7546"/>
                  </a:lnTo>
                  <a:lnTo>
                    <a:pt x="30059" y="1161"/>
                  </a:lnTo>
                  <a:lnTo>
                    <a:pt x="32548" y="515"/>
                  </a:lnTo>
                  <a:lnTo>
                    <a:pt x="34784" y="229"/>
                  </a:lnTo>
                  <a:lnTo>
                    <a:pt x="19890" y="0"/>
                  </a:lnTo>
                  <a:lnTo>
                    <a:pt x="18338" y="847"/>
                  </a:lnTo>
                  <a:lnTo>
                    <a:pt x="17304" y="2258"/>
                  </a:lnTo>
                  <a:lnTo>
                    <a:pt x="15645" y="6560"/>
                  </a:lnTo>
                  <a:lnTo>
                    <a:pt x="8712" y="14088"/>
                  </a:lnTo>
                  <a:lnTo>
                    <a:pt x="9193" y="14471"/>
                  </a:lnTo>
                  <a:lnTo>
                    <a:pt x="11986" y="14898"/>
                  </a:lnTo>
                  <a:lnTo>
                    <a:pt x="13070" y="15858"/>
                  </a:lnTo>
                  <a:lnTo>
                    <a:pt x="14274" y="19183"/>
                  </a:lnTo>
                  <a:lnTo>
                    <a:pt x="15442" y="20409"/>
                  </a:lnTo>
                  <a:lnTo>
                    <a:pt x="18997" y="21770"/>
                  </a:lnTo>
                  <a:lnTo>
                    <a:pt x="29078" y="22764"/>
                  </a:lnTo>
                  <a:lnTo>
                    <a:pt x="38710" y="14600"/>
                  </a:lnTo>
                  <a:lnTo>
                    <a:pt x="44627" y="8706"/>
                  </a:lnTo>
                  <a:lnTo>
                    <a:pt x="45393" y="3896"/>
                  </a:lnTo>
                  <a:lnTo>
                    <a:pt x="44655" y="2598"/>
                  </a:lnTo>
                  <a:lnTo>
                    <a:pt x="43315" y="1731"/>
                  </a:lnTo>
                  <a:lnTo>
                    <a:pt x="38402" y="101"/>
                  </a:lnTo>
                  <a:lnTo>
                    <a:pt x="32073" y="5256"/>
                  </a:lnTo>
                  <a:lnTo>
                    <a:pt x="25117" y="7766"/>
                  </a:lnTo>
                  <a:lnTo>
                    <a:pt x="12660" y="18133"/>
                  </a:lnTo>
                  <a:lnTo>
                    <a:pt x="9858" y="23017"/>
                  </a:lnTo>
                  <a:lnTo>
                    <a:pt x="9111" y="25504"/>
                  </a:lnTo>
                  <a:lnTo>
                    <a:pt x="7766" y="27162"/>
                  </a:lnTo>
                  <a:lnTo>
                    <a:pt x="2675" y="30343"/>
                  </a:lnTo>
                  <a:lnTo>
                    <a:pt x="1187" y="34087"/>
                  </a:lnTo>
                  <a:lnTo>
                    <a:pt x="1637" y="35425"/>
                  </a:lnTo>
                  <a:lnTo>
                    <a:pt x="2784" y="36317"/>
                  </a:lnTo>
                  <a:lnTo>
                    <a:pt x="4394" y="36910"/>
                  </a:lnTo>
                  <a:lnTo>
                    <a:pt x="5469" y="38154"/>
                  </a:lnTo>
                  <a:lnTo>
                    <a:pt x="6662" y="41792"/>
                  </a:lnTo>
                  <a:lnTo>
                    <a:pt x="7827" y="43102"/>
                  </a:lnTo>
                  <a:lnTo>
                    <a:pt x="15237" y="457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94"/>
            <p:cNvSpPr/>
            <p:nvPr/>
          </p:nvSpPr>
          <p:spPr>
            <a:xfrm>
              <a:off x="7521072" y="5139178"/>
              <a:ext cx="60829" cy="34480"/>
            </a:xfrm>
            <a:custGeom>
              <a:avLst/>
              <a:gdLst/>
              <a:ahLst/>
              <a:cxnLst/>
              <a:rect l="0" t="0" r="0" b="0"/>
              <a:pathLst>
                <a:path w="60829" h="34480">
                  <a:moveTo>
                    <a:pt x="60828" y="27182"/>
                  </a:moveTo>
                  <a:lnTo>
                    <a:pt x="60828" y="20621"/>
                  </a:lnTo>
                  <a:lnTo>
                    <a:pt x="59981" y="20268"/>
                  </a:lnTo>
                  <a:lnTo>
                    <a:pt x="56783" y="19875"/>
                  </a:lnTo>
                  <a:lnTo>
                    <a:pt x="55591" y="18924"/>
                  </a:lnTo>
                  <a:lnTo>
                    <a:pt x="53301" y="12264"/>
                  </a:lnTo>
                  <a:lnTo>
                    <a:pt x="49189" y="7992"/>
                  </a:lnTo>
                  <a:lnTo>
                    <a:pt x="44931" y="5953"/>
                  </a:lnTo>
                  <a:lnTo>
                    <a:pt x="42610" y="5409"/>
                  </a:lnTo>
                  <a:lnTo>
                    <a:pt x="40216" y="5893"/>
                  </a:lnTo>
                  <a:lnTo>
                    <a:pt x="30290" y="10496"/>
                  </a:lnTo>
                  <a:lnTo>
                    <a:pt x="17640" y="12598"/>
                  </a:lnTo>
                  <a:lnTo>
                    <a:pt x="7486" y="17935"/>
                  </a:lnTo>
                  <a:lnTo>
                    <a:pt x="4946" y="18477"/>
                  </a:lnTo>
                  <a:lnTo>
                    <a:pt x="3253" y="19685"/>
                  </a:lnTo>
                  <a:lnTo>
                    <a:pt x="2125" y="21338"/>
                  </a:lnTo>
                  <a:lnTo>
                    <a:pt x="0" y="26840"/>
                  </a:lnTo>
                  <a:lnTo>
                    <a:pt x="6440" y="33712"/>
                  </a:lnTo>
                  <a:lnTo>
                    <a:pt x="11223" y="34479"/>
                  </a:lnTo>
                  <a:lnTo>
                    <a:pt x="15638" y="32400"/>
                  </a:lnTo>
                  <a:lnTo>
                    <a:pt x="20424" y="29501"/>
                  </a:lnTo>
                  <a:lnTo>
                    <a:pt x="27878" y="27022"/>
                  </a:lnTo>
                  <a:lnTo>
                    <a:pt x="32918" y="23442"/>
                  </a:lnTo>
                  <a:lnTo>
                    <a:pt x="35724" y="19028"/>
                  </a:lnTo>
                  <a:lnTo>
                    <a:pt x="36472" y="16666"/>
                  </a:lnTo>
                  <a:lnTo>
                    <a:pt x="37817" y="15091"/>
                  </a:lnTo>
                  <a:lnTo>
                    <a:pt x="41570" y="13341"/>
                  </a:lnTo>
                  <a:lnTo>
                    <a:pt x="42909" y="12028"/>
                  </a:lnTo>
                  <a:lnTo>
                    <a:pt x="45483" y="4672"/>
                  </a:lnTo>
                  <a:lnTo>
                    <a:pt x="41511" y="380"/>
                  </a:lnTo>
                  <a:lnTo>
                    <a:pt x="40330" y="0"/>
                  </a:lnTo>
                  <a:lnTo>
                    <a:pt x="39543" y="595"/>
                  </a:lnTo>
                  <a:lnTo>
                    <a:pt x="39018" y="1837"/>
                  </a:lnTo>
                  <a:lnTo>
                    <a:pt x="37821" y="2665"/>
                  </a:lnTo>
                  <a:lnTo>
                    <a:pt x="31499" y="4104"/>
                  </a:lnTo>
                  <a:lnTo>
                    <a:pt x="26644" y="8302"/>
                  </a:lnTo>
                  <a:lnTo>
                    <a:pt x="24468" y="12582"/>
                  </a:lnTo>
                  <a:lnTo>
                    <a:pt x="22728" y="2718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95"/>
            <p:cNvSpPr/>
            <p:nvPr/>
          </p:nvSpPr>
          <p:spPr>
            <a:xfrm>
              <a:off x="7581900" y="5151119"/>
              <a:ext cx="15240" cy="15242"/>
            </a:xfrm>
            <a:custGeom>
              <a:avLst/>
              <a:gdLst/>
              <a:ahLst/>
              <a:cxnLst/>
              <a:rect l="0" t="0" r="0" b="0"/>
              <a:pathLst>
                <a:path w="15240" h="15242">
                  <a:moveTo>
                    <a:pt x="15239" y="15241"/>
                  </a:moveTo>
                  <a:lnTo>
                    <a:pt x="15239" y="8680"/>
                  </a:lnTo>
                  <a:lnTo>
                    <a:pt x="14392" y="8327"/>
                  </a:lnTo>
                  <a:lnTo>
                    <a:pt x="11194" y="7934"/>
                  </a:lnTo>
                  <a:lnTo>
                    <a:pt x="10002" y="6983"/>
                  </a:lnTo>
                  <a:lnTo>
                    <a:pt x="7933" y="1087"/>
                  </a:lnTo>
                  <a:lnTo>
                    <a:pt x="5501" y="48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50"/>
          <p:cNvGrpSpPr/>
          <p:nvPr/>
        </p:nvGrpSpPr>
        <p:grpSpPr>
          <a:xfrm>
            <a:off x="3857356" y="5114106"/>
            <a:ext cx="569864" cy="379914"/>
            <a:chOff x="3857356" y="5114106"/>
            <a:chExt cx="569864" cy="379914"/>
          </a:xfrm>
        </p:grpSpPr>
        <p:sp>
          <p:nvSpPr>
            <p:cNvPr id="66" name="SMARTInkShape-296"/>
            <p:cNvSpPr/>
            <p:nvPr/>
          </p:nvSpPr>
          <p:spPr>
            <a:xfrm>
              <a:off x="3857356" y="5114106"/>
              <a:ext cx="211725" cy="257265"/>
            </a:xfrm>
            <a:custGeom>
              <a:avLst/>
              <a:gdLst/>
              <a:ahLst/>
              <a:cxnLst/>
              <a:rect l="0" t="0" r="0" b="0"/>
              <a:pathLst>
                <a:path w="211725" h="257265">
                  <a:moveTo>
                    <a:pt x="143144" y="14154"/>
                  </a:moveTo>
                  <a:lnTo>
                    <a:pt x="136583" y="7593"/>
                  </a:lnTo>
                  <a:lnTo>
                    <a:pt x="111078" y="0"/>
                  </a:lnTo>
                  <a:lnTo>
                    <a:pt x="98741" y="3280"/>
                  </a:lnTo>
                  <a:lnTo>
                    <a:pt x="64332" y="20187"/>
                  </a:lnTo>
                  <a:lnTo>
                    <a:pt x="28840" y="52458"/>
                  </a:lnTo>
                  <a:lnTo>
                    <a:pt x="19529" y="63351"/>
                  </a:lnTo>
                  <a:lnTo>
                    <a:pt x="3889" y="98432"/>
                  </a:lnTo>
                  <a:lnTo>
                    <a:pt x="0" y="120969"/>
                  </a:lnTo>
                  <a:lnTo>
                    <a:pt x="2894" y="143734"/>
                  </a:lnTo>
                  <a:lnTo>
                    <a:pt x="12303" y="168945"/>
                  </a:lnTo>
                  <a:lnTo>
                    <a:pt x="39335" y="206400"/>
                  </a:lnTo>
                  <a:lnTo>
                    <a:pt x="74749" y="236757"/>
                  </a:lnTo>
                  <a:lnTo>
                    <a:pt x="106239" y="252458"/>
                  </a:lnTo>
                  <a:lnTo>
                    <a:pt x="143301" y="257264"/>
                  </a:lnTo>
                  <a:lnTo>
                    <a:pt x="175181" y="257051"/>
                  </a:lnTo>
                  <a:lnTo>
                    <a:pt x="211724" y="24275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97"/>
            <p:cNvSpPr/>
            <p:nvPr/>
          </p:nvSpPr>
          <p:spPr>
            <a:xfrm>
              <a:off x="4085956" y="5120639"/>
              <a:ext cx="143145" cy="212127"/>
            </a:xfrm>
            <a:custGeom>
              <a:avLst/>
              <a:gdLst/>
              <a:ahLst/>
              <a:cxnLst/>
              <a:rect l="0" t="0" r="0" b="0"/>
              <a:pathLst>
                <a:path w="143145" h="212127">
                  <a:moveTo>
                    <a:pt x="143144" y="22861"/>
                  </a:moveTo>
                  <a:lnTo>
                    <a:pt x="143144" y="16300"/>
                  </a:lnTo>
                  <a:lnTo>
                    <a:pt x="142297" y="15946"/>
                  </a:lnTo>
                  <a:lnTo>
                    <a:pt x="139098" y="15555"/>
                  </a:lnTo>
                  <a:lnTo>
                    <a:pt x="134854" y="13122"/>
                  </a:lnTo>
                  <a:lnTo>
                    <a:pt x="130146" y="10066"/>
                  </a:lnTo>
                  <a:lnTo>
                    <a:pt x="125231" y="8707"/>
                  </a:lnTo>
                  <a:lnTo>
                    <a:pt x="122735" y="9192"/>
                  </a:lnTo>
                  <a:lnTo>
                    <a:pt x="112646" y="13795"/>
                  </a:lnTo>
                  <a:lnTo>
                    <a:pt x="102780" y="17069"/>
                  </a:lnTo>
                  <a:lnTo>
                    <a:pt x="93878" y="21980"/>
                  </a:lnTo>
                  <a:lnTo>
                    <a:pt x="64315" y="49476"/>
                  </a:lnTo>
                  <a:lnTo>
                    <a:pt x="38992" y="84315"/>
                  </a:lnTo>
                  <a:lnTo>
                    <a:pt x="15860" y="119728"/>
                  </a:lnTo>
                  <a:lnTo>
                    <a:pt x="3889" y="145852"/>
                  </a:lnTo>
                  <a:lnTo>
                    <a:pt x="0" y="163913"/>
                  </a:lnTo>
                  <a:lnTo>
                    <a:pt x="1349" y="174733"/>
                  </a:lnTo>
                  <a:lnTo>
                    <a:pt x="9113" y="195476"/>
                  </a:lnTo>
                  <a:lnTo>
                    <a:pt x="16123" y="203437"/>
                  </a:lnTo>
                  <a:lnTo>
                    <a:pt x="24883" y="208950"/>
                  </a:lnTo>
                  <a:lnTo>
                    <a:pt x="40182" y="212054"/>
                  </a:lnTo>
                  <a:lnTo>
                    <a:pt x="59578" y="212126"/>
                  </a:lnTo>
                  <a:lnTo>
                    <a:pt x="92143" y="200330"/>
                  </a:lnTo>
                  <a:lnTo>
                    <a:pt x="102414" y="195433"/>
                  </a:lnTo>
                  <a:lnTo>
                    <a:pt x="117717" y="179827"/>
                  </a:lnTo>
                  <a:lnTo>
                    <a:pt x="137615" y="147498"/>
                  </a:lnTo>
                  <a:lnTo>
                    <a:pt x="142051" y="120952"/>
                  </a:lnTo>
                  <a:lnTo>
                    <a:pt x="143000" y="87739"/>
                  </a:lnTo>
                  <a:lnTo>
                    <a:pt x="137031" y="61076"/>
                  </a:lnTo>
                  <a:lnTo>
                    <a:pt x="122481" y="25274"/>
                  </a:lnTo>
                  <a:lnTo>
                    <a:pt x="120413" y="18853"/>
                  </a:lnTo>
                  <a:lnTo>
                    <a:pt x="105044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98"/>
            <p:cNvSpPr/>
            <p:nvPr/>
          </p:nvSpPr>
          <p:spPr>
            <a:xfrm>
              <a:off x="4252131" y="5281913"/>
              <a:ext cx="175089" cy="212107"/>
            </a:xfrm>
            <a:custGeom>
              <a:avLst/>
              <a:gdLst/>
              <a:ahLst/>
              <a:cxnLst/>
              <a:rect l="0" t="0" r="0" b="0"/>
              <a:pathLst>
                <a:path w="175089" h="212107">
                  <a:moveTo>
                    <a:pt x="22688" y="29226"/>
                  </a:moveTo>
                  <a:lnTo>
                    <a:pt x="15382" y="29226"/>
                  </a:lnTo>
                  <a:lnTo>
                    <a:pt x="19207" y="25181"/>
                  </a:lnTo>
                  <a:lnTo>
                    <a:pt x="23399" y="23195"/>
                  </a:lnTo>
                  <a:lnTo>
                    <a:pt x="25702" y="22666"/>
                  </a:lnTo>
                  <a:lnTo>
                    <a:pt x="30519" y="17562"/>
                  </a:lnTo>
                  <a:lnTo>
                    <a:pt x="32989" y="13830"/>
                  </a:lnTo>
                  <a:lnTo>
                    <a:pt x="36329" y="11342"/>
                  </a:lnTo>
                  <a:lnTo>
                    <a:pt x="68613" y="627"/>
                  </a:lnTo>
                  <a:lnTo>
                    <a:pt x="73625" y="0"/>
                  </a:lnTo>
                  <a:lnTo>
                    <a:pt x="81451" y="1562"/>
                  </a:lnTo>
                  <a:lnTo>
                    <a:pt x="88599" y="4231"/>
                  </a:lnTo>
                  <a:lnTo>
                    <a:pt x="101296" y="6581"/>
                  </a:lnTo>
                  <a:lnTo>
                    <a:pt x="120362" y="16889"/>
                  </a:lnTo>
                  <a:lnTo>
                    <a:pt x="127623" y="24025"/>
                  </a:lnTo>
                  <a:lnTo>
                    <a:pt x="132826" y="32842"/>
                  </a:lnTo>
                  <a:lnTo>
                    <a:pt x="141014" y="63187"/>
                  </a:lnTo>
                  <a:lnTo>
                    <a:pt x="137686" y="98265"/>
                  </a:lnTo>
                  <a:lnTo>
                    <a:pt x="129105" y="120802"/>
                  </a:lnTo>
                  <a:lnTo>
                    <a:pt x="101183" y="155793"/>
                  </a:lnTo>
                  <a:lnTo>
                    <a:pt x="86115" y="167293"/>
                  </a:lnTo>
                  <a:lnTo>
                    <a:pt x="60617" y="177917"/>
                  </a:lnTo>
                  <a:lnTo>
                    <a:pt x="22827" y="181410"/>
                  </a:lnTo>
                  <a:lnTo>
                    <a:pt x="6441" y="181583"/>
                  </a:lnTo>
                  <a:lnTo>
                    <a:pt x="4237" y="180752"/>
                  </a:lnTo>
                  <a:lnTo>
                    <a:pt x="2768" y="179350"/>
                  </a:lnTo>
                  <a:lnTo>
                    <a:pt x="1135" y="175534"/>
                  </a:lnTo>
                  <a:lnTo>
                    <a:pt x="0" y="163713"/>
                  </a:lnTo>
                  <a:lnTo>
                    <a:pt x="2163" y="158707"/>
                  </a:lnTo>
                  <a:lnTo>
                    <a:pt x="10449" y="148595"/>
                  </a:lnTo>
                  <a:lnTo>
                    <a:pt x="21790" y="140983"/>
                  </a:lnTo>
                  <a:lnTo>
                    <a:pt x="31830" y="137411"/>
                  </a:lnTo>
                  <a:lnTo>
                    <a:pt x="34710" y="137756"/>
                  </a:lnTo>
                  <a:lnTo>
                    <a:pt x="40167" y="140397"/>
                  </a:lnTo>
                  <a:lnTo>
                    <a:pt x="77812" y="166409"/>
                  </a:lnTo>
                  <a:lnTo>
                    <a:pt x="86135" y="172323"/>
                  </a:lnTo>
                  <a:lnTo>
                    <a:pt x="100634" y="187660"/>
                  </a:lnTo>
                  <a:lnTo>
                    <a:pt x="134551" y="206934"/>
                  </a:lnTo>
                  <a:lnTo>
                    <a:pt x="149719" y="210574"/>
                  </a:lnTo>
                  <a:lnTo>
                    <a:pt x="175088" y="21210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51"/>
          <p:cNvGrpSpPr/>
          <p:nvPr/>
        </p:nvGrpSpPr>
        <p:grpSpPr>
          <a:xfrm>
            <a:off x="4777768" y="5151119"/>
            <a:ext cx="2011652" cy="510542"/>
            <a:chOff x="4777768" y="5151119"/>
            <a:chExt cx="2011652" cy="510542"/>
          </a:xfrm>
        </p:grpSpPr>
        <p:sp>
          <p:nvSpPr>
            <p:cNvPr id="70" name="SMARTInkShape-299"/>
            <p:cNvSpPr/>
            <p:nvPr/>
          </p:nvSpPr>
          <p:spPr>
            <a:xfrm>
              <a:off x="5625739" y="5257819"/>
              <a:ext cx="302622" cy="270752"/>
            </a:xfrm>
            <a:custGeom>
              <a:avLst/>
              <a:gdLst/>
              <a:ahLst/>
              <a:cxnLst/>
              <a:rect l="0" t="0" r="0" b="0"/>
              <a:pathLst>
                <a:path w="302622" h="270752">
                  <a:moveTo>
                    <a:pt x="264521" y="15220"/>
                  </a:moveTo>
                  <a:lnTo>
                    <a:pt x="264521" y="8660"/>
                  </a:lnTo>
                  <a:lnTo>
                    <a:pt x="263674" y="8307"/>
                  </a:lnTo>
                  <a:lnTo>
                    <a:pt x="260476" y="7914"/>
                  </a:lnTo>
                  <a:lnTo>
                    <a:pt x="259284" y="6963"/>
                  </a:lnTo>
                  <a:lnTo>
                    <a:pt x="257960" y="3648"/>
                  </a:lnTo>
                  <a:lnTo>
                    <a:pt x="256760" y="2426"/>
                  </a:lnTo>
                  <a:lnTo>
                    <a:pt x="253169" y="1067"/>
                  </a:lnTo>
                  <a:lnTo>
                    <a:pt x="215942" y="0"/>
                  </a:lnTo>
                  <a:lnTo>
                    <a:pt x="193620" y="2242"/>
                  </a:lnTo>
                  <a:lnTo>
                    <a:pt x="160957" y="10588"/>
                  </a:lnTo>
                  <a:lnTo>
                    <a:pt x="131859" y="21938"/>
                  </a:lnTo>
                  <a:lnTo>
                    <a:pt x="96922" y="40944"/>
                  </a:lnTo>
                  <a:lnTo>
                    <a:pt x="60545" y="63262"/>
                  </a:lnTo>
                  <a:lnTo>
                    <a:pt x="26996" y="94110"/>
                  </a:lnTo>
                  <a:lnTo>
                    <a:pt x="7942" y="122432"/>
                  </a:lnTo>
                  <a:lnTo>
                    <a:pt x="2319" y="137377"/>
                  </a:lnTo>
                  <a:lnTo>
                    <a:pt x="0" y="160071"/>
                  </a:lnTo>
                  <a:lnTo>
                    <a:pt x="6373" y="188236"/>
                  </a:lnTo>
                  <a:lnTo>
                    <a:pt x="12628" y="200490"/>
                  </a:lnTo>
                  <a:lnTo>
                    <a:pt x="29584" y="219975"/>
                  </a:lnTo>
                  <a:lnTo>
                    <a:pt x="60120" y="241987"/>
                  </a:lnTo>
                  <a:lnTo>
                    <a:pt x="95609" y="255657"/>
                  </a:lnTo>
                  <a:lnTo>
                    <a:pt x="126043" y="263038"/>
                  </a:lnTo>
                  <a:lnTo>
                    <a:pt x="159802" y="266448"/>
                  </a:lnTo>
                  <a:lnTo>
                    <a:pt x="187491" y="270751"/>
                  </a:lnTo>
                  <a:lnTo>
                    <a:pt x="224500" y="267735"/>
                  </a:lnTo>
                  <a:lnTo>
                    <a:pt x="256521" y="266889"/>
                  </a:lnTo>
                  <a:lnTo>
                    <a:pt x="281222" y="260638"/>
                  </a:lnTo>
                  <a:lnTo>
                    <a:pt x="302621" y="2514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00"/>
            <p:cNvSpPr/>
            <p:nvPr/>
          </p:nvSpPr>
          <p:spPr>
            <a:xfrm>
              <a:off x="6073139" y="5318760"/>
              <a:ext cx="129542" cy="22860"/>
            </a:xfrm>
            <a:custGeom>
              <a:avLst/>
              <a:gdLst/>
              <a:ahLst/>
              <a:cxnLst/>
              <a:rect l="0" t="0" r="0" b="0"/>
              <a:pathLst>
                <a:path w="129542" h="22860">
                  <a:moveTo>
                    <a:pt x="0" y="22859"/>
                  </a:moveTo>
                  <a:lnTo>
                    <a:pt x="0" y="16299"/>
                  </a:lnTo>
                  <a:lnTo>
                    <a:pt x="847" y="15946"/>
                  </a:lnTo>
                  <a:lnTo>
                    <a:pt x="36791" y="11203"/>
                  </a:lnTo>
                  <a:lnTo>
                    <a:pt x="72709" y="7934"/>
                  </a:lnTo>
                  <a:lnTo>
                    <a:pt x="110618" y="1086"/>
                  </a:lnTo>
                  <a:lnTo>
                    <a:pt x="12954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01"/>
            <p:cNvSpPr/>
            <p:nvPr/>
          </p:nvSpPr>
          <p:spPr>
            <a:xfrm>
              <a:off x="6042660" y="5440680"/>
              <a:ext cx="167641" cy="6565"/>
            </a:xfrm>
            <a:custGeom>
              <a:avLst/>
              <a:gdLst/>
              <a:ahLst/>
              <a:cxnLst/>
              <a:rect l="0" t="0" r="0" b="0"/>
              <a:pathLst>
                <a:path w="167641" h="6565">
                  <a:moveTo>
                    <a:pt x="0" y="0"/>
                  </a:moveTo>
                  <a:lnTo>
                    <a:pt x="34252" y="846"/>
                  </a:lnTo>
                  <a:lnTo>
                    <a:pt x="69077" y="6560"/>
                  </a:lnTo>
                  <a:lnTo>
                    <a:pt x="98311" y="6564"/>
                  </a:lnTo>
                  <a:lnTo>
                    <a:pt x="131791" y="687"/>
                  </a:lnTo>
                  <a:lnTo>
                    <a:pt x="16764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02"/>
            <p:cNvSpPr/>
            <p:nvPr/>
          </p:nvSpPr>
          <p:spPr>
            <a:xfrm>
              <a:off x="6363003" y="5242560"/>
              <a:ext cx="271696" cy="349648"/>
            </a:xfrm>
            <a:custGeom>
              <a:avLst/>
              <a:gdLst/>
              <a:ahLst/>
              <a:cxnLst/>
              <a:rect l="0" t="0" r="0" b="0"/>
              <a:pathLst>
                <a:path w="271696" h="349648">
                  <a:moveTo>
                    <a:pt x="220677" y="83820"/>
                  </a:moveTo>
                  <a:lnTo>
                    <a:pt x="220677" y="65907"/>
                  </a:lnTo>
                  <a:lnTo>
                    <a:pt x="218983" y="64258"/>
                  </a:lnTo>
                  <a:lnTo>
                    <a:pt x="206357" y="59354"/>
                  </a:lnTo>
                  <a:lnTo>
                    <a:pt x="200766" y="56013"/>
                  </a:lnTo>
                  <a:lnTo>
                    <a:pt x="192011" y="54131"/>
                  </a:lnTo>
                  <a:lnTo>
                    <a:pt x="178222" y="54421"/>
                  </a:lnTo>
                  <a:lnTo>
                    <a:pt x="143903" y="63976"/>
                  </a:lnTo>
                  <a:lnTo>
                    <a:pt x="106301" y="84551"/>
                  </a:lnTo>
                  <a:lnTo>
                    <a:pt x="68267" y="115399"/>
                  </a:lnTo>
                  <a:lnTo>
                    <a:pt x="37795" y="147255"/>
                  </a:lnTo>
                  <a:lnTo>
                    <a:pt x="11362" y="181863"/>
                  </a:lnTo>
                  <a:lnTo>
                    <a:pt x="4881" y="199926"/>
                  </a:lnTo>
                  <a:lnTo>
                    <a:pt x="721" y="235071"/>
                  </a:lnTo>
                  <a:lnTo>
                    <a:pt x="0" y="258739"/>
                  </a:lnTo>
                  <a:lnTo>
                    <a:pt x="4347" y="274169"/>
                  </a:lnTo>
                  <a:lnTo>
                    <a:pt x="16315" y="294877"/>
                  </a:lnTo>
                  <a:lnTo>
                    <a:pt x="35528" y="317045"/>
                  </a:lnTo>
                  <a:lnTo>
                    <a:pt x="66951" y="336883"/>
                  </a:lnTo>
                  <a:lnTo>
                    <a:pt x="90744" y="346103"/>
                  </a:lnTo>
                  <a:lnTo>
                    <a:pt x="123797" y="349647"/>
                  </a:lnTo>
                  <a:lnTo>
                    <a:pt x="150485" y="348003"/>
                  </a:lnTo>
                  <a:lnTo>
                    <a:pt x="174480" y="339896"/>
                  </a:lnTo>
                  <a:lnTo>
                    <a:pt x="212147" y="316257"/>
                  </a:lnTo>
                  <a:lnTo>
                    <a:pt x="240542" y="281441"/>
                  </a:lnTo>
                  <a:lnTo>
                    <a:pt x="255143" y="250515"/>
                  </a:lnTo>
                  <a:lnTo>
                    <a:pt x="266181" y="212671"/>
                  </a:lnTo>
                  <a:lnTo>
                    <a:pt x="271695" y="182676"/>
                  </a:lnTo>
                  <a:lnTo>
                    <a:pt x="271071" y="154597"/>
                  </a:lnTo>
                  <a:lnTo>
                    <a:pt x="263274" y="122353"/>
                  </a:lnTo>
                  <a:lnTo>
                    <a:pt x="252735" y="86289"/>
                  </a:lnTo>
                  <a:lnTo>
                    <a:pt x="234420" y="50090"/>
                  </a:lnTo>
                  <a:lnTo>
                    <a:pt x="208743" y="13654"/>
                  </a:lnTo>
                  <a:lnTo>
                    <a:pt x="197816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03"/>
            <p:cNvSpPr/>
            <p:nvPr/>
          </p:nvSpPr>
          <p:spPr>
            <a:xfrm>
              <a:off x="6537960" y="5151119"/>
              <a:ext cx="15241" cy="22862"/>
            </a:xfrm>
            <a:custGeom>
              <a:avLst/>
              <a:gdLst/>
              <a:ahLst/>
              <a:cxnLst/>
              <a:rect l="0" t="0" r="0" b="0"/>
              <a:pathLst>
                <a:path w="15241" h="22862">
                  <a:moveTo>
                    <a:pt x="15240" y="0"/>
                  </a:moveTo>
                  <a:lnTo>
                    <a:pt x="8679" y="6562"/>
                  </a:lnTo>
                  <a:lnTo>
                    <a:pt x="7933" y="11352"/>
                  </a:lnTo>
                  <a:lnTo>
                    <a:pt x="6982" y="12648"/>
                  </a:lnTo>
                  <a:lnTo>
                    <a:pt x="3667" y="14088"/>
                  </a:lnTo>
                  <a:lnTo>
                    <a:pt x="2445" y="15319"/>
                  </a:lnTo>
                  <a:lnTo>
                    <a:pt x="0" y="228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04"/>
            <p:cNvSpPr/>
            <p:nvPr/>
          </p:nvSpPr>
          <p:spPr>
            <a:xfrm>
              <a:off x="6644741" y="5181600"/>
              <a:ext cx="37999" cy="15230"/>
            </a:xfrm>
            <a:custGeom>
              <a:avLst/>
              <a:gdLst/>
              <a:ahLst/>
              <a:cxnLst/>
              <a:rect l="0" t="0" r="0" b="0"/>
              <a:pathLst>
                <a:path w="37999" h="15230">
                  <a:moveTo>
                    <a:pt x="22759" y="0"/>
                  </a:moveTo>
                  <a:lnTo>
                    <a:pt x="11120" y="0"/>
                  </a:lnTo>
                  <a:lnTo>
                    <a:pt x="9920" y="846"/>
                  </a:lnTo>
                  <a:lnTo>
                    <a:pt x="9119" y="2257"/>
                  </a:lnTo>
                  <a:lnTo>
                    <a:pt x="8586" y="4045"/>
                  </a:lnTo>
                  <a:lnTo>
                    <a:pt x="0" y="15119"/>
                  </a:lnTo>
                  <a:lnTo>
                    <a:pt x="6468" y="15229"/>
                  </a:lnTo>
                  <a:lnTo>
                    <a:pt x="13395" y="10000"/>
                  </a:lnTo>
                  <a:lnTo>
                    <a:pt x="18032" y="8678"/>
                  </a:lnTo>
                  <a:lnTo>
                    <a:pt x="19608" y="7478"/>
                  </a:lnTo>
                  <a:lnTo>
                    <a:pt x="22672" y="2592"/>
                  </a:lnTo>
                  <a:lnTo>
                    <a:pt x="26389" y="1152"/>
                  </a:lnTo>
                  <a:lnTo>
                    <a:pt x="37998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05"/>
            <p:cNvSpPr/>
            <p:nvPr/>
          </p:nvSpPr>
          <p:spPr>
            <a:xfrm>
              <a:off x="6766560" y="5501639"/>
              <a:ext cx="22860" cy="7622"/>
            </a:xfrm>
            <a:custGeom>
              <a:avLst/>
              <a:gdLst/>
              <a:ahLst/>
              <a:cxnLst/>
              <a:rect l="0" t="0" r="0" b="0"/>
              <a:pathLst>
                <a:path w="22860" h="7622">
                  <a:moveTo>
                    <a:pt x="22859" y="0"/>
                  </a:moveTo>
                  <a:lnTo>
                    <a:pt x="3891" y="0"/>
                  </a:lnTo>
                  <a:lnTo>
                    <a:pt x="2594" y="847"/>
                  </a:lnTo>
                  <a:lnTo>
                    <a:pt x="1729" y="2258"/>
                  </a:lnTo>
                  <a:lnTo>
                    <a:pt x="0" y="76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06"/>
            <p:cNvSpPr/>
            <p:nvPr/>
          </p:nvSpPr>
          <p:spPr>
            <a:xfrm>
              <a:off x="6659889" y="5646419"/>
              <a:ext cx="38092" cy="15242"/>
            </a:xfrm>
            <a:custGeom>
              <a:avLst/>
              <a:gdLst/>
              <a:ahLst/>
              <a:cxnLst/>
              <a:rect l="0" t="0" r="0" b="0"/>
              <a:pathLst>
                <a:path w="38092" h="15242">
                  <a:moveTo>
                    <a:pt x="38091" y="15241"/>
                  </a:moveTo>
                  <a:lnTo>
                    <a:pt x="22" y="15241"/>
                  </a:lnTo>
                  <a:lnTo>
                    <a:pt x="0" y="11196"/>
                  </a:lnTo>
                  <a:lnTo>
                    <a:pt x="843" y="10004"/>
                  </a:lnTo>
                  <a:lnTo>
                    <a:pt x="2253" y="9209"/>
                  </a:lnTo>
                  <a:lnTo>
                    <a:pt x="6552" y="7934"/>
                  </a:lnTo>
                  <a:lnTo>
                    <a:pt x="14078" y="1087"/>
                  </a:lnTo>
                  <a:lnTo>
                    <a:pt x="2285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07"/>
            <p:cNvSpPr/>
            <p:nvPr/>
          </p:nvSpPr>
          <p:spPr>
            <a:xfrm>
              <a:off x="5372100" y="5341619"/>
              <a:ext cx="137161" cy="22862"/>
            </a:xfrm>
            <a:custGeom>
              <a:avLst/>
              <a:gdLst/>
              <a:ahLst/>
              <a:cxnLst/>
              <a:rect l="0" t="0" r="0" b="0"/>
              <a:pathLst>
                <a:path w="137161" h="22862">
                  <a:moveTo>
                    <a:pt x="0" y="0"/>
                  </a:moveTo>
                  <a:lnTo>
                    <a:pt x="14690" y="847"/>
                  </a:lnTo>
                  <a:lnTo>
                    <a:pt x="46651" y="6562"/>
                  </a:lnTo>
                  <a:lnTo>
                    <a:pt x="83942" y="9739"/>
                  </a:lnTo>
                  <a:lnTo>
                    <a:pt x="121261" y="20789"/>
                  </a:lnTo>
                  <a:lnTo>
                    <a:pt x="137160" y="228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08"/>
            <p:cNvSpPr/>
            <p:nvPr/>
          </p:nvSpPr>
          <p:spPr>
            <a:xfrm>
              <a:off x="5311139" y="5471160"/>
              <a:ext cx="152401" cy="7621"/>
            </a:xfrm>
            <a:custGeom>
              <a:avLst/>
              <a:gdLst/>
              <a:ahLst/>
              <a:cxnLst/>
              <a:rect l="0" t="0" r="0" b="0"/>
              <a:pathLst>
                <a:path w="152401" h="7621">
                  <a:moveTo>
                    <a:pt x="0" y="0"/>
                  </a:moveTo>
                  <a:lnTo>
                    <a:pt x="33564" y="0"/>
                  </a:lnTo>
                  <a:lnTo>
                    <a:pt x="64596" y="846"/>
                  </a:lnTo>
                  <a:lnTo>
                    <a:pt x="101943" y="6560"/>
                  </a:lnTo>
                  <a:lnTo>
                    <a:pt x="137878" y="7557"/>
                  </a:lnTo>
                  <a:lnTo>
                    <a:pt x="152400" y="76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09"/>
            <p:cNvSpPr/>
            <p:nvPr/>
          </p:nvSpPr>
          <p:spPr>
            <a:xfrm>
              <a:off x="4893990" y="5265419"/>
              <a:ext cx="295060" cy="259031"/>
            </a:xfrm>
            <a:custGeom>
              <a:avLst/>
              <a:gdLst/>
              <a:ahLst/>
              <a:cxnLst/>
              <a:rect l="0" t="0" r="0" b="0"/>
              <a:pathLst>
                <a:path w="295060" h="259031">
                  <a:moveTo>
                    <a:pt x="180929" y="30481"/>
                  </a:moveTo>
                  <a:lnTo>
                    <a:pt x="174369" y="23920"/>
                  </a:lnTo>
                  <a:lnTo>
                    <a:pt x="162199" y="17833"/>
                  </a:lnTo>
                  <a:lnTo>
                    <a:pt x="148119" y="15582"/>
                  </a:lnTo>
                  <a:lnTo>
                    <a:pt x="112159" y="24661"/>
                  </a:lnTo>
                  <a:lnTo>
                    <a:pt x="86925" y="36644"/>
                  </a:lnTo>
                  <a:lnTo>
                    <a:pt x="71703" y="50181"/>
                  </a:lnTo>
                  <a:lnTo>
                    <a:pt x="41228" y="86595"/>
                  </a:lnTo>
                  <a:lnTo>
                    <a:pt x="11596" y="124548"/>
                  </a:lnTo>
                  <a:lnTo>
                    <a:pt x="2440" y="145559"/>
                  </a:lnTo>
                  <a:lnTo>
                    <a:pt x="0" y="160366"/>
                  </a:lnTo>
                  <a:lnTo>
                    <a:pt x="1175" y="173157"/>
                  </a:lnTo>
                  <a:lnTo>
                    <a:pt x="8827" y="195165"/>
                  </a:lnTo>
                  <a:lnTo>
                    <a:pt x="39023" y="231116"/>
                  </a:lnTo>
                  <a:lnTo>
                    <a:pt x="54875" y="245527"/>
                  </a:lnTo>
                  <a:lnTo>
                    <a:pt x="68179" y="252492"/>
                  </a:lnTo>
                  <a:lnTo>
                    <a:pt x="102652" y="257779"/>
                  </a:lnTo>
                  <a:lnTo>
                    <a:pt x="134799" y="258824"/>
                  </a:lnTo>
                  <a:lnTo>
                    <a:pt x="165608" y="259030"/>
                  </a:lnTo>
                  <a:lnTo>
                    <a:pt x="188526" y="255020"/>
                  </a:lnTo>
                  <a:lnTo>
                    <a:pt x="219025" y="240843"/>
                  </a:lnTo>
                  <a:lnTo>
                    <a:pt x="249039" y="226335"/>
                  </a:lnTo>
                  <a:lnTo>
                    <a:pt x="277631" y="193678"/>
                  </a:lnTo>
                  <a:lnTo>
                    <a:pt x="288699" y="173945"/>
                  </a:lnTo>
                  <a:lnTo>
                    <a:pt x="293939" y="145367"/>
                  </a:lnTo>
                  <a:lnTo>
                    <a:pt x="295059" y="113207"/>
                  </a:lnTo>
                  <a:lnTo>
                    <a:pt x="294349" y="89688"/>
                  </a:lnTo>
                  <a:lnTo>
                    <a:pt x="288289" y="73047"/>
                  </a:lnTo>
                  <a:lnTo>
                    <a:pt x="262670" y="37134"/>
                  </a:lnTo>
                  <a:lnTo>
                    <a:pt x="252092" y="26619"/>
                  </a:lnTo>
                  <a:lnTo>
                    <a:pt x="218883" y="7692"/>
                  </a:lnTo>
                  <a:lnTo>
                    <a:pt x="208804" y="3419"/>
                  </a:lnTo>
                  <a:lnTo>
                    <a:pt x="17331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10"/>
            <p:cNvSpPr/>
            <p:nvPr/>
          </p:nvSpPr>
          <p:spPr>
            <a:xfrm>
              <a:off x="4831107" y="5196839"/>
              <a:ext cx="37732" cy="14155"/>
            </a:xfrm>
            <a:custGeom>
              <a:avLst/>
              <a:gdLst/>
              <a:ahLst/>
              <a:cxnLst/>
              <a:rect l="0" t="0" r="0" b="0"/>
              <a:pathLst>
                <a:path w="37732" h="14155">
                  <a:moveTo>
                    <a:pt x="7593" y="0"/>
                  </a:moveTo>
                  <a:lnTo>
                    <a:pt x="0" y="0"/>
                  </a:lnTo>
                  <a:lnTo>
                    <a:pt x="4026" y="0"/>
                  </a:lnTo>
                  <a:lnTo>
                    <a:pt x="5215" y="847"/>
                  </a:lnTo>
                  <a:lnTo>
                    <a:pt x="6007" y="2258"/>
                  </a:lnTo>
                  <a:lnTo>
                    <a:pt x="7499" y="7307"/>
                  </a:lnTo>
                  <a:lnTo>
                    <a:pt x="7584" y="14154"/>
                  </a:lnTo>
                  <a:lnTo>
                    <a:pt x="14153" y="8584"/>
                  </a:lnTo>
                  <a:lnTo>
                    <a:pt x="18944" y="7906"/>
                  </a:lnTo>
                  <a:lnTo>
                    <a:pt x="20240" y="6965"/>
                  </a:lnTo>
                  <a:lnTo>
                    <a:pt x="21104" y="5490"/>
                  </a:lnTo>
                  <a:lnTo>
                    <a:pt x="22491" y="1084"/>
                  </a:lnTo>
                  <a:lnTo>
                    <a:pt x="24939" y="483"/>
                  </a:lnTo>
                  <a:lnTo>
                    <a:pt x="37731" y="3"/>
                  </a:lnTo>
                  <a:lnTo>
                    <a:pt x="31482" y="1"/>
                  </a:lnTo>
                  <a:lnTo>
                    <a:pt x="22833" y="76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11"/>
            <p:cNvSpPr/>
            <p:nvPr/>
          </p:nvSpPr>
          <p:spPr>
            <a:xfrm>
              <a:off x="5029228" y="5158739"/>
              <a:ext cx="37655" cy="30481"/>
            </a:xfrm>
            <a:custGeom>
              <a:avLst/>
              <a:gdLst/>
              <a:ahLst/>
              <a:cxnLst/>
              <a:rect l="0" t="0" r="0" b="0"/>
              <a:pathLst>
                <a:path w="37655" h="30481">
                  <a:moveTo>
                    <a:pt x="15211" y="0"/>
                  </a:moveTo>
                  <a:lnTo>
                    <a:pt x="15211" y="4045"/>
                  </a:lnTo>
                  <a:lnTo>
                    <a:pt x="14365" y="5237"/>
                  </a:lnTo>
                  <a:lnTo>
                    <a:pt x="12954" y="6032"/>
                  </a:lnTo>
                  <a:lnTo>
                    <a:pt x="11166" y="6561"/>
                  </a:lnTo>
                  <a:lnTo>
                    <a:pt x="9975" y="7761"/>
                  </a:lnTo>
                  <a:lnTo>
                    <a:pt x="7905" y="14088"/>
                  </a:lnTo>
                  <a:lnTo>
                    <a:pt x="5473" y="14728"/>
                  </a:lnTo>
                  <a:lnTo>
                    <a:pt x="3639" y="14899"/>
                  </a:lnTo>
                  <a:lnTo>
                    <a:pt x="2417" y="15860"/>
                  </a:lnTo>
                  <a:lnTo>
                    <a:pt x="0" y="22764"/>
                  </a:lnTo>
                  <a:lnTo>
                    <a:pt x="11544" y="22860"/>
                  </a:lnTo>
                  <a:lnTo>
                    <a:pt x="15840" y="20602"/>
                  </a:lnTo>
                  <a:lnTo>
                    <a:pt x="21450" y="16300"/>
                  </a:lnTo>
                  <a:lnTo>
                    <a:pt x="28643" y="15450"/>
                  </a:lnTo>
                  <a:lnTo>
                    <a:pt x="37654" y="15249"/>
                  </a:lnTo>
                  <a:lnTo>
                    <a:pt x="33903" y="15243"/>
                  </a:lnTo>
                  <a:lnTo>
                    <a:pt x="32752" y="16089"/>
                  </a:lnTo>
                  <a:lnTo>
                    <a:pt x="31474" y="19286"/>
                  </a:lnTo>
                  <a:lnTo>
                    <a:pt x="30287" y="20478"/>
                  </a:lnTo>
                  <a:lnTo>
                    <a:pt x="26709" y="21802"/>
                  </a:lnTo>
                  <a:lnTo>
                    <a:pt x="25416" y="23001"/>
                  </a:lnTo>
                  <a:lnTo>
                    <a:pt x="22832" y="304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12"/>
            <p:cNvSpPr/>
            <p:nvPr/>
          </p:nvSpPr>
          <p:spPr>
            <a:xfrm>
              <a:off x="4777768" y="5509260"/>
              <a:ext cx="22833" cy="15241"/>
            </a:xfrm>
            <a:custGeom>
              <a:avLst/>
              <a:gdLst/>
              <a:ahLst/>
              <a:cxnLst/>
              <a:rect l="0" t="0" r="0" b="0"/>
              <a:pathLst>
                <a:path w="22833" h="15241">
                  <a:moveTo>
                    <a:pt x="22832" y="0"/>
                  </a:moveTo>
                  <a:lnTo>
                    <a:pt x="16271" y="0"/>
                  </a:lnTo>
                  <a:lnTo>
                    <a:pt x="8743" y="6560"/>
                  </a:lnTo>
                  <a:lnTo>
                    <a:pt x="7933" y="11351"/>
                  </a:lnTo>
                  <a:lnTo>
                    <a:pt x="6973" y="12647"/>
                  </a:lnTo>
                  <a:lnTo>
                    <a:pt x="187" y="15172"/>
                  </a:lnTo>
                  <a:lnTo>
                    <a:pt x="0" y="15231"/>
                  </a:lnTo>
                  <a:lnTo>
                    <a:pt x="6535" y="15239"/>
                  </a:lnTo>
                  <a:lnTo>
                    <a:pt x="6887" y="14392"/>
                  </a:lnTo>
                  <a:lnTo>
                    <a:pt x="7278" y="11194"/>
                  </a:lnTo>
                  <a:lnTo>
                    <a:pt x="8229" y="10003"/>
                  </a:lnTo>
                  <a:lnTo>
                    <a:pt x="22807" y="19"/>
                  </a:lnTo>
                  <a:lnTo>
                    <a:pt x="22828" y="2"/>
                  </a:lnTo>
                  <a:lnTo>
                    <a:pt x="18785" y="0"/>
                  </a:lnTo>
                  <a:lnTo>
                    <a:pt x="17594" y="847"/>
                  </a:lnTo>
                  <a:lnTo>
                    <a:pt x="16800" y="2258"/>
                  </a:lnTo>
                  <a:lnTo>
                    <a:pt x="15421" y="7760"/>
                  </a:lnTo>
                  <a:lnTo>
                    <a:pt x="15304" y="11351"/>
                  </a:lnTo>
                  <a:lnTo>
                    <a:pt x="14427" y="12647"/>
                  </a:lnTo>
                  <a:lnTo>
                    <a:pt x="12995" y="13512"/>
                  </a:lnTo>
                  <a:lnTo>
                    <a:pt x="7591" y="152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13"/>
            <p:cNvSpPr/>
            <p:nvPr/>
          </p:nvSpPr>
          <p:spPr>
            <a:xfrm>
              <a:off x="4907630" y="5608319"/>
              <a:ext cx="37751" cy="30380"/>
            </a:xfrm>
            <a:custGeom>
              <a:avLst/>
              <a:gdLst/>
              <a:ahLst/>
              <a:cxnLst/>
              <a:rect l="0" t="0" r="0" b="0"/>
              <a:pathLst>
                <a:path w="37751" h="30380">
                  <a:moveTo>
                    <a:pt x="37750" y="0"/>
                  </a:moveTo>
                  <a:lnTo>
                    <a:pt x="33704" y="4046"/>
                  </a:lnTo>
                  <a:lnTo>
                    <a:pt x="29460" y="6032"/>
                  </a:lnTo>
                  <a:lnTo>
                    <a:pt x="23882" y="7306"/>
                  </a:lnTo>
                  <a:lnTo>
                    <a:pt x="16698" y="12796"/>
                  </a:lnTo>
                  <a:lnTo>
                    <a:pt x="8678" y="14919"/>
                  </a:lnTo>
                  <a:lnTo>
                    <a:pt x="833" y="21773"/>
                  </a:lnTo>
                  <a:lnTo>
                    <a:pt x="175" y="24635"/>
                  </a:lnTo>
                  <a:lnTo>
                    <a:pt x="0" y="26584"/>
                  </a:lnTo>
                  <a:lnTo>
                    <a:pt x="730" y="27882"/>
                  </a:lnTo>
                  <a:lnTo>
                    <a:pt x="2063" y="28748"/>
                  </a:lnTo>
                  <a:lnTo>
                    <a:pt x="6241" y="30139"/>
                  </a:lnTo>
                  <a:lnTo>
                    <a:pt x="11010" y="30379"/>
                  </a:lnTo>
                  <a:lnTo>
                    <a:pt x="15423" y="28178"/>
                  </a:lnTo>
                  <a:lnTo>
                    <a:pt x="28947" y="16392"/>
                  </a:lnTo>
                  <a:lnTo>
                    <a:pt x="37405" y="15271"/>
                  </a:lnTo>
                  <a:lnTo>
                    <a:pt x="22509" y="152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52"/>
          <p:cNvGrpSpPr/>
          <p:nvPr/>
        </p:nvGrpSpPr>
        <p:grpSpPr>
          <a:xfrm>
            <a:off x="2514600" y="5486400"/>
            <a:ext cx="548090" cy="441961"/>
            <a:chOff x="2514600" y="5486400"/>
            <a:chExt cx="548090" cy="441961"/>
          </a:xfrm>
        </p:grpSpPr>
        <p:sp>
          <p:nvSpPr>
            <p:cNvPr id="86" name="SMARTInkShape-314"/>
            <p:cNvSpPr/>
            <p:nvPr/>
          </p:nvSpPr>
          <p:spPr>
            <a:xfrm>
              <a:off x="2514600" y="5532119"/>
              <a:ext cx="45720" cy="327662"/>
            </a:xfrm>
            <a:custGeom>
              <a:avLst/>
              <a:gdLst/>
              <a:ahLst/>
              <a:cxnLst/>
              <a:rect l="0" t="0" r="0" b="0"/>
              <a:pathLst>
                <a:path w="45720" h="327662">
                  <a:moveTo>
                    <a:pt x="0" y="0"/>
                  </a:moveTo>
                  <a:lnTo>
                    <a:pt x="846" y="36574"/>
                  </a:lnTo>
                  <a:lnTo>
                    <a:pt x="6560" y="69383"/>
                  </a:lnTo>
                  <a:lnTo>
                    <a:pt x="13511" y="106786"/>
                  </a:lnTo>
                  <a:lnTo>
                    <a:pt x="14898" y="141226"/>
                  </a:lnTo>
                  <a:lnTo>
                    <a:pt x="16019" y="174559"/>
                  </a:lnTo>
                  <a:lnTo>
                    <a:pt x="21257" y="207860"/>
                  </a:lnTo>
                  <a:lnTo>
                    <a:pt x="22543" y="242754"/>
                  </a:lnTo>
                  <a:lnTo>
                    <a:pt x="22818" y="279540"/>
                  </a:lnTo>
                  <a:lnTo>
                    <a:pt x="23688" y="291034"/>
                  </a:lnTo>
                  <a:lnTo>
                    <a:pt x="28938" y="306178"/>
                  </a:lnTo>
                  <a:lnTo>
                    <a:pt x="36039" y="319309"/>
                  </a:lnTo>
                  <a:lnTo>
                    <a:pt x="36726" y="322093"/>
                  </a:lnTo>
                  <a:lnTo>
                    <a:pt x="38030" y="323949"/>
                  </a:lnTo>
                  <a:lnTo>
                    <a:pt x="39746" y="325187"/>
                  </a:lnTo>
                  <a:lnTo>
                    <a:pt x="45719" y="3276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15"/>
            <p:cNvSpPr/>
            <p:nvPr/>
          </p:nvSpPr>
          <p:spPr>
            <a:xfrm>
              <a:off x="2659851" y="5486400"/>
              <a:ext cx="30009" cy="358140"/>
            </a:xfrm>
            <a:custGeom>
              <a:avLst/>
              <a:gdLst/>
              <a:ahLst/>
              <a:cxnLst/>
              <a:rect l="0" t="0" r="0" b="0"/>
              <a:pathLst>
                <a:path w="30009" h="358140">
                  <a:moveTo>
                    <a:pt x="7149" y="0"/>
                  </a:moveTo>
                  <a:lnTo>
                    <a:pt x="3103" y="0"/>
                  </a:lnTo>
                  <a:lnTo>
                    <a:pt x="1912" y="846"/>
                  </a:lnTo>
                  <a:lnTo>
                    <a:pt x="1117" y="2257"/>
                  </a:lnTo>
                  <a:lnTo>
                    <a:pt x="0" y="10546"/>
                  </a:lnTo>
                  <a:lnTo>
                    <a:pt x="584" y="19081"/>
                  </a:lnTo>
                  <a:lnTo>
                    <a:pt x="7307" y="54457"/>
                  </a:lnTo>
                  <a:lnTo>
                    <a:pt x="13619" y="91587"/>
                  </a:lnTo>
                  <a:lnTo>
                    <a:pt x="14541" y="128032"/>
                  </a:lnTo>
                  <a:lnTo>
                    <a:pt x="14724" y="165586"/>
                  </a:lnTo>
                  <a:lnTo>
                    <a:pt x="18805" y="201759"/>
                  </a:lnTo>
                  <a:lnTo>
                    <a:pt x="21327" y="231465"/>
                  </a:lnTo>
                  <a:lnTo>
                    <a:pt x="22179" y="265761"/>
                  </a:lnTo>
                  <a:lnTo>
                    <a:pt x="24605" y="294736"/>
                  </a:lnTo>
                  <a:lnTo>
                    <a:pt x="28941" y="317017"/>
                  </a:lnTo>
                  <a:lnTo>
                    <a:pt x="29990" y="354447"/>
                  </a:lnTo>
                  <a:lnTo>
                    <a:pt x="30008" y="3581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16"/>
            <p:cNvSpPr/>
            <p:nvPr/>
          </p:nvSpPr>
          <p:spPr>
            <a:xfrm>
              <a:off x="2529840" y="5676900"/>
              <a:ext cx="129541" cy="30481"/>
            </a:xfrm>
            <a:custGeom>
              <a:avLst/>
              <a:gdLst/>
              <a:ahLst/>
              <a:cxnLst/>
              <a:rect l="0" t="0" r="0" b="0"/>
              <a:pathLst>
                <a:path w="129541" h="30481">
                  <a:moveTo>
                    <a:pt x="0" y="0"/>
                  </a:moveTo>
                  <a:lnTo>
                    <a:pt x="4045" y="4045"/>
                  </a:lnTo>
                  <a:lnTo>
                    <a:pt x="8288" y="6031"/>
                  </a:lnTo>
                  <a:lnTo>
                    <a:pt x="42605" y="14088"/>
                  </a:lnTo>
                  <a:lnTo>
                    <a:pt x="76793" y="21119"/>
                  </a:lnTo>
                  <a:lnTo>
                    <a:pt x="112684" y="27867"/>
                  </a:lnTo>
                  <a:lnTo>
                    <a:pt x="129540" y="304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17"/>
            <p:cNvSpPr/>
            <p:nvPr/>
          </p:nvSpPr>
          <p:spPr>
            <a:xfrm>
              <a:off x="2743686" y="5716059"/>
              <a:ext cx="155273" cy="212302"/>
            </a:xfrm>
            <a:custGeom>
              <a:avLst/>
              <a:gdLst/>
              <a:ahLst/>
              <a:cxnLst/>
              <a:rect l="0" t="0" r="0" b="0"/>
              <a:pathLst>
                <a:path w="155273" h="212302">
                  <a:moveTo>
                    <a:pt x="22373" y="6560"/>
                  </a:moveTo>
                  <a:lnTo>
                    <a:pt x="56467" y="5714"/>
                  </a:lnTo>
                  <a:lnTo>
                    <a:pt x="84980" y="0"/>
                  </a:lnTo>
                  <a:lnTo>
                    <a:pt x="122926" y="6763"/>
                  </a:lnTo>
                  <a:lnTo>
                    <a:pt x="133070" y="12453"/>
                  </a:lnTo>
                  <a:lnTo>
                    <a:pt x="146693" y="24447"/>
                  </a:lnTo>
                  <a:lnTo>
                    <a:pt x="154412" y="36037"/>
                  </a:lnTo>
                  <a:lnTo>
                    <a:pt x="155272" y="40605"/>
                  </a:lnTo>
                  <a:lnTo>
                    <a:pt x="152523" y="65116"/>
                  </a:lnTo>
                  <a:lnTo>
                    <a:pt x="144004" y="84306"/>
                  </a:lnTo>
                  <a:lnTo>
                    <a:pt x="125108" y="107463"/>
                  </a:lnTo>
                  <a:lnTo>
                    <a:pt x="88224" y="136886"/>
                  </a:lnTo>
                  <a:lnTo>
                    <a:pt x="51077" y="148358"/>
                  </a:lnTo>
                  <a:lnTo>
                    <a:pt x="13748" y="151224"/>
                  </a:lnTo>
                  <a:lnTo>
                    <a:pt x="1153" y="151330"/>
                  </a:lnTo>
                  <a:lnTo>
                    <a:pt x="607" y="150487"/>
                  </a:lnTo>
                  <a:lnTo>
                    <a:pt x="0" y="147293"/>
                  </a:lnTo>
                  <a:lnTo>
                    <a:pt x="684" y="146102"/>
                  </a:lnTo>
                  <a:lnTo>
                    <a:pt x="1987" y="145308"/>
                  </a:lnTo>
                  <a:lnTo>
                    <a:pt x="3703" y="144779"/>
                  </a:lnTo>
                  <a:lnTo>
                    <a:pt x="25167" y="131632"/>
                  </a:lnTo>
                  <a:lnTo>
                    <a:pt x="35243" y="129415"/>
                  </a:lnTo>
                  <a:lnTo>
                    <a:pt x="43898" y="128895"/>
                  </a:lnTo>
                  <a:lnTo>
                    <a:pt x="58291" y="132649"/>
                  </a:lnTo>
                  <a:lnTo>
                    <a:pt x="72240" y="141502"/>
                  </a:lnTo>
                  <a:lnTo>
                    <a:pt x="77839" y="146404"/>
                  </a:lnTo>
                  <a:lnTo>
                    <a:pt x="80891" y="151404"/>
                  </a:lnTo>
                  <a:lnTo>
                    <a:pt x="83095" y="156449"/>
                  </a:lnTo>
                  <a:lnTo>
                    <a:pt x="112316" y="194496"/>
                  </a:lnTo>
                  <a:lnTo>
                    <a:pt x="124288" y="207441"/>
                  </a:lnTo>
                  <a:lnTo>
                    <a:pt x="129193" y="210141"/>
                  </a:lnTo>
                  <a:lnTo>
                    <a:pt x="136673" y="21230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18"/>
            <p:cNvSpPr/>
            <p:nvPr/>
          </p:nvSpPr>
          <p:spPr>
            <a:xfrm>
              <a:off x="2911566" y="5669280"/>
              <a:ext cx="151124" cy="190023"/>
            </a:xfrm>
            <a:custGeom>
              <a:avLst/>
              <a:gdLst/>
              <a:ahLst/>
              <a:cxnLst/>
              <a:rect l="0" t="0" r="0" b="0"/>
              <a:pathLst>
                <a:path w="151124" h="190023">
                  <a:moveTo>
                    <a:pt x="105953" y="15239"/>
                  </a:moveTo>
                  <a:lnTo>
                    <a:pt x="101908" y="11194"/>
                  </a:lnTo>
                  <a:lnTo>
                    <a:pt x="97665" y="9209"/>
                  </a:lnTo>
                  <a:lnTo>
                    <a:pt x="95348" y="8679"/>
                  </a:lnTo>
                  <a:lnTo>
                    <a:pt x="92956" y="9172"/>
                  </a:lnTo>
                  <a:lnTo>
                    <a:pt x="69425" y="23099"/>
                  </a:lnTo>
                  <a:lnTo>
                    <a:pt x="34597" y="56186"/>
                  </a:lnTo>
                  <a:lnTo>
                    <a:pt x="20370" y="72057"/>
                  </a:lnTo>
                  <a:lnTo>
                    <a:pt x="4790" y="103092"/>
                  </a:lnTo>
                  <a:lnTo>
                    <a:pt x="0" y="135433"/>
                  </a:lnTo>
                  <a:lnTo>
                    <a:pt x="443" y="145705"/>
                  </a:lnTo>
                  <a:lnTo>
                    <a:pt x="9922" y="166058"/>
                  </a:lnTo>
                  <a:lnTo>
                    <a:pt x="16988" y="173427"/>
                  </a:lnTo>
                  <a:lnTo>
                    <a:pt x="35323" y="185058"/>
                  </a:lnTo>
                  <a:lnTo>
                    <a:pt x="50218" y="188887"/>
                  </a:lnTo>
                  <a:lnTo>
                    <a:pt x="65356" y="190022"/>
                  </a:lnTo>
                  <a:lnTo>
                    <a:pt x="80566" y="186312"/>
                  </a:lnTo>
                  <a:lnTo>
                    <a:pt x="100876" y="176628"/>
                  </a:lnTo>
                  <a:lnTo>
                    <a:pt x="115268" y="163999"/>
                  </a:lnTo>
                  <a:lnTo>
                    <a:pt x="142267" y="129475"/>
                  </a:lnTo>
                  <a:lnTo>
                    <a:pt x="147493" y="118504"/>
                  </a:lnTo>
                  <a:lnTo>
                    <a:pt x="151123" y="87415"/>
                  </a:lnTo>
                  <a:lnTo>
                    <a:pt x="147465" y="71433"/>
                  </a:lnTo>
                  <a:lnTo>
                    <a:pt x="124342" y="35577"/>
                  </a:lnTo>
                  <a:lnTo>
                    <a:pt x="115447" y="21171"/>
                  </a:lnTo>
                  <a:lnTo>
                    <a:pt x="97700" y="8290"/>
                  </a:lnTo>
                  <a:lnTo>
                    <a:pt x="83093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53"/>
          <p:cNvGrpSpPr/>
          <p:nvPr/>
        </p:nvGrpSpPr>
        <p:grpSpPr>
          <a:xfrm>
            <a:off x="-83727" y="4526280"/>
            <a:ext cx="883828" cy="1089651"/>
            <a:chOff x="-83727" y="4526280"/>
            <a:chExt cx="883828" cy="1089651"/>
          </a:xfrm>
        </p:grpSpPr>
        <p:sp>
          <p:nvSpPr>
            <p:cNvPr id="92" name="SMARTInkShape-319"/>
            <p:cNvSpPr/>
            <p:nvPr/>
          </p:nvSpPr>
          <p:spPr>
            <a:xfrm>
              <a:off x="290403" y="5160520"/>
              <a:ext cx="303215" cy="325391"/>
            </a:xfrm>
            <a:custGeom>
              <a:avLst/>
              <a:gdLst/>
              <a:ahLst/>
              <a:cxnLst/>
              <a:rect l="0" t="0" r="0" b="0"/>
              <a:pathLst>
                <a:path w="303215" h="325391">
                  <a:moveTo>
                    <a:pt x="220136" y="21080"/>
                  </a:moveTo>
                  <a:lnTo>
                    <a:pt x="205816" y="15048"/>
                  </a:lnTo>
                  <a:lnTo>
                    <a:pt x="195291" y="11672"/>
                  </a:lnTo>
                  <a:lnTo>
                    <a:pt x="170768" y="1371"/>
                  </a:lnTo>
                  <a:lnTo>
                    <a:pt x="151322" y="0"/>
                  </a:lnTo>
                  <a:lnTo>
                    <a:pt x="115830" y="8948"/>
                  </a:lnTo>
                  <a:lnTo>
                    <a:pt x="91300" y="20213"/>
                  </a:lnTo>
                  <a:lnTo>
                    <a:pt x="60255" y="44427"/>
                  </a:lnTo>
                  <a:lnTo>
                    <a:pt x="44938" y="55727"/>
                  </a:lnTo>
                  <a:lnTo>
                    <a:pt x="34179" y="70910"/>
                  </a:lnTo>
                  <a:lnTo>
                    <a:pt x="16329" y="104206"/>
                  </a:lnTo>
                  <a:lnTo>
                    <a:pt x="3427" y="141326"/>
                  </a:lnTo>
                  <a:lnTo>
                    <a:pt x="0" y="179013"/>
                  </a:lnTo>
                  <a:lnTo>
                    <a:pt x="3368" y="215213"/>
                  </a:lnTo>
                  <a:lnTo>
                    <a:pt x="13033" y="248892"/>
                  </a:lnTo>
                  <a:lnTo>
                    <a:pt x="26504" y="271460"/>
                  </a:lnTo>
                  <a:lnTo>
                    <a:pt x="60707" y="300003"/>
                  </a:lnTo>
                  <a:lnTo>
                    <a:pt x="91560" y="314622"/>
                  </a:lnTo>
                  <a:lnTo>
                    <a:pt x="129389" y="323404"/>
                  </a:lnTo>
                  <a:lnTo>
                    <a:pt x="165428" y="325390"/>
                  </a:lnTo>
                  <a:lnTo>
                    <a:pt x="197853" y="324090"/>
                  </a:lnTo>
                  <a:lnTo>
                    <a:pt x="224447" y="313684"/>
                  </a:lnTo>
                  <a:lnTo>
                    <a:pt x="258971" y="290051"/>
                  </a:lnTo>
                  <a:lnTo>
                    <a:pt x="277269" y="275000"/>
                  </a:lnTo>
                  <a:lnTo>
                    <a:pt x="289370" y="251726"/>
                  </a:lnTo>
                  <a:lnTo>
                    <a:pt x="300197" y="219604"/>
                  </a:lnTo>
                  <a:lnTo>
                    <a:pt x="303214" y="186541"/>
                  </a:lnTo>
                  <a:lnTo>
                    <a:pt x="301479" y="159852"/>
                  </a:lnTo>
                  <a:lnTo>
                    <a:pt x="293307" y="128078"/>
                  </a:lnTo>
                  <a:lnTo>
                    <a:pt x="282693" y="98190"/>
                  </a:lnTo>
                  <a:lnTo>
                    <a:pt x="255391" y="64562"/>
                  </a:lnTo>
                  <a:lnTo>
                    <a:pt x="231273" y="40736"/>
                  </a:lnTo>
                  <a:lnTo>
                    <a:pt x="220136" y="363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20"/>
            <p:cNvSpPr/>
            <p:nvPr/>
          </p:nvSpPr>
          <p:spPr>
            <a:xfrm>
              <a:off x="152400" y="4907280"/>
              <a:ext cx="114301" cy="259081"/>
            </a:xfrm>
            <a:custGeom>
              <a:avLst/>
              <a:gdLst/>
              <a:ahLst/>
              <a:cxnLst/>
              <a:rect l="0" t="0" r="0" b="0"/>
              <a:pathLst>
                <a:path w="114301" h="259081">
                  <a:moveTo>
                    <a:pt x="114300" y="259080"/>
                  </a:moveTo>
                  <a:lnTo>
                    <a:pt x="114300" y="248473"/>
                  </a:lnTo>
                  <a:lnTo>
                    <a:pt x="112042" y="243642"/>
                  </a:lnTo>
                  <a:lnTo>
                    <a:pt x="110254" y="241167"/>
                  </a:lnTo>
                  <a:lnTo>
                    <a:pt x="102948" y="208881"/>
                  </a:lnTo>
                  <a:lnTo>
                    <a:pt x="91283" y="174670"/>
                  </a:lnTo>
                  <a:lnTo>
                    <a:pt x="78719" y="137082"/>
                  </a:lnTo>
                  <a:lnTo>
                    <a:pt x="66037" y="103094"/>
                  </a:lnTo>
                  <a:lnTo>
                    <a:pt x="47308" y="70365"/>
                  </a:lnTo>
                  <a:lnTo>
                    <a:pt x="27992" y="38177"/>
                  </a:lnTo>
                  <a:lnTo>
                    <a:pt x="7771" y="844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21"/>
            <p:cNvSpPr/>
            <p:nvPr/>
          </p:nvSpPr>
          <p:spPr>
            <a:xfrm>
              <a:off x="-60960" y="4610100"/>
              <a:ext cx="15241" cy="205741"/>
            </a:xfrm>
            <a:custGeom>
              <a:avLst/>
              <a:gdLst/>
              <a:ahLst/>
              <a:cxnLst/>
              <a:rect l="0" t="0" r="0" b="0"/>
              <a:pathLst>
                <a:path w="15241" h="205741">
                  <a:moveTo>
                    <a:pt x="15240" y="0"/>
                  </a:moveTo>
                  <a:lnTo>
                    <a:pt x="11195" y="4045"/>
                  </a:lnTo>
                  <a:lnTo>
                    <a:pt x="9209" y="8289"/>
                  </a:lnTo>
                  <a:lnTo>
                    <a:pt x="1631" y="41044"/>
                  </a:lnTo>
                  <a:lnTo>
                    <a:pt x="1062" y="72197"/>
                  </a:lnTo>
                  <a:lnTo>
                    <a:pt x="6074" y="105638"/>
                  </a:lnTo>
                  <a:lnTo>
                    <a:pt x="7315" y="136954"/>
                  </a:lnTo>
                  <a:lnTo>
                    <a:pt x="1549" y="169202"/>
                  </a:lnTo>
                  <a:lnTo>
                    <a:pt x="0" y="2057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22"/>
            <p:cNvSpPr/>
            <p:nvPr/>
          </p:nvSpPr>
          <p:spPr>
            <a:xfrm>
              <a:off x="68579" y="4526280"/>
              <a:ext cx="38101" cy="350521"/>
            </a:xfrm>
            <a:custGeom>
              <a:avLst/>
              <a:gdLst/>
              <a:ahLst/>
              <a:cxnLst/>
              <a:rect l="0" t="0" r="0" b="0"/>
              <a:pathLst>
                <a:path w="38101" h="350521">
                  <a:moveTo>
                    <a:pt x="38100" y="0"/>
                  </a:moveTo>
                  <a:lnTo>
                    <a:pt x="38100" y="4045"/>
                  </a:lnTo>
                  <a:lnTo>
                    <a:pt x="35843" y="8288"/>
                  </a:lnTo>
                  <a:lnTo>
                    <a:pt x="32864" y="12997"/>
                  </a:lnTo>
                  <a:lnTo>
                    <a:pt x="24589" y="49332"/>
                  </a:lnTo>
                  <a:lnTo>
                    <a:pt x="23202" y="87074"/>
                  </a:lnTo>
                  <a:lnTo>
                    <a:pt x="18916" y="121096"/>
                  </a:lnTo>
                  <a:lnTo>
                    <a:pt x="16330" y="157988"/>
                  </a:lnTo>
                  <a:lnTo>
                    <a:pt x="13467" y="185363"/>
                  </a:lnTo>
                  <a:lnTo>
                    <a:pt x="10219" y="213617"/>
                  </a:lnTo>
                  <a:lnTo>
                    <a:pt x="8775" y="240285"/>
                  </a:lnTo>
                  <a:lnTo>
                    <a:pt x="3918" y="275054"/>
                  </a:lnTo>
                  <a:lnTo>
                    <a:pt x="774" y="310213"/>
                  </a:lnTo>
                  <a:lnTo>
                    <a:pt x="6" y="347714"/>
                  </a:lnTo>
                  <a:lnTo>
                    <a:pt x="0" y="3505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23"/>
            <p:cNvSpPr/>
            <p:nvPr/>
          </p:nvSpPr>
          <p:spPr>
            <a:xfrm>
              <a:off x="-83727" y="4709159"/>
              <a:ext cx="167548" cy="7622"/>
            </a:xfrm>
            <a:custGeom>
              <a:avLst/>
              <a:gdLst/>
              <a:ahLst/>
              <a:cxnLst/>
              <a:rect l="0" t="0" r="0" b="0"/>
              <a:pathLst>
                <a:path w="167548" h="7622">
                  <a:moveTo>
                    <a:pt x="7527" y="7621"/>
                  </a:moveTo>
                  <a:lnTo>
                    <a:pt x="0" y="7621"/>
                  </a:lnTo>
                  <a:lnTo>
                    <a:pt x="18994" y="6774"/>
                  </a:lnTo>
                  <a:lnTo>
                    <a:pt x="42781" y="1589"/>
                  </a:lnTo>
                  <a:lnTo>
                    <a:pt x="75545" y="314"/>
                  </a:lnTo>
                  <a:lnTo>
                    <a:pt x="112559" y="62"/>
                  </a:lnTo>
                  <a:lnTo>
                    <a:pt x="147967" y="13"/>
                  </a:lnTo>
                  <a:lnTo>
                    <a:pt x="167547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24"/>
            <p:cNvSpPr/>
            <p:nvPr/>
          </p:nvSpPr>
          <p:spPr>
            <a:xfrm>
              <a:off x="533400" y="4823459"/>
              <a:ext cx="121921" cy="243842"/>
            </a:xfrm>
            <a:custGeom>
              <a:avLst/>
              <a:gdLst/>
              <a:ahLst/>
              <a:cxnLst/>
              <a:rect l="0" t="0" r="0" b="0"/>
              <a:pathLst>
                <a:path w="121921" h="243842">
                  <a:moveTo>
                    <a:pt x="121920" y="0"/>
                  </a:moveTo>
                  <a:lnTo>
                    <a:pt x="121920" y="4045"/>
                  </a:lnTo>
                  <a:lnTo>
                    <a:pt x="119662" y="8289"/>
                  </a:lnTo>
                  <a:lnTo>
                    <a:pt x="108922" y="22102"/>
                  </a:lnTo>
                  <a:lnTo>
                    <a:pt x="96480" y="54244"/>
                  </a:lnTo>
                  <a:lnTo>
                    <a:pt x="83814" y="87786"/>
                  </a:lnTo>
                  <a:lnTo>
                    <a:pt x="69613" y="121198"/>
                  </a:lnTo>
                  <a:lnTo>
                    <a:pt x="55739" y="153105"/>
                  </a:lnTo>
                  <a:lnTo>
                    <a:pt x="39828" y="186625"/>
                  </a:lnTo>
                  <a:lnTo>
                    <a:pt x="20753" y="220640"/>
                  </a:lnTo>
                  <a:lnTo>
                    <a:pt x="0" y="2438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25"/>
            <p:cNvSpPr/>
            <p:nvPr/>
          </p:nvSpPr>
          <p:spPr>
            <a:xfrm>
              <a:off x="579119" y="4541519"/>
              <a:ext cx="91442" cy="228601"/>
            </a:xfrm>
            <a:custGeom>
              <a:avLst/>
              <a:gdLst/>
              <a:ahLst/>
              <a:cxnLst/>
              <a:rect l="0" t="0" r="0" b="0"/>
              <a:pathLst>
                <a:path w="91442" h="228601">
                  <a:moveTo>
                    <a:pt x="91441" y="0"/>
                  </a:moveTo>
                  <a:lnTo>
                    <a:pt x="91441" y="4046"/>
                  </a:lnTo>
                  <a:lnTo>
                    <a:pt x="89183" y="8290"/>
                  </a:lnTo>
                  <a:lnTo>
                    <a:pt x="85357" y="14691"/>
                  </a:lnTo>
                  <a:lnTo>
                    <a:pt x="69483" y="46652"/>
                  </a:lnTo>
                  <a:lnTo>
                    <a:pt x="56560" y="77231"/>
                  </a:lnTo>
                  <a:lnTo>
                    <a:pt x="43597" y="112748"/>
                  </a:lnTo>
                  <a:lnTo>
                    <a:pt x="29026" y="148519"/>
                  </a:lnTo>
                  <a:lnTo>
                    <a:pt x="15383" y="183958"/>
                  </a:lnTo>
                  <a:lnTo>
                    <a:pt x="7663" y="201544"/>
                  </a:lnTo>
                  <a:lnTo>
                    <a:pt x="3406" y="208956"/>
                  </a:lnTo>
                  <a:lnTo>
                    <a:pt x="673" y="220612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26"/>
            <p:cNvSpPr/>
            <p:nvPr/>
          </p:nvSpPr>
          <p:spPr>
            <a:xfrm>
              <a:off x="716279" y="4541519"/>
              <a:ext cx="83822" cy="251462"/>
            </a:xfrm>
            <a:custGeom>
              <a:avLst/>
              <a:gdLst/>
              <a:ahLst/>
              <a:cxnLst/>
              <a:rect l="0" t="0" r="0" b="0"/>
              <a:pathLst>
                <a:path w="83822" h="251462">
                  <a:moveTo>
                    <a:pt x="83821" y="0"/>
                  </a:moveTo>
                  <a:lnTo>
                    <a:pt x="77737" y="6930"/>
                  </a:lnTo>
                  <a:lnTo>
                    <a:pt x="71670" y="19081"/>
                  </a:lnTo>
                  <a:lnTo>
                    <a:pt x="60897" y="51442"/>
                  </a:lnTo>
                  <a:lnTo>
                    <a:pt x="47903" y="89529"/>
                  </a:lnTo>
                  <a:lnTo>
                    <a:pt x="34702" y="119567"/>
                  </a:lnTo>
                  <a:lnTo>
                    <a:pt x="20913" y="149916"/>
                  </a:lnTo>
                  <a:lnTo>
                    <a:pt x="11089" y="179510"/>
                  </a:lnTo>
                  <a:lnTo>
                    <a:pt x="1628" y="216492"/>
                  </a:lnTo>
                  <a:lnTo>
                    <a:pt x="0" y="2514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27"/>
            <p:cNvSpPr/>
            <p:nvPr/>
          </p:nvSpPr>
          <p:spPr>
            <a:xfrm>
              <a:off x="632460" y="4671087"/>
              <a:ext cx="144780" cy="15214"/>
            </a:xfrm>
            <a:custGeom>
              <a:avLst/>
              <a:gdLst/>
              <a:ahLst/>
              <a:cxnLst/>
              <a:rect l="0" t="0" r="0" b="0"/>
              <a:pathLst>
                <a:path w="144780" h="15214">
                  <a:moveTo>
                    <a:pt x="0" y="7593"/>
                  </a:moveTo>
                  <a:lnTo>
                    <a:pt x="0" y="1032"/>
                  </a:lnTo>
                  <a:lnTo>
                    <a:pt x="846" y="679"/>
                  </a:lnTo>
                  <a:lnTo>
                    <a:pt x="35078" y="0"/>
                  </a:lnTo>
                  <a:lnTo>
                    <a:pt x="69185" y="2234"/>
                  </a:lnTo>
                  <a:lnTo>
                    <a:pt x="103224" y="6534"/>
                  </a:lnTo>
                  <a:lnTo>
                    <a:pt x="139961" y="14061"/>
                  </a:lnTo>
                  <a:lnTo>
                    <a:pt x="144779" y="1521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28"/>
            <p:cNvSpPr/>
            <p:nvPr/>
          </p:nvSpPr>
          <p:spPr>
            <a:xfrm>
              <a:off x="129644" y="5402607"/>
              <a:ext cx="53205" cy="53305"/>
            </a:xfrm>
            <a:custGeom>
              <a:avLst/>
              <a:gdLst/>
              <a:ahLst/>
              <a:cxnLst/>
              <a:rect l="0" t="0" r="0" b="0"/>
              <a:pathLst>
                <a:path w="53205" h="53305">
                  <a:moveTo>
                    <a:pt x="45615" y="7593"/>
                  </a:moveTo>
                  <a:lnTo>
                    <a:pt x="45615" y="3547"/>
                  </a:lnTo>
                  <a:lnTo>
                    <a:pt x="44769" y="2356"/>
                  </a:lnTo>
                  <a:lnTo>
                    <a:pt x="43358" y="1561"/>
                  </a:lnTo>
                  <a:lnTo>
                    <a:pt x="37855" y="182"/>
                  </a:lnTo>
                  <a:lnTo>
                    <a:pt x="27483" y="0"/>
                  </a:lnTo>
                  <a:lnTo>
                    <a:pt x="22599" y="2243"/>
                  </a:lnTo>
                  <a:lnTo>
                    <a:pt x="12565" y="10581"/>
                  </a:lnTo>
                  <a:lnTo>
                    <a:pt x="9760" y="15412"/>
                  </a:lnTo>
                  <a:lnTo>
                    <a:pt x="7666" y="20381"/>
                  </a:lnTo>
                  <a:lnTo>
                    <a:pt x="2574" y="27939"/>
                  </a:lnTo>
                  <a:lnTo>
                    <a:pt x="689" y="35540"/>
                  </a:lnTo>
                  <a:lnTo>
                    <a:pt x="0" y="44189"/>
                  </a:lnTo>
                  <a:lnTo>
                    <a:pt x="3972" y="49292"/>
                  </a:lnTo>
                  <a:lnTo>
                    <a:pt x="8198" y="51526"/>
                  </a:lnTo>
                  <a:lnTo>
                    <a:pt x="13765" y="52959"/>
                  </a:lnTo>
                  <a:lnTo>
                    <a:pt x="18775" y="49163"/>
                  </a:lnTo>
                  <a:lnTo>
                    <a:pt x="28053" y="41141"/>
                  </a:lnTo>
                  <a:lnTo>
                    <a:pt x="38038" y="36421"/>
                  </a:lnTo>
                  <a:lnTo>
                    <a:pt x="40564" y="34432"/>
                  </a:lnTo>
                  <a:lnTo>
                    <a:pt x="43370" y="29963"/>
                  </a:lnTo>
                  <a:lnTo>
                    <a:pt x="44119" y="27586"/>
                  </a:lnTo>
                  <a:lnTo>
                    <a:pt x="45464" y="26002"/>
                  </a:lnTo>
                  <a:lnTo>
                    <a:pt x="52045" y="23250"/>
                  </a:lnTo>
                  <a:lnTo>
                    <a:pt x="50449" y="23018"/>
                  </a:lnTo>
                  <a:lnTo>
                    <a:pt x="46570" y="22869"/>
                  </a:lnTo>
                  <a:lnTo>
                    <a:pt x="41853" y="26888"/>
                  </a:lnTo>
                  <a:lnTo>
                    <a:pt x="35194" y="28869"/>
                  </a:lnTo>
                  <a:lnTo>
                    <a:pt x="31048" y="29397"/>
                  </a:lnTo>
                  <a:lnTo>
                    <a:pt x="28284" y="30595"/>
                  </a:lnTo>
                  <a:lnTo>
                    <a:pt x="26441" y="32241"/>
                  </a:lnTo>
                  <a:lnTo>
                    <a:pt x="16410" y="44292"/>
                  </a:lnTo>
                  <a:lnTo>
                    <a:pt x="15247" y="52130"/>
                  </a:lnTo>
                  <a:lnTo>
                    <a:pt x="35053" y="53243"/>
                  </a:lnTo>
                  <a:lnTo>
                    <a:pt x="44057" y="53304"/>
                  </a:lnTo>
                  <a:lnTo>
                    <a:pt x="49199" y="49264"/>
                  </a:lnTo>
                  <a:lnTo>
                    <a:pt x="51442" y="45022"/>
                  </a:lnTo>
                  <a:lnTo>
                    <a:pt x="53078" y="36425"/>
                  </a:lnTo>
                  <a:lnTo>
                    <a:pt x="53204" y="27587"/>
                  </a:lnTo>
                  <a:lnTo>
                    <a:pt x="52368" y="26002"/>
                  </a:lnTo>
                  <a:lnTo>
                    <a:pt x="50964" y="24946"/>
                  </a:lnTo>
                  <a:lnTo>
                    <a:pt x="45929" y="22956"/>
                  </a:lnTo>
                  <a:lnTo>
                    <a:pt x="41663" y="22869"/>
                  </a:lnTo>
                  <a:lnTo>
                    <a:pt x="37368" y="25107"/>
                  </a:lnTo>
                  <a:lnTo>
                    <a:pt x="30375" y="3045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29"/>
            <p:cNvSpPr/>
            <p:nvPr/>
          </p:nvSpPr>
          <p:spPr>
            <a:xfrm>
              <a:off x="252871" y="5554980"/>
              <a:ext cx="59426" cy="60951"/>
            </a:xfrm>
            <a:custGeom>
              <a:avLst/>
              <a:gdLst/>
              <a:ahLst/>
              <a:cxnLst/>
              <a:rect l="0" t="0" r="0" b="0"/>
              <a:pathLst>
                <a:path w="59426" h="60951">
                  <a:moveTo>
                    <a:pt x="51929" y="0"/>
                  </a:moveTo>
                  <a:lnTo>
                    <a:pt x="37775" y="0"/>
                  </a:lnTo>
                  <a:lnTo>
                    <a:pt x="21293" y="13180"/>
                  </a:lnTo>
                  <a:lnTo>
                    <a:pt x="18805" y="13866"/>
                  </a:lnTo>
                  <a:lnTo>
                    <a:pt x="17146" y="16017"/>
                  </a:lnTo>
                  <a:lnTo>
                    <a:pt x="12226" y="29379"/>
                  </a:lnTo>
                  <a:lnTo>
                    <a:pt x="10220" y="32286"/>
                  </a:lnTo>
                  <a:lnTo>
                    <a:pt x="5734" y="35515"/>
                  </a:lnTo>
                  <a:lnTo>
                    <a:pt x="3352" y="36377"/>
                  </a:lnTo>
                  <a:lnTo>
                    <a:pt x="1764" y="37798"/>
                  </a:lnTo>
                  <a:lnTo>
                    <a:pt x="0" y="41634"/>
                  </a:lnTo>
                  <a:lnTo>
                    <a:pt x="376" y="43843"/>
                  </a:lnTo>
                  <a:lnTo>
                    <a:pt x="5273" y="51921"/>
                  </a:lnTo>
                  <a:lnTo>
                    <a:pt x="8051" y="52709"/>
                  </a:lnTo>
                  <a:lnTo>
                    <a:pt x="24096" y="53303"/>
                  </a:lnTo>
                  <a:lnTo>
                    <a:pt x="29116" y="51065"/>
                  </a:lnTo>
                  <a:lnTo>
                    <a:pt x="31640" y="49283"/>
                  </a:lnTo>
                  <a:lnTo>
                    <a:pt x="34445" y="45046"/>
                  </a:lnTo>
                  <a:lnTo>
                    <a:pt x="36538" y="40340"/>
                  </a:lnTo>
                  <a:lnTo>
                    <a:pt x="41630" y="32931"/>
                  </a:lnTo>
                  <a:lnTo>
                    <a:pt x="43956" y="24353"/>
                  </a:lnTo>
                  <a:lnTo>
                    <a:pt x="44299" y="15592"/>
                  </a:lnTo>
                  <a:lnTo>
                    <a:pt x="40261" y="15344"/>
                  </a:lnTo>
                  <a:lnTo>
                    <a:pt x="39070" y="16155"/>
                  </a:lnTo>
                  <a:lnTo>
                    <a:pt x="38276" y="17544"/>
                  </a:lnTo>
                  <a:lnTo>
                    <a:pt x="37747" y="19316"/>
                  </a:lnTo>
                  <a:lnTo>
                    <a:pt x="30797" y="30682"/>
                  </a:lnTo>
                  <a:lnTo>
                    <a:pt x="30221" y="33154"/>
                  </a:lnTo>
                  <a:lnTo>
                    <a:pt x="23189" y="45737"/>
                  </a:lnTo>
                  <a:lnTo>
                    <a:pt x="21479" y="59769"/>
                  </a:lnTo>
                  <a:lnTo>
                    <a:pt x="22315" y="60166"/>
                  </a:lnTo>
                  <a:lnTo>
                    <a:pt x="42843" y="60950"/>
                  </a:lnTo>
                  <a:lnTo>
                    <a:pt x="47919" y="56912"/>
                  </a:lnTo>
                  <a:lnTo>
                    <a:pt x="54786" y="46308"/>
                  </a:lnTo>
                  <a:lnTo>
                    <a:pt x="59130" y="32259"/>
                  </a:lnTo>
                  <a:lnTo>
                    <a:pt x="59425" y="26962"/>
                  </a:lnTo>
                  <a:lnTo>
                    <a:pt x="58619" y="25594"/>
                  </a:lnTo>
                  <a:lnTo>
                    <a:pt x="57236" y="24682"/>
                  </a:lnTo>
                  <a:lnTo>
                    <a:pt x="51243" y="23400"/>
                  </a:lnTo>
                  <a:lnTo>
                    <a:pt x="41633" y="22966"/>
                  </a:lnTo>
                  <a:lnTo>
                    <a:pt x="39985" y="23777"/>
                  </a:lnTo>
                  <a:lnTo>
                    <a:pt x="38886" y="25165"/>
                  </a:lnTo>
                  <a:lnTo>
                    <a:pt x="38154" y="26936"/>
                  </a:lnTo>
                  <a:lnTo>
                    <a:pt x="36819" y="28117"/>
                  </a:lnTo>
                  <a:lnTo>
                    <a:pt x="28592" y="32271"/>
                  </a:lnTo>
                  <a:lnTo>
                    <a:pt x="21448" y="381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30"/>
            <p:cNvSpPr/>
            <p:nvPr/>
          </p:nvSpPr>
          <p:spPr>
            <a:xfrm>
              <a:off x="541059" y="5554980"/>
              <a:ext cx="53270" cy="45721"/>
            </a:xfrm>
            <a:custGeom>
              <a:avLst/>
              <a:gdLst/>
              <a:ahLst/>
              <a:cxnLst/>
              <a:rect l="0" t="0" r="0" b="0"/>
              <a:pathLst>
                <a:path w="53270" h="45721">
                  <a:moveTo>
                    <a:pt x="45680" y="0"/>
                  </a:moveTo>
                  <a:lnTo>
                    <a:pt x="39120" y="0"/>
                  </a:lnTo>
                  <a:lnTo>
                    <a:pt x="22664" y="13180"/>
                  </a:lnTo>
                  <a:lnTo>
                    <a:pt x="20176" y="13866"/>
                  </a:lnTo>
                  <a:lnTo>
                    <a:pt x="18517" y="15171"/>
                  </a:lnTo>
                  <a:lnTo>
                    <a:pt x="7933" y="30062"/>
                  </a:lnTo>
                  <a:lnTo>
                    <a:pt x="26525" y="30479"/>
                  </a:lnTo>
                  <a:lnTo>
                    <a:pt x="27830" y="29632"/>
                  </a:lnTo>
                  <a:lnTo>
                    <a:pt x="28700" y="28221"/>
                  </a:lnTo>
                  <a:lnTo>
                    <a:pt x="29280" y="26434"/>
                  </a:lnTo>
                  <a:lnTo>
                    <a:pt x="30514" y="25242"/>
                  </a:lnTo>
                  <a:lnTo>
                    <a:pt x="34142" y="23919"/>
                  </a:lnTo>
                  <a:lnTo>
                    <a:pt x="35448" y="22719"/>
                  </a:lnTo>
                  <a:lnTo>
                    <a:pt x="38030" y="15341"/>
                  </a:lnTo>
                  <a:lnTo>
                    <a:pt x="34006" y="15269"/>
                  </a:lnTo>
                  <a:lnTo>
                    <a:pt x="29768" y="17511"/>
                  </a:lnTo>
                  <a:lnTo>
                    <a:pt x="25061" y="20482"/>
                  </a:lnTo>
                  <a:lnTo>
                    <a:pt x="17652" y="23002"/>
                  </a:lnTo>
                  <a:lnTo>
                    <a:pt x="1462" y="36699"/>
                  </a:lnTo>
                  <a:lnTo>
                    <a:pt x="628" y="39735"/>
                  </a:lnTo>
                  <a:lnTo>
                    <a:pt x="0" y="45369"/>
                  </a:lnTo>
                  <a:lnTo>
                    <a:pt x="25180" y="45710"/>
                  </a:lnTo>
                  <a:lnTo>
                    <a:pt x="30360" y="43458"/>
                  </a:lnTo>
                  <a:lnTo>
                    <a:pt x="35485" y="40481"/>
                  </a:lnTo>
                  <a:lnTo>
                    <a:pt x="40585" y="39158"/>
                  </a:lnTo>
                  <a:lnTo>
                    <a:pt x="42283" y="37958"/>
                  </a:lnTo>
                  <a:lnTo>
                    <a:pt x="43416" y="36312"/>
                  </a:lnTo>
                  <a:lnTo>
                    <a:pt x="45521" y="32225"/>
                  </a:lnTo>
                  <a:lnTo>
                    <a:pt x="50619" y="25164"/>
                  </a:lnTo>
                  <a:lnTo>
                    <a:pt x="52947" y="16714"/>
                  </a:lnTo>
                  <a:lnTo>
                    <a:pt x="53269" y="8809"/>
                  </a:lnTo>
                  <a:lnTo>
                    <a:pt x="52433" y="8412"/>
                  </a:lnTo>
                  <a:lnTo>
                    <a:pt x="49246" y="7972"/>
                  </a:lnTo>
                  <a:lnTo>
                    <a:pt x="48058" y="8701"/>
                  </a:lnTo>
                  <a:lnTo>
                    <a:pt x="47265" y="10034"/>
                  </a:lnTo>
                  <a:lnTo>
                    <a:pt x="46737" y="11769"/>
                  </a:lnTo>
                  <a:lnTo>
                    <a:pt x="45538" y="12926"/>
                  </a:lnTo>
                  <a:lnTo>
                    <a:pt x="37531" y="17041"/>
                  </a:lnTo>
                  <a:lnTo>
                    <a:pt x="35167" y="18980"/>
                  </a:lnTo>
                  <a:lnTo>
                    <a:pt x="32541" y="23393"/>
                  </a:lnTo>
                  <a:lnTo>
                    <a:pt x="30528" y="28177"/>
                  </a:lnTo>
                  <a:lnTo>
                    <a:pt x="25480" y="35630"/>
                  </a:lnTo>
                  <a:lnTo>
                    <a:pt x="24003" y="40670"/>
                  </a:lnTo>
                  <a:lnTo>
                    <a:pt x="24455" y="42353"/>
                  </a:lnTo>
                  <a:lnTo>
                    <a:pt x="25604" y="43475"/>
                  </a:lnTo>
                  <a:lnTo>
                    <a:pt x="30441" y="457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31"/>
            <p:cNvSpPr/>
            <p:nvPr/>
          </p:nvSpPr>
          <p:spPr>
            <a:xfrm>
              <a:off x="723996" y="5463884"/>
              <a:ext cx="59671" cy="37747"/>
            </a:xfrm>
            <a:custGeom>
              <a:avLst/>
              <a:gdLst/>
              <a:ahLst/>
              <a:cxnLst/>
              <a:rect l="0" t="0" r="0" b="0"/>
              <a:pathLst>
                <a:path w="59671" h="37747">
                  <a:moveTo>
                    <a:pt x="38004" y="7276"/>
                  </a:moveTo>
                  <a:lnTo>
                    <a:pt x="7947" y="7276"/>
                  </a:lnTo>
                  <a:lnTo>
                    <a:pt x="3604" y="11321"/>
                  </a:lnTo>
                  <a:lnTo>
                    <a:pt x="1548" y="15564"/>
                  </a:lnTo>
                  <a:lnTo>
                    <a:pt x="0" y="26154"/>
                  </a:lnTo>
                  <a:lnTo>
                    <a:pt x="814" y="27481"/>
                  </a:lnTo>
                  <a:lnTo>
                    <a:pt x="2204" y="28366"/>
                  </a:lnTo>
                  <a:lnTo>
                    <a:pt x="3977" y="28956"/>
                  </a:lnTo>
                  <a:lnTo>
                    <a:pt x="5159" y="30196"/>
                  </a:lnTo>
                  <a:lnTo>
                    <a:pt x="6473" y="33831"/>
                  </a:lnTo>
                  <a:lnTo>
                    <a:pt x="7670" y="35139"/>
                  </a:lnTo>
                  <a:lnTo>
                    <a:pt x="11257" y="36593"/>
                  </a:lnTo>
                  <a:lnTo>
                    <a:pt x="22082" y="37411"/>
                  </a:lnTo>
                  <a:lnTo>
                    <a:pt x="28952" y="35344"/>
                  </a:lnTo>
                  <a:lnTo>
                    <a:pt x="34827" y="32451"/>
                  </a:lnTo>
                  <a:lnTo>
                    <a:pt x="42895" y="29975"/>
                  </a:lnTo>
                  <a:lnTo>
                    <a:pt x="48080" y="26395"/>
                  </a:lnTo>
                  <a:lnTo>
                    <a:pt x="50948" y="21982"/>
                  </a:lnTo>
                  <a:lnTo>
                    <a:pt x="51714" y="19620"/>
                  </a:lnTo>
                  <a:lnTo>
                    <a:pt x="53070" y="18045"/>
                  </a:lnTo>
                  <a:lnTo>
                    <a:pt x="56835" y="16296"/>
                  </a:lnTo>
                  <a:lnTo>
                    <a:pt x="58178" y="14982"/>
                  </a:lnTo>
                  <a:lnTo>
                    <a:pt x="59670" y="11265"/>
                  </a:lnTo>
                  <a:lnTo>
                    <a:pt x="59221" y="9936"/>
                  </a:lnTo>
                  <a:lnTo>
                    <a:pt x="58075" y="9049"/>
                  </a:lnTo>
                  <a:lnTo>
                    <a:pt x="54198" y="7626"/>
                  </a:lnTo>
                  <a:lnTo>
                    <a:pt x="28050" y="7285"/>
                  </a:lnTo>
                  <a:lnTo>
                    <a:pt x="22855" y="9537"/>
                  </a:lnTo>
                  <a:lnTo>
                    <a:pt x="16667" y="13837"/>
                  </a:lnTo>
                  <a:lnTo>
                    <a:pt x="15821" y="16683"/>
                  </a:lnTo>
                  <a:lnTo>
                    <a:pt x="15595" y="18627"/>
                  </a:lnTo>
                  <a:lnTo>
                    <a:pt x="13086" y="23045"/>
                  </a:lnTo>
                  <a:lnTo>
                    <a:pt x="8622" y="28735"/>
                  </a:lnTo>
                  <a:lnTo>
                    <a:pt x="9103" y="30048"/>
                  </a:lnTo>
                  <a:lnTo>
                    <a:pt x="14181" y="36574"/>
                  </a:lnTo>
                  <a:lnTo>
                    <a:pt x="16973" y="37230"/>
                  </a:lnTo>
                  <a:lnTo>
                    <a:pt x="33269" y="37746"/>
                  </a:lnTo>
                  <a:lnTo>
                    <a:pt x="38157" y="35494"/>
                  </a:lnTo>
                  <a:lnTo>
                    <a:pt x="48194" y="27149"/>
                  </a:lnTo>
                  <a:lnTo>
                    <a:pt x="50999" y="22317"/>
                  </a:lnTo>
                  <a:lnTo>
                    <a:pt x="52800" y="16361"/>
                  </a:lnTo>
                  <a:lnTo>
                    <a:pt x="57157" y="11285"/>
                  </a:lnTo>
                  <a:lnTo>
                    <a:pt x="57546" y="9948"/>
                  </a:lnTo>
                  <a:lnTo>
                    <a:pt x="56959" y="9057"/>
                  </a:lnTo>
                  <a:lnTo>
                    <a:pt x="55720" y="8464"/>
                  </a:lnTo>
                  <a:lnTo>
                    <a:pt x="54895" y="7220"/>
                  </a:lnTo>
                  <a:lnTo>
                    <a:pt x="53977" y="3583"/>
                  </a:lnTo>
                  <a:lnTo>
                    <a:pt x="52886" y="2273"/>
                  </a:lnTo>
                  <a:lnTo>
                    <a:pt x="49416" y="819"/>
                  </a:lnTo>
                  <a:lnTo>
                    <a:pt x="42702" y="0"/>
                  </a:lnTo>
                  <a:lnTo>
                    <a:pt x="37834" y="2067"/>
                  </a:lnTo>
                  <a:lnTo>
                    <a:pt x="35350" y="3803"/>
                  </a:lnTo>
                  <a:lnTo>
                    <a:pt x="15143" y="727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SMARTInkShape-332"/>
          <p:cNvSpPr/>
          <p:nvPr/>
        </p:nvSpPr>
        <p:spPr>
          <a:xfrm>
            <a:off x="1106757" y="5935980"/>
            <a:ext cx="638223" cy="640011"/>
          </a:xfrm>
          <a:custGeom>
            <a:avLst/>
            <a:gdLst/>
            <a:ahLst/>
            <a:cxnLst/>
            <a:rect l="0" t="0" r="0" b="0"/>
            <a:pathLst>
              <a:path w="638223" h="640011">
                <a:moveTo>
                  <a:pt x="638222" y="419100"/>
                </a:moveTo>
                <a:lnTo>
                  <a:pt x="638222" y="423145"/>
                </a:lnTo>
                <a:lnTo>
                  <a:pt x="635965" y="427388"/>
                </a:lnTo>
                <a:lnTo>
                  <a:pt x="618661" y="453979"/>
                </a:lnTo>
                <a:lnTo>
                  <a:pt x="601604" y="490499"/>
                </a:lnTo>
                <a:lnTo>
                  <a:pt x="586429" y="512853"/>
                </a:lnTo>
                <a:lnTo>
                  <a:pt x="575463" y="531827"/>
                </a:lnTo>
                <a:lnTo>
                  <a:pt x="561489" y="545916"/>
                </a:lnTo>
                <a:lnTo>
                  <a:pt x="551626" y="554202"/>
                </a:lnTo>
                <a:lnTo>
                  <a:pt x="531496" y="575703"/>
                </a:lnTo>
                <a:lnTo>
                  <a:pt x="500053" y="597452"/>
                </a:lnTo>
                <a:lnTo>
                  <a:pt x="462830" y="618327"/>
                </a:lnTo>
                <a:lnTo>
                  <a:pt x="424845" y="636044"/>
                </a:lnTo>
                <a:lnTo>
                  <a:pt x="390334" y="639282"/>
                </a:lnTo>
                <a:lnTo>
                  <a:pt x="360915" y="639843"/>
                </a:lnTo>
                <a:lnTo>
                  <a:pt x="330750" y="640010"/>
                </a:lnTo>
                <a:lnTo>
                  <a:pt x="300363" y="631969"/>
                </a:lnTo>
                <a:lnTo>
                  <a:pt x="269911" y="622907"/>
                </a:lnTo>
                <a:lnTo>
                  <a:pt x="239439" y="610814"/>
                </a:lnTo>
                <a:lnTo>
                  <a:pt x="203192" y="590711"/>
                </a:lnTo>
                <a:lnTo>
                  <a:pt x="170846" y="571266"/>
                </a:lnTo>
                <a:lnTo>
                  <a:pt x="144423" y="552709"/>
                </a:lnTo>
                <a:lnTo>
                  <a:pt x="112739" y="519214"/>
                </a:lnTo>
                <a:lnTo>
                  <a:pt x="86066" y="487888"/>
                </a:lnTo>
                <a:lnTo>
                  <a:pt x="64491" y="456394"/>
                </a:lnTo>
                <a:lnTo>
                  <a:pt x="43924" y="420697"/>
                </a:lnTo>
                <a:lnTo>
                  <a:pt x="30898" y="394455"/>
                </a:lnTo>
                <a:lnTo>
                  <a:pt x="18912" y="359292"/>
                </a:lnTo>
                <a:lnTo>
                  <a:pt x="8391" y="322650"/>
                </a:lnTo>
                <a:lnTo>
                  <a:pt x="418" y="290075"/>
                </a:lnTo>
                <a:lnTo>
                  <a:pt x="0" y="275395"/>
                </a:lnTo>
                <a:lnTo>
                  <a:pt x="8882" y="242811"/>
                </a:lnTo>
                <a:lnTo>
                  <a:pt x="17305" y="211635"/>
                </a:lnTo>
                <a:lnTo>
                  <a:pt x="38176" y="175777"/>
                </a:lnTo>
                <a:lnTo>
                  <a:pt x="52055" y="162430"/>
                </a:lnTo>
                <a:lnTo>
                  <a:pt x="61050" y="155165"/>
                </a:lnTo>
                <a:lnTo>
                  <a:pt x="85231" y="127643"/>
                </a:lnTo>
                <a:lnTo>
                  <a:pt x="120105" y="106866"/>
                </a:lnTo>
                <a:lnTo>
                  <a:pt x="155467" y="86367"/>
                </a:lnTo>
                <a:lnTo>
                  <a:pt x="192781" y="64346"/>
                </a:lnTo>
                <a:lnTo>
                  <a:pt x="198384" y="62465"/>
                </a:lnTo>
                <a:lnTo>
                  <a:pt x="200217" y="61116"/>
                </a:lnTo>
                <a:lnTo>
                  <a:pt x="201439" y="59371"/>
                </a:lnTo>
                <a:lnTo>
                  <a:pt x="202253" y="57360"/>
                </a:lnTo>
                <a:lnTo>
                  <a:pt x="203643" y="56020"/>
                </a:lnTo>
                <a:lnTo>
                  <a:pt x="211146" y="53444"/>
                </a:lnTo>
                <a:lnTo>
                  <a:pt x="218032" y="53348"/>
                </a:lnTo>
                <a:lnTo>
                  <a:pt x="183010" y="53339"/>
                </a:lnTo>
                <a:lnTo>
                  <a:pt x="147124" y="52493"/>
                </a:lnTo>
                <a:lnTo>
                  <a:pt x="111323" y="46190"/>
                </a:lnTo>
                <a:lnTo>
                  <a:pt x="92132" y="44935"/>
                </a:lnTo>
                <a:lnTo>
                  <a:pt x="73274" y="38574"/>
                </a:lnTo>
                <a:lnTo>
                  <a:pt x="66836" y="38108"/>
                </a:lnTo>
                <a:lnTo>
                  <a:pt x="66756" y="34057"/>
                </a:lnTo>
                <a:lnTo>
                  <a:pt x="67592" y="32864"/>
                </a:lnTo>
                <a:lnTo>
                  <a:pt x="68995" y="32070"/>
                </a:lnTo>
                <a:lnTo>
                  <a:pt x="103513" y="19155"/>
                </a:lnTo>
                <a:lnTo>
                  <a:pt x="137914" y="10232"/>
                </a:lnTo>
                <a:lnTo>
                  <a:pt x="173407" y="7772"/>
                </a:lnTo>
                <a:lnTo>
                  <a:pt x="182718" y="6841"/>
                </a:lnTo>
                <a:lnTo>
                  <a:pt x="195809" y="712"/>
                </a:lnTo>
                <a:lnTo>
                  <a:pt x="211500" y="0"/>
                </a:lnTo>
                <a:lnTo>
                  <a:pt x="211502" y="4045"/>
                </a:lnTo>
                <a:lnTo>
                  <a:pt x="212349" y="5237"/>
                </a:lnTo>
                <a:lnTo>
                  <a:pt x="213760" y="6030"/>
                </a:lnTo>
                <a:lnTo>
                  <a:pt x="215547" y="6560"/>
                </a:lnTo>
                <a:lnTo>
                  <a:pt x="216739" y="7760"/>
                </a:lnTo>
                <a:lnTo>
                  <a:pt x="218063" y="11351"/>
                </a:lnTo>
                <a:lnTo>
                  <a:pt x="219122" y="48581"/>
                </a:lnTo>
                <a:lnTo>
                  <a:pt x="219122" y="86518"/>
                </a:lnTo>
                <a:lnTo>
                  <a:pt x="219122" y="124451"/>
                </a:lnTo>
                <a:lnTo>
                  <a:pt x="219122" y="128032"/>
                </a:lnTo>
                <a:lnTo>
                  <a:pt x="219969" y="128534"/>
                </a:lnTo>
                <a:lnTo>
                  <a:pt x="223168" y="129093"/>
                </a:lnTo>
                <a:lnTo>
                  <a:pt x="224359" y="130088"/>
                </a:lnTo>
                <a:lnTo>
                  <a:pt x="226734" y="137131"/>
                </a:lnTo>
                <a:lnTo>
                  <a:pt x="215391" y="125808"/>
                </a:lnTo>
                <a:lnTo>
                  <a:pt x="213231" y="121390"/>
                </a:lnTo>
                <a:lnTo>
                  <a:pt x="212655" y="119027"/>
                </a:lnTo>
                <a:lnTo>
                  <a:pt x="207799" y="111655"/>
                </a:lnTo>
                <a:lnTo>
                  <a:pt x="183354" y="87060"/>
                </a:lnTo>
                <a:lnTo>
                  <a:pt x="146394" y="60994"/>
                </a:lnTo>
                <a:lnTo>
                  <a:pt x="140797" y="53637"/>
                </a:lnTo>
                <a:lnTo>
                  <a:pt x="137272" y="50997"/>
                </a:lnTo>
                <a:lnTo>
                  <a:pt x="118618" y="42370"/>
                </a:lnTo>
                <a:lnTo>
                  <a:pt x="107579" y="33706"/>
                </a:lnTo>
                <a:lnTo>
                  <a:pt x="97203" y="3048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 both ___________and ____________</a:t>
            </a:r>
          </a:p>
          <a:p>
            <a:endParaRPr lang="en-US" dirty="0" smtClean="0"/>
          </a:p>
          <a:p>
            <a:r>
              <a:rPr lang="en-US" dirty="0" smtClean="0"/>
              <a:t>These are the major types of molecules of life.</a:t>
            </a:r>
          </a:p>
          <a:p>
            <a:pPr lvl="1"/>
            <a:r>
              <a:rPr lang="en-US" dirty="0" smtClean="0"/>
              <a:t>Structural molecules (Make up cell membranes)</a:t>
            </a:r>
          </a:p>
          <a:p>
            <a:pPr lvl="1"/>
            <a:r>
              <a:rPr lang="en-US" dirty="0" smtClean="0"/>
              <a:t>Active molecules (enzymes that carry out chemical reactions)</a:t>
            </a:r>
          </a:p>
          <a:p>
            <a:pPr lvl="1"/>
            <a:r>
              <a:rPr lang="en-US" b="1" dirty="0" smtClean="0"/>
              <a:t>Nucleic Acids, Protein, Lipids, and Carbohydrates (like glucose, C</a:t>
            </a:r>
            <a:r>
              <a:rPr lang="en-US" b="1" baseline="-25000" dirty="0" smtClean="0"/>
              <a:t>6</a:t>
            </a:r>
            <a:r>
              <a:rPr lang="en-US" b="1" dirty="0" smtClean="0"/>
              <a:t>H</a:t>
            </a:r>
            <a:r>
              <a:rPr lang="en-US" b="1" baseline="-25000" dirty="0" smtClean="0"/>
              <a:t>12</a:t>
            </a:r>
            <a:r>
              <a:rPr lang="en-US" b="1" dirty="0" smtClean="0"/>
              <a:t>O</a:t>
            </a:r>
            <a:r>
              <a:rPr lang="en-US" b="1" baseline="-25000" dirty="0" smtClean="0"/>
              <a:t>6</a:t>
            </a:r>
            <a:r>
              <a:rPr lang="en-US" b="1" dirty="0" smtClean="0"/>
              <a:t>)</a:t>
            </a:r>
            <a:endParaRPr lang="en-US" b="1" dirty="0"/>
          </a:p>
        </p:txBody>
      </p:sp>
      <p:grpSp>
        <p:nvGrpSpPr>
          <p:cNvPr id="9" name="SMARTInkShape-Group55"/>
          <p:cNvGrpSpPr/>
          <p:nvPr/>
        </p:nvGrpSpPr>
        <p:grpSpPr>
          <a:xfrm>
            <a:off x="3198361" y="1767840"/>
            <a:ext cx="1636218" cy="510540"/>
            <a:chOff x="3198361" y="1767840"/>
            <a:chExt cx="1636218" cy="510540"/>
          </a:xfrm>
        </p:grpSpPr>
        <p:sp>
          <p:nvSpPr>
            <p:cNvPr id="4" name="SMARTInkShape-333"/>
            <p:cNvSpPr/>
            <p:nvPr/>
          </p:nvSpPr>
          <p:spPr>
            <a:xfrm>
              <a:off x="4579621" y="1993806"/>
              <a:ext cx="254958" cy="284574"/>
            </a:xfrm>
            <a:custGeom>
              <a:avLst/>
              <a:gdLst/>
              <a:ahLst/>
              <a:cxnLst/>
              <a:rect l="0" t="0" r="0" b="0"/>
              <a:pathLst>
                <a:path w="254958" h="284574">
                  <a:moveTo>
                    <a:pt x="15238" y="33114"/>
                  </a:moveTo>
                  <a:lnTo>
                    <a:pt x="19283" y="33114"/>
                  </a:lnTo>
                  <a:lnTo>
                    <a:pt x="20475" y="33960"/>
                  </a:lnTo>
                  <a:lnTo>
                    <a:pt x="21270" y="35371"/>
                  </a:lnTo>
                  <a:lnTo>
                    <a:pt x="29327" y="68192"/>
                  </a:lnTo>
                  <a:lnTo>
                    <a:pt x="30251" y="101065"/>
                  </a:lnTo>
                  <a:lnTo>
                    <a:pt x="29564" y="131047"/>
                  </a:lnTo>
                  <a:lnTo>
                    <a:pt x="24375" y="165518"/>
                  </a:lnTo>
                  <a:lnTo>
                    <a:pt x="17475" y="196710"/>
                  </a:lnTo>
                  <a:lnTo>
                    <a:pt x="5039" y="234276"/>
                  </a:lnTo>
                  <a:lnTo>
                    <a:pt x="37" y="253906"/>
                  </a:lnTo>
                  <a:lnTo>
                    <a:pt x="0" y="217480"/>
                  </a:lnTo>
                  <a:lnTo>
                    <a:pt x="5235" y="179724"/>
                  </a:lnTo>
                  <a:lnTo>
                    <a:pt x="8606" y="148897"/>
                  </a:lnTo>
                  <a:lnTo>
                    <a:pt x="18730" y="113328"/>
                  </a:lnTo>
                  <a:lnTo>
                    <a:pt x="29161" y="76824"/>
                  </a:lnTo>
                  <a:lnTo>
                    <a:pt x="47586" y="45030"/>
                  </a:lnTo>
                  <a:lnTo>
                    <a:pt x="61789" y="27403"/>
                  </a:lnTo>
                  <a:lnTo>
                    <a:pt x="78825" y="15618"/>
                  </a:lnTo>
                  <a:lnTo>
                    <a:pt x="113312" y="1153"/>
                  </a:lnTo>
                  <a:lnTo>
                    <a:pt x="131358" y="0"/>
                  </a:lnTo>
                  <a:lnTo>
                    <a:pt x="166493" y="6158"/>
                  </a:lnTo>
                  <a:lnTo>
                    <a:pt x="190159" y="21176"/>
                  </a:lnTo>
                  <a:lnTo>
                    <a:pt x="220065" y="55936"/>
                  </a:lnTo>
                  <a:lnTo>
                    <a:pt x="236888" y="90488"/>
                  </a:lnTo>
                  <a:lnTo>
                    <a:pt x="246765" y="128383"/>
                  </a:lnTo>
                  <a:lnTo>
                    <a:pt x="249373" y="156735"/>
                  </a:lnTo>
                  <a:lnTo>
                    <a:pt x="252789" y="184012"/>
                  </a:lnTo>
                  <a:lnTo>
                    <a:pt x="254957" y="220911"/>
                  </a:lnTo>
                  <a:lnTo>
                    <a:pt x="252150" y="255629"/>
                  </a:lnTo>
                  <a:lnTo>
                    <a:pt x="251459" y="28457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34"/>
            <p:cNvSpPr/>
            <p:nvPr/>
          </p:nvSpPr>
          <p:spPr>
            <a:xfrm>
              <a:off x="4345350" y="2019300"/>
              <a:ext cx="168064" cy="225327"/>
            </a:xfrm>
            <a:custGeom>
              <a:avLst/>
              <a:gdLst/>
              <a:ahLst/>
              <a:cxnLst/>
              <a:rect l="0" t="0" r="0" b="0"/>
              <a:pathLst>
                <a:path w="168064" h="225327">
                  <a:moveTo>
                    <a:pt x="112350" y="0"/>
                  </a:moveTo>
                  <a:lnTo>
                    <a:pt x="108304" y="4045"/>
                  </a:lnTo>
                  <a:lnTo>
                    <a:pt x="104060" y="6031"/>
                  </a:lnTo>
                  <a:lnTo>
                    <a:pt x="90392" y="11351"/>
                  </a:lnTo>
                  <a:lnTo>
                    <a:pt x="76304" y="22178"/>
                  </a:lnTo>
                  <a:lnTo>
                    <a:pt x="51326" y="54253"/>
                  </a:lnTo>
                  <a:lnTo>
                    <a:pt x="31057" y="88045"/>
                  </a:lnTo>
                  <a:lnTo>
                    <a:pt x="15826" y="117339"/>
                  </a:lnTo>
                  <a:lnTo>
                    <a:pt x="4634" y="147468"/>
                  </a:lnTo>
                  <a:lnTo>
                    <a:pt x="0" y="177843"/>
                  </a:lnTo>
                  <a:lnTo>
                    <a:pt x="2673" y="200202"/>
                  </a:lnTo>
                  <a:lnTo>
                    <a:pt x="12872" y="217551"/>
                  </a:lnTo>
                  <a:lnTo>
                    <a:pt x="21853" y="223689"/>
                  </a:lnTo>
                  <a:lnTo>
                    <a:pt x="26618" y="225326"/>
                  </a:lnTo>
                  <a:lnTo>
                    <a:pt x="38687" y="224887"/>
                  </a:lnTo>
                  <a:lnTo>
                    <a:pt x="71176" y="217706"/>
                  </a:lnTo>
                  <a:lnTo>
                    <a:pt x="96199" y="206557"/>
                  </a:lnTo>
                  <a:lnTo>
                    <a:pt x="126563" y="181536"/>
                  </a:lnTo>
                  <a:lnTo>
                    <a:pt x="155060" y="144603"/>
                  </a:lnTo>
                  <a:lnTo>
                    <a:pt x="166585" y="121867"/>
                  </a:lnTo>
                  <a:lnTo>
                    <a:pt x="168063" y="106656"/>
                  </a:lnTo>
                  <a:lnTo>
                    <a:pt x="164309" y="74660"/>
                  </a:lnTo>
                  <a:lnTo>
                    <a:pt x="149174" y="53537"/>
                  </a:lnTo>
                  <a:lnTo>
                    <a:pt x="134831" y="40416"/>
                  </a:lnTo>
                  <a:lnTo>
                    <a:pt x="122115" y="33424"/>
                  </a:lnTo>
                  <a:lnTo>
                    <a:pt x="110727" y="31352"/>
                  </a:lnTo>
                  <a:lnTo>
                    <a:pt x="89490" y="304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35"/>
            <p:cNvSpPr/>
            <p:nvPr/>
          </p:nvSpPr>
          <p:spPr>
            <a:xfrm>
              <a:off x="4061459" y="1767840"/>
              <a:ext cx="254468" cy="456750"/>
            </a:xfrm>
            <a:custGeom>
              <a:avLst/>
              <a:gdLst/>
              <a:ahLst/>
              <a:cxnLst/>
              <a:rect l="0" t="0" r="0" b="0"/>
              <a:pathLst>
                <a:path w="254468" h="456750">
                  <a:moveTo>
                    <a:pt x="76200" y="0"/>
                  </a:moveTo>
                  <a:lnTo>
                    <a:pt x="72155" y="0"/>
                  </a:lnTo>
                  <a:lnTo>
                    <a:pt x="70964" y="846"/>
                  </a:lnTo>
                  <a:lnTo>
                    <a:pt x="70169" y="2257"/>
                  </a:lnTo>
                  <a:lnTo>
                    <a:pt x="69640" y="4045"/>
                  </a:lnTo>
                  <a:lnTo>
                    <a:pt x="64849" y="10605"/>
                  </a:lnTo>
                  <a:lnTo>
                    <a:pt x="62113" y="26002"/>
                  </a:lnTo>
                  <a:lnTo>
                    <a:pt x="60342" y="60890"/>
                  </a:lnTo>
                  <a:lnTo>
                    <a:pt x="55791" y="96311"/>
                  </a:lnTo>
                  <a:lnTo>
                    <a:pt x="54430" y="124085"/>
                  </a:lnTo>
                  <a:lnTo>
                    <a:pt x="53825" y="153362"/>
                  </a:lnTo>
                  <a:lnTo>
                    <a:pt x="52709" y="183307"/>
                  </a:lnTo>
                  <a:lnTo>
                    <a:pt x="49391" y="213549"/>
                  </a:lnTo>
                  <a:lnTo>
                    <a:pt x="47352" y="246182"/>
                  </a:lnTo>
                  <a:lnTo>
                    <a:pt x="46446" y="278747"/>
                  </a:lnTo>
                  <a:lnTo>
                    <a:pt x="46042" y="307332"/>
                  </a:lnTo>
                  <a:lnTo>
                    <a:pt x="45863" y="334147"/>
                  </a:lnTo>
                  <a:lnTo>
                    <a:pt x="45763" y="368529"/>
                  </a:lnTo>
                  <a:lnTo>
                    <a:pt x="46573" y="404757"/>
                  </a:lnTo>
                  <a:lnTo>
                    <a:pt x="53247" y="426436"/>
                  </a:lnTo>
                  <a:lnTo>
                    <a:pt x="52475" y="413650"/>
                  </a:lnTo>
                  <a:lnTo>
                    <a:pt x="46777" y="380282"/>
                  </a:lnTo>
                  <a:lnTo>
                    <a:pt x="50079" y="349836"/>
                  </a:lnTo>
                  <a:lnTo>
                    <a:pt x="53543" y="313790"/>
                  </a:lnTo>
                  <a:lnTo>
                    <a:pt x="61502" y="282210"/>
                  </a:lnTo>
                  <a:lnTo>
                    <a:pt x="67128" y="268513"/>
                  </a:lnTo>
                  <a:lnTo>
                    <a:pt x="89378" y="245782"/>
                  </a:lnTo>
                  <a:lnTo>
                    <a:pt x="101531" y="240470"/>
                  </a:lnTo>
                  <a:lnTo>
                    <a:pt x="137486" y="236779"/>
                  </a:lnTo>
                  <a:lnTo>
                    <a:pt x="159270" y="237232"/>
                  </a:lnTo>
                  <a:lnTo>
                    <a:pt x="177672" y="243199"/>
                  </a:lnTo>
                  <a:lnTo>
                    <a:pt x="213678" y="264744"/>
                  </a:lnTo>
                  <a:lnTo>
                    <a:pt x="232270" y="283618"/>
                  </a:lnTo>
                  <a:lnTo>
                    <a:pt x="247638" y="313598"/>
                  </a:lnTo>
                  <a:lnTo>
                    <a:pt x="254467" y="340615"/>
                  </a:lnTo>
                  <a:lnTo>
                    <a:pt x="251881" y="364236"/>
                  </a:lnTo>
                  <a:lnTo>
                    <a:pt x="241164" y="390074"/>
                  </a:lnTo>
                  <a:lnTo>
                    <a:pt x="231644" y="403660"/>
                  </a:lnTo>
                  <a:lnTo>
                    <a:pt x="212004" y="419981"/>
                  </a:lnTo>
                  <a:lnTo>
                    <a:pt x="180355" y="433510"/>
                  </a:lnTo>
                  <a:lnTo>
                    <a:pt x="151652" y="441714"/>
                  </a:lnTo>
                  <a:lnTo>
                    <a:pt x="119441" y="449507"/>
                  </a:lnTo>
                  <a:lnTo>
                    <a:pt x="85344" y="454920"/>
                  </a:lnTo>
                  <a:lnTo>
                    <a:pt x="47527" y="456749"/>
                  </a:lnTo>
                  <a:lnTo>
                    <a:pt x="12374" y="451109"/>
                  </a:lnTo>
                  <a:lnTo>
                    <a:pt x="0" y="4495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36"/>
            <p:cNvSpPr/>
            <p:nvPr/>
          </p:nvSpPr>
          <p:spPr>
            <a:xfrm>
              <a:off x="3534416" y="1965959"/>
              <a:ext cx="496565" cy="280285"/>
            </a:xfrm>
            <a:custGeom>
              <a:avLst/>
              <a:gdLst/>
              <a:ahLst/>
              <a:cxnLst/>
              <a:rect l="0" t="0" r="0" b="0"/>
              <a:pathLst>
                <a:path w="496565" h="280285">
                  <a:moveTo>
                    <a:pt x="153664" y="38100"/>
                  </a:moveTo>
                  <a:lnTo>
                    <a:pt x="143057" y="38100"/>
                  </a:lnTo>
                  <a:lnTo>
                    <a:pt x="112700" y="46708"/>
                  </a:lnTo>
                  <a:lnTo>
                    <a:pt x="75187" y="78814"/>
                  </a:lnTo>
                  <a:lnTo>
                    <a:pt x="39910" y="115491"/>
                  </a:lnTo>
                  <a:lnTo>
                    <a:pt x="19371" y="153138"/>
                  </a:lnTo>
                  <a:lnTo>
                    <a:pt x="2864" y="189141"/>
                  </a:lnTo>
                  <a:lnTo>
                    <a:pt x="0" y="202878"/>
                  </a:lnTo>
                  <a:lnTo>
                    <a:pt x="3147" y="220132"/>
                  </a:lnTo>
                  <a:lnTo>
                    <a:pt x="9442" y="233711"/>
                  </a:lnTo>
                  <a:lnTo>
                    <a:pt x="11796" y="237088"/>
                  </a:lnTo>
                  <a:lnTo>
                    <a:pt x="15058" y="239339"/>
                  </a:lnTo>
                  <a:lnTo>
                    <a:pt x="23199" y="241840"/>
                  </a:lnTo>
                  <a:lnTo>
                    <a:pt x="37302" y="243248"/>
                  </a:lnTo>
                  <a:lnTo>
                    <a:pt x="52206" y="239620"/>
                  </a:lnTo>
                  <a:lnTo>
                    <a:pt x="72411" y="224725"/>
                  </a:lnTo>
                  <a:lnTo>
                    <a:pt x="107945" y="188164"/>
                  </a:lnTo>
                  <a:lnTo>
                    <a:pt x="124219" y="159559"/>
                  </a:lnTo>
                  <a:lnTo>
                    <a:pt x="134270" y="124866"/>
                  </a:lnTo>
                  <a:lnTo>
                    <a:pt x="137876" y="107403"/>
                  </a:lnTo>
                  <a:lnTo>
                    <a:pt x="138316" y="100708"/>
                  </a:lnTo>
                  <a:lnTo>
                    <a:pt x="138422" y="132545"/>
                  </a:lnTo>
                  <a:lnTo>
                    <a:pt x="139270" y="168036"/>
                  </a:lnTo>
                  <a:lnTo>
                    <a:pt x="149029" y="205792"/>
                  </a:lnTo>
                  <a:lnTo>
                    <a:pt x="160381" y="224571"/>
                  </a:lnTo>
                  <a:lnTo>
                    <a:pt x="174468" y="236814"/>
                  </a:lnTo>
                  <a:lnTo>
                    <a:pt x="193413" y="245804"/>
                  </a:lnTo>
                  <a:lnTo>
                    <a:pt x="207736" y="246689"/>
                  </a:lnTo>
                  <a:lnTo>
                    <a:pt x="245200" y="242522"/>
                  </a:lnTo>
                  <a:lnTo>
                    <a:pt x="283216" y="222678"/>
                  </a:lnTo>
                  <a:lnTo>
                    <a:pt x="312839" y="202187"/>
                  </a:lnTo>
                  <a:lnTo>
                    <a:pt x="345560" y="165792"/>
                  </a:lnTo>
                  <a:lnTo>
                    <a:pt x="365375" y="132578"/>
                  </a:lnTo>
                  <a:lnTo>
                    <a:pt x="366698" y="125750"/>
                  </a:lnTo>
                  <a:lnTo>
                    <a:pt x="366981" y="128874"/>
                  </a:lnTo>
                  <a:lnTo>
                    <a:pt x="367022" y="162649"/>
                  </a:lnTo>
                  <a:lnTo>
                    <a:pt x="366176" y="199313"/>
                  </a:lnTo>
                  <a:lnTo>
                    <a:pt x="360992" y="232442"/>
                  </a:lnTo>
                  <a:lnTo>
                    <a:pt x="359496" y="267514"/>
                  </a:lnTo>
                  <a:lnTo>
                    <a:pt x="359412" y="280284"/>
                  </a:lnTo>
                  <a:lnTo>
                    <a:pt x="359404" y="246813"/>
                  </a:lnTo>
                  <a:lnTo>
                    <a:pt x="359403" y="211941"/>
                  </a:lnTo>
                  <a:lnTo>
                    <a:pt x="361661" y="182460"/>
                  </a:lnTo>
                  <a:lnTo>
                    <a:pt x="367693" y="152276"/>
                  </a:lnTo>
                  <a:lnTo>
                    <a:pt x="377100" y="124141"/>
                  </a:lnTo>
                  <a:lnTo>
                    <a:pt x="395449" y="91879"/>
                  </a:lnTo>
                  <a:lnTo>
                    <a:pt x="425486" y="56365"/>
                  </a:lnTo>
                  <a:lnTo>
                    <a:pt x="462488" y="25443"/>
                  </a:lnTo>
                  <a:lnTo>
                    <a:pt x="496564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37"/>
            <p:cNvSpPr/>
            <p:nvPr/>
          </p:nvSpPr>
          <p:spPr>
            <a:xfrm>
              <a:off x="3198361" y="1775459"/>
              <a:ext cx="329699" cy="467598"/>
            </a:xfrm>
            <a:custGeom>
              <a:avLst/>
              <a:gdLst/>
              <a:ahLst/>
              <a:cxnLst/>
              <a:rect l="0" t="0" r="0" b="0"/>
              <a:pathLst>
                <a:path w="329699" h="467598">
                  <a:moveTo>
                    <a:pt x="322079" y="0"/>
                  </a:moveTo>
                  <a:lnTo>
                    <a:pt x="289515" y="0"/>
                  </a:lnTo>
                  <a:lnTo>
                    <a:pt x="272167" y="4046"/>
                  </a:lnTo>
                  <a:lnTo>
                    <a:pt x="239814" y="19081"/>
                  </a:lnTo>
                  <a:lnTo>
                    <a:pt x="205828" y="42873"/>
                  </a:lnTo>
                  <a:lnTo>
                    <a:pt x="174463" y="69995"/>
                  </a:lnTo>
                  <a:lnTo>
                    <a:pt x="140616" y="101737"/>
                  </a:lnTo>
                  <a:lnTo>
                    <a:pt x="119509" y="126497"/>
                  </a:lnTo>
                  <a:lnTo>
                    <a:pt x="98838" y="154435"/>
                  </a:lnTo>
                  <a:lnTo>
                    <a:pt x="78363" y="183784"/>
                  </a:lnTo>
                  <a:lnTo>
                    <a:pt x="57974" y="213762"/>
                  </a:lnTo>
                  <a:lnTo>
                    <a:pt x="37623" y="244019"/>
                  </a:lnTo>
                  <a:lnTo>
                    <a:pt x="21805" y="272142"/>
                  </a:lnTo>
                  <a:lnTo>
                    <a:pt x="9977" y="298752"/>
                  </a:lnTo>
                  <a:lnTo>
                    <a:pt x="1897" y="324690"/>
                  </a:lnTo>
                  <a:lnTo>
                    <a:pt x="0" y="350329"/>
                  </a:lnTo>
                  <a:lnTo>
                    <a:pt x="3692" y="384048"/>
                  </a:lnTo>
                  <a:lnTo>
                    <a:pt x="9547" y="401828"/>
                  </a:lnTo>
                  <a:lnTo>
                    <a:pt x="27970" y="426118"/>
                  </a:lnTo>
                  <a:lnTo>
                    <a:pt x="54501" y="447709"/>
                  </a:lnTo>
                  <a:lnTo>
                    <a:pt x="84658" y="460221"/>
                  </a:lnTo>
                  <a:lnTo>
                    <a:pt x="120028" y="467597"/>
                  </a:lnTo>
                  <a:lnTo>
                    <a:pt x="157319" y="465173"/>
                  </a:lnTo>
                  <a:lnTo>
                    <a:pt x="195179" y="459092"/>
                  </a:lnTo>
                  <a:lnTo>
                    <a:pt x="233208" y="451082"/>
                  </a:lnTo>
                  <a:lnTo>
                    <a:pt x="270441" y="439207"/>
                  </a:lnTo>
                  <a:lnTo>
                    <a:pt x="301604" y="429950"/>
                  </a:lnTo>
                  <a:lnTo>
                    <a:pt x="329698" y="4191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56"/>
          <p:cNvGrpSpPr/>
          <p:nvPr/>
        </p:nvGrpSpPr>
        <p:grpSpPr>
          <a:xfrm>
            <a:off x="6286500" y="1722120"/>
            <a:ext cx="2155449" cy="775590"/>
            <a:chOff x="6286500" y="1722120"/>
            <a:chExt cx="2155449" cy="775590"/>
          </a:xfrm>
        </p:grpSpPr>
        <p:sp>
          <p:nvSpPr>
            <p:cNvPr id="10" name="SMARTInkShape-338"/>
            <p:cNvSpPr/>
            <p:nvPr/>
          </p:nvSpPr>
          <p:spPr>
            <a:xfrm>
              <a:off x="7909560" y="1960464"/>
              <a:ext cx="532389" cy="348396"/>
            </a:xfrm>
            <a:custGeom>
              <a:avLst/>
              <a:gdLst/>
              <a:ahLst/>
              <a:cxnLst/>
              <a:rect l="0" t="0" r="0" b="0"/>
              <a:pathLst>
                <a:path w="532389" h="348396">
                  <a:moveTo>
                    <a:pt x="0" y="157895"/>
                  </a:moveTo>
                  <a:lnTo>
                    <a:pt x="4045" y="161941"/>
                  </a:lnTo>
                  <a:lnTo>
                    <a:pt x="8288" y="163927"/>
                  </a:lnTo>
                  <a:lnTo>
                    <a:pt x="39496" y="165376"/>
                  </a:lnTo>
                  <a:lnTo>
                    <a:pt x="61373" y="163216"/>
                  </a:lnTo>
                  <a:lnTo>
                    <a:pt x="99114" y="152513"/>
                  </a:lnTo>
                  <a:lnTo>
                    <a:pt x="137167" y="140076"/>
                  </a:lnTo>
                  <a:lnTo>
                    <a:pt x="169229" y="119121"/>
                  </a:lnTo>
                  <a:lnTo>
                    <a:pt x="181893" y="109336"/>
                  </a:lnTo>
                  <a:lnTo>
                    <a:pt x="193782" y="93460"/>
                  </a:lnTo>
                  <a:lnTo>
                    <a:pt x="208043" y="62423"/>
                  </a:lnTo>
                  <a:lnTo>
                    <a:pt x="208969" y="57841"/>
                  </a:lnTo>
                  <a:lnTo>
                    <a:pt x="207739" y="50491"/>
                  </a:lnTo>
                  <a:lnTo>
                    <a:pt x="200051" y="33637"/>
                  </a:lnTo>
                  <a:lnTo>
                    <a:pt x="195309" y="27034"/>
                  </a:lnTo>
                  <a:lnTo>
                    <a:pt x="185863" y="23535"/>
                  </a:lnTo>
                  <a:lnTo>
                    <a:pt x="172352" y="22826"/>
                  </a:lnTo>
                  <a:lnTo>
                    <a:pt x="145705" y="28034"/>
                  </a:lnTo>
                  <a:lnTo>
                    <a:pt x="108618" y="44536"/>
                  </a:lnTo>
                  <a:lnTo>
                    <a:pt x="72537" y="68146"/>
                  </a:lnTo>
                  <a:lnTo>
                    <a:pt x="39728" y="98116"/>
                  </a:lnTo>
                  <a:lnTo>
                    <a:pt x="22401" y="126825"/>
                  </a:lnTo>
                  <a:lnTo>
                    <a:pt x="12376" y="160072"/>
                  </a:lnTo>
                  <a:lnTo>
                    <a:pt x="8559" y="197178"/>
                  </a:lnTo>
                  <a:lnTo>
                    <a:pt x="9731" y="215994"/>
                  </a:lnTo>
                  <a:lnTo>
                    <a:pt x="15895" y="232824"/>
                  </a:lnTo>
                  <a:lnTo>
                    <a:pt x="32932" y="252534"/>
                  </a:lnTo>
                  <a:lnTo>
                    <a:pt x="62291" y="273517"/>
                  </a:lnTo>
                  <a:lnTo>
                    <a:pt x="90047" y="282935"/>
                  </a:lnTo>
                  <a:lnTo>
                    <a:pt x="119719" y="286102"/>
                  </a:lnTo>
                  <a:lnTo>
                    <a:pt x="150806" y="286194"/>
                  </a:lnTo>
                  <a:lnTo>
                    <a:pt x="184759" y="280388"/>
                  </a:lnTo>
                  <a:lnTo>
                    <a:pt x="222103" y="263685"/>
                  </a:lnTo>
                  <a:lnTo>
                    <a:pt x="249535" y="246814"/>
                  </a:lnTo>
                  <a:lnTo>
                    <a:pt x="281560" y="218357"/>
                  </a:lnTo>
                  <a:lnTo>
                    <a:pt x="310651" y="188277"/>
                  </a:lnTo>
                  <a:lnTo>
                    <a:pt x="328565" y="155618"/>
                  </a:lnTo>
                  <a:lnTo>
                    <a:pt x="344113" y="120851"/>
                  </a:lnTo>
                  <a:lnTo>
                    <a:pt x="355707" y="84092"/>
                  </a:lnTo>
                  <a:lnTo>
                    <a:pt x="359677" y="67166"/>
                  </a:lnTo>
                  <a:lnTo>
                    <a:pt x="366215" y="53684"/>
                  </a:lnTo>
                  <a:lnTo>
                    <a:pt x="371965" y="45588"/>
                  </a:lnTo>
                  <a:lnTo>
                    <a:pt x="372436" y="45771"/>
                  </a:lnTo>
                  <a:lnTo>
                    <a:pt x="372960" y="48231"/>
                  </a:lnTo>
                  <a:lnTo>
                    <a:pt x="373368" y="83701"/>
                  </a:lnTo>
                  <a:lnTo>
                    <a:pt x="373377" y="114265"/>
                  </a:lnTo>
                  <a:lnTo>
                    <a:pt x="372532" y="145626"/>
                  </a:lnTo>
                  <a:lnTo>
                    <a:pt x="367347" y="182095"/>
                  </a:lnTo>
                  <a:lnTo>
                    <a:pt x="362028" y="217615"/>
                  </a:lnTo>
                  <a:lnTo>
                    <a:pt x="356394" y="246245"/>
                  </a:lnTo>
                  <a:lnTo>
                    <a:pt x="351680" y="254840"/>
                  </a:lnTo>
                  <a:lnTo>
                    <a:pt x="350748" y="260928"/>
                  </a:lnTo>
                  <a:lnTo>
                    <a:pt x="350528" y="242509"/>
                  </a:lnTo>
                  <a:lnTo>
                    <a:pt x="358809" y="205821"/>
                  </a:lnTo>
                  <a:lnTo>
                    <a:pt x="365958" y="173789"/>
                  </a:lnTo>
                  <a:lnTo>
                    <a:pt x="375696" y="140591"/>
                  </a:lnTo>
                  <a:lnTo>
                    <a:pt x="389306" y="106202"/>
                  </a:lnTo>
                  <a:lnTo>
                    <a:pt x="406321" y="74563"/>
                  </a:lnTo>
                  <a:lnTo>
                    <a:pt x="430780" y="37577"/>
                  </a:lnTo>
                  <a:lnTo>
                    <a:pt x="451918" y="12742"/>
                  </a:lnTo>
                  <a:lnTo>
                    <a:pt x="462191" y="5047"/>
                  </a:lnTo>
                  <a:lnTo>
                    <a:pt x="472400" y="1063"/>
                  </a:lnTo>
                  <a:lnTo>
                    <a:pt x="477493" y="0"/>
                  </a:lnTo>
                  <a:lnTo>
                    <a:pt x="487668" y="1078"/>
                  </a:lnTo>
                  <a:lnTo>
                    <a:pt x="492751" y="2550"/>
                  </a:lnTo>
                  <a:lnTo>
                    <a:pt x="500658" y="8702"/>
                  </a:lnTo>
                  <a:lnTo>
                    <a:pt x="506994" y="17927"/>
                  </a:lnTo>
                  <a:lnTo>
                    <a:pt x="520568" y="51849"/>
                  </a:lnTo>
                  <a:lnTo>
                    <a:pt x="529986" y="87904"/>
                  </a:lnTo>
                  <a:lnTo>
                    <a:pt x="532388" y="118437"/>
                  </a:lnTo>
                  <a:lnTo>
                    <a:pt x="532253" y="153918"/>
                  </a:lnTo>
                  <a:lnTo>
                    <a:pt x="527228" y="190395"/>
                  </a:lnTo>
                  <a:lnTo>
                    <a:pt x="521223" y="223876"/>
                  </a:lnTo>
                  <a:lnTo>
                    <a:pt x="518220" y="259384"/>
                  </a:lnTo>
                  <a:lnTo>
                    <a:pt x="513192" y="290883"/>
                  </a:lnTo>
                  <a:lnTo>
                    <a:pt x="508806" y="324712"/>
                  </a:lnTo>
                  <a:lnTo>
                    <a:pt x="502920" y="34839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39"/>
            <p:cNvSpPr/>
            <p:nvPr/>
          </p:nvSpPr>
          <p:spPr>
            <a:xfrm>
              <a:off x="7551419" y="1989879"/>
              <a:ext cx="307187" cy="507831"/>
            </a:xfrm>
            <a:custGeom>
              <a:avLst/>
              <a:gdLst/>
              <a:ahLst/>
              <a:cxnLst/>
              <a:rect l="0" t="0" r="0" b="0"/>
              <a:pathLst>
                <a:path w="307187" h="507831">
                  <a:moveTo>
                    <a:pt x="220981" y="6561"/>
                  </a:moveTo>
                  <a:lnTo>
                    <a:pt x="214420" y="0"/>
                  </a:lnTo>
                  <a:lnTo>
                    <a:pt x="180268" y="8389"/>
                  </a:lnTo>
                  <a:lnTo>
                    <a:pt x="159246" y="16980"/>
                  </a:lnTo>
                  <a:lnTo>
                    <a:pt x="129388" y="35053"/>
                  </a:lnTo>
                  <a:lnTo>
                    <a:pt x="93794" y="60167"/>
                  </a:lnTo>
                  <a:lnTo>
                    <a:pt x="61425" y="86827"/>
                  </a:lnTo>
                  <a:lnTo>
                    <a:pt x="47621" y="104888"/>
                  </a:lnTo>
                  <a:lnTo>
                    <a:pt x="35089" y="134096"/>
                  </a:lnTo>
                  <a:lnTo>
                    <a:pt x="23269" y="172048"/>
                  </a:lnTo>
                  <a:lnTo>
                    <a:pt x="19656" y="188484"/>
                  </a:lnTo>
                  <a:lnTo>
                    <a:pt x="22382" y="210324"/>
                  </a:lnTo>
                  <a:lnTo>
                    <a:pt x="26316" y="219324"/>
                  </a:lnTo>
                  <a:lnTo>
                    <a:pt x="35403" y="226147"/>
                  </a:lnTo>
                  <a:lnTo>
                    <a:pt x="47909" y="231154"/>
                  </a:lnTo>
                  <a:lnTo>
                    <a:pt x="70075" y="233127"/>
                  </a:lnTo>
                  <a:lnTo>
                    <a:pt x="105219" y="226637"/>
                  </a:lnTo>
                  <a:lnTo>
                    <a:pt x="140917" y="213157"/>
                  </a:lnTo>
                  <a:lnTo>
                    <a:pt x="173651" y="194188"/>
                  </a:lnTo>
                  <a:lnTo>
                    <a:pt x="202654" y="169077"/>
                  </a:lnTo>
                  <a:lnTo>
                    <a:pt x="214234" y="149822"/>
                  </a:lnTo>
                  <a:lnTo>
                    <a:pt x="226123" y="115298"/>
                  </a:lnTo>
                  <a:lnTo>
                    <a:pt x="228111" y="93327"/>
                  </a:lnTo>
                  <a:lnTo>
                    <a:pt x="221997" y="66521"/>
                  </a:lnTo>
                  <a:lnTo>
                    <a:pt x="220812" y="64314"/>
                  </a:lnTo>
                  <a:lnTo>
                    <a:pt x="219174" y="62843"/>
                  </a:lnTo>
                  <a:lnTo>
                    <a:pt x="217237" y="61862"/>
                  </a:lnTo>
                  <a:lnTo>
                    <a:pt x="215945" y="62055"/>
                  </a:lnTo>
                  <a:lnTo>
                    <a:pt x="215084" y="63030"/>
                  </a:lnTo>
                  <a:lnTo>
                    <a:pt x="213280" y="66371"/>
                  </a:lnTo>
                  <a:lnTo>
                    <a:pt x="209656" y="70679"/>
                  </a:lnTo>
                  <a:lnTo>
                    <a:pt x="207481" y="77673"/>
                  </a:lnTo>
                  <a:lnTo>
                    <a:pt x="206085" y="95961"/>
                  </a:lnTo>
                  <a:lnTo>
                    <a:pt x="216377" y="130030"/>
                  </a:lnTo>
                  <a:lnTo>
                    <a:pt x="227001" y="160113"/>
                  </a:lnTo>
                  <a:lnTo>
                    <a:pt x="239792" y="188841"/>
                  </a:lnTo>
                  <a:lnTo>
                    <a:pt x="254306" y="223788"/>
                  </a:lnTo>
                  <a:lnTo>
                    <a:pt x="269331" y="260954"/>
                  </a:lnTo>
                  <a:lnTo>
                    <a:pt x="284508" y="298777"/>
                  </a:lnTo>
                  <a:lnTo>
                    <a:pt x="298882" y="335948"/>
                  </a:lnTo>
                  <a:lnTo>
                    <a:pt x="307186" y="369634"/>
                  </a:lnTo>
                  <a:lnTo>
                    <a:pt x="305037" y="404356"/>
                  </a:lnTo>
                  <a:lnTo>
                    <a:pt x="298191" y="431484"/>
                  </a:lnTo>
                  <a:lnTo>
                    <a:pt x="284968" y="454761"/>
                  </a:lnTo>
                  <a:lnTo>
                    <a:pt x="264493" y="472759"/>
                  </a:lnTo>
                  <a:lnTo>
                    <a:pt x="229920" y="491753"/>
                  </a:lnTo>
                  <a:lnTo>
                    <a:pt x="194336" y="503909"/>
                  </a:lnTo>
                  <a:lnTo>
                    <a:pt x="160687" y="507830"/>
                  </a:lnTo>
                  <a:lnTo>
                    <a:pt x="127951" y="504946"/>
                  </a:lnTo>
                  <a:lnTo>
                    <a:pt x="96802" y="498730"/>
                  </a:lnTo>
                  <a:lnTo>
                    <a:pt x="66123" y="491525"/>
                  </a:lnTo>
                  <a:lnTo>
                    <a:pt x="32347" y="471032"/>
                  </a:lnTo>
                  <a:lnTo>
                    <a:pt x="14853" y="459236"/>
                  </a:lnTo>
                  <a:lnTo>
                    <a:pt x="0" y="4409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40"/>
            <p:cNvSpPr/>
            <p:nvPr/>
          </p:nvSpPr>
          <p:spPr>
            <a:xfrm>
              <a:off x="7323993" y="1996440"/>
              <a:ext cx="195580" cy="272071"/>
            </a:xfrm>
            <a:custGeom>
              <a:avLst/>
              <a:gdLst/>
              <a:ahLst/>
              <a:cxnLst/>
              <a:rect l="0" t="0" r="0" b="0"/>
              <a:pathLst>
                <a:path w="195580" h="272071">
                  <a:moveTo>
                    <a:pt x="158846" y="0"/>
                  </a:moveTo>
                  <a:lnTo>
                    <a:pt x="144156" y="846"/>
                  </a:lnTo>
                  <a:lnTo>
                    <a:pt x="127965" y="6083"/>
                  </a:lnTo>
                  <a:lnTo>
                    <a:pt x="111793" y="17695"/>
                  </a:lnTo>
                  <a:lnTo>
                    <a:pt x="76498" y="48193"/>
                  </a:lnTo>
                  <a:lnTo>
                    <a:pt x="50952" y="80733"/>
                  </a:lnTo>
                  <a:lnTo>
                    <a:pt x="28947" y="113855"/>
                  </a:lnTo>
                  <a:lnTo>
                    <a:pt x="14430" y="146435"/>
                  </a:lnTo>
                  <a:lnTo>
                    <a:pt x="4767" y="181583"/>
                  </a:lnTo>
                  <a:lnTo>
                    <a:pt x="0" y="219218"/>
                  </a:lnTo>
                  <a:lnTo>
                    <a:pt x="21" y="242471"/>
                  </a:lnTo>
                  <a:lnTo>
                    <a:pt x="3026" y="254802"/>
                  </a:lnTo>
                  <a:lnTo>
                    <a:pt x="9442" y="263670"/>
                  </a:lnTo>
                  <a:lnTo>
                    <a:pt x="13524" y="267220"/>
                  </a:lnTo>
                  <a:lnTo>
                    <a:pt x="24832" y="271164"/>
                  </a:lnTo>
                  <a:lnTo>
                    <a:pt x="38325" y="272070"/>
                  </a:lnTo>
                  <a:lnTo>
                    <a:pt x="69940" y="265753"/>
                  </a:lnTo>
                  <a:lnTo>
                    <a:pt x="96379" y="256541"/>
                  </a:lnTo>
                  <a:lnTo>
                    <a:pt x="132114" y="238258"/>
                  </a:lnTo>
                  <a:lnTo>
                    <a:pt x="153654" y="219326"/>
                  </a:lnTo>
                  <a:lnTo>
                    <a:pt x="176102" y="184936"/>
                  </a:lnTo>
                  <a:lnTo>
                    <a:pt x="190018" y="160629"/>
                  </a:lnTo>
                  <a:lnTo>
                    <a:pt x="195579" y="127402"/>
                  </a:lnTo>
                  <a:lnTo>
                    <a:pt x="194283" y="102942"/>
                  </a:lnTo>
                  <a:lnTo>
                    <a:pt x="189836" y="90625"/>
                  </a:lnTo>
                  <a:lnTo>
                    <a:pt x="168404" y="63727"/>
                  </a:lnTo>
                  <a:lnTo>
                    <a:pt x="153588" y="52372"/>
                  </a:lnTo>
                  <a:lnTo>
                    <a:pt x="138473" y="47691"/>
                  </a:lnTo>
                  <a:lnTo>
                    <a:pt x="105507" y="457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41"/>
            <p:cNvSpPr/>
            <p:nvPr/>
          </p:nvSpPr>
          <p:spPr>
            <a:xfrm>
              <a:off x="7193280" y="1988820"/>
              <a:ext cx="129540" cy="272633"/>
            </a:xfrm>
            <a:custGeom>
              <a:avLst/>
              <a:gdLst/>
              <a:ahLst/>
              <a:cxnLst/>
              <a:rect l="0" t="0" r="0" b="0"/>
              <a:pathLst>
                <a:path w="129540" h="272633">
                  <a:moveTo>
                    <a:pt x="7620" y="68580"/>
                  </a:moveTo>
                  <a:lnTo>
                    <a:pt x="7620" y="72625"/>
                  </a:lnTo>
                  <a:lnTo>
                    <a:pt x="1059" y="97098"/>
                  </a:lnTo>
                  <a:lnTo>
                    <a:pt x="208" y="128274"/>
                  </a:lnTo>
                  <a:lnTo>
                    <a:pt x="41" y="162027"/>
                  </a:lnTo>
                  <a:lnTo>
                    <a:pt x="12" y="191095"/>
                  </a:lnTo>
                  <a:lnTo>
                    <a:pt x="2" y="227212"/>
                  </a:lnTo>
                  <a:lnTo>
                    <a:pt x="0" y="262778"/>
                  </a:lnTo>
                  <a:lnTo>
                    <a:pt x="0" y="272632"/>
                  </a:lnTo>
                  <a:lnTo>
                    <a:pt x="0" y="239192"/>
                  </a:lnTo>
                  <a:lnTo>
                    <a:pt x="0" y="204320"/>
                  </a:lnTo>
                  <a:lnTo>
                    <a:pt x="2258" y="172581"/>
                  </a:lnTo>
                  <a:lnTo>
                    <a:pt x="6031" y="136366"/>
                  </a:lnTo>
                  <a:lnTo>
                    <a:pt x="9406" y="101082"/>
                  </a:lnTo>
                  <a:lnTo>
                    <a:pt x="18027" y="71437"/>
                  </a:lnTo>
                  <a:lnTo>
                    <a:pt x="32065" y="38664"/>
                  </a:lnTo>
                  <a:lnTo>
                    <a:pt x="42191" y="27626"/>
                  </a:lnTo>
                  <a:lnTo>
                    <a:pt x="75889" y="8038"/>
                  </a:lnTo>
                  <a:lnTo>
                    <a:pt x="89090" y="2381"/>
                  </a:lnTo>
                  <a:lnTo>
                    <a:pt x="121388" y="61"/>
                  </a:lnTo>
                  <a:lnTo>
                    <a:pt x="12953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42"/>
            <p:cNvSpPr/>
            <p:nvPr/>
          </p:nvSpPr>
          <p:spPr>
            <a:xfrm>
              <a:off x="6804834" y="1783701"/>
              <a:ext cx="258906" cy="455313"/>
            </a:xfrm>
            <a:custGeom>
              <a:avLst/>
              <a:gdLst/>
              <a:ahLst/>
              <a:cxnLst/>
              <a:rect l="0" t="0" r="0" b="0"/>
              <a:pathLst>
                <a:path w="258906" h="455313">
                  <a:moveTo>
                    <a:pt x="175085" y="189878"/>
                  </a:moveTo>
                  <a:lnTo>
                    <a:pt x="141952" y="192136"/>
                  </a:lnTo>
                  <a:lnTo>
                    <a:pt x="113601" y="200484"/>
                  </a:lnTo>
                  <a:lnTo>
                    <a:pt x="100910" y="209832"/>
                  </a:lnTo>
                  <a:lnTo>
                    <a:pt x="67668" y="244686"/>
                  </a:lnTo>
                  <a:lnTo>
                    <a:pt x="46174" y="273193"/>
                  </a:lnTo>
                  <a:lnTo>
                    <a:pt x="28704" y="307227"/>
                  </a:lnTo>
                  <a:lnTo>
                    <a:pt x="13650" y="339137"/>
                  </a:lnTo>
                  <a:lnTo>
                    <a:pt x="4298" y="370040"/>
                  </a:lnTo>
                  <a:lnTo>
                    <a:pt x="1151" y="399799"/>
                  </a:lnTo>
                  <a:lnTo>
                    <a:pt x="0" y="436840"/>
                  </a:lnTo>
                  <a:lnTo>
                    <a:pt x="2161" y="445830"/>
                  </a:lnTo>
                  <a:lnTo>
                    <a:pt x="3922" y="449413"/>
                  </a:lnTo>
                  <a:lnTo>
                    <a:pt x="7636" y="451802"/>
                  </a:lnTo>
                  <a:lnTo>
                    <a:pt x="25000" y="455163"/>
                  </a:lnTo>
                  <a:lnTo>
                    <a:pt x="46231" y="455312"/>
                  </a:lnTo>
                  <a:lnTo>
                    <a:pt x="68609" y="449524"/>
                  </a:lnTo>
                  <a:lnTo>
                    <a:pt x="83736" y="441872"/>
                  </a:lnTo>
                  <a:lnTo>
                    <a:pt x="114144" y="410995"/>
                  </a:lnTo>
                  <a:lnTo>
                    <a:pt x="136991" y="382206"/>
                  </a:lnTo>
                  <a:lnTo>
                    <a:pt x="159000" y="350534"/>
                  </a:lnTo>
                  <a:lnTo>
                    <a:pt x="171041" y="323934"/>
                  </a:lnTo>
                  <a:lnTo>
                    <a:pt x="179779" y="297437"/>
                  </a:lnTo>
                  <a:lnTo>
                    <a:pt x="187332" y="270702"/>
                  </a:lnTo>
                  <a:lnTo>
                    <a:pt x="196333" y="241887"/>
                  </a:lnTo>
                  <a:lnTo>
                    <a:pt x="201462" y="214404"/>
                  </a:lnTo>
                  <a:lnTo>
                    <a:pt x="203742" y="187232"/>
                  </a:lnTo>
                  <a:lnTo>
                    <a:pt x="204755" y="158222"/>
                  </a:lnTo>
                  <a:lnTo>
                    <a:pt x="205325" y="121420"/>
                  </a:lnTo>
                  <a:lnTo>
                    <a:pt x="201449" y="89067"/>
                  </a:lnTo>
                  <a:lnTo>
                    <a:pt x="193401" y="53878"/>
                  </a:lnTo>
                  <a:lnTo>
                    <a:pt x="186685" y="18816"/>
                  </a:lnTo>
                  <a:lnTo>
                    <a:pt x="175503" y="0"/>
                  </a:lnTo>
                  <a:lnTo>
                    <a:pt x="175956" y="27103"/>
                  </a:lnTo>
                  <a:lnTo>
                    <a:pt x="181121" y="61801"/>
                  </a:lnTo>
                  <a:lnTo>
                    <a:pt x="184494" y="93510"/>
                  </a:lnTo>
                  <a:lnTo>
                    <a:pt x="187733" y="118261"/>
                  </a:lnTo>
                  <a:lnTo>
                    <a:pt x="189173" y="146195"/>
                  </a:lnTo>
                  <a:lnTo>
                    <a:pt x="192071" y="175544"/>
                  </a:lnTo>
                  <a:lnTo>
                    <a:pt x="195335" y="206367"/>
                  </a:lnTo>
                  <a:lnTo>
                    <a:pt x="196785" y="239822"/>
                  </a:lnTo>
                  <a:lnTo>
                    <a:pt x="199688" y="269931"/>
                  </a:lnTo>
                  <a:lnTo>
                    <a:pt x="202953" y="298271"/>
                  </a:lnTo>
                  <a:lnTo>
                    <a:pt x="204404" y="327799"/>
                  </a:lnTo>
                  <a:lnTo>
                    <a:pt x="209564" y="355599"/>
                  </a:lnTo>
                  <a:lnTo>
                    <a:pt x="219734" y="390534"/>
                  </a:lnTo>
                  <a:lnTo>
                    <a:pt x="230754" y="425094"/>
                  </a:lnTo>
                  <a:lnTo>
                    <a:pt x="240467" y="436377"/>
                  </a:lnTo>
                  <a:lnTo>
                    <a:pt x="258905" y="44895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43"/>
            <p:cNvSpPr/>
            <p:nvPr/>
          </p:nvSpPr>
          <p:spPr>
            <a:xfrm>
              <a:off x="6659880" y="1988820"/>
              <a:ext cx="76201" cy="457200"/>
            </a:xfrm>
            <a:custGeom>
              <a:avLst/>
              <a:gdLst/>
              <a:ahLst/>
              <a:cxnLst/>
              <a:rect l="0" t="0" r="0" b="0"/>
              <a:pathLst>
                <a:path w="76201" h="457200">
                  <a:moveTo>
                    <a:pt x="76200" y="0"/>
                  </a:moveTo>
                  <a:lnTo>
                    <a:pt x="76200" y="10606"/>
                  </a:lnTo>
                  <a:lnTo>
                    <a:pt x="63202" y="47893"/>
                  </a:lnTo>
                  <a:lnTo>
                    <a:pt x="55792" y="75903"/>
                  </a:lnTo>
                  <a:lnTo>
                    <a:pt x="48233" y="110637"/>
                  </a:lnTo>
                  <a:lnTo>
                    <a:pt x="40632" y="148586"/>
                  </a:lnTo>
                  <a:lnTo>
                    <a:pt x="35556" y="176951"/>
                  </a:lnTo>
                  <a:lnTo>
                    <a:pt x="30478" y="206491"/>
                  </a:lnTo>
                  <a:lnTo>
                    <a:pt x="26245" y="237400"/>
                  </a:lnTo>
                  <a:lnTo>
                    <a:pt x="24364" y="270893"/>
                  </a:lnTo>
                  <a:lnTo>
                    <a:pt x="19013" y="303277"/>
                  </a:lnTo>
                  <a:lnTo>
                    <a:pt x="12683" y="333756"/>
                  </a:lnTo>
                  <a:lnTo>
                    <a:pt x="9870" y="361414"/>
                  </a:lnTo>
                  <a:lnTo>
                    <a:pt x="8286" y="396739"/>
                  </a:lnTo>
                  <a:lnTo>
                    <a:pt x="1676" y="432733"/>
                  </a:lnTo>
                  <a:lnTo>
                    <a:pt x="0" y="45719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44"/>
            <p:cNvSpPr/>
            <p:nvPr/>
          </p:nvSpPr>
          <p:spPr>
            <a:xfrm>
              <a:off x="6553200" y="2049779"/>
              <a:ext cx="129540" cy="144781"/>
            </a:xfrm>
            <a:custGeom>
              <a:avLst/>
              <a:gdLst/>
              <a:ahLst/>
              <a:cxnLst/>
              <a:rect l="0" t="0" r="0" b="0"/>
              <a:pathLst>
                <a:path w="129540" h="144781">
                  <a:moveTo>
                    <a:pt x="0" y="0"/>
                  </a:moveTo>
                  <a:lnTo>
                    <a:pt x="0" y="4046"/>
                  </a:lnTo>
                  <a:lnTo>
                    <a:pt x="846" y="5237"/>
                  </a:lnTo>
                  <a:lnTo>
                    <a:pt x="2258" y="6032"/>
                  </a:lnTo>
                  <a:lnTo>
                    <a:pt x="4044" y="6561"/>
                  </a:lnTo>
                  <a:lnTo>
                    <a:pt x="5236" y="8608"/>
                  </a:lnTo>
                  <a:lnTo>
                    <a:pt x="11351" y="28739"/>
                  </a:lnTo>
                  <a:lnTo>
                    <a:pt x="34093" y="61870"/>
                  </a:lnTo>
                  <a:lnTo>
                    <a:pt x="68643" y="98965"/>
                  </a:lnTo>
                  <a:lnTo>
                    <a:pt x="104144" y="130570"/>
                  </a:lnTo>
                  <a:lnTo>
                    <a:pt x="129539" y="1447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45"/>
            <p:cNvSpPr/>
            <p:nvPr/>
          </p:nvSpPr>
          <p:spPr>
            <a:xfrm>
              <a:off x="6301739" y="2095500"/>
              <a:ext cx="144781" cy="68580"/>
            </a:xfrm>
            <a:custGeom>
              <a:avLst/>
              <a:gdLst/>
              <a:ahLst/>
              <a:cxnLst/>
              <a:rect l="0" t="0" r="0" b="0"/>
              <a:pathLst>
                <a:path w="144781" h="68580">
                  <a:moveTo>
                    <a:pt x="0" y="68579"/>
                  </a:moveTo>
                  <a:lnTo>
                    <a:pt x="11352" y="68579"/>
                  </a:lnTo>
                  <a:lnTo>
                    <a:pt x="22178" y="64534"/>
                  </a:lnTo>
                  <a:lnTo>
                    <a:pt x="59054" y="40061"/>
                  </a:lnTo>
                  <a:lnTo>
                    <a:pt x="96301" y="21052"/>
                  </a:lnTo>
                  <a:lnTo>
                    <a:pt x="132752" y="5510"/>
                  </a:lnTo>
                  <a:lnTo>
                    <a:pt x="14478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46"/>
            <p:cNvSpPr/>
            <p:nvPr/>
          </p:nvSpPr>
          <p:spPr>
            <a:xfrm>
              <a:off x="6454139" y="1722120"/>
              <a:ext cx="53342" cy="571501"/>
            </a:xfrm>
            <a:custGeom>
              <a:avLst/>
              <a:gdLst/>
              <a:ahLst/>
              <a:cxnLst/>
              <a:rect l="0" t="0" r="0" b="0"/>
              <a:pathLst>
                <a:path w="53342" h="571501">
                  <a:moveTo>
                    <a:pt x="53341" y="0"/>
                  </a:moveTo>
                  <a:lnTo>
                    <a:pt x="53341" y="10606"/>
                  </a:lnTo>
                  <a:lnTo>
                    <a:pt x="51083" y="15438"/>
                  </a:lnTo>
                  <a:lnTo>
                    <a:pt x="49295" y="17912"/>
                  </a:lnTo>
                  <a:lnTo>
                    <a:pt x="43934" y="49333"/>
                  </a:lnTo>
                  <a:lnTo>
                    <a:pt x="39828" y="79528"/>
                  </a:lnTo>
                  <a:lnTo>
                    <a:pt x="36355" y="117544"/>
                  </a:lnTo>
                  <a:lnTo>
                    <a:pt x="33091" y="147068"/>
                  </a:lnTo>
                  <a:lnTo>
                    <a:pt x="31641" y="179946"/>
                  </a:lnTo>
                  <a:lnTo>
                    <a:pt x="28738" y="216571"/>
                  </a:lnTo>
                  <a:lnTo>
                    <a:pt x="26779" y="235821"/>
                  </a:lnTo>
                  <a:lnTo>
                    <a:pt x="24626" y="255427"/>
                  </a:lnTo>
                  <a:lnTo>
                    <a:pt x="22345" y="275271"/>
                  </a:lnTo>
                  <a:lnTo>
                    <a:pt x="19976" y="295274"/>
                  </a:lnTo>
                  <a:lnTo>
                    <a:pt x="17551" y="315382"/>
                  </a:lnTo>
                  <a:lnTo>
                    <a:pt x="15088" y="335561"/>
                  </a:lnTo>
                  <a:lnTo>
                    <a:pt x="12598" y="355787"/>
                  </a:lnTo>
                  <a:lnTo>
                    <a:pt x="7575" y="391808"/>
                  </a:lnTo>
                  <a:lnTo>
                    <a:pt x="3367" y="423903"/>
                  </a:lnTo>
                  <a:lnTo>
                    <a:pt x="1497" y="452279"/>
                  </a:lnTo>
                  <a:lnTo>
                    <a:pt x="444" y="488009"/>
                  </a:lnTo>
                  <a:lnTo>
                    <a:pt x="88" y="523493"/>
                  </a:lnTo>
                  <a:lnTo>
                    <a:pt x="5" y="561339"/>
                  </a:lnTo>
                  <a:lnTo>
                    <a:pt x="0" y="5715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47"/>
            <p:cNvSpPr/>
            <p:nvPr/>
          </p:nvSpPr>
          <p:spPr>
            <a:xfrm>
              <a:off x="6286500" y="1783079"/>
              <a:ext cx="76201" cy="495301"/>
            </a:xfrm>
            <a:custGeom>
              <a:avLst/>
              <a:gdLst/>
              <a:ahLst/>
              <a:cxnLst/>
              <a:rect l="0" t="0" r="0" b="0"/>
              <a:pathLst>
                <a:path w="76201" h="495301">
                  <a:moveTo>
                    <a:pt x="76200" y="0"/>
                  </a:moveTo>
                  <a:lnTo>
                    <a:pt x="76200" y="4046"/>
                  </a:lnTo>
                  <a:lnTo>
                    <a:pt x="68439" y="40336"/>
                  </a:lnTo>
                  <a:lnTo>
                    <a:pt x="62688" y="77144"/>
                  </a:lnTo>
                  <a:lnTo>
                    <a:pt x="59214" y="111476"/>
                  </a:lnTo>
                  <a:lnTo>
                    <a:pt x="55950" y="140138"/>
                  </a:lnTo>
                  <a:lnTo>
                    <a:pt x="54500" y="172633"/>
                  </a:lnTo>
                  <a:lnTo>
                    <a:pt x="51598" y="209088"/>
                  </a:lnTo>
                  <a:lnTo>
                    <a:pt x="47485" y="247022"/>
                  </a:lnTo>
                  <a:lnTo>
                    <a:pt x="42835" y="283637"/>
                  </a:lnTo>
                  <a:lnTo>
                    <a:pt x="37947" y="317408"/>
                  </a:lnTo>
                  <a:lnTo>
                    <a:pt x="32952" y="349350"/>
                  </a:lnTo>
                  <a:lnTo>
                    <a:pt x="27909" y="380480"/>
                  </a:lnTo>
                  <a:lnTo>
                    <a:pt x="20311" y="418476"/>
                  </a:lnTo>
                  <a:lnTo>
                    <a:pt x="15395" y="454725"/>
                  </a:lnTo>
                  <a:lnTo>
                    <a:pt x="9453" y="472648"/>
                  </a:lnTo>
                  <a:lnTo>
                    <a:pt x="2118" y="486718"/>
                  </a:lnTo>
                  <a:lnTo>
                    <a:pt x="0" y="4953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SMARTInkShape-348"/>
          <p:cNvSpPr/>
          <p:nvPr/>
        </p:nvSpPr>
        <p:spPr>
          <a:xfrm>
            <a:off x="5958839" y="4305300"/>
            <a:ext cx="2171701" cy="38093"/>
          </a:xfrm>
          <a:custGeom>
            <a:avLst/>
            <a:gdLst/>
            <a:ahLst/>
            <a:cxnLst/>
            <a:rect l="0" t="0" r="0" b="0"/>
            <a:pathLst>
              <a:path w="2171701" h="38093">
                <a:moveTo>
                  <a:pt x="0" y="0"/>
                </a:moveTo>
                <a:lnTo>
                  <a:pt x="32564" y="0"/>
                </a:lnTo>
                <a:lnTo>
                  <a:pt x="68855" y="0"/>
                </a:lnTo>
                <a:lnTo>
                  <a:pt x="106717" y="0"/>
                </a:lnTo>
                <a:lnTo>
                  <a:pt x="144786" y="0"/>
                </a:lnTo>
                <a:lnTo>
                  <a:pt x="180498" y="5236"/>
                </a:lnTo>
                <a:lnTo>
                  <a:pt x="215147" y="7149"/>
                </a:lnTo>
                <a:lnTo>
                  <a:pt x="244369" y="7480"/>
                </a:lnTo>
                <a:lnTo>
                  <a:pt x="274478" y="7578"/>
                </a:lnTo>
                <a:lnTo>
                  <a:pt x="304847" y="7607"/>
                </a:lnTo>
                <a:lnTo>
                  <a:pt x="341405" y="7617"/>
                </a:lnTo>
                <a:lnTo>
                  <a:pt x="379168" y="8466"/>
                </a:lnTo>
                <a:lnTo>
                  <a:pt x="416983" y="13651"/>
                </a:lnTo>
                <a:lnTo>
                  <a:pt x="453207" y="14926"/>
                </a:lnTo>
                <a:lnTo>
                  <a:pt x="482922" y="19192"/>
                </a:lnTo>
                <a:lnTo>
                  <a:pt x="513176" y="21773"/>
                </a:lnTo>
                <a:lnTo>
                  <a:pt x="548503" y="23492"/>
                </a:lnTo>
                <a:lnTo>
                  <a:pt x="577293" y="28033"/>
                </a:lnTo>
                <a:lnTo>
                  <a:pt x="607271" y="29754"/>
                </a:lnTo>
                <a:lnTo>
                  <a:pt x="637603" y="30265"/>
                </a:lnTo>
                <a:lnTo>
                  <a:pt x="667192" y="30416"/>
                </a:lnTo>
                <a:lnTo>
                  <a:pt x="702633" y="32725"/>
                </a:lnTo>
                <a:lnTo>
                  <a:pt x="737950" y="37038"/>
                </a:lnTo>
                <a:lnTo>
                  <a:pt x="774622" y="32653"/>
                </a:lnTo>
                <a:lnTo>
                  <a:pt x="809461" y="33166"/>
                </a:lnTo>
                <a:lnTo>
                  <a:pt x="844659" y="37125"/>
                </a:lnTo>
                <a:lnTo>
                  <a:pt x="876071" y="37907"/>
                </a:lnTo>
                <a:lnTo>
                  <a:pt x="908993" y="38062"/>
                </a:lnTo>
                <a:lnTo>
                  <a:pt x="943812" y="38092"/>
                </a:lnTo>
                <a:lnTo>
                  <a:pt x="980387" y="37251"/>
                </a:lnTo>
                <a:lnTo>
                  <a:pt x="1012947" y="32068"/>
                </a:lnTo>
                <a:lnTo>
                  <a:pt x="1047885" y="30793"/>
                </a:lnTo>
                <a:lnTo>
                  <a:pt x="1081314" y="30541"/>
                </a:lnTo>
                <a:lnTo>
                  <a:pt x="1112378" y="30492"/>
                </a:lnTo>
                <a:lnTo>
                  <a:pt x="1147017" y="30482"/>
                </a:lnTo>
                <a:lnTo>
                  <a:pt x="1181235" y="30480"/>
                </a:lnTo>
                <a:lnTo>
                  <a:pt x="1217471" y="30480"/>
                </a:lnTo>
                <a:lnTo>
                  <a:pt x="1253384" y="30480"/>
                </a:lnTo>
                <a:lnTo>
                  <a:pt x="1287007" y="30480"/>
                </a:lnTo>
                <a:lnTo>
                  <a:pt x="1320366" y="30480"/>
                </a:lnTo>
                <a:lnTo>
                  <a:pt x="1355271" y="30480"/>
                </a:lnTo>
                <a:lnTo>
                  <a:pt x="1387472" y="30480"/>
                </a:lnTo>
                <a:lnTo>
                  <a:pt x="1425567" y="30480"/>
                </a:lnTo>
                <a:lnTo>
                  <a:pt x="1461659" y="30480"/>
                </a:lnTo>
                <a:lnTo>
                  <a:pt x="1498484" y="30480"/>
                </a:lnTo>
                <a:lnTo>
                  <a:pt x="1533354" y="30480"/>
                </a:lnTo>
                <a:lnTo>
                  <a:pt x="1568558" y="30480"/>
                </a:lnTo>
                <a:lnTo>
                  <a:pt x="1599970" y="30480"/>
                </a:lnTo>
                <a:lnTo>
                  <a:pt x="1630635" y="30480"/>
                </a:lnTo>
                <a:lnTo>
                  <a:pt x="1661152" y="30480"/>
                </a:lnTo>
                <a:lnTo>
                  <a:pt x="1696029" y="25243"/>
                </a:lnTo>
                <a:lnTo>
                  <a:pt x="1730486" y="23173"/>
                </a:lnTo>
                <a:lnTo>
                  <a:pt x="1767938" y="22901"/>
                </a:lnTo>
                <a:lnTo>
                  <a:pt x="1805953" y="22018"/>
                </a:lnTo>
                <a:lnTo>
                  <a:pt x="1839997" y="16299"/>
                </a:lnTo>
                <a:lnTo>
                  <a:pt x="1874991" y="15379"/>
                </a:lnTo>
                <a:lnTo>
                  <a:pt x="1911836" y="15258"/>
                </a:lnTo>
                <a:lnTo>
                  <a:pt x="1944168" y="15242"/>
                </a:lnTo>
                <a:lnTo>
                  <a:pt x="1981341" y="15240"/>
                </a:lnTo>
                <a:lnTo>
                  <a:pt x="2019318" y="15240"/>
                </a:lnTo>
                <a:lnTo>
                  <a:pt x="2057403" y="15240"/>
                </a:lnTo>
                <a:lnTo>
                  <a:pt x="2095500" y="15240"/>
                </a:lnTo>
                <a:lnTo>
                  <a:pt x="2128363" y="15240"/>
                </a:lnTo>
                <a:lnTo>
                  <a:pt x="2165821" y="15240"/>
                </a:lnTo>
                <a:lnTo>
                  <a:pt x="2171700" y="1524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SMARTInkShape-Group58"/>
          <p:cNvGrpSpPr/>
          <p:nvPr/>
        </p:nvGrpSpPr>
        <p:grpSpPr>
          <a:xfrm>
            <a:off x="274319" y="5608319"/>
            <a:ext cx="753187" cy="365396"/>
            <a:chOff x="274319" y="5608319"/>
            <a:chExt cx="753187" cy="365396"/>
          </a:xfrm>
        </p:grpSpPr>
        <p:sp>
          <p:nvSpPr>
            <p:cNvPr id="22" name="SMARTInkShape-349"/>
            <p:cNvSpPr/>
            <p:nvPr/>
          </p:nvSpPr>
          <p:spPr>
            <a:xfrm>
              <a:off x="670560" y="5608319"/>
              <a:ext cx="356946" cy="365396"/>
            </a:xfrm>
            <a:custGeom>
              <a:avLst/>
              <a:gdLst/>
              <a:ahLst/>
              <a:cxnLst/>
              <a:rect l="0" t="0" r="0" b="0"/>
              <a:pathLst>
                <a:path w="356946" h="365396">
                  <a:moveTo>
                    <a:pt x="60960" y="0"/>
                  </a:moveTo>
                  <a:lnTo>
                    <a:pt x="54399" y="0"/>
                  </a:lnTo>
                  <a:lnTo>
                    <a:pt x="54046" y="847"/>
                  </a:lnTo>
                  <a:lnTo>
                    <a:pt x="53352" y="38358"/>
                  </a:lnTo>
                  <a:lnTo>
                    <a:pt x="52494" y="69618"/>
                  </a:lnTo>
                  <a:lnTo>
                    <a:pt x="46779" y="106817"/>
                  </a:lnTo>
                  <a:lnTo>
                    <a:pt x="39828" y="144798"/>
                  </a:lnTo>
                  <a:lnTo>
                    <a:pt x="38441" y="179309"/>
                  </a:lnTo>
                  <a:lnTo>
                    <a:pt x="32930" y="213502"/>
                  </a:lnTo>
                  <a:lnTo>
                    <a:pt x="28706" y="249732"/>
                  </a:lnTo>
                  <a:lnTo>
                    <a:pt x="24014" y="281599"/>
                  </a:lnTo>
                  <a:lnTo>
                    <a:pt x="20754" y="317738"/>
                  </a:lnTo>
                  <a:lnTo>
                    <a:pt x="9352" y="355154"/>
                  </a:lnTo>
                  <a:lnTo>
                    <a:pt x="8774" y="356150"/>
                  </a:lnTo>
                  <a:lnTo>
                    <a:pt x="7962" y="361596"/>
                  </a:lnTo>
                  <a:lnTo>
                    <a:pt x="8694" y="362984"/>
                  </a:lnTo>
                  <a:lnTo>
                    <a:pt x="10029" y="363910"/>
                  </a:lnTo>
                  <a:lnTo>
                    <a:pt x="14210" y="365395"/>
                  </a:lnTo>
                  <a:lnTo>
                    <a:pt x="14553" y="364670"/>
                  </a:lnTo>
                  <a:lnTo>
                    <a:pt x="15232" y="337019"/>
                  </a:lnTo>
                  <a:lnTo>
                    <a:pt x="10848" y="316496"/>
                  </a:lnTo>
                  <a:lnTo>
                    <a:pt x="14494" y="281474"/>
                  </a:lnTo>
                  <a:lnTo>
                    <a:pt x="15939" y="246131"/>
                  </a:lnTo>
                  <a:lnTo>
                    <a:pt x="21242" y="211555"/>
                  </a:lnTo>
                  <a:lnTo>
                    <a:pt x="23834" y="193085"/>
                  </a:lnTo>
                  <a:lnTo>
                    <a:pt x="34780" y="160531"/>
                  </a:lnTo>
                  <a:lnTo>
                    <a:pt x="38509" y="122834"/>
                  </a:lnTo>
                  <a:lnTo>
                    <a:pt x="44603" y="90390"/>
                  </a:lnTo>
                  <a:lnTo>
                    <a:pt x="52182" y="56234"/>
                  </a:lnTo>
                  <a:lnTo>
                    <a:pt x="61032" y="26425"/>
                  </a:lnTo>
                  <a:lnTo>
                    <a:pt x="74796" y="9166"/>
                  </a:lnTo>
                  <a:lnTo>
                    <a:pt x="77834" y="8307"/>
                  </a:lnTo>
                  <a:lnTo>
                    <a:pt x="95140" y="7625"/>
                  </a:lnTo>
                  <a:lnTo>
                    <a:pt x="99575" y="9880"/>
                  </a:lnTo>
                  <a:lnTo>
                    <a:pt x="101943" y="11667"/>
                  </a:lnTo>
                  <a:lnTo>
                    <a:pt x="116603" y="29091"/>
                  </a:lnTo>
                  <a:lnTo>
                    <a:pt x="149994" y="54740"/>
                  </a:lnTo>
                  <a:lnTo>
                    <a:pt x="184397" y="77581"/>
                  </a:lnTo>
                  <a:lnTo>
                    <a:pt x="218127" y="100440"/>
                  </a:lnTo>
                  <a:lnTo>
                    <a:pt x="255453" y="123299"/>
                  </a:lnTo>
                  <a:lnTo>
                    <a:pt x="293485" y="139598"/>
                  </a:lnTo>
                  <a:lnTo>
                    <a:pt x="328978" y="151207"/>
                  </a:lnTo>
                  <a:lnTo>
                    <a:pt x="356945" y="152397"/>
                  </a:lnTo>
                  <a:lnTo>
                    <a:pt x="346757" y="152400"/>
                  </a:lnTo>
                  <a:lnTo>
                    <a:pt x="342356" y="154658"/>
                  </a:lnTo>
                  <a:lnTo>
                    <a:pt x="304587" y="175319"/>
                  </a:lnTo>
                  <a:lnTo>
                    <a:pt x="272043" y="190506"/>
                  </a:lnTo>
                  <a:lnTo>
                    <a:pt x="234431" y="207999"/>
                  </a:lnTo>
                  <a:lnTo>
                    <a:pt x="197884" y="225355"/>
                  </a:lnTo>
                  <a:lnTo>
                    <a:pt x="159989" y="238668"/>
                  </a:lnTo>
                  <a:lnTo>
                    <a:pt x="121915" y="257479"/>
                  </a:lnTo>
                  <a:lnTo>
                    <a:pt x="89056" y="271570"/>
                  </a:lnTo>
                  <a:lnTo>
                    <a:pt x="52280" y="289548"/>
                  </a:lnTo>
                  <a:lnTo>
                    <a:pt x="28647" y="303106"/>
                  </a:lnTo>
                  <a:lnTo>
                    <a:pt x="18742" y="314270"/>
                  </a:lnTo>
                  <a:lnTo>
                    <a:pt x="13127" y="317476"/>
                  </a:lnTo>
                  <a:lnTo>
                    <a:pt x="11291" y="320024"/>
                  </a:lnTo>
                  <a:lnTo>
                    <a:pt x="7861" y="330008"/>
                  </a:lnTo>
                  <a:lnTo>
                    <a:pt x="6087" y="331765"/>
                  </a:lnTo>
                  <a:lnTo>
                    <a:pt x="4058" y="332937"/>
                  </a:lnTo>
                  <a:lnTo>
                    <a:pt x="2705" y="334565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50"/>
            <p:cNvSpPr/>
            <p:nvPr/>
          </p:nvSpPr>
          <p:spPr>
            <a:xfrm>
              <a:off x="274319" y="5737860"/>
              <a:ext cx="426721" cy="22818"/>
            </a:xfrm>
            <a:custGeom>
              <a:avLst/>
              <a:gdLst/>
              <a:ahLst/>
              <a:cxnLst/>
              <a:rect l="0" t="0" r="0" b="0"/>
              <a:pathLst>
                <a:path w="426721" h="22818">
                  <a:moveTo>
                    <a:pt x="0" y="0"/>
                  </a:moveTo>
                  <a:lnTo>
                    <a:pt x="34400" y="0"/>
                  </a:lnTo>
                  <a:lnTo>
                    <a:pt x="69097" y="0"/>
                  </a:lnTo>
                  <a:lnTo>
                    <a:pt x="105246" y="5236"/>
                  </a:lnTo>
                  <a:lnTo>
                    <a:pt x="142741" y="7149"/>
                  </a:lnTo>
                  <a:lnTo>
                    <a:pt x="178903" y="7527"/>
                  </a:lnTo>
                  <a:lnTo>
                    <a:pt x="208607" y="11637"/>
                  </a:lnTo>
                  <a:lnTo>
                    <a:pt x="243748" y="14528"/>
                  </a:lnTo>
                  <a:lnTo>
                    <a:pt x="272506" y="15876"/>
                  </a:lnTo>
                  <a:lnTo>
                    <a:pt x="310306" y="21229"/>
                  </a:lnTo>
                  <a:lnTo>
                    <a:pt x="342483" y="22538"/>
                  </a:lnTo>
                  <a:lnTo>
                    <a:pt x="378688" y="22817"/>
                  </a:lnTo>
                  <a:lnTo>
                    <a:pt x="390133" y="21994"/>
                  </a:lnTo>
                  <a:lnTo>
                    <a:pt x="426720" y="152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SMARTInkShape-351"/>
          <p:cNvSpPr/>
          <p:nvPr/>
        </p:nvSpPr>
        <p:spPr>
          <a:xfrm>
            <a:off x="7003361" y="5480431"/>
            <a:ext cx="424003" cy="611151"/>
          </a:xfrm>
          <a:custGeom>
            <a:avLst/>
            <a:gdLst/>
            <a:ahLst/>
            <a:cxnLst/>
            <a:rect l="0" t="0" r="0" b="0"/>
            <a:pathLst>
              <a:path w="424003" h="611151">
                <a:moveTo>
                  <a:pt x="113719" y="196469"/>
                </a:moveTo>
                <a:lnTo>
                  <a:pt x="113719" y="200514"/>
                </a:lnTo>
                <a:lnTo>
                  <a:pt x="114565" y="201705"/>
                </a:lnTo>
                <a:lnTo>
                  <a:pt x="115977" y="202500"/>
                </a:lnTo>
                <a:lnTo>
                  <a:pt x="117764" y="203029"/>
                </a:lnTo>
                <a:lnTo>
                  <a:pt x="122007" y="208134"/>
                </a:lnTo>
                <a:lnTo>
                  <a:pt x="127563" y="215199"/>
                </a:lnTo>
                <a:lnTo>
                  <a:pt x="160766" y="237972"/>
                </a:lnTo>
                <a:lnTo>
                  <a:pt x="192439" y="257599"/>
                </a:lnTo>
                <a:lnTo>
                  <a:pt x="221145" y="274977"/>
                </a:lnTo>
                <a:lnTo>
                  <a:pt x="251100" y="291697"/>
                </a:lnTo>
                <a:lnTo>
                  <a:pt x="281424" y="304270"/>
                </a:lnTo>
                <a:lnTo>
                  <a:pt x="317967" y="319645"/>
                </a:lnTo>
                <a:lnTo>
                  <a:pt x="354034" y="329988"/>
                </a:lnTo>
                <a:lnTo>
                  <a:pt x="383963" y="334155"/>
                </a:lnTo>
                <a:lnTo>
                  <a:pt x="395355" y="339596"/>
                </a:lnTo>
                <a:lnTo>
                  <a:pt x="397996" y="340147"/>
                </a:lnTo>
                <a:lnTo>
                  <a:pt x="399757" y="339668"/>
                </a:lnTo>
                <a:lnTo>
                  <a:pt x="400932" y="338501"/>
                </a:lnTo>
                <a:lnTo>
                  <a:pt x="401714" y="336877"/>
                </a:lnTo>
                <a:lnTo>
                  <a:pt x="401389" y="335794"/>
                </a:lnTo>
                <a:lnTo>
                  <a:pt x="400325" y="335072"/>
                </a:lnTo>
                <a:lnTo>
                  <a:pt x="394784" y="334057"/>
                </a:lnTo>
                <a:lnTo>
                  <a:pt x="385325" y="333713"/>
                </a:lnTo>
                <a:lnTo>
                  <a:pt x="350167" y="341929"/>
                </a:lnTo>
                <a:lnTo>
                  <a:pt x="322630" y="351328"/>
                </a:lnTo>
                <a:lnTo>
                  <a:pt x="285402" y="364837"/>
                </a:lnTo>
                <a:lnTo>
                  <a:pt x="256909" y="375439"/>
                </a:lnTo>
                <a:lnTo>
                  <a:pt x="227312" y="388618"/>
                </a:lnTo>
                <a:lnTo>
                  <a:pt x="197225" y="402941"/>
                </a:lnTo>
                <a:lnTo>
                  <a:pt x="168612" y="416928"/>
                </a:lnTo>
                <a:lnTo>
                  <a:pt x="134311" y="434321"/>
                </a:lnTo>
                <a:lnTo>
                  <a:pt x="101793" y="453112"/>
                </a:lnTo>
                <a:lnTo>
                  <a:pt x="77764" y="469141"/>
                </a:lnTo>
                <a:lnTo>
                  <a:pt x="72210" y="474346"/>
                </a:lnTo>
                <a:lnTo>
                  <a:pt x="70805" y="474853"/>
                </a:lnTo>
                <a:lnTo>
                  <a:pt x="69870" y="474345"/>
                </a:lnTo>
                <a:lnTo>
                  <a:pt x="69246" y="473160"/>
                </a:lnTo>
                <a:lnTo>
                  <a:pt x="69677" y="471523"/>
                </a:lnTo>
                <a:lnTo>
                  <a:pt x="73482" y="465174"/>
                </a:lnTo>
                <a:lnTo>
                  <a:pt x="86040" y="429062"/>
                </a:lnTo>
                <a:lnTo>
                  <a:pt x="108157" y="391332"/>
                </a:lnTo>
                <a:lnTo>
                  <a:pt x="129569" y="357311"/>
                </a:lnTo>
                <a:lnTo>
                  <a:pt x="144470" y="330608"/>
                </a:lnTo>
                <a:lnTo>
                  <a:pt x="159559" y="301805"/>
                </a:lnTo>
                <a:lnTo>
                  <a:pt x="174732" y="272072"/>
                </a:lnTo>
                <a:lnTo>
                  <a:pt x="189942" y="241923"/>
                </a:lnTo>
                <a:lnTo>
                  <a:pt x="205169" y="212437"/>
                </a:lnTo>
                <a:lnTo>
                  <a:pt x="220404" y="185222"/>
                </a:lnTo>
                <a:lnTo>
                  <a:pt x="235170" y="150144"/>
                </a:lnTo>
                <a:lnTo>
                  <a:pt x="244907" y="114256"/>
                </a:lnTo>
                <a:lnTo>
                  <a:pt x="249699" y="76371"/>
                </a:lnTo>
                <a:lnTo>
                  <a:pt x="250723" y="40734"/>
                </a:lnTo>
                <a:lnTo>
                  <a:pt x="244305" y="12707"/>
                </a:lnTo>
                <a:lnTo>
                  <a:pt x="241465" y="6706"/>
                </a:lnTo>
                <a:lnTo>
                  <a:pt x="239524" y="3920"/>
                </a:lnTo>
                <a:lnTo>
                  <a:pt x="235107" y="825"/>
                </a:lnTo>
                <a:lnTo>
                  <a:pt x="232744" y="0"/>
                </a:lnTo>
                <a:lnTo>
                  <a:pt x="231169" y="296"/>
                </a:lnTo>
                <a:lnTo>
                  <a:pt x="230119" y="1340"/>
                </a:lnTo>
                <a:lnTo>
                  <a:pt x="228106" y="4758"/>
                </a:lnTo>
                <a:lnTo>
                  <a:pt x="222211" y="13136"/>
                </a:lnTo>
                <a:lnTo>
                  <a:pt x="210142" y="45013"/>
                </a:lnTo>
                <a:lnTo>
                  <a:pt x="206143" y="81665"/>
                </a:lnTo>
                <a:lnTo>
                  <a:pt x="205450" y="117391"/>
                </a:lnTo>
                <a:lnTo>
                  <a:pt x="205288" y="145236"/>
                </a:lnTo>
                <a:lnTo>
                  <a:pt x="209732" y="174545"/>
                </a:lnTo>
                <a:lnTo>
                  <a:pt x="216504" y="204504"/>
                </a:lnTo>
                <a:lnTo>
                  <a:pt x="222336" y="234753"/>
                </a:lnTo>
                <a:lnTo>
                  <a:pt x="230009" y="267389"/>
                </a:lnTo>
                <a:lnTo>
                  <a:pt x="239910" y="300802"/>
                </a:lnTo>
                <a:lnTo>
                  <a:pt x="252777" y="332586"/>
                </a:lnTo>
                <a:lnTo>
                  <a:pt x="264705" y="361387"/>
                </a:lnTo>
                <a:lnTo>
                  <a:pt x="274804" y="389146"/>
                </a:lnTo>
                <a:lnTo>
                  <a:pt x="282114" y="418416"/>
                </a:lnTo>
                <a:lnTo>
                  <a:pt x="290444" y="446101"/>
                </a:lnTo>
                <a:lnTo>
                  <a:pt x="302394" y="483229"/>
                </a:lnTo>
                <a:lnTo>
                  <a:pt x="311297" y="515679"/>
                </a:lnTo>
                <a:lnTo>
                  <a:pt x="325937" y="552939"/>
                </a:lnTo>
                <a:lnTo>
                  <a:pt x="332967" y="583065"/>
                </a:lnTo>
                <a:lnTo>
                  <a:pt x="334653" y="611150"/>
                </a:lnTo>
                <a:lnTo>
                  <a:pt x="334692" y="608538"/>
                </a:lnTo>
                <a:lnTo>
                  <a:pt x="306180" y="575400"/>
                </a:lnTo>
                <a:lnTo>
                  <a:pt x="286325" y="545733"/>
                </a:lnTo>
                <a:lnTo>
                  <a:pt x="263838" y="508139"/>
                </a:lnTo>
                <a:lnTo>
                  <a:pt x="242583" y="478187"/>
                </a:lnTo>
                <a:lnTo>
                  <a:pt x="220198" y="447863"/>
                </a:lnTo>
                <a:lnTo>
                  <a:pt x="197480" y="415171"/>
                </a:lnTo>
                <a:lnTo>
                  <a:pt x="174662" y="380932"/>
                </a:lnTo>
                <a:lnTo>
                  <a:pt x="151813" y="347079"/>
                </a:lnTo>
                <a:lnTo>
                  <a:pt x="126699" y="312496"/>
                </a:lnTo>
                <a:lnTo>
                  <a:pt x="100067" y="280801"/>
                </a:lnTo>
                <a:lnTo>
                  <a:pt x="76089" y="249960"/>
                </a:lnTo>
                <a:lnTo>
                  <a:pt x="49276" y="213243"/>
                </a:lnTo>
                <a:lnTo>
                  <a:pt x="22489" y="178327"/>
                </a:lnTo>
                <a:lnTo>
                  <a:pt x="0" y="158896"/>
                </a:lnTo>
                <a:lnTo>
                  <a:pt x="6463" y="164556"/>
                </a:lnTo>
                <a:lnTo>
                  <a:pt x="39764" y="185716"/>
                </a:lnTo>
                <a:lnTo>
                  <a:pt x="68570" y="206264"/>
                </a:lnTo>
                <a:lnTo>
                  <a:pt x="94500" y="223964"/>
                </a:lnTo>
                <a:lnTo>
                  <a:pt x="122956" y="243120"/>
                </a:lnTo>
                <a:lnTo>
                  <a:pt x="153385" y="262923"/>
                </a:lnTo>
                <a:lnTo>
                  <a:pt x="186663" y="283013"/>
                </a:lnTo>
                <a:lnTo>
                  <a:pt x="221210" y="303231"/>
                </a:lnTo>
                <a:lnTo>
                  <a:pt x="254626" y="323505"/>
                </a:lnTo>
                <a:lnTo>
                  <a:pt x="283588" y="343805"/>
                </a:lnTo>
                <a:lnTo>
                  <a:pt x="310572" y="361858"/>
                </a:lnTo>
                <a:lnTo>
                  <a:pt x="347305" y="384044"/>
                </a:lnTo>
                <a:lnTo>
                  <a:pt x="377381" y="399085"/>
                </a:lnTo>
                <a:lnTo>
                  <a:pt x="411188" y="412803"/>
                </a:lnTo>
                <a:lnTo>
                  <a:pt x="418930" y="411715"/>
                </a:lnTo>
                <a:lnTo>
                  <a:pt x="421333" y="410240"/>
                </a:lnTo>
                <a:lnTo>
                  <a:pt x="422935" y="408409"/>
                </a:lnTo>
                <a:lnTo>
                  <a:pt x="424002" y="406343"/>
                </a:lnTo>
                <a:lnTo>
                  <a:pt x="423867" y="404964"/>
                </a:lnTo>
                <a:lnTo>
                  <a:pt x="422931" y="404046"/>
                </a:lnTo>
                <a:lnTo>
                  <a:pt x="418519" y="402208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Shape-352"/>
          <p:cNvSpPr/>
          <p:nvPr/>
        </p:nvSpPr>
        <p:spPr>
          <a:xfrm>
            <a:off x="472710" y="5167923"/>
            <a:ext cx="357343" cy="493559"/>
          </a:xfrm>
          <a:custGeom>
            <a:avLst/>
            <a:gdLst/>
            <a:ahLst/>
            <a:cxnLst/>
            <a:rect l="0" t="0" r="0" b="0"/>
            <a:pathLst>
              <a:path w="357343" h="493559">
                <a:moveTo>
                  <a:pt x="22590" y="127977"/>
                </a:moveTo>
                <a:lnTo>
                  <a:pt x="22590" y="139328"/>
                </a:lnTo>
                <a:lnTo>
                  <a:pt x="24847" y="143746"/>
                </a:lnTo>
                <a:lnTo>
                  <a:pt x="26635" y="146110"/>
                </a:lnTo>
                <a:lnTo>
                  <a:pt x="63204" y="172121"/>
                </a:lnTo>
                <a:lnTo>
                  <a:pt x="95711" y="187590"/>
                </a:lnTo>
                <a:lnTo>
                  <a:pt x="124783" y="201991"/>
                </a:lnTo>
                <a:lnTo>
                  <a:pt x="158890" y="212936"/>
                </a:lnTo>
                <a:lnTo>
                  <a:pt x="191762" y="221542"/>
                </a:lnTo>
                <a:lnTo>
                  <a:pt x="222951" y="229453"/>
                </a:lnTo>
                <a:lnTo>
                  <a:pt x="258594" y="239712"/>
                </a:lnTo>
                <a:lnTo>
                  <a:pt x="295111" y="247634"/>
                </a:lnTo>
                <a:lnTo>
                  <a:pt x="333079" y="249599"/>
                </a:lnTo>
                <a:lnTo>
                  <a:pt x="357342" y="249893"/>
                </a:lnTo>
                <a:lnTo>
                  <a:pt x="353668" y="253941"/>
                </a:lnTo>
                <a:lnTo>
                  <a:pt x="349511" y="255928"/>
                </a:lnTo>
                <a:lnTo>
                  <a:pt x="317775" y="268030"/>
                </a:lnTo>
                <a:lnTo>
                  <a:pt x="282812" y="283989"/>
                </a:lnTo>
                <a:lnTo>
                  <a:pt x="253315" y="299321"/>
                </a:lnTo>
                <a:lnTo>
                  <a:pt x="215265" y="324570"/>
                </a:lnTo>
                <a:lnTo>
                  <a:pt x="178994" y="350161"/>
                </a:lnTo>
                <a:lnTo>
                  <a:pt x="143448" y="382699"/>
                </a:lnTo>
                <a:lnTo>
                  <a:pt x="115274" y="401914"/>
                </a:lnTo>
                <a:lnTo>
                  <a:pt x="109503" y="406360"/>
                </a:lnTo>
                <a:lnTo>
                  <a:pt x="101493" y="408863"/>
                </a:lnTo>
                <a:lnTo>
                  <a:pt x="91622" y="409876"/>
                </a:lnTo>
                <a:lnTo>
                  <a:pt x="95349" y="405860"/>
                </a:lnTo>
                <a:lnTo>
                  <a:pt x="97260" y="399365"/>
                </a:lnTo>
                <a:lnTo>
                  <a:pt x="104672" y="369580"/>
                </a:lnTo>
                <a:lnTo>
                  <a:pt x="113420" y="340768"/>
                </a:lnTo>
                <a:lnTo>
                  <a:pt x="124766" y="314837"/>
                </a:lnTo>
                <a:lnTo>
                  <a:pt x="136017" y="286379"/>
                </a:lnTo>
                <a:lnTo>
                  <a:pt x="146661" y="255951"/>
                </a:lnTo>
                <a:lnTo>
                  <a:pt x="157037" y="222672"/>
                </a:lnTo>
                <a:lnTo>
                  <a:pt x="165035" y="190383"/>
                </a:lnTo>
                <a:lnTo>
                  <a:pt x="171412" y="159099"/>
                </a:lnTo>
                <a:lnTo>
                  <a:pt x="177068" y="128263"/>
                </a:lnTo>
                <a:lnTo>
                  <a:pt x="180147" y="99882"/>
                </a:lnTo>
                <a:lnTo>
                  <a:pt x="179622" y="64619"/>
                </a:lnTo>
                <a:lnTo>
                  <a:pt x="174753" y="28914"/>
                </a:lnTo>
                <a:lnTo>
                  <a:pt x="169087" y="17721"/>
                </a:lnTo>
                <a:lnTo>
                  <a:pt x="162892" y="9043"/>
                </a:lnTo>
                <a:lnTo>
                  <a:pt x="160163" y="0"/>
                </a:lnTo>
                <a:lnTo>
                  <a:pt x="160025" y="325"/>
                </a:lnTo>
                <a:lnTo>
                  <a:pt x="159872" y="2945"/>
                </a:lnTo>
                <a:lnTo>
                  <a:pt x="157546" y="6932"/>
                </a:lnTo>
                <a:lnTo>
                  <a:pt x="155741" y="9180"/>
                </a:lnTo>
                <a:lnTo>
                  <a:pt x="153734" y="16193"/>
                </a:lnTo>
                <a:lnTo>
                  <a:pt x="152270" y="48893"/>
                </a:lnTo>
                <a:lnTo>
                  <a:pt x="156202" y="85732"/>
                </a:lnTo>
                <a:lnTo>
                  <a:pt x="162744" y="115554"/>
                </a:lnTo>
                <a:lnTo>
                  <a:pt x="170044" y="149884"/>
                </a:lnTo>
                <a:lnTo>
                  <a:pt x="177569" y="186867"/>
                </a:lnTo>
                <a:lnTo>
                  <a:pt x="184885" y="214263"/>
                </a:lnTo>
                <a:lnTo>
                  <a:pt x="193781" y="242526"/>
                </a:lnTo>
                <a:lnTo>
                  <a:pt x="203379" y="269199"/>
                </a:lnTo>
                <a:lnTo>
                  <a:pt x="213289" y="295164"/>
                </a:lnTo>
                <a:lnTo>
                  <a:pt x="228389" y="331325"/>
                </a:lnTo>
                <a:lnTo>
                  <a:pt x="241329" y="363488"/>
                </a:lnTo>
                <a:lnTo>
                  <a:pt x="252783" y="394466"/>
                </a:lnTo>
                <a:lnTo>
                  <a:pt x="266902" y="425094"/>
                </a:lnTo>
                <a:lnTo>
                  <a:pt x="286843" y="457694"/>
                </a:lnTo>
                <a:lnTo>
                  <a:pt x="312006" y="493558"/>
                </a:lnTo>
                <a:lnTo>
                  <a:pt x="312107" y="489639"/>
                </a:lnTo>
                <a:lnTo>
                  <a:pt x="301540" y="454608"/>
                </a:lnTo>
                <a:lnTo>
                  <a:pt x="285657" y="423260"/>
                </a:lnTo>
                <a:lnTo>
                  <a:pt x="270339" y="390916"/>
                </a:lnTo>
                <a:lnTo>
                  <a:pt x="250937" y="358661"/>
                </a:lnTo>
                <a:lnTo>
                  <a:pt x="233240" y="323516"/>
                </a:lnTo>
                <a:lnTo>
                  <a:pt x="212287" y="291277"/>
                </a:lnTo>
                <a:lnTo>
                  <a:pt x="189145" y="260276"/>
                </a:lnTo>
                <a:lnTo>
                  <a:pt x="161216" y="229642"/>
                </a:lnTo>
                <a:lnTo>
                  <a:pt x="132338" y="199962"/>
                </a:lnTo>
                <a:lnTo>
                  <a:pt x="99396" y="166749"/>
                </a:lnTo>
                <a:lnTo>
                  <a:pt x="73851" y="145674"/>
                </a:lnTo>
                <a:lnTo>
                  <a:pt x="37023" y="118987"/>
                </a:lnTo>
                <a:lnTo>
                  <a:pt x="0" y="97642"/>
                </a:lnTo>
                <a:lnTo>
                  <a:pt x="35132" y="112940"/>
                </a:lnTo>
                <a:lnTo>
                  <a:pt x="71822" y="126982"/>
                </a:lnTo>
                <a:lnTo>
                  <a:pt x="105663" y="141135"/>
                </a:lnTo>
                <a:lnTo>
                  <a:pt x="142501" y="156052"/>
                </a:lnTo>
                <a:lnTo>
                  <a:pt x="169863" y="166137"/>
                </a:lnTo>
                <a:lnTo>
                  <a:pt x="197265" y="176263"/>
                </a:lnTo>
                <a:lnTo>
                  <a:pt x="230884" y="190638"/>
                </a:lnTo>
                <a:lnTo>
                  <a:pt x="266429" y="204177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Shape-353"/>
          <p:cNvSpPr/>
          <p:nvPr/>
        </p:nvSpPr>
        <p:spPr>
          <a:xfrm>
            <a:off x="3406140" y="5707392"/>
            <a:ext cx="1051561" cy="30469"/>
          </a:xfrm>
          <a:custGeom>
            <a:avLst/>
            <a:gdLst/>
            <a:ahLst/>
            <a:cxnLst/>
            <a:rect l="0" t="0" r="0" b="0"/>
            <a:pathLst>
              <a:path w="1051561" h="30469">
                <a:moveTo>
                  <a:pt x="0" y="30468"/>
                </a:moveTo>
                <a:lnTo>
                  <a:pt x="10605" y="30468"/>
                </a:lnTo>
                <a:lnTo>
                  <a:pt x="15437" y="28210"/>
                </a:lnTo>
                <a:lnTo>
                  <a:pt x="17912" y="26423"/>
                </a:lnTo>
                <a:lnTo>
                  <a:pt x="40132" y="23554"/>
                </a:lnTo>
                <a:lnTo>
                  <a:pt x="71239" y="22987"/>
                </a:lnTo>
                <a:lnTo>
                  <a:pt x="99847" y="22889"/>
                </a:lnTo>
                <a:lnTo>
                  <a:pt x="129773" y="22860"/>
                </a:lnTo>
                <a:lnTo>
                  <a:pt x="162347" y="22852"/>
                </a:lnTo>
                <a:lnTo>
                  <a:pt x="196552" y="20590"/>
                </a:lnTo>
                <a:lnTo>
                  <a:pt x="230393" y="16817"/>
                </a:lnTo>
                <a:lnTo>
                  <a:pt x="267231" y="15698"/>
                </a:lnTo>
                <a:lnTo>
                  <a:pt x="304957" y="13109"/>
                </a:lnTo>
                <a:lnTo>
                  <a:pt x="340689" y="9238"/>
                </a:lnTo>
                <a:lnTo>
                  <a:pt x="377240" y="8090"/>
                </a:lnTo>
                <a:lnTo>
                  <a:pt x="405575" y="6976"/>
                </a:lnTo>
                <a:lnTo>
                  <a:pt x="435102" y="3658"/>
                </a:lnTo>
                <a:lnTo>
                  <a:pt x="462901" y="1619"/>
                </a:lnTo>
                <a:lnTo>
                  <a:pt x="490214" y="713"/>
                </a:lnTo>
                <a:lnTo>
                  <a:pt x="519286" y="309"/>
                </a:lnTo>
                <a:lnTo>
                  <a:pt x="549140" y="130"/>
                </a:lnTo>
                <a:lnTo>
                  <a:pt x="579342" y="51"/>
                </a:lnTo>
                <a:lnTo>
                  <a:pt x="609698" y="16"/>
                </a:lnTo>
                <a:lnTo>
                  <a:pt x="637865" y="0"/>
                </a:lnTo>
                <a:lnTo>
                  <a:pt x="665342" y="840"/>
                </a:lnTo>
                <a:lnTo>
                  <a:pt x="694487" y="4036"/>
                </a:lnTo>
                <a:lnTo>
                  <a:pt x="724374" y="6020"/>
                </a:lnTo>
                <a:lnTo>
                  <a:pt x="753744" y="7749"/>
                </a:lnTo>
                <a:lnTo>
                  <a:pt x="780908" y="11339"/>
                </a:lnTo>
                <a:lnTo>
                  <a:pt x="807092" y="13499"/>
                </a:lnTo>
                <a:lnTo>
                  <a:pt x="833688" y="14459"/>
                </a:lnTo>
                <a:lnTo>
                  <a:pt x="862441" y="14886"/>
                </a:lnTo>
                <a:lnTo>
                  <a:pt x="899098" y="15126"/>
                </a:lnTo>
                <a:lnTo>
                  <a:pt x="931409" y="19243"/>
                </a:lnTo>
                <a:lnTo>
                  <a:pt x="962431" y="21780"/>
                </a:lnTo>
                <a:lnTo>
                  <a:pt x="998018" y="22637"/>
                </a:lnTo>
                <a:lnTo>
                  <a:pt x="1034652" y="22820"/>
                </a:lnTo>
                <a:lnTo>
                  <a:pt x="1051560" y="22847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SMARTInkShape-Group62"/>
          <p:cNvGrpSpPr/>
          <p:nvPr/>
        </p:nvGrpSpPr>
        <p:grpSpPr>
          <a:xfrm>
            <a:off x="1874520" y="5220065"/>
            <a:ext cx="601981" cy="188386"/>
            <a:chOff x="1874520" y="5220065"/>
            <a:chExt cx="601981" cy="188386"/>
          </a:xfrm>
        </p:grpSpPr>
        <p:sp>
          <p:nvSpPr>
            <p:cNvPr id="28" name="SMARTInkShape-354"/>
            <p:cNvSpPr/>
            <p:nvPr/>
          </p:nvSpPr>
          <p:spPr>
            <a:xfrm>
              <a:off x="2385059" y="5311139"/>
              <a:ext cx="45721" cy="7622"/>
            </a:xfrm>
            <a:custGeom>
              <a:avLst/>
              <a:gdLst/>
              <a:ahLst/>
              <a:cxnLst/>
              <a:rect l="0" t="0" r="0" b="0"/>
              <a:pathLst>
                <a:path w="45721" h="7622">
                  <a:moveTo>
                    <a:pt x="0" y="0"/>
                  </a:moveTo>
                  <a:lnTo>
                    <a:pt x="6561" y="0"/>
                  </a:lnTo>
                  <a:lnTo>
                    <a:pt x="11352" y="4045"/>
                  </a:lnTo>
                  <a:lnTo>
                    <a:pt x="18028" y="6032"/>
                  </a:lnTo>
                  <a:lnTo>
                    <a:pt x="45720" y="76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55"/>
            <p:cNvSpPr/>
            <p:nvPr/>
          </p:nvSpPr>
          <p:spPr>
            <a:xfrm>
              <a:off x="2331731" y="5220065"/>
              <a:ext cx="144770" cy="174896"/>
            </a:xfrm>
            <a:custGeom>
              <a:avLst/>
              <a:gdLst/>
              <a:ahLst/>
              <a:cxnLst/>
              <a:rect l="0" t="0" r="0" b="0"/>
              <a:pathLst>
                <a:path w="144770" h="174896">
                  <a:moveTo>
                    <a:pt x="68569" y="37735"/>
                  </a:moveTo>
                  <a:lnTo>
                    <a:pt x="68569" y="44295"/>
                  </a:lnTo>
                  <a:lnTo>
                    <a:pt x="62485" y="56465"/>
                  </a:lnTo>
                  <a:lnTo>
                    <a:pt x="43129" y="88919"/>
                  </a:lnTo>
                  <a:lnTo>
                    <a:pt x="27925" y="125609"/>
                  </a:lnTo>
                  <a:lnTo>
                    <a:pt x="15228" y="143611"/>
                  </a:lnTo>
                  <a:lnTo>
                    <a:pt x="3375" y="157009"/>
                  </a:lnTo>
                  <a:lnTo>
                    <a:pt x="434" y="165755"/>
                  </a:lnTo>
                  <a:lnTo>
                    <a:pt x="286" y="165415"/>
                  </a:lnTo>
                  <a:lnTo>
                    <a:pt x="0" y="149323"/>
                  </a:lnTo>
                  <a:lnTo>
                    <a:pt x="10596" y="123633"/>
                  </a:lnTo>
                  <a:lnTo>
                    <a:pt x="31196" y="90344"/>
                  </a:lnTo>
                  <a:lnTo>
                    <a:pt x="49881" y="53725"/>
                  </a:lnTo>
                  <a:lnTo>
                    <a:pt x="68515" y="17325"/>
                  </a:lnTo>
                  <a:lnTo>
                    <a:pt x="73625" y="11730"/>
                  </a:lnTo>
                  <a:lnTo>
                    <a:pt x="86345" y="3799"/>
                  </a:lnTo>
                  <a:lnTo>
                    <a:pt x="87193" y="2410"/>
                  </a:lnTo>
                  <a:lnTo>
                    <a:pt x="86912" y="1486"/>
                  </a:lnTo>
                  <a:lnTo>
                    <a:pt x="84421" y="0"/>
                  </a:lnTo>
                  <a:lnTo>
                    <a:pt x="89166" y="5791"/>
                  </a:lnTo>
                  <a:lnTo>
                    <a:pt x="91605" y="12653"/>
                  </a:lnTo>
                  <a:lnTo>
                    <a:pt x="96467" y="20895"/>
                  </a:lnTo>
                  <a:lnTo>
                    <a:pt x="101155" y="55436"/>
                  </a:lnTo>
                  <a:lnTo>
                    <a:pt x="112215" y="90622"/>
                  </a:lnTo>
                  <a:lnTo>
                    <a:pt x="120138" y="125288"/>
                  </a:lnTo>
                  <a:lnTo>
                    <a:pt x="123641" y="137901"/>
                  </a:lnTo>
                  <a:lnTo>
                    <a:pt x="130042" y="150105"/>
                  </a:lnTo>
                  <a:lnTo>
                    <a:pt x="133990" y="156257"/>
                  </a:lnTo>
                  <a:lnTo>
                    <a:pt x="137059" y="164480"/>
                  </a:lnTo>
                  <a:lnTo>
                    <a:pt x="144769" y="17489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56"/>
            <p:cNvSpPr/>
            <p:nvPr/>
          </p:nvSpPr>
          <p:spPr>
            <a:xfrm>
              <a:off x="2065023" y="5227319"/>
              <a:ext cx="235834" cy="181132"/>
            </a:xfrm>
            <a:custGeom>
              <a:avLst/>
              <a:gdLst/>
              <a:ahLst/>
              <a:cxnLst/>
              <a:rect l="0" t="0" r="0" b="0"/>
              <a:pathLst>
                <a:path w="235834" h="181132">
                  <a:moveTo>
                    <a:pt x="60956" y="30481"/>
                  </a:moveTo>
                  <a:lnTo>
                    <a:pt x="56911" y="30481"/>
                  </a:lnTo>
                  <a:lnTo>
                    <a:pt x="55720" y="31327"/>
                  </a:lnTo>
                  <a:lnTo>
                    <a:pt x="54925" y="32738"/>
                  </a:lnTo>
                  <a:lnTo>
                    <a:pt x="42824" y="65560"/>
                  </a:lnTo>
                  <a:lnTo>
                    <a:pt x="30430" y="101924"/>
                  </a:lnTo>
                  <a:lnTo>
                    <a:pt x="17770" y="138917"/>
                  </a:lnTo>
                  <a:lnTo>
                    <a:pt x="7615" y="163472"/>
                  </a:lnTo>
                  <a:lnTo>
                    <a:pt x="3383" y="170868"/>
                  </a:lnTo>
                  <a:lnTo>
                    <a:pt x="442" y="181131"/>
                  </a:lnTo>
                  <a:lnTo>
                    <a:pt x="294" y="180868"/>
                  </a:lnTo>
                  <a:lnTo>
                    <a:pt x="0" y="160689"/>
                  </a:lnTo>
                  <a:lnTo>
                    <a:pt x="10603" y="123826"/>
                  </a:lnTo>
                  <a:lnTo>
                    <a:pt x="22915" y="86329"/>
                  </a:lnTo>
                  <a:lnTo>
                    <a:pt x="40640" y="48407"/>
                  </a:lnTo>
                  <a:lnTo>
                    <a:pt x="60511" y="23347"/>
                  </a:lnTo>
                  <a:lnTo>
                    <a:pt x="64870" y="23005"/>
                  </a:lnTo>
                  <a:lnTo>
                    <a:pt x="66105" y="23803"/>
                  </a:lnTo>
                  <a:lnTo>
                    <a:pt x="66929" y="25182"/>
                  </a:lnTo>
                  <a:lnTo>
                    <a:pt x="67844" y="29819"/>
                  </a:lnTo>
                  <a:lnTo>
                    <a:pt x="70791" y="61219"/>
                  </a:lnTo>
                  <a:lnTo>
                    <a:pt x="74595" y="78535"/>
                  </a:lnTo>
                  <a:lnTo>
                    <a:pt x="79925" y="107142"/>
                  </a:lnTo>
                  <a:lnTo>
                    <a:pt x="89978" y="131168"/>
                  </a:lnTo>
                  <a:lnTo>
                    <a:pt x="108188" y="153316"/>
                  </a:lnTo>
                  <a:lnTo>
                    <a:pt x="113839" y="157040"/>
                  </a:lnTo>
                  <a:lnTo>
                    <a:pt x="132173" y="164018"/>
                  </a:lnTo>
                  <a:lnTo>
                    <a:pt x="151040" y="160714"/>
                  </a:lnTo>
                  <a:lnTo>
                    <a:pt x="160543" y="155813"/>
                  </a:lnTo>
                  <a:lnTo>
                    <a:pt x="190543" y="132945"/>
                  </a:lnTo>
                  <a:lnTo>
                    <a:pt x="203492" y="113051"/>
                  </a:lnTo>
                  <a:lnTo>
                    <a:pt x="214949" y="93329"/>
                  </a:lnTo>
                  <a:lnTo>
                    <a:pt x="219498" y="87619"/>
                  </a:lnTo>
                  <a:lnTo>
                    <a:pt x="224553" y="74502"/>
                  </a:lnTo>
                  <a:lnTo>
                    <a:pt x="234273" y="38620"/>
                  </a:lnTo>
                  <a:lnTo>
                    <a:pt x="235833" y="21928"/>
                  </a:lnTo>
                  <a:lnTo>
                    <a:pt x="233788" y="15955"/>
                  </a:lnTo>
                  <a:lnTo>
                    <a:pt x="229622" y="9267"/>
                  </a:lnTo>
                  <a:lnTo>
                    <a:pt x="228597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57"/>
            <p:cNvSpPr/>
            <p:nvPr/>
          </p:nvSpPr>
          <p:spPr>
            <a:xfrm>
              <a:off x="1874520" y="5230612"/>
              <a:ext cx="174795" cy="163044"/>
            </a:xfrm>
            <a:custGeom>
              <a:avLst/>
              <a:gdLst/>
              <a:ahLst/>
              <a:cxnLst/>
              <a:rect l="0" t="0" r="0" b="0"/>
              <a:pathLst>
                <a:path w="174795" h="163044">
                  <a:moveTo>
                    <a:pt x="38100" y="11948"/>
                  </a:moveTo>
                  <a:lnTo>
                    <a:pt x="38100" y="7903"/>
                  </a:lnTo>
                  <a:lnTo>
                    <a:pt x="38946" y="6711"/>
                  </a:lnTo>
                  <a:lnTo>
                    <a:pt x="40357" y="5916"/>
                  </a:lnTo>
                  <a:lnTo>
                    <a:pt x="64591" y="0"/>
                  </a:lnTo>
                  <a:lnTo>
                    <a:pt x="99123" y="3999"/>
                  </a:lnTo>
                  <a:lnTo>
                    <a:pt x="109248" y="5028"/>
                  </a:lnTo>
                  <a:lnTo>
                    <a:pt x="144092" y="17312"/>
                  </a:lnTo>
                  <a:lnTo>
                    <a:pt x="152376" y="22234"/>
                  </a:lnTo>
                  <a:lnTo>
                    <a:pt x="161800" y="33810"/>
                  </a:lnTo>
                  <a:lnTo>
                    <a:pt x="171723" y="52892"/>
                  </a:lnTo>
                  <a:lnTo>
                    <a:pt x="174794" y="82073"/>
                  </a:lnTo>
                  <a:lnTo>
                    <a:pt x="164613" y="119823"/>
                  </a:lnTo>
                  <a:lnTo>
                    <a:pt x="157545" y="129883"/>
                  </a:lnTo>
                  <a:lnTo>
                    <a:pt x="134294" y="150433"/>
                  </a:lnTo>
                  <a:lnTo>
                    <a:pt x="98874" y="161412"/>
                  </a:lnTo>
                  <a:lnTo>
                    <a:pt x="87406" y="163043"/>
                  </a:lnTo>
                  <a:lnTo>
                    <a:pt x="51926" y="157673"/>
                  </a:lnTo>
                  <a:lnTo>
                    <a:pt x="29511" y="156067"/>
                  </a:lnTo>
                  <a:lnTo>
                    <a:pt x="18998" y="150699"/>
                  </a:lnTo>
                  <a:lnTo>
                    <a:pt x="0" y="13386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58"/>
            <p:cNvSpPr/>
            <p:nvPr/>
          </p:nvSpPr>
          <p:spPr>
            <a:xfrm>
              <a:off x="1905000" y="5242560"/>
              <a:ext cx="22819" cy="160021"/>
            </a:xfrm>
            <a:custGeom>
              <a:avLst/>
              <a:gdLst/>
              <a:ahLst/>
              <a:cxnLst/>
              <a:rect l="0" t="0" r="0" b="0"/>
              <a:pathLst>
                <a:path w="22819" h="160021">
                  <a:moveTo>
                    <a:pt x="15240" y="0"/>
                  </a:moveTo>
                  <a:lnTo>
                    <a:pt x="15240" y="4045"/>
                  </a:lnTo>
                  <a:lnTo>
                    <a:pt x="16086" y="5236"/>
                  </a:lnTo>
                  <a:lnTo>
                    <a:pt x="17497" y="6031"/>
                  </a:lnTo>
                  <a:lnTo>
                    <a:pt x="19285" y="6560"/>
                  </a:lnTo>
                  <a:lnTo>
                    <a:pt x="20476" y="7760"/>
                  </a:lnTo>
                  <a:lnTo>
                    <a:pt x="21800" y="11351"/>
                  </a:lnTo>
                  <a:lnTo>
                    <a:pt x="22818" y="48222"/>
                  </a:lnTo>
                  <a:lnTo>
                    <a:pt x="20590" y="69321"/>
                  </a:lnTo>
                  <a:lnTo>
                    <a:pt x="10707" y="105930"/>
                  </a:lnTo>
                  <a:lnTo>
                    <a:pt x="1769" y="142329"/>
                  </a:lnTo>
                  <a:lnTo>
                    <a:pt x="0" y="1600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63"/>
          <p:cNvGrpSpPr/>
          <p:nvPr/>
        </p:nvGrpSpPr>
        <p:grpSpPr>
          <a:xfrm>
            <a:off x="4930139" y="5181600"/>
            <a:ext cx="624043" cy="220739"/>
            <a:chOff x="4930139" y="5181600"/>
            <a:chExt cx="624043" cy="220739"/>
          </a:xfrm>
        </p:grpSpPr>
        <p:sp>
          <p:nvSpPr>
            <p:cNvPr id="34" name="SMARTInkShape-359"/>
            <p:cNvSpPr/>
            <p:nvPr/>
          </p:nvSpPr>
          <p:spPr>
            <a:xfrm>
              <a:off x="5425439" y="5257800"/>
              <a:ext cx="128743" cy="144539"/>
            </a:xfrm>
            <a:custGeom>
              <a:avLst/>
              <a:gdLst/>
              <a:ahLst/>
              <a:cxnLst/>
              <a:rect l="0" t="0" r="0" b="0"/>
              <a:pathLst>
                <a:path w="128743" h="144539">
                  <a:moveTo>
                    <a:pt x="99061" y="0"/>
                  </a:moveTo>
                  <a:lnTo>
                    <a:pt x="88455" y="0"/>
                  </a:lnTo>
                  <a:lnTo>
                    <a:pt x="64180" y="7760"/>
                  </a:lnTo>
                  <a:lnTo>
                    <a:pt x="45760" y="20759"/>
                  </a:lnTo>
                  <a:lnTo>
                    <a:pt x="40658" y="22773"/>
                  </a:lnTo>
                  <a:lnTo>
                    <a:pt x="26882" y="34175"/>
                  </a:lnTo>
                  <a:lnTo>
                    <a:pt x="26388" y="36329"/>
                  </a:lnTo>
                  <a:lnTo>
                    <a:pt x="26906" y="38613"/>
                  </a:lnTo>
                  <a:lnTo>
                    <a:pt x="28892" y="43408"/>
                  </a:lnTo>
                  <a:lnTo>
                    <a:pt x="30857" y="50867"/>
                  </a:lnTo>
                  <a:lnTo>
                    <a:pt x="34316" y="55909"/>
                  </a:lnTo>
                  <a:lnTo>
                    <a:pt x="71937" y="81280"/>
                  </a:lnTo>
                  <a:lnTo>
                    <a:pt x="107747" y="101600"/>
                  </a:lnTo>
                  <a:lnTo>
                    <a:pt x="120449" y="109220"/>
                  </a:lnTo>
                  <a:lnTo>
                    <a:pt x="123479" y="112606"/>
                  </a:lnTo>
                  <a:lnTo>
                    <a:pt x="126846" y="120884"/>
                  </a:lnTo>
                  <a:lnTo>
                    <a:pt x="128742" y="131021"/>
                  </a:lnTo>
                  <a:lnTo>
                    <a:pt x="127315" y="133067"/>
                  </a:lnTo>
                  <a:lnTo>
                    <a:pt x="103499" y="142037"/>
                  </a:lnTo>
                  <a:lnTo>
                    <a:pt x="67521" y="144538"/>
                  </a:lnTo>
                  <a:lnTo>
                    <a:pt x="33375" y="142475"/>
                  </a:lnTo>
                  <a:lnTo>
                    <a:pt x="0" y="1371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60"/>
            <p:cNvSpPr/>
            <p:nvPr/>
          </p:nvSpPr>
          <p:spPr>
            <a:xfrm>
              <a:off x="5257800" y="5273039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36045" y="0"/>
                  </a:lnTo>
                  <a:lnTo>
                    <a:pt x="69313" y="0"/>
                  </a:lnTo>
                  <a:lnTo>
                    <a:pt x="104236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61"/>
            <p:cNvSpPr/>
            <p:nvPr/>
          </p:nvSpPr>
          <p:spPr>
            <a:xfrm>
              <a:off x="5311140" y="5181600"/>
              <a:ext cx="7621" cy="198120"/>
            </a:xfrm>
            <a:custGeom>
              <a:avLst/>
              <a:gdLst/>
              <a:ahLst/>
              <a:cxnLst/>
              <a:rect l="0" t="0" r="0" b="0"/>
              <a:pathLst>
                <a:path w="7621" h="198120">
                  <a:moveTo>
                    <a:pt x="7620" y="0"/>
                  </a:moveTo>
                  <a:lnTo>
                    <a:pt x="3575" y="0"/>
                  </a:lnTo>
                  <a:lnTo>
                    <a:pt x="2383" y="846"/>
                  </a:lnTo>
                  <a:lnTo>
                    <a:pt x="1588" y="2257"/>
                  </a:lnTo>
                  <a:lnTo>
                    <a:pt x="470" y="10546"/>
                  </a:lnTo>
                  <a:lnTo>
                    <a:pt x="27" y="43351"/>
                  </a:lnTo>
                  <a:lnTo>
                    <a:pt x="5" y="74854"/>
                  </a:lnTo>
                  <a:lnTo>
                    <a:pt x="1" y="108671"/>
                  </a:lnTo>
                  <a:lnTo>
                    <a:pt x="0" y="146422"/>
                  </a:lnTo>
                  <a:lnTo>
                    <a:pt x="846" y="166433"/>
                  </a:lnTo>
                  <a:lnTo>
                    <a:pt x="7410" y="190179"/>
                  </a:lnTo>
                  <a:lnTo>
                    <a:pt x="7620" y="1981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62"/>
            <p:cNvSpPr/>
            <p:nvPr/>
          </p:nvSpPr>
          <p:spPr>
            <a:xfrm>
              <a:off x="5068834" y="5273039"/>
              <a:ext cx="181347" cy="121538"/>
            </a:xfrm>
            <a:custGeom>
              <a:avLst/>
              <a:gdLst/>
              <a:ahLst/>
              <a:cxnLst/>
              <a:rect l="0" t="0" r="0" b="0"/>
              <a:pathLst>
                <a:path w="181347" h="121538">
                  <a:moveTo>
                    <a:pt x="74666" y="0"/>
                  </a:moveTo>
                  <a:lnTo>
                    <a:pt x="63314" y="0"/>
                  </a:lnTo>
                  <a:lnTo>
                    <a:pt x="52487" y="4045"/>
                  </a:lnTo>
                  <a:lnTo>
                    <a:pt x="38896" y="13844"/>
                  </a:lnTo>
                  <a:lnTo>
                    <a:pt x="23040" y="31208"/>
                  </a:lnTo>
                  <a:lnTo>
                    <a:pt x="3646" y="66083"/>
                  </a:lnTo>
                  <a:lnTo>
                    <a:pt x="0" y="77248"/>
                  </a:lnTo>
                  <a:lnTo>
                    <a:pt x="335" y="80286"/>
                  </a:lnTo>
                  <a:lnTo>
                    <a:pt x="2965" y="85918"/>
                  </a:lnTo>
                  <a:lnTo>
                    <a:pt x="4852" y="87759"/>
                  </a:lnTo>
                  <a:lnTo>
                    <a:pt x="21402" y="97257"/>
                  </a:lnTo>
                  <a:lnTo>
                    <a:pt x="23916" y="97857"/>
                  </a:lnTo>
                  <a:lnTo>
                    <a:pt x="26439" y="97412"/>
                  </a:lnTo>
                  <a:lnTo>
                    <a:pt x="34035" y="92739"/>
                  </a:lnTo>
                  <a:lnTo>
                    <a:pt x="72125" y="55878"/>
                  </a:lnTo>
                  <a:lnTo>
                    <a:pt x="80780" y="47225"/>
                  </a:lnTo>
                  <a:lnTo>
                    <a:pt x="81617" y="44131"/>
                  </a:lnTo>
                  <a:lnTo>
                    <a:pt x="81839" y="42121"/>
                  </a:lnTo>
                  <a:lnTo>
                    <a:pt x="82835" y="41628"/>
                  </a:lnTo>
                  <a:lnTo>
                    <a:pt x="84345" y="42145"/>
                  </a:lnTo>
                  <a:lnTo>
                    <a:pt x="88807" y="45014"/>
                  </a:lnTo>
                  <a:lnTo>
                    <a:pt x="89417" y="47664"/>
                  </a:lnTo>
                  <a:lnTo>
                    <a:pt x="89580" y="49557"/>
                  </a:lnTo>
                  <a:lnTo>
                    <a:pt x="92019" y="53916"/>
                  </a:lnTo>
                  <a:lnTo>
                    <a:pt x="93854" y="56264"/>
                  </a:lnTo>
                  <a:lnTo>
                    <a:pt x="95894" y="63389"/>
                  </a:lnTo>
                  <a:lnTo>
                    <a:pt x="99300" y="76920"/>
                  </a:lnTo>
                  <a:lnTo>
                    <a:pt x="108848" y="105242"/>
                  </a:lnTo>
                  <a:lnTo>
                    <a:pt x="111001" y="108261"/>
                  </a:lnTo>
                  <a:lnTo>
                    <a:pt x="115650" y="111616"/>
                  </a:lnTo>
                  <a:lnTo>
                    <a:pt x="131617" y="119007"/>
                  </a:lnTo>
                  <a:lnTo>
                    <a:pt x="152041" y="121537"/>
                  </a:lnTo>
                  <a:lnTo>
                    <a:pt x="181346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63"/>
            <p:cNvSpPr/>
            <p:nvPr/>
          </p:nvSpPr>
          <p:spPr>
            <a:xfrm>
              <a:off x="4945380" y="5280660"/>
              <a:ext cx="83821" cy="7621"/>
            </a:xfrm>
            <a:custGeom>
              <a:avLst/>
              <a:gdLst/>
              <a:ahLst/>
              <a:cxnLst/>
              <a:rect l="0" t="0" r="0" b="0"/>
              <a:pathLst>
                <a:path w="83821" h="7621">
                  <a:moveTo>
                    <a:pt x="0" y="7620"/>
                  </a:moveTo>
                  <a:lnTo>
                    <a:pt x="33405" y="7620"/>
                  </a:lnTo>
                  <a:lnTo>
                    <a:pt x="48374" y="6773"/>
                  </a:lnTo>
                  <a:lnTo>
                    <a:pt x="8382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64"/>
            <p:cNvSpPr/>
            <p:nvPr/>
          </p:nvSpPr>
          <p:spPr>
            <a:xfrm>
              <a:off x="4930139" y="5189219"/>
              <a:ext cx="205742" cy="205691"/>
            </a:xfrm>
            <a:custGeom>
              <a:avLst/>
              <a:gdLst/>
              <a:ahLst/>
              <a:cxnLst/>
              <a:rect l="0" t="0" r="0" b="0"/>
              <a:pathLst>
                <a:path w="205742" h="205691">
                  <a:moveTo>
                    <a:pt x="0" y="53341"/>
                  </a:moveTo>
                  <a:lnTo>
                    <a:pt x="0" y="57386"/>
                  </a:lnTo>
                  <a:lnTo>
                    <a:pt x="9408" y="91697"/>
                  </a:lnTo>
                  <a:lnTo>
                    <a:pt x="11352" y="96692"/>
                  </a:lnTo>
                  <a:lnTo>
                    <a:pt x="11254" y="109014"/>
                  </a:lnTo>
                  <a:lnTo>
                    <a:pt x="7252" y="144241"/>
                  </a:lnTo>
                  <a:lnTo>
                    <a:pt x="749" y="177530"/>
                  </a:lnTo>
                  <a:lnTo>
                    <a:pt x="30" y="203778"/>
                  </a:lnTo>
                  <a:lnTo>
                    <a:pt x="866" y="204433"/>
                  </a:lnTo>
                  <a:lnTo>
                    <a:pt x="7307" y="205690"/>
                  </a:lnTo>
                  <a:lnTo>
                    <a:pt x="8405" y="198800"/>
                  </a:lnTo>
                  <a:lnTo>
                    <a:pt x="13639" y="182012"/>
                  </a:lnTo>
                  <a:lnTo>
                    <a:pt x="21131" y="144035"/>
                  </a:lnTo>
                  <a:lnTo>
                    <a:pt x="23480" y="106582"/>
                  </a:lnTo>
                  <a:lnTo>
                    <a:pt x="29391" y="72613"/>
                  </a:lnTo>
                  <a:lnTo>
                    <a:pt x="37999" y="35391"/>
                  </a:lnTo>
                  <a:lnTo>
                    <a:pt x="38098" y="30608"/>
                  </a:lnTo>
                  <a:lnTo>
                    <a:pt x="42145" y="26473"/>
                  </a:lnTo>
                  <a:lnTo>
                    <a:pt x="46389" y="24466"/>
                  </a:lnTo>
                  <a:lnTo>
                    <a:pt x="79144" y="14613"/>
                  </a:lnTo>
                  <a:lnTo>
                    <a:pt x="103217" y="9002"/>
                  </a:lnTo>
                  <a:lnTo>
                    <a:pt x="137708" y="5545"/>
                  </a:lnTo>
                  <a:lnTo>
                    <a:pt x="173639" y="730"/>
                  </a:lnTo>
                  <a:lnTo>
                    <a:pt x="20574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 energy and provide structure in plants</a:t>
            </a:r>
          </a:p>
          <a:p>
            <a:pPr lvl="1"/>
            <a:r>
              <a:rPr lang="en-US" dirty="0" smtClean="0"/>
              <a:t>Starch compound made of glucose molecules.</a:t>
            </a:r>
          </a:p>
          <a:p>
            <a:pPr lvl="1"/>
            <a:r>
              <a:rPr lang="en-US" dirty="0" smtClean="0"/>
              <a:t>Glucose simple molecule that provides energy</a:t>
            </a:r>
            <a:endParaRPr lang="en-US" dirty="0"/>
          </a:p>
        </p:txBody>
      </p:sp>
      <p:sp>
        <p:nvSpPr>
          <p:cNvPr id="4" name="SMARTInkShape-365"/>
          <p:cNvSpPr/>
          <p:nvPr/>
        </p:nvSpPr>
        <p:spPr>
          <a:xfrm>
            <a:off x="556260" y="3040534"/>
            <a:ext cx="639231" cy="312267"/>
          </a:xfrm>
          <a:custGeom>
            <a:avLst/>
            <a:gdLst/>
            <a:ahLst/>
            <a:cxnLst/>
            <a:rect l="0" t="0" r="0" b="0"/>
            <a:pathLst>
              <a:path w="639231" h="312267">
                <a:moveTo>
                  <a:pt x="0" y="175106"/>
                </a:moveTo>
                <a:lnTo>
                  <a:pt x="32563" y="175106"/>
                </a:lnTo>
                <a:lnTo>
                  <a:pt x="62218" y="174259"/>
                </a:lnTo>
                <a:lnTo>
                  <a:pt x="99810" y="169074"/>
                </a:lnTo>
                <a:lnTo>
                  <a:pt x="132020" y="167956"/>
                </a:lnTo>
                <a:lnTo>
                  <a:pt x="166117" y="165367"/>
                </a:lnTo>
                <a:lnTo>
                  <a:pt x="203934" y="160952"/>
                </a:lnTo>
                <a:lnTo>
                  <a:pt x="241100" y="159234"/>
                </a:lnTo>
                <a:lnTo>
                  <a:pt x="273778" y="151619"/>
                </a:lnTo>
                <a:lnTo>
                  <a:pt x="300647" y="141962"/>
                </a:lnTo>
                <a:lnTo>
                  <a:pt x="336643" y="120274"/>
                </a:lnTo>
                <a:lnTo>
                  <a:pt x="346610" y="112354"/>
                </a:lnTo>
                <a:lnTo>
                  <a:pt x="368071" y="78481"/>
                </a:lnTo>
                <a:lnTo>
                  <a:pt x="371806" y="63314"/>
                </a:lnTo>
                <a:lnTo>
                  <a:pt x="373915" y="44713"/>
                </a:lnTo>
                <a:lnTo>
                  <a:pt x="375430" y="42457"/>
                </a:lnTo>
                <a:lnTo>
                  <a:pt x="377287" y="40953"/>
                </a:lnTo>
                <a:lnTo>
                  <a:pt x="379349" y="37025"/>
                </a:lnTo>
                <a:lnTo>
                  <a:pt x="380903" y="30718"/>
                </a:lnTo>
                <a:lnTo>
                  <a:pt x="376926" y="34487"/>
                </a:lnTo>
                <a:lnTo>
                  <a:pt x="374956" y="40924"/>
                </a:lnTo>
                <a:lnTo>
                  <a:pt x="373587" y="75058"/>
                </a:lnTo>
                <a:lnTo>
                  <a:pt x="371163" y="108588"/>
                </a:lnTo>
                <a:lnTo>
                  <a:pt x="367360" y="139874"/>
                </a:lnTo>
                <a:lnTo>
                  <a:pt x="363976" y="173698"/>
                </a:lnTo>
                <a:lnTo>
                  <a:pt x="359869" y="205168"/>
                </a:lnTo>
                <a:lnTo>
                  <a:pt x="358481" y="242098"/>
                </a:lnTo>
                <a:lnTo>
                  <a:pt x="358142" y="280190"/>
                </a:lnTo>
                <a:lnTo>
                  <a:pt x="358140" y="249181"/>
                </a:lnTo>
                <a:lnTo>
                  <a:pt x="362530" y="213475"/>
                </a:lnTo>
                <a:lnTo>
                  <a:pt x="359817" y="177914"/>
                </a:lnTo>
                <a:lnTo>
                  <a:pt x="358885" y="150107"/>
                </a:lnTo>
                <a:lnTo>
                  <a:pt x="358360" y="113982"/>
                </a:lnTo>
                <a:lnTo>
                  <a:pt x="354160" y="77784"/>
                </a:lnTo>
                <a:lnTo>
                  <a:pt x="346002" y="45031"/>
                </a:lnTo>
                <a:lnTo>
                  <a:pt x="341255" y="19496"/>
                </a:lnTo>
                <a:lnTo>
                  <a:pt x="327783" y="0"/>
                </a:lnTo>
                <a:lnTo>
                  <a:pt x="335965" y="14186"/>
                </a:lnTo>
                <a:lnTo>
                  <a:pt x="362556" y="48368"/>
                </a:lnTo>
                <a:lnTo>
                  <a:pt x="389492" y="66219"/>
                </a:lnTo>
                <a:lnTo>
                  <a:pt x="423317" y="78150"/>
                </a:lnTo>
                <a:lnTo>
                  <a:pt x="452617" y="86076"/>
                </a:lnTo>
                <a:lnTo>
                  <a:pt x="482747" y="93787"/>
                </a:lnTo>
                <a:lnTo>
                  <a:pt x="513123" y="97389"/>
                </a:lnTo>
                <a:lnTo>
                  <a:pt x="543572" y="98456"/>
                </a:lnTo>
                <a:lnTo>
                  <a:pt x="574043" y="98772"/>
                </a:lnTo>
                <a:lnTo>
                  <a:pt x="612036" y="98888"/>
                </a:lnTo>
                <a:lnTo>
                  <a:pt x="639230" y="98905"/>
                </a:lnTo>
                <a:lnTo>
                  <a:pt x="620949" y="99752"/>
                </a:lnTo>
                <a:lnTo>
                  <a:pt x="588631" y="113557"/>
                </a:lnTo>
                <a:lnTo>
                  <a:pt x="556633" y="127921"/>
                </a:lnTo>
                <a:lnTo>
                  <a:pt x="523595" y="153461"/>
                </a:lnTo>
                <a:lnTo>
                  <a:pt x="494652" y="173208"/>
                </a:lnTo>
                <a:lnTo>
                  <a:pt x="464628" y="194299"/>
                </a:lnTo>
                <a:lnTo>
                  <a:pt x="434283" y="219739"/>
                </a:lnTo>
                <a:lnTo>
                  <a:pt x="403843" y="243364"/>
                </a:lnTo>
                <a:lnTo>
                  <a:pt x="373375" y="266450"/>
                </a:lnTo>
                <a:lnTo>
                  <a:pt x="336784" y="292961"/>
                </a:lnTo>
                <a:lnTo>
                  <a:pt x="304800" y="312266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SMARTInkShape-Group65"/>
          <p:cNvGrpSpPr/>
          <p:nvPr/>
        </p:nvGrpSpPr>
        <p:grpSpPr>
          <a:xfrm>
            <a:off x="442083" y="2689961"/>
            <a:ext cx="1737238" cy="159920"/>
            <a:chOff x="442083" y="2689961"/>
            <a:chExt cx="1737238" cy="159920"/>
          </a:xfrm>
        </p:grpSpPr>
        <p:sp>
          <p:nvSpPr>
            <p:cNvPr id="5" name="SMARTInkShape-366"/>
            <p:cNvSpPr/>
            <p:nvPr/>
          </p:nvSpPr>
          <p:spPr>
            <a:xfrm>
              <a:off x="1249679" y="2804159"/>
              <a:ext cx="929642" cy="45722"/>
            </a:xfrm>
            <a:custGeom>
              <a:avLst/>
              <a:gdLst/>
              <a:ahLst/>
              <a:cxnLst/>
              <a:rect l="0" t="0" r="0" b="0"/>
              <a:pathLst>
                <a:path w="929642" h="45722">
                  <a:moveTo>
                    <a:pt x="0" y="45721"/>
                  </a:moveTo>
                  <a:lnTo>
                    <a:pt x="17913" y="45721"/>
                  </a:lnTo>
                  <a:lnTo>
                    <a:pt x="55802" y="38571"/>
                  </a:lnTo>
                  <a:lnTo>
                    <a:pt x="90918" y="37316"/>
                  </a:lnTo>
                  <a:lnTo>
                    <a:pt x="123022" y="31548"/>
                  </a:lnTo>
                  <a:lnTo>
                    <a:pt x="160166" y="30621"/>
                  </a:lnTo>
                  <a:lnTo>
                    <a:pt x="198139" y="30499"/>
                  </a:lnTo>
                  <a:lnTo>
                    <a:pt x="236223" y="30483"/>
                  </a:lnTo>
                  <a:lnTo>
                    <a:pt x="274321" y="28223"/>
                  </a:lnTo>
                  <a:lnTo>
                    <a:pt x="308846" y="23920"/>
                  </a:lnTo>
                  <a:lnTo>
                    <a:pt x="338266" y="23174"/>
                  </a:lnTo>
                  <a:lnTo>
                    <a:pt x="372465" y="22923"/>
                  </a:lnTo>
                  <a:lnTo>
                    <a:pt x="405937" y="22873"/>
                  </a:lnTo>
                  <a:lnTo>
                    <a:pt x="440866" y="22863"/>
                  </a:lnTo>
                  <a:lnTo>
                    <a:pt x="472224" y="22014"/>
                  </a:lnTo>
                  <a:lnTo>
                    <a:pt x="505136" y="16829"/>
                  </a:lnTo>
                  <a:lnTo>
                    <a:pt x="539953" y="15554"/>
                  </a:lnTo>
                  <a:lnTo>
                    <a:pt x="576526" y="15303"/>
                  </a:lnTo>
                  <a:lnTo>
                    <a:pt x="609088" y="12995"/>
                  </a:lnTo>
                  <a:lnTo>
                    <a:pt x="639979" y="8682"/>
                  </a:lnTo>
                  <a:lnTo>
                    <a:pt x="675777" y="7830"/>
                  </a:lnTo>
                  <a:lnTo>
                    <a:pt x="710443" y="5404"/>
                  </a:lnTo>
                  <a:lnTo>
                    <a:pt x="745607" y="1068"/>
                  </a:lnTo>
                  <a:lnTo>
                    <a:pt x="777013" y="212"/>
                  </a:lnTo>
                  <a:lnTo>
                    <a:pt x="811265" y="28"/>
                  </a:lnTo>
                  <a:lnTo>
                    <a:pt x="844030" y="4"/>
                  </a:lnTo>
                  <a:lnTo>
                    <a:pt x="879917" y="1"/>
                  </a:lnTo>
                  <a:lnTo>
                    <a:pt x="915812" y="0"/>
                  </a:lnTo>
                  <a:lnTo>
                    <a:pt x="92964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67"/>
            <p:cNvSpPr/>
            <p:nvPr/>
          </p:nvSpPr>
          <p:spPr>
            <a:xfrm>
              <a:off x="442083" y="2689961"/>
              <a:ext cx="670438" cy="152195"/>
            </a:xfrm>
            <a:custGeom>
              <a:avLst/>
              <a:gdLst/>
              <a:ahLst/>
              <a:cxnLst/>
              <a:rect l="0" t="0" r="0" b="0"/>
              <a:pathLst>
                <a:path w="670438" h="152195">
                  <a:moveTo>
                    <a:pt x="670437" y="106579"/>
                  </a:moveTo>
                  <a:lnTo>
                    <a:pt x="643098" y="107425"/>
                  </a:lnTo>
                  <a:lnTo>
                    <a:pt x="608887" y="113139"/>
                  </a:lnTo>
                  <a:lnTo>
                    <a:pt x="578033" y="113989"/>
                  </a:lnTo>
                  <a:lnTo>
                    <a:pt x="542462" y="116415"/>
                  </a:lnTo>
                  <a:lnTo>
                    <a:pt x="510726" y="120751"/>
                  </a:lnTo>
                  <a:lnTo>
                    <a:pt x="474615" y="121678"/>
                  </a:lnTo>
                  <a:lnTo>
                    <a:pt x="441136" y="121800"/>
                  </a:lnTo>
                  <a:lnTo>
                    <a:pt x="408960" y="121815"/>
                  </a:lnTo>
                  <a:lnTo>
                    <a:pt x="374288" y="121818"/>
                  </a:lnTo>
                  <a:lnTo>
                    <a:pt x="342980" y="116582"/>
                  </a:lnTo>
                  <a:lnTo>
                    <a:pt x="312337" y="114669"/>
                  </a:lnTo>
                  <a:lnTo>
                    <a:pt x="281824" y="114291"/>
                  </a:lnTo>
                  <a:lnTo>
                    <a:pt x="251338" y="108980"/>
                  </a:lnTo>
                  <a:lnTo>
                    <a:pt x="220857" y="104795"/>
                  </a:lnTo>
                  <a:lnTo>
                    <a:pt x="183426" y="97213"/>
                  </a:lnTo>
                  <a:lnTo>
                    <a:pt x="147236" y="85121"/>
                  </a:lnTo>
                  <a:lnTo>
                    <a:pt x="111639" y="82954"/>
                  </a:lnTo>
                  <a:lnTo>
                    <a:pt x="97244" y="77659"/>
                  </a:lnTo>
                  <a:lnTo>
                    <a:pt x="84366" y="70543"/>
                  </a:lnTo>
                  <a:lnTo>
                    <a:pt x="71085" y="67903"/>
                  </a:lnTo>
                  <a:lnTo>
                    <a:pt x="62556" y="63322"/>
                  </a:lnTo>
                  <a:lnTo>
                    <a:pt x="39261" y="60887"/>
                  </a:lnTo>
                  <a:lnTo>
                    <a:pt x="44650" y="60861"/>
                  </a:lnTo>
                  <a:lnTo>
                    <a:pt x="38953" y="60859"/>
                  </a:lnTo>
                  <a:lnTo>
                    <a:pt x="45308" y="60858"/>
                  </a:lnTo>
                  <a:lnTo>
                    <a:pt x="46438" y="79590"/>
                  </a:lnTo>
                  <a:lnTo>
                    <a:pt x="51627" y="91025"/>
                  </a:lnTo>
                  <a:lnTo>
                    <a:pt x="52157" y="93669"/>
                  </a:lnTo>
                  <a:lnTo>
                    <a:pt x="62582" y="114190"/>
                  </a:lnTo>
                  <a:lnTo>
                    <a:pt x="65846" y="119275"/>
                  </a:lnTo>
                  <a:lnTo>
                    <a:pt x="67683" y="126897"/>
                  </a:lnTo>
                  <a:lnTo>
                    <a:pt x="68426" y="143173"/>
                  </a:lnTo>
                  <a:lnTo>
                    <a:pt x="75983" y="152194"/>
                  </a:lnTo>
                  <a:lnTo>
                    <a:pt x="76068" y="141683"/>
                  </a:lnTo>
                  <a:lnTo>
                    <a:pt x="73815" y="136856"/>
                  </a:lnTo>
                  <a:lnTo>
                    <a:pt x="72029" y="134384"/>
                  </a:lnTo>
                  <a:lnTo>
                    <a:pt x="69515" y="122813"/>
                  </a:lnTo>
                  <a:lnTo>
                    <a:pt x="67819" y="108970"/>
                  </a:lnTo>
                  <a:lnTo>
                    <a:pt x="62435" y="96469"/>
                  </a:lnTo>
                  <a:lnTo>
                    <a:pt x="41339" y="63325"/>
                  </a:lnTo>
                  <a:lnTo>
                    <a:pt x="36383" y="47360"/>
                  </a:lnTo>
                  <a:lnTo>
                    <a:pt x="16594" y="24294"/>
                  </a:lnTo>
                  <a:lnTo>
                    <a:pt x="13515" y="23441"/>
                  </a:lnTo>
                  <a:lnTo>
                    <a:pt x="11509" y="23213"/>
                  </a:lnTo>
                  <a:lnTo>
                    <a:pt x="7022" y="20703"/>
                  </a:lnTo>
                  <a:lnTo>
                    <a:pt x="295" y="15464"/>
                  </a:lnTo>
                  <a:lnTo>
                    <a:pt x="0" y="19280"/>
                  </a:lnTo>
                  <a:lnTo>
                    <a:pt x="806" y="20440"/>
                  </a:lnTo>
                  <a:lnTo>
                    <a:pt x="2189" y="21213"/>
                  </a:lnTo>
                  <a:lnTo>
                    <a:pt x="6448" y="22453"/>
                  </a:lnTo>
                  <a:lnTo>
                    <a:pt x="13373" y="27935"/>
                  </a:lnTo>
                  <a:lnTo>
                    <a:pt x="20432" y="29654"/>
                  </a:lnTo>
                  <a:lnTo>
                    <a:pt x="36973" y="30283"/>
                  </a:lnTo>
                  <a:lnTo>
                    <a:pt x="71086" y="22612"/>
                  </a:lnTo>
                  <a:lnTo>
                    <a:pt x="106562" y="13392"/>
                  </a:lnTo>
                  <a:lnTo>
                    <a:pt x="128748" y="5776"/>
                  </a:lnTo>
                  <a:lnTo>
                    <a:pt x="134199" y="2511"/>
                  </a:lnTo>
                  <a:lnTo>
                    <a:pt x="144598" y="414"/>
                  </a:lnTo>
                  <a:lnTo>
                    <a:pt x="150760" y="0"/>
                  </a:lnTo>
                  <a:lnTo>
                    <a:pt x="151265" y="813"/>
                  </a:lnTo>
                  <a:lnTo>
                    <a:pt x="151827" y="3974"/>
                  </a:lnTo>
                  <a:lnTo>
                    <a:pt x="149819" y="8201"/>
                  </a:lnTo>
                  <a:lnTo>
                    <a:pt x="146951" y="12902"/>
                  </a:lnTo>
                  <a:lnTo>
                    <a:pt x="131719" y="48464"/>
                  </a:lnTo>
                  <a:lnTo>
                    <a:pt x="111905" y="83736"/>
                  </a:lnTo>
                  <a:lnTo>
                    <a:pt x="95407" y="103037"/>
                  </a:lnTo>
                  <a:lnTo>
                    <a:pt x="91317" y="11419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66"/>
          <p:cNvGrpSpPr/>
          <p:nvPr/>
        </p:nvGrpSpPr>
        <p:grpSpPr>
          <a:xfrm>
            <a:off x="313" y="2225040"/>
            <a:ext cx="863511" cy="647701"/>
            <a:chOff x="313" y="2225040"/>
            <a:chExt cx="863511" cy="647701"/>
          </a:xfrm>
        </p:grpSpPr>
        <p:sp>
          <p:nvSpPr>
            <p:cNvPr id="8" name="SMARTInkShape-368"/>
            <p:cNvSpPr/>
            <p:nvPr/>
          </p:nvSpPr>
          <p:spPr>
            <a:xfrm>
              <a:off x="30758" y="2552700"/>
              <a:ext cx="75922" cy="320041"/>
            </a:xfrm>
            <a:custGeom>
              <a:avLst/>
              <a:gdLst/>
              <a:ahLst/>
              <a:cxnLst/>
              <a:rect l="0" t="0" r="0" b="0"/>
              <a:pathLst>
                <a:path w="75922" h="320041">
                  <a:moveTo>
                    <a:pt x="14962" y="0"/>
                  </a:moveTo>
                  <a:lnTo>
                    <a:pt x="6871" y="4045"/>
                  </a:lnTo>
                  <a:lnTo>
                    <a:pt x="4488" y="6083"/>
                  </a:lnTo>
                  <a:lnTo>
                    <a:pt x="1840" y="10605"/>
                  </a:lnTo>
                  <a:lnTo>
                    <a:pt x="0" y="41754"/>
                  </a:lnTo>
                  <a:lnTo>
                    <a:pt x="1539" y="60890"/>
                  </a:lnTo>
                  <a:lnTo>
                    <a:pt x="10232" y="96311"/>
                  </a:lnTo>
                  <a:lnTo>
                    <a:pt x="12859" y="124085"/>
                  </a:lnTo>
                  <a:lnTo>
                    <a:pt x="16285" y="153362"/>
                  </a:lnTo>
                  <a:lnTo>
                    <a:pt x="21476" y="182460"/>
                  </a:lnTo>
                  <a:lnTo>
                    <a:pt x="29428" y="209505"/>
                  </a:lnTo>
                  <a:lnTo>
                    <a:pt x="39380" y="244485"/>
                  </a:lnTo>
                  <a:lnTo>
                    <a:pt x="50328" y="280562"/>
                  </a:lnTo>
                  <a:lnTo>
                    <a:pt x="60643" y="307632"/>
                  </a:lnTo>
                  <a:lnTo>
                    <a:pt x="66789" y="317589"/>
                  </a:lnTo>
                  <a:lnTo>
                    <a:pt x="68140" y="318406"/>
                  </a:lnTo>
                  <a:lnTo>
                    <a:pt x="75921" y="3200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69"/>
            <p:cNvSpPr/>
            <p:nvPr/>
          </p:nvSpPr>
          <p:spPr>
            <a:xfrm>
              <a:off x="313" y="2492199"/>
              <a:ext cx="166424" cy="197661"/>
            </a:xfrm>
            <a:custGeom>
              <a:avLst/>
              <a:gdLst/>
              <a:ahLst/>
              <a:cxnLst/>
              <a:rect l="0" t="0" r="0" b="0"/>
              <a:pathLst>
                <a:path w="166424" h="197661">
                  <a:moveTo>
                    <a:pt x="7307" y="98601"/>
                  </a:moveTo>
                  <a:lnTo>
                    <a:pt x="3261" y="98601"/>
                  </a:lnTo>
                  <a:lnTo>
                    <a:pt x="2070" y="97754"/>
                  </a:lnTo>
                  <a:lnTo>
                    <a:pt x="1275" y="96343"/>
                  </a:lnTo>
                  <a:lnTo>
                    <a:pt x="0" y="87995"/>
                  </a:lnTo>
                  <a:lnTo>
                    <a:pt x="552" y="63704"/>
                  </a:lnTo>
                  <a:lnTo>
                    <a:pt x="6622" y="44799"/>
                  </a:lnTo>
                  <a:lnTo>
                    <a:pt x="18769" y="28943"/>
                  </a:lnTo>
                  <a:lnTo>
                    <a:pt x="43038" y="12768"/>
                  </a:lnTo>
                  <a:lnTo>
                    <a:pt x="69304" y="3031"/>
                  </a:lnTo>
                  <a:lnTo>
                    <a:pt x="106503" y="0"/>
                  </a:lnTo>
                  <a:lnTo>
                    <a:pt x="125222" y="3722"/>
                  </a:lnTo>
                  <a:lnTo>
                    <a:pt x="141492" y="14232"/>
                  </a:lnTo>
                  <a:lnTo>
                    <a:pt x="157038" y="32116"/>
                  </a:lnTo>
                  <a:lnTo>
                    <a:pt x="162754" y="46192"/>
                  </a:lnTo>
                  <a:lnTo>
                    <a:pt x="166423" y="75925"/>
                  </a:lnTo>
                  <a:lnTo>
                    <a:pt x="162409" y="91062"/>
                  </a:lnTo>
                  <a:lnTo>
                    <a:pt x="146516" y="123854"/>
                  </a:lnTo>
                  <a:lnTo>
                    <a:pt x="132562" y="144183"/>
                  </a:lnTo>
                  <a:lnTo>
                    <a:pt x="96834" y="176259"/>
                  </a:lnTo>
                  <a:lnTo>
                    <a:pt x="66628" y="193956"/>
                  </a:lnTo>
                  <a:lnTo>
                    <a:pt x="53706" y="196929"/>
                  </a:lnTo>
                  <a:lnTo>
                    <a:pt x="45407" y="1976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70"/>
            <p:cNvSpPr/>
            <p:nvPr/>
          </p:nvSpPr>
          <p:spPr>
            <a:xfrm>
              <a:off x="191643" y="2461259"/>
              <a:ext cx="88762" cy="158255"/>
            </a:xfrm>
            <a:custGeom>
              <a:avLst/>
              <a:gdLst/>
              <a:ahLst/>
              <a:cxnLst/>
              <a:rect l="0" t="0" r="0" b="0"/>
              <a:pathLst>
                <a:path w="88762" h="158255">
                  <a:moveTo>
                    <a:pt x="59816" y="30481"/>
                  </a:moveTo>
                  <a:lnTo>
                    <a:pt x="55771" y="30481"/>
                  </a:lnTo>
                  <a:lnTo>
                    <a:pt x="54580" y="29634"/>
                  </a:lnTo>
                  <a:lnTo>
                    <a:pt x="53785" y="28223"/>
                  </a:lnTo>
                  <a:lnTo>
                    <a:pt x="53256" y="26435"/>
                  </a:lnTo>
                  <a:lnTo>
                    <a:pt x="52056" y="25244"/>
                  </a:lnTo>
                  <a:lnTo>
                    <a:pt x="48465" y="23920"/>
                  </a:lnTo>
                  <a:lnTo>
                    <a:pt x="41684" y="23174"/>
                  </a:lnTo>
                  <a:lnTo>
                    <a:pt x="36800" y="25258"/>
                  </a:lnTo>
                  <a:lnTo>
                    <a:pt x="26766" y="33494"/>
                  </a:lnTo>
                  <a:lnTo>
                    <a:pt x="9015" y="71586"/>
                  </a:lnTo>
                  <a:lnTo>
                    <a:pt x="1114" y="99654"/>
                  </a:lnTo>
                  <a:lnTo>
                    <a:pt x="0" y="135545"/>
                  </a:lnTo>
                  <a:lnTo>
                    <a:pt x="3034" y="144345"/>
                  </a:lnTo>
                  <a:lnTo>
                    <a:pt x="9462" y="151078"/>
                  </a:lnTo>
                  <a:lnTo>
                    <a:pt x="17117" y="156046"/>
                  </a:lnTo>
                  <a:lnTo>
                    <a:pt x="23341" y="158254"/>
                  </a:lnTo>
                  <a:lnTo>
                    <a:pt x="31187" y="156978"/>
                  </a:lnTo>
                  <a:lnTo>
                    <a:pt x="42867" y="151499"/>
                  </a:lnTo>
                  <a:lnTo>
                    <a:pt x="58444" y="138017"/>
                  </a:lnTo>
                  <a:lnTo>
                    <a:pt x="77253" y="109073"/>
                  </a:lnTo>
                  <a:lnTo>
                    <a:pt x="86842" y="83635"/>
                  </a:lnTo>
                  <a:lnTo>
                    <a:pt x="88761" y="72167"/>
                  </a:lnTo>
                  <a:lnTo>
                    <a:pt x="85796" y="52145"/>
                  </a:lnTo>
                  <a:lnTo>
                    <a:pt x="77209" y="29554"/>
                  </a:lnTo>
                  <a:lnTo>
                    <a:pt x="72344" y="22167"/>
                  </a:lnTo>
                  <a:lnTo>
                    <a:pt x="47813" y="3495"/>
                  </a:lnTo>
                  <a:lnTo>
                    <a:pt x="39703" y="1036"/>
                  </a:lnTo>
                  <a:lnTo>
                    <a:pt x="14097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71"/>
            <p:cNvSpPr/>
            <p:nvPr/>
          </p:nvSpPr>
          <p:spPr>
            <a:xfrm>
              <a:off x="320039" y="2293620"/>
              <a:ext cx="60962" cy="289561"/>
            </a:xfrm>
            <a:custGeom>
              <a:avLst/>
              <a:gdLst/>
              <a:ahLst/>
              <a:cxnLst/>
              <a:rect l="0" t="0" r="0" b="0"/>
              <a:pathLst>
                <a:path w="60962" h="289561">
                  <a:moveTo>
                    <a:pt x="0" y="0"/>
                  </a:moveTo>
                  <a:lnTo>
                    <a:pt x="0" y="10606"/>
                  </a:lnTo>
                  <a:lnTo>
                    <a:pt x="9407" y="48193"/>
                  </a:lnTo>
                  <a:lnTo>
                    <a:pt x="13512" y="73828"/>
                  </a:lnTo>
                  <a:lnTo>
                    <a:pt x="16986" y="105977"/>
                  </a:lnTo>
                  <a:lnTo>
                    <a:pt x="23378" y="139209"/>
                  </a:lnTo>
                  <a:lnTo>
                    <a:pt x="28376" y="175867"/>
                  </a:lnTo>
                  <a:lnTo>
                    <a:pt x="34372" y="211282"/>
                  </a:lnTo>
                  <a:lnTo>
                    <a:pt x="43479" y="245499"/>
                  </a:lnTo>
                  <a:lnTo>
                    <a:pt x="53350" y="278196"/>
                  </a:lnTo>
                  <a:lnTo>
                    <a:pt x="60961" y="2895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72"/>
            <p:cNvSpPr/>
            <p:nvPr/>
          </p:nvSpPr>
          <p:spPr>
            <a:xfrm>
              <a:off x="259080" y="2400300"/>
              <a:ext cx="114301" cy="76201"/>
            </a:xfrm>
            <a:custGeom>
              <a:avLst/>
              <a:gdLst/>
              <a:ahLst/>
              <a:cxnLst/>
              <a:rect l="0" t="0" r="0" b="0"/>
              <a:pathLst>
                <a:path w="114301" h="76201">
                  <a:moveTo>
                    <a:pt x="0" y="76200"/>
                  </a:moveTo>
                  <a:lnTo>
                    <a:pt x="0" y="69639"/>
                  </a:lnTo>
                  <a:lnTo>
                    <a:pt x="4045" y="60803"/>
                  </a:lnTo>
                  <a:lnTo>
                    <a:pt x="10546" y="54399"/>
                  </a:lnTo>
                  <a:lnTo>
                    <a:pt x="46645" y="29904"/>
                  </a:lnTo>
                  <a:lnTo>
                    <a:pt x="83941" y="669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73"/>
            <p:cNvSpPr/>
            <p:nvPr/>
          </p:nvSpPr>
          <p:spPr>
            <a:xfrm>
              <a:off x="427196" y="2377753"/>
              <a:ext cx="167165" cy="144388"/>
            </a:xfrm>
            <a:custGeom>
              <a:avLst/>
              <a:gdLst/>
              <a:ahLst/>
              <a:cxnLst/>
              <a:rect l="0" t="0" r="0" b="0"/>
              <a:pathLst>
                <a:path w="167165" h="144388">
                  <a:moveTo>
                    <a:pt x="106204" y="7306"/>
                  </a:moveTo>
                  <a:lnTo>
                    <a:pt x="102158" y="7306"/>
                  </a:lnTo>
                  <a:lnTo>
                    <a:pt x="100967" y="6460"/>
                  </a:lnTo>
                  <a:lnTo>
                    <a:pt x="100172" y="5049"/>
                  </a:lnTo>
                  <a:lnTo>
                    <a:pt x="99643" y="3261"/>
                  </a:lnTo>
                  <a:lnTo>
                    <a:pt x="98443" y="2070"/>
                  </a:lnTo>
                  <a:lnTo>
                    <a:pt x="94852" y="746"/>
                  </a:lnTo>
                  <a:lnTo>
                    <a:pt x="84025" y="0"/>
                  </a:lnTo>
                  <a:lnTo>
                    <a:pt x="59286" y="6275"/>
                  </a:lnTo>
                  <a:lnTo>
                    <a:pt x="46676" y="15091"/>
                  </a:lnTo>
                  <a:lnTo>
                    <a:pt x="19919" y="48951"/>
                  </a:lnTo>
                  <a:lnTo>
                    <a:pt x="4948" y="83973"/>
                  </a:lnTo>
                  <a:lnTo>
                    <a:pt x="0" y="118662"/>
                  </a:lnTo>
                  <a:lnTo>
                    <a:pt x="3710" y="134187"/>
                  </a:lnTo>
                  <a:lnTo>
                    <a:pt x="5701" y="137613"/>
                  </a:lnTo>
                  <a:lnTo>
                    <a:pt x="7875" y="139898"/>
                  </a:lnTo>
                  <a:lnTo>
                    <a:pt x="12549" y="142436"/>
                  </a:lnTo>
                  <a:lnTo>
                    <a:pt x="24966" y="144199"/>
                  </a:lnTo>
                  <a:lnTo>
                    <a:pt x="36601" y="144387"/>
                  </a:lnTo>
                  <a:lnTo>
                    <a:pt x="43660" y="142174"/>
                  </a:lnTo>
                  <a:lnTo>
                    <a:pt x="46728" y="140398"/>
                  </a:lnTo>
                  <a:lnTo>
                    <a:pt x="55091" y="129809"/>
                  </a:lnTo>
                  <a:lnTo>
                    <a:pt x="79485" y="93308"/>
                  </a:lnTo>
                  <a:lnTo>
                    <a:pt x="89036" y="67789"/>
                  </a:lnTo>
                  <a:lnTo>
                    <a:pt x="91556" y="48887"/>
                  </a:lnTo>
                  <a:lnTo>
                    <a:pt x="98488" y="37930"/>
                  </a:lnTo>
                  <a:lnTo>
                    <a:pt x="98555" y="41874"/>
                  </a:lnTo>
                  <a:lnTo>
                    <a:pt x="100829" y="46094"/>
                  </a:lnTo>
                  <a:lnTo>
                    <a:pt x="102620" y="48405"/>
                  </a:lnTo>
                  <a:lnTo>
                    <a:pt x="104611" y="55488"/>
                  </a:lnTo>
                  <a:lnTo>
                    <a:pt x="106342" y="63434"/>
                  </a:lnTo>
                  <a:lnTo>
                    <a:pt x="109934" y="69787"/>
                  </a:lnTo>
                  <a:lnTo>
                    <a:pt x="130649" y="85957"/>
                  </a:lnTo>
                  <a:lnTo>
                    <a:pt x="136259" y="88829"/>
                  </a:lnTo>
                  <a:lnTo>
                    <a:pt x="149328" y="90824"/>
                  </a:lnTo>
                  <a:lnTo>
                    <a:pt x="167164" y="9112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74"/>
            <p:cNvSpPr/>
            <p:nvPr/>
          </p:nvSpPr>
          <p:spPr>
            <a:xfrm>
              <a:off x="617313" y="2225040"/>
              <a:ext cx="53248" cy="220980"/>
            </a:xfrm>
            <a:custGeom>
              <a:avLst/>
              <a:gdLst/>
              <a:ahLst/>
              <a:cxnLst/>
              <a:rect l="0" t="0" r="0" b="0"/>
              <a:pathLst>
                <a:path w="53248" h="220980">
                  <a:moveTo>
                    <a:pt x="7526" y="0"/>
                  </a:moveTo>
                  <a:lnTo>
                    <a:pt x="3481" y="4045"/>
                  </a:lnTo>
                  <a:lnTo>
                    <a:pt x="1495" y="8288"/>
                  </a:lnTo>
                  <a:lnTo>
                    <a:pt x="0" y="36045"/>
                  </a:lnTo>
                  <a:lnTo>
                    <a:pt x="8208" y="71570"/>
                  </a:lnTo>
                  <a:lnTo>
                    <a:pt x="13091" y="99946"/>
                  </a:lnTo>
                  <a:lnTo>
                    <a:pt x="18786" y="135829"/>
                  </a:lnTo>
                  <a:lnTo>
                    <a:pt x="33300" y="167377"/>
                  </a:lnTo>
                  <a:lnTo>
                    <a:pt x="47089" y="204386"/>
                  </a:lnTo>
                  <a:lnTo>
                    <a:pt x="52030" y="211587"/>
                  </a:lnTo>
                  <a:lnTo>
                    <a:pt x="53247" y="2209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75"/>
            <p:cNvSpPr/>
            <p:nvPr/>
          </p:nvSpPr>
          <p:spPr>
            <a:xfrm>
              <a:off x="564939" y="2286000"/>
              <a:ext cx="158962" cy="83821"/>
            </a:xfrm>
            <a:custGeom>
              <a:avLst/>
              <a:gdLst/>
              <a:ahLst/>
              <a:cxnLst/>
              <a:rect l="0" t="0" r="0" b="0"/>
              <a:pathLst>
                <a:path w="158962" h="83821">
                  <a:moveTo>
                    <a:pt x="6561" y="83820"/>
                  </a:moveTo>
                  <a:lnTo>
                    <a:pt x="2515" y="83820"/>
                  </a:lnTo>
                  <a:lnTo>
                    <a:pt x="1324" y="82973"/>
                  </a:lnTo>
                  <a:lnTo>
                    <a:pt x="529" y="81562"/>
                  </a:lnTo>
                  <a:lnTo>
                    <a:pt x="0" y="79774"/>
                  </a:lnTo>
                  <a:lnTo>
                    <a:pt x="493" y="78583"/>
                  </a:lnTo>
                  <a:lnTo>
                    <a:pt x="1669" y="77788"/>
                  </a:lnTo>
                  <a:lnTo>
                    <a:pt x="3300" y="77259"/>
                  </a:lnTo>
                  <a:lnTo>
                    <a:pt x="39039" y="58315"/>
                  </a:lnTo>
                  <a:lnTo>
                    <a:pt x="76375" y="39125"/>
                  </a:lnTo>
                  <a:lnTo>
                    <a:pt x="111145" y="23329"/>
                  </a:lnTo>
                  <a:lnTo>
                    <a:pt x="147310" y="7661"/>
                  </a:lnTo>
                  <a:lnTo>
                    <a:pt x="15896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76"/>
            <p:cNvSpPr/>
            <p:nvPr/>
          </p:nvSpPr>
          <p:spPr>
            <a:xfrm>
              <a:off x="725749" y="2255520"/>
              <a:ext cx="138075" cy="144266"/>
            </a:xfrm>
            <a:custGeom>
              <a:avLst/>
              <a:gdLst/>
              <a:ahLst/>
              <a:cxnLst/>
              <a:rect l="0" t="0" r="0" b="0"/>
              <a:pathLst>
                <a:path w="138075" h="144266">
                  <a:moveTo>
                    <a:pt x="59111" y="7620"/>
                  </a:moveTo>
                  <a:lnTo>
                    <a:pt x="52550" y="7620"/>
                  </a:lnTo>
                  <a:lnTo>
                    <a:pt x="26059" y="33059"/>
                  </a:lnTo>
                  <a:lnTo>
                    <a:pt x="10848" y="58869"/>
                  </a:lnTo>
                  <a:lnTo>
                    <a:pt x="408" y="89910"/>
                  </a:lnTo>
                  <a:lnTo>
                    <a:pt x="0" y="101766"/>
                  </a:lnTo>
                  <a:lnTo>
                    <a:pt x="4843" y="129425"/>
                  </a:lnTo>
                  <a:lnTo>
                    <a:pt x="6846" y="132850"/>
                  </a:lnTo>
                  <a:lnTo>
                    <a:pt x="13586" y="138913"/>
                  </a:lnTo>
                  <a:lnTo>
                    <a:pt x="22226" y="142172"/>
                  </a:lnTo>
                  <a:lnTo>
                    <a:pt x="41571" y="144265"/>
                  </a:lnTo>
                  <a:lnTo>
                    <a:pt x="66935" y="138594"/>
                  </a:lnTo>
                  <a:lnTo>
                    <a:pt x="100392" y="123516"/>
                  </a:lnTo>
                  <a:lnTo>
                    <a:pt x="113865" y="115291"/>
                  </a:lnTo>
                  <a:lnTo>
                    <a:pt x="123803" y="103734"/>
                  </a:lnTo>
                  <a:lnTo>
                    <a:pt x="137083" y="79663"/>
                  </a:lnTo>
                  <a:lnTo>
                    <a:pt x="138074" y="66732"/>
                  </a:lnTo>
                  <a:lnTo>
                    <a:pt x="133981" y="36320"/>
                  </a:lnTo>
                  <a:lnTo>
                    <a:pt x="118804" y="15390"/>
                  </a:lnTo>
                  <a:lnTo>
                    <a:pt x="109348" y="6840"/>
                  </a:lnTo>
                  <a:lnTo>
                    <a:pt x="99500" y="3040"/>
                  </a:lnTo>
                  <a:lnTo>
                    <a:pt x="5911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67"/>
          <p:cNvGrpSpPr/>
          <p:nvPr/>
        </p:nvGrpSpPr>
        <p:grpSpPr>
          <a:xfrm>
            <a:off x="929639" y="4183380"/>
            <a:ext cx="5509262" cy="982981"/>
            <a:chOff x="929639" y="4183380"/>
            <a:chExt cx="5509262" cy="982981"/>
          </a:xfrm>
        </p:grpSpPr>
        <p:sp>
          <p:nvSpPr>
            <p:cNvPr id="18" name="SMARTInkShape-377"/>
            <p:cNvSpPr/>
            <p:nvPr/>
          </p:nvSpPr>
          <p:spPr>
            <a:xfrm>
              <a:off x="960213" y="4213859"/>
              <a:ext cx="495208" cy="297182"/>
            </a:xfrm>
            <a:custGeom>
              <a:avLst/>
              <a:gdLst/>
              <a:ahLst/>
              <a:cxnLst/>
              <a:rect l="0" t="0" r="0" b="0"/>
              <a:pathLst>
                <a:path w="495208" h="297182">
                  <a:moveTo>
                    <a:pt x="7526" y="297181"/>
                  </a:moveTo>
                  <a:lnTo>
                    <a:pt x="7526" y="293136"/>
                  </a:lnTo>
                  <a:lnTo>
                    <a:pt x="6680" y="291944"/>
                  </a:lnTo>
                  <a:lnTo>
                    <a:pt x="5269" y="291149"/>
                  </a:lnTo>
                  <a:lnTo>
                    <a:pt x="3481" y="290620"/>
                  </a:lnTo>
                  <a:lnTo>
                    <a:pt x="2290" y="289420"/>
                  </a:lnTo>
                  <a:lnTo>
                    <a:pt x="966" y="285829"/>
                  </a:lnTo>
                  <a:lnTo>
                    <a:pt x="0" y="271676"/>
                  </a:lnTo>
                  <a:lnTo>
                    <a:pt x="2206" y="266654"/>
                  </a:lnTo>
                  <a:lnTo>
                    <a:pt x="33314" y="233381"/>
                  </a:lnTo>
                  <a:lnTo>
                    <a:pt x="69524" y="203174"/>
                  </a:lnTo>
                  <a:lnTo>
                    <a:pt x="101429" y="180618"/>
                  </a:lnTo>
                  <a:lnTo>
                    <a:pt x="130176" y="159350"/>
                  </a:lnTo>
                  <a:lnTo>
                    <a:pt x="160143" y="139220"/>
                  </a:lnTo>
                  <a:lnTo>
                    <a:pt x="190471" y="120273"/>
                  </a:lnTo>
                  <a:lnTo>
                    <a:pt x="223163" y="100830"/>
                  </a:lnTo>
                  <a:lnTo>
                    <a:pt x="259661" y="84345"/>
                  </a:lnTo>
                  <a:lnTo>
                    <a:pt x="297286" y="68736"/>
                  </a:lnTo>
                  <a:lnTo>
                    <a:pt x="335246" y="53386"/>
                  </a:lnTo>
                  <a:lnTo>
                    <a:pt x="371046" y="40372"/>
                  </a:lnTo>
                  <a:lnTo>
                    <a:pt x="403103" y="28896"/>
                  </a:lnTo>
                  <a:lnTo>
                    <a:pt x="434050" y="17029"/>
                  </a:lnTo>
                  <a:lnTo>
                    <a:pt x="470802" y="9479"/>
                  </a:lnTo>
                  <a:lnTo>
                    <a:pt x="482385" y="6189"/>
                  </a:lnTo>
                  <a:lnTo>
                    <a:pt x="495207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78"/>
            <p:cNvSpPr/>
            <p:nvPr/>
          </p:nvSpPr>
          <p:spPr>
            <a:xfrm>
              <a:off x="929639" y="4476231"/>
              <a:ext cx="472441" cy="560589"/>
            </a:xfrm>
            <a:custGeom>
              <a:avLst/>
              <a:gdLst/>
              <a:ahLst/>
              <a:cxnLst/>
              <a:rect l="0" t="0" r="0" b="0"/>
              <a:pathLst>
                <a:path w="472441" h="560589">
                  <a:moveTo>
                    <a:pt x="0" y="11949"/>
                  </a:moveTo>
                  <a:lnTo>
                    <a:pt x="0" y="5388"/>
                  </a:lnTo>
                  <a:lnTo>
                    <a:pt x="847" y="5035"/>
                  </a:lnTo>
                  <a:lnTo>
                    <a:pt x="4046" y="4642"/>
                  </a:lnTo>
                  <a:lnTo>
                    <a:pt x="5237" y="3691"/>
                  </a:lnTo>
                  <a:lnTo>
                    <a:pt x="6561" y="376"/>
                  </a:lnTo>
                  <a:lnTo>
                    <a:pt x="7761" y="0"/>
                  </a:lnTo>
                  <a:lnTo>
                    <a:pt x="23017" y="6259"/>
                  </a:lnTo>
                  <a:lnTo>
                    <a:pt x="59615" y="33807"/>
                  </a:lnTo>
                  <a:lnTo>
                    <a:pt x="89005" y="66929"/>
                  </a:lnTo>
                  <a:lnTo>
                    <a:pt x="110541" y="103604"/>
                  </a:lnTo>
                  <a:lnTo>
                    <a:pt x="133878" y="137956"/>
                  </a:lnTo>
                  <a:lnTo>
                    <a:pt x="153686" y="167347"/>
                  </a:lnTo>
                  <a:lnTo>
                    <a:pt x="175641" y="197505"/>
                  </a:lnTo>
                  <a:lnTo>
                    <a:pt x="198233" y="231934"/>
                  </a:lnTo>
                  <a:lnTo>
                    <a:pt x="221014" y="264901"/>
                  </a:lnTo>
                  <a:lnTo>
                    <a:pt x="247896" y="300163"/>
                  </a:lnTo>
                  <a:lnTo>
                    <a:pt x="277309" y="333377"/>
                  </a:lnTo>
                  <a:lnTo>
                    <a:pt x="307474" y="368713"/>
                  </a:lnTo>
                  <a:lnTo>
                    <a:pt x="333815" y="405994"/>
                  </a:lnTo>
                  <a:lnTo>
                    <a:pt x="361751" y="439806"/>
                  </a:lnTo>
                  <a:lnTo>
                    <a:pt x="387433" y="471273"/>
                  </a:lnTo>
                  <a:lnTo>
                    <a:pt x="417172" y="506163"/>
                  </a:lnTo>
                  <a:lnTo>
                    <a:pt x="440003" y="541161"/>
                  </a:lnTo>
                  <a:lnTo>
                    <a:pt x="454833" y="553515"/>
                  </a:lnTo>
                  <a:lnTo>
                    <a:pt x="472440" y="56058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79"/>
            <p:cNvSpPr/>
            <p:nvPr/>
          </p:nvSpPr>
          <p:spPr>
            <a:xfrm>
              <a:off x="1402079" y="4183380"/>
              <a:ext cx="777242" cy="60961"/>
            </a:xfrm>
            <a:custGeom>
              <a:avLst/>
              <a:gdLst/>
              <a:ahLst/>
              <a:cxnLst/>
              <a:rect l="0" t="0" r="0" b="0"/>
              <a:pathLst>
                <a:path w="777242" h="60961">
                  <a:moveTo>
                    <a:pt x="0" y="0"/>
                  </a:moveTo>
                  <a:lnTo>
                    <a:pt x="33466" y="0"/>
                  </a:lnTo>
                  <a:lnTo>
                    <a:pt x="65595" y="0"/>
                  </a:lnTo>
                  <a:lnTo>
                    <a:pt x="98646" y="0"/>
                  </a:lnTo>
                  <a:lnTo>
                    <a:pt x="135250" y="0"/>
                  </a:lnTo>
                  <a:lnTo>
                    <a:pt x="162558" y="0"/>
                  </a:lnTo>
                  <a:lnTo>
                    <a:pt x="191628" y="846"/>
                  </a:lnTo>
                  <a:lnTo>
                    <a:pt x="221482" y="4045"/>
                  </a:lnTo>
                  <a:lnTo>
                    <a:pt x="253941" y="6030"/>
                  </a:lnTo>
                  <a:lnTo>
                    <a:pt x="288123" y="7760"/>
                  </a:lnTo>
                  <a:lnTo>
                    <a:pt x="323071" y="11351"/>
                  </a:lnTo>
                  <a:lnTo>
                    <a:pt x="358358" y="13511"/>
                  </a:lnTo>
                  <a:lnTo>
                    <a:pt x="394644" y="15318"/>
                  </a:lnTo>
                  <a:lnTo>
                    <a:pt x="413803" y="16985"/>
                  </a:lnTo>
                  <a:lnTo>
                    <a:pt x="433349" y="18944"/>
                  </a:lnTo>
                  <a:lnTo>
                    <a:pt x="453153" y="21095"/>
                  </a:lnTo>
                  <a:lnTo>
                    <a:pt x="473129" y="23377"/>
                  </a:lnTo>
                  <a:lnTo>
                    <a:pt x="493219" y="25744"/>
                  </a:lnTo>
                  <a:lnTo>
                    <a:pt x="512540" y="27323"/>
                  </a:lnTo>
                  <a:lnTo>
                    <a:pt x="549811" y="29076"/>
                  </a:lnTo>
                  <a:lnTo>
                    <a:pt x="586132" y="32114"/>
                  </a:lnTo>
                  <a:lnTo>
                    <a:pt x="621183" y="36286"/>
                  </a:lnTo>
                  <a:lnTo>
                    <a:pt x="653695" y="40962"/>
                  </a:lnTo>
                  <a:lnTo>
                    <a:pt x="685078" y="45863"/>
                  </a:lnTo>
                  <a:lnTo>
                    <a:pt x="714266" y="50863"/>
                  </a:lnTo>
                  <a:lnTo>
                    <a:pt x="748045" y="57592"/>
                  </a:lnTo>
                  <a:lnTo>
                    <a:pt x="777241" y="609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80"/>
            <p:cNvSpPr/>
            <p:nvPr/>
          </p:nvSpPr>
          <p:spPr>
            <a:xfrm>
              <a:off x="1447800" y="5006339"/>
              <a:ext cx="594360" cy="30481"/>
            </a:xfrm>
            <a:custGeom>
              <a:avLst/>
              <a:gdLst/>
              <a:ahLst/>
              <a:cxnLst/>
              <a:rect l="0" t="0" r="0" b="0"/>
              <a:pathLst>
                <a:path w="594360" h="30481">
                  <a:moveTo>
                    <a:pt x="0" y="0"/>
                  </a:moveTo>
                  <a:lnTo>
                    <a:pt x="32563" y="0"/>
                  </a:lnTo>
                  <a:lnTo>
                    <a:pt x="68301" y="847"/>
                  </a:lnTo>
                  <a:lnTo>
                    <a:pt x="103869" y="5237"/>
                  </a:lnTo>
                  <a:lnTo>
                    <a:pt x="131677" y="6561"/>
                  </a:lnTo>
                  <a:lnTo>
                    <a:pt x="165485" y="7150"/>
                  </a:lnTo>
                  <a:lnTo>
                    <a:pt x="202242" y="8258"/>
                  </a:lnTo>
                  <a:lnTo>
                    <a:pt x="238334" y="11573"/>
                  </a:lnTo>
                  <a:lnTo>
                    <a:pt x="276388" y="13611"/>
                  </a:lnTo>
                  <a:lnTo>
                    <a:pt x="296019" y="14154"/>
                  </a:lnTo>
                  <a:lnTo>
                    <a:pt x="315879" y="15363"/>
                  </a:lnTo>
                  <a:lnTo>
                    <a:pt x="335892" y="17016"/>
                  </a:lnTo>
                  <a:lnTo>
                    <a:pt x="356008" y="18964"/>
                  </a:lnTo>
                  <a:lnTo>
                    <a:pt x="375345" y="20262"/>
                  </a:lnTo>
                  <a:lnTo>
                    <a:pt x="412635" y="21706"/>
                  </a:lnTo>
                  <a:lnTo>
                    <a:pt x="448964" y="22348"/>
                  </a:lnTo>
                  <a:lnTo>
                    <a:pt x="484019" y="23479"/>
                  </a:lnTo>
                  <a:lnTo>
                    <a:pt x="516533" y="26804"/>
                  </a:lnTo>
                  <a:lnTo>
                    <a:pt x="543401" y="28847"/>
                  </a:lnTo>
                  <a:lnTo>
                    <a:pt x="580154" y="30158"/>
                  </a:lnTo>
                  <a:lnTo>
                    <a:pt x="594359" y="304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81"/>
            <p:cNvSpPr/>
            <p:nvPr/>
          </p:nvSpPr>
          <p:spPr>
            <a:xfrm>
              <a:off x="2026920" y="4213859"/>
              <a:ext cx="525179" cy="807722"/>
            </a:xfrm>
            <a:custGeom>
              <a:avLst/>
              <a:gdLst/>
              <a:ahLst/>
              <a:cxnLst/>
              <a:rect l="0" t="0" r="0" b="0"/>
              <a:pathLst>
                <a:path w="525179" h="807722">
                  <a:moveTo>
                    <a:pt x="106680" y="0"/>
                  </a:moveTo>
                  <a:lnTo>
                    <a:pt x="110725" y="4045"/>
                  </a:lnTo>
                  <a:lnTo>
                    <a:pt x="112711" y="8289"/>
                  </a:lnTo>
                  <a:lnTo>
                    <a:pt x="118031" y="21958"/>
                  </a:lnTo>
                  <a:lnTo>
                    <a:pt x="149351" y="54990"/>
                  </a:lnTo>
                  <a:lnTo>
                    <a:pt x="177009" y="78063"/>
                  </a:lnTo>
                  <a:lnTo>
                    <a:pt x="205317" y="93780"/>
                  </a:lnTo>
                  <a:lnTo>
                    <a:pt x="240140" y="110008"/>
                  </a:lnTo>
                  <a:lnTo>
                    <a:pt x="276422" y="129679"/>
                  </a:lnTo>
                  <a:lnTo>
                    <a:pt x="309844" y="146609"/>
                  </a:lnTo>
                  <a:lnTo>
                    <a:pt x="346182" y="162350"/>
                  </a:lnTo>
                  <a:lnTo>
                    <a:pt x="382913" y="177738"/>
                  </a:lnTo>
                  <a:lnTo>
                    <a:pt x="415621" y="193022"/>
                  </a:lnTo>
                  <a:lnTo>
                    <a:pt x="446762" y="208275"/>
                  </a:lnTo>
                  <a:lnTo>
                    <a:pt x="483109" y="226342"/>
                  </a:lnTo>
                  <a:lnTo>
                    <a:pt x="501565" y="237809"/>
                  </a:lnTo>
                  <a:lnTo>
                    <a:pt x="523749" y="257222"/>
                  </a:lnTo>
                  <a:lnTo>
                    <a:pt x="524877" y="260512"/>
                  </a:lnTo>
                  <a:lnTo>
                    <a:pt x="525178" y="262575"/>
                  </a:lnTo>
                  <a:lnTo>
                    <a:pt x="523254" y="267124"/>
                  </a:lnTo>
                  <a:lnTo>
                    <a:pt x="507852" y="291066"/>
                  </a:lnTo>
                  <a:lnTo>
                    <a:pt x="475580" y="311295"/>
                  </a:lnTo>
                  <a:lnTo>
                    <a:pt x="439112" y="341498"/>
                  </a:lnTo>
                  <a:lnTo>
                    <a:pt x="410636" y="362240"/>
                  </a:lnTo>
                  <a:lnTo>
                    <a:pt x="380750" y="387577"/>
                  </a:lnTo>
                  <a:lnTo>
                    <a:pt x="348188" y="413429"/>
                  </a:lnTo>
                  <a:lnTo>
                    <a:pt x="311728" y="442538"/>
                  </a:lnTo>
                  <a:lnTo>
                    <a:pt x="276372" y="474869"/>
                  </a:lnTo>
                  <a:lnTo>
                    <a:pt x="242190" y="511260"/>
                  </a:lnTo>
                  <a:lnTo>
                    <a:pt x="207509" y="548854"/>
                  </a:lnTo>
                  <a:lnTo>
                    <a:pt x="173526" y="586804"/>
                  </a:lnTo>
                  <a:lnTo>
                    <a:pt x="138904" y="622601"/>
                  </a:lnTo>
                  <a:lnTo>
                    <a:pt x="107196" y="656915"/>
                  </a:lnTo>
                  <a:lnTo>
                    <a:pt x="80868" y="689377"/>
                  </a:lnTo>
                  <a:lnTo>
                    <a:pt x="52756" y="727147"/>
                  </a:lnTo>
                  <a:lnTo>
                    <a:pt x="28828" y="761137"/>
                  </a:lnTo>
                  <a:lnTo>
                    <a:pt x="2978" y="798712"/>
                  </a:lnTo>
                  <a:lnTo>
                    <a:pt x="0" y="8077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82"/>
            <p:cNvSpPr/>
            <p:nvPr/>
          </p:nvSpPr>
          <p:spPr>
            <a:xfrm>
              <a:off x="2567940" y="4472940"/>
              <a:ext cx="320041" cy="22861"/>
            </a:xfrm>
            <a:custGeom>
              <a:avLst/>
              <a:gdLst/>
              <a:ahLst/>
              <a:cxnLst/>
              <a:rect l="0" t="0" r="0" b="0"/>
              <a:pathLst>
                <a:path w="320041" h="22861">
                  <a:moveTo>
                    <a:pt x="0" y="0"/>
                  </a:moveTo>
                  <a:lnTo>
                    <a:pt x="33465" y="0"/>
                  </a:lnTo>
                  <a:lnTo>
                    <a:pt x="65594" y="0"/>
                  </a:lnTo>
                  <a:lnTo>
                    <a:pt x="98645" y="0"/>
                  </a:lnTo>
                  <a:lnTo>
                    <a:pt x="135249" y="4045"/>
                  </a:lnTo>
                  <a:lnTo>
                    <a:pt x="172906" y="6560"/>
                  </a:lnTo>
                  <a:lnTo>
                    <a:pt x="210875" y="7305"/>
                  </a:lnTo>
                  <a:lnTo>
                    <a:pt x="248936" y="11572"/>
                  </a:lnTo>
                  <a:lnTo>
                    <a:pt x="282979" y="14153"/>
                  </a:lnTo>
                  <a:lnTo>
                    <a:pt x="320040" y="228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83"/>
            <p:cNvSpPr/>
            <p:nvPr/>
          </p:nvSpPr>
          <p:spPr>
            <a:xfrm>
              <a:off x="2988509" y="4404359"/>
              <a:ext cx="278693" cy="235490"/>
            </a:xfrm>
            <a:custGeom>
              <a:avLst/>
              <a:gdLst/>
              <a:ahLst/>
              <a:cxnLst/>
              <a:rect l="0" t="0" r="0" b="0"/>
              <a:pathLst>
                <a:path w="278693" h="235490">
                  <a:moveTo>
                    <a:pt x="227131" y="60960"/>
                  </a:moveTo>
                  <a:lnTo>
                    <a:pt x="227131" y="56915"/>
                  </a:lnTo>
                  <a:lnTo>
                    <a:pt x="224873" y="52672"/>
                  </a:lnTo>
                  <a:lnTo>
                    <a:pt x="221894" y="47963"/>
                  </a:lnTo>
                  <a:lnTo>
                    <a:pt x="220570" y="43048"/>
                  </a:lnTo>
                  <a:lnTo>
                    <a:pt x="219370" y="41399"/>
                  </a:lnTo>
                  <a:lnTo>
                    <a:pt x="217723" y="40299"/>
                  </a:lnTo>
                  <a:lnTo>
                    <a:pt x="195825" y="32262"/>
                  </a:lnTo>
                  <a:lnTo>
                    <a:pt x="164212" y="31562"/>
                  </a:lnTo>
                  <a:lnTo>
                    <a:pt x="129440" y="38816"/>
                  </a:lnTo>
                  <a:lnTo>
                    <a:pt x="93816" y="52447"/>
                  </a:lnTo>
                  <a:lnTo>
                    <a:pt x="60250" y="77529"/>
                  </a:lnTo>
                  <a:lnTo>
                    <a:pt x="25536" y="114476"/>
                  </a:lnTo>
                  <a:lnTo>
                    <a:pt x="5621" y="143968"/>
                  </a:lnTo>
                  <a:lnTo>
                    <a:pt x="631" y="162414"/>
                  </a:lnTo>
                  <a:lnTo>
                    <a:pt x="0" y="182743"/>
                  </a:lnTo>
                  <a:lnTo>
                    <a:pt x="2852" y="194390"/>
                  </a:lnTo>
                  <a:lnTo>
                    <a:pt x="11458" y="205212"/>
                  </a:lnTo>
                  <a:lnTo>
                    <a:pt x="33634" y="221911"/>
                  </a:lnTo>
                  <a:lnTo>
                    <a:pt x="65641" y="232516"/>
                  </a:lnTo>
                  <a:lnTo>
                    <a:pt x="101815" y="235489"/>
                  </a:lnTo>
                  <a:lnTo>
                    <a:pt x="134685" y="233746"/>
                  </a:lnTo>
                  <a:lnTo>
                    <a:pt x="172087" y="225571"/>
                  </a:lnTo>
                  <a:lnTo>
                    <a:pt x="209171" y="209720"/>
                  </a:lnTo>
                  <a:lnTo>
                    <a:pt x="241833" y="188025"/>
                  </a:lnTo>
                  <a:lnTo>
                    <a:pt x="255678" y="174160"/>
                  </a:lnTo>
                  <a:lnTo>
                    <a:pt x="274467" y="137016"/>
                  </a:lnTo>
                  <a:lnTo>
                    <a:pt x="278692" y="114257"/>
                  </a:lnTo>
                  <a:lnTo>
                    <a:pt x="274205" y="76195"/>
                  </a:lnTo>
                  <a:lnTo>
                    <a:pt x="273753" y="68577"/>
                  </a:lnTo>
                  <a:lnTo>
                    <a:pt x="268736" y="55597"/>
                  </a:lnTo>
                  <a:lnTo>
                    <a:pt x="251718" y="33466"/>
                  </a:lnTo>
                  <a:lnTo>
                    <a:pt x="21189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84"/>
            <p:cNvSpPr/>
            <p:nvPr/>
          </p:nvSpPr>
          <p:spPr>
            <a:xfrm>
              <a:off x="3322319" y="4572000"/>
              <a:ext cx="403862" cy="22860"/>
            </a:xfrm>
            <a:custGeom>
              <a:avLst/>
              <a:gdLst/>
              <a:ahLst/>
              <a:cxnLst/>
              <a:rect l="0" t="0" r="0" b="0"/>
              <a:pathLst>
                <a:path w="403862" h="22860">
                  <a:moveTo>
                    <a:pt x="0" y="22859"/>
                  </a:moveTo>
                  <a:lnTo>
                    <a:pt x="14691" y="22013"/>
                  </a:lnTo>
                  <a:lnTo>
                    <a:pt x="46652" y="16299"/>
                  </a:lnTo>
                  <a:lnTo>
                    <a:pt x="83314" y="15449"/>
                  </a:lnTo>
                  <a:lnTo>
                    <a:pt x="118196" y="14455"/>
                  </a:lnTo>
                  <a:lnTo>
                    <a:pt x="154495" y="10021"/>
                  </a:lnTo>
                  <a:lnTo>
                    <a:pt x="188769" y="8331"/>
                  </a:lnTo>
                  <a:lnTo>
                    <a:pt x="215978" y="7936"/>
                  </a:lnTo>
                  <a:lnTo>
                    <a:pt x="242746" y="7760"/>
                  </a:lnTo>
                  <a:lnTo>
                    <a:pt x="277101" y="7661"/>
                  </a:lnTo>
                  <a:lnTo>
                    <a:pt x="307882" y="7632"/>
                  </a:lnTo>
                  <a:lnTo>
                    <a:pt x="339298" y="7623"/>
                  </a:lnTo>
                  <a:lnTo>
                    <a:pt x="374442" y="6774"/>
                  </a:lnTo>
                  <a:lnTo>
                    <a:pt x="40386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85"/>
            <p:cNvSpPr/>
            <p:nvPr/>
          </p:nvSpPr>
          <p:spPr>
            <a:xfrm>
              <a:off x="3703319" y="4320540"/>
              <a:ext cx="335282" cy="220980"/>
            </a:xfrm>
            <a:custGeom>
              <a:avLst/>
              <a:gdLst/>
              <a:ahLst/>
              <a:cxnLst/>
              <a:rect l="0" t="0" r="0" b="0"/>
              <a:pathLst>
                <a:path w="335282" h="220980">
                  <a:moveTo>
                    <a:pt x="0" y="220979"/>
                  </a:moveTo>
                  <a:lnTo>
                    <a:pt x="0" y="210374"/>
                  </a:lnTo>
                  <a:lnTo>
                    <a:pt x="2258" y="205541"/>
                  </a:lnTo>
                  <a:lnTo>
                    <a:pt x="26003" y="173297"/>
                  </a:lnTo>
                  <a:lnTo>
                    <a:pt x="60891" y="144392"/>
                  </a:lnTo>
                  <a:lnTo>
                    <a:pt x="95465" y="121805"/>
                  </a:lnTo>
                  <a:lnTo>
                    <a:pt x="131674" y="99872"/>
                  </a:lnTo>
                  <a:lnTo>
                    <a:pt x="165074" y="81426"/>
                  </a:lnTo>
                  <a:lnTo>
                    <a:pt x="200558" y="61097"/>
                  </a:lnTo>
                  <a:lnTo>
                    <a:pt x="232898" y="43973"/>
                  </a:lnTo>
                  <a:lnTo>
                    <a:pt x="263082" y="28175"/>
                  </a:lnTo>
                  <a:lnTo>
                    <a:pt x="300279" y="6616"/>
                  </a:lnTo>
                  <a:lnTo>
                    <a:pt x="312868" y="1960"/>
                  </a:lnTo>
                  <a:lnTo>
                    <a:pt x="33528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86"/>
            <p:cNvSpPr/>
            <p:nvPr/>
          </p:nvSpPr>
          <p:spPr>
            <a:xfrm>
              <a:off x="3749040" y="4594859"/>
              <a:ext cx="297180" cy="502922"/>
            </a:xfrm>
            <a:custGeom>
              <a:avLst/>
              <a:gdLst/>
              <a:ahLst/>
              <a:cxnLst/>
              <a:rect l="0" t="0" r="0" b="0"/>
              <a:pathLst>
                <a:path w="297180" h="502922">
                  <a:moveTo>
                    <a:pt x="0" y="0"/>
                  </a:moveTo>
                  <a:lnTo>
                    <a:pt x="0" y="10607"/>
                  </a:lnTo>
                  <a:lnTo>
                    <a:pt x="15437" y="48194"/>
                  </a:lnTo>
                  <a:lnTo>
                    <a:pt x="27434" y="71571"/>
                  </a:lnTo>
                  <a:lnTo>
                    <a:pt x="44817" y="99946"/>
                  </a:lnTo>
                  <a:lnTo>
                    <a:pt x="60692" y="129803"/>
                  </a:lnTo>
                  <a:lnTo>
                    <a:pt x="78378" y="160098"/>
                  </a:lnTo>
                  <a:lnTo>
                    <a:pt x="99705" y="192782"/>
                  </a:lnTo>
                  <a:lnTo>
                    <a:pt x="122111" y="229277"/>
                  </a:lnTo>
                  <a:lnTo>
                    <a:pt x="137245" y="255148"/>
                  </a:lnTo>
                  <a:lnTo>
                    <a:pt x="152437" y="283579"/>
                  </a:lnTo>
                  <a:lnTo>
                    <a:pt x="167656" y="310891"/>
                  </a:lnTo>
                  <a:lnTo>
                    <a:pt x="190504" y="347809"/>
                  </a:lnTo>
                  <a:lnTo>
                    <a:pt x="211103" y="382455"/>
                  </a:lnTo>
                  <a:lnTo>
                    <a:pt x="230189" y="417273"/>
                  </a:lnTo>
                  <a:lnTo>
                    <a:pt x="259393" y="455335"/>
                  </a:lnTo>
                  <a:lnTo>
                    <a:pt x="290176" y="492150"/>
                  </a:lnTo>
                  <a:lnTo>
                    <a:pt x="297179" y="5029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87"/>
            <p:cNvSpPr/>
            <p:nvPr/>
          </p:nvSpPr>
          <p:spPr>
            <a:xfrm>
              <a:off x="4107180" y="4239951"/>
              <a:ext cx="731521" cy="27250"/>
            </a:xfrm>
            <a:custGeom>
              <a:avLst/>
              <a:gdLst/>
              <a:ahLst/>
              <a:cxnLst/>
              <a:rect l="0" t="0" r="0" b="0"/>
              <a:pathLst>
                <a:path w="731521" h="27250">
                  <a:moveTo>
                    <a:pt x="0" y="27249"/>
                  </a:moveTo>
                  <a:lnTo>
                    <a:pt x="7776" y="26402"/>
                  </a:lnTo>
                  <a:lnTo>
                    <a:pt x="42859" y="15098"/>
                  </a:lnTo>
                  <a:lnTo>
                    <a:pt x="74035" y="12077"/>
                  </a:lnTo>
                  <a:lnTo>
                    <a:pt x="111777" y="7043"/>
                  </a:lnTo>
                  <a:lnTo>
                    <a:pt x="143094" y="5568"/>
                  </a:lnTo>
                  <a:lnTo>
                    <a:pt x="179026" y="4913"/>
                  </a:lnTo>
                  <a:lnTo>
                    <a:pt x="216727" y="4621"/>
                  </a:lnTo>
                  <a:lnTo>
                    <a:pt x="253238" y="4492"/>
                  </a:lnTo>
                  <a:lnTo>
                    <a:pt x="272119" y="4458"/>
                  </a:lnTo>
                  <a:lnTo>
                    <a:pt x="291479" y="4434"/>
                  </a:lnTo>
                  <a:lnTo>
                    <a:pt x="311159" y="4419"/>
                  </a:lnTo>
                  <a:lnTo>
                    <a:pt x="331052" y="4409"/>
                  </a:lnTo>
                  <a:lnTo>
                    <a:pt x="351088" y="4402"/>
                  </a:lnTo>
                  <a:lnTo>
                    <a:pt x="371219" y="4398"/>
                  </a:lnTo>
                  <a:lnTo>
                    <a:pt x="391412" y="3548"/>
                  </a:lnTo>
                  <a:lnTo>
                    <a:pt x="411648" y="2135"/>
                  </a:lnTo>
                  <a:lnTo>
                    <a:pt x="431912" y="346"/>
                  </a:lnTo>
                  <a:lnTo>
                    <a:pt x="452194" y="0"/>
                  </a:lnTo>
                  <a:lnTo>
                    <a:pt x="472490" y="616"/>
                  </a:lnTo>
                  <a:lnTo>
                    <a:pt x="492793" y="1874"/>
                  </a:lnTo>
                  <a:lnTo>
                    <a:pt x="512255" y="2712"/>
                  </a:lnTo>
                  <a:lnTo>
                    <a:pt x="549684" y="3643"/>
                  </a:lnTo>
                  <a:lnTo>
                    <a:pt x="583817" y="4058"/>
                  </a:lnTo>
                  <a:lnTo>
                    <a:pt x="615074" y="5088"/>
                  </a:lnTo>
                  <a:lnTo>
                    <a:pt x="643077" y="8368"/>
                  </a:lnTo>
                  <a:lnTo>
                    <a:pt x="678598" y="14975"/>
                  </a:lnTo>
                  <a:lnTo>
                    <a:pt x="713163" y="18709"/>
                  </a:lnTo>
                  <a:lnTo>
                    <a:pt x="731520" y="1962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88"/>
            <p:cNvSpPr/>
            <p:nvPr/>
          </p:nvSpPr>
          <p:spPr>
            <a:xfrm>
              <a:off x="4053840" y="5059680"/>
              <a:ext cx="548641" cy="22860"/>
            </a:xfrm>
            <a:custGeom>
              <a:avLst/>
              <a:gdLst/>
              <a:ahLst/>
              <a:cxnLst/>
              <a:rect l="0" t="0" r="0" b="0"/>
              <a:pathLst>
                <a:path w="548641" h="22860">
                  <a:moveTo>
                    <a:pt x="0" y="0"/>
                  </a:moveTo>
                  <a:lnTo>
                    <a:pt x="4045" y="4045"/>
                  </a:lnTo>
                  <a:lnTo>
                    <a:pt x="8288" y="6030"/>
                  </a:lnTo>
                  <a:lnTo>
                    <a:pt x="44135" y="7526"/>
                  </a:lnTo>
                  <a:lnTo>
                    <a:pt x="72155" y="7592"/>
                  </a:lnTo>
                  <a:lnTo>
                    <a:pt x="109997" y="7611"/>
                  </a:lnTo>
                  <a:lnTo>
                    <a:pt x="136376" y="7616"/>
                  </a:lnTo>
                  <a:lnTo>
                    <a:pt x="163905" y="7618"/>
                  </a:lnTo>
                  <a:lnTo>
                    <a:pt x="195895" y="7619"/>
                  </a:lnTo>
                  <a:lnTo>
                    <a:pt x="227611" y="7619"/>
                  </a:lnTo>
                  <a:lnTo>
                    <a:pt x="258640" y="8466"/>
                  </a:lnTo>
                  <a:lnTo>
                    <a:pt x="289365" y="11665"/>
                  </a:lnTo>
                  <a:lnTo>
                    <a:pt x="317695" y="13651"/>
                  </a:lnTo>
                  <a:lnTo>
                    <a:pt x="345244" y="15380"/>
                  </a:lnTo>
                  <a:lnTo>
                    <a:pt x="374421" y="18971"/>
                  </a:lnTo>
                  <a:lnTo>
                    <a:pt x="402065" y="21131"/>
                  </a:lnTo>
                  <a:lnTo>
                    <a:pt x="428462" y="22091"/>
                  </a:lnTo>
                  <a:lnTo>
                    <a:pt x="466277" y="22632"/>
                  </a:lnTo>
                  <a:lnTo>
                    <a:pt x="498460" y="22792"/>
                  </a:lnTo>
                  <a:lnTo>
                    <a:pt x="536387" y="22850"/>
                  </a:lnTo>
                  <a:lnTo>
                    <a:pt x="548640" y="228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89"/>
            <p:cNvSpPr/>
            <p:nvPr/>
          </p:nvSpPr>
          <p:spPr>
            <a:xfrm>
              <a:off x="4876800" y="4229100"/>
              <a:ext cx="350520" cy="259081"/>
            </a:xfrm>
            <a:custGeom>
              <a:avLst/>
              <a:gdLst/>
              <a:ahLst/>
              <a:cxnLst/>
              <a:rect l="0" t="0" r="0" b="0"/>
              <a:pathLst>
                <a:path w="350520" h="259081">
                  <a:moveTo>
                    <a:pt x="0" y="0"/>
                  </a:moveTo>
                  <a:lnTo>
                    <a:pt x="0" y="4045"/>
                  </a:lnTo>
                  <a:lnTo>
                    <a:pt x="2257" y="8289"/>
                  </a:lnTo>
                  <a:lnTo>
                    <a:pt x="6929" y="12997"/>
                  </a:lnTo>
                  <a:lnTo>
                    <a:pt x="39489" y="40133"/>
                  </a:lnTo>
                  <a:lnTo>
                    <a:pt x="71111" y="68981"/>
                  </a:lnTo>
                  <a:lnTo>
                    <a:pt x="102068" y="91558"/>
                  </a:lnTo>
                  <a:lnTo>
                    <a:pt x="135793" y="116593"/>
                  </a:lnTo>
                  <a:lnTo>
                    <a:pt x="169493" y="143201"/>
                  </a:lnTo>
                  <a:lnTo>
                    <a:pt x="204030" y="167172"/>
                  </a:lnTo>
                  <a:lnTo>
                    <a:pt x="237971" y="190361"/>
                  </a:lnTo>
                  <a:lnTo>
                    <a:pt x="274839" y="213318"/>
                  </a:lnTo>
                  <a:lnTo>
                    <a:pt x="308057" y="231692"/>
                  </a:lnTo>
                  <a:lnTo>
                    <a:pt x="331729" y="244755"/>
                  </a:lnTo>
                  <a:lnTo>
                    <a:pt x="350519" y="2590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90"/>
            <p:cNvSpPr/>
            <p:nvPr/>
          </p:nvSpPr>
          <p:spPr>
            <a:xfrm>
              <a:off x="4632959" y="4564380"/>
              <a:ext cx="579122" cy="601981"/>
            </a:xfrm>
            <a:custGeom>
              <a:avLst/>
              <a:gdLst/>
              <a:ahLst/>
              <a:cxnLst/>
              <a:rect l="0" t="0" r="0" b="0"/>
              <a:pathLst>
                <a:path w="579122" h="601981">
                  <a:moveTo>
                    <a:pt x="579121" y="0"/>
                  </a:moveTo>
                  <a:lnTo>
                    <a:pt x="579121" y="4045"/>
                  </a:lnTo>
                  <a:lnTo>
                    <a:pt x="574605" y="8288"/>
                  </a:lnTo>
                  <a:lnTo>
                    <a:pt x="539135" y="39286"/>
                  </a:lnTo>
                  <a:lnTo>
                    <a:pt x="502672" y="73952"/>
                  </a:lnTo>
                  <a:lnTo>
                    <a:pt x="471544" y="107082"/>
                  </a:lnTo>
                  <a:lnTo>
                    <a:pt x="442636" y="135492"/>
                  </a:lnTo>
                  <a:lnTo>
                    <a:pt x="408482" y="165358"/>
                  </a:lnTo>
                  <a:lnTo>
                    <a:pt x="375691" y="196503"/>
                  </a:lnTo>
                  <a:lnTo>
                    <a:pt x="340387" y="231319"/>
                  </a:lnTo>
                  <a:lnTo>
                    <a:pt x="307254" y="264307"/>
                  </a:lnTo>
                  <a:lnTo>
                    <a:pt x="271002" y="300516"/>
                  </a:lnTo>
                  <a:lnTo>
                    <a:pt x="246035" y="325473"/>
                  </a:lnTo>
                  <a:lnTo>
                    <a:pt x="220827" y="352934"/>
                  </a:lnTo>
                  <a:lnTo>
                    <a:pt x="195512" y="382073"/>
                  </a:lnTo>
                  <a:lnTo>
                    <a:pt x="170150" y="411956"/>
                  </a:lnTo>
                  <a:lnTo>
                    <a:pt x="144767" y="439914"/>
                  </a:lnTo>
                  <a:lnTo>
                    <a:pt x="119374" y="466450"/>
                  </a:lnTo>
                  <a:lnTo>
                    <a:pt x="93978" y="492356"/>
                  </a:lnTo>
                  <a:lnTo>
                    <a:pt x="73095" y="517980"/>
                  </a:lnTo>
                  <a:lnTo>
                    <a:pt x="47058" y="551691"/>
                  </a:lnTo>
                  <a:lnTo>
                    <a:pt x="15505" y="585837"/>
                  </a:lnTo>
                  <a:lnTo>
                    <a:pt x="0" y="6019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91"/>
            <p:cNvSpPr/>
            <p:nvPr/>
          </p:nvSpPr>
          <p:spPr>
            <a:xfrm>
              <a:off x="5234939" y="4518659"/>
              <a:ext cx="289562" cy="30482"/>
            </a:xfrm>
            <a:custGeom>
              <a:avLst/>
              <a:gdLst/>
              <a:ahLst/>
              <a:cxnLst/>
              <a:rect l="0" t="0" r="0" b="0"/>
              <a:pathLst>
                <a:path w="289562" h="30482">
                  <a:moveTo>
                    <a:pt x="0" y="30481"/>
                  </a:moveTo>
                  <a:lnTo>
                    <a:pt x="4045" y="26436"/>
                  </a:lnTo>
                  <a:lnTo>
                    <a:pt x="10547" y="24449"/>
                  </a:lnTo>
                  <a:lnTo>
                    <a:pt x="40336" y="17833"/>
                  </a:lnTo>
                  <a:lnTo>
                    <a:pt x="68302" y="15162"/>
                  </a:lnTo>
                  <a:lnTo>
                    <a:pt x="103023" y="10231"/>
                  </a:lnTo>
                  <a:lnTo>
                    <a:pt x="140968" y="7547"/>
                  </a:lnTo>
                  <a:lnTo>
                    <a:pt x="169333" y="3919"/>
                  </a:lnTo>
                  <a:lnTo>
                    <a:pt x="196615" y="1742"/>
                  </a:lnTo>
                  <a:lnTo>
                    <a:pt x="222851" y="775"/>
                  </a:lnTo>
                  <a:lnTo>
                    <a:pt x="258882" y="230"/>
                  </a:lnTo>
                  <a:lnTo>
                    <a:pt x="28956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92"/>
            <p:cNvSpPr/>
            <p:nvPr/>
          </p:nvSpPr>
          <p:spPr>
            <a:xfrm>
              <a:off x="5693099" y="4472940"/>
              <a:ext cx="234358" cy="212465"/>
            </a:xfrm>
            <a:custGeom>
              <a:avLst/>
              <a:gdLst/>
              <a:ahLst/>
              <a:cxnLst/>
              <a:rect l="0" t="0" r="0" b="0"/>
              <a:pathLst>
                <a:path w="234358" h="212465">
                  <a:moveTo>
                    <a:pt x="197161" y="38100"/>
                  </a:moveTo>
                  <a:lnTo>
                    <a:pt x="197161" y="34055"/>
                  </a:lnTo>
                  <a:lnTo>
                    <a:pt x="196314" y="32863"/>
                  </a:lnTo>
                  <a:lnTo>
                    <a:pt x="194903" y="32068"/>
                  </a:lnTo>
                  <a:lnTo>
                    <a:pt x="193116" y="31539"/>
                  </a:lnTo>
                  <a:lnTo>
                    <a:pt x="191924" y="30339"/>
                  </a:lnTo>
                  <a:lnTo>
                    <a:pt x="187753" y="22330"/>
                  </a:lnTo>
                  <a:lnTo>
                    <a:pt x="185809" y="19966"/>
                  </a:lnTo>
                  <a:lnTo>
                    <a:pt x="179134" y="17340"/>
                  </a:lnTo>
                  <a:lnTo>
                    <a:pt x="146198" y="15362"/>
                  </a:lnTo>
                  <a:lnTo>
                    <a:pt x="114688" y="27431"/>
                  </a:lnTo>
                  <a:lnTo>
                    <a:pt x="83127" y="46121"/>
                  </a:lnTo>
                  <a:lnTo>
                    <a:pt x="48388" y="70164"/>
                  </a:lnTo>
                  <a:lnTo>
                    <a:pt x="15427" y="106888"/>
                  </a:lnTo>
                  <a:lnTo>
                    <a:pt x="6324" y="122012"/>
                  </a:lnTo>
                  <a:lnTo>
                    <a:pt x="479" y="150160"/>
                  </a:lnTo>
                  <a:lnTo>
                    <a:pt x="0" y="155987"/>
                  </a:lnTo>
                  <a:lnTo>
                    <a:pt x="3982" y="166976"/>
                  </a:lnTo>
                  <a:lnTo>
                    <a:pt x="20701" y="192952"/>
                  </a:lnTo>
                  <a:lnTo>
                    <a:pt x="32374" y="203161"/>
                  </a:lnTo>
                  <a:lnTo>
                    <a:pt x="46028" y="208827"/>
                  </a:lnTo>
                  <a:lnTo>
                    <a:pt x="75491" y="212464"/>
                  </a:lnTo>
                  <a:lnTo>
                    <a:pt x="111007" y="207099"/>
                  </a:lnTo>
                  <a:lnTo>
                    <a:pt x="143359" y="195629"/>
                  </a:lnTo>
                  <a:lnTo>
                    <a:pt x="174210" y="173262"/>
                  </a:lnTo>
                  <a:lnTo>
                    <a:pt x="204100" y="136896"/>
                  </a:lnTo>
                  <a:lnTo>
                    <a:pt x="228398" y="99025"/>
                  </a:lnTo>
                  <a:lnTo>
                    <a:pt x="234357" y="65000"/>
                  </a:lnTo>
                  <a:lnTo>
                    <a:pt x="230947" y="48704"/>
                  </a:lnTo>
                  <a:lnTo>
                    <a:pt x="219787" y="25176"/>
                  </a:lnTo>
                  <a:lnTo>
                    <a:pt x="208136" y="10465"/>
                  </a:lnTo>
                  <a:lnTo>
                    <a:pt x="20478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93"/>
            <p:cNvSpPr/>
            <p:nvPr/>
          </p:nvSpPr>
          <p:spPr>
            <a:xfrm>
              <a:off x="6111239" y="4557230"/>
              <a:ext cx="327662" cy="37630"/>
            </a:xfrm>
            <a:custGeom>
              <a:avLst/>
              <a:gdLst/>
              <a:ahLst/>
              <a:cxnLst/>
              <a:rect l="0" t="0" r="0" b="0"/>
              <a:pathLst>
                <a:path w="327662" h="37630">
                  <a:moveTo>
                    <a:pt x="0" y="7150"/>
                  </a:moveTo>
                  <a:lnTo>
                    <a:pt x="19928" y="6303"/>
                  </a:lnTo>
                  <a:lnTo>
                    <a:pt x="51162" y="1118"/>
                  </a:lnTo>
                  <a:lnTo>
                    <a:pt x="85433" y="0"/>
                  </a:lnTo>
                  <a:lnTo>
                    <a:pt x="110784" y="585"/>
                  </a:lnTo>
                  <a:lnTo>
                    <a:pt x="138984" y="3668"/>
                  </a:lnTo>
                  <a:lnTo>
                    <a:pt x="168451" y="7860"/>
                  </a:lnTo>
                  <a:lnTo>
                    <a:pt x="199327" y="12545"/>
                  </a:lnTo>
                  <a:lnTo>
                    <a:pt x="232806" y="17450"/>
                  </a:lnTo>
                  <a:lnTo>
                    <a:pt x="262926" y="22452"/>
                  </a:lnTo>
                  <a:lnTo>
                    <a:pt x="299166" y="30028"/>
                  </a:lnTo>
                  <a:lnTo>
                    <a:pt x="327661" y="3762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68"/>
          <p:cNvGrpSpPr/>
          <p:nvPr/>
        </p:nvGrpSpPr>
        <p:grpSpPr>
          <a:xfrm>
            <a:off x="634009" y="3590975"/>
            <a:ext cx="3320772" cy="2130202"/>
            <a:chOff x="634009" y="3590975"/>
            <a:chExt cx="3320772" cy="2130202"/>
          </a:xfrm>
        </p:grpSpPr>
        <p:sp>
          <p:nvSpPr>
            <p:cNvPr id="36" name="SMARTInkShape-394"/>
            <p:cNvSpPr/>
            <p:nvPr/>
          </p:nvSpPr>
          <p:spPr>
            <a:xfrm>
              <a:off x="3680459" y="5479350"/>
              <a:ext cx="274322" cy="241827"/>
            </a:xfrm>
            <a:custGeom>
              <a:avLst/>
              <a:gdLst/>
              <a:ahLst/>
              <a:cxnLst/>
              <a:rect l="0" t="0" r="0" b="0"/>
              <a:pathLst>
                <a:path w="274322" h="241827">
                  <a:moveTo>
                    <a:pt x="0" y="7050"/>
                  </a:moveTo>
                  <a:lnTo>
                    <a:pt x="0" y="11095"/>
                  </a:lnTo>
                  <a:lnTo>
                    <a:pt x="847" y="12286"/>
                  </a:lnTo>
                  <a:lnTo>
                    <a:pt x="2258" y="13081"/>
                  </a:lnTo>
                  <a:lnTo>
                    <a:pt x="4045" y="13610"/>
                  </a:lnTo>
                  <a:lnTo>
                    <a:pt x="5237" y="14810"/>
                  </a:lnTo>
                  <a:lnTo>
                    <a:pt x="9408" y="22819"/>
                  </a:lnTo>
                  <a:lnTo>
                    <a:pt x="18134" y="32554"/>
                  </a:lnTo>
                  <a:lnTo>
                    <a:pt x="53815" y="54626"/>
                  </a:lnTo>
                  <a:lnTo>
                    <a:pt x="87026" y="65120"/>
                  </a:lnTo>
                  <a:lnTo>
                    <a:pt x="122342" y="67629"/>
                  </a:lnTo>
                  <a:lnTo>
                    <a:pt x="157071" y="61415"/>
                  </a:lnTo>
                  <a:lnTo>
                    <a:pt x="167458" y="56329"/>
                  </a:lnTo>
                  <a:lnTo>
                    <a:pt x="205067" y="30002"/>
                  </a:lnTo>
                  <a:lnTo>
                    <a:pt x="207831" y="27431"/>
                  </a:lnTo>
                  <a:lnTo>
                    <a:pt x="210903" y="20059"/>
                  </a:lnTo>
                  <a:lnTo>
                    <a:pt x="212875" y="9619"/>
                  </a:lnTo>
                  <a:lnTo>
                    <a:pt x="210887" y="5934"/>
                  </a:lnTo>
                  <a:lnTo>
                    <a:pt x="209171" y="3765"/>
                  </a:lnTo>
                  <a:lnTo>
                    <a:pt x="205007" y="1357"/>
                  </a:lnTo>
                  <a:lnTo>
                    <a:pt x="195645" y="0"/>
                  </a:lnTo>
                  <a:lnTo>
                    <a:pt x="186861" y="530"/>
                  </a:lnTo>
                  <a:lnTo>
                    <a:pt x="151300" y="13296"/>
                  </a:lnTo>
                  <a:lnTo>
                    <a:pt x="119445" y="30642"/>
                  </a:lnTo>
                  <a:lnTo>
                    <a:pt x="84837" y="54419"/>
                  </a:lnTo>
                  <a:lnTo>
                    <a:pt x="55235" y="83576"/>
                  </a:lnTo>
                  <a:lnTo>
                    <a:pt x="46280" y="98635"/>
                  </a:lnTo>
                  <a:lnTo>
                    <a:pt x="40524" y="121393"/>
                  </a:lnTo>
                  <a:lnTo>
                    <a:pt x="39426" y="151838"/>
                  </a:lnTo>
                  <a:lnTo>
                    <a:pt x="42358" y="167073"/>
                  </a:lnTo>
                  <a:lnTo>
                    <a:pt x="52815" y="185886"/>
                  </a:lnTo>
                  <a:lnTo>
                    <a:pt x="78723" y="212592"/>
                  </a:lnTo>
                  <a:lnTo>
                    <a:pt x="111224" y="233071"/>
                  </a:lnTo>
                  <a:lnTo>
                    <a:pt x="140294" y="240248"/>
                  </a:lnTo>
                  <a:lnTo>
                    <a:pt x="175221" y="241826"/>
                  </a:lnTo>
                  <a:lnTo>
                    <a:pt x="203941" y="237009"/>
                  </a:lnTo>
                  <a:lnTo>
                    <a:pt x="241729" y="227796"/>
                  </a:lnTo>
                  <a:lnTo>
                    <a:pt x="261559" y="220340"/>
                  </a:lnTo>
                  <a:lnTo>
                    <a:pt x="274321" y="21278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95"/>
            <p:cNvSpPr/>
            <p:nvPr/>
          </p:nvSpPr>
          <p:spPr>
            <a:xfrm>
              <a:off x="3497580" y="5387342"/>
              <a:ext cx="135434" cy="197881"/>
            </a:xfrm>
            <a:custGeom>
              <a:avLst/>
              <a:gdLst/>
              <a:ahLst/>
              <a:cxnLst/>
              <a:rect l="0" t="0" r="0" b="0"/>
              <a:pathLst>
                <a:path w="135434" h="197881">
                  <a:moveTo>
                    <a:pt x="121920" y="15238"/>
                  </a:moveTo>
                  <a:lnTo>
                    <a:pt x="121920" y="11192"/>
                  </a:lnTo>
                  <a:lnTo>
                    <a:pt x="121073" y="10001"/>
                  </a:lnTo>
                  <a:lnTo>
                    <a:pt x="119662" y="9206"/>
                  </a:lnTo>
                  <a:lnTo>
                    <a:pt x="108922" y="6980"/>
                  </a:lnTo>
                  <a:lnTo>
                    <a:pt x="100665" y="2442"/>
                  </a:lnTo>
                  <a:lnTo>
                    <a:pt x="63561" y="16"/>
                  </a:lnTo>
                  <a:lnTo>
                    <a:pt x="54853" y="0"/>
                  </a:lnTo>
                  <a:lnTo>
                    <a:pt x="54348" y="846"/>
                  </a:lnTo>
                  <a:lnTo>
                    <a:pt x="53472" y="14649"/>
                  </a:lnTo>
                  <a:lnTo>
                    <a:pt x="57914" y="23725"/>
                  </a:lnTo>
                  <a:lnTo>
                    <a:pt x="78561" y="58468"/>
                  </a:lnTo>
                  <a:lnTo>
                    <a:pt x="104570" y="95463"/>
                  </a:lnTo>
                  <a:lnTo>
                    <a:pt x="119507" y="111445"/>
                  </a:lnTo>
                  <a:lnTo>
                    <a:pt x="125081" y="124036"/>
                  </a:lnTo>
                  <a:lnTo>
                    <a:pt x="135179" y="159534"/>
                  </a:lnTo>
                  <a:lnTo>
                    <a:pt x="135433" y="169116"/>
                  </a:lnTo>
                  <a:lnTo>
                    <a:pt x="129322" y="192032"/>
                  </a:lnTo>
                  <a:lnTo>
                    <a:pt x="127701" y="194060"/>
                  </a:lnTo>
                  <a:lnTo>
                    <a:pt x="125774" y="195413"/>
                  </a:lnTo>
                  <a:lnTo>
                    <a:pt x="114971" y="197316"/>
                  </a:lnTo>
                  <a:lnTo>
                    <a:pt x="101046" y="197880"/>
                  </a:lnTo>
                  <a:lnTo>
                    <a:pt x="91193" y="193497"/>
                  </a:lnTo>
                  <a:lnTo>
                    <a:pt x="54907" y="175521"/>
                  </a:lnTo>
                  <a:lnTo>
                    <a:pt x="38564" y="165457"/>
                  </a:lnTo>
                  <a:lnTo>
                    <a:pt x="14454" y="142797"/>
                  </a:lnTo>
                  <a:lnTo>
                    <a:pt x="8798" y="133843"/>
                  </a:lnTo>
                  <a:lnTo>
                    <a:pt x="0" y="12953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96"/>
            <p:cNvSpPr/>
            <p:nvPr/>
          </p:nvSpPr>
          <p:spPr>
            <a:xfrm>
              <a:off x="3293504" y="5373159"/>
              <a:ext cx="165813" cy="173032"/>
            </a:xfrm>
            <a:custGeom>
              <a:avLst/>
              <a:gdLst/>
              <a:ahLst/>
              <a:cxnLst/>
              <a:rect l="0" t="0" r="0" b="0"/>
              <a:pathLst>
                <a:path w="165813" h="173032">
                  <a:moveTo>
                    <a:pt x="120255" y="6560"/>
                  </a:moveTo>
                  <a:lnTo>
                    <a:pt x="116210" y="6560"/>
                  </a:lnTo>
                  <a:lnTo>
                    <a:pt x="115019" y="5714"/>
                  </a:lnTo>
                  <a:lnTo>
                    <a:pt x="114224" y="4303"/>
                  </a:lnTo>
                  <a:lnTo>
                    <a:pt x="113695" y="2515"/>
                  </a:lnTo>
                  <a:lnTo>
                    <a:pt x="112495" y="1323"/>
                  </a:lnTo>
                  <a:lnTo>
                    <a:pt x="108904" y="0"/>
                  </a:lnTo>
                  <a:lnTo>
                    <a:pt x="106761" y="493"/>
                  </a:lnTo>
                  <a:lnTo>
                    <a:pt x="81440" y="16678"/>
                  </a:lnTo>
                  <a:lnTo>
                    <a:pt x="49355" y="41107"/>
                  </a:lnTo>
                  <a:lnTo>
                    <a:pt x="20200" y="70439"/>
                  </a:lnTo>
                  <a:lnTo>
                    <a:pt x="2081" y="107413"/>
                  </a:lnTo>
                  <a:lnTo>
                    <a:pt x="0" y="117988"/>
                  </a:lnTo>
                  <a:lnTo>
                    <a:pt x="1333" y="128333"/>
                  </a:lnTo>
                  <a:lnTo>
                    <a:pt x="9088" y="148772"/>
                  </a:lnTo>
                  <a:lnTo>
                    <a:pt x="16097" y="156690"/>
                  </a:lnTo>
                  <a:lnTo>
                    <a:pt x="34394" y="168672"/>
                  </a:lnTo>
                  <a:lnTo>
                    <a:pt x="53328" y="172562"/>
                  </a:lnTo>
                  <a:lnTo>
                    <a:pt x="81635" y="173031"/>
                  </a:lnTo>
                  <a:lnTo>
                    <a:pt x="93495" y="170011"/>
                  </a:lnTo>
                  <a:lnTo>
                    <a:pt x="109692" y="159507"/>
                  </a:lnTo>
                  <a:lnTo>
                    <a:pt x="129489" y="140786"/>
                  </a:lnTo>
                  <a:lnTo>
                    <a:pt x="153128" y="105429"/>
                  </a:lnTo>
                  <a:lnTo>
                    <a:pt x="161792" y="88537"/>
                  </a:lnTo>
                  <a:lnTo>
                    <a:pt x="165608" y="62659"/>
                  </a:lnTo>
                  <a:lnTo>
                    <a:pt x="165812" y="53788"/>
                  </a:lnTo>
                  <a:lnTo>
                    <a:pt x="163645" y="46460"/>
                  </a:lnTo>
                  <a:lnTo>
                    <a:pt x="150736" y="294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97"/>
            <p:cNvSpPr/>
            <p:nvPr/>
          </p:nvSpPr>
          <p:spPr>
            <a:xfrm>
              <a:off x="3109537" y="5341933"/>
              <a:ext cx="144204" cy="205428"/>
            </a:xfrm>
            <a:custGeom>
              <a:avLst/>
              <a:gdLst/>
              <a:ahLst/>
              <a:cxnLst/>
              <a:rect l="0" t="0" r="0" b="0"/>
              <a:pathLst>
                <a:path w="144204" h="205428">
                  <a:moveTo>
                    <a:pt x="144203" y="7306"/>
                  </a:moveTo>
                  <a:lnTo>
                    <a:pt x="140158" y="7306"/>
                  </a:lnTo>
                  <a:lnTo>
                    <a:pt x="135914" y="5049"/>
                  </a:lnTo>
                  <a:lnTo>
                    <a:pt x="133597" y="3261"/>
                  </a:lnTo>
                  <a:lnTo>
                    <a:pt x="126506" y="1275"/>
                  </a:lnTo>
                  <a:lnTo>
                    <a:pt x="108157" y="0"/>
                  </a:lnTo>
                  <a:lnTo>
                    <a:pt x="93259" y="3825"/>
                  </a:lnTo>
                  <a:lnTo>
                    <a:pt x="73054" y="13549"/>
                  </a:lnTo>
                  <a:lnTo>
                    <a:pt x="42600" y="41498"/>
                  </a:lnTo>
                  <a:lnTo>
                    <a:pt x="12969" y="78595"/>
                  </a:lnTo>
                  <a:lnTo>
                    <a:pt x="3813" y="99549"/>
                  </a:lnTo>
                  <a:lnTo>
                    <a:pt x="0" y="132907"/>
                  </a:lnTo>
                  <a:lnTo>
                    <a:pt x="3639" y="149132"/>
                  </a:lnTo>
                  <a:lnTo>
                    <a:pt x="18537" y="169785"/>
                  </a:lnTo>
                  <a:lnTo>
                    <a:pt x="33685" y="184235"/>
                  </a:lnTo>
                  <a:lnTo>
                    <a:pt x="53036" y="193409"/>
                  </a:lnTo>
                  <a:lnTo>
                    <a:pt x="90863" y="20542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98"/>
            <p:cNvSpPr/>
            <p:nvPr/>
          </p:nvSpPr>
          <p:spPr>
            <a:xfrm>
              <a:off x="2887983" y="5326380"/>
              <a:ext cx="167637" cy="166094"/>
            </a:xfrm>
            <a:custGeom>
              <a:avLst/>
              <a:gdLst/>
              <a:ahLst/>
              <a:cxnLst/>
              <a:rect l="0" t="0" r="0" b="0"/>
              <a:pathLst>
                <a:path w="167637" h="166094">
                  <a:moveTo>
                    <a:pt x="7617" y="15239"/>
                  </a:moveTo>
                  <a:lnTo>
                    <a:pt x="3571" y="19285"/>
                  </a:lnTo>
                  <a:lnTo>
                    <a:pt x="1585" y="23529"/>
                  </a:lnTo>
                  <a:lnTo>
                    <a:pt x="38" y="61175"/>
                  </a:lnTo>
                  <a:lnTo>
                    <a:pt x="0" y="93716"/>
                  </a:lnTo>
                  <a:lnTo>
                    <a:pt x="845" y="106845"/>
                  </a:lnTo>
                  <a:lnTo>
                    <a:pt x="10603" y="134306"/>
                  </a:lnTo>
                  <a:lnTo>
                    <a:pt x="22915" y="151689"/>
                  </a:lnTo>
                  <a:lnTo>
                    <a:pt x="28809" y="157164"/>
                  </a:lnTo>
                  <a:lnTo>
                    <a:pt x="40801" y="164160"/>
                  </a:lnTo>
                  <a:lnTo>
                    <a:pt x="47201" y="166093"/>
                  </a:lnTo>
                  <a:lnTo>
                    <a:pt x="55125" y="164694"/>
                  </a:lnTo>
                  <a:lnTo>
                    <a:pt x="71364" y="161405"/>
                  </a:lnTo>
                  <a:lnTo>
                    <a:pt x="78055" y="160943"/>
                  </a:lnTo>
                  <a:lnTo>
                    <a:pt x="90005" y="155914"/>
                  </a:lnTo>
                  <a:lnTo>
                    <a:pt x="126913" y="124219"/>
                  </a:lnTo>
                  <a:lnTo>
                    <a:pt x="146863" y="87398"/>
                  </a:lnTo>
                  <a:lnTo>
                    <a:pt x="162517" y="49410"/>
                  </a:lnTo>
                  <a:lnTo>
                    <a:pt x="166962" y="25269"/>
                  </a:lnTo>
                  <a:lnTo>
                    <a:pt x="167636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99"/>
            <p:cNvSpPr/>
            <p:nvPr/>
          </p:nvSpPr>
          <p:spPr>
            <a:xfrm>
              <a:off x="634009" y="3590975"/>
              <a:ext cx="2714144" cy="1688044"/>
            </a:xfrm>
            <a:custGeom>
              <a:avLst/>
              <a:gdLst/>
              <a:ahLst/>
              <a:cxnLst/>
              <a:rect l="0" t="0" r="0" b="0"/>
              <a:pathLst>
                <a:path w="2714144" h="1688044">
                  <a:moveTo>
                    <a:pt x="2490191" y="561925"/>
                  </a:moveTo>
                  <a:lnTo>
                    <a:pt x="2486145" y="557879"/>
                  </a:lnTo>
                  <a:lnTo>
                    <a:pt x="2468233" y="522801"/>
                  </a:lnTo>
                  <a:lnTo>
                    <a:pt x="2450100" y="492571"/>
                  </a:lnTo>
                  <a:lnTo>
                    <a:pt x="2424596" y="456802"/>
                  </a:lnTo>
                  <a:lnTo>
                    <a:pt x="2395590" y="419393"/>
                  </a:lnTo>
                  <a:lnTo>
                    <a:pt x="2361501" y="381498"/>
                  </a:lnTo>
                  <a:lnTo>
                    <a:pt x="2334782" y="356146"/>
                  </a:lnTo>
                  <a:lnTo>
                    <a:pt x="2305127" y="330767"/>
                  </a:lnTo>
                  <a:lnTo>
                    <a:pt x="2272191" y="305377"/>
                  </a:lnTo>
                  <a:lnTo>
                    <a:pt x="2237797" y="279981"/>
                  </a:lnTo>
                  <a:lnTo>
                    <a:pt x="2201909" y="254583"/>
                  </a:lnTo>
                  <a:lnTo>
                    <a:pt x="2182856" y="241884"/>
                  </a:lnTo>
                  <a:lnTo>
                    <a:pt x="2163381" y="229184"/>
                  </a:lnTo>
                  <a:lnTo>
                    <a:pt x="2143624" y="217331"/>
                  </a:lnTo>
                  <a:lnTo>
                    <a:pt x="2123680" y="206042"/>
                  </a:lnTo>
                  <a:lnTo>
                    <a:pt x="2103610" y="195130"/>
                  </a:lnTo>
                  <a:lnTo>
                    <a:pt x="2082610" y="184468"/>
                  </a:lnTo>
                  <a:lnTo>
                    <a:pt x="2060991" y="173973"/>
                  </a:lnTo>
                  <a:lnTo>
                    <a:pt x="2038957" y="163590"/>
                  </a:lnTo>
                  <a:lnTo>
                    <a:pt x="2016648" y="154128"/>
                  </a:lnTo>
                  <a:lnTo>
                    <a:pt x="1994156" y="145281"/>
                  </a:lnTo>
                  <a:lnTo>
                    <a:pt x="1971541" y="136842"/>
                  </a:lnTo>
                  <a:lnTo>
                    <a:pt x="1947997" y="127829"/>
                  </a:lnTo>
                  <a:lnTo>
                    <a:pt x="1923835" y="118435"/>
                  </a:lnTo>
                  <a:lnTo>
                    <a:pt x="1899260" y="108784"/>
                  </a:lnTo>
                  <a:lnTo>
                    <a:pt x="1874410" y="99811"/>
                  </a:lnTo>
                  <a:lnTo>
                    <a:pt x="1849377" y="91289"/>
                  </a:lnTo>
                  <a:lnTo>
                    <a:pt x="1824221" y="83067"/>
                  </a:lnTo>
                  <a:lnTo>
                    <a:pt x="1798985" y="75893"/>
                  </a:lnTo>
                  <a:lnTo>
                    <a:pt x="1773693" y="69417"/>
                  </a:lnTo>
                  <a:lnTo>
                    <a:pt x="1748366" y="63406"/>
                  </a:lnTo>
                  <a:lnTo>
                    <a:pt x="1722167" y="57706"/>
                  </a:lnTo>
                  <a:lnTo>
                    <a:pt x="1695388" y="52212"/>
                  </a:lnTo>
                  <a:lnTo>
                    <a:pt x="1668222" y="46856"/>
                  </a:lnTo>
                  <a:lnTo>
                    <a:pt x="1640799" y="41592"/>
                  </a:lnTo>
                  <a:lnTo>
                    <a:pt x="1613202" y="36390"/>
                  </a:lnTo>
                  <a:lnTo>
                    <a:pt x="1585492" y="31228"/>
                  </a:lnTo>
                  <a:lnTo>
                    <a:pt x="1557705" y="26094"/>
                  </a:lnTo>
                  <a:lnTo>
                    <a:pt x="1529867" y="20977"/>
                  </a:lnTo>
                  <a:lnTo>
                    <a:pt x="1501995" y="15873"/>
                  </a:lnTo>
                  <a:lnTo>
                    <a:pt x="1474100" y="11624"/>
                  </a:lnTo>
                  <a:lnTo>
                    <a:pt x="1446190" y="7944"/>
                  </a:lnTo>
                  <a:lnTo>
                    <a:pt x="1418270" y="4644"/>
                  </a:lnTo>
                  <a:lnTo>
                    <a:pt x="1390344" y="2444"/>
                  </a:lnTo>
                  <a:lnTo>
                    <a:pt x="1362412" y="978"/>
                  </a:lnTo>
                  <a:lnTo>
                    <a:pt x="1334478" y="0"/>
                  </a:lnTo>
                  <a:lnTo>
                    <a:pt x="1306543" y="195"/>
                  </a:lnTo>
                  <a:lnTo>
                    <a:pt x="1278605" y="1172"/>
                  </a:lnTo>
                  <a:lnTo>
                    <a:pt x="1250667" y="2669"/>
                  </a:lnTo>
                  <a:lnTo>
                    <a:pt x="1221881" y="4514"/>
                  </a:lnTo>
                  <a:lnTo>
                    <a:pt x="1192531" y="6591"/>
                  </a:lnTo>
                  <a:lnTo>
                    <a:pt x="1162804" y="8822"/>
                  </a:lnTo>
                  <a:lnTo>
                    <a:pt x="1133673" y="11157"/>
                  </a:lnTo>
                  <a:lnTo>
                    <a:pt x="1104939" y="13559"/>
                  </a:lnTo>
                  <a:lnTo>
                    <a:pt x="1076469" y="16007"/>
                  </a:lnTo>
                  <a:lnTo>
                    <a:pt x="1047330" y="19333"/>
                  </a:lnTo>
                  <a:lnTo>
                    <a:pt x="1017743" y="23244"/>
                  </a:lnTo>
                  <a:lnTo>
                    <a:pt x="987859" y="27544"/>
                  </a:lnTo>
                  <a:lnTo>
                    <a:pt x="959470" y="32104"/>
                  </a:lnTo>
                  <a:lnTo>
                    <a:pt x="932077" y="36837"/>
                  </a:lnTo>
                  <a:lnTo>
                    <a:pt x="905348" y="41686"/>
                  </a:lnTo>
                  <a:lnTo>
                    <a:pt x="878215" y="47459"/>
                  </a:lnTo>
                  <a:lnTo>
                    <a:pt x="850814" y="53848"/>
                  </a:lnTo>
                  <a:lnTo>
                    <a:pt x="823233" y="60647"/>
                  </a:lnTo>
                  <a:lnTo>
                    <a:pt x="796379" y="67719"/>
                  </a:lnTo>
                  <a:lnTo>
                    <a:pt x="770009" y="74974"/>
                  </a:lnTo>
                  <a:lnTo>
                    <a:pt x="743963" y="82351"/>
                  </a:lnTo>
                  <a:lnTo>
                    <a:pt x="718132" y="90656"/>
                  </a:lnTo>
                  <a:lnTo>
                    <a:pt x="692445" y="99578"/>
                  </a:lnTo>
                  <a:lnTo>
                    <a:pt x="666853" y="108914"/>
                  </a:lnTo>
                  <a:lnTo>
                    <a:pt x="642172" y="118524"/>
                  </a:lnTo>
                  <a:lnTo>
                    <a:pt x="618099" y="128318"/>
                  </a:lnTo>
                  <a:lnTo>
                    <a:pt x="594429" y="138233"/>
                  </a:lnTo>
                  <a:lnTo>
                    <a:pt x="571030" y="149077"/>
                  </a:lnTo>
                  <a:lnTo>
                    <a:pt x="547810" y="160540"/>
                  </a:lnTo>
                  <a:lnTo>
                    <a:pt x="524710" y="172415"/>
                  </a:lnTo>
                  <a:lnTo>
                    <a:pt x="502537" y="184565"/>
                  </a:lnTo>
                  <a:lnTo>
                    <a:pt x="480981" y="196898"/>
                  </a:lnTo>
                  <a:lnTo>
                    <a:pt x="459838" y="209353"/>
                  </a:lnTo>
                  <a:lnTo>
                    <a:pt x="438969" y="222737"/>
                  </a:lnTo>
                  <a:lnTo>
                    <a:pt x="418283" y="236740"/>
                  </a:lnTo>
                  <a:lnTo>
                    <a:pt x="397719" y="251154"/>
                  </a:lnTo>
                  <a:lnTo>
                    <a:pt x="376389" y="265845"/>
                  </a:lnTo>
                  <a:lnTo>
                    <a:pt x="354550" y="280718"/>
                  </a:lnTo>
                  <a:lnTo>
                    <a:pt x="332370" y="295714"/>
                  </a:lnTo>
                  <a:lnTo>
                    <a:pt x="311657" y="310790"/>
                  </a:lnTo>
                  <a:lnTo>
                    <a:pt x="291921" y="325922"/>
                  </a:lnTo>
                  <a:lnTo>
                    <a:pt x="255035" y="356281"/>
                  </a:lnTo>
                  <a:lnTo>
                    <a:pt x="221708" y="386708"/>
                  </a:lnTo>
                  <a:lnTo>
                    <a:pt x="189963" y="417164"/>
                  </a:lnTo>
                  <a:lnTo>
                    <a:pt x="159767" y="447633"/>
                  </a:lnTo>
                  <a:lnTo>
                    <a:pt x="132236" y="478108"/>
                  </a:lnTo>
                  <a:lnTo>
                    <a:pt x="108146" y="508586"/>
                  </a:lnTo>
                  <a:lnTo>
                    <a:pt x="86997" y="539065"/>
                  </a:lnTo>
                  <a:lnTo>
                    <a:pt x="69131" y="569545"/>
                  </a:lnTo>
                  <a:lnTo>
                    <a:pt x="54982" y="602283"/>
                  </a:lnTo>
                  <a:lnTo>
                    <a:pt x="43049" y="635742"/>
                  </a:lnTo>
                  <a:lnTo>
                    <a:pt x="32101" y="667545"/>
                  </a:lnTo>
                  <a:lnTo>
                    <a:pt x="23848" y="698613"/>
                  </a:lnTo>
                  <a:lnTo>
                    <a:pt x="17358" y="730202"/>
                  </a:lnTo>
                  <a:lnTo>
                    <a:pt x="11652" y="763997"/>
                  </a:lnTo>
                  <a:lnTo>
                    <a:pt x="6293" y="796514"/>
                  </a:lnTo>
                  <a:lnTo>
                    <a:pt x="1936" y="828747"/>
                  </a:lnTo>
                  <a:lnTo>
                    <a:pt x="0" y="862828"/>
                  </a:lnTo>
                  <a:lnTo>
                    <a:pt x="1397" y="895473"/>
                  </a:lnTo>
                  <a:lnTo>
                    <a:pt x="4840" y="926915"/>
                  </a:lnTo>
                  <a:lnTo>
                    <a:pt x="9193" y="957822"/>
                  </a:lnTo>
                  <a:lnTo>
                    <a:pt x="16207" y="988492"/>
                  </a:lnTo>
                  <a:lnTo>
                    <a:pt x="24969" y="1019904"/>
                  </a:lnTo>
                  <a:lnTo>
                    <a:pt x="34508" y="1053619"/>
                  </a:lnTo>
                  <a:lnTo>
                    <a:pt x="48907" y="1086102"/>
                  </a:lnTo>
                  <a:lnTo>
                    <a:pt x="66596" y="1117472"/>
                  </a:lnTo>
                  <a:lnTo>
                    <a:pt x="85746" y="1148348"/>
                  </a:lnTo>
                  <a:lnTo>
                    <a:pt x="107804" y="1179004"/>
                  </a:lnTo>
                  <a:lnTo>
                    <a:pt x="131719" y="1209562"/>
                  </a:lnTo>
                  <a:lnTo>
                    <a:pt x="156459" y="1240077"/>
                  </a:lnTo>
                  <a:lnTo>
                    <a:pt x="183823" y="1270572"/>
                  </a:lnTo>
                  <a:lnTo>
                    <a:pt x="212918" y="1301059"/>
                  </a:lnTo>
                  <a:lnTo>
                    <a:pt x="242783" y="1331542"/>
                  </a:lnTo>
                  <a:lnTo>
                    <a:pt x="275247" y="1359765"/>
                  </a:lnTo>
                  <a:lnTo>
                    <a:pt x="310278" y="1386421"/>
                  </a:lnTo>
                  <a:lnTo>
                    <a:pt x="329102" y="1399456"/>
                  </a:lnTo>
                  <a:lnTo>
                    <a:pt x="348425" y="1412378"/>
                  </a:lnTo>
                  <a:lnTo>
                    <a:pt x="368080" y="1424380"/>
                  </a:lnTo>
                  <a:lnTo>
                    <a:pt x="387957" y="1435768"/>
                  </a:lnTo>
                  <a:lnTo>
                    <a:pt x="407981" y="1446747"/>
                  </a:lnTo>
                  <a:lnTo>
                    <a:pt x="428951" y="1458299"/>
                  </a:lnTo>
                  <a:lnTo>
                    <a:pt x="450551" y="1470235"/>
                  </a:lnTo>
                  <a:lnTo>
                    <a:pt x="472571" y="1482425"/>
                  </a:lnTo>
                  <a:lnTo>
                    <a:pt x="495717" y="1493091"/>
                  </a:lnTo>
                  <a:lnTo>
                    <a:pt x="519615" y="1502742"/>
                  </a:lnTo>
                  <a:lnTo>
                    <a:pt x="544014" y="1511717"/>
                  </a:lnTo>
                  <a:lnTo>
                    <a:pt x="569592" y="1521086"/>
                  </a:lnTo>
                  <a:lnTo>
                    <a:pt x="595958" y="1530719"/>
                  </a:lnTo>
                  <a:lnTo>
                    <a:pt x="622849" y="1540528"/>
                  </a:lnTo>
                  <a:lnTo>
                    <a:pt x="650090" y="1549607"/>
                  </a:lnTo>
                  <a:lnTo>
                    <a:pt x="677563" y="1558199"/>
                  </a:lnTo>
                  <a:lnTo>
                    <a:pt x="705192" y="1566467"/>
                  </a:lnTo>
                  <a:lnTo>
                    <a:pt x="733772" y="1574520"/>
                  </a:lnTo>
                  <a:lnTo>
                    <a:pt x="762985" y="1582428"/>
                  </a:lnTo>
                  <a:lnTo>
                    <a:pt x="792620" y="1590240"/>
                  </a:lnTo>
                  <a:lnTo>
                    <a:pt x="821690" y="1597988"/>
                  </a:lnTo>
                  <a:lnTo>
                    <a:pt x="850384" y="1605694"/>
                  </a:lnTo>
                  <a:lnTo>
                    <a:pt x="878826" y="1613371"/>
                  </a:lnTo>
                  <a:lnTo>
                    <a:pt x="907947" y="1620182"/>
                  </a:lnTo>
                  <a:lnTo>
                    <a:pt x="937522" y="1626416"/>
                  </a:lnTo>
                  <a:lnTo>
                    <a:pt x="967398" y="1632265"/>
                  </a:lnTo>
                  <a:lnTo>
                    <a:pt x="996629" y="1637858"/>
                  </a:lnTo>
                  <a:lnTo>
                    <a:pt x="1025430" y="1643281"/>
                  </a:lnTo>
                  <a:lnTo>
                    <a:pt x="1053943" y="1648588"/>
                  </a:lnTo>
                  <a:lnTo>
                    <a:pt x="1083959" y="1653821"/>
                  </a:lnTo>
                  <a:lnTo>
                    <a:pt x="1114976" y="1659002"/>
                  </a:lnTo>
                  <a:lnTo>
                    <a:pt x="1146661" y="1664149"/>
                  </a:lnTo>
                  <a:lnTo>
                    <a:pt x="1177944" y="1668428"/>
                  </a:lnTo>
                  <a:lnTo>
                    <a:pt x="1208960" y="1672127"/>
                  </a:lnTo>
                  <a:lnTo>
                    <a:pt x="1239796" y="1675439"/>
                  </a:lnTo>
                  <a:lnTo>
                    <a:pt x="1271361" y="1678494"/>
                  </a:lnTo>
                  <a:lnTo>
                    <a:pt x="1303411" y="1681378"/>
                  </a:lnTo>
                  <a:lnTo>
                    <a:pt x="1335784" y="1684147"/>
                  </a:lnTo>
                  <a:lnTo>
                    <a:pt x="1368373" y="1685992"/>
                  </a:lnTo>
                  <a:lnTo>
                    <a:pt x="1401105" y="1687223"/>
                  </a:lnTo>
                  <a:lnTo>
                    <a:pt x="1433934" y="1688043"/>
                  </a:lnTo>
                  <a:lnTo>
                    <a:pt x="1466826" y="1687744"/>
                  </a:lnTo>
                  <a:lnTo>
                    <a:pt x="1499761" y="1686698"/>
                  </a:lnTo>
                  <a:lnTo>
                    <a:pt x="1532724" y="1685153"/>
                  </a:lnTo>
                  <a:lnTo>
                    <a:pt x="1565706" y="1683277"/>
                  </a:lnTo>
                  <a:lnTo>
                    <a:pt x="1598701" y="1681179"/>
                  </a:lnTo>
                  <a:lnTo>
                    <a:pt x="1631704" y="1678934"/>
                  </a:lnTo>
                  <a:lnTo>
                    <a:pt x="1663866" y="1675744"/>
                  </a:lnTo>
                  <a:lnTo>
                    <a:pt x="1695468" y="1671924"/>
                  </a:lnTo>
                  <a:lnTo>
                    <a:pt x="1726695" y="1667684"/>
                  </a:lnTo>
                  <a:lnTo>
                    <a:pt x="1756827" y="1663164"/>
                  </a:lnTo>
                  <a:lnTo>
                    <a:pt x="1786228" y="1658458"/>
                  </a:lnTo>
                  <a:lnTo>
                    <a:pt x="1815143" y="1653626"/>
                  </a:lnTo>
                  <a:lnTo>
                    <a:pt x="1843732" y="1647866"/>
                  </a:lnTo>
                  <a:lnTo>
                    <a:pt x="1872105" y="1641486"/>
                  </a:lnTo>
                  <a:lnTo>
                    <a:pt x="1900333" y="1634692"/>
                  </a:lnTo>
                  <a:lnTo>
                    <a:pt x="1928466" y="1626777"/>
                  </a:lnTo>
                  <a:lnTo>
                    <a:pt x="1956534" y="1618112"/>
                  </a:lnTo>
                  <a:lnTo>
                    <a:pt x="1984559" y="1608950"/>
                  </a:lnTo>
                  <a:lnTo>
                    <a:pt x="2011710" y="1598608"/>
                  </a:lnTo>
                  <a:lnTo>
                    <a:pt x="2038277" y="1587480"/>
                  </a:lnTo>
                  <a:lnTo>
                    <a:pt x="2064454" y="1575829"/>
                  </a:lnTo>
                  <a:lnTo>
                    <a:pt x="2091220" y="1562980"/>
                  </a:lnTo>
                  <a:lnTo>
                    <a:pt x="2118377" y="1549335"/>
                  </a:lnTo>
                  <a:lnTo>
                    <a:pt x="2145795" y="1535158"/>
                  </a:lnTo>
                  <a:lnTo>
                    <a:pt x="2172540" y="1520627"/>
                  </a:lnTo>
                  <a:lnTo>
                    <a:pt x="2198837" y="1505859"/>
                  </a:lnTo>
                  <a:lnTo>
                    <a:pt x="2224835" y="1490934"/>
                  </a:lnTo>
                  <a:lnTo>
                    <a:pt x="2249787" y="1475058"/>
                  </a:lnTo>
                  <a:lnTo>
                    <a:pt x="2274041" y="1458547"/>
                  </a:lnTo>
                  <a:lnTo>
                    <a:pt x="2297831" y="1441613"/>
                  </a:lnTo>
                  <a:lnTo>
                    <a:pt x="2321311" y="1424396"/>
                  </a:lnTo>
                  <a:lnTo>
                    <a:pt x="2344584" y="1406993"/>
                  </a:lnTo>
                  <a:lnTo>
                    <a:pt x="2367719" y="1389463"/>
                  </a:lnTo>
                  <a:lnTo>
                    <a:pt x="2389917" y="1370157"/>
                  </a:lnTo>
                  <a:lnTo>
                    <a:pt x="2411488" y="1349666"/>
                  </a:lnTo>
                  <a:lnTo>
                    <a:pt x="2432642" y="1328385"/>
                  </a:lnTo>
                  <a:lnTo>
                    <a:pt x="2451825" y="1307425"/>
                  </a:lnTo>
                  <a:lnTo>
                    <a:pt x="2469693" y="1286678"/>
                  </a:lnTo>
                  <a:lnTo>
                    <a:pt x="2486686" y="1266074"/>
                  </a:lnTo>
                  <a:lnTo>
                    <a:pt x="2503094" y="1244717"/>
                  </a:lnTo>
                  <a:lnTo>
                    <a:pt x="2519113" y="1222860"/>
                  </a:lnTo>
                  <a:lnTo>
                    <a:pt x="2534872" y="1200668"/>
                  </a:lnTo>
                  <a:lnTo>
                    <a:pt x="2549612" y="1178254"/>
                  </a:lnTo>
                  <a:lnTo>
                    <a:pt x="2563671" y="1155690"/>
                  </a:lnTo>
                  <a:lnTo>
                    <a:pt x="2577278" y="1133028"/>
                  </a:lnTo>
                  <a:lnTo>
                    <a:pt x="2589735" y="1110300"/>
                  </a:lnTo>
                  <a:lnTo>
                    <a:pt x="2601427" y="1087528"/>
                  </a:lnTo>
                  <a:lnTo>
                    <a:pt x="2612608" y="1064727"/>
                  </a:lnTo>
                  <a:lnTo>
                    <a:pt x="2623449" y="1041906"/>
                  </a:lnTo>
                  <a:lnTo>
                    <a:pt x="2634062" y="1019073"/>
                  </a:lnTo>
                  <a:lnTo>
                    <a:pt x="2644525" y="996230"/>
                  </a:lnTo>
                  <a:lnTo>
                    <a:pt x="2654040" y="972535"/>
                  </a:lnTo>
                  <a:lnTo>
                    <a:pt x="2662924" y="948271"/>
                  </a:lnTo>
                  <a:lnTo>
                    <a:pt x="2671386" y="923629"/>
                  </a:lnTo>
                  <a:lnTo>
                    <a:pt x="2678721" y="899581"/>
                  </a:lnTo>
                  <a:lnTo>
                    <a:pt x="2685304" y="875929"/>
                  </a:lnTo>
                  <a:lnTo>
                    <a:pt x="2691386" y="852541"/>
                  </a:lnTo>
                  <a:lnTo>
                    <a:pt x="2696288" y="829328"/>
                  </a:lnTo>
                  <a:lnTo>
                    <a:pt x="2700402" y="806234"/>
                  </a:lnTo>
                  <a:lnTo>
                    <a:pt x="2703991" y="783217"/>
                  </a:lnTo>
                  <a:lnTo>
                    <a:pt x="2707231" y="760253"/>
                  </a:lnTo>
                  <a:lnTo>
                    <a:pt x="2710238" y="737323"/>
                  </a:lnTo>
                  <a:lnTo>
                    <a:pt x="2713089" y="714417"/>
                  </a:lnTo>
                  <a:lnTo>
                    <a:pt x="2714143" y="691526"/>
                  </a:lnTo>
                  <a:lnTo>
                    <a:pt x="2713999" y="668646"/>
                  </a:lnTo>
                  <a:lnTo>
                    <a:pt x="2713056" y="645772"/>
                  </a:lnTo>
                  <a:lnTo>
                    <a:pt x="2710734" y="622903"/>
                  </a:lnTo>
                  <a:lnTo>
                    <a:pt x="2707493" y="600037"/>
                  </a:lnTo>
                  <a:lnTo>
                    <a:pt x="2703639" y="577173"/>
                  </a:lnTo>
                  <a:lnTo>
                    <a:pt x="2698529" y="555157"/>
                  </a:lnTo>
                  <a:lnTo>
                    <a:pt x="2692583" y="533706"/>
                  </a:lnTo>
                  <a:lnTo>
                    <a:pt x="2686079" y="512632"/>
                  </a:lnTo>
                  <a:lnTo>
                    <a:pt x="2677509" y="491809"/>
                  </a:lnTo>
                  <a:lnTo>
                    <a:pt x="2667563" y="471155"/>
                  </a:lnTo>
                  <a:lnTo>
                    <a:pt x="2656699" y="450611"/>
                  </a:lnTo>
                  <a:lnTo>
                    <a:pt x="2645223" y="430143"/>
                  </a:lnTo>
                  <a:lnTo>
                    <a:pt x="2633339" y="409723"/>
                  </a:lnTo>
                  <a:lnTo>
                    <a:pt x="2621183" y="389337"/>
                  </a:lnTo>
                  <a:lnTo>
                    <a:pt x="2594129" y="353139"/>
                  </a:lnTo>
                  <a:lnTo>
                    <a:pt x="2565172" y="320118"/>
                  </a:lnTo>
                  <a:lnTo>
                    <a:pt x="2535369" y="288508"/>
                  </a:lnTo>
                  <a:lnTo>
                    <a:pt x="2500674" y="257526"/>
                  </a:lnTo>
                  <a:lnTo>
                    <a:pt x="2462676" y="228516"/>
                  </a:lnTo>
                  <a:lnTo>
                    <a:pt x="2443061" y="216039"/>
                  </a:lnTo>
                  <a:lnTo>
                    <a:pt x="2423211" y="204334"/>
                  </a:lnTo>
                  <a:lnTo>
                    <a:pt x="2401511" y="193144"/>
                  </a:lnTo>
                  <a:lnTo>
                    <a:pt x="2378577" y="182298"/>
                  </a:lnTo>
                  <a:lnTo>
                    <a:pt x="2354822" y="171680"/>
                  </a:lnTo>
                  <a:lnTo>
                    <a:pt x="2331365" y="162061"/>
                  </a:lnTo>
                  <a:lnTo>
                    <a:pt x="2308107" y="153109"/>
                  </a:lnTo>
                  <a:lnTo>
                    <a:pt x="2284981" y="144601"/>
                  </a:lnTo>
                  <a:lnTo>
                    <a:pt x="2260251" y="137236"/>
                  </a:lnTo>
                  <a:lnTo>
                    <a:pt x="2234451" y="130631"/>
                  </a:lnTo>
                  <a:lnTo>
                    <a:pt x="2207937" y="124536"/>
                  </a:lnTo>
                  <a:lnTo>
                    <a:pt x="2181795" y="119626"/>
                  </a:lnTo>
                  <a:lnTo>
                    <a:pt x="2155900" y="115505"/>
                  </a:lnTo>
                  <a:lnTo>
                    <a:pt x="2130170" y="111912"/>
                  </a:lnTo>
                  <a:lnTo>
                    <a:pt x="2103704" y="109516"/>
                  </a:lnTo>
                  <a:lnTo>
                    <a:pt x="2076746" y="107919"/>
                  </a:lnTo>
                  <a:lnTo>
                    <a:pt x="2049461" y="106854"/>
                  </a:lnTo>
                  <a:lnTo>
                    <a:pt x="2022804" y="106991"/>
                  </a:lnTo>
                  <a:lnTo>
                    <a:pt x="1996566" y="107929"/>
                  </a:lnTo>
                  <a:lnTo>
                    <a:pt x="1970608" y="109401"/>
                  </a:lnTo>
                  <a:lnTo>
                    <a:pt x="1946529" y="111229"/>
                  </a:lnTo>
                  <a:lnTo>
                    <a:pt x="1923703" y="113294"/>
                  </a:lnTo>
                  <a:lnTo>
                    <a:pt x="1901712" y="115518"/>
                  </a:lnTo>
                  <a:lnTo>
                    <a:pt x="1865989" y="120246"/>
                  </a:lnTo>
                  <a:lnTo>
                    <a:pt x="1819631" y="12758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00"/>
            <p:cNvSpPr/>
            <p:nvPr/>
          </p:nvSpPr>
          <p:spPr>
            <a:xfrm>
              <a:off x="2324100" y="5251392"/>
              <a:ext cx="320041" cy="413115"/>
            </a:xfrm>
            <a:custGeom>
              <a:avLst/>
              <a:gdLst/>
              <a:ahLst/>
              <a:cxnLst/>
              <a:rect l="0" t="0" r="0" b="0"/>
              <a:pathLst>
                <a:path w="320041" h="413115">
                  <a:moveTo>
                    <a:pt x="320040" y="67368"/>
                  </a:moveTo>
                  <a:lnTo>
                    <a:pt x="320040" y="63323"/>
                  </a:lnTo>
                  <a:lnTo>
                    <a:pt x="309434" y="38850"/>
                  </a:lnTo>
                  <a:lnTo>
                    <a:pt x="302343" y="31268"/>
                  </a:lnTo>
                  <a:lnTo>
                    <a:pt x="269096" y="5044"/>
                  </a:lnTo>
                  <a:lnTo>
                    <a:pt x="249912" y="641"/>
                  </a:lnTo>
                  <a:lnTo>
                    <a:pt x="214590" y="0"/>
                  </a:lnTo>
                  <a:lnTo>
                    <a:pt x="185032" y="5826"/>
                  </a:lnTo>
                  <a:lnTo>
                    <a:pt x="146961" y="22536"/>
                  </a:lnTo>
                  <a:lnTo>
                    <a:pt x="114730" y="46188"/>
                  </a:lnTo>
                  <a:lnTo>
                    <a:pt x="90835" y="70083"/>
                  </a:lnTo>
                  <a:lnTo>
                    <a:pt x="83268" y="83814"/>
                  </a:lnTo>
                  <a:lnTo>
                    <a:pt x="78294" y="105825"/>
                  </a:lnTo>
                  <a:lnTo>
                    <a:pt x="80865" y="128433"/>
                  </a:lnTo>
                  <a:lnTo>
                    <a:pt x="87022" y="141357"/>
                  </a:lnTo>
                  <a:lnTo>
                    <a:pt x="95403" y="151898"/>
                  </a:lnTo>
                  <a:lnTo>
                    <a:pt x="130668" y="176361"/>
                  </a:lnTo>
                  <a:lnTo>
                    <a:pt x="152734" y="185081"/>
                  </a:lnTo>
                  <a:lnTo>
                    <a:pt x="190543" y="192779"/>
                  </a:lnTo>
                  <a:lnTo>
                    <a:pt x="203501" y="192815"/>
                  </a:lnTo>
                  <a:lnTo>
                    <a:pt x="236082" y="183669"/>
                  </a:lnTo>
                  <a:lnTo>
                    <a:pt x="256293" y="173941"/>
                  </a:lnTo>
                  <a:lnTo>
                    <a:pt x="262921" y="168074"/>
                  </a:lnTo>
                  <a:lnTo>
                    <a:pt x="286141" y="138696"/>
                  </a:lnTo>
                  <a:lnTo>
                    <a:pt x="289520" y="128462"/>
                  </a:lnTo>
                  <a:lnTo>
                    <a:pt x="289559" y="165568"/>
                  </a:lnTo>
                  <a:lnTo>
                    <a:pt x="289559" y="198645"/>
                  </a:lnTo>
                  <a:lnTo>
                    <a:pt x="289559" y="233594"/>
                  </a:lnTo>
                  <a:lnTo>
                    <a:pt x="293604" y="269253"/>
                  </a:lnTo>
                  <a:lnTo>
                    <a:pt x="296120" y="298870"/>
                  </a:lnTo>
                  <a:lnTo>
                    <a:pt x="291733" y="333136"/>
                  </a:lnTo>
                  <a:lnTo>
                    <a:pt x="288510" y="356651"/>
                  </a:lnTo>
                  <a:lnTo>
                    <a:pt x="277583" y="378859"/>
                  </a:lnTo>
                  <a:lnTo>
                    <a:pt x="263621" y="395693"/>
                  </a:lnTo>
                  <a:lnTo>
                    <a:pt x="247913" y="406420"/>
                  </a:lnTo>
                  <a:lnTo>
                    <a:pt x="234643" y="412226"/>
                  </a:lnTo>
                  <a:lnTo>
                    <a:pt x="220279" y="413114"/>
                  </a:lnTo>
                  <a:lnTo>
                    <a:pt x="186316" y="406784"/>
                  </a:lnTo>
                  <a:lnTo>
                    <a:pt x="156993" y="399828"/>
                  </a:lnTo>
                  <a:lnTo>
                    <a:pt x="126855" y="388359"/>
                  </a:lnTo>
                  <a:lnTo>
                    <a:pt x="96477" y="374237"/>
                  </a:lnTo>
                  <a:lnTo>
                    <a:pt x="61955" y="348211"/>
                  </a:lnTo>
                  <a:lnTo>
                    <a:pt x="27036" y="311063"/>
                  </a:lnTo>
                  <a:lnTo>
                    <a:pt x="14690" y="284259"/>
                  </a:lnTo>
                  <a:lnTo>
                    <a:pt x="6293" y="251382"/>
                  </a:lnTo>
                  <a:lnTo>
                    <a:pt x="0" y="23500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01"/>
            <p:cNvSpPr/>
            <p:nvPr/>
          </p:nvSpPr>
          <p:spPr>
            <a:xfrm>
              <a:off x="2766059" y="5166360"/>
              <a:ext cx="99061" cy="312421"/>
            </a:xfrm>
            <a:custGeom>
              <a:avLst/>
              <a:gdLst/>
              <a:ahLst/>
              <a:cxnLst/>
              <a:rect l="0" t="0" r="0" b="0"/>
              <a:pathLst>
                <a:path w="99061" h="312421">
                  <a:moveTo>
                    <a:pt x="99060" y="0"/>
                  </a:moveTo>
                  <a:lnTo>
                    <a:pt x="99060" y="10606"/>
                  </a:lnTo>
                  <a:lnTo>
                    <a:pt x="84410" y="44135"/>
                  </a:lnTo>
                  <a:lnTo>
                    <a:pt x="70892" y="81970"/>
                  </a:lnTo>
                  <a:lnTo>
                    <a:pt x="58447" y="111964"/>
                  </a:lnTo>
                  <a:lnTo>
                    <a:pt x="48174" y="143147"/>
                  </a:lnTo>
                  <a:lnTo>
                    <a:pt x="35629" y="177127"/>
                  </a:lnTo>
                  <a:lnTo>
                    <a:pt x="23376" y="214481"/>
                  </a:lnTo>
                  <a:lnTo>
                    <a:pt x="12802" y="250176"/>
                  </a:lnTo>
                  <a:lnTo>
                    <a:pt x="1515" y="286461"/>
                  </a:lnTo>
                  <a:lnTo>
                    <a:pt x="0" y="3124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69"/>
          <p:cNvGrpSpPr/>
          <p:nvPr/>
        </p:nvGrpSpPr>
        <p:grpSpPr>
          <a:xfrm>
            <a:off x="4122419" y="5601161"/>
            <a:ext cx="1996442" cy="538380"/>
            <a:chOff x="4122419" y="5601161"/>
            <a:chExt cx="1996442" cy="538380"/>
          </a:xfrm>
        </p:grpSpPr>
        <p:sp>
          <p:nvSpPr>
            <p:cNvPr id="45" name="SMARTInkShape-402"/>
            <p:cNvSpPr/>
            <p:nvPr/>
          </p:nvSpPr>
          <p:spPr>
            <a:xfrm>
              <a:off x="5526238" y="5791361"/>
              <a:ext cx="592623" cy="213026"/>
            </a:xfrm>
            <a:custGeom>
              <a:avLst/>
              <a:gdLst/>
              <a:ahLst/>
              <a:cxnLst/>
              <a:rect l="0" t="0" r="0" b="0"/>
              <a:pathLst>
                <a:path w="592623" h="213026">
                  <a:moveTo>
                    <a:pt x="135422" y="53178"/>
                  </a:moveTo>
                  <a:lnTo>
                    <a:pt x="135422" y="46618"/>
                  </a:lnTo>
                  <a:lnTo>
                    <a:pt x="126814" y="24863"/>
                  </a:lnTo>
                  <a:lnTo>
                    <a:pt x="110728" y="6040"/>
                  </a:lnTo>
                  <a:lnTo>
                    <a:pt x="102998" y="2595"/>
                  </a:lnTo>
                  <a:lnTo>
                    <a:pt x="65223" y="0"/>
                  </a:lnTo>
                  <a:lnTo>
                    <a:pt x="53140" y="4425"/>
                  </a:lnTo>
                  <a:lnTo>
                    <a:pt x="17483" y="24690"/>
                  </a:lnTo>
                  <a:lnTo>
                    <a:pt x="4128" y="43412"/>
                  </a:lnTo>
                  <a:lnTo>
                    <a:pt x="0" y="58375"/>
                  </a:lnTo>
                  <a:lnTo>
                    <a:pt x="1292" y="68470"/>
                  </a:lnTo>
                  <a:lnTo>
                    <a:pt x="9020" y="88749"/>
                  </a:lnTo>
                  <a:lnTo>
                    <a:pt x="16026" y="96645"/>
                  </a:lnTo>
                  <a:lnTo>
                    <a:pt x="31747" y="105851"/>
                  </a:lnTo>
                  <a:lnTo>
                    <a:pt x="50234" y="111683"/>
                  </a:lnTo>
                  <a:lnTo>
                    <a:pt x="75696" y="113654"/>
                  </a:lnTo>
                  <a:lnTo>
                    <a:pt x="93642" y="109950"/>
                  </a:lnTo>
                  <a:lnTo>
                    <a:pt x="118601" y="96214"/>
                  </a:lnTo>
                  <a:lnTo>
                    <a:pt x="125970" y="88956"/>
                  </a:lnTo>
                  <a:lnTo>
                    <a:pt x="147204" y="56632"/>
                  </a:lnTo>
                  <a:lnTo>
                    <a:pt x="150527" y="46040"/>
                  </a:lnTo>
                  <a:lnTo>
                    <a:pt x="154703" y="71574"/>
                  </a:lnTo>
                  <a:lnTo>
                    <a:pt x="168574" y="107854"/>
                  </a:lnTo>
                  <a:lnTo>
                    <a:pt x="184711" y="131179"/>
                  </a:lnTo>
                  <a:lnTo>
                    <a:pt x="215099" y="161487"/>
                  </a:lnTo>
                  <a:lnTo>
                    <a:pt x="250179" y="177184"/>
                  </a:lnTo>
                  <a:lnTo>
                    <a:pt x="272717" y="181079"/>
                  </a:lnTo>
                  <a:lnTo>
                    <a:pt x="291437" y="178187"/>
                  </a:lnTo>
                  <a:lnTo>
                    <a:pt x="327529" y="162282"/>
                  </a:lnTo>
                  <a:lnTo>
                    <a:pt x="334538" y="157267"/>
                  </a:lnTo>
                  <a:lnTo>
                    <a:pt x="345937" y="141065"/>
                  </a:lnTo>
                  <a:lnTo>
                    <a:pt x="354083" y="123816"/>
                  </a:lnTo>
                  <a:lnTo>
                    <a:pt x="356218" y="117593"/>
                  </a:lnTo>
                  <a:lnTo>
                    <a:pt x="363668" y="107000"/>
                  </a:lnTo>
                  <a:lnTo>
                    <a:pt x="364019" y="142568"/>
                  </a:lnTo>
                  <a:lnTo>
                    <a:pt x="363174" y="167732"/>
                  </a:lnTo>
                  <a:lnTo>
                    <a:pt x="356872" y="203187"/>
                  </a:lnTo>
                  <a:lnTo>
                    <a:pt x="356715" y="206524"/>
                  </a:lnTo>
                  <a:lnTo>
                    <a:pt x="355764" y="208749"/>
                  </a:lnTo>
                  <a:lnTo>
                    <a:pt x="354283" y="210232"/>
                  </a:lnTo>
                  <a:lnTo>
                    <a:pt x="349104" y="213025"/>
                  </a:lnTo>
                  <a:lnTo>
                    <a:pt x="348787" y="180620"/>
                  </a:lnTo>
                  <a:lnTo>
                    <a:pt x="350476" y="158390"/>
                  </a:lnTo>
                  <a:lnTo>
                    <a:pt x="365359" y="120967"/>
                  </a:lnTo>
                  <a:lnTo>
                    <a:pt x="384606" y="85007"/>
                  </a:lnTo>
                  <a:lnTo>
                    <a:pt x="410798" y="54292"/>
                  </a:lnTo>
                  <a:lnTo>
                    <a:pt x="433761" y="37328"/>
                  </a:lnTo>
                  <a:lnTo>
                    <a:pt x="460791" y="27410"/>
                  </a:lnTo>
                  <a:lnTo>
                    <a:pt x="495367" y="23629"/>
                  </a:lnTo>
                  <a:lnTo>
                    <a:pt x="514683" y="24806"/>
                  </a:lnTo>
                  <a:lnTo>
                    <a:pt x="552422" y="37101"/>
                  </a:lnTo>
                  <a:lnTo>
                    <a:pt x="592622" y="5317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03"/>
            <p:cNvSpPr/>
            <p:nvPr/>
          </p:nvSpPr>
          <p:spPr>
            <a:xfrm>
              <a:off x="5242560" y="5745480"/>
              <a:ext cx="234580" cy="394061"/>
            </a:xfrm>
            <a:custGeom>
              <a:avLst/>
              <a:gdLst/>
              <a:ahLst/>
              <a:cxnLst/>
              <a:rect l="0" t="0" r="0" b="0"/>
              <a:pathLst>
                <a:path w="234580" h="394061">
                  <a:moveTo>
                    <a:pt x="144779" y="0"/>
                  </a:moveTo>
                  <a:lnTo>
                    <a:pt x="122678" y="846"/>
                  </a:lnTo>
                  <a:lnTo>
                    <a:pt x="85479" y="11351"/>
                  </a:lnTo>
                  <a:lnTo>
                    <a:pt x="54813" y="25274"/>
                  </a:lnTo>
                  <a:lnTo>
                    <a:pt x="44681" y="34093"/>
                  </a:lnTo>
                  <a:lnTo>
                    <a:pt x="28472" y="58561"/>
                  </a:lnTo>
                  <a:lnTo>
                    <a:pt x="24522" y="73702"/>
                  </a:lnTo>
                  <a:lnTo>
                    <a:pt x="23352" y="88911"/>
                  </a:lnTo>
                  <a:lnTo>
                    <a:pt x="27050" y="104143"/>
                  </a:lnTo>
                  <a:lnTo>
                    <a:pt x="33471" y="112043"/>
                  </a:lnTo>
                  <a:lnTo>
                    <a:pt x="41969" y="117530"/>
                  </a:lnTo>
                  <a:lnTo>
                    <a:pt x="57120" y="120619"/>
                  </a:lnTo>
                  <a:lnTo>
                    <a:pt x="93308" y="120958"/>
                  </a:lnTo>
                  <a:lnTo>
                    <a:pt x="119291" y="111298"/>
                  </a:lnTo>
                  <a:lnTo>
                    <a:pt x="149851" y="85873"/>
                  </a:lnTo>
                  <a:lnTo>
                    <a:pt x="179405" y="48548"/>
                  </a:lnTo>
                  <a:lnTo>
                    <a:pt x="182744" y="38556"/>
                  </a:lnTo>
                  <a:lnTo>
                    <a:pt x="186885" y="42280"/>
                  </a:lnTo>
                  <a:lnTo>
                    <a:pt x="188893" y="46449"/>
                  </a:lnTo>
                  <a:lnTo>
                    <a:pt x="190358" y="77601"/>
                  </a:lnTo>
                  <a:lnTo>
                    <a:pt x="192715" y="99475"/>
                  </a:lnTo>
                  <a:lnTo>
                    <a:pt x="201097" y="133666"/>
                  </a:lnTo>
                  <a:lnTo>
                    <a:pt x="208409" y="163030"/>
                  </a:lnTo>
                  <a:lnTo>
                    <a:pt x="215938" y="193179"/>
                  </a:lnTo>
                  <a:lnTo>
                    <a:pt x="223531" y="227606"/>
                  </a:lnTo>
                  <a:lnTo>
                    <a:pt x="227097" y="260573"/>
                  </a:lnTo>
                  <a:lnTo>
                    <a:pt x="233539" y="296816"/>
                  </a:lnTo>
                  <a:lnTo>
                    <a:pt x="234579" y="324918"/>
                  </a:lnTo>
                  <a:lnTo>
                    <a:pt x="229554" y="361353"/>
                  </a:lnTo>
                  <a:lnTo>
                    <a:pt x="224508" y="372550"/>
                  </a:lnTo>
                  <a:lnTo>
                    <a:pt x="216621" y="382325"/>
                  </a:lnTo>
                  <a:lnTo>
                    <a:pt x="207471" y="389490"/>
                  </a:lnTo>
                  <a:lnTo>
                    <a:pt x="195502" y="393239"/>
                  </a:lnTo>
                  <a:lnTo>
                    <a:pt x="181717" y="394060"/>
                  </a:lnTo>
                  <a:lnTo>
                    <a:pt x="144626" y="385458"/>
                  </a:lnTo>
                  <a:lnTo>
                    <a:pt x="108186" y="369713"/>
                  </a:lnTo>
                  <a:lnTo>
                    <a:pt x="70633" y="350297"/>
                  </a:lnTo>
                  <a:lnTo>
                    <a:pt x="42550" y="330156"/>
                  </a:lnTo>
                  <a:lnTo>
                    <a:pt x="10327" y="293155"/>
                  </a:lnTo>
                  <a:lnTo>
                    <a:pt x="4590" y="282409"/>
                  </a:lnTo>
                  <a:lnTo>
                    <a:pt x="0" y="2514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04"/>
            <p:cNvSpPr/>
            <p:nvPr/>
          </p:nvSpPr>
          <p:spPr>
            <a:xfrm>
              <a:off x="5036921" y="5692139"/>
              <a:ext cx="166808" cy="171646"/>
            </a:xfrm>
            <a:custGeom>
              <a:avLst/>
              <a:gdLst/>
              <a:ahLst/>
              <a:cxnLst/>
              <a:rect l="0" t="0" r="0" b="0"/>
              <a:pathLst>
                <a:path w="166808" h="171646">
                  <a:moveTo>
                    <a:pt x="22759" y="38100"/>
                  </a:moveTo>
                  <a:lnTo>
                    <a:pt x="11407" y="49452"/>
                  </a:lnTo>
                  <a:lnTo>
                    <a:pt x="9246" y="56127"/>
                  </a:lnTo>
                  <a:lnTo>
                    <a:pt x="5772" y="69406"/>
                  </a:lnTo>
                  <a:lnTo>
                    <a:pt x="1639" y="84065"/>
                  </a:lnTo>
                  <a:lnTo>
                    <a:pt x="0" y="119395"/>
                  </a:lnTo>
                  <a:lnTo>
                    <a:pt x="6002" y="139703"/>
                  </a:lnTo>
                  <a:lnTo>
                    <a:pt x="10513" y="149861"/>
                  </a:lnTo>
                  <a:lnTo>
                    <a:pt x="17599" y="157763"/>
                  </a:lnTo>
                  <a:lnTo>
                    <a:pt x="26392" y="163251"/>
                  </a:lnTo>
                  <a:lnTo>
                    <a:pt x="56721" y="171645"/>
                  </a:lnTo>
                  <a:lnTo>
                    <a:pt x="76284" y="168357"/>
                  </a:lnTo>
                  <a:lnTo>
                    <a:pt x="107774" y="157241"/>
                  </a:lnTo>
                  <a:lnTo>
                    <a:pt x="120092" y="147778"/>
                  </a:lnTo>
                  <a:lnTo>
                    <a:pt x="146144" y="118928"/>
                  </a:lnTo>
                  <a:lnTo>
                    <a:pt x="161983" y="83427"/>
                  </a:lnTo>
                  <a:lnTo>
                    <a:pt x="166807" y="53957"/>
                  </a:lnTo>
                  <a:lnTo>
                    <a:pt x="166367" y="43455"/>
                  </a:lnTo>
                  <a:lnTo>
                    <a:pt x="158113" y="9895"/>
                  </a:lnTo>
                  <a:lnTo>
                    <a:pt x="152298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05"/>
            <p:cNvSpPr/>
            <p:nvPr/>
          </p:nvSpPr>
          <p:spPr>
            <a:xfrm>
              <a:off x="4770119" y="5655674"/>
              <a:ext cx="132822" cy="203998"/>
            </a:xfrm>
            <a:custGeom>
              <a:avLst/>
              <a:gdLst/>
              <a:ahLst/>
              <a:cxnLst/>
              <a:rect l="0" t="0" r="0" b="0"/>
              <a:pathLst>
                <a:path w="132822" h="203998">
                  <a:moveTo>
                    <a:pt x="121920" y="28845"/>
                  </a:moveTo>
                  <a:lnTo>
                    <a:pt x="121920" y="24800"/>
                  </a:lnTo>
                  <a:lnTo>
                    <a:pt x="121074" y="23608"/>
                  </a:lnTo>
                  <a:lnTo>
                    <a:pt x="119663" y="22815"/>
                  </a:lnTo>
                  <a:lnTo>
                    <a:pt x="117875" y="22285"/>
                  </a:lnTo>
                  <a:lnTo>
                    <a:pt x="95429" y="9137"/>
                  </a:lnTo>
                  <a:lnTo>
                    <a:pt x="58638" y="138"/>
                  </a:lnTo>
                  <a:lnTo>
                    <a:pt x="46382" y="0"/>
                  </a:lnTo>
                  <a:lnTo>
                    <a:pt x="28697" y="5030"/>
                  </a:lnTo>
                  <a:lnTo>
                    <a:pt x="26751" y="6195"/>
                  </a:lnTo>
                  <a:lnTo>
                    <a:pt x="25454" y="7819"/>
                  </a:lnTo>
                  <a:lnTo>
                    <a:pt x="24013" y="11880"/>
                  </a:lnTo>
                  <a:lnTo>
                    <a:pt x="23373" y="16508"/>
                  </a:lnTo>
                  <a:lnTo>
                    <a:pt x="27057" y="27918"/>
                  </a:lnTo>
                  <a:lnTo>
                    <a:pt x="46608" y="57950"/>
                  </a:lnTo>
                  <a:lnTo>
                    <a:pt x="72084" y="90627"/>
                  </a:lnTo>
                  <a:lnTo>
                    <a:pt x="103097" y="128014"/>
                  </a:lnTo>
                  <a:lnTo>
                    <a:pt x="121114" y="159988"/>
                  </a:lnTo>
                  <a:lnTo>
                    <a:pt x="132821" y="185377"/>
                  </a:lnTo>
                  <a:lnTo>
                    <a:pt x="130140" y="201304"/>
                  </a:lnTo>
                  <a:lnTo>
                    <a:pt x="128247" y="202238"/>
                  </a:lnTo>
                  <a:lnTo>
                    <a:pt x="96430" y="203997"/>
                  </a:lnTo>
                  <a:lnTo>
                    <a:pt x="83498" y="203211"/>
                  </a:lnTo>
                  <a:lnTo>
                    <a:pt x="52127" y="193493"/>
                  </a:lnTo>
                  <a:lnTo>
                    <a:pt x="29551" y="178459"/>
                  </a:lnTo>
                  <a:lnTo>
                    <a:pt x="5243" y="155935"/>
                  </a:lnTo>
                  <a:lnTo>
                    <a:pt x="2330" y="150805"/>
                  </a:lnTo>
                  <a:lnTo>
                    <a:pt x="0" y="13552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06"/>
            <p:cNvSpPr/>
            <p:nvPr/>
          </p:nvSpPr>
          <p:spPr>
            <a:xfrm>
              <a:off x="4396771" y="5601161"/>
              <a:ext cx="242068" cy="212900"/>
            </a:xfrm>
            <a:custGeom>
              <a:avLst/>
              <a:gdLst/>
              <a:ahLst/>
              <a:cxnLst/>
              <a:rect l="0" t="0" r="0" b="0"/>
              <a:pathLst>
                <a:path w="242068" h="212900">
                  <a:moveTo>
                    <a:pt x="76169" y="52878"/>
                  </a:moveTo>
                  <a:lnTo>
                    <a:pt x="70085" y="59808"/>
                  </a:lnTo>
                  <a:lnTo>
                    <a:pt x="44961" y="97266"/>
                  </a:lnTo>
                  <a:lnTo>
                    <a:pt x="17402" y="134993"/>
                  </a:lnTo>
                  <a:lnTo>
                    <a:pt x="11950" y="146100"/>
                  </a:lnTo>
                  <a:lnTo>
                    <a:pt x="6192" y="164771"/>
                  </a:lnTo>
                  <a:lnTo>
                    <a:pt x="1198" y="172817"/>
                  </a:lnTo>
                  <a:lnTo>
                    <a:pt x="211" y="178797"/>
                  </a:lnTo>
                  <a:lnTo>
                    <a:pt x="0" y="175492"/>
                  </a:lnTo>
                  <a:lnTo>
                    <a:pt x="5212" y="162769"/>
                  </a:lnTo>
                  <a:lnTo>
                    <a:pt x="13481" y="126711"/>
                  </a:lnTo>
                  <a:lnTo>
                    <a:pt x="21064" y="90667"/>
                  </a:lnTo>
                  <a:lnTo>
                    <a:pt x="29045" y="52838"/>
                  </a:lnTo>
                  <a:lnTo>
                    <a:pt x="31213" y="18617"/>
                  </a:lnTo>
                  <a:lnTo>
                    <a:pt x="36464" y="7415"/>
                  </a:lnTo>
                  <a:lnTo>
                    <a:pt x="37752" y="1094"/>
                  </a:lnTo>
                  <a:lnTo>
                    <a:pt x="38704" y="576"/>
                  </a:lnTo>
                  <a:lnTo>
                    <a:pt x="42020" y="0"/>
                  </a:lnTo>
                  <a:lnTo>
                    <a:pt x="46316" y="2001"/>
                  </a:lnTo>
                  <a:lnTo>
                    <a:pt x="65499" y="14995"/>
                  </a:lnTo>
                  <a:lnTo>
                    <a:pt x="77353" y="20801"/>
                  </a:lnTo>
                  <a:lnTo>
                    <a:pt x="115153" y="48104"/>
                  </a:lnTo>
                  <a:lnTo>
                    <a:pt x="152485" y="73239"/>
                  </a:lnTo>
                  <a:lnTo>
                    <a:pt x="188226" y="92572"/>
                  </a:lnTo>
                  <a:lnTo>
                    <a:pt x="207302" y="104433"/>
                  </a:lnTo>
                  <a:lnTo>
                    <a:pt x="228413" y="116026"/>
                  </a:lnTo>
                  <a:lnTo>
                    <a:pt x="237930" y="123894"/>
                  </a:lnTo>
                  <a:lnTo>
                    <a:pt x="241196" y="129032"/>
                  </a:lnTo>
                  <a:lnTo>
                    <a:pt x="242067" y="131587"/>
                  </a:lnTo>
                  <a:lnTo>
                    <a:pt x="241800" y="134138"/>
                  </a:lnTo>
                  <a:lnTo>
                    <a:pt x="239247" y="139229"/>
                  </a:lnTo>
                  <a:lnTo>
                    <a:pt x="237381" y="140926"/>
                  </a:lnTo>
                  <a:lnTo>
                    <a:pt x="201189" y="154793"/>
                  </a:lnTo>
                  <a:lnTo>
                    <a:pt x="169099" y="164701"/>
                  </a:lnTo>
                  <a:lnTo>
                    <a:pt x="135165" y="174811"/>
                  </a:lnTo>
                  <a:lnTo>
                    <a:pt x="100146" y="184961"/>
                  </a:lnTo>
                  <a:lnTo>
                    <a:pt x="63333" y="191628"/>
                  </a:lnTo>
                  <a:lnTo>
                    <a:pt x="37538" y="197711"/>
                  </a:lnTo>
                  <a:lnTo>
                    <a:pt x="35175" y="199387"/>
                  </a:lnTo>
                  <a:lnTo>
                    <a:pt x="32549" y="203507"/>
                  </a:lnTo>
                  <a:lnTo>
                    <a:pt x="30448" y="21289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07"/>
            <p:cNvSpPr/>
            <p:nvPr/>
          </p:nvSpPr>
          <p:spPr>
            <a:xfrm>
              <a:off x="4122419" y="5646419"/>
              <a:ext cx="160022" cy="15242"/>
            </a:xfrm>
            <a:custGeom>
              <a:avLst/>
              <a:gdLst/>
              <a:ahLst/>
              <a:cxnLst/>
              <a:rect l="0" t="0" r="0" b="0"/>
              <a:pathLst>
                <a:path w="160022" h="15242">
                  <a:moveTo>
                    <a:pt x="0" y="0"/>
                  </a:moveTo>
                  <a:lnTo>
                    <a:pt x="8091" y="0"/>
                  </a:lnTo>
                  <a:lnTo>
                    <a:pt x="14321" y="2258"/>
                  </a:lnTo>
                  <a:lnTo>
                    <a:pt x="17167" y="4046"/>
                  </a:lnTo>
                  <a:lnTo>
                    <a:pt x="40833" y="6914"/>
                  </a:lnTo>
                  <a:lnTo>
                    <a:pt x="74984" y="9739"/>
                  </a:lnTo>
                  <a:lnTo>
                    <a:pt x="110486" y="14154"/>
                  </a:lnTo>
                  <a:lnTo>
                    <a:pt x="143609" y="15098"/>
                  </a:lnTo>
                  <a:lnTo>
                    <a:pt x="160021" y="152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Lipids are compounds that store energy and can act as barriers in membranes</a:t>
            </a:r>
          </a:p>
          <a:p>
            <a:pPr lvl="1"/>
            <a:r>
              <a:rPr lang="en-US" dirty="0" smtClean="0"/>
              <a:t>Oils are lipids that are liquid at room temperature</a:t>
            </a:r>
          </a:p>
          <a:p>
            <a:pPr lvl="1"/>
            <a:r>
              <a:rPr lang="en-US" dirty="0" smtClean="0"/>
              <a:t>Fats are lipids that are solid at room temperature</a:t>
            </a:r>
            <a:endParaRPr lang="en-US" dirty="0"/>
          </a:p>
        </p:txBody>
      </p:sp>
      <p:grpSp>
        <p:nvGrpSpPr>
          <p:cNvPr id="11" name="SMARTInkShape-Group70"/>
          <p:cNvGrpSpPr/>
          <p:nvPr/>
        </p:nvGrpSpPr>
        <p:grpSpPr>
          <a:xfrm>
            <a:off x="2438400" y="632460"/>
            <a:ext cx="1495414" cy="998220"/>
            <a:chOff x="2438400" y="632460"/>
            <a:chExt cx="1495414" cy="998220"/>
          </a:xfrm>
        </p:grpSpPr>
        <p:sp>
          <p:nvSpPr>
            <p:cNvPr id="4" name="SMARTInkShape-408"/>
            <p:cNvSpPr/>
            <p:nvPr/>
          </p:nvSpPr>
          <p:spPr>
            <a:xfrm>
              <a:off x="2438400" y="632460"/>
              <a:ext cx="518160" cy="685170"/>
            </a:xfrm>
            <a:custGeom>
              <a:avLst/>
              <a:gdLst/>
              <a:ahLst/>
              <a:cxnLst/>
              <a:rect l="0" t="0" r="0" b="0"/>
              <a:pathLst>
                <a:path w="518160" h="685170">
                  <a:moveTo>
                    <a:pt x="38100" y="304800"/>
                  </a:moveTo>
                  <a:lnTo>
                    <a:pt x="34054" y="304800"/>
                  </a:lnTo>
                  <a:lnTo>
                    <a:pt x="32863" y="303953"/>
                  </a:lnTo>
                  <a:lnTo>
                    <a:pt x="32068" y="302542"/>
                  </a:lnTo>
                  <a:lnTo>
                    <a:pt x="30793" y="298239"/>
                  </a:lnTo>
                  <a:lnTo>
                    <a:pt x="28361" y="299908"/>
                  </a:lnTo>
                  <a:lnTo>
                    <a:pt x="26527" y="301538"/>
                  </a:lnTo>
                  <a:lnTo>
                    <a:pt x="24489" y="305608"/>
                  </a:lnTo>
                  <a:lnTo>
                    <a:pt x="18910" y="337278"/>
                  </a:lnTo>
                  <a:lnTo>
                    <a:pt x="15964" y="372238"/>
                  </a:lnTo>
                  <a:lnTo>
                    <a:pt x="15454" y="402580"/>
                  </a:lnTo>
                  <a:lnTo>
                    <a:pt x="14456" y="438852"/>
                  </a:lnTo>
                  <a:lnTo>
                    <a:pt x="11223" y="466825"/>
                  </a:lnTo>
                  <a:lnTo>
                    <a:pt x="9221" y="496191"/>
                  </a:lnTo>
                  <a:lnTo>
                    <a:pt x="8331" y="525329"/>
                  </a:lnTo>
                  <a:lnTo>
                    <a:pt x="7936" y="552390"/>
                  </a:lnTo>
                  <a:lnTo>
                    <a:pt x="7713" y="587380"/>
                  </a:lnTo>
                  <a:lnTo>
                    <a:pt x="7647" y="619197"/>
                  </a:lnTo>
                  <a:lnTo>
                    <a:pt x="7625" y="653358"/>
                  </a:lnTo>
                  <a:lnTo>
                    <a:pt x="7619" y="685169"/>
                  </a:lnTo>
                  <a:lnTo>
                    <a:pt x="7619" y="651501"/>
                  </a:lnTo>
                  <a:lnTo>
                    <a:pt x="7619" y="619192"/>
                  </a:lnTo>
                  <a:lnTo>
                    <a:pt x="7619" y="592696"/>
                  </a:lnTo>
                  <a:lnTo>
                    <a:pt x="7619" y="566809"/>
                  </a:lnTo>
                  <a:lnTo>
                    <a:pt x="7619" y="541193"/>
                  </a:lnTo>
                  <a:lnTo>
                    <a:pt x="7619" y="514850"/>
                  </a:lnTo>
                  <a:lnTo>
                    <a:pt x="7619" y="486209"/>
                  </a:lnTo>
                  <a:lnTo>
                    <a:pt x="5362" y="458804"/>
                  </a:lnTo>
                  <a:lnTo>
                    <a:pt x="1588" y="421833"/>
                  </a:lnTo>
                  <a:lnTo>
                    <a:pt x="470" y="389429"/>
                  </a:lnTo>
                  <a:lnTo>
                    <a:pt x="93" y="352185"/>
                  </a:lnTo>
                  <a:lnTo>
                    <a:pt x="12" y="314897"/>
                  </a:lnTo>
                  <a:lnTo>
                    <a:pt x="0" y="277960"/>
                  </a:lnTo>
                  <a:lnTo>
                    <a:pt x="0" y="272268"/>
                  </a:lnTo>
                  <a:lnTo>
                    <a:pt x="846" y="270412"/>
                  </a:lnTo>
                  <a:lnTo>
                    <a:pt x="2257" y="269175"/>
                  </a:lnTo>
                  <a:lnTo>
                    <a:pt x="4045" y="268350"/>
                  </a:lnTo>
                  <a:lnTo>
                    <a:pt x="5236" y="266953"/>
                  </a:lnTo>
                  <a:lnTo>
                    <a:pt x="9406" y="258628"/>
                  </a:lnTo>
                  <a:lnTo>
                    <a:pt x="11351" y="256238"/>
                  </a:lnTo>
                  <a:lnTo>
                    <a:pt x="46716" y="237228"/>
                  </a:lnTo>
                  <a:lnTo>
                    <a:pt x="83326" y="217290"/>
                  </a:lnTo>
                  <a:lnTo>
                    <a:pt x="119045" y="197026"/>
                  </a:lnTo>
                  <a:lnTo>
                    <a:pt x="146889" y="182394"/>
                  </a:lnTo>
                  <a:lnTo>
                    <a:pt x="178455" y="167424"/>
                  </a:lnTo>
                  <a:lnTo>
                    <a:pt x="212240" y="152304"/>
                  </a:lnTo>
                  <a:lnTo>
                    <a:pt x="247011" y="137117"/>
                  </a:lnTo>
                  <a:lnTo>
                    <a:pt x="279962" y="121901"/>
                  </a:lnTo>
                  <a:lnTo>
                    <a:pt x="312387" y="106671"/>
                  </a:lnTo>
                  <a:lnTo>
                    <a:pt x="346554" y="91436"/>
                  </a:lnTo>
                  <a:lnTo>
                    <a:pt x="376979" y="76198"/>
                  </a:lnTo>
                  <a:lnTo>
                    <a:pt x="404613" y="60959"/>
                  </a:lnTo>
                  <a:lnTo>
                    <a:pt x="431005" y="45719"/>
                  </a:lnTo>
                  <a:lnTo>
                    <a:pt x="465619" y="26905"/>
                  </a:lnTo>
                  <a:lnTo>
                    <a:pt x="501352" y="8487"/>
                  </a:lnTo>
                  <a:lnTo>
                    <a:pt x="51815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09"/>
            <p:cNvSpPr/>
            <p:nvPr/>
          </p:nvSpPr>
          <p:spPr>
            <a:xfrm>
              <a:off x="2537459" y="1074420"/>
              <a:ext cx="190501" cy="83820"/>
            </a:xfrm>
            <a:custGeom>
              <a:avLst/>
              <a:gdLst/>
              <a:ahLst/>
              <a:cxnLst/>
              <a:rect l="0" t="0" r="0" b="0"/>
              <a:pathLst>
                <a:path w="190501" h="83820">
                  <a:moveTo>
                    <a:pt x="0" y="83819"/>
                  </a:moveTo>
                  <a:lnTo>
                    <a:pt x="4046" y="83819"/>
                  </a:lnTo>
                  <a:lnTo>
                    <a:pt x="8289" y="81562"/>
                  </a:lnTo>
                  <a:lnTo>
                    <a:pt x="21958" y="73214"/>
                  </a:lnTo>
                  <a:lnTo>
                    <a:pt x="35727" y="67801"/>
                  </a:lnTo>
                  <a:lnTo>
                    <a:pt x="56133" y="54440"/>
                  </a:lnTo>
                  <a:lnTo>
                    <a:pt x="93274" y="38196"/>
                  </a:lnTo>
                  <a:lnTo>
                    <a:pt x="129782" y="25412"/>
                  </a:lnTo>
                  <a:lnTo>
                    <a:pt x="162326" y="12984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10"/>
            <p:cNvSpPr/>
            <p:nvPr/>
          </p:nvSpPr>
          <p:spPr>
            <a:xfrm>
              <a:off x="2874679" y="986209"/>
              <a:ext cx="386681" cy="246574"/>
            </a:xfrm>
            <a:custGeom>
              <a:avLst/>
              <a:gdLst/>
              <a:ahLst/>
              <a:cxnLst/>
              <a:rect l="0" t="0" r="0" b="0"/>
              <a:pathLst>
                <a:path w="386681" h="246574">
                  <a:moveTo>
                    <a:pt x="188561" y="4391"/>
                  </a:moveTo>
                  <a:lnTo>
                    <a:pt x="184516" y="4391"/>
                  </a:lnTo>
                  <a:lnTo>
                    <a:pt x="169480" y="0"/>
                  </a:lnTo>
                  <a:lnTo>
                    <a:pt x="135144" y="6317"/>
                  </a:lnTo>
                  <a:lnTo>
                    <a:pt x="110840" y="18976"/>
                  </a:lnTo>
                  <a:lnTo>
                    <a:pt x="73068" y="47736"/>
                  </a:lnTo>
                  <a:lnTo>
                    <a:pt x="44292" y="75250"/>
                  </a:lnTo>
                  <a:lnTo>
                    <a:pt x="19295" y="112217"/>
                  </a:lnTo>
                  <a:lnTo>
                    <a:pt x="6363" y="147641"/>
                  </a:lnTo>
                  <a:lnTo>
                    <a:pt x="520" y="173835"/>
                  </a:lnTo>
                  <a:lnTo>
                    <a:pt x="0" y="191459"/>
                  </a:lnTo>
                  <a:lnTo>
                    <a:pt x="6565" y="216571"/>
                  </a:lnTo>
                  <a:lnTo>
                    <a:pt x="8810" y="222044"/>
                  </a:lnTo>
                  <a:lnTo>
                    <a:pt x="15820" y="230383"/>
                  </a:lnTo>
                  <a:lnTo>
                    <a:pt x="25427" y="236912"/>
                  </a:lnTo>
                  <a:lnTo>
                    <a:pt x="44269" y="244500"/>
                  </a:lnTo>
                  <a:lnTo>
                    <a:pt x="55569" y="246573"/>
                  </a:lnTo>
                  <a:lnTo>
                    <a:pt x="75495" y="243694"/>
                  </a:lnTo>
                  <a:lnTo>
                    <a:pt x="112523" y="224439"/>
                  </a:lnTo>
                  <a:lnTo>
                    <a:pt x="142872" y="200821"/>
                  </a:lnTo>
                  <a:lnTo>
                    <a:pt x="172656" y="164188"/>
                  </a:lnTo>
                  <a:lnTo>
                    <a:pt x="189464" y="133886"/>
                  </a:lnTo>
                  <a:lnTo>
                    <a:pt x="203585" y="95825"/>
                  </a:lnTo>
                  <a:lnTo>
                    <a:pt x="209099" y="72969"/>
                  </a:lnTo>
                  <a:lnTo>
                    <a:pt x="211217" y="37797"/>
                  </a:lnTo>
                  <a:lnTo>
                    <a:pt x="211285" y="34282"/>
                  </a:lnTo>
                  <a:lnTo>
                    <a:pt x="210483" y="31938"/>
                  </a:lnTo>
                  <a:lnTo>
                    <a:pt x="209103" y="30375"/>
                  </a:lnTo>
                  <a:lnTo>
                    <a:pt x="204111" y="27433"/>
                  </a:lnTo>
                  <a:lnTo>
                    <a:pt x="203892" y="31350"/>
                  </a:lnTo>
                  <a:lnTo>
                    <a:pt x="215154" y="64042"/>
                  </a:lnTo>
                  <a:lnTo>
                    <a:pt x="229075" y="94404"/>
                  </a:lnTo>
                  <a:lnTo>
                    <a:pt x="255801" y="131307"/>
                  </a:lnTo>
                  <a:lnTo>
                    <a:pt x="270196" y="142561"/>
                  </a:lnTo>
                  <a:lnTo>
                    <a:pt x="289231" y="147212"/>
                  </a:lnTo>
                  <a:lnTo>
                    <a:pt x="326921" y="148999"/>
                  </a:lnTo>
                  <a:lnTo>
                    <a:pt x="364985" y="138549"/>
                  </a:lnTo>
                  <a:lnTo>
                    <a:pt x="386680" y="12631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11"/>
            <p:cNvSpPr/>
            <p:nvPr/>
          </p:nvSpPr>
          <p:spPr>
            <a:xfrm>
              <a:off x="3345221" y="632460"/>
              <a:ext cx="91399" cy="464820"/>
            </a:xfrm>
            <a:custGeom>
              <a:avLst/>
              <a:gdLst/>
              <a:ahLst/>
              <a:cxnLst/>
              <a:rect l="0" t="0" r="0" b="0"/>
              <a:pathLst>
                <a:path w="91399" h="464820">
                  <a:moveTo>
                    <a:pt x="7579" y="0"/>
                  </a:moveTo>
                  <a:lnTo>
                    <a:pt x="3533" y="0"/>
                  </a:lnTo>
                  <a:lnTo>
                    <a:pt x="2342" y="846"/>
                  </a:lnTo>
                  <a:lnTo>
                    <a:pt x="1547" y="2257"/>
                  </a:lnTo>
                  <a:lnTo>
                    <a:pt x="429" y="10546"/>
                  </a:lnTo>
                  <a:lnTo>
                    <a:pt x="0" y="46645"/>
                  </a:lnTo>
                  <a:lnTo>
                    <a:pt x="4012" y="84473"/>
                  </a:lnTo>
                  <a:lnTo>
                    <a:pt x="6522" y="120326"/>
                  </a:lnTo>
                  <a:lnTo>
                    <a:pt x="9366" y="147458"/>
                  </a:lnTo>
                  <a:lnTo>
                    <a:pt x="13453" y="175603"/>
                  </a:lnTo>
                  <a:lnTo>
                    <a:pt x="18091" y="202223"/>
                  </a:lnTo>
                  <a:lnTo>
                    <a:pt x="20718" y="228166"/>
                  </a:lnTo>
                  <a:lnTo>
                    <a:pt x="23578" y="253807"/>
                  </a:lnTo>
                  <a:lnTo>
                    <a:pt x="33862" y="291196"/>
                  </a:lnTo>
                  <a:lnTo>
                    <a:pt x="42648" y="324946"/>
                  </a:lnTo>
                  <a:lnTo>
                    <a:pt x="51460" y="359687"/>
                  </a:lnTo>
                  <a:lnTo>
                    <a:pt x="66921" y="395040"/>
                  </a:lnTo>
                  <a:lnTo>
                    <a:pt x="81026" y="428098"/>
                  </a:lnTo>
                  <a:lnTo>
                    <a:pt x="87949" y="444155"/>
                  </a:lnTo>
                  <a:lnTo>
                    <a:pt x="91398" y="4648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12"/>
            <p:cNvSpPr/>
            <p:nvPr/>
          </p:nvSpPr>
          <p:spPr>
            <a:xfrm>
              <a:off x="3261359" y="754379"/>
              <a:ext cx="312422" cy="167642"/>
            </a:xfrm>
            <a:custGeom>
              <a:avLst/>
              <a:gdLst/>
              <a:ahLst/>
              <a:cxnLst/>
              <a:rect l="0" t="0" r="0" b="0"/>
              <a:pathLst>
                <a:path w="312422" h="167642">
                  <a:moveTo>
                    <a:pt x="0" y="167641"/>
                  </a:moveTo>
                  <a:lnTo>
                    <a:pt x="0" y="157034"/>
                  </a:lnTo>
                  <a:lnTo>
                    <a:pt x="4045" y="145683"/>
                  </a:lnTo>
                  <a:lnTo>
                    <a:pt x="18697" y="131595"/>
                  </a:lnTo>
                  <a:lnTo>
                    <a:pt x="56054" y="106617"/>
                  </a:lnTo>
                  <a:lnTo>
                    <a:pt x="86882" y="91422"/>
                  </a:lnTo>
                  <a:lnTo>
                    <a:pt x="122828" y="76195"/>
                  </a:lnTo>
                  <a:lnTo>
                    <a:pt x="160289" y="60959"/>
                  </a:lnTo>
                  <a:lnTo>
                    <a:pt x="198200" y="45720"/>
                  </a:lnTo>
                  <a:lnTo>
                    <a:pt x="236244" y="30480"/>
                  </a:lnTo>
                  <a:lnTo>
                    <a:pt x="269812" y="17498"/>
                  </a:lnTo>
                  <a:lnTo>
                    <a:pt x="31242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13"/>
            <p:cNvSpPr/>
            <p:nvPr/>
          </p:nvSpPr>
          <p:spPr>
            <a:xfrm>
              <a:off x="3543300" y="685800"/>
              <a:ext cx="390514" cy="457201"/>
            </a:xfrm>
            <a:custGeom>
              <a:avLst/>
              <a:gdLst/>
              <a:ahLst/>
              <a:cxnLst/>
              <a:rect l="0" t="0" r="0" b="0"/>
              <a:pathLst>
                <a:path w="390514" h="457201">
                  <a:moveTo>
                    <a:pt x="350519" y="0"/>
                  </a:moveTo>
                  <a:lnTo>
                    <a:pt x="339914" y="0"/>
                  </a:lnTo>
                  <a:lnTo>
                    <a:pt x="328562" y="4045"/>
                  </a:lnTo>
                  <a:lnTo>
                    <a:pt x="294037" y="21469"/>
                  </a:lnTo>
                  <a:lnTo>
                    <a:pt x="263511" y="32325"/>
                  </a:lnTo>
                  <a:lnTo>
                    <a:pt x="227655" y="48524"/>
                  </a:lnTo>
                  <a:lnTo>
                    <a:pt x="190220" y="67153"/>
                  </a:lnTo>
                  <a:lnTo>
                    <a:pt x="154575" y="83397"/>
                  </a:lnTo>
                  <a:lnTo>
                    <a:pt x="124821" y="98934"/>
                  </a:lnTo>
                  <a:lnTo>
                    <a:pt x="87001" y="127271"/>
                  </a:lnTo>
                  <a:lnTo>
                    <a:pt x="83401" y="130567"/>
                  </a:lnTo>
                  <a:lnTo>
                    <a:pt x="81847" y="133611"/>
                  </a:lnTo>
                  <a:lnTo>
                    <a:pt x="81658" y="136487"/>
                  </a:lnTo>
                  <a:lnTo>
                    <a:pt x="82379" y="139251"/>
                  </a:lnTo>
                  <a:lnTo>
                    <a:pt x="87695" y="144580"/>
                  </a:lnTo>
                  <a:lnTo>
                    <a:pt x="91483" y="147187"/>
                  </a:lnTo>
                  <a:lnTo>
                    <a:pt x="125186" y="153971"/>
                  </a:lnTo>
                  <a:lnTo>
                    <a:pt x="163205" y="158825"/>
                  </a:lnTo>
                  <a:lnTo>
                    <a:pt x="197276" y="163711"/>
                  </a:lnTo>
                  <a:lnTo>
                    <a:pt x="234182" y="170521"/>
                  </a:lnTo>
                  <a:lnTo>
                    <a:pt x="271928" y="181946"/>
                  </a:lnTo>
                  <a:lnTo>
                    <a:pt x="309924" y="196055"/>
                  </a:lnTo>
                  <a:lnTo>
                    <a:pt x="339902" y="215006"/>
                  </a:lnTo>
                  <a:lnTo>
                    <a:pt x="371094" y="244165"/>
                  </a:lnTo>
                  <a:lnTo>
                    <a:pt x="390190" y="281982"/>
                  </a:lnTo>
                  <a:lnTo>
                    <a:pt x="390513" y="289588"/>
                  </a:lnTo>
                  <a:lnTo>
                    <a:pt x="386357" y="304812"/>
                  </a:lnTo>
                  <a:lnTo>
                    <a:pt x="370451" y="327663"/>
                  </a:lnTo>
                  <a:lnTo>
                    <a:pt x="345607" y="350521"/>
                  </a:lnTo>
                  <a:lnTo>
                    <a:pt x="308706" y="369335"/>
                  </a:lnTo>
                  <a:lnTo>
                    <a:pt x="275773" y="382588"/>
                  </a:lnTo>
                  <a:lnTo>
                    <a:pt x="238559" y="396099"/>
                  </a:lnTo>
                  <a:lnTo>
                    <a:pt x="219153" y="402073"/>
                  </a:lnTo>
                  <a:lnTo>
                    <a:pt x="199442" y="407748"/>
                  </a:lnTo>
                  <a:lnTo>
                    <a:pt x="178681" y="413225"/>
                  </a:lnTo>
                  <a:lnTo>
                    <a:pt x="157221" y="418570"/>
                  </a:lnTo>
                  <a:lnTo>
                    <a:pt x="135293" y="423827"/>
                  </a:lnTo>
                  <a:lnTo>
                    <a:pt x="110515" y="429871"/>
                  </a:lnTo>
                  <a:lnTo>
                    <a:pt x="83837" y="436440"/>
                  </a:lnTo>
                  <a:lnTo>
                    <a:pt x="55891" y="443360"/>
                  </a:lnTo>
                  <a:lnTo>
                    <a:pt x="24840" y="451049"/>
                  </a:lnTo>
                  <a:lnTo>
                    <a:pt x="0" y="4572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14"/>
            <p:cNvSpPr/>
            <p:nvPr/>
          </p:nvSpPr>
          <p:spPr>
            <a:xfrm>
              <a:off x="2446047" y="1219200"/>
              <a:ext cx="14730" cy="411480"/>
            </a:xfrm>
            <a:custGeom>
              <a:avLst/>
              <a:gdLst/>
              <a:ahLst/>
              <a:cxnLst/>
              <a:rect l="0" t="0" r="0" b="0"/>
              <a:pathLst>
                <a:path w="14730" h="411480">
                  <a:moveTo>
                    <a:pt x="7593" y="0"/>
                  </a:moveTo>
                  <a:lnTo>
                    <a:pt x="286" y="0"/>
                  </a:lnTo>
                  <a:lnTo>
                    <a:pt x="0" y="10606"/>
                  </a:lnTo>
                  <a:lnTo>
                    <a:pt x="6536" y="46651"/>
                  </a:lnTo>
                  <a:lnTo>
                    <a:pt x="8230" y="83314"/>
                  </a:lnTo>
                  <a:lnTo>
                    <a:pt x="12768" y="119888"/>
                  </a:lnTo>
                  <a:lnTo>
                    <a:pt x="14126" y="150932"/>
                  </a:lnTo>
                  <a:lnTo>
                    <a:pt x="14729" y="184485"/>
                  </a:lnTo>
                  <a:lnTo>
                    <a:pt x="14151" y="219153"/>
                  </a:lnTo>
                  <a:lnTo>
                    <a:pt x="11072" y="254317"/>
                  </a:lnTo>
                  <a:lnTo>
                    <a:pt x="9139" y="289700"/>
                  </a:lnTo>
                  <a:lnTo>
                    <a:pt x="8280" y="324336"/>
                  </a:lnTo>
                  <a:lnTo>
                    <a:pt x="7898" y="356662"/>
                  </a:lnTo>
                  <a:lnTo>
                    <a:pt x="7683" y="391286"/>
                  </a:lnTo>
                  <a:lnTo>
                    <a:pt x="7593" y="4114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71"/>
          <p:cNvGrpSpPr/>
          <p:nvPr/>
        </p:nvGrpSpPr>
        <p:grpSpPr>
          <a:xfrm>
            <a:off x="632460" y="3082034"/>
            <a:ext cx="472400" cy="148847"/>
            <a:chOff x="632460" y="3082034"/>
            <a:chExt cx="472400" cy="148847"/>
          </a:xfrm>
        </p:grpSpPr>
        <p:sp>
          <p:nvSpPr>
            <p:cNvPr id="12" name="SMARTInkShape-415"/>
            <p:cNvSpPr/>
            <p:nvPr/>
          </p:nvSpPr>
          <p:spPr>
            <a:xfrm>
              <a:off x="632460" y="3162300"/>
              <a:ext cx="342901" cy="22860"/>
            </a:xfrm>
            <a:custGeom>
              <a:avLst/>
              <a:gdLst/>
              <a:ahLst/>
              <a:cxnLst/>
              <a:rect l="0" t="0" r="0" b="0"/>
              <a:pathLst>
                <a:path w="342901" h="22860">
                  <a:moveTo>
                    <a:pt x="0" y="22859"/>
                  </a:moveTo>
                  <a:lnTo>
                    <a:pt x="11351" y="11508"/>
                  </a:lnTo>
                  <a:lnTo>
                    <a:pt x="18027" y="9348"/>
                  </a:lnTo>
                  <a:lnTo>
                    <a:pt x="31305" y="5874"/>
                  </a:lnTo>
                  <a:lnTo>
                    <a:pt x="45964" y="1740"/>
                  </a:lnTo>
                  <a:lnTo>
                    <a:pt x="77235" y="229"/>
                  </a:lnTo>
                  <a:lnTo>
                    <a:pt x="114436" y="30"/>
                  </a:lnTo>
                  <a:lnTo>
                    <a:pt x="145653" y="6"/>
                  </a:lnTo>
                  <a:lnTo>
                    <a:pt x="181296" y="1"/>
                  </a:lnTo>
                  <a:lnTo>
                    <a:pt x="217092" y="0"/>
                  </a:lnTo>
                  <a:lnTo>
                    <a:pt x="250692" y="0"/>
                  </a:lnTo>
                  <a:lnTo>
                    <a:pt x="285413" y="0"/>
                  </a:lnTo>
                  <a:lnTo>
                    <a:pt x="320497" y="0"/>
                  </a:lnTo>
                  <a:lnTo>
                    <a:pt x="3429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16"/>
            <p:cNvSpPr/>
            <p:nvPr/>
          </p:nvSpPr>
          <p:spPr>
            <a:xfrm>
              <a:off x="929639" y="3082034"/>
              <a:ext cx="175221" cy="148847"/>
            </a:xfrm>
            <a:custGeom>
              <a:avLst/>
              <a:gdLst/>
              <a:ahLst/>
              <a:cxnLst/>
              <a:rect l="0" t="0" r="0" b="0"/>
              <a:pathLst>
                <a:path w="175221" h="148847">
                  <a:moveTo>
                    <a:pt x="106681" y="11685"/>
                  </a:moveTo>
                  <a:lnTo>
                    <a:pt x="106681" y="18246"/>
                  </a:lnTo>
                  <a:lnTo>
                    <a:pt x="102635" y="23037"/>
                  </a:lnTo>
                  <a:lnTo>
                    <a:pt x="100649" y="29713"/>
                  </a:lnTo>
                  <a:lnTo>
                    <a:pt x="98920" y="37478"/>
                  </a:lnTo>
                  <a:lnTo>
                    <a:pt x="94033" y="48302"/>
                  </a:lnTo>
                  <a:lnTo>
                    <a:pt x="86431" y="82341"/>
                  </a:lnTo>
                  <a:lnTo>
                    <a:pt x="83922" y="119382"/>
                  </a:lnTo>
                  <a:lnTo>
                    <a:pt x="83821" y="140023"/>
                  </a:lnTo>
                  <a:lnTo>
                    <a:pt x="83821" y="134559"/>
                  </a:lnTo>
                  <a:lnTo>
                    <a:pt x="87866" y="125798"/>
                  </a:lnTo>
                  <a:lnTo>
                    <a:pt x="88211" y="122474"/>
                  </a:lnTo>
                  <a:lnTo>
                    <a:pt x="84152" y="88897"/>
                  </a:lnTo>
                  <a:lnTo>
                    <a:pt x="81592" y="51463"/>
                  </a:lnTo>
                  <a:lnTo>
                    <a:pt x="77266" y="29797"/>
                  </a:lnTo>
                  <a:lnTo>
                    <a:pt x="76294" y="9620"/>
                  </a:lnTo>
                  <a:lnTo>
                    <a:pt x="75416" y="7769"/>
                  </a:lnTo>
                  <a:lnTo>
                    <a:pt x="73984" y="6535"/>
                  </a:lnTo>
                  <a:lnTo>
                    <a:pt x="72183" y="5711"/>
                  </a:lnTo>
                  <a:lnTo>
                    <a:pt x="70982" y="4316"/>
                  </a:lnTo>
                  <a:lnTo>
                    <a:pt x="69292" y="0"/>
                  </a:lnTo>
                  <a:lnTo>
                    <a:pt x="69055" y="509"/>
                  </a:lnTo>
                  <a:lnTo>
                    <a:pt x="68674" y="3363"/>
                  </a:lnTo>
                  <a:lnTo>
                    <a:pt x="73836" y="10010"/>
                  </a:lnTo>
                  <a:lnTo>
                    <a:pt x="76346" y="17022"/>
                  </a:lnTo>
                  <a:lnTo>
                    <a:pt x="79934" y="21959"/>
                  </a:lnTo>
                  <a:lnTo>
                    <a:pt x="100646" y="37095"/>
                  </a:lnTo>
                  <a:lnTo>
                    <a:pt x="108514" y="39912"/>
                  </a:lnTo>
                  <a:lnTo>
                    <a:pt x="146545" y="48991"/>
                  </a:lnTo>
                  <a:lnTo>
                    <a:pt x="162124" y="49681"/>
                  </a:lnTo>
                  <a:lnTo>
                    <a:pt x="167446" y="51997"/>
                  </a:lnTo>
                  <a:lnTo>
                    <a:pt x="175220" y="57378"/>
                  </a:lnTo>
                  <a:lnTo>
                    <a:pt x="171203" y="61443"/>
                  </a:lnTo>
                  <a:lnTo>
                    <a:pt x="145501" y="69069"/>
                  </a:lnTo>
                  <a:lnTo>
                    <a:pt x="113392" y="90958"/>
                  </a:lnTo>
                  <a:lnTo>
                    <a:pt x="80126" y="111850"/>
                  </a:lnTo>
                  <a:lnTo>
                    <a:pt x="45681" y="129245"/>
                  </a:lnTo>
                  <a:lnTo>
                    <a:pt x="10278" y="144472"/>
                  </a:lnTo>
                  <a:lnTo>
                    <a:pt x="0" y="14884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72"/>
          <p:cNvGrpSpPr/>
          <p:nvPr/>
        </p:nvGrpSpPr>
        <p:grpSpPr>
          <a:xfrm>
            <a:off x="91440" y="2827333"/>
            <a:ext cx="464821" cy="494493"/>
            <a:chOff x="91440" y="2827333"/>
            <a:chExt cx="464821" cy="494493"/>
          </a:xfrm>
        </p:grpSpPr>
        <p:sp>
          <p:nvSpPr>
            <p:cNvPr id="15" name="SMARTInkShape-417"/>
            <p:cNvSpPr/>
            <p:nvPr/>
          </p:nvSpPr>
          <p:spPr>
            <a:xfrm>
              <a:off x="91440" y="2880359"/>
              <a:ext cx="83820" cy="182710"/>
            </a:xfrm>
            <a:custGeom>
              <a:avLst/>
              <a:gdLst/>
              <a:ahLst/>
              <a:cxnLst/>
              <a:rect l="0" t="0" r="0" b="0"/>
              <a:pathLst>
                <a:path w="83820" h="182710">
                  <a:moveTo>
                    <a:pt x="0" y="76200"/>
                  </a:moveTo>
                  <a:lnTo>
                    <a:pt x="0" y="86806"/>
                  </a:lnTo>
                  <a:lnTo>
                    <a:pt x="12997" y="122401"/>
                  </a:lnTo>
                  <a:lnTo>
                    <a:pt x="21254" y="139090"/>
                  </a:lnTo>
                  <a:lnTo>
                    <a:pt x="47949" y="176272"/>
                  </a:lnTo>
                  <a:lnTo>
                    <a:pt x="51742" y="180922"/>
                  </a:lnTo>
                  <a:lnTo>
                    <a:pt x="51428" y="181575"/>
                  </a:lnTo>
                  <a:lnTo>
                    <a:pt x="46639" y="182709"/>
                  </a:lnTo>
                  <a:lnTo>
                    <a:pt x="45992" y="174739"/>
                  </a:lnTo>
                  <a:lnTo>
                    <a:pt x="50356" y="166280"/>
                  </a:lnTo>
                  <a:lnTo>
                    <a:pt x="62910" y="147052"/>
                  </a:lnTo>
                  <a:lnTo>
                    <a:pt x="70091" y="113596"/>
                  </a:lnTo>
                  <a:lnTo>
                    <a:pt x="75395" y="76108"/>
                  </a:lnTo>
                  <a:lnTo>
                    <a:pt x="76094" y="42133"/>
                  </a:lnTo>
                  <a:lnTo>
                    <a:pt x="76197" y="5565"/>
                  </a:lnTo>
                  <a:lnTo>
                    <a:pt x="77044" y="3710"/>
                  </a:lnTo>
                  <a:lnTo>
                    <a:pt x="78456" y="2474"/>
                  </a:lnTo>
                  <a:lnTo>
                    <a:pt x="8381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18"/>
            <p:cNvSpPr/>
            <p:nvPr/>
          </p:nvSpPr>
          <p:spPr>
            <a:xfrm>
              <a:off x="209768" y="2859005"/>
              <a:ext cx="64552" cy="150401"/>
            </a:xfrm>
            <a:custGeom>
              <a:avLst/>
              <a:gdLst/>
              <a:ahLst/>
              <a:cxnLst/>
              <a:rect l="0" t="0" r="0" b="0"/>
              <a:pathLst>
                <a:path w="64552" h="150401">
                  <a:moveTo>
                    <a:pt x="34072" y="67075"/>
                  </a:moveTo>
                  <a:lnTo>
                    <a:pt x="38117" y="63029"/>
                  </a:lnTo>
                  <a:lnTo>
                    <a:pt x="40103" y="58786"/>
                  </a:lnTo>
                  <a:lnTo>
                    <a:pt x="40632" y="56468"/>
                  </a:lnTo>
                  <a:lnTo>
                    <a:pt x="45423" y="49162"/>
                  </a:lnTo>
                  <a:lnTo>
                    <a:pt x="53780" y="39108"/>
                  </a:lnTo>
                  <a:lnTo>
                    <a:pt x="58567" y="28969"/>
                  </a:lnTo>
                  <a:lnTo>
                    <a:pt x="61892" y="23892"/>
                  </a:lnTo>
                  <a:lnTo>
                    <a:pt x="63369" y="18814"/>
                  </a:lnTo>
                  <a:lnTo>
                    <a:pt x="62917" y="16274"/>
                  </a:lnTo>
                  <a:lnTo>
                    <a:pt x="58365" y="6114"/>
                  </a:lnTo>
                  <a:lnTo>
                    <a:pt x="57887" y="3574"/>
                  </a:lnTo>
                  <a:lnTo>
                    <a:pt x="56722" y="1881"/>
                  </a:lnTo>
                  <a:lnTo>
                    <a:pt x="55098" y="752"/>
                  </a:lnTo>
                  <a:lnTo>
                    <a:pt x="53169" y="0"/>
                  </a:lnTo>
                  <a:lnTo>
                    <a:pt x="51037" y="345"/>
                  </a:lnTo>
                  <a:lnTo>
                    <a:pt x="34999" y="9233"/>
                  </a:lnTo>
                  <a:lnTo>
                    <a:pt x="27993" y="16249"/>
                  </a:lnTo>
                  <a:lnTo>
                    <a:pt x="8762" y="49442"/>
                  </a:lnTo>
                  <a:lnTo>
                    <a:pt x="0" y="86348"/>
                  </a:lnTo>
                  <a:lnTo>
                    <a:pt x="20" y="99347"/>
                  </a:lnTo>
                  <a:lnTo>
                    <a:pt x="5536" y="132885"/>
                  </a:lnTo>
                  <a:lnTo>
                    <a:pt x="14136" y="145268"/>
                  </a:lnTo>
                  <a:lnTo>
                    <a:pt x="21260" y="148393"/>
                  </a:lnTo>
                  <a:lnTo>
                    <a:pt x="35586" y="150400"/>
                  </a:lnTo>
                  <a:lnTo>
                    <a:pt x="64551" y="14327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19"/>
            <p:cNvSpPr/>
            <p:nvPr/>
          </p:nvSpPr>
          <p:spPr>
            <a:xfrm>
              <a:off x="373473" y="3048000"/>
              <a:ext cx="60867" cy="205741"/>
            </a:xfrm>
            <a:custGeom>
              <a:avLst/>
              <a:gdLst/>
              <a:ahLst/>
              <a:cxnLst/>
              <a:rect l="0" t="0" r="0" b="0"/>
              <a:pathLst>
                <a:path w="60867" h="205741">
                  <a:moveTo>
                    <a:pt x="7527" y="0"/>
                  </a:moveTo>
                  <a:lnTo>
                    <a:pt x="7527" y="4045"/>
                  </a:lnTo>
                  <a:lnTo>
                    <a:pt x="6680" y="5236"/>
                  </a:lnTo>
                  <a:lnTo>
                    <a:pt x="5269" y="6031"/>
                  </a:lnTo>
                  <a:lnTo>
                    <a:pt x="3481" y="6560"/>
                  </a:lnTo>
                  <a:lnTo>
                    <a:pt x="2290" y="7760"/>
                  </a:lnTo>
                  <a:lnTo>
                    <a:pt x="966" y="11351"/>
                  </a:lnTo>
                  <a:lnTo>
                    <a:pt x="0" y="36110"/>
                  </a:lnTo>
                  <a:lnTo>
                    <a:pt x="8208" y="67063"/>
                  </a:lnTo>
                  <a:lnTo>
                    <a:pt x="20316" y="105100"/>
                  </a:lnTo>
                  <a:lnTo>
                    <a:pt x="32938" y="140526"/>
                  </a:lnTo>
                  <a:lnTo>
                    <a:pt x="45628" y="173445"/>
                  </a:lnTo>
                  <a:lnTo>
                    <a:pt x="60866" y="2057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20"/>
            <p:cNvSpPr/>
            <p:nvPr/>
          </p:nvSpPr>
          <p:spPr>
            <a:xfrm>
              <a:off x="297180" y="3108959"/>
              <a:ext cx="7621" cy="7622"/>
            </a:xfrm>
            <a:custGeom>
              <a:avLst/>
              <a:gdLst/>
              <a:ahLst/>
              <a:cxnLst/>
              <a:rect l="0" t="0" r="0" b="0"/>
              <a:pathLst>
                <a:path w="7621" h="7622">
                  <a:moveTo>
                    <a:pt x="7620" y="7621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21"/>
            <p:cNvSpPr/>
            <p:nvPr/>
          </p:nvSpPr>
          <p:spPr>
            <a:xfrm>
              <a:off x="327660" y="3162300"/>
              <a:ext cx="38101" cy="114301"/>
            </a:xfrm>
            <a:custGeom>
              <a:avLst/>
              <a:gdLst/>
              <a:ahLst/>
              <a:cxnLst/>
              <a:rect l="0" t="0" r="0" b="0"/>
              <a:pathLst>
                <a:path w="38101" h="114301">
                  <a:moveTo>
                    <a:pt x="0" y="0"/>
                  </a:moveTo>
                  <a:lnTo>
                    <a:pt x="0" y="11351"/>
                  </a:lnTo>
                  <a:lnTo>
                    <a:pt x="12647" y="49074"/>
                  </a:lnTo>
                  <a:lnTo>
                    <a:pt x="21119" y="83867"/>
                  </a:lnTo>
                  <a:lnTo>
                    <a:pt x="22933" y="93154"/>
                  </a:lnTo>
                  <a:lnTo>
                    <a:pt x="30552" y="110618"/>
                  </a:lnTo>
                  <a:lnTo>
                    <a:pt x="32221" y="111845"/>
                  </a:lnTo>
                  <a:lnTo>
                    <a:pt x="3810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22"/>
            <p:cNvSpPr/>
            <p:nvPr/>
          </p:nvSpPr>
          <p:spPr>
            <a:xfrm>
              <a:off x="168312" y="3192780"/>
              <a:ext cx="98225" cy="129046"/>
            </a:xfrm>
            <a:custGeom>
              <a:avLst/>
              <a:gdLst/>
              <a:ahLst/>
              <a:cxnLst/>
              <a:rect l="0" t="0" r="0" b="0"/>
              <a:pathLst>
                <a:path w="98225" h="129046">
                  <a:moveTo>
                    <a:pt x="75528" y="38100"/>
                  </a:moveTo>
                  <a:lnTo>
                    <a:pt x="71482" y="34054"/>
                  </a:lnTo>
                  <a:lnTo>
                    <a:pt x="69496" y="29811"/>
                  </a:lnTo>
                  <a:lnTo>
                    <a:pt x="68221" y="20187"/>
                  </a:lnTo>
                  <a:lnTo>
                    <a:pt x="67270" y="18538"/>
                  </a:lnTo>
                  <a:lnTo>
                    <a:pt x="65789" y="17439"/>
                  </a:lnTo>
                  <a:lnTo>
                    <a:pt x="61886" y="15370"/>
                  </a:lnTo>
                  <a:lnTo>
                    <a:pt x="54049" y="8807"/>
                  </a:lnTo>
                  <a:lnTo>
                    <a:pt x="49032" y="7971"/>
                  </a:lnTo>
                  <a:lnTo>
                    <a:pt x="38138" y="11769"/>
                  </a:lnTo>
                  <a:lnTo>
                    <a:pt x="28230" y="18256"/>
                  </a:lnTo>
                  <a:lnTo>
                    <a:pt x="19933" y="29586"/>
                  </a:lnTo>
                  <a:lnTo>
                    <a:pt x="4433" y="65125"/>
                  </a:lnTo>
                  <a:lnTo>
                    <a:pt x="0" y="97350"/>
                  </a:lnTo>
                  <a:lnTo>
                    <a:pt x="473" y="107613"/>
                  </a:lnTo>
                  <a:lnTo>
                    <a:pt x="3506" y="114997"/>
                  </a:lnTo>
                  <a:lnTo>
                    <a:pt x="9973" y="123914"/>
                  </a:lnTo>
                  <a:lnTo>
                    <a:pt x="14783" y="127039"/>
                  </a:lnTo>
                  <a:lnTo>
                    <a:pt x="20590" y="128428"/>
                  </a:lnTo>
                  <a:lnTo>
                    <a:pt x="28815" y="129045"/>
                  </a:lnTo>
                  <a:lnTo>
                    <a:pt x="42966" y="125348"/>
                  </a:lnTo>
                  <a:lnTo>
                    <a:pt x="57883" y="114845"/>
                  </a:lnTo>
                  <a:lnTo>
                    <a:pt x="92120" y="77628"/>
                  </a:lnTo>
                  <a:lnTo>
                    <a:pt x="95602" y="68086"/>
                  </a:lnTo>
                  <a:lnTo>
                    <a:pt x="98224" y="32991"/>
                  </a:lnTo>
                  <a:lnTo>
                    <a:pt x="96057" y="25104"/>
                  </a:lnTo>
                  <a:lnTo>
                    <a:pt x="94294" y="21816"/>
                  </a:lnTo>
                  <a:lnTo>
                    <a:pt x="73910" y="5211"/>
                  </a:lnTo>
                  <a:lnTo>
                    <a:pt x="68318" y="2316"/>
                  </a:lnTo>
                  <a:lnTo>
                    <a:pt x="55262" y="304"/>
                  </a:lnTo>
                  <a:lnTo>
                    <a:pt x="37428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23"/>
            <p:cNvSpPr/>
            <p:nvPr/>
          </p:nvSpPr>
          <p:spPr>
            <a:xfrm>
              <a:off x="548639" y="2880359"/>
              <a:ext cx="7622" cy="1"/>
            </a:xfrm>
            <a:custGeom>
              <a:avLst/>
              <a:gdLst/>
              <a:ahLst/>
              <a:cxnLst/>
              <a:rect l="0" t="0" r="0" b="0"/>
              <a:pathLst>
                <a:path w="7622" h="1">
                  <a:moveTo>
                    <a:pt x="7621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24"/>
            <p:cNvSpPr/>
            <p:nvPr/>
          </p:nvSpPr>
          <p:spPr>
            <a:xfrm>
              <a:off x="312632" y="2827333"/>
              <a:ext cx="174591" cy="220668"/>
            </a:xfrm>
            <a:custGeom>
              <a:avLst/>
              <a:gdLst/>
              <a:ahLst/>
              <a:cxnLst/>
              <a:rect l="0" t="0" r="0" b="0"/>
              <a:pathLst>
                <a:path w="174591" h="220668">
                  <a:moveTo>
                    <a:pt x="83607" y="7307"/>
                  </a:moveTo>
                  <a:lnTo>
                    <a:pt x="83607" y="3261"/>
                  </a:lnTo>
                  <a:lnTo>
                    <a:pt x="82761" y="2070"/>
                  </a:lnTo>
                  <a:lnTo>
                    <a:pt x="81350" y="1275"/>
                  </a:lnTo>
                  <a:lnTo>
                    <a:pt x="73001" y="0"/>
                  </a:lnTo>
                  <a:lnTo>
                    <a:pt x="45168" y="551"/>
                  </a:lnTo>
                  <a:lnTo>
                    <a:pt x="24307" y="10295"/>
                  </a:lnTo>
                  <a:lnTo>
                    <a:pt x="16894" y="17384"/>
                  </a:lnTo>
                  <a:lnTo>
                    <a:pt x="7960" y="33152"/>
                  </a:lnTo>
                  <a:lnTo>
                    <a:pt x="2209" y="53911"/>
                  </a:lnTo>
                  <a:lnTo>
                    <a:pt x="0" y="90535"/>
                  </a:lnTo>
                  <a:lnTo>
                    <a:pt x="729" y="100177"/>
                  </a:lnTo>
                  <a:lnTo>
                    <a:pt x="3875" y="107284"/>
                  </a:lnTo>
                  <a:lnTo>
                    <a:pt x="6746" y="109519"/>
                  </a:lnTo>
                  <a:lnTo>
                    <a:pt x="18030" y="112663"/>
                  </a:lnTo>
                  <a:lnTo>
                    <a:pt x="36579" y="113812"/>
                  </a:lnTo>
                  <a:lnTo>
                    <a:pt x="50952" y="109890"/>
                  </a:lnTo>
                  <a:lnTo>
                    <a:pt x="61890" y="103365"/>
                  </a:lnTo>
                  <a:lnTo>
                    <a:pt x="77562" y="88339"/>
                  </a:lnTo>
                  <a:lnTo>
                    <a:pt x="86856" y="69603"/>
                  </a:lnTo>
                  <a:lnTo>
                    <a:pt x="90364" y="50249"/>
                  </a:lnTo>
                  <a:lnTo>
                    <a:pt x="90844" y="40221"/>
                  </a:lnTo>
                  <a:lnTo>
                    <a:pt x="88799" y="32377"/>
                  </a:lnTo>
                  <a:lnTo>
                    <a:pt x="85146" y="23201"/>
                  </a:lnTo>
                  <a:lnTo>
                    <a:pt x="84633" y="20443"/>
                  </a:lnTo>
                  <a:lnTo>
                    <a:pt x="77137" y="8850"/>
                  </a:lnTo>
                  <a:lnTo>
                    <a:pt x="76754" y="9182"/>
                  </a:lnTo>
                  <a:lnTo>
                    <a:pt x="76055" y="16004"/>
                  </a:lnTo>
                  <a:lnTo>
                    <a:pt x="76017" y="22743"/>
                  </a:lnTo>
                  <a:lnTo>
                    <a:pt x="78259" y="29125"/>
                  </a:lnTo>
                  <a:lnTo>
                    <a:pt x="100461" y="62537"/>
                  </a:lnTo>
                  <a:lnTo>
                    <a:pt x="127152" y="99972"/>
                  </a:lnTo>
                  <a:lnTo>
                    <a:pt x="153254" y="133968"/>
                  </a:lnTo>
                  <a:lnTo>
                    <a:pt x="172732" y="166645"/>
                  </a:lnTo>
                  <a:lnTo>
                    <a:pt x="174590" y="181397"/>
                  </a:lnTo>
                  <a:lnTo>
                    <a:pt x="172586" y="188538"/>
                  </a:lnTo>
                  <a:lnTo>
                    <a:pt x="170867" y="191627"/>
                  </a:lnTo>
                  <a:lnTo>
                    <a:pt x="160356" y="200021"/>
                  </a:lnTo>
                  <a:lnTo>
                    <a:pt x="126671" y="217261"/>
                  </a:lnTo>
                  <a:lnTo>
                    <a:pt x="89672" y="220578"/>
                  </a:lnTo>
                  <a:lnTo>
                    <a:pt x="83607" y="22066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SMARTInkShape-425"/>
          <p:cNvSpPr/>
          <p:nvPr/>
        </p:nvSpPr>
        <p:spPr>
          <a:xfrm>
            <a:off x="792479" y="3612346"/>
            <a:ext cx="365282" cy="167174"/>
          </a:xfrm>
          <a:custGeom>
            <a:avLst/>
            <a:gdLst/>
            <a:ahLst/>
            <a:cxnLst/>
            <a:rect l="0" t="0" r="0" b="0"/>
            <a:pathLst>
              <a:path w="365282" h="167174">
                <a:moveTo>
                  <a:pt x="0" y="90973"/>
                </a:moveTo>
                <a:lnTo>
                  <a:pt x="10607" y="90973"/>
                </a:lnTo>
                <a:lnTo>
                  <a:pt x="47047" y="83213"/>
                </a:lnTo>
                <a:lnTo>
                  <a:pt x="83995" y="76886"/>
                </a:lnTo>
                <a:lnTo>
                  <a:pt x="121943" y="67596"/>
                </a:lnTo>
                <a:lnTo>
                  <a:pt x="159177" y="56192"/>
                </a:lnTo>
                <a:lnTo>
                  <a:pt x="195665" y="47036"/>
                </a:lnTo>
                <a:lnTo>
                  <a:pt x="202109" y="45199"/>
                </a:lnTo>
                <a:lnTo>
                  <a:pt x="211712" y="38797"/>
                </a:lnTo>
                <a:lnTo>
                  <a:pt x="219777" y="37736"/>
                </a:lnTo>
                <a:lnTo>
                  <a:pt x="220178" y="38548"/>
                </a:lnTo>
                <a:lnTo>
                  <a:pt x="220624" y="41709"/>
                </a:lnTo>
                <a:lnTo>
                  <a:pt x="219896" y="42890"/>
                </a:lnTo>
                <a:lnTo>
                  <a:pt x="218564" y="43678"/>
                </a:lnTo>
                <a:lnTo>
                  <a:pt x="216830" y="44203"/>
                </a:lnTo>
                <a:lnTo>
                  <a:pt x="215673" y="45400"/>
                </a:lnTo>
                <a:lnTo>
                  <a:pt x="214388" y="48987"/>
                </a:lnTo>
                <a:lnTo>
                  <a:pt x="207337" y="83877"/>
                </a:lnTo>
                <a:lnTo>
                  <a:pt x="200192" y="105816"/>
                </a:lnTo>
                <a:lnTo>
                  <a:pt x="196477" y="121336"/>
                </a:lnTo>
                <a:lnTo>
                  <a:pt x="191681" y="137705"/>
                </a:lnTo>
                <a:lnTo>
                  <a:pt x="190503" y="151891"/>
                </a:lnTo>
                <a:lnTo>
                  <a:pt x="191347" y="124594"/>
                </a:lnTo>
                <a:lnTo>
                  <a:pt x="197414" y="88197"/>
                </a:lnTo>
                <a:lnTo>
                  <a:pt x="197212" y="50247"/>
                </a:lnTo>
                <a:lnTo>
                  <a:pt x="190355" y="19090"/>
                </a:lnTo>
                <a:lnTo>
                  <a:pt x="184608" y="7504"/>
                </a:lnTo>
                <a:lnTo>
                  <a:pt x="182982" y="0"/>
                </a:lnTo>
                <a:lnTo>
                  <a:pt x="182910" y="3717"/>
                </a:lnTo>
                <a:lnTo>
                  <a:pt x="182054" y="4862"/>
                </a:lnTo>
                <a:lnTo>
                  <a:pt x="178844" y="6135"/>
                </a:lnTo>
                <a:lnTo>
                  <a:pt x="178496" y="8168"/>
                </a:lnTo>
                <a:lnTo>
                  <a:pt x="180368" y="14942"/>
                </a:lnTo>
                <a:lnTo>
                  <a:pt x="186181" y="24231"/>
                </a:lnTo>
                <a:lnTo>
                  <a:pt x="197311" y="32345"/>
                </a:lnTo>
                <a:lnTo>
                  <a:pt x="229497" y="45226"/>
                </a:lnTo>
                <a:lnTo>
                  <a:pt x="255213" y="51363"/>
                </a:lnTo>
                <a:lnTo>
                  <a:pt x="287797" y="52675"/>
                </a:lnTo>
                <a:lnTo>
                  <a:pt x="323659" y="52856"/>
                </a:lnTo>
                <a:lnTo>
                  <a:pt x="360297" y="52873"/>
                </a:lnTo>
                <a:lnTo>
                  <a:pt x="365281" y="52873"/>
                </a:lnTo>
                <a:lnTo>
                  <a:pt x="361573" y="52873"/>
                </a:lnTo>
                <a:lnTo>
                  <a:pt x="357408" y="55131"/>
                </a:lnTo>
                <a:lnTo>
                  <a:pt x="323948" y="74128"/>
                </a:lnTo>
                <a:lnTo>
                  <a:pt x="289072" y="96511"/>
                </a:lnTo>
                <a:lnTo>
                  <a:pt x="251396" y="121514"/>
                </a:lnTo>
                <a:lnTo>
                  <a:pt x="214024" y="145907"/>
                </a:lnTo>
                <a:lnTo>
                  <a:pt x="200575" y="155510"/>
                </a:lnTo>
                <a:lnTo>
                  <a:pt x="197217" y="156858"/>
                </a:lnTo>
                <a:lnTo>
                  <a:pt x="194978" y="158603"/>
                </a:lnTo>
                <a:lnTo>
                  <a:pt x="190500" y="167173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SMARTInkShape-Group74"/>
          <p:cNvGrpSpPr/>
          <p:nvPr/>
        </p:nvGrpSpPr>
        <p:grpSpPr>
          <a:xfrm>
            <a:off x="30480" y="3482340"/>
            <a:ext cx="807721" cy="327292"/>
            <a:chOff x="30480" y="3482340"/>
            <a:chExt cx="807721" cy="327292"/>
          </a:xfrm>
        </p:grpSpPr>
        <p:sp>
          <p:nvSpPr>
            <p:cNvPr id="25" name="SMARTInkShape-426"/>
            <p:cNvSpPr/>
            <p:nvPr/>
          </p:nvSpPr>
          <p:spPr>
            <a:xfrm>
              <a:off x="586882" y="3520440"/>
              <a:ext cx="251319" cy="196767"/>
            </a:xfrm>
            <a:custGeom>
              <a:avLst/>
              <a:gdLst/>
              <a:ahLst/>
              <a:cxnLst/>
              <a:rect l="0" t="0" r="0" b="0"/>
              <a:pathLst>
                <a:path w="251319" h="196767">
                  <a:moveTo>
                    <a:pt x="7478" y="106679"/>
                  </a:moveTo>
                  <a:lnTo>
                    <a:pt x="25390" y="106679"/>
                  </a:lnTo>
                  <a:lnTo>
                    <a:pt x="51115" y="96074"/>
                  </a:lnTo>
                  <a:lnTo>
                    <a:pt x="70572" y="81240"/>
                  </a:lnTo>
                  <a:lnTo>
                    <a:pt x="80211" y="71112"/>
                  </a:lnTo>
                  <a:lnTo>
                    <a:pt x="82137" y="66036"/>
                  </a:lnTo>
                  <a:lnTo>
                    <a:pt x="83221" y="58419"/>
                  </a:lnTo>
                  <a:lnTo>
                    <a:pt x="81217" y="53339"/>
                  </a:lnTo>
                  <a:lnTo>
                    <a:pt x="79497" y="50799"/>
                  </a:lnTo>
                  <a:lnTo>
                    <a:pt x="77504" y="49106"/>
                  </a:lnTo>
                  <a:lnTo>
                    <a:pt x="73031" y="47225"/>
                  </a:lnTo>
                  <a:lnTo>
                    <a:pt x="61708" y="46165"/>
                  </a:lnTo>
                  <a:lnTo>
                    <a:pt x="54722" y="48176"/>
                  </a:lnTo>
                  <a:lnTo>
                    <a:pt x="24901" y="67689"/>
                  </a:lnTo>
                  <a:lnTo>
                    <a:pt x="13957" y="81768"/>
                  </a:lnTo>
                  <a:lnTo>
                    <a:pt x="5352" y="100710"/>
                  </a:lnTo>
                  <a:lnTo>
                    <a:pt x="581" y="135119"/>
                  </a:lnTo>
                  <a:lnTo>
                    <a:pt x="0" y="161122"/>
                  </a:lnTo>
                  <a:lnTo>
                    <a:pt x="4437" y="173492"/>
                  </a:lnTo>
                  <a:lnTo>
                    <a:pt x="11206" y="182940"/>
                  </a:lnTo>
                  <a:lnTo>
                    <a:pt x="29125" y="193549"/>
                  </a:lnTo>
                  <a:lnTo>
                    <a:pt x="43431" y="196766"/>
                  </a:lnTo>
                  <a:lnTo>
                    <a:pt x="53372" y="195260"/>
                  </a:lnTo>
                  <a:lnTo>
                    <a:pt x="88768" y="180172"/>
                  </a:lnTo>
                  <a:lnTo>
                    <a:pt x="96664" y="172927"/>
                  </a:lnTo>
                  <a:lnTo>
                    <a:pt x="123126" y="139563"/>
                  </a:lnTo>
                  <a:lnTo>
                    <a:pt x="132892" y="102647"/>
                  </a:lnTo>
                  <a:lnTo>
                    <a:pt x="142505" y="82368"/>
                  </a:lnTo>
                  <a:lnTo>
                    <a:pt x="143216" y="77772"/>
                  </a:lnTo>
                  <a:lnTo>
                    <a:pt x="144537" y="74708"/>
                  </a:lnTo>
                  <a:lnTo>
                    <a:pt x="146264" y="72665"/>
                  </a:lnTo>
                  <a:lnTo>
                    <a:pt x="152153" y="68651"/>
                  </a:lnTo>
                  <a:lnTo>
                    <a:pt x="152227" y="72646"/>
                  </a:lnTo>
                  <a:lnTo>
                    <a:pt x="154502" y="76878"/>
                  </a:lnTo>
                  <a:lnTo>
                    <a:pt x="156294" y="79192"/>
                  </a:lnTo>
                  <a:lnTo>
                    <a:pt x="158285" y="86278"/>
                  </a:lnTo>
                  <a:lnTo>
                    <a:pt x="161663" y="99788"/>
                  </a:lnTo>
                  <a:lnTo>
                    <a:pt x="165769" y="114515"/>
                  </a:lnTo>
                  <a:lnTo>
                    <a:pt x="167576" y="123709"/>
                  </a:lnTo>
                  <a:lnTo>
                    <a:pt x="175109" y="137145"/>
                  </a:lnTo>
                  <a:lnTo>
                    <a:pt x="175115" y="133110"/>
                  </a:lnTo>
                  <a:lnTo>
                    <a:pt x="172858" y="128869"/>
                  </a:lnTo>
                  <a:lnTo>
                    <a:pt x="171072" y="126552"/>
                  </a:lnTo>
                  <a:lnTo>
                    <a:pt x="169086" y="119463"/>
                  </a:lnTo>
                  <a:lnTo>
                    <a:pt x="167590" y="82171"/>
                  </a:lnTo>
                  <a:lnTo>
                    <a:pt x="168363" y="53861"/>
                  </a:lnTo>
                  <a:lnTo>
                    <a:pt x="171551" y="42000"/>
                  </a:lnTo>
                  <a:lnTo>
                    <a:pt x="182151" y="25803"/>
                  </a:lnTo>
                  <a:lnTo>
                    <a:pt x="196016" y="14324"/>
                  </a:lnTo>
                  <a:lnTo>
                    <a:pt x="221109" y="3707"/>
                  </a:lnTo>
                  <a:lnTo>
                    <a:pt x="251318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27"/>
            <p:cNvSpPr/>
            <p:nvPr/>
          </p:nvSpPr>
          <p:spPr>
            <a:xfrm>
              <a:off x="388933" y="3611880"/>
              <a:ext cx="129228" cy="38101"/>
            </a:xfrm>
            <a:custGeom>
              <a:avLst/>
              <a:gdLst/>
              <a:ahLst/>
              <a:cxnLst/>
              <a:rect l="0" t="0" r="0" b="0"/>
              <a:pathLst>
                <a:path w="129228" h="38101">
                  <a:moveTo>
                    <a:pt x="7306" y="38100"/>
                  </a:moveTo>
                  <a:lnTo>
                    <a:pt x="0" y="38100"/>
                  </a:lnTo>
                  <a:lnTo>
                    <a:pt x="10320" y="38100"/>
                  </a:lnTo>
                  <a:lnTo>
                    <a:pt x="46735" y="25102"/>
                  </a:lnTo>
                  <a:lnTo>
                    <a:pt x="76149" y="17438"/>
                  </a:lnTo>
                  <a:lnTo>
                    <a:pt x="106418" y="11629"/>
                  </a:lnTo>
                  <a:lnTo>
                    <a:pt x="129227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28"/>
            <p:cNvSpPr/>
            <p:nvPr/>
          </p:nvSpPr>
          <p:spPr>
            <a:xfrm>
              <a:off x="503326" y="3482340"/>
              <a:ext cx="45314" cy="281941"/>
            </a:xfrm>
            <a:custGeom>
              <a:avLst/>
              <a:gdLst/>
              <a:ahLst/>
              <a:cxnLst/>
              <a:rect l="0" t="0" r="0" b="0"/>
              <a:pathLst>
                <a:path w="45314" h="281941">
                  <a:moveTo>
                    <a:pt x="14834" y="0"/>
                  </a:moveTo>
                  <a:lnTo>
                    <a:pt x="4228" y="0"/>
                  </a:lnTo>
                  <a:lnTo>
                    <a:pt x="2683" y="846"/>
                  </a:lnTo>
                  <a:lnTo>
                    <a:pt x="1653" y="2257"/>
                  </a:lnTo>
                  <a:lnTo>
                    <a:pt x="509" y="6929"/>
                  </a:lnTo>
                  <a:lnTo>
                    <a:pt x="0" y="14650"/>
                  </a:lnTo>
                  <a:lnTo>
                    <a:pt x="10235" y="51441"/>
                  </a:lnTo>
                  <a:lnTo>
                    <a:pt x="13925" y="89528"/>
                  </a:lnTo>
                  <a:lnTo>
                    <a:pt x="15411" y="120412"/>
                  </a:lnTo>
                  <a:lnTo>
                    <a:pt x="19991" y="154305"/>
                  </a:lnTo>
                  <a:lnTo>
                    <a:pt x="24225" y="191629"/>
                  </a:lnTo>
                  <a:lnTo>
                    <a:pt x="32963" y="227318"/>
                  </a:lnTo>
                  <a:lnTo>
                    <a:pt x="33333" y="241012"/>
                  </a:lnTo>
                  <a:lnTo>
                    <a:pt x="32369" y="252743"/>
                  </a:lnTo>
                  <a:lnTo>
                    <a:pt x="37436" y="277424"/>
                  </a:lnTo>
                  <a:lnTo>
                    <a:pt x="38369" y="278929"/>
                  </a:lnTo>
                  <a:lnTo>
                    <a:pt x="39837" y="279933"/>
                  </a:lnTo>
                  <a:lnTo>
                    <a:pt x="45313" y="2819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29"/>
            <p:cNvSpPr/>
            <p:nvPr/>
          </p:nvSpPr>
          <p:spPr>
            <a:xfrm>
              <a:off x="434432" y="3543300"/>
              <a:ext cx="21939" cy="220454"/>
            </a:xfrm>
            <a:custGeom>
              <a:avLst/>
              <a:gdLst/>
              <a:ahLst/>
              <a:cxnLst/>
              <a:rect l="0" t="0" r="0" b="0"/>
              <a:pathLst>
                <a:path w="21939" h="220454">
                  <a:moveTo>
                    <a:pt x="7528" y="0"/>
                  </a:moveTo>
                  <a:lnTo>
                    <a:pt x="967" y="6560"/>
                  </a:lnTo>
                  <a:lnTo>
                    <a:pt x="0" y="28738"/>
                  </a:lnTo>
                  <a:lnTo>
                    <a:pt x="4464" y="38455"/>
                  </a:lnTo>
                  <a:lnTo>
                    <a:pt x="8025" y="43416"/>
                  </a:lnTo>
                  <a:lnTo>
                    <a:pt x="11982" y="55702"/>
                  </a:lnTo>
                  <a:lnTo>
                    <a:pt x="18567" y="88332"/>
                  </a:lnTo>
                  <a:lnTo>
                    <a:pt x="21938" y="122152"/>
                  </a:lnTo>
                  <a:lnTo>
                    <a:pt x="20346" y="158309"/>
                  </a:lnTo>
                  <a:lnTo>
                    <a:pt x="15832" y="196201"/>
                  </a:lnTo>
                  <a:lnTo>
                    <a:pt x="15155" y="220453"/>
                  </a:lnTo>
                  <a:lnTo>
                    <a:pt x="15148" y="2133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30"/>
            <p:cNvSpPr/>
            <p:nvPr/>
          </p:nvSpPr>
          <p:spPr>
            <a:xfrm>
              <a:off x="266793" y="3657600"/>
              <a:ext cx="106204" cy="114252"/>
            </a:xfrm>
            <a:custGeom>
              <a:avLst/>
              <a:gdLst/>
              <a:ahLst/>
              <a:cxnLst/>
              <a:rect l="0" t="0" r="0" b="0"/>
              <a:pathLst>
                <a:path w="106204" h="114252">
                  <a:moveTo>
                    <a:pt x="7526" y="38100"/>
                  </a:moveTo>
                  <a:lnTo>
                    <a:pt x="7526" y="42145"/>
                  </a:lnTo>
                  <a:lnTo>
                    <a:pt x="6680" y="43336"/>
                  </a:lnTo>
                  <a:lnTo>
                    <a:pt x="5269" y="44131"/>
                  </a:lnTo>
                  <a:lnTo>
                    <a:pt x="3481" y="44660"/>
                  </a:lnTo>
                  <a:lnTo>
                    <a:pt x="2290" y="46707"/>
                  </a:lnTo>
                  <a:lnTo>
                    <a:pt x="220" y="62793"/>
                  </a:lnTo>
                  <a:lnTo>
                    <a:pt x="0" y="74955"/>
                  </a:lnTo>
                  <a:lnTo>
                    <a:pt x="2206" y="82138"/>
                  </a:lnTo>
                  <a:lnTo>
                    <a:pt x="5162" y="88999"/>
                  </a:lnTo>
                  <a:lnTo>
                    <a:pt x="7672" y="101535"/>
                  </a:lnTo>
                  <a:lnTo>
                    <a:pt x="11260" y="108062"/>
                  </a:lnTo>
                  <a:lnTo>
                    <a:pt x="15677" y="111527"/>
                  </a:lnTo>
                  <a:lnTo>
                    <a:pt x="22924" y="113478"/>
                  </a:lnTo>
                  <a:lnTo>
                    <a:pt x="51162" y="114251"/>
                  </a:lnTo>
                  <a:lnTo>
                    <a:pt x="66081" y="110240"/>
                  </a:lnTo>
                  <a:lnTo>
                    <a:pt x="77181" y="103689"/>
                  </a:lnTo>
                  <a:lnTo>
                    <a:pt x="89878" y="92341"/>
                  </a:lnTo>
                  <a:lnTo>
                    <a:pt x="94927" y="83091"/>
                  </a:lnTo>
                  <a:lnTo>
                    <a:pt x="98018" y="74183"/>
                  </a:lnTo>
                  <a:lnTo>
                    <a:pt x="103671" y="63560"/>
                  </a:lnTo>
                  <a:lnTo>
                    <a:pt x="106203" y="40313"/>
                  </a:lnTo>
                  <a:lnTo>
                    <a:pt x="104158" y="32592"/>
                  </a:lnTo>
                  <a:lnTo>
                    <a:pt x="101274" y="26338"/>
                  </a:lnTo>
                  <a:lnTo>
                    <a:pt x="98804" y="18058"/>
                  </a:lnTo>
                  <a:lnTo>
                    <a:pt x="83726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31"/>
            <p:cNvSpPr/>
            <p:nvPr/>
          </p:nvSpPr>
          <p:spPr>
            <a:xfrm>
              <a:off x="30480" y="3634740"/>
              <a:ext cx="190338" cy="174892"/>
            </a:xfrm>
            <a:custGeom>
              <a:avLst/>
              <a:gdLst/>
              <a:ahLst/>
              <a:cxnLst/>
              <a:rect l="0" t="0" r="0" b="0"/>
              <a:pathLst>
                <a:path w="190338" h="174892">
                  <a:moveTo>
                    <a:pt x="0" y="0"/>
                  </a:moveTo>
                  <a:lnTo>
                    <a:pt x="0" y="4045"/>
                  </a:lnTo>
                  <a:lnTo>
                    <a:pt x="846" y="5236"/>
                  </a:lnTo>
                  <a:lnTo>
                    <a:pt x="2257" y="6031"/>
                  </a:lnTo>
                  <a:lnTo>
                    <a:pt x="4045" y="6560"/>
                  </a:lnTo>
                  <a:lnTo>
                    <a:pt x="5236" y="8606"/>
                  </a:lnTo>
                  <a:lnTo>
                    <a:pt x="18132" y="43416"/>
                  </a:lnTo>
                  <a:lnTo>
                    <a:pt x="36557" y="76900"/>
                  </a:lnTo>
                  <a:lnTo>
                    <a:pt x="49750" y="114392"/>
                  </a:lnTo>
                  <a:lnTo>
                    <a:pt x="56912" y="148367"/>
                  </a:lnTo>
                  <a:lnTo>
                    <a:pt x="60604" y="165557"/>
                  </a:lnTo>
                  <a:lnTo>
                    <a:pt x="68256" y="174891"/>
                  </a:lnTo>
                  <a:lnTo>
                    <a:pt x="68578" y="136818"/>
                  </a:lnTo>
                  <a:lnTo>
                    <a:pt x="69426" y="125017"/>
                  </a:lnTo>
                  <a:lnTo>
                    <a:pt x="81577" y="97192"/>
                  </a:lnTo>
                  <a:lnTo>
                    <a:pt x="101611" y="73785"/>
                  </a:lnTo>
                  <a:lnTo>
                    <a:pt x="116999" y="64371"/>
                  </a:lnTo>
                  <a:lnTo>
                    <a:pt x="123401" y="62476"/>
                  </a:lnTo>
                  <a:lnTo>
                    <a:pt x="131327" y="63891"/>
                  </a:lnTo>
                  <a:lnTo>
                    <a:pt x="154328" y="74046"/>
                  </a:lnTo>
                  <a:lnTo>
                    <a:pt x="177680" y="89780"/>
                  </a:lnTo>
                  <a:lnTo>
                    <a:pt x="184237" y="98040"/>
                  </a:lnTo>
                  <a:lnTo>
                    <a:pt x="187716" y="107355"/>
                  </a:lnTo>
                  <a:lnTo>
                    <a:pt x="190337" y="138234"/>
                  </a:lnTo>
                  <a:lnTo>
                    <a:pt x="188169" y="144128"/>
                  </a:lnTo>
                  <a:lnTo>
                    <a:pt x="186406" y="146885"/>
                  </a:lnTo>
                  <a:lnTo>
                    <a:pt x="166022" y="162522"/>
                  </a:lnTo>
                  <a:lnTo>
                    <a:pt x="158172" y="165365"/>
                  </a:lnTo>
                  <a:lnTo>
                    <a:pt x="120154" y="167551"/>
                  </a:lnTo>
                  <a:lnTo>
                    <a:pt x="91440" y="1676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75"/>
          <p:cNvGrpSpPr/>
          <p:nvPr/>
        </p:nvGrpSpPr>
        <p:grpSpPr>
          <a:xfrm>
            <a:off x="3779649" y="3810000"/>
            <a:ext cx="3365857" cy="594360"/>
            <a:chOff x="3779649" y="3810000"/>
            <a:chExt cx="3365857" cy="594360"/>
          </a:xfrm>
        </p:grpSpPr>
        <p:sp>
          <p:nvSpPr>
            <p:cNvPr id="32" name="SMARTInkShape-432"/>
            <p:cNvSpPr/>
            <p:nvPr/>
          </p:nvSpPr>
          <p:spPr>
            <a:xfrm>
              <a:off x="4541519" y="3870959"/>
              <a:ext cx="144782" cy="7622"/>
            </a:xfrm>
            <a:custGeom>
              <a:avLst/>
              <a:gdLst/>
              <a:ahLst/>
              <a:cxnLst/>
              <a:rect l="0" t="0" r="0" b="0"/>
              <a:pathLst>
                <a:path w="144782" h="7622">
                  <a:moveTo>
                    <a:pt x="0" y="0"/>
                  </a:moveTo>
                  <a:lnTo>
                    <a:pt x="0" y="6561"/>
                  </a:lnTo>
                  <a:lnTo>
                    <a:pt x="847" y="6914"/>
                  </a:lnTo>
                  <a:lnTo>
                    <a:pt x="33422" y="7602"/>
                  </a:lnTo>
                  <a:lnTo>
                    <a:pt x="67405" y="7617"/>
                  </a:lnTo>
                  <a:lnTo>
                    <a:pt x="98828" y="7620"/>
                  </a:lnTo>
                  <a:lnTo>
                    <a:pt x="134154" y="7621"/>
                  </a:lnTo>
                  <a:lnTo>
                    <a:pt x="144781" y="76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33"/>
            <p:cNvSpPr/>
            <p:nvPr/>
          </p:nvSpPr>
          <p:spPr>
            <a:xfrm>
              <a:off x="4533900" y="3810000"/>
              <a:ext cx="167641" cy="15241"/>
            </a:xfrm>
            <a:custGeom>
              <a:avLst/>
              <a:gdLst/>
              <a:ahLst/>
              <a:cxnLst/>
              <a:rect l="0" t="0" r="0" b="0"/>
              <a:pathLst>
                <a:path w="167641" h="15241">
                  <a:moveTo>
                    <a:pt x="0" y="15240"/>
                  </a:moveTo>
                  <a:lnTo>
                    <a:pt x="6560" y="15240"/>
                  </a:lnTo>
                  <a:lnTo>
                    <a:pt x="11351" y="11195"/>
                  </a:lnTo>
                  <a:lnTo>
                    <a:pt x="48767" y="2592"/>
                  </a:lnTo>
                  <a:lnTo>
                    <a:pt x="84221" y="341"/>
                  </a:lnTo>
                  <a:lnTo>
                    <a:pt x="121972" y="44"/>
                  </a:lnTo>
                  <a:lnTo>
                    <a:pt x="157098" y="3"/>
                  </a:lnTo>
                  <a:lnTo>
                    <a:pt x="16764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34"/>
            <p:cNvSpPr/>
            <p:nvPr/>
          </p:nvSpPr>
          <p:spPr>
            <a:xfrm>
              <a:off x="4369834" y="4373880"/>
              <a:ext cx="339326" cy="30480"/>
            </a:xfrm>
            <a:custGeom>
              <a:avLst/>
              <a:gdLst/>
              <a:ahLst/>
              <a:cxnLst/>
              <a:rect l="0" t="0" r="0" b="0"/>
              <a:pathLst>
                <a:path w="339326" h="30480">
                  <a:moveTo>
                    <a:pt x="4046" y="0"/>
                  </a:moveTo>
                  <a:lnTo>
                    <a:pt x="0" y="0"/>
                  </a:lnTo>
                  <a:lnTo>
                    <a:pt x="502" y="846"/>
                  </a:lnTo>
                  <a:lnTo>
                    <a:pt x="8452" y="5236"/>
                  </a:lnTo>
                  <a:lnTo>
                    <a:pt x="18239" y="6913"/>
                  </a:lnTo>
                  <a:lnTo>
                    <a:pt x="47960" y="7480"/>
                  </a:lnTo>
                  <a:lnTo>
                    <a:pt x="79711" y="9836"/>
                  </a:lnTo>
                  <a:lnTo>
                    <a:pt x="112825" y="13639"/>
                  </a:lnTo>
                  <a:lnTo>
                    <a:pt x="137905" y="14528"/>
                  </a:lnTo>
                  <a:lnTo>
                    <a:pt x="165986" y="14923"/>
                  </a:lnTo>
                  <a:lnTo>
                    <a:pt x="193141" y="15099"/>
                  </a:lnTo>
                  <a:lnTo>
                    <a:pt x="229972" y="17456"/>
                  </a:lnTo>
                  <a:lnTo>
                    <a:pt x="262333" y="21259"/>
                  </a:lnTo>
                  <a:lnTo>
                    <a:pt x="299564" y="26588"/>
                  </a:lnTo>
                  <a:lnTo>
                    <a:pt x="337199" y="30378"/>
                  </a:lnTo>
                  <a:lnTo>
                    <a:pt x="339325" y="304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35"/>
            <p:cNvSpPr/>
            <p:nvPr/>
          </p:nvSpPr>
          <p:spPr>
            <a:xfrm>
              <a:off x="4343400" y="4290059"/>
              <a:ext cx="281941" cy="7622"/>
            </a:xfrm>
            <a:custGeom>
              <a:avLst/>
              <a:gdLst/>
              <a:ahLst/>
              <a:cxnLst/>
              <a:rect l="0" t="0" r="0" b="0"/>
              <a:pathLst>
                <a:path w="281941" h="7622">
                  <a:moveTo>
                    <a:pt x="0" y="0"/>
                  </a:moveTo>
                  <a:lnTo>
                    <a:pt x="35098" y="0"/>
                  </a:lnTo>
                  <a:lnTo>
                    <a:pt x="69994" y="0"/>
                  </a:lnTo>
                  <a:lnTo>
                    <a:pt x="101736" y="0"/>
                  </a:lnTo>
                  <a:lnTo>
                    <a:pt x="137953" y="0"/>
                  </a:lnTo>
                  <a:lnTo>
                    <a:pt x="173237" y="2258"/>
                  </a:lnTo>
                  <a:lnTo>
                    <a:pt x="207398" y="3774"/>
                  </a:lnTo>
                  <a:lnTo>
                    <a:pt x="239815" y="3376"/>
                  </a:lnTo>
                  <a:lnTo>
                    <a:pt x="281940" y="76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36"/>
            <p:cNvSpPr/>
            <p:nvPr/>
          </p:nvSpPr>
          <p:spPr>
            <a:xfrm>
              <a:off x="7010979" y="3985259"/>
              <a:ext cx="134527" cy="205742"/>
            </a:xfrm>
            <a:custGeom>
              <a:avLst/>
              <a:gdLst/>
              <a:ahLst/>
              <a:cxnLst/>
              <a:rect l="0" t="0" r="0" b="0"/>
              <a:pathLst>
                <a:path w="134527" h="205742">
                  <a:moveTo>
                    <a:pt x="98481" y="0"/>
                  </a:moveTo>
                  <a:lnTo>
                    <a:pt x="65172" y="0"/>
                  </a:lnTo>
                  <a:lnTo>
                    <a:pt x="43045" y="847"/>
                  </a:lnTo>
                  <a:lnTo>
                    <a:pt x="9324" y="9408"/>
                  </a:lnTo>
                  <a:lnTo>
                    <a:pt x="6023" y="11352"/>
                  </a:lnTo>
                  <a:lnTo>
                    <a:pt x="3822" y="13495"/>
                  </a:lnTo>
                  <a:lnTo>
                    <a:pt x="1377" y="18134"/>
                  </a:lnTo>
                  <a:lnTo>
                    <a:pt x="0" y="25505"/>
                  </a:lnTo>
                  <a:lnTo>
                    <a:pt x="4194" y="32785"/>
                  </a:lnTo>
                  <a:lnTo>
                    <a:pt x="32578" y="61163"/>
                  </a:lnTo>
                  <a:lnTo>
                    <a:pt x="67506" y="86387"/>
                  </a:lnTo>
                  <a:lnTo>
                    <a:pt x="99586" y="115809"/>
                  </a:lnTo>
                  <a:lnTo>
                    <a:pt x="126179" y="150341"/>
                  </a:lnTo>
                  <a:lnTo>
                    <a:pt x="131958" y="161645"/>
                  </a:lnTo>
                  <a:lnTo>
                    <a:pt x="134526" y="172314"/>
                  </a:lnTo>
                  <a:lnTo>
                    <a:pt x="133409" y="180442"/>
                  </a:lnTo>
                  <a:lnTo>
                    <a:pt x="131926" y="183795"/>
                  </a:lnTo>
                  <a:lnTo>
                    <a:pt x="125763" y="189778"/>
                  </a:lnTo>
                  <a:lnTo>
                    <a:pt x="121749" y="192559"/>
                  </a:lnTo>
                  <a:lnTo>
                    <a:pt x="89911" y="199646"/>
                  </a:lnTo>
                  <a:lnTo>
                    <a:pt x="54329" y="204938"/>
                  </a:lnTo>
                  <a:lnTo>
                    <a:pt x="37521" y="2057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37"/>
            <p:cNvSpPr/>
            <p:nvPr/>
          </p:nvSpPr>
          <p:spPr>
            <a:xfrm>
              <a:off x="6743700" y="4008119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32015" y="0"/>
                  </a:lnTo>
                  <a:lnTo>
                    <a:pt x="65309" y="0"/>
                  </a:lnTo>
                  <a:lnTo>
                    <a:pt x="103406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38"/>
            <p:cNvSpPr/>
            <p:nvPr/>
          </p:nvSpPr>
          <p:spPr>
            <a:xfrm>
              <a:off x="6789513" y="3863340"/>
              <a:ext cx="15148" cy="251461"/>
            </a:xfrm>
            <a:custGeom>
              <a:avLst/>
              <a:gdLst/>
              <a:ahLst/>
              <a:cxnLst/>
              <a:rect l="0" t="0" r="0" b="0"/>
              <a:pathLst>
                <a:path w="15148" h="251461">
                  <a:moveTo>
                    <a:pt x="15147" y="0"/>
                  </a:moveTo>
                  <a:lnTo>
                    <a:pt x="11101" y="4045"/>
                  </a:lnTo>
                  <a:lnTo>
                    <a:pt x="9115" y="8288"/>
                  </a:lnTo>
                  <a:lnTo>
                    <a:pt x="7666" y="39496"/>
                  </a:lnTo>
                  <a:lnTo>
                    <a:pt x="5310" y="61373"/>
                  </a:lnTo>
                  <a:lnTo>
                    <a:pt x="974" y="95566"/>
                  </a:lnTo>
                  <a:lnTo>
                    <a:pt x="222" y="124930"/>
                  </a:lnTo>
                  <a:lnTo>
                    <a:pt x="0" y="155079"/>
                  </a:lnTo>
                  <a:lnTo>
                    <a:pt x="3980" y="185461"/>
                  </a:lnTo>
                  <a:lnTo>
                    <a:pt x="7059" y="223420"/>
                  </a:lnTo>
                  <a:lnTo>
                    <a:pt x="7434" y="241782"/>
                  </a:lnTo>
                  <a:lnTo>
                    <a:pt x="8312" y="245008"/>
                  </a:lnTo>
                  <a:lnTo>
                    <a:pt x="9743" y="247158"/>
                  </a:lnTo>
                  <a:lnTo>
                    <a:pt x="15147" y="2514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39"/>
            <p:cNvSpPr/>
            <p:nvPr/>
          </p:nvSpPr>
          <p:spPr>
            <a:xfrm>
              <a:off x="6538758" y="4023359"/>
              <a:ext cx="189703" cy="106682"/>
            </a:xfrm>
            <a:custGeom>
              <a:avLst/>
              <a:gdLst/>
              <a:ahLst/>
              <a:cxnLst/>
              <a:rect l="0" t="0" r="0" b="0"/>
              <a:pathLst>
                <a:path w="189703" h="106682">
                  <a:moveTo>
                    <a:pt x="121122" y="0"/>
                  </a:moveTo>
                  <a:lnTo>
                    <a:pt x="87716" y="847"/>
                  </a:lnTo>
                  <a:lnTo>
                    <a:pt x="52520" y="15439"/>
                  </a:lnTo>
                  <a:lnTo>
                    <a:pt x="37294" y="25177"/>
                  </a:lnTo>
                  <a:lnTo>
                    <a:pt x="24317" y="38787"/>
                  </a:lnTo>
                  <a:lnTo>
                    <a:pt x="3246" y="68641"/>
                  </a:lnTo>
                  <a:lnTo>
                    <a:pt x="0" y="84867"/>
                  </a:lnTo>
                  <a:lnTo>
                    <a:pt x="1814" y="90777"/>
                  </a:lnTo>
                  <a:lnTo>
                    <a:pt x="9877" y="101469"/>
                  </a:lnTo>
                  <a:lnTo>
                    <a:pt x="14671" y="104365"/>
                  </a:lnTo>
                  <a:lnTo>
                    <a:pt x="21317" y="105651"/>
                  </a:lnTo>
                  <a:lnTo>
                    <a:pt x="49401" y="106545"/>
                  </a:lnTo>
                  <a:lnTo>
                    <a:pt x="57637" y="104362"/>
                  </a:lnTo>
                  <a:lnTo>
                    <a:pt x="92534" y="85423"/>
                  </a:lnTo>
                  <a:lnTo>
                    <a:pt x="105252" y="67894"/>
                  </a:lnTo>
                  <a:lnTo>
                    <a:pt x="123624" y="32981"/>
                  </a:lnTo>
                  <a:lnTo>
                    <a:pt x="127731" y="18776"/>
                  </a:lnTo>
                  <a:lnTo>
                    <a:pt x="128292" y="13143"/>
                  </a:lnTo>
                  <a:lnTo>
                    <a:pt x="129289" y="11302"/>
                  </a:lnTo>
                  <a:lnTo>
                    <a:pt x="130800" y="10075"/>
                  </a:lnTo>
                  <a:lnTo>
                    <a:pt x="136036" y="7764"/>
                  </a:lnTo>
                  <a:lnTo>
                    <a:pt x="136359" y="44412"/>
                  </a:lnTo>
                  <a:lnTo>
                    <a:pt x="142445" y="63744"/>
                  </a:lnTo>
                  <a:lnTo>
                    <a:pt x="159281" y="96817"/>
                  </a:lnTo>
                  <a:lnTo>
                    <a:pt x="164328" y="102297"/>
                  </a:lnTo>
                  <a:lnTo>
                    <a:pt x="169393" y="104732"/>
                  </a:lnTo>
                  <a:lnTo>
                    <a:pt x="189702" y="1066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40"/>
            <p:cNvSpPr/>
            <p:nvPr/>
          </p:nvSpPr>
          <p:spPr>
            <a:xfrm>
              <a:off x="6370319" y="4046219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37240" y="0"/>
                  </a:lnTo>
                  <a:lnTo>
                    <a:pt x="69470" y="0"/>
                  </a:lnTo>
                  <a:lnTo>
                    <a:pt x="106798" y="0"/>
                  </a:lnTo>
                  <a:lnTo>
                    <a:pt x="144320" y="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41"/>
            <p:cNvSpPr/>
            <p:nvPr/>
          </p:nvSpPr>
          <p:spPr>
            <a:xfrm>
              <a:off x="6432499" y="3882168"/>
              <a:ext cx="143562" cy="278352"/>
            </a:xfrm>
            <a:custGeom>
              <a:avLst/>
              <a:gdLst/>
              <a:ahLst/>
              <a:cxnLst/>
              <a:rect l="0" t="0" r="0" b="0"/>
              <a:pathLst>
                <a:path w="143562" h="278352">
                  <a:moveTo>
                    <a:pt x="143561" y="49751"/>
                  </a:moveTo>
                  <a:lnTo>
                    <a:pt x="143561" y="31839"/>
                  </a:lnTo>
                  <a:lnTo>
                    <a:pt x="139515" y="20267"/>
                  </a:lnTo>
                  <a:lnTo>
                    <a:pt x="133014" y="13223"/>
                  </a:lnTo>
                  <a:lnTo>
                    <a:pt x="124480" y="8117"/>
                  </a:lnTo>
                  <a:lnTo>
                    <a:pt x="94339" y="0"/>
                  </a:lnTo>
                  <a:lnTo>
                    <a:pt x="57050" y="4413"/>
                  </a:lnTo>
                  <a:lnTo>
                    <a:pt x="43304" y="7870"/>
                  </a:lnTo>
                  <a:lnTo>
                    <a:pt x="33245" y="14486"/>
                  </a:lnTo>
                  <a:lnTo>
                    <a:pt x="5153" y="47377"/>
                  </a:lnTo>
                  <a:lnTo>
                    <a:pt x="668" y="62501"/>
                  </a:lnTo>
                  <a:lnTo>
                    <a:pt x="0" y="88865"/>
                  </a:lnTo>
                  <a:lnTo>
                    <a:pt x="9436" y="126085"/>
                  </a:lnTo>
                  <a:lnTo>
                    <a:pt x="15674" y="161811"/>
                  </a:lnTo>
                  <a:lnTo>
                    <a:pt x="26938" y="195240"/>
                  </a:lnTo>
                  <a:lnTo>
                    <a:pt x="35404" y="228680"/>
                  </a:lnTo>
                  <a:lnTo>
                    <a:pt x="36751" y="256403"/>
                  </a:lnTo>
                  <a:lnTo>
                    <a:pt x="34565" y="262387"/>
                  </a:lnTo>
                  <a:lnTo>
                    <a:pt x="26263" y="273128"/>
                  </a:lnTo>
                  <a:lnTo>
                    <a:pt x="21438" y="276030"/>
                  </a:lnTo>
                  <a:lnTo>
                    <a:pt x="6401" y="27835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42"/>
            <p:cNvSpPr/>
            <p:nvPr/>
          </p:nvSpPr>
          <p:spPr>
            <a:xfrm>
              <a:off x="5997307" y="3895499"/>
              <a:ext cx="152033" cy="248144"/>
            </a:xfrm>
            <a:custGeom>
              <a:avLst/>
              <a:gdLst/>
              <a:ahLst/>
              <a:cxnLst/>
              <a:rect l="0" t="0" r="0" b="0"/>
              <a:pathLst>
                <a:path w="152033" h="248144">
                  <a:moveTo>
                    <a:pt x="121553" y="143101"/>
                  </a:moveTo>
                  <a:lnTo>
                    <a:pt x="121553" y="139055"/>
                  </a:lnTo>
                  <a:lnTo>
                    <a:pt x="120706" y="137864"/>
                  </a:lnTo>
                  <a:lnTo>
                    <a:pt x="119295" y="137069"/>
                  </a:lnTo>
                  <a:lnTo>
                    <a:pt x="117507" y="136540"/>
                  </a:lnTo>
                  <a:lnTo>
                    <a:pt x="106114" y="127331"/>
                  </a:lnTo>
                  <a:lnTo>
                    <a:pt x="96114" y="117596"/>
                  </a:lnTo>
                  <a:lnTo>
                    <a:pt x="88797" y="114832"/>
                  </a:lnTo>
                  <a:lnTo>
                    <a:pt x="70304" y="113057"/>
                  </a:lnTo>
                  <a:lnTo>
                    <a:pt x="55380" y="116795"/>
                  </a:lnTo>
                  <a:lnTo>
                    <a:pt x="40233" y="127310"/>
                  </a:lnTo>
                  <a:lnTo>
                    <a:pt x="16350" y="160020"/>
                  </a:lnTo>
                  <a:lnTo>
                    <a:pt x="3813" y="183069"/>
                  </a:lnTo>
                  <a:lnTo>
                    <a:pt x="0" y="214162"/>
                  </a:lnTo>
                  <a:lnTo>
                    <a:pt x="588" y="228596"/>
                  </a:lnTo>
                  <a:lnTo>
                    <a:pt x="3726" y="235568"/>
                  </a:lnTo>
                  <a:lnTo>
                    <a:pt x="10253" y="244252"/>
                  </a:lnTo>
                  <a:lnTo>
                    <a:pt x="17335" y="247324"/>
                  </a:lnTo>
                  <a:lnTo>
                    <a:pt x="21594" y="248143"/>
                  </a:lnTo>
                  <a:lnTo>
                    <a:pt x="30842" y="246795"/>
                  </a:lnTo>
                  <a:lnTo>
                    <a:pt x="43311" y="241276"/>
                  </a:lnTo>
                  <a:lnTo>
                    <a:pt x="59154" y="227781"/>
                  </a:lnTo>
                  <a:lnTo>
                    <a:pt x="73619" y="209677"/>
                  </a:lnTo>
                  <a:lnTo>
                    <a:pt x="88440" y="174721"/>
                  </a:lnTo>
                  <a:lnTo>
                    <a:pt x="101111" y="145226"/>
                  </a:lnTo>
                  <a:lnTo>
                    <a:pt x="109757" y="115038"/>
                  </a:lnTo>
                  <a:lnTo>
                    <a:pt x="113542" y="85491"/>
                  </a:lnTo>
                  <a:lnTo>
                    <a:pt x="119720" y="52322"/>
                  </a:lnTo>
                  <a:lnTo>
                    <a:pt x="121190" y="25357"/>
                  </a:lnTo>
                  <a:lnTo>
                    <a:pt x="119134" y="16545"/>
                  </a:lnTo>
                  <a:lnTo>
                    <a:pt x="115474" y="6825"/>
                  </a:lnTo>
                  <a:lnTo>
                    <a:pt x="114237" y="0"/>
                  </a:lnTo>
                  <a:lnTo>
                    <a:pt x="113289" y="287"/>
                  </a:lnTo>
                  <a:lnTo>
                    <a:pt x="109977" y="2863"/>
                  </a:lnTo>
                  <a:lnTo>
                    <a:pt x="107942" y="6831"/>
                  </a:lnTo>
                  <a:lnTo>
                    <a:pt x="99847" y="38424"/>
                  </a:lnTo>
                  <a:lnTo>
                    <a:pt x="98921" y="72533"/>
                  </a:lnTo>
                  <a:lnTo>
                    <a:pt x="98738" y="106866"/>
                  </a:lnTo>
                  <a:lnTo>
                    <a:pt x="100964" y="136033"/>
                  </a:lnTo>
                  <a:lnTo>
                    <a:pt x="105256" y="172184"/>
                  </a:lnTo>
                  <a:lnTo>
                    <a:pt x="110045" y="191982"/>
                  </a:lnTo>
                  <a:lnTo>
                    <a:pt x="120871" y="212617"/>
                  </a:lnTo>
                  <a:lnTo>
                    <a:pt x="152032" y="2421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43"/>
            <p:cNvSpPr/>
            <p:nvPr/>
          </p:nvSpPr>
          <p:spPr>
            <a:xfrm>
              <a:off x="5783843" y="4001172"/>
              <a:ext cx="159758" cy="144109"/>
            </a:xfrm>
            <a:custGeom>
              <a:avLst/>
              <a:gdLst/>
              <a:ahLst/>
              <a:cxnLst/>
              <a:rect l="0" t="0" r="0" b="0"/>
              <a:pathLst>
                <a:path w="159758" h="144109">
                  <a:moveTo>
                    <a:pt x="37837" y="75528"/>
                  </a:moveTo>
                  <a:lnTo>
                    <a:pt x="69902" y="75528"/>
                  </a:lnTo>
                  <a:lnTo>
                    <a:pt x="96618" y="64922"/>
                  </a:lnTo>
                  <a:lnTo>
                    <a:pt x="122723" y="50088"/>
                  </a:lnTo>
                  <a:lnTo>
                    <a:pt x="131380" y="38451"/>
                  </a:lnTo>
                  <a:lnTo>
                    <a:pt x="135262" y="28323"/>
                  </a:lnTo>
                  <a:lnTo>
                    <a:pt x="136752" y="12120"/>
                  </a:lnTo>
                  <a:lnTo>
                    <a:pt x="135108" y="9549"/>
                  </a:lnTo>
                  <a:lnTo>
                    <a:pt x="128764" y="4435"/>
                  </a:lnTo>
                  <a:lnTo>
                    <a:pt x="122558" y="1598"/>
                  </a:lnTo>
                  <a:lnTo>
                    <a:pt x="109788" y="0"/>
                  </a:lnTo>
                  <a:lnTo>
                    <a:pt x="81461" y="263"/>
                  </a:lnTo>
                  <a:lnTo>
                    <a:pt x="71054" y="3412"/>
                  </a:lnTo>
                  <a:lnTo>
                    <a:pt x="50576" y="18416"/>
                  </a:lnTo>
                  <a:lnTo>
                    <a:pt x="14979" y="55002"/>
                  </a:lnTo>
                  <a:lnTo>
                    <a:pt x="6511" y="68098"/>
                  </a:lnTo>
                  <a:lnTo>
                    <a:pt x="1744" y="84991"/>
                  </a:lnTo>
                  <a:lnTo>
                    <a:pt x="0" y="110996"/>
                  </a:lnTo>
                  <a:lnTo>
                    <a:pt x="1606" y="115260"/>
                  </a:lnTo>
                  <a:lnTo>
                    <a:pt x="7905" y="122255"/>
                  </a:lnTo>
                  <a:lnTo>
                    <a:pt x="35568" y="138893"/>
                  </a:lnTo>
                  <a:lnTo>
                    <a:pt x="50617" y="142562"/>
                  </a:lnTo>
                  <a:lnTo>
                    <a:pt x="84236" y="143904"/>
                  </a:lnTo>
                  <a:lnTo>
                    <a:pt x="120900" y="144081"/>
                  </a:lnTo>
                  <a:lnTo>
                    <a:pt x="159757" y="14410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44"/>
            <p:cNvSpPr/>
            <p:nvPr/>
          </p:nvSpPr>
          <p:spPr>
            <a:xfrm>
              <a:off x="5585460" y="4046219"/>
              <a:ext cx="182880" cy="6562"/>
            </a:xfrm>
            <a:custGeom>
              <a:avLst/>
              <a:gdLst/>
              <a:ahLst/>
              <a:cxnLst/>
              <a:rect l="0" t="0" r="0" b="0"/>
              <a:pathLst>
                <a:path w="182880" h="6562">
                  <a:moveTo>
                    <a:pt x="0" y="0"/>
                  </a:moveTo>
                  <a:lnTo>
                    <a:pt x="33134" y="2258"/>
                  </a:lnTo>
                  <a:lnTo>
                    <a:pt x="61484" y="6561"/>
                  </a:lnTo>
                  <a:lnTo>
                    <a:pt x="96780" y="2174"/>
                  </a:lnTo>
                  <a:lnTo>
                    <a:pt x="132814" y="287"/>
                  </a:lnTo>
                  <a:lnTo>
                    <a:pt x="170904" y="17"/>
                  </a:lnTo>
                  <a:lnTo>
                    <a:pt x="18287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45"/>
            <p:cNvSpPr/>
            <p:nvPr/>
          </p:nvSpPr>
          <p:spPr>
            <a:xfrm>
              <a:off x="5638800" y="3916680"/>
              <a:ext cx="22861" cy="236221"/>
            </a:xfrm>
            <a:custGeom>
              <a:avLst/>
              <a:gdLst/>
              <a:ahLst/>
              <a:cxnLst/>
              <a:rect l="0" t="0" r="0" b="0"/>
              <a:pathLst>
                <a:path w="22861" h="236221">
                  <a:moveTo>
                    <a:pt x="22860" y="0"/>
                  </a:moveTo>
                  <a:lnTo>
                    <a:pt x="16299" y="6560"/>
                  </a:lnTo>
                  <a:lnTo>
                    <a:pt x="9249" y="40712"/>
                  </a:lnTo>
                  <a:lnTo>
                    <a:pt x="7834" y="77390"/>
                  </a:lnTo>
                  <a:lnTo>
                    <a:pt x="7662" y="115037"/>
                  </a:lnTo>
                  <a:lnTo>
                    <a:pt x="7632" y="144998"/>
                  </a:lnTo>
                  <a:lnTo>
                    <a:pt x="3577" y="181417"/>
                  </a:lnTo>
                  <a:lnTo>
                    <a:pt x="471" y="216271"/>
                  </a:lnTo>
                  <a:lnTo>
                    <a:pt x="0" y="2362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46"/>
            <p:cNvSpPr/>
            <p:nvPr/>
          </p:nvSpPr>
          <p:spPr>
            <a:xfrm>
              <a:off x="5372556" y="4054154"/>
              <a:ext cx="205284" cy="90672"/>
            </a:xfrm>
            <a:custGeom>
              <a:avLst/>
              <a:gdLst/>
              <a:ahLst/>
              <a:cxnLst/>
              <a:rect l="0" t="0" r="0" b="0"/>
              <a:pathLst>
                <a:path w="205284" h="90672">
                  <a:moveTo>
                    <a:pt x="98604" y="7305"/>
                  </a:moveTo>
                  <a:lnTo>
                    <a:pt x="91297" y="7305"/>
                  </a:lnTo>
                  <a:lnTo>
                    <a:pt x="87031" y="3260"/>
                  </a:lnTo>
                  <a:lnTo>
                    <a:pt x="80478" y="1274"/>
                  </a:lnTo>
                  <a:lnTo>
                    <a:pt x="66518" y="0"/>
                  </a:lnTo>
                  <a:lnTo>
                    <a:pt x="60919" y="2083"/>
                  </a:lnTo>
                  <a:lnTo>
                    <a:pt x="28050" y="20946"/>
                  </a:lnTo>
                  <a:lnTo>
                    <a:pt x="15397" y="38473"/>
                  </a:lnTo>
                  <a:lnTo>
                    <a:pt x="1856" y="60037"/>
                  </a:lnTo>
                  <a:lnTo>
                    <a:pt x="0" y="70685"/>
                  </a:lnTo>
                  <a:lnTo>
                    <a:pt x="2005" y="75832"/>
                  </a:lnTo>
                  <a:lnTo>
                    <a:pt x="10190" y="86035"/>
                  </a:lnTo>
                  <a:lnTo>
                    <a:pt x="15000" y="88863"/>
                  </a:lnTo>
                  <a:lnTo>
                    <a:pt x="17467" y="89617"/>
                  </a:lnTo>
                  <a:lnTo>
                    <a:pt x="19960" y="89273"/>
                  </a:lnTo>
                  <a:lnTo>
                    <a:pt x="43680" y="75628"/>
                  </a:lnTo>
                  <a:lnTo>
                    <a:pt x="80099" y="41029"/>
                  </a:lnTo>
                  <a:lnTo>
                    <a:pt x="87382" y="32914"/>
                  </a:lnTo>
                  <a:lnTo>
                    <a:pt x="92530" y="22587"/>
                  </a:lnTo>
                  <a:lnTo>
                    <a:pt x="97404" y="16439"/>
                  </a:lnTo>
                  <a:lnTo>
                    <a:pt x="97804" y="16781"/>
                  </a:lnTo>
                  <a:lnTo>
                    <a:pt x="98499" y="25664"/>
                  </a:lnTo>
                  <a:lnTo>
                    <a:pt x="98594" y="40376"/>
                  </a:lnTo>
                  <a:lnTo>
                    <a:pt x="100857" y="45428"/>
                  </a:lnTo>
                  <a:lnTo>
                    <a:pt x="102646" y="47961"/>
                  </a:lnTo>
                  <a:lnTo>
                    <a:pt x="108010" y="66679"/>
                  </a:lnTo>
                  <a:lnTo>
                    <a:pt x="109955" y="69748"/>
                  </a:lnTo>
                  <a:lnTo>
                    <a:pt x="120781" y="78112"/>
                  </a:lnTo>
                  <a:lnTo>
                    <a:pt x="142310" y="88827"/>
                  </a:lnTo>
                  <a:lnTo>
                    <a:pt x="158131" y="90671"/>
                  </a:lnTo>
                  <a:lnTo>
                    <a:pt x="172592" y="86945"/>
                  </a:lnTo>
                  <a:lnTo>
                    <a:pt x="196212" y="73202"/>
                  </a:lnTo>
                  <a:lnTo>
                    <a:pt x="201251" y="68202"/>
                  </a:lnTo>
                  <a:lnTo>
                    <a:pt x="205283" y="6064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47"/>
            <p:cNvSpPr/>
            <p:nvPr/>
          </p:nvSpPr>
          <p:spPr>
            <a:xfrm>
              <a:off x="5242560" y="4046219"/>
              <a:ext cx="83821" cy="113852"/>
            </a:xfrm>
            <a:custGeom>
              <a:avLst/>
              <a:gdLst/>
              <a:ahLst/>
              <a:cxnLst/>
              <a:rect l="0" t="0" r="0" b="0"/>
              <a:pathLst>
                <a:path w="83821" h="113852">
                  <a:moveTo>
                    <a:pt x="0" y="15240"/>
                  </a:moveTo>
                  <a:lnTo>
                    <a:pt x="0" y="49290"/>
                  </a:lnTo>
                  <a:lnTo>
                    <a:pt x="0" y="84895"/>
                  </a:lnTo>
                  <a:lnTo>
                    <a:pt x="0" y="113851"/>
                  </a:lnTo>
                  <a:lnTo>
                    <a:pt x="0" y="103655"/>
                  </a:lnTo>
                  <a:lnTo>
                    <a:pt x="2257" y="98845"/>
                  </a:lnTo>
                  <a:lnTo>
                    <a:pt x="4045" y="96377"/>
                  </a:lnTo>
                  <a:lnTo>
                    <a:pt x="13494" y="61345"/>
                  </a:lnTo>
                  <a:lnTo>
                    <a:pt x="33051" y="29213"/>
                  </a:lnTo>
                  <a:lnTo>
                    <a:pt x="51648" y="10235"/>
                  </a:lnTo>
                  <a:lnTo>
                    <a:pt x="63657" y="3409"/>
                  </a:lnTo>
                  <a:lnTo>
                    <a:pt x="75729" y="674"/>
                  </a:lnTo>
                  <a:lnTo>
                    <a:pt x="8382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48"/>
            <p:cNvSpPr/>
            <p:nvPr/>
          </p:nvSpPr>
          <p:spPr>
            <a:xfrm>
              <a:off x="5044469" y="4053840"/>
              <a:ext cx="110737" cy="121246"/>
            </a:xfrm>
            <a:custGeom>
              <a:avLst/>
              <a:gdLst/>
              <a:ahLst/>
              <a:cxnLst/>
              <a:rect l="0" t="0" r="0" b="0"/>
              <a:pathLst>
                <a:path w="110737" h="121246">
                  <a:moveTo>
                    <a:pt x="15211" y="0"/>
                  </a:moveTo>
                  <a:lnTo>
                    <a:pt x="15211" y="4045"/>
                  </a:lnTo>
                  <a:lnTo>
                    <a:pt x="14364" y="5236"/>
                  </a:lnTo>
                  <a:lnTo>
                    <a:pt x="12953" y="6031"/>
                  </a:lnTo>
                  <a:lnTo>
                    <a:pt x="11165" y="6560"/>
                  </a:lnTo>
                  <a:lnTo>
                    <a:pt x="9974" y="7760"/>
                  </a:lnTo>
                  <a:lnTo>
                    <a:pt x="5803" y="15769"/>
                  </a:lnTo>
                  <a:lnTo>
                    <a:pt x="2563" y="20555"/>
                  </a:lnTo>
                  <a:lnTo>
                    <a:pt x="738" y="28856"/>
                  </a:lnTo>
                  <a:lnTo>
                    <a:pt x="0" y="66174"/>
                  </a:lnTo>
                  <a:lnTo>
                    <a:pt x="823" y="85539"/>
                  </a:lnTo>
                  <a:lnTo>
                    <a:pt x="6532" y="101157"/>
                  </a:lnTo>
                  <a:lnTo>
                    <a:pt x="11636" y="106483"/>
                  </a:lnTo>
                  <a:lnTo>
                    <a:pt x="30136" y="119645"/>
                  </a:lnTo>
                  <a:lnTo>
                    <a:pt x="40235" y="121245"/>
                  </a:lnTo>
                  <a:lnTo>
                    <a:pt x="49193" y="120773"/>
                  </a:lnTo>
                  <a:lnTo>
                    <a:pt x="73757" y="111274"/>
                  </a:lnTo>
                  <a:lnTo>
                    <a:pt x="84863" y="103996"/>
                  </a:lnTo>
                  <a:lnTo>
                    <a:pt x="96200" y="87868"/>
                  </a:lnTo>
                  <a:lnTo>
                    <a:pt x="103178" y="73354"/>
                  </a:lnTo>
                  <a:lnTo>
                    <a:pt x="110736" y="43999"/>
                  </a:lnTo>
                  <a:lnTo>
                    <a:pt x="105845" y="10185"/>
                  </a:lnTo>
                  <a:lnTo>
                    <a:pt x="9903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49"/>
            <p:cNvSpPr/>
            <p:nvPr/>
          </p:nvSpPr>
          <p:spPr>
            <a:xfrm>
              <a:off x="4849549" y="4076700"/>
              <a:ext cx="133932" cy="15241"/>
            </a:xfrm>
            <a:custGeom>
              <a:avLst/>
              <a:gdLst/>
              <a:ahLst/>
              <a:cxnLst/>
              <a:rect l="0" t="0" r="0" b="0"/>
              <a:pathLst>
                <a:path w="133932" h="15241">
                  <a:moveTo>
                    <a:pt x="4391" y="15240"/>
                  </a:moveTo>
                  <a:lnTo>
                    <a:pt x="346" y="15240"/>
                  </a:lnTo>
                  <a:lnTo>
                    <a:pt x="0" y="14393"/>
                  </a:lnTo>
                  <a:lnTo>
                    <a:pt x="3645" y="8679"/>
                  </a:lnTo>
                  <a:lnTo>
                    <a:pt x="36425" y="7681"/>
                  </a:lnTo>
                  <a:lnTo>
                    <a:pt x="73175" y="7628"/>
                  </a:lnTo>
                  <a:lnTo>
                    <a:pt x="105066" y="5363"/>
                  </a:lnTo>
                  <a:lnTo>
                    <a:pt x="13393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50"/>
            <p:cNvSpPr/>
            <p:nvPr/>
          </p:nvSpPr>
          <p:spPr>
            <a:xfrm>
              <a:off x="4899661" y="3924300"/>
              <a:ext cx="15240" cy="266701"/>
            </a:xfrm>
            <a:custGeom>
              <a:avLst/>
              <a:gdLst/>
              <a:ahLst/>
              <a:cxnLst/>
              <a:rect l="0" t="0" r="0" b="0"/>
              <a:pathLst>
                <a:path w="15240" h="266701">
                  <a:moveTo>
                    <a:pt x="7619" y="0"/>
                  </a:moveTo>
                  <a:lnTo>
                    <a:pt x="3573" y="4045"/>
                  </a:lnTo>
                  <a:lnTo>
                    <a:pt x="1587" y="8289"/>
                  </a:lnTo>
                  <a:lnTo>
                    <a:pt x="91" y="40090"/>
                  </a:lnTo>
                  <a:lnTo>
                    <a:pt x="17" y="75056"/>
                  </a:lnTo>
                  <a:lnTo>
                    <a:pt x="4" y="104553"/>
                  </a:lnTo>
                  <a:lnTo>
                    <a:pt x="0" y="134742"/>
                  </a:lnTo>
                  <a:lnTo>
                    <a:pt x="846" y="164289"/>
                  </a:lnTo>
                  <a:lnTo>
                    <a:pt x="6030" y="197458"/>
                  </a:lnTo>
                  <a:lnTo>
                    <a:pt x="9406" y="218525"/>
                  </a:lnTo>
                  <a:lnTo>
                    <a:pt x="14470" y="240820"/>
                  </a:lnTo>
                  <a:lnTo>
                    <a:pt x="15239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51"/>
            <p:cNvSpPr/>
            <p:nvPr/>
          </p:nvSpPr>
          <p:spPr>
            <a:xfrm>
              <a:off x="4625918" y="4076700"/>
              <a:ext cx="220402" cy="91441"/>
            </a:xfrm>
            <a:custGeom>
              <a:avLst/>
              <a:gdLst/>
              <a:ahLst/>
              <a:cxnLst/>
              <a:rect l="0" t="0" r="0" b="0"/>
              <a:pathLst>
                <a:path w="220402" h="91441">
                  <a:moveTo>
                    <a:pt x="113722" y="0"/>
                  </a:moveTo>
                  <a:lnTo>
                    <a:pt x="77611" y="0"/>
                  </a:lnTo>
                  <a:lnTo>
                    <a:pt x="62758" y="0"/>
                  </a:lnTo>
                  <a:lnTo>
                    <a:pt x="52689" y="4515"/>
                  </a:lnTo>
                  <a:lnTo>
                    <a:pt x="17197" y="29263"/>
                  </a:lnTo>
                  <a:lnTo>
                    <a:pt x="6005" y="43572"/>
                  </a:lnTo>
                  <a:lnTo>
                    <a:pt x="1372" y="54490"/>
                  </a:lnTo>
                  <a:lnTo>
                    <a:pt x="0" y="67133"/>
                  </a:lnTo>
                  <a:lnTo>
                    <a:pt x="1936" y="74428"/>
                  </a:lnTo>
                  <a:lnTo>
                    <a:pt x="3638" y="77558"/>
                  </a:lnTo>
                  <a:lnTo>
                    <a:pt x="14123" y="86009"/>
                  </a:lnTo>
                  <a:lnTo>
                    <a:pt x="23910" y="89830"/>
                  </a:lnTo>
                  <a:lnTo>
                    <a:pt x="50588" y="91298"/>
                  </a:lnTo>
                  <a:lnTo>
                    <a:pt x="70614" y="85328"/>
                  </a:lnTo>
                  <a:lnTo>
                    <a:pt x="88618" y="75996"/>
                  </a:lnTo>
                  <a:lnTo>
                    <a:pt x="94944" y="70182"/>
                  </a:lnTo>
                  <a:lnTo>
                    <a:pt x="116223" y="32884"/>
                  </a:lnTo>
                  <a:lnTo>
                    <a:pt x="120331" y="18756"/>
                  </a:lnTo>
                  <a:lnTo>
                    <a:pt x="121302" y="8103"/>
                  </a:lnTo>
                  <a:lnTo>
                    <a:pt x="121338" y="14223"/>
                  </a:lnTo>
                  <a:lnTo>
                    <a:pt x="129949" y="35938"/>
                  </a:lnTo>
                  <a:lnTo>
                    <a:pt x="156762" y="72732"/>
                  </a:lnTo>
                  <a:lnTo>
                    <a:pt x="165327" y="81005"/>
                  </a:lnTo>
                  <a:lnTo>
                    <a:pt x="173628" y="86238"/>
                  </a:lnTo>
                  <a:lnTo>
                    <a:pt x="187822" y="89898"/>
                  </a:lnTo>
                  <a:lnTo>
                    <a:pt x="220401" y="914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52"/>
            <p:cNvSpPr/>
            <p:nvPr/>
          </p:nvSpPr>
          <p:spPr>
            <a:xfrm>
              <a:off x="4434840" y="4046219"/>
              <a:ext cx="143880" cy="152342"/>
            </a:xfrm>
            <a:custGeom>
              <a:avLst/>
              <a:gdLst/>
              <a:ahLst/>
              <a:cxnLst/>
              <a:rect l="0" t="0" r="0" b="0"/>
              <a:pathLst>
                <a:path w="143880" h="152342">
                  <a:moveTo>
                    <a:pt x="114300" y="0"/>
                  </a:moveTo>
                  <a:lnTo>
                    <a:pt x="81736" y="0"/>
                  </a:lnTo>
                  <a:lnTo>
                    <a:pt x="59012" y="847"/>
                  </a:lnTo>
                  <a:lnTo>
                    <a:pt x="21848" y="13868"/>
                  </a:lnTo>
                  <a:lnTo>
                    <a:pt x="13152" y="18879"/>
                  </a:lnTo>
                  <a:lnTo>
                    <a:pt x="10078" y="23349"/>
                  </a:lnTo>
                  <a:lnTo>
                    <a:pt x="8105" y="29072"/>
                  </a:lnTo>
                  <a:lnTo>
                    <a:pt x="11808" y="38153"/>
                  </a:lnTo>
                  <a:lnTo>
                    <a:pt x="18268" y="47524"/>
                  </a:lnTo>
                  <a:lnTo>
                    <a:pt x="55499" y="66844"/>
                  </a:lnTo>
                  <a:lnTo>
                    <a:pt x="78382" y="82223"/>
                  </a:lnTo>
                  <a:lnTo>
                    <a:pt x="97449" y="93225"/>
                  </a:lnTo>
                  <a:lnTo>
                    <a:pt x="134526" y="123060"/>
                  </a:lnTo>
                  <a:lnTo>
                    <a:pt x="140222" y="128918"/>
                  </a:lnTo>
                  <a:lnTo>
                    <a:pt x="142754" y="134344"/>
                  </a:lnTo>
                  <a:lnTo>
                    <a:pt x="143879" y="139578"/>
                  </a:lnTo>
                  <a:lnTo>
                    <a:pt x="143333" y="142159"/>
                  </a:lnTo>
                  <a:lnTo>
                    <a:pt x="140468" y="147284"/>
                  </a:lnTo>
                  <a:lnTo>
                    <a:pt x="137672" y="148990"/>
                  </a:lnTo>
                  <a:lnTo>
                    <a:pt x="125646" y="151390"/>
                  </a:lnTo>
                  <a:lnTo>
                    <a:pt x="89103" y="152341"/>
                  </a:lnTo>
                  <a:lnTo>
                    <a:pt x="76007" y="151527"/>
                  </a:lnTo>
                  <a:lnTo>
                    <a:pt x="38995" y="144638"/>
                  </a:lnTo>
                  <a:lnTo>
                    <a:pt x="27170" y="138906"/>
                  </a:lnTo>
                  <a:lnTo>
                    <a:pt x="18304" y="132692"/>
                  </a:lnTo>
                  <a:lnTo>
                    <a:pt x="12933" y="130941"/>
                  </a:lnTo>
                  <a:lnTo>
                    <a:pt x="7723" y="125648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53"/>
            <p:cNvSpPr/>
            <p:nvPr/>
          </p:nvSpPr>
          <p:spPr>
            <a:xfrm>
              <a:off x="3779649" y="3870959"/>
              <a:ext cx="510144" cy="358142"/>
            </a:xfrm>
            <a:custGeom>
              <a:avLst/>
              <a:gdLst/>
              <a:ahLst/>
              <a:cxnLst/>
              <a:rect l="0" t="0" r="0" b="0"/>
              <a:pathLst>
                <a:path w="510144" h="358142">
                  <a:moveTo>
                    <a:pt x="30351" y="0"/>
                  </a:moveTo>
                  <a:lnTo>
                    <a:pt x="30351" y="34897"/>
                  </a:lnTo>
                  <a:lnTo>
                    <a:pt x="28093" y="61833"/>
                  </a:lnTo>
                  <a:lnTo>
                    <a:pt x="23790" y="91613"/>
                  </a:lnTo>
                  <a:lnTo>
                    <a:pt x="16856" y="126345"/>
                  </a:lnTo>
                  <a:lnTo>
                    <a:pt x="4846" y="160770"/>
                  </a:lnTo>
                  <a:lnTo>
                    <a:pt x="307" y="195200"/>
                  </a:lnTo>
                  <a:lnTo>
                    <a:pt x="0" y="206663"/>
                  </a:lnTo>
                  <a:lnTo>
                    <a:pt x="3954" y="219466"/>
                  </a:lnTo>
                  <a:lnTo>
                    <a:pt x="12876" y="232880"/>
                  </a:lnTo>
                  <a:lnTo>
                    <a:pt x="21127" y="241063"/>
                  </a:lnTo>
                  <a:lnTo>
                    <a:pt x="33074" y="248003"/>
                  </a:lnTo>
                  <a:lnTo>
                    <a:pt x="44046" y="250436"/>
                  </a:lnTo>
                  <a:lnTo>
                    <a:pt x="78987" y="251371"/>
                  </a:lnTo>
                  <a:lnTo>
                    <a:pt x="107126" y="249185"/>
                  </a:lnTo>
                  <a:lnTo>
                    <a:pt x="144726" y="244544"/>
                  </a:lnTo>
                  <a:lnTo>
                    <a:pt x="172888" y="241722"/>
                  </a:lnTo>
                  <a:lnTo>
                    <a:pt x="205472" y="230861"/>
                  </a:lnTo>
                  <a:lnTo>
                    <a:pt x="225684" y="220926"/>
                  </a:lnTo>
                  <a:lnTo>
                    <a:pt x="261128" y="195579"/>
                  </a:lnTo>
                  <a:lnTo>
                    <a:pt x="272654" y="177825"/>
                  </a:lnTo>
                  <a:lnTo>
                    <a:pt x="274189" y="167651"/>
                  </a:lnTo>
                  <a:lnTo>
                    <a:pt x="275037" y="201046"/>
                  </a:lnTo>
                  <a:lnTo>
                    <a:pt x="281104" y="236411"/>
                  </a:lnTo>
                  <a:lnTo>
                    <a:pt x="281748" y="274271"/>
                  </a:lnTo>
                  <a:lnTo>
                    <a:pt x="282639" y="290486"/>
                  </a:lnTo>
                  <a:lnTo>
                    <a:pt x="288723" y="309516"/>
                  </a:lnTo>
                  <a:lnTo>
                    <a:pt x="289403" y="319580"/>
                  </a:lnTo>
                  <a:lnTo>
                    <a:pt x="289428" y="309394"/>
                  </a:lnTo>
                  <a:lnTo>
                    <a:pt x="302611" y="271845"/>
                  </a:lnTo>
                  <a:lnTo>
                    <a:pt x="309636" y="235894"/>
                  </a:lnTo>
                  <a:lnTo>
                    <a:pt x="311941" y="198077"/>
                  </a:lnTo>
                  <a:lnTo>
                    <a:pt x="318820" y="163003"/>
                  </a:lnTo>
                  <a:lnTo>
                    <a:pt x="319902" y="126077"/>
                  </a:lnTo>
                  <a:lnTo>
                    <a:pt x="319908" y="123152"/>
                  </a:lnTo>
                  <a:lnTo>
                    <a:pt x="319910" y="133304"/>
                  </a:lnTo>
                  <a:lnTo>
                    <a:pt x="322168" y="137704"/>
                  </a:lnTo>
                  <a:lnTo>
                    <a:pt x="337607" y="158479"/>
                  </a:lnTo>
                  <a:lnTo>
                    <a:pt x="370854" y="184271"/>
                  </a:lnTo>
                  <a:lnTo>
                    <a:pt x="404418" y="204000"/>
                  </a:lnTo>
                  <a:lnTo>
                    <a:pt x="436685" y="218211"/>
                  </a:lnTo>
                  <a:lnTo>
                    <a:pt x="462921" y="226297"/>
                  </a:lnTo>
                  <a:lnTo>
                    <a:pt x="479406" y="230176"/>
                  </a:lnTo>
                  <a:lnTo>
                    <a:pt x="495015" y="234430"/>
                  </a:lnTo>
                  <a:lnTo>
                    <a:pt x="500147" y="235026"/>
                  </a:lnTo>
                  <a:lnTo>
                    <a:pt x="503568" y="236271"/>
                  </a:lnTo>
                  <a:lnTo>
                    <a:pt x="505849" y="237948"/>
                  </a:lnTo>
                  <a:lnTo>
                    <a:pt x="510143" y="243496"/>
                  </a:lnTo>
                  <a:lnTo>
                    <a:pt x="476154" y="249071"/>
                  </a:lnTo>
                  <a:lnTo>
                    <a:pt x="441333" y="255191"/>
                  </a:lnTo>
                  <a:lnTo>
                    <a:pt x="403665" y="275146"/>
                  </a:lnTo>
                  <a:lnTo>
                    <a:pt x="370858" y="293746"/>
                  </a:lnTo>
                  <a:lnTo>
                    <a:pt x="344556" y="306882"/>
                  </a:lnTo>
                  <a:lnTo>
                    <a:pt x="317921" y="329876"/>
                  </a:lnTo>
                  <a:lnTo>
                    <a:pt x="314793" y="335136"/>
                  </a:lnTo>
                  <a:lnTo>
                    <a:pt x="312556" y="340297"/>
                  </a:lnTo>
                  <a:lnTo>
                    <a:pt x="308740" y="345412"/>
                  </a:lnTo>
                  <a:lnTo>
                    <a:pt x="308230" y="347115"/>
                  </a:lnTo>
                  <a:lnTo>
                    <a:pt x="308737" y="348250"/>
                  </a:lnTo>
                  <a:lnTo>
                    <a:pt x="309921" y="349007"/>
                  </a:lnTo>
                  <a:lnTo>
                    <a:pt x="310711" y="350358"/>
                  </a:lnTo>
                  <a:lnTo>
                    <a:pt x="311588" y="354117"/>
                  </a:lnTo>
                  <a:lnTo>
                    <a:pt x="312669" y="355458"/>
                  </a:lnTo>
                  <a:lnTo>
                    <a:pt x="319910" y="3581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SMARTInkShape-454"/>
          <p:cNvSpPr/>
          <p:nvPr/>
        </p:nvSpPr>
        <p:spPr>
          <a:xfrm>
            <a:off x="6690360" y="2705169"/>
            <a:ext cx="571351" cy="358072"/>
          </a:xfrm>
          <a:custGeom>
            <a:avLst/>
            <a:gdLst/>
            <a:ahLst/>
            <a:cxnLst/>
            <a:rect l="0" t="0" r="0" b="0"/>
            <a:pathLst>
              <a:path w="571351" h="358072">
                <a:moveTo>
                  <a:pt x="0" y="358071"/>
                </a:moveTo>
                <a:lnTo>
                  <a:pt x="4045" y="354025"/>
                </a:lnTo>
                <a:lnTo>
                  <a:pt x="6032" y="349782"/>
                </a:lnTo>
                <a:lnTo>
                  <a:pt x="6560" y="347465"/>
                </a:lnTo>
                <a:lnTo>
                  <a:pt x="11665" y="342632"/>
                </a:lnTo>
                <a:lnTo>
                  <a:pt x="46744" y="317026"/>
                </a:lnTo>
                <a:lnTo>
                  <a:pt x="80447" y="292954"/>
                </a:lnTo>
                <a:lnTo>
                  <a:pt x="114480" y="265809"/>
                </a:lnTo>
                <a:lnTo>
                  <a:pt x="143046" y="244374"/>
                </a:lnTo>
                <a:lnTo>
                  <a:pt x="180781" y="219274"/>
                </a:lnTo>
                <a:lnTo>
                  <a:pt x="212945" y="194152"/>
                </a:lnTo>
                <a:lnTo>
                  <a:pt x="249147" y="167726"/>
                </a:lnTo>
                <a:lnTo>
                  <a:pt x="263757" y="152377"/>
                </a:lnTo>
                <a:lnTo>
                  <a:pt x="286058" y="116929"/>
                </a:lnTo>
                <a:lnTo>
                  <a:pt x="289252" y="94705"/>
                </a:lnTo>
                <a:lnTo>
                  <a:pt x="289556" y="76586"/>
                </a:lnTo>
                <a:lnTo>
                  <a:pt x="289559" y="86776"/>
                </a:lnTo>
                <a:lnTo>
                  <a:pt x="297320" y="123180"/>
                </a:lnTo>
                <a:lnTo>
                  <a:pt x="303900" y="145105"/>
                </a:lnTo>
                <a:lnTo>
                  <a:pt x="320866" y="177526"/>
                </a:lnTo>
                <a:lnTo>
                  <a:pt x="340311" y="214131"/>
                </a:lnTo>
                <a:lnTo>
                  <a:pt x="367494" y="249033"/>
                </a:lnTo>
                <a:lnTo>
                  <a:pt x="386770" y="264987"/>
                </a:lnTo>
                <a:lnTo>
                  <a:pt x="387386" y="264688"/>
                </a:lnTo>
                <a:lnTo>
                  <a:pt x="388071" y="262099"/>
                </a:lnTo>
                <a:lnTo>
                  <a:pt x="388572" y="244630"/>
                </a:lnTo>
                <a:lnTo>
                  <a:pt x="380324" y="210143"/>
                </a:lnTo>
                <a:lnTo>
                  <a:pt x="373179" y="179620"/>
                </a:lnTo>
                <a:lnTo>
                  <a:pt x="363443" y="146023"/>
                </a:lnTo>
                <a:lnTo>
                  <a:pt x="352090" y="114619"/>
                </a:lnTo>
                <a:lnTo>
                  <a:pt x="340669" y="77712"/>
                </a:lnTo>
                <a:lnTo>
                  <a:pt x="327834" y="42810"/>
                </a:lnTo>
                <a:lnTo>
                  <a:pt x="326083" y="41217"/>
                </a:lnTo>
                <a:lnTo>
                  <a:pt x="324069" y="40155"/>
                </a:lnTo>
                <a:lnTo>
                  <a:pt x="322725" y="38600"/>
                </a:lnTo>
                <a:lnTo>
                  <a:pt x="320144" y="30780"/>
                </a:lnTo>
                <a:lnTo>
                  <a:pt x="320071" y="34565"/>
                </a:lnTo>
                <a:lnTo>
                  <a:pt x="322311" y="38748"/>
                </a:lnTo>
                <a:lnTo>
                  <a:pt x="330648" y="48332"/>
                </a:lnTo>
                <a:lnTo>
                  <a:pt x="341998" y="55853"/>
                </a:lnTo>
                <a:lnTo>
                  <a:pt x="375028" y="64493"/>
                </a:lnTo>
                <a:lnTo>
                  <a:pt x="389353" y="64467"/>
                </a:lnTo>
                <a:lnTo>
                  <a:pt x="426816" y="60515"/>
                </a:lnTo>
                <a:lnTo>
                  <a:pt x="459476" y="50437"/>
                </a:lnTo>
                <a:lnTo>
                  <a:pt x="494244" y="32391"/>
                </a:lnTo>
                <a:lnTo>
                  <a:pt x="529961" y="17757"/>
                </a:lnTo>
                <a:lnTo>
                  <a:pt x="556507" y="2612"/>
                </a:lnTo>
                <a:lnTo>
                  <a:pt x="570994" y="0"/>
                </a:lnTo>
                <a:lnTo>
                  <a:pt x="571350" y="3997"/>
                </a:lnTo>
                <a:lnTo>
                  <a:pt x="567410" y="14588"/>
                </a:lnTo>
                <a:lnTo>
                  <a:pt x="547767" y="46577"/>
                </a:lnTo>
                <a:lnTo>
                  <a:pt x="528147" y="80359"/>
                </a:lnTo>
                <a:lnTo>
                  <a:pt x="508983" y="109651"/>
                </a:lnTo>
                <a:lnTo>
                  <a:pt x="491263" y="139779"/>
                </a:lnTo>
                <a:lnTo>
                  <a:pt x="475289" y="170154"/>
                </a:lnTo>
                <a:lnTo>
                  <a:pt x="459831" y="200604"/>
                </a:lnTo>
                <a:lnTo>
                  <a:pt x="444526" y="231074"/>
                </a:lnTo>
                <a:lnTo>
                  <a:pt x="420641" y="268325"/>
                </a:lnTo>
                <a:lnTo>
                  <a:pt x="411479" y="281871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SMARTInkShape-Group77"/>
          <p:cNvGrpSpPr/>
          <p:nvPr/>
        </p:nvGrpSpPr>
        <p:grpSpPr>
          <a:xfrm>
            <a:off x="7341289" y="1646103"/>
            <a:ext cx="1536012" cy="1249498"/>
            <a:chOff x="7341289" y="1646103"/>
            <a:chExt cx="1536012" cy="1249498"/>
          </a:xfrm>
        </p:grpSpPr>
        <p:sp>
          <p:nvSpPr>
            <p:cNvPr id="56" name="SMARTInkShape-455"/>
            <p:cNvSpPr/>
            <p:nvPr/>
          </p:nvSpPr>
          <p:spPr>
            <a:xfrm>
              <a:off x="7490460" y="2507155"/>
              <a:ext cx="137160" cy="182550"/>
            </a:xfrm>
            <a:custGeom>
              <a:avLst/>
              <a:gdLst/>
              <a:ahLst/>
              <a:cxnLst/>
              <a:rect l="0" t="0" r="0" b="0"/>
              <a:pathLst>
                <a:path w="137160" h="182550">
                  <a:moveTo>
                    <a:pt x="0" y="37925"/>
                  </a:moveTo>
                  <a:lnTo>
                    <a:pt x="4045" y="41970"/>
                  </a:lnTo>
                  <a:lnTo>
                    <a:pt x="6032" y="48471"/>
                  </a:lnTo>
                  <a:lnTo>
                    <a:pt x="9406" y="61652"/>
                  </a:lnTo>
                  <a:lnTo>
                    <a:pt x="19707" y="92382"/>
                  </a:lnTo>
                  <a:lnTo>
                    <a:pt x="26490" y="129512"/>
                  </a:lnTo>
                  <a:lnTo>
                    <a:pt x="36690" y="167007"/>
                  </a:lnTo>
                  <a:lnTo>
                    <a:pt x="37682" y="176736"/>
                  </a:lnTo>
                  <a:lnTo>
                    <a:pt x="38668" y="178726"/>
                  </a:lnTo>
                  <a:lnTo>
                    <a:pt x="40171" y="180052"/>
                  </a:lnTo>
                  <a:lnTo>
                    <a:pt x="44624" y="182181"/>
                  </a:lnTo>
                  <a:lnTo>
                    <a:pt x="44142" y="182355"/>
                  </a:lnTo>
                  <a:lnTo>
                    <a:pt x="41350" y="182549"/>
                  </a:lnTo>
                  <a:lnTo>
                    <a:pt x="40266" y="181754"/>
                  </a:lnTo>
                  <a:lnTo>
                    <a:pt x="26005" y="156210"/>
                  </a:lnTo>
                  <a:lnTo>
                    <a:pt x="17052" y="120645"/>
                  </a:lnTo>
                  <a:lnTo>
                    <a:pt x="9734" y="88790"/>
                  </a:lnTo>
                  <a:lnTo>
                    <a:pt x="3992" y="54181"/>
                  </a:lnTo>
                  <a:lnTo>
                    <a:pt x="1182" y="34651"/>
                  </a:lnTo>
                  <a:lnTo>
                    <a:pt x="4395" y="18140"/>
                  </a:lnTo>
                  <a:lnTo>
                    <a:pt x="10710" y="6568"/>
                  </a:lnTo>
                  <a:lnTo>
                    <a:pt x="15484" y="2822"/>
                  </a:lnTo>
                  <a:lnTo>
                    <a:pt x="21275" y="1157"/>
                  </a:lnTo>
                  <a:lnTo>
                    <a:pt x="39595" y="0"/>
                  </a:lnTo>
                  <a:lnTo>
                    <a:pt x="42483" y="1635"/>
                  </a:lnTo>
                  <a:lnTo>
                    <a:pt x="74079" y="39699"/>
                  </a:lnTo>
                  <a:lnTo>
                    <a:pt x="93083" y="74000"/>
                  </a:lnTo>
                  <a:lnTo>
                    <a:pt x="104908" y="92922"/>
                  </a:lnTo>
                  <a:lnTo>
                    <a:pt x="121764" y="126583"/>
                  </a:lnTo>
                  <a:lnTo>
                    <a:pt x="126084" y="133208"/>
                  </a:lnTo>
                  <a:lnTo>
                    <a:pt x="128003" y="138975"/>
                  </a:lnTo>
                  <a:lnTo>
                    <a:pt x="129362" y="140851"/>
                  </a:lnTo>
                  <a:lnTo>
                    <a:pt x="131115" y="142103"/>
                  </a:lnTo>
                  <a:lnTo>
                    <a:pt x="137159" y="14460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56"/>
            <p:cNvSpPr/>
            <p:nvPr/>
          </p:nvSpPr>
          <p:spPr>
            <a:xfrm>
              <a:off x="7616700" y="2415540"/>
              <a:ext cx="146755" cy="220980"/>
            </a:xfrm>
            <a:custGeom>
              <a:avLst/>
              <a:gdLst/>
              <a:ahLst/>
              <a:cxnLst/>
              <a:rect l="0" t="0" r="0" b="0"/>
              <a:pathLst>
                <a:path w="146755" h="220980">
                  <a:moveTo>
                    <a:pt x="117600" y="0"/>
                  </a:moveTo>
                  <a:lnTo>
                    <a:pt x="106994" y="0"/>
                  </a:lnTo>
                  <a:lnTo>
                    <a:pt x="102161" y="2257"/>
                  </a:lnTo>
                  <a:lnTo>
                    <a:pt x="69034" y="26491"/>
                  </a:lnTo>
                  <a:lnTo>
                    <a:pt x="33761" y="58765"/>
                  </a:lnTo>
                  <a:lnTo>
                    <a:pt x="24458" y="65911"/>
                  </a:lnTo>
                  <a:lnTo>
                    <a:pt x="14460" y="77761"/>
                  </a:lnTo>
                  <a:lnTo>
                    <a:pt x="892" y="87067"/>
                  </a:lnTo>
                  <a:lnTo>
                    <a:pt x="0" y="88524"/>
                  </a:lnTo>
                  <a:lnTo>
                    <a:pt x="254" y="89496"/>
                  </a:lnTo>
                  <a:lnTo>
                    <a:pt x="2698" y="91056"/>
                  </a:lnTo>
                  <a:lnTo>
                    <a:pt x="40531" y="91435"/>
                  </a:lnTo>
                  <a:lnTo>
                    <a:pt x="74061" y="93697"/>
                  </a:lnTo>
                  <a:lnTo>
                    <a:pt x="104183" y="100047"/>
                  </a:lnTo>
                  <a:lnTo>
                    <a:pt x="130205" y="116133"/>
                  </a:lnTo>
                  <a:lnTo>
                    <a:pt x="133623" y="119755"/>
                  </a:lnTo>
                  <a:lnTo>
                    <a:pt x="145096" y="147576"/>
                  </a:lnTo>
                  <a:lnTo>
                    <a:pt x="146754" y="157593"/>
                  </a:lnTo>
                  <a:lnTo>
                    <a:pt x="145232" y="165432"/>
                  </a:lnTo>
                  <a:lnTo>
                    <a:pt x="143641" y="168708"/>
                  </a:lnTo>
                  <a:lnTo>
                    <a:pt x="137358" y="174605"/>
                  </a:lnTo>
                  <a:lnTo>
                    <a:pt x="129768" y="180896"/>
                  </a:lnTo>
                  <a:lnTo>
                    <a:pt x="115738" y="196473"/>
                  </a:lnTo>
                  <a:lnTo>
                    <a:pt x="96912" y="207954"/>
                  </a:lnTo>
                  <a:lnTo>
                    <a:pt x="58883" y="219180"/>
                  </a:lnTo>
                  <a:lnTo>
                    <a:pt x="41400" y="2209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57"/>
            <p:cNvSpPr/>
            <p:nvPr/>
          </p:nvSpPr>
          <p:spPr>
            <a:xfrm>
              <a:off x="7781552" y="2423159"/>
              <a:ext cx="188968" cy="154699"/>
            </a:xfrm>
            <a:custGeom>
              <a:avLst/>
              <a:gdLst/>
              <a:ahLst/>
              <a:cxnLst/>
              <a:rect l="0" t="0" r="0" b="0"/>
              <a:pathLst>
                <a:path w="188968" h="154699">
                  <a:moveTo>
                    <a:pt x="74667" y="0"/>
                  </a:moveTo>
                  <a:lnTo>
                    <a:pt x="68106" y="0"/>
                  </a:lnTo>
                  <a:lnTo>
                    <a:pt x="61173" y="5237"/>
                  </a:lnTo>
                  <a:lnTo>
                    <a:pt x="54112" y="7761"/>
                  </a:lnTo>
                  <a:lnTo>
                    <a:pt x="29974" y="29550"/>
                  </a:lnTo>
                  <a:lnTo>
                    <a:pt x="16951" y="49425"/>
                  </a:lnTo>
                  <a:lnTo>
                    <a:pt x="3641" y="84308"/>
                  </a:lnTo>
                  <a:lnTo>
                    <a:pt x="0" y="106825"/>
                  </a:lnTo>
                  <a:lnTo>
                    <a:pt x="5162" y="141807"/>
                  </a:lnTo>
                  <a:lnTo>
                    <a:pt x="7933" y="149950"/>
                  </a:lnTo>
                  <a:lnTo>
                    <a:pt x="9859" y="153307"/>
                  </a:lnTo>
                  <a:lnTo>
                    <a:pt x="12835" y="154698"/>
                  </a:lnTo>
                  <a:lnTo>
                    <a:pt x="20657" y="153986"/>
                  </a:lnTo>
                  <a:lnTo>
                    <a:pt x="27520" y="150848"/>
                  </a:lnTo>
                  <a:lnTo>
                    <a:pt x="50689" y="130484"/>
                  </a:lnTo>
                  <a:lnTo>
                    <a:pt x="69266" y="101460"/>
                  </a:lnTo>
                  <a:lnTo>
                    <a:pt x="79589" y="66032"/>
                  </a:lnTo>
                  <a:lnTo>
                    <a:pt x="82182" y="29445"/>
                  </a:lnTo>
                  <a:lnTo>
                    <a:pt x="82278" y="16878"/>
                  </a:lnTo>
                  <a:lnTo>
                    <a:pt x="82287" y="25990"/>
                  </a:lnTo>
                  <a:lnTo>
                    <a:pt x="84545" y="30742"/>
                  </a:lnTo>
                  <a:lnTo>
                    <a:pt x="111772" y="67237"/>
                  </a:lnTo>
                  <a:lnTo>
                    <a:pt x="125925" y="77590"/>
                  </a:lnTo>
                  <a:lnTo>
                    <a:pt x="140843" y="81974"/>
                  </a:lnTo>
                  <a:lnTo>
                    <a:pt x="155988" y="83274"/>
                  </a:lnTo>
                  <a:lnTo>
                    <a:pt x="182386" y="77212"/>
                  </a:lnTo>
                  <a:lnTo>
                    <a:pt x="184580" y="76028"/>
                  </a:lnTo>
                  <a:lnTo>
                    <a:pt x="186042" y="74392"/>
                  </a:lnTo>
                  <a:lnTo>
                    <a:pt x="188967" y="685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58"/>
            <p:cNvSpPr/>
            <p:nvPr/>
          </p:nvSpPr>
          <p:spPr>
            <a:xfrm>
              <a:off x="7940039" y="2278379"/>
              <a:ext cx="68127" cy="213362"/>
            </a:xfrm>
            <a:custGeom>
              <a:avLst/>
              <a:gdLst/>
              <a:ahLst/>
              <a:cxnLst/>
              <a:rect l="0" t="0" r="0" b="0"/>
              <a:pathLst>
                <a:path w="68127" h="213362">
                  <a:moveTo>
                    <a:pt x="0" y="0"/>
                  </a:moveTo>
                  <a:lnTo>
                    <a:pt x="847" y="32576"/>
                  </a:lnTo>
                  <a:lnTo>
                    <a:pt x="6930" y="53961"/>
                  </a:lnTo>
                  <a:lnTo>
                    <a:pt x="21470" y="86201"/>
                  </a:lnTo>
                  <a:lnTo>
                    <a:pt x="32327" y="115006"/>
                  </a:lnTo>
                  <a:lnTo>
                    <a:pt x="47120" y="151035"/>
                  </a:lnTo>
                  <a:lnTo>
                    <a:pt x="60810" y="188063"/>
                  </a:lnTo>
                  <a:lnTo>
                    <a:pt x="67557" y="204259"/>
                  </a:lnTo>
                  <a:lnTo>
                    <a:pt x="68126" y="208751"/>
                  </a:lnTo>
                  <a:lnTo>
                    <a:pt x="67431" y="210288"/>
                  </a:lnTo>
                  <a:lnTo>
                    <a:pt x="66121" y="211312"/>
                  </a:lnTo>
                  <a:lnTo>
                    <a:pt x="60961" y="2133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59"/>
            <p:cNvSpPr/>
            <p:nvPr/>
          </p:nvSpPr>
          <p:spPr>
            <a:xfrm>
              <a:off x="7909560" y="2339340"/>
              <a:ext cx="99060" cy="83820"/>
            </a:xfrm>
            <a:custGeom>
              <a:avLst/>
              <a:gdLst/>
              <a:ahLst/>
              <a:cxnLst/>
              <a:rect l="0" t="0" r="0" b="0"/>
              <a:pathLst>
                <a:path w="99060" h="83820">
                  <a:moveTo>
                    <a:pt x="0" y="83819"/>
                  </a:moveTo>
                  <a:lnTo>
                    <a:pt x="4045" y="83819"/>
                  </a:lnTo>
                  <a:lnTo>
                    <a:pt x="5237" y="82973"/>
                  </a:lnTo>
                  <a:lnTo>
                    <a:pt x="6032" y="81562"/>
                  </a:lnTo>
                  <a:lnTo>
                    <a:pt x="6560" y="79774"/>
                  </a:lnTo>
                  <a:lnTo>
                    <a:pt x="11351" y="73214"/>
                  </a:lnTo>
                  <a:lnTo>
                    <a:pt x="45965" y="45033"/>
                  </a:lnTo>
                  <a:lnTo>
                    <a:pt x="78479" y="18953"/>
                  </a:lnTo>
                  <a:lnTo>
                    <a:pt x="9905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60"/>
            <p:cNvSpPr/>
            <p:nvPr/>
          </p:nvSpPr>
          <p:spPr>
            <a:xfrm>
              <a:off x="8047033" y="2263140"/>
              <a:ext cx="127714" cy="159535"/>
            </a:xfrm>
            <a:custGeom>
              <a:avLst/>
              <a:gdLst/>
              <a:ahLst/>
              <a:cxnLst/>
              <a:rect l="0" t="0" r="0" b="0"/>
              <a:pathLst>
                <a:path w="127714" h="159535">
                  <a:moveTo>
                    <a:pt x="7306" y="45719"/>
                  </a:moveTo>
                  <a:lnTo>
                    <a:pt x="7306" y="49765"/>
                  </a:lnTo>
                  <a:lnTo>
                    <a:pt x="6459" y="50956"/>
                  </a:lnTo>
                  <a:lnTo>
                    <a:pt x="5049" y="51751"/>
                  </a:lnTo>
                  <a:lnTo>
                    <a:pt x="3261" y="52280"/>
                  </a:lnTo>
                  <a:lnTo>
                    <a:pt x="2069" y="53480"/>
                  </a:lnTo>
                  <a:lnTo>
                    <a:pt x="746" y="57071"/>
                  </a:lnTo>
                  <a:lnTo>
                    <a:pt x="0" y="67898"/>
                  </a:lnTo>
                  <a:lnTo>
                    <a:pt x="1589" y="71512"/>
                  </a:lnTo>
                  <a:lnTo>
                    <a:pt x="10222" y="81490"/>
                  </a:lnTo>
                  <a:lnTo>
                    <a:pt x="25349" y="119487"/>
                  </a:lnTo>
                  <a:lnTo>
                    <a:pt x="30908" y="138874"/>
                  </a:lnTo>
                  <a:lnTo>
                    <a:pt x="37834" y="145824"/>
                  </a:lnTo>
                  <a:lnTo>
                    <a:pt x="55232" y="156337"/>
                  </a:lnTo>
                  <a:lnTo>
                    <a:pt x="67698" y="159292"/>
                  </a:lnTo>
                  <a:lnTo>
                    <a:pt x="70428" y="159534"/>
                  </a:lnTo>
                  <a:lnTo>
                    <a:pt x="75718" y="157546"/>
                  </a:lnTo>
                  <a:lnTo>
                    <a:pt x="93801" y="146147"/>
                  </a:lnTo>
                  <a:lnTo>
                    <a:pt x="111235" y="119053"/>
                  </a:lnTo>
                  <a:lnTo>
                    <a:pt x="125822" y="83634"/>
                  </a:lnTo>
                  <a:lnTo>
                    <a:pt x="127713" y="72166"/>
                  </a:lnTo>
                  <a:lnTo>
                    <a:pt x="126296" y="61425"/>
                  </a:lnTo>
                  <a:lnTo>
                    <a:pt x="117836" y="25427"/>
                  </a:lnTo>
                  <a:lnTo>
                    <a:pt x="107764" y="5528"/>
                  </a:lnTo>
                  <a:lnTo>
                    <a:pt x="105605" y="3685"/>
                  </a:lnTo>
                  <a:lnTo>
                    <a:pt x="91127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61"/>
            <p:cNvSpPr/>
            <p:nvPr/>
          </p:nvSpPr>
          <p:spPr>
            <a:xfrm>
              <a:off x="8214360" y="2164079"/>
              <a:ext cx="53236" cy="175124"/>
            </a:xfrm>
            <a:custGeom>
              <a:avLst/>
              <a:gdLst/>
              <a:ahLst/>
              <a:cxnLst/>
              <a:rect l="0" t="0" r="0" b="0"/>
              <a:pathLst>
                <a:path w="53236" h="175124">
                  <a:moveTo>
                    <a:pt x="0" y="76200"/>
                  </a:moveTo>
                  <a:lnTo>
                    <a:pt x="0" y="80246"/>
                  </a:lnTo>
                  <a:lnTo>
                    <a:pt x="4045" y="90852"/>
                  </a:lnTo>
                  <a:lnTo>
                    <a:pt x="27966" y="127933"/>
                  </a:lnTo>
                  <a:lnTo>
                    <a:pt x="45563" y="164662"/>
                  </a:lnTo>
                  <a:lnTo>
                    <a:pt x="53235" y="175123"/>
                  </a:lnTo>
                  <a:lnTo>
                    <a:pt x="49263" y="171175"/>
                  </a:lnTo>
                  <a:lnTo>
                    <a:pt x="47295" y="164695"/>
                  </a:lnTo>
                  <a:lnTo>
                    <a:pt x="45573" y="157018"/>
                  </a:lnTo>
                  <a:lnTo>
                    <a:pt x="30322" y="120704"/>
                  </a:lnTo>
                  <a:lnTo>
                    <a:pt x="18605" y="88897"/>
                  </a:lnTo>
                  <a:lnTo>
                    <a:pt x="15683" y="57051"/>
                  </a:lnTo>
                  <a:lnTo>
                    <a:pt x="23027" y="21236"/>
                  </a:lnTo>
                  <a:lnTo>
                    <a:pt x="28742" y="11184"/>
                  </a:lnTo>
                  <a:lnTo>
                    <a:pt x="33376" y="5536"/>
                  </a:lnTo>
                  <a:lnTo>
                    <a:pt x="38258" y="2461"/>
                  </a:lnTo>
                  <a:lnTo>
                    <a:pt x="4572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62"/>
            <p:cNvSpPr/>
            <p:nvPr/>
          </p:nvSpPr>
          <p:spPr>
            <a:xfrm>
              <a:off x="8313873" y="2125979"/>
              <a:ext cx="220528" cy="144193"/>
            </a:xfrm>
            <a:custGeom>
              <a:avLst/>
              <a:gdLst/>
              <a:ahLst/>
              <a:cxnLst/>
              <a:rect l="0" t="0" r="0" b="0"/>
              <a:pathLst>
                <a:path w="220528" h="144193">
                  <a:moveTo>
                    <a:pt x="60507" y="0"/>
                  </a:moveTo>
                  <a:lnTo>
                    <a:pt x="49900" y="0"/>
                  </a:lnTo>
                  <a:lnTo>
                    <a:pt x="45068" y="2258"/>
                  </a:lnTo>
                  <a:lnTo>
                    <a:pt x="27303" y="13844"/>
                  </a:lnTo>
                  <a:lnTo>
                    <a:pt x="9913" y="40964"/>
                  </a:lnTo>
                  <a:lnTo>
                    <a:pt x="2994" y="56823"/>
                  </a:lnTo>
                  <a:lnTo>
                    <a:pt x="0" y="91899"/>
                  </a:lnTo>
                  <a:lnTo>
                    <a:pt x="483" y="115927"/>
                  </a:lnTo>
                  <a:lnTo>
                    <a:pt x="5657" y="130963"/>
                  </a:lnTo>
                  <a:lnTo>
                    <a:pt x="10164" y="138075"/>
                  </a:lnTo>
                  <a:lnTo>
                    <a:pt x="13398" y="140310"/>
                  </a:lnTo>
                  <a:lnTo>
                    <a:pt x="21508" y="142794"/>
                  </a:lnTo>
                  <a:lnTo>
                    <a:pt x="35592" y="144192"/>
                  </a:lnTo>
                  <a:lnTo>
                    <a:pt x="43225" y="142261"/>
                  </a:lnTo>
                  <a:lnTo>
                    <a:pt x="55023" y="134123"/>
                  </a:lnTo>
                  <a:lnTo>
                    <a:pt x="74104" y="113566"/>
                  </a:lnTo>
                  <a:lnTo>
                    <a:pt x="79250" y="103814"/>
                  </a:lnTo>
                  <a:lnTo>
                    <a:pt x="89156" y="68562"/>
                  </a:lnTo>
                  <a:lnTo>
                    <a:pt x="90880" y="37065"/>
                  </a:lnTo>
                  <a:lnTo>
                    <a:pt x="88681" y="31149"/>
                  </a:lnTo>
                  <a:lnTo>
                    <a:pt x="83459" y="23004"/>
                  </a:lnTo>
                  <a:lnTo>
                    <a:pt x="83394" y="26948"/>
                  </a:lnTo>
                  <a:lnTo>
                    <a:pt x="84231" y="28126"/>
                  </a:lnTo>
                  <a:lnTo>
                    <a:pt x="96365" y="36357"/>
                  </a:lnTo>
                  <a:lnTo>
                    <a:pt x="131085" y="65355"/>
                  </a:lnTo>
                  <a:lnTo>
                    <a:pt x="150506" y="78650"/>
                  </a:lnTo>
                  <a:lnTo>
                    <a:pt x="178725" y="83140"/>
                  </a:lnTo>
                  <a:lnTo>
                    <a:pt x="186708" y="82671"/>
                  </a:lnTo>
                  <a:lnTo>
                    <a:pt x="195901" y="79641"/>
                  </a:lnTo>
                  <a:lnTo>
                    <a:pt x="203373" y="73214"/>
                  </a:lnTo>
                  <a:lnTo>
                    <a:pt x="208669" y="65560"/>
                  </a:lnTo>
                  <a:lnTo>
                    <a:pt x="214327" y="53747"/>
                  </a:lnTo>
                  <a:lnTo>
                    <a:pt x="220527" y="457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63"/>
            <p:cNvSpPr/>
            <p:nvPr/>
          </p:nvSpPr>
          <p:spPr>
            <a:xfrm>
              <a:off x="8450580" y="1897379"/>
              <a:ext cx="144322" cy="266701"/>
            </a:xfrm>
            <a:custGeom>
              <a:avLst/>
              <a:gdLst/>
              <a:ahLst/>
              <a:cxnLst/>
              <a:rect l="0" t="0" r="0" b="0"/>
              <a:pathLst>
                <a:path w="144322" h="266701">
                  <a:moveTo>
                    <a:pt x="0" y="0"/>
                  </a:moveTo>
                  <a:lnTo>
                    <a:pt x="0" y="10606"/>
                  </a:lnTo>
                  <a:lnTo>
                    <a:pt x="13844" y="42657"/>
                  </a:lnTo>
                  <a:lnTo>
                    <a:pt x="33465" y="79860"/>
                  </a:lnTo>
                  <a:lnTo>
                    <a:pt x="51966" y="115385"/>
                  </a:lnTo>
                  <a:lnTo>
                    <a:pt x="70431" y="152722"/>
                  </a:lnTo>
                  <a:lnTo>
                    <a:pt x="89730" y="188338"/>
                  </a:lnTo>
                  <a:lnTo>
                    <a:pt x="106173" y="218082"/>
                  </a:lnTo>
                  <a:lnTo>
                    <a:pt x="128826" y="255899"/>
                  </a:lnTo>
                  <a:lnTo>
                    <a:pt x="134302" y="261900"/>
                  </a:lnTo>
                  <a:lnTo>
                    <a:pt x="144321" y="266513"/>
                  </a:lnTo>
                  <a:lnTo>
                    <a:pt x="137159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64"/>
            <p:cNvSpPr/>
            <p:nvPr/>
          </p:nvSpPr>
          <p:spPr>
            <a:xfrm>
              <a:off x="8461430" y="1973579"/>
              <a:ext cx="95831" cy="99062"/>
            </a:xfrm>
            <a:custGeom>
              <a:avLst/>
              <a:gdLst/>
              <a:ahLst/>
              <a:cxnLst/>
              <a:rect l="0" t="0" r="0" b="0"/>
              <a:pathLst>
                <a:path w="95831" h="99062">
                  <a:moveTo>
                    <a:pt x="4389" y="99061"/>
                  </a:moveTo>
                  <a:lnTo>
                    <a:pt x="344" y="99061"/>
                  </a:lnTo>
                  <a:lnTo>
                    <a:pt x="0" y="98214"/>
                  </a:lnTo>
                  <a:lnTo>
                    <a:pt x="3644" y="92500"/>
                  </a:lnTo>
                  <a:lnTo>
                    <a:pt x="37783" y="58053"/>
                  </a:lnTo>
                  <a:lnTo>
                    <a:pt x="72991" y="25097"/>
                  </a:lnTo>
                  <a:lnTo>
                    <a:pt x="89249" y="13142"/>
                  </a:lnTo>
                  <a:lnTo>
                    <a:pt x="92905" y="7817"/>
                  </a:lnTo>
                  <a:lnTo>
                    <a:pt x="9583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65"/>
            <p:cNvSpPr/>
            <p:nvPr/>
          </p:nvSpPr>
          <p:spPr>
            <a:xfrm>
              <a:off x="8591500" y="1890214"/>
              <a:ext cx="133401" cy="210913"/>
            </a:xfrm>
            <a:custGeom>
              <a:avLst/>
              <a:gdLst/>
              <a:ahLst/>
              <a:cxnLst/>
              <a:rect l="0" t="0" r="0" b="0"/>
              <a:pathLst>
                <a:path w="133401" h="210913">
                  <a:moveTo>
                    <a:pt x="11480" y="113845"/>
                  </a:moveTo>
                  <a:lnTo>
                    <a:pt x="36753" y="90829"/>
                  </a:lnTo>
                  <a:lnTo>
                    <a:pt x="44726" y="84989"/>
                  </a:lnTo>
                  <a:lnTo>
                    <a:pt x="59001" y="69701"/>
                  </a:lnTo>
                  <a:lnTo>
                    <a:pt x="63480" y="66635"/>
                  </a:lnTo>
                  <a:lnTo>
                    <a:pt x="66466" y="62899"/>
                  </a:lnTo>
                  <a:lnTo>
                    <a:pt x="75698" y="43877"/>
                  </a:lnTo>
                  <a:lnTo>
                    <a:pt x="76305" y="40106"/>
                  </a:lnTo>
                  <a:lnTo>
                    <a:pt x="73116" y="21026"/>
                  </a:lnTo>
                  <a:lnTo>
                    <a:pt x="70482" y="15301"/>
                  </a:lnTo>
                  <a:lnTo>
                    <a:pt x="61893" y="4727"/>
                  </a:lnTo>
                  <a:lnTo>
                    <a:pt x="54770" y="1849"/>
                  </a:lnTo>
                  <a:lnTo>
                    <a:pt x="36399" y="0"/>
                  </a:lnTo>
                  <a:lnTo>
                    <a:pt x="32326" y="1542"/>
                  </a:lnTo>
                  <a:lnTo>
                    <a:pt x="12918" y="20797"/>
                  </a:lnTo>
                  <a:lnTo>
                    <a:pt x="7885" y="30440"/>
                  </a:lnTo>
                  <a:lnTo>
                    <a:pt x="0" y="62410"/>
                  </a:lnTo>
                  <a:lnTo>
                    <a:pt x="2846" y="99483"/>
                  </a:lnTo>
                  <a:lnTo>
                    <a:pt x="7705" y="135374"/>
                  </a:lnTo>
                  <a:lnTo>
                    <a:pt x="13240" y="172372"/>
                  </a:lnTo>
                  <a:lnTo>
                    <a:pt x="18189" y="183884"/>
                  </a:lnTo>
                  <a:lnTo>
                    <a:pt x="30495" y="199038"/>
                  </a:lnTo>
                  <a:lnTo>
                    <a:pt x="39969" y="206178"/>
                  </a:lnTo>
                  <a:lnTo>
                    <a:pt x="49823" y="209915"/>
                  </a:lnTo>
                  <a:lnTo>
                    <a:pt x="54822" y="210912"/>
                  </a:lnTo>
                  <a:lnTo>
                    <a:pt x="64891" y="209762"/>
                  </a:lnTo>
                  <a:lnTo>
                    <a:pt x="75011" y="205582"/>
                  </a:lnTo>
                  <a:lnTo>
                    <a:pt x="110541" y="180557"/>
                  </a:lnTo>
                  <a:lnTo>
                    <a:pt x="133400" y="15956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66"/>
            <p:cNvSpPr/>
            <p:nvPr/>
          </p:nvSpPr>
          <p:spPr>
            <a:xfrm>
              <a:off x="8763038" y="1646103"/>
              <a:ext cx="114263" cy="342412"/>
            </a:xfrm>
            <a:custGeom>
              <a:avLst/>
              <a:gdLst/>
              <a:ahLst/>
              <a:cxnLst/>
              <a:rect l="0" t="0" r="0" b="0"/>
              <a:pathLst>
                <a:path w="114263" h="342412">
                  <a:moveTo>
                    <a:pt x="38062" y="182697"/>
                  </a:moveTo>
                  <a:lnTo>
                    <a:pt x="34017" y="182697"/>
                  </a:lnTo>
                  <a:lnTo>
                    <a:pt x="29772" y="184954"/>
                  </a:lnTo>
                  <a:lnTo>
                    <a:pt x="20149" y="193302"/>
                  </a:lnTo>
                  <a:lnTo>
                    <a:pt x="5029" y="218742"/>
                  </a:lnTo>
                  <a:lnTo>
                    <a:pt x="963" y="245603"/>
                  </a:lnTo>
                  <a:lnTo>
                    <a:pt x="159" y="280385"/>
                  </a:lnTo>
                  <a:lnTo>
                    <a:pt x="0" y="311966"/>
                  </a:lnTo>
                  <a:lnTo>
                    <a:pt x="4019" y="330971"/>
                  </a:lnTo>
                  <a:lnTo>
                    <a:pt x="8256" y="337496"/>
                  </a:lnTo>
                  <a:lnTo>
                    <a:pt x="12961" y="340397"/>
                  </a:lnTo>
                  <a:lnTo>
                    <a:pt x="21217" y="342029"/>
                  </a:lnTo>
                  <a:lnTo>
                    <a:pt x="29446" y="342411"/>
                  </a:lnTo>
                  <a:lnTo>
                    <a:pt x="36491" y="340323"/>
                  </a:lnTo>
                  <a:lnTo>
                    <a:pt x="47911" y="332084"/>
                  </a:lnTo>
                  <a:lnTo>
                    <a:pt x="65984" y="293991"/>
                  </a:lnTo>
                  <a:lnTo>
                    <a:pt x="72769" y="272399"/>
                  </a:lnTo>
                  <a:lnTo>
                    <a:pt x="75492" y="235192"/>
                  </a:lnTo>
                  <a:lnTo>
                    <a:pt x="73705" y="203048"/>
                  </a:lnTo>
                  <a:lnTo>
                    <a:pt x="67814" y="166713"/>
                  </a:lnTo>
                  <a:lnTo>
                    <a:pt x="60705" y="131394"/>
                  </a:lnTo>
                  <a:lnTo>
                    <a:pt x="53238" y="99480"/>
                  </a:lnTo>
                  <a:lnTo>
                    <a:pt x="43129" y="62401"/>
                  </a:lnTo>
                  <a:lnTo>
                    <a:pt x="30440" y="25148"/>
                  </a:lnTo>
                  <a:lnTo>
                    <a:pt x="20281" y="6890"/>
                  </a:lnTo>
                  <a:lnTo>
                    <a:pt x="15201" y="2960"/>
                  </a:lnTo>
                  <a:lnTo>
                    <a:pt x="9087" y="437"/>
                  </a:lnTo>
                  <a:lnTo>
                    <a:pt x="3983" y="0"/>
                  </a:lnTo>
                  <a:lnTo>
                    <a:pt x="3489" y="786"/>
                  </a:lnTo>
                  <a:lnTo>
                    <a:pt x="4006" y="2156"/>
                  </a:lnTo>
                  <a:lnTo>
                    <a:pt x="5198" y="3916"/>
                  </a:lnTo>
                  <a:lnTo>
                    <a:pt x="11417" y="36430"/>
                  </a:lnTo>
                  <a:lnTo>
                    <a:pt x="20538" y="70643"/>
                  </a:lnTo>
                  <a:lnTo>
                    <a:pt x="27978" y="108573"/>
                  </a:lnTo>
                  <a:lnTo>
                    <a:pt x="36390" y="146153"/>
                  </a:lnTo>
                  <a:lnTo>
                    <a:pt x="50078" y="179112"/>
                  </a:lnTo>
                  <a:lnTo>
                    <a:pt x="68998" y="210327"/>
                  </a:lnTo>
                  <a:lnTo>
                    <a:pt x="86551" y="240178"/>
                  </a:lnTo>
                  <a:lnTo>
                    <a:pt x="114262" y="27413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67"/>
            <p:cNvSpPr/>
            <p:nvPr/>
          </p:nvSpPr>
          <p:spPr>
            <a:xfrm>
              <a:off x="7986923" y="2590800"/>
              <a:ext cx="82658" cy="304801"/>
            </a:xfrm>
            <a:custGeom>
              <a:avLst/>
              <a:gdLst/>
              <a:ahLst/>
              <a:cxnLst/>
              <a:rect l="0" t="0" r="0" b="0"/>
              <a:pathLst>
                <a:path w="82658" h="304801">
                  <a:moveTo>
                    <a:pt x="75037" y="0"/>
                  </a:moveTo>
                  <a:lnTo>
                    <a:pt x="50343" y="0"/>
                  </a:lnTo>
                  <a:lnTo>
                    <a:pt x="44871" y="2257"/>
                  </a:lnTo>
                  <a:lnTo>
                    <a:pt x="19162" y="25439"/>
                  </a:lnTo>
                  <a:lnTo>
                    <a:pt x="16337" y="30497"/>
                  </a:lnTo>
                  <a:lnTo>
                    <a:pt x="4728" y="65005"/>
                  </a:lnTo>
                  <a:lnTo>
                    <a:pt x="0" y="88194"/>
                  </a:lnTo>
                  <a:lnTo>
                    <a:pt x="6665" y="125265"/>
                  </a:lnTo>
                  <a:lnTo>
                    <a:pt x="19398" y="161850"/>
                  </a:lnTo>
                  <a:lnTo>
                    <a:pt x="33571" y="198214"/>
                  </a:lnTo>
                  <a:lnTo>
                    <a:pt x="42724" y="230925"/>
                  </a:lnTo>
                  <a:lnTo>
                    <a:pt x="59838" y="266687"/>
                  </a:lnTo>
                  <a:lnTo>
                    <a:pt x="82657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68"/>
            <p:cNvSpPr/>
            <p:nvPr/>
          </p:nvSpPr>
          <p:spPr>
            <a:xfrm>
              <a:off x="8016239" y="2781300"/>
              <a:ext cx="45722" cy="68581"/>
            </a:xfrm>
            <a:custGeom>
              <a:avLst/>
              <a:gdLst/>
              <a:ahLst/>
              <a:cxnLst/>
              <a:rect l="0" t="0" r="0" b="0"/>
              <a:pathLst>
                <a:path w="45722" h="68581">
                  <a:moveTo>
                    <a:pt x="0" y="68580"/>
                  </a:moveTo>
                  <a:lnTo>
                    <a:pt x="0" y="50447"/>
                  </a:lnTo>
                  <a:lnTo>
                    <a:pt x="4046" y="39030"/>
                  </a:lnTo>
                  <a:lnTo>
                    <a:pt x="10607" y="28968"/>
                  </a:lnTo>
                  <a:lnTo>
                    <a:pt x="4572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69"/>
            <p:cNvSpPr/>
            <p:nvPr/>
          </p:nvSpPr>
          <p:spPr>
            <a:xfrm>
              <a:off x="8123261" y="2698539"/>
              <a:ext cx="136820" cy="120625"/>
            </a:xfrm>
            <a:custGeom>
              <a:avLst/>
              <a:gdLst/>
              <a:ahLst/>
              <a:cxnLst/>
              <a:rect l="0" t="0" r="0" b="0"/>
              <a:pathLst>
                <a:path w="136820" h="120625">
                  <a:moveTo>
                    <a:pt x="37758" y="6561"/>
                  </a:moveTo>
                  <a:lnTo>
                    <a:pt x="27153" y="6561"/>
                  </a:lnTo>
                  <a:lnTo>
                    <a:pt x="25608" y="5714"/>
                  </a:lnTo>
                  <a:lnTo>
                    <a:pt x="24578" y="4303"/>
                  </a:lnTo>
                  <a:lnTo>
                    <a:pt x="23892" y="2515"/>
                  </a:lnTo>
                  <a:lnTo>
                    <a:pt x="22587" y="1324"/>
                  </a:lnTo>
                  <a:lnTo>
                    <a:pt x="18880" y="0"/>
                  </a:lnTo>
                  <a:lnTo>
                    <a:pt x="17552" y="493"/>
                  </a:lnTo>
                  <a:lnTo>
                    <a:pt x="16668" y="1669"/>
                  </a:lnTo>
                  <a:lnTo>
                    <a:pt x="15685" y="5233"/>
                  </a:lnTo>
                  <a:lnTo>
                    <a:pt x="14121" y="20214"/>
                  </a:lnTo>
                  <a:lnTo>
                    <a:pt x="8881" y="37730"/>
                  </a:lnTo>
                  <a:lnTo>
                    <a:pt x="5496" y="52485"/>
                  </a:lnTo>
                  <a:lnTo>
                    <a:pt x="1388" y="67581"/>
                  </a:lnTo>
                  <a:lnTo>
                    <a:pt x="0" y="87853"/>
                  </a:lnTo>
                  <a:lnTo>
                    <a:pt x="2068" y="95748"/>
                  </a:lnTo>
                  <a:lnTo>
                    <a:pt x="4963" y="102926"/>
                  </a:lnTo>
                  <a:lnTo>
                    <a:pt x="7439" y="114794"/>
                  </a:lnTo>
                  <a:lnTo>
                    <a:pt x="9079" y="116816"/>
                  </a:lnTo>
                  <a:lnTo>
                    <a:pt x="13159" y="119063"/>
                  </a:lnTo>
                  <a:lnTo>
                    <a:pt x="25164" y="120624"/>
                  </a:lnTo>
                  <a:lnTo>
                    <a:pt x="30186" y="118497"/>
                  </a:lnTo>
                  <a:lnTo>
                    <a:pt x="32710" y="116745"/>
                  </a:lnTo>
                  <a:lnTo>
                    <a:pt x="35514" y="112540"/>
                  </a:lnTo>
                  <a:lnTo>
                    <a:pt x="37608" y="107849"/>
                  </a:lnTo>
                  <a:lnTo>
                    <a:pt x="41360" y="102942"/>
                  </a:lnTo>
                  <a:lnTo>
                    <a:pt x="43592" y="95681"/>
                  </a:lnTo>
                  <a:lnTo>
                    <a:pt x="45431" y="87656"/>
                  </a:lnTo>
                  <a:lnTo>
                    <a:pt x="50381" y="77532"/>
                  </a:lnTo>
                  <a:lnTo>
                    <a:pt x="52897" y="46036"/>
                  </a:lnTo>
                  <a:lnTo>
                    <a:pt x="50696" y="38781"/>
                  </a:lnTo>
                  <a:lnTo>
                    <a:pt x="47741" y="32734"/>
                  </a:lnTo>
                  <a:lnTo>
                    <a:pt x="46429" y="27224"/>
                  </a:lnTo>
                  <a:lnTo>
                    <a:pt x="45232" y="25416"/>
                  </a:lnTo>
                  <a:lnTo>
                    <a:pt x="43587" y="24211"/>
                  </a:lnTo>
                  <a:lnTo>
                    <a:pt x="41645" y="23408"/>
                  </a:lnTo>
                  <a:lnTo>
                    <a:pt x="40349" y="22025"/>
                  </a:lnTo>
                  <a:lnTo>
                    <a:pt x="37860" y="14536"/>
                  </a:lnTo>
                  <a:lnTo>
                    <a:pt x="67308" y="39686"/>
                  </a:lnTo>
                  <a:lnTo>
                    <a:pt x="77371" y="43187"/>
                  </a:lnTo>
                  <a:lnTo>
                    <a:pt x="104154" y="44531"/>
                  </a:lnTo>
                  <a:lnTo>
                    <a:pt x="111858" y="42345"/>
                  </a:lnTo>
                  <a:lnTo>
                    <a:pt x="115098" y="40577"/>
                  </a:lnTo>
                  <a:lnTo>
                    <a:pt x="123703" y="29998"/>
                  </a:lnTo>
                  <a:lnTo>
                    <a:pt x="136819" y="65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70"/>
            <p:cNvSpPr/>
            <p:nvPr/>
          </p:nvSpPr>
          <p:spPr>
            <a:xfrm>
              <a:off x="8206833" y="2491740"/>
              <a:ext cx="121828" cy="205741"/>
            </a:xfrm>
            <a:custGeom>
              <a:avLst/>
              <a:gdLst/>
              <a:ahLst/>
              <a:cxnLst/>
              <a:rect l="0" t="0" r="0" b="0"/>
              <a:pathLst>
                <a:path w="121828" h="205741">
                  <a:moveTo>
                    <a:pt x="7527" y="0"/>
                  </a:moveTo>
                  <a:lnTo>
                    <a:pt x="221" y="0"/>
                  </a:lnTo>
                  <a:lnTo>
                    <a:pt x="0" y="4045"/>
                  </a:lnTo>
                  <a:lnTo>
                    <a:pt x="2207" y="8288"/>
                  </a:lnTo>
                  <a:lnTo>
                    <a:pt x="21380" y="39496"/>
                  </a:lnTo>
                  <a:lnTo>
                    <a:pt x="41368" y="77230"/>
                  </a:lnTo>
                  <a:lnTo>
                    <a:pt x="61029" y="112747"/>
                  </a:lnTo>
                  <a:lnTo>
                    <a:pt x="81219" y="144473"/>
                  </a:lnTo>
                  <a:lnTo>
                    <a:pt x="101063" y="179867"/>
                  </a:lnTo>
                  <a:lnTo>
                    <a:pt x="113177" y="197638"/>
                  </a:lnTo>
                  <a:lnTo>
                    <a:pt x="114071" y="204505"/>
                  </a:lnTo>
                  <a:lnTo>
                    <a:pt x="114962" y="204917"/>
                  </a:lnTo>
                  <a:lnTo>
                    <a:pt x="121827" y="2057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71"/>
            <p:cNvSpPr/>
            <p:nvPr/>
          </p:nvSpPr>
          <p:spPr>
            <a:xfrm>
              <a:off x="8217589" y="2499359"/>
              <a:ext cx="118692" cy="121922"/>
            </a:xfrm>
            <a:custGeom>
              <a:avLst/>
              <a:gdLst/>
              <a:ahLst/>
              <a:cxnLst/>
              <a:rect l="0" t="0" r="0" b="0"/>
              <a:pathLst>
                <a:path w="118692" h="121922">
                  <a:moveTo>
                    <a:pt x="4391" y="121921"/>
                  </a:moveTo>
                  <a:lnTo>
                    <a:pt x="345" y="121921"/>
                  </a:lnTo>
                  <a:lnTo>
                    <a:pt x="0" y="121074"/>
                  </a:lnTo>
                  <a:lnTo>
                    <a:pt x="3273" y="113632"/>
                  </a:lnTo>
                  <a:lnTo>
                    <a:pt x="3645" y="111314"/>
                  </a:lnTo>
                  <a:lnTo>
                    <a:pt x="6317" y="106482"/>
                  </a:lnTo>
                  <a:lnTo>
                    <a:pt x="23428" y="88718"/>
                  </a:lnTo>
                  <a:lnTo>
                    <a:pt x="57805" y="60430"/>
                  </a:lnTo>
                  <a:lnTo>
                    <a:pt x="93295" y="25370"/>
                  </a:lnTo>
                  <a:lnTo>
                    <a:pt x="11869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72"/>
            <p:cNvSpPr/>
            <p:nvPr/>
          </p:nvSpPr>
          <p:spPr>
            <a:xfrm>
              <a:off x="8397371" y="2423159"/>
              <a:ext cx="135385" cy="213361"/>
            </a:xfrm>
            <a:custGeom>
              <a:avLst/>
              <a:gdLst/>
              <a:ahLst/>
              <a:cxnLst/>
              <a:rect l="0" t="0" r="0" b="0"/>
              <a:pathLst>
                <a:path w="135385" h="213361">
                  <a:moveTo>
                    <a:pt x="45589" y="0"/>
                  </a:moveTo>
                  <a:lnTo>
                    <a:pt x="45589" y="10606"/>
                  </a:lnTo>
                  <a:lnTo>
                    <a:pt x="41543" y="21958"/>
                  </a:lnTo>
                  <a:lnTo>
                    <a:pt x="33438" y="35727"/>
                  </a:lnTo>
                  <a:lnTo>
                    <a:pt x="19863" y="73766"/>
                  </a:lnTo>
                  <a:lnTo>
                    <a:pt x="9964" y="92308"/>
                  </a:lnTo>
                  <a:lnTo>
                    <a:pt x="3236" y="97906"/>
                  </a:lnTo>
                  <a:lnTo>
                    <a:pt x="0" y="106289"/>
                  </a:lnTo>
                  <a:lnTo>
                    <a:pt x="3952" y="106564"/>
                  </a:lnTo>
                  <a:lnTo>
                    <a:pt x="38228" y="97269"/>
                  </a:lnTo>
                  <a:lnTo>
                    <a:pt x="53286" y="93168"/>
                  </a:lnTo>
                  <a:lnTo>
                    <a:pt x="89727" y="91592"/>
                  </a:lnTo>
                  <a:lnTo>
                    <a:pt x="95334" y="91542"/>
                  </a:lnTo>
                  <a:lnTo>
                    <a:pt x="106080" y="96001"/>
                  </a:lnTo>
                  <a:lnTo>
                    <a:pt x="122730" y="108616"/>
                  </a:lnTo>
                  <a:lnTo>
                    <a:pt x="131475" y="120707"/>
                  </a:lnTo>
                  <a:lnTo>
                    <a:pt x="135384" y="139059"/>
                  </a:lnTo>
                  <a:lnTo>
                    <a:pt x="132495" y="156538"/>
                  </a:lnTo>
                  <a:lnTo>
                    <a:pt x="112512" y="194438"/>
                  </a:lnTo>
                  <a:lnTo>
                    <a:pt x="98929" y="2133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73"/>
            <p:cNvSpPr/>
            <p:nvPr/>
          </p:nvSpPr>
          <p:spPr>
            <a:xfrm>
              <a:off x="7341289" y="2560319"/>
              <a:ext cx="114956" cy="173624"/>
            </a:xfrm>
            <a:custGeom>
              <a:avLst/>
              <a:gdLst/>
              <a:ahLst/>
              <a:cxnLst/>
              <a:rect l="0" t="0" r="0" b="0"/>
              <a:pathLst>
                <a:path w="114956" h="173624">
                  <a:moveTo>
                    <a:pt x="4391" y="45721"/>
                  </a:moveTo>
                  <a:lnTo>
                    <a:pt x="3544" y="73059"/>
                  </a:lnTo>
                  <a:lnTo>
                    <a:pt x="0" y="91921"/>
                  </a:lnTo>
                  <a:lnTo>
                    <a:pt x="6317" y="129420"/>
                  </a:lnTo>
                  <a:lnTo>
                    <a:pt x="17344" y="154078"/>
                  </a:lnTo>
                  <a:lnTo>
                    <a:pt x="29823" y="169732"/>
                  </a:lnTo>
                  <a:lnTo>
                    <a:pt x="37142" y="172804"/>
                  </a:lnTo>
                  <a:lnTo>
                    <a:pt x="41465" y="173623"/>
                  </a:lnTo>
                  <a:lnTo>
                    <a:pt x="48526" y="172275"/>
                  </a:lnTo>
                  <a:lnTo>
                    <a:pt x="64003" y="164511"/>
                  </a:lnTo>
                  <a:lnTo>
                    <a:pt x="71243" y="157501"/>
                  </a:lnTo>
                  <a:lnTo>
                    <a:pt x="80078" y="141776"/>
                  </a:lnTo>
                  <a:lnTo>
                    <a:pt x="90316" y="123288"/>
                  </a:lnTo>
                  <a:lnTo>
                    <a:pt x="104901" y="101871"/>
                  </a:lnTo>
                  <a:lnTo>
                    <a:pt x="109243" y="86440"/>
                  </a:lnTo>
                  <a:lnTo>
                    <a:pt x="114955" y="51842"/>
                  </a:lnTo>
                  <a:lnTo>
                    <a:pt x="114772" y="41950"/>
                  </a:lnTo>
                  <a:lnTo>
                    <a:pt x="112168" y="29364"/>
                  </a:lnTo>
                  <a:lnTo>
                    <a:pt x="110369" y="11017"/>
                  </a:lnTo>
                  <a:lnTo>
                    <a:pt x="10345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78"/>
          <p:cNvGrpSpPr/>
          <p:nvPr/>
        </p:nvGrpSpPr>
        <p:grpSpPr>
          <a:xfrm>
            <a:off x="1419765" y="4287123"/>
            <a:ext cx="1312488" cy="2433613"/>
            <a:chOff x="1419765" y="4287123"/>
            <a:chExt cx="1312488" cy="2433613"/>
          </a:xfrm>
        </p:grpSpPr>
        <p:sp>
          <p:nvSpPr>
            <p:cNvPr id="76" name="SMARTInkShape-474"/>
            <p:cNvSpPr/>
            <p:nvPr/>
          </p:nvSpPr>
          <p:spPr>
            <a:xfrm>
              <a:off x="1419765" y="4287123"/>
              <a:ext cx="620381" cy="717122"/>
            </a:xfrm>
            <a:custGeom>
              <a:avLst/>
              <a:gdLst/>
              <a:ahLst/>
              <a:cxnLst/>
              <a:rect l="0" t="0" r="0" b="0"/>
              <a:pathLst>
                <a:path w="620381" h="717122">
                  <a:moveTo>
                    <a:pt x="530955" y="86757"/>
                  </a:moveTo>
                  <a:lnTo>
                    <a:pt x="530955" y="82711"/>
                  </a:lnTo>
                  <a:lnTo>
                    <a:pt x="528697" y="78467"/>
                  </a:lnTo>
                  <a:lnTo>
                    <a:pt x="526909" y="76150"/>
                  </a:lnTo>
                  <a:lnTo>
                    <a:pt x="524923" y="69060"/>
                  </a:lnTo>
                  <a:lnTo>
                    <a:pt x="519603" y="46666"/>
                  </a:lnTo>
                  <a:lnTo>
                    <a:pt x="512927" y="37047"/>
                  </a:lnTo>
                  <a:lnTo>
                    <a:pt x="479991" y="9288"/>
                  </a:lnTo>
                  <a:lnTo>
                    <a:pt x="456776" y="773"/>
                  </a:lnTo>
                  <a:lnTo>
                    <a:pt x="440413" y="0"/>
                  </a:lnTo>
                  <a:lnTo>
                    <a:pt x="412405" y="4324"/>
                  </a:lnTo>
                  <a:lnTo>
                    <a:pt x="377295" y="10967"/>
                  </a:lnTo>
                  <a:lnTo>
                    <a:pt x="340081" y="18299"/>
                  </a:lnTo>
                  <a:lnTo>
                    <a:pt x="302244" y="30348"/>
                  </a:lnTo>
                  <a:lnTo>
                    <a:pt x="264222" y="50005"/>
                  </a:lnTo>
                  <a:lnTo>
                    <a:pt x="226145" y="71916"/>
                  </a:lnTo>
                  <a:lnTo>
                    <a:pt x="188052" y="96753"/>
                  </a:lnTo>
                  <a:lnTo>
                    <a:pt x="152212" y="127818"/>
                  </a:lnTo>
                  <a:lnTo>
                    <a:pt x="117886" y="163834"/>
                  </a:lnTo>
                  <a:lnTo>
                    <a:pt x="94215" y="189593"/>
                  </a:lnTo>
                  <a:lnTo>
                    <a:pt x="72406" y="217975"/>
                  </a:lnTo>
                  <a:lnTo>
                    <a:pt x="53682" y="247522"/>
                  </a:lnTo>
                  <a:lnTo>
                    <a:pt x="36893" y="277588"/>
                  </a:lnTo>
                  <a:lnTo>
                    <a:pt x="20965" y="307884"/>
                  </a:lnTo>
                  <a:lnTo>
                    <a:pt x="9935" y="338282"/>
                  </a:lnTo>
                  <a:lnTo>
                    <a:pt x="3057" y="367879"/>
                  </a:lnTo>
                  <a:lnTo>
                    <a:pt x="0" y="395145"/>
                  </a:lnTo>
                  <a:lnTo>
                    <a:pt x="899" y="423631"/>
                  </a:lnTo>
                  <a:lnTo>
                    <a:pt x="4968" y="453225"/>
                  </a:lnTo>
                  <a:lnTo>
                    <a:pt x="12420" y="483312"/>
                  </a:lnTo>
                  <a:lnTo>
                    <a:pt x="23635" y="511359"/>
                  </a:lnTo>
                  <a:lnTo>
                    <a:pt x="37932" y="537935"/>
                  </a:lnTo>
                  <a:lnTo>
                    <a:pt x="65022" y="575851"/>
                  </a:lnTo>
                  <a:lnTo>
                    <a:pt x="95344" y="608910"/>
                  </a:lnTo>
                  <a:lnTo>
                    <a:pt x="131610" y="639308"/>
                  </a:lnTo>
                  <a:lnTo>
                    <a:pt x="159581" y="656608"/>
                  </a:lnTo>
                  <a:lnTo>
                    <a:pt x="186689" y="672764"/>
                  </a:lnTo>
                  <a:lnTo>
                    <a:pt x="214541" y="687564"/>
                  </a:lnTo>
                  <a:lnTo>
                    <a:pt x="246675" y="699787"/>
                  </a:lnTo>
                  <a:lnTo>
                    <a:pt x="278455" y="708605"/>
                  </a:lnTo>
                  <a:lnTo>
                    <a:pt x="309512" y="714500"/>
                  </a:lnTo>
                  <a:lnTo>
                    <a:pt x="340249" y="717121"/>
                  </a:lnTo>
                  <a:lnTo>
                    <a:pt x="370843" y="716027"/>
                  </a:lnTo>
                  <a:lnTo>
                    <a:pt x="400527" y="712719"/>
                  </a:lnTo>
                  <a:lnTo>
                    <a:pt x="427831" y="708426"/>
                  </a:lnTo>
                  <a:lnTo>
                    <a:pt x="462958" y="693160"/>
                  </a:lnTo>
                  <a:lnTo>
                    <a:pt x="494815" y="672549"/>
                  </a:lnTo>
                  <a:lnTo>
                    <a:pt x="530683" y="635899"/>
                  </a:lnTo>
                  <a:lnTo>
                    <a:pt x="557873" y="601021"/>
                  </a:lnTo>
                  <a:lnTo>
                    <a:pt x="578253" y="563028"/>
                  </a:lnTo>
                  <a:lnTo>
                    <a:pt x="592616" y="534653"/>
                  </a:lnTo>
                  <a:lnTo>
                    <a:pt x="602951" y="505108"/>
                  </a:lnTo>
                  <a:lnTo>
                    <a:pt x="610366" y="474197"/>
                  </a:lnTo>
                  <a:lnTo>
                    <a:pt x="616484" y="440703"/>
                  </a:lnTo>
                  <a:lnTo>
                    <a:pt x="619768" y="406062"/>
                  </a:lnTo>
                  <a:lnTo>
                    <a:pt x="620380" y="371756"/>
                  </a:lnTo>
                  <a:lnTo>
                    <a:pt x="617830" y="339577"/>
                  </a:lnTo>
                  <a:lnTo>
                    <a:pt x="613875" y="308341"/>
                  </a:lnTo>
                  <a:lnTo>
                    <a:pt x="607601" y="278371"/>
                  </a:lnTo>
                  <a:lnTo>
                    <a:pt x="596347" y="250941"/>
                  </a:lnTo>
                  <a:lnTo>
                    <a:pt x="582878" y="224639"/>
                  </a:lnTo>
                  <a:lnTo>
                    <a:pt x="558757" y="188288"/>
                  </a:lnTo>
                  <a:lnTo>
                    <a:pt x="530161" y="158327"/>
                  </a:lnTo>
                  <a:lnTo>
                    <a:pt x="494203" y="125447"/>
                  </a:lnTo>
                  <a:lnTo>
                    <a:pt x="457190" y="103412"/>
                  </a:lnTo>
                  <a:lnTo>
                    <a:pt x="439514" y="9437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75"/>
            <p:cNvSpPr/>
            <p:nvPr/>
          </p:nvSpPr>
          <p:spPr>
            <a:xfrm>
              <a:off x="1615440" y="4975860"/>
              <a:ext cx="175261" cy="1318260"/>
            </a:xfrm>
            <a:custGeom>
              <a:avLst/>
              <a:gdLst/>
              <a:ahLst/>
              <a:cxnLst/>
              <a:rect l="0" t="0" r="0" b="0"/>
              <a:pathLst>
                <a:path w="175261" h="1318260">
                  <a:moveTo>
                    <a:pt x="45719" y="0"/>
                  </a:moveTo>
                  <a:lnTo>
                    <a:pt x="45719" y="4045"/>
                  </a:lnTo>
                  <a:lnTo>
                    <a:pt x="43462" y="8288"/>
                  </a:lnTo>
                  <a:lnTo>
                    <a:pt x="40483" y="12997"/>
                  </a:lnTo>
                  <a:lnTo>
                    <a:pt x="38806" y="21254"/>
                  </a:lnTo>
                  <a:lnTo>
                    <a:pt x="38161" y="54648"/>
                  </a:lnTo>
                  <a:lnTo>
                    <a:pt x="35854" y="84078"/>
                  </a:lnTo>
                  <a:lnTo>
                    <a:pt x="33715" y="98327"/>
                  </a:lnTo>
                  <a:lnTo>
                    <a:pt x="37355" y="134659"/>
                  </a:lnTo>
                  <a:lnTo>
                    <a:pt x="33834" y="163323"/>
                  </a:lnTo>
                  <a:lnTo>
                    <a:pt x="31473" y="193266"/>
                  </a:lnTo>
                  <a:lnTo>
                    <a:pt x="30774" y="223586"/>
                  </a:lnTo>
                  <a:lnTo>
                    <a:pt x="26522" y="254019"/>
                  </a:lnTo>
                  <a:lnTo>
                    <a:pt x="23945" y="288531"/>
                  </a:lnTo>
                  <a:lnTo>
                    <a:pt x="19136" y="325568"/>
                  </a:lnTo>
                  <a:lnTo>
                    <a:pt x="16971" y="352976"/>
                  </a:lnTo>
                  <a:lnTo>
                    <a:pt x="15162" y="381245"/>
                  </a:lnTo>
                  <a:lnTo>
                    <a:pt x="11536" y="407919"/>
                  </a:lnTo>
                  <a:lnTo>
                    <a:pt x="9360" y="436144"/>
                  </a:lnTo>
                  <a:lnTo>
                    <a:pt x="7547" y="465621"/>
                  </a:lnTo>
                  <a:lnTo>
                    <a:pt x="3918" y="495656"/>
                  </a:lnTo>
                  <a:lnTo>
                    <a:pt x="1741" y="525938"/>
                  </a:lnTo>
                  <a:lnTo>
                    <a:pt x="774" y="556330"/>
                  </a:lnTo>
                  <a:lnTo>
                    <a:pt x="344" y="586771"/>
                  </a:lnTo>
                  <a:lnTo>
                    <a:pt x="152" y="617233"/>
                  </a:lnTo>
                  <a:lnTo>
                    <a:pt x="67" y="648552"/>
                  </a:lnTo>
                  <a:lnTo>
                    <a:pt x="30" y="682227"/>
                  </a:lnTo>
                  <a:lnTo>
                    <a:pt x="13" y="714692"/>
                  </a:lnTo>
                  <a:lnTo>
                    <a:pt x="5" y="746901"/>
                  </a:lnTo>
                  <a:lnTo>
                    <a:pt x="2" y="780971"/>
                  </a:lnTo>
                  <a:lnTo>
                    <a:pt x="1" y="813612"/>
                  </a:lnTo>
                  <a:lnTo>
                    <a:pt x="0" y="845052"/>
                  </a:lnTo>
                  <a:lnTo>
                    <a:pt x="0" y="875958"/>
                  </a:lnTo>
                  <a:lnTo>
                    <a:pt x="2257" y="906628"/>
                  </a:lnTo>
                  <a:lnTo>
                    <a:pt x="6083" y="936345"/>
                  </a:lnTo>
                  <a:lnTo>
                    <a:pt x="10605" y="963664"/>
                  </a:lnTo>
                  <a:lnTo>
                    <a:pt x="15438" y="992175"/>
                  </a:lnTo>
                  <a:lnTo>
                    <a:pt x="20408" y="1020933"/>
                  </a:lnTo>
                  <a:lnTo>
                    <a:pt x="25439" y="1047825"/>
                  </a:lnTo>
                  <a:lnTo>
                    <a:pt x="33031" y="1082720"/>
                  </a:lnTo>
                  <a:lnTo>
                    <a:pt x="44688" y="1118554"/>
                  </a:lnTo>
                  <a:lnTo>
                    <a:pt x="58867" y="1155982"/>
                  </a:lnTo>
                  <a:lnTo>
                    <a:pt x="73792" y="1189838"/>
                  </a:lnTo>
                  <a:lnTo>
                    <a:pt x="88769" y="1225535"/>
                  </a:lnTo>
                  <a:lnTo>
                    <a:pt x="107156" y="1257046"/>
                  </a:lnTo>
                  <a:lnTo>
                    <a:pt x="117051" y="1270733"/>
                  </a:lnTo>
                  <a:lnTo>
                    <a:pt x="152412" y="1301028"/>
                  </a:lnTo>
                  <a:lnTo>
                    <a:pt x="175260" y="13182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76"/>
            <p:cNvSpPr/>
            <p:nvPr/>
          </p:nvSpPr>
          <p:spPr>
            <a:xfrm>
              <a:off x="1684020" y="6134100"/>
              <a:ext cx="1048233" cy="586636"/>
            </a:xfrm>
            <a:custGeom>
              <a:avLst/>
              <a:gdLst/>
              <a:ahLst/>
              <a:cxnLst/>
              <a:rect l="0" t="0" r="0" b="0"/>
              <a:pathLst>
                <a:path w="1048233" h="586636">
                  <a:moveTo>
                    <a:pt x="0" y="0"/>
                  </a:moveTo>
                  <a:lnTo>
                    <a:pt x="0" y="18133"/>
                  </a:lnTo>
                  <a:lnTo>
                    <a:pt x="2257" y="23017"/>
                  </a:lnTo>
                  <a:lnTo>
                    <a:pt x="25439" y="58868"/>
                  </a:lnTo>
                  <a:lnTo>
                    <a:pt x="56179" y="94006"/>
                  </a:lnTo>
                  <a:lnTo>
                    <a:pt x="92469" y="129699"/>
                  </a:lnTo>
                  <a:lnTo>
                    <a:pt x="124381" y="154187"/>
                  </a:lnTo>
                  <a:lnTo>
                    <a:pt x="153129" y="173532"/>
                  </a:lnTo>
                  <a:lnTo>
                    <a:pt x="185353" y="192245"/>
                  </a:lnTo>
                  <a:lnTo>
                    <a:pt x="221712" y="213876"/>
                  </a:lnTo>
                  <a:lnTo>
                    <a:pt x="259297" y="234115"/>
                  </a:lnTo>
                  <a:lnTo>
                    <a:pt x="285423" y="246291"/>
                  </a:lnTo>
                  <a:lnTo>
                    <a:pt x="313968" y="260169"/>
                  </a:lnTo>
                  <a:lnTo>
                    <a:pt x="345845" y="272546"/>
                  </a:lnTo>
                  <a:lnTo>
                    <a:pt x="378922" y="284538"/>
                  </a:lnTo>
                  <a:lnTo>
                    <a:pt x="410556" y="298334"/>
                  </a:lnTo>
                  <a:lnTo>
                    <a:pt x="443807" y="312933"/>
                  </a:lnTo>
                  <a:lnTo>
                    <a:pt x="479187" y="327888"/>
                  </a:lnTo>
                  <a:lnTo>
                    <a:pt x="498105" y="335431"/>
                  </a:lnTo>
                  <a:lnTo>
                    <a:pt x="517490" y="343001"/>
                  </a:lnTo>
                  <a:lnTo>
                    <a:pt x="554833" y="358185"/>
                  </a:lnTo>
                  <a:lnTo>
                    <a:pt x="591185" y="373399"/>
                  </a:lnTo>
                  <a:lnTo>
                    <a:pt x="627098" y="388628"/>
                  </a:lnTo>
                  <a:lnTo>
                    <a:pt x="660557" y="403863"/>
                  </a:lnTo>
                  <a:lnTo>
                    <a:pt x="693207" y="419101"/>
                  </a:lnTo>
                  <a:lnTo>
                    <a:pt x="727474" y="434340"/>
                  </a:lnTo>
                  <a:lnTo>
                    <a:pt x="757944" y="447323"/>
                  </a:lnTo>
                  <a:lnTo>
                    <a:pt x="786443" y="459583"/>
                  </a:lnTo>
                  <a:lnTo>
                    <a:pt x="816044" y="473499"/>
                  </a:lnTo>
                  <a:lnTo>
                    <a:pt x="843875" y="488150"/>
                  </a:lnTo>
                  <a:lnTo>
                    <a:pt x="881085" y="508421"/>
                  </a:lnTo>
                  <a:lnTo>
                    <a:pt x="913560" y="525152"/>
                  </a:lnTo>
                  <a:lnTo>
                    <a:pt x="950829" y="545975"/>
                  </a:lnTo>
                  <a:lnTo>
                    <a:pt x="987039" y="560311"/>
                  </a:lnTo>
                  <a:lnTo>
                    <a:pt x="1022237" y="575643"/>
                  </a:lnTo>
                  <a:lnTo>
                    <a:pt x="1032618" y="578935"/>
                  </a:lnTo>
                  <a:lnTo>
                    <a:pt x="1043448" y="586385"/>
                  </a:lnTo>
                  <a:lnTo>
                    <a:pt x="1047839" y="586635"/>
                  </a:lnTo>
                  <a:lnTo>
                    <a:pt x="1048232" y="585823"/>
                  </a:lnTo>
                  <a:lnTo>
                    <a:pt x="1044672" y="580170"/>
                  </a:lnTo>
                  <a:lnTo>
                    <a:pt x="1014461" y="547127"/>
                  </a:lnTo>
                  <a:lnTo>
                    <a:pt x="982108" y="525246"/>
                  </a:lnTo>
                  <a:lnTo>
                    <a:pt x="944765" y="501156"/>
                  </a:lnTo>
                  <a:lnTo>
                    <a:pt x="906764" y="481531"/>
                  </a:lnTo>
                  <a:lnTo>
                    <a:pt x="870213" y="462068"/>
                  </a:lnTo>
                  <a:lnTo>
                    <a:pt x="840441" y="446977"/>
                  </a:lnTo>
                  <a:lnTo>
                    <a:pt x="809324" y="431781"/>
                  </a:lnTo>
                  <a:lnTo>
                    <a:pt x="773670" y="416554"/>
                  </a:lnTo>
                  <a:lnTo>
                    <a:pt x="737141" y="401318"/>
                  </a:lnTo>
                  <a:lnTo>
                    <a:pt x="702799" y="386079"/>
                  </a:lnTo>
                  <a:lnTo>
                    <a:pt x="675575" y="375919"/>
                  </a:lnTo>
                  <a:lnTo>
                    <a:pt x="648800" y="365760"/>
                  </a:lnTo>
                  <a:lnTo>
                    <a:pt x="622789" y="355600"/>
                  </a:lnTo>
                  <a:lnTo>
                    <a:pt x="597117" y="345440"/>
                  </a:lnTo>
                  <a:lnTo>
                    <a:pt x="571596" y="335280"/>
                  </a:lnTo>
                  <a:lnTo>
                    <a:pt x="546142" y="325120"/>
                  </a:lnTo>
                  <a:lnTo>
                    <a:pt x="508859" y="309879"/>
                  </a:lnTo>
                  <a:lnTo>
                    <a:pt x="475140" y="294640"/>
                  </a:lnTo>
                  <a:lnTo>
                    <a:pt x="439561" y="279400"/>
                  </a:lnTo>
                  <a:lnTo>
                    <a:pt x="407194" y="264159"/>
                  </a:lnTo>
                  <a:lnTo>
                    <a:pt x="376155" y="248920"/>
                  </a:lnTo>
                  <a:lnTo>
                    <a:pt x="345509" y="233679"/>
                  </a:lnTo>
                  <a:lnTo>
                    <a:pt x="314980" y="218440"/>
                  </a:lnTo>
                  <a:lnTo>
                    <a:pt x="283639" y="202353"/>
                  </a:lnTo>
                  <a:lnTo>
                    <a:pt x="248765" y="182722"/>
                  </a:lnTo>
                  <a:lnTo>
                    <a:pt x="216606" y="165806"/>
                  </a:lnTo>
                  <a:lnTo>
                    <a:pt x="186475" y="150915"/>
                  </a:lnTo>
                  <a:lnTo>
                    <a:pt x="153110" y="135612"/>
                  </a:lnTo>
                  <a:lnTo>
                    <a:pt x="115240" y="112403"/>
                  </a:lnTo>
                  <a:lnTo>
                    <a:pt x="81585" y="94259"/>
                  </a:lnTo>
                  <a:lnTo>
                    <a:pt x="44696" y="73671"/>
                  </a:lnTo>
                  <a:lnTo>
                    <a:pt x="22859" y="533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79"/>
          <p:cNvGrpSpPr/>
          <p:nvPr/>
        </p:nvGrpSpPr>
        <p:grpSpPr>
          <a:xfrm>
            <a:off x="2229957" y="4777740"/>
            <a:ext cx="1404784" cy="1996441"/>
            <a:chOff x="2229957" y="4777740"/>
            <a:chExt cx="1404784" cy="1996441"/>
          </a:xfrm>
        </p:grpSpPr>
        <p:sp>
          <p:nvSpPr>
            <p:cNvPr id="80" name="SMARTInkShape-477"/>
            <p:cNvSpPr/>
            <p:nvPr/>
          </p:nvSpPr>
          <p:spPr>
            <a:xfrm>
              <a:off x="2229957" y="4777740"/>
              <a:ext cx="367556" cy="437334"/>
            </a:xfrm>
            <a:custGeom>
              <a:avLst/>
              <a:gdLst/>
              <a:ahLst/>
              <a:cxnLst/>
              <a:rect l="0" t="0" r="0" b="0"/>
              <a:pathLst>
                <a:path w="367556" h="437334">
                  <a:moveTo>
                    <a:pt x="277023" y="0"/>
                  </a:moveTo>
                  <a:lnTo>
                    <a:pt x="240414" y="0"/>
                  </a:lnTo>
                  <a:lnTo>
                    <a:pt x="202654" y="12166"/>
                  </a:lnTo>
                  <a:lnTo>
                    <a:pt x="171826" y="26841"/>
                  </a:lnTo>
                  <a:lnTo>
                    <a:pt x="137103" y="47746"/>
                  </a:lnTo>
                  <a:lnTo>
                    <a:pt x="104990" y="75013"/>
                  </a:lnTo>
                  <a:lnTo>
                    <a:pt x="74026" y="105387"/>
                  </a:lnTo>
                  <a:lnTo>
                    <a:pt x="44249" y="141669"/>
                  </a:lnTo>
                  <a:lnTo>
                    <a:pt x="27094" y="169644"/>
                  </a:lnTo>
                  <a:lnTo>
                    <a:pt x="15519" y="196752"/>
                  </a:lnTo>
                  <a:lnTo>
                    <a:pt x="7552" y="222912"/>
                  </a:lnTo>
                  <a:lnTo>
                    <a:pt x="0" y="260593"/>
                  </a:lnTo>
                  <a:lnTo>
                    <a:pt x="2372" y="293583"/>
                  </a:lnTo>
                  <a:lnTo>
                    <a:pt x="9284" y="324806"/>
                  </a:lnTo>
                  <a:lnTo>
                    <a:pt x="22527" y="354660"/>
                  </a:lnTo>
                  <a:lnTo>
                    <a:pt x="49328" y="387932"/>
                  </a:lnTo>
                  <a:lnTo>
                    <a:pt x="65758" y="402707"/>
                  </a:lnTo>
                  <a:lnTo>
                    <a:pt x="98809" y="419699"/>
                  </a:lnTo>
                  <a:lnTo>
                    <a:pt x="135412" y="430472"/>
                  </a:lnTo>
                  <a:lnTo>
                    <a:pt x="173069" y="437333"/>
                  </a:lnTo>
                  <a:lnTo>
                    <a:pt x="211038" y="434756"/>
                  </a:lnTo>
                  <a:lnTo>
                    <a:pt x="249099" y="427784"/>
                  </a:lnTo>
                  <a:lnTo>
                    <a:pt x="286341" y="414523"/>
                  </a:lnTo>
                  <a:lnTo>
                    <a:pt x="308539" y="401826"/>
                  </a:lnTo>
                  <a:lnTo>
                    <a:pt x="325179" y="383200"/>
                  </a:lnTo>
                  <a:lnTo>
                    <a:pt x="344067" y="351171"/>
                  </a:lnTo>
                  <a:lnTo>
                    <a:pt x="358129" y="317975"/>
                  </a:lnTo>
                  <a:lnTo>
                    <a:pt x="365401" y="283585"/>
                  </a:lnTo>
                  <a:lnTo>
                    <a:pt x="367555" y="251947"/>
                  </a:lnTo>
                  <a:lnTo>
                    <a:pt x="365936" y="221124"/>
                  </a:lnTo>
                  <a:lnTo>
                    <a:pt x="357804" y="188458"/>
                  </a:lnTo>
                  <a:lnTo>
                    <a:pt x="345602" y="1676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78"/>
            <p:cNvSpPr/>
            <p:nvPr/>
          </p:nvSpPr>
          <p:spPr>
            <a:xfrm>
              <a:off x="2385061" y="5166360"/>
              <a:ext cx="670559" cy="1516380"/>
            </a:xfrm>
            <a:custGeom>
              <a:avLst/>
              <a:gdLst/>
              <a:ahLst/>
              <a:cxnLst/>
              <a:rect l="0" t="0" r="0" b="0"/>
              <a:pathLst>
                <a:path w="670559" h="1516380">
                  <a:moveTo>
                    <a:pt x="45718" y="0"/>
                  </a:moveTo>
                  <a:lnTo>
                    <a:pt x="45718" y="32563"/>
                  </a:lnTo>
                  <a:lnTo>
                    <a:pt x="45718" y="67454"/>
                  </a:lnTo>
                  <a:lnTo>
                    <a:pt x="45718" y="97786"/>
                  </a:lnTo>
                  <a:lnTo>
                    <a:pt x="45718" y="134054"/>
                  </a:lnTo>
                  <a:lnTo>
                    <a:pt x="45718" y="162026"/>
                  </a:lnTo>
                  <a:lnTo>
                    <a:pt x="45718" y="189134"/>
                  </a:lnTo>
                  <a:lnTo>
                    <a:pt x="45718" y="216139"/>
                  </a:lnTo>
                  <a:lnTo>
                    <a:pt x="45718" y="245075"/>
                  </a:lnTo>
                  <a:lnTo>
                    <a:pt x="45718" y="274869"/>
                  </a:lnTo>
                  <a:lnTo>
                    <a:pt x="44872" y="305044"/>
                  </a:lnTo>
                  <a:lnTo>
                    <a:pt x="41673" y="335388"/>
                  </a:lnTo>
                  <a:lnTo>
                    <a:pt x="37430" y="368066"/>
                  </a:lnTo>
                  <a:lnTo>
                    <a:pt x="32721" y="402345"/>
                  </a:lnTo>
                  <a:lnTo>
                    <a:pt x="27806" y="437335"/>
                  </a:lnTo>
                  <a:lnTo>
                    <a:pt x="22800" y="472642"/>
                  </a:lnTo>
                  <a:lnTo>
                    <a:pt x="18599" y="508936"/>
                  </a:lnTo>
                  <a:lnTo>
                    <a:pt x="17479" y="528098"/>
                  </a:lnTo>
                  <a:lnTo>
                    <a:pt x="16732" y="547645"/>
                  </a:lnTo>
                  <a:lnTo>
                    <a:pt x="13645" y="585169"/>
                  </a:lnTo>
                  <a:lnTo>
                    <a:pt x="10297" y="622448"/>
                  </a:lnTo>
                  <a:lnTo>
                    <a:pt x="9404" y="641872"/>
                  </a:lnTo>
                  <a:lnTo>
                    <a:pt x="8809" y="661594"/>
                  </a:lnTo>
                  <a:lnTo>
                    <a:pt x="7565" y="681516"/>
                  </a:lnTo>
                  <a:lnTo>
                    <a:pt x="5890" y="701570"/>
                  </a:lnTo>
                  <a:lnTo>
                    <a:pt x="3926" y="721713"/>
                  </a:lnTo>
                  <a:lnTo>
                    <a:pt x="1744" y="757641"/>
                  </a:lnTo>
                  <a:lnTo>
                    <a:pt x="774" y="791389"/>
                  </a:lnTo>
                  <a:lnTo>
                    <a:pt x="343" y="826144"/>
                  </a:lnTo>
                  <a:lnTo>
                    <a:pt x="152" y="856831"/>
                  </a:lnTo>
                  <a:lnTo>
                    <a:pt x="67" y="884580"/>
                  </a:lnTo>
                  <a:lnTo>
                    <a:pt x="29" y="911024"/>
                  </a:lnTo>
                  <a:lnTo>
                    <a:pt x="12" y="936889"/>
                  </a:lnTo>
                  <a:lnTo>
                    <a:pt x="2" y="972992"/>
                  </a:lnTo>
                  <a:lnTo>
                    <a:pt x="0" y="1002880"/>
                  </a:lnTo>
                  <a:lnTo>
                    <a:pt x="4044" y="1035735"/>
                  </a:lnTo>
                  <a:lnTo>
                    <a:pt x="9406" y="1063796"/>
                  </a:lnTo>
                  <a:lnTo>
                    <a:pt x="12646" y="1071391"/>
                  </a:lnTo>
                  <a:lnTo>
                    <a:pt x="15858" y="1093916"/>
                  </a:lnTo>
                  <a:lnTo>
                    <a:pt x="21769" y="1103286"/>
                  </a:lnTo>
                  <a:lnTo>
                    <a:pt x="44094" y="1125279"/>
                  </a:lnTo>
                  <a:lnTo>
                    <a:pt x="78658" y="1151292"/>
                  </a:lnTo>
                  <a:lnTo>
                    <a:pt x="111210" y="1175118"/>
                  </a:lnTo>
                  <a:lnTo>
                    <a:pt x="144334" y="1192780"/>
                  </a:lnTo>
                  <a:lnTo>
                    <a:pt x="170827" y="1208022"/>
                  </a:lnTo>
                  <a:lnTo>
                    <a:pt x="199536" y="1225239"/>
                  </a:lnTo>
                  <a:lnTo>
                    <a:pt x="229229" y="1241357"/>
                  </a:lnTo>
                  <a:lnTo>
                    <a:pt x="261616" y="1259245"/>
                  </a:lnTo>
                  <a:lnTo>
                    <a:pt x="295766" y="1278484"/>
                  </a:lnTo>
                  <a:lnTo>
                    <a:pt x="330700" y="1298324"/>
                  </a:lnTo>
                  <a:lnTo>
                    <a:pt x="365981" y="1318430"/>
                  </a:lnTo>
                  <a:lnTo>
                    <a:pt x="401418" y="1339502"/>
                  </a:lnTo>
                  <a:lnTo>
                    <a:pt x="436923" y="1362979"/>
                  </a:lnTo>
                  <a:lnTo>
                    <a:pt x="467943" y="1385266"/>
                  </a:lnTo>
                  <a:lnTo>
                    <a:pt x="496687" y="1405614"/>
                  </a:lnTo>
                  <a:lnTo>
                    <a:pt x="526396" y="1423123"/>
                  </a:lnTo>
                  <a:lnTo>
                    <a:pt x="554275" y="1441630"/>
                  </a:lnTo>
                  <a:lnTo>
                    <a:pt x="580777" y="1460298"/>
                  </a:lnTo>
                  <a:lnTo>
                    <a:pt x="617804" y="1484241"/>
                  </a:lnTo>
                  <a:lnTo>
                    <a:pt x="651671" y="1505673"/>
                  </a:lnTo>
                  <a:lnTo>
                    <a:pt x="670558" y="15163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79"/>
            <p:cNvSpPr/>
            <p:nvPr/>
          </p:nvSpPr>
          <p:spPr>
            <a:xfrm>
              <a:off x="3050447" y="4923207"/>
              <a:ext cx="427120" cy="348505"/>
            </a:xfrm>
            <a:custGeom>
              <a:avLst/>
              <a:gdLst/>
              <a:ahLst/>
              <a:cxnLst/>
              <a:rect l="0" t="0" r="0" b="0"/>
              <a:pathLst>
                <a:path w="427120" h="348505">
                  <a:moveTo>
                    <a:pt x="409033" y="105993"/>
                  </a:moveTo>
                  <a:lnTo>
                    <a:pt x="409033" y="101947"/>
                  </a:lnTo>
                  <a:lnTo>
                    <a:pt x="406775" y="97703"/>
                  </a:lnTo>
                  <a:lnTo>
                    <a:pt x="404987" y="95387"/>
                  </a:lnTo>
                  <a:lnTo>
                    <a:pt x="403001" y="88297"/>
                  </a:lnTo>
                  <a:lnTo>
                    <a:pt x="402472" y="84035"/>
                  </a:lnTo>
                  <a:lnTo>
                    <a:pt x="384339" y="48488"/>
                  </a:lnTo>
                  <a:lnTo>
                    <a:pt x="372177" y="32604"/>
                  </a:lnTo>
                  <a:lnTo>
                    <a:pt x="357848" y="21218"/>
                  </a:lnTo>
                  <a:lnTo>
                    <a:pt x="326517" y="9786"/>
                  </a:lnTo>
                  <a:lnTo>
                    <a:pt x="292733" y="1632"/>
                  </a:lnTo>
                  <a:lnTo>
                    <a:pt x="261402" y="0"/>
                  </a:lnTo>
                  <a:lnTo>
                    <a:pt x="227566" y="1774"/>
                  </a:lnTo>
                  <a:lnTo>
                    <a:pt x="193833" y="9919"/>
                  </a:lnTo>
                  <a:lnTo>
                    <a:pt x="157028" y="23057"/>
                  </a:lnTo>
                  <a:lnTo>
                    <a:pt x="119311" y="37675"/>
                  </a:lnTo>
                  <a:lnTo>
                    <a:pt x="83582" y="54988"/>
                  </a:lnTo>
                  <a:lnTo>
                    <a:pt x="53805" y="78462"/>
                  </a:lnTo>
                  <a:lnTo>
                    <a:pt x="20988" y="112690"/>
                  </a:lnTo>
                  <a:lnTo>
                    <a:pt x="5813" y="136199"/>
                  </a:lnTo>
                  <a:lnTo>
                    <a:pt x="0" y="163297"/>
                  </a:lnTo>
                  <a:lnTo>
                    <a:pt x="2323" y="192774"/>
                  </a:lnTo>
                  <a:lnTo>
                    <a:pt x="8373" y="222957"/>
                  </a:lnTo>
                  <a:lnTo>
                    <a:pt x="23619" y="253350"/>
                  </a:lnTo>
                  <a:lnTo>
                    <a:pt x="44223" y="279759"/>
                  </a:lnTo>
                  <a:lnTo>
                    <a:pt x="70459" y="299624"/>
                  </a:lnTo>
                  <a:lnTo>
                    <a:pt x="103727" y="316235"/>
                  </a:lnTo>
                  <a:lnTo>
                    <a:pt x="136350" y="331882"/>
                  </a:lnTo>
                  <a:lnTo>
                    <a:pt x="167465" y="339152"/>
                  </a:lnTo>
                  <a:lnTo>
                    <a:pt x="198133" y="345351"/>
                  </a:lnTo>
                  <a:lnTo>
                    <a:pt x="228669" y="348504"/>
                  </a:lnTo>
                  <a:lnTo>
                    <a:pt x="264091" y="347877"/>
                  </a:lnTo>
                  <a:lnTo>
                    <a:pt x="292897" y="337588"/>
                  </a:lnTo>
                  <a:lnTo>
                    <a:pt x="330714" y="316683"/>
                  </a:lnTo>
                  <a:lnTo>
                    <a:pt x="362894" y="288345"/>
                  </a:lnTo>
                  <a:lnTo>
                    <a:pt x="392863" y="253052"/>
                  </a:lnTo>
                  <a:lnTo>
                    <a:pt x="413709" y="220742"/>
                  </a:lnTo>
                  <a:lnTo>
                    <a:pt x="426231" y="189901"/>
                  </a:lnTo>
                  <a:lnTo>
                    <a:pt x="427119" y="174612"/>
                  </a:lnTo>
                  <a:lnTo>
                    <a:pt x="418491" y="137145"/>
                  </a:lnTo>
                  <a:lnTo>
                    <a:pt x="417878" y="131841"/>
                  </a:lnTo>
                  <a:lnTo>
                    <a:pt x="416623" y="128304"/>
                  </a:lnTo>
                  <a:lnTo>
                    <a:pt x="414939" y="125948"/>
                  </a:lnTo>
                  <a:lnTo>
                    <a:pt x="409033" y="12123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80"/>
            <p:cNvSpPr/>
            <p:nvPr/>
          </p:nvSpPr>
          <p:spPr>
            <a:xfrm>
              <a:off x="3116580" y="5288280"/>
              <a:ext cx="518161" cy="1485901"/>
            </a:xfrm>
            <a:custGeom>
              <a:avLst/>
              <a:gdLst/>
              <a:ahLst/>
              <a:cxnLst/>
              <a:rect l="0" t="0" r="0" b="0"/>
              <a:pathLst>
                <a:path w="518161" h="1485901">
                  <a:moveTo>
                    <a:pt x="99060" y="0"/>
                  </a:moveTo>
                  <a:lnTo>
                    <a:pt x="99060" y="4045"/>
                  </a:lnTo>
                  <a:lnTo>
                    <a:pt x="92499" y="32563"/>
                  </a:lnTo>
                  <a:lnTo>
                    <a:pt x="91649" y="68301"/>
                  </a:lnTo>
                  <a:lnTo>
                    <a:pt x="91501" y="103022"/>
                  </a:lnTo>
                  <a:lnTo>
                    <a:pt x="91458" y="140968"/>
                  </a:lnTo>
                  <a:lnTo>
                    <a:pt x="91448" y="169332"/>
                  </a:lnTo>
                  <a:lnTo>
                    <a:pt x="91443" y="198872"/>
                  </a:lnTo>
                  <a:lnTo>
                    <a:pt x="90594" y="229780"/>
                  </a:lnTo>
                  <a:lnTo>
                    <a:pt x="87395" y="263274"/>
                  </a:lnTo>
                  <a:lnTo>
                    <a:pt x="83151" y="297915"/>
                  </a:lnTo>
                  <a:lnTo>
                    <a:pt x="78443" y="333066"/>
                  </a:lnTo>
                  <a:lnTo>
                    <a:pt x="73527" y="368445"/>
                  </a:lnTo>
                  <a:lnTo>
                    <a:pt x="68521" y="403924"/>
                  </a:lnTo>
                  <a:lnTo>
                    <a:pt x="63473" y="440295"/>
                  </a:lnTo>
                  <a:lnTo>
                    <a:pt x="60942" y="459477"/>
                  </a:lnTo>
                  <a:lnTo>
                    <a:pt x="58408" y="479038"/>
                  </a:lnTo>
                  <a:lnTo>
                    <a:pt x="53335" y="516577"/>
                  </a:lnTo>
                  <a:lnTo>
                    <a:pt x="47411" y="553016"/>
                  </a:lnTo>
                  <a:lnTo>
                    <a:pt x="39133" y="588967"/>
                  </a:lnTo>
                  <a:lnTo>
                    <a:pt x="32068" y="626958"/>
                  </a:lnTo>
                  <a:lnTo>
                    <a:pt x="28998" y="646572"/>
                  </a:lnTo>
                  <a:lnTo>
                    <a:pt x="23330" y="684170"/>
                  </a:lnTo>
                  <a:lnTo>
                    <a:pt x="17989" y="721482"/>
                  </a:lnTo>
                  <a:lnTo>
                    <a:pt x="15379" y="740914"/>
                  </a:lnTo>
                  <a:lnTo>
                    <a:pt x="12792" y="760643"/>
                  </a:lnTo>
                  <a:lnTo>
                    <a:pt x="9919" y="798368"/>
                  </a:lnTo>
                  <a:lnTo>
                    <a:pt x="7794" y="834043"/>
                  </a:lnTo>
                  <a:lnTo>
                    <a:pt x="4028" y="866832"/>
                  </a:lnTo>
                  <a:lnTo>
                    <a:pt x="1790" y="898338"/>
                  </a:lnTo>
                  <a:lnTo>
                    <a:pt x="795" y="928428"/>
                  </a:lnTo>
                  <a:lnTo>
                    <a:pt x="353" y="955912"/>
                  </a:lnTo>
                  <a:lnTo>
                    <a:pt x="157" y="984496"/>
                  </a:lnTo>
                  <a:lnTo>
                    <a:pt x="46" y="1022375"/>
                  </a:lnTo>
                  <a:lnTo>
                    <a:pt x="13" y="1051943"/>
                  </a:lnTo>
                  <a:lnTo>
                    <a:pt x="2" y="1088230"/>
                  </a:lnTo>
                  <a:lnTo>
                    <a:pt x="0" y="1124648"/>
                  </a:lnTo>
                  <a:lnTo>
                    <a:pt x="2258" y="1132868"/>
                  </a:lnTo>
                  <a:lnTo>
                    <a:pt x="7760" y="1142512"/>
                  </a:lnTo>
                  <a:lnTo>
                    <a:pt x="14087" y="1149385"/>
                  </a:lnTo>
                  <a:lnTo>
                    <a:pt x="16985" y="1150071"/>
                  </a:lnTo>
                  <a:lnTo>
                    <a:pt x="21942" y="1151223"/>
                  </a:lnTo>
                  <a:lnTo>
                    <a:pt x="58582" y="1168522"/>
                  </a:lnTo>
                  <a:lnTo>
                    <a:pt x="90092" y="1184667"/>
                  </a:lnTo>
                  <a:lnTo>
                    <a:pt x="116440" y="1200878"/>
                  </a:lnTo>
                  <a:lnTo>
                    <a:pt x="141498" y="1217265"/>
                  </a:lnTo>
                  <a:lnTo>
                    <a:pt x="169568" y="1235838"/>
                  </a:lnTo>
                  <a:lnTo>
                    <a:pt x="199823" y="1256228"/>
                  </a:lnTo>
                  <a:lnTo>
                    <a:pt x="233026" y="1279401"/>
                  </a:lnTo>
                  <a:lnTo>
                    <a:pt x="269796" y="1306069"/>
                  </a:lnTo>
                  <a:lnTo>
                    <a:pt x="289083" y="1320292"/>
                  </a:lnTo>
                  <a:lnTo>
                    <a:pt x="308716" y="1334008"/>
                  </a:lnTo>
                  <a:lnTo>
                    <a:pt x="328577" y="1347386"/>
                  </a:lnTo>
                  <a:lnTo>
                    <a:pt x="348591" y="1360536"/>
                  </a:lnTo>
                  <a:lnTo>
                    <a:pt x="368708" y="1374384"/>
                  </a:lnTo>
                  <a:lnTo>
                    <a:pt x="388891" y="1388696"/>
                  </a:lnTo>
                  <a:lnTo>
                    <a:pt x="426840" y="1416451"/>
                  </a:lnTo>
                  <a:lnTo>
                    <a:pt x="457818" y="1440075"/>
                  </a:lnTo>
                  <a:lnTo>
                    <a:pt x="495012" y="1468371"/>
                  </a:lnTo>
                  <a:lnTo>
                    <a:pt x="518160" y="14859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80"/>
          <p:cNvGrpSpPr/>
          <p:nvPr/>
        </p:nvGrpSpPr>
        <p:grpSpPr>
          <a:xfrm>
            <a:off x="4490652" y="4992241"/>
            <a:ext cx="1237897" cy="1324740"/>
            <a:chOff x="4490652" y="4992241"/>
            <a:chExt cx="1237897" cy="1324740"/>
          </a:xfrm>
        </p:grpSpPr>
        <p:sp>
          <p:nvSpPr>
            <p:cNvPr id="85" name="SMARTInkShape-481"/>
            <p:cNvSpPr/>
            <p:nvPr/>
          </p:nvSpPr>
          <p:spPr>
            <a:xfrm>
              <a:off x="4490652" y="4992241"/>
              <a:ext cx="445842" cy="385384"/>
            </a:xfrm>
            <a:custGeom>
              <a:avLst/>
              <a:gdLst/>
              <a:ahLst/>
              <a:cxnLst/>
              <a:rect l="0" t="0" r="0" b="0"/>
              <a:pathLst>
                <a:path w="445842" h="385384">
                  <a:moveTo>
                    <a:pt x="271848" y="29339"/>
                  </a:moveTo>
                  <a:lnTo>
                    <a:pt x="271848" y="25293"/>
                  </a:lnTo>
                  <a:lnTo>
                    <a:pt x="269590" y="21049"/>
                  </a:lnTo>
                  <a:lnTo>
                    <a:pt x="261242" y="11426"/>
                  </a:lnTo>
                  <a:lnTo>
                    <a:pt x="249890" y="3899"/>
                  </a:lnTo>
                  <a:lnTo>
                    <a:pt x="235802" y="352"/>
                  </a:lnTo>
                  <a:lnTo>
                    <a:pt x="209788" y="0"/>
                  </a:lnTo>
                  <a:lnTo>
                    <a:pt x="177932" y="9463"/>
                  </a:lnTo>
                  <a:lnTo>
                    <a:pt x="146937" y="22603"/>
                  </a:lnTo>
                  <a:lnTo>
                    <a:pt x="113199" y="39478"/>
                  </a:lnTo>
                  <a:lnTo>
                    <a:pt x="81754" y="62823"/>
                  </a:lnTo>
                  <a:lnTo>
                    <a:pt x="53246" y="91189"/>
                  </a:lnTo>
                  <a:lnTo>
                    <a:pt x="28712" y="121043"/>
                  </a:lnTo>
                  <a:lnTo>
                    <a:pt x="14774" y="142063"/>
                  </a:lnTo>
                  <a:lnTo>
                    <a:pt x="3014" y="176850"/>
                  </a:lnTo>
                  <a:lnTo>
                    <a:pt x="0" y="209829"/>
                  </a:lnTo>
                  <a:lnTo>
                    <a:pt x="4939" y="245189"/>
                  </a:lnTo>
                  <a:lnTo>
                    <a:pt x="18444" y="277491"/>
                  </a:lnTo>
                  <a:lnTo>
                    <a:pt x="43142" y="307664"/>
                  </a:lnTo>
                  <a:lnTo>
                    <a:pt x="72756" y="333068"/>
                  </a:lnTo>
                  <a:lnTo>
                    <a:pt x="109658" y="355834"/>
                  </a:lnTo>
                  <a:lnTo>
                    <a:pt x="140779" y="368052"/>
                  </a:lnTo>
                  <a:lnTo>
                    <a:pt x="172108" y="376869"/>
                  </a:lnTo>
                  <a:lnTo>
                    <a:pt x="202119" y="382763"/>
                  </a:lnTo>
                  <a:lnTo>
                    <a:pt x="229568" y="385383"/>
                  </a:lnTo>
                  <a:lnTo>
                    <a:pt x="258137" y="384290"/>
                  </a:lnTo>
                  <a:lnTo>
                    <a:pt x="286920" y="380981"/>
                  </a:lnTo>
                  <a:lnTo>
                    <a:pt x="313825" y="376688"/>
                  </a:lnTo>
                  <a:lnTo>
                    <a:pt x="348726" y="365466"/>
                  </a:lnTo>
                  <a:lnTo>
                    <a:pt x="380516" y="347372"/>
                  </a:lnTo>
                  <a:lnTo>
                    <a:pt x="414668" y="317655"/>
                  </a:lnTo>
                  <a:lnTo>
                    <a:pt x="432228" y="289838"/>
                  </a:lnTo>
                  <a:lnTo>
                    <a:pt x="442322" y="259300"/>
                  </a:lnTo>
                  <a:lnTo>
                    <a:pt x="445690" y="224663"/>
                  </a:lnTo>
                  <a:lnTo>
                    <a:pt x="445841" y="192575"/>
                  </a:lnTo>
                  <a:lnTo>
                    <a:pt x="440899" y="164159"/>
                  </a:lnTo>
                  <a:lnTo>
                    <a:pt x="431867" y="1436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82"/>
            <p:cNvSpPr/>
            <p:nvPr/>
          </p:nvSpPr>
          <p:spPr>
            <a:xfrm>
              <a:off x="4724400" y="5341619"/>
              <a:ext cx="83820" cy="777242"/>
            </a:xfrm>
            <a:custGeom>
              <a:avLst/>
              <a:gdLst/>
              <a:ahLst/>
              <a:cxnLst/>
              <a:rect l="0" t="0" r="0" b="0"/>
              <a:pathLst>
                <a:path w="83820" h="777242">
                  <a:moveTo>
                    <a:pt x="0" y="0"/>
                  </a:moveTo>
                  <a:lnTo>
                    <a:pt x="0" y="35100"/>
                  </a:lnTo>
                  <a:lnTo>
                    <a:pt x="2257" y="69994"/>
                  </a:lnTo>
                  <a:lnTo>
                    <a:pt x="8289" y="99479"/>
                  </a:lnTo>
                  <a:lnTo>
                    <a:pt x="15437" y="129664"/>
                  </a:lnTo>
                  <a:lnTo>
                    <a:pt x="22918" y="162315"/>
                  </a:lnTo>
                  <a:lnTo>
                    <a:pt x="30497" y="198800"/>
                  </a:lnTo>
                  <a:lnTo>
                    <a:pt x="35567" y="224669"/>
                  </a:lnTo>
                  <a:lnTo>
                    <a:pt x="40643" y="253100"/>
                  </a:lnTo>
                  <a:lnTo>
                    <a:pt x="43463" y="284927"/>
                  </a:lnTo>
                  <a:lnTo>
                    <a:pt x="44717" y="317981"/>
                  </a:lnTo>
                  <a:lnTo>
                    <a:pt x="45274" y="349605"/>
                  </a:lnTo>
                  <a:lnTo>
                    <a:pt x="45522" y="382851"/>
                  </a:lnTo>
                  <a:lnTo>
                    <a:pt x="46478" y="416537"/>
                  </a:lnTo>
                  <a:lnTo>
                    <a:pt x="49726" y="448441"/>
                  </a:lnTo>
                  <a:lnTo>
                    <a:pt x="51733" y="481812"/>
                  </a:lnTo>
                  <a:lnTo>
                    <a:pt x="52626" y="516399"/>
                  </a:lnTo>
                  <a:lnTo>
                    <a:pt x="53022" y="551527"/>
                  </a:lnTo>
                  <a:lnTo>
                    <a:pt x="53199" y="584637"/>
                  </a:lnTo>
                  <a:lnTo>
                    <a:pt x="54123" y="616285"/>
                  </a:lnTo>
                  <a:lnTo>
                    <a:pt x="57357" y="647285"/>
                  </a:lnTo>
                  <a:lnTo>
                    <a:pt x="59358" y="675738"/>
                  </a:lnTo>
                  <a:lnTo>
                    <a:pt x="62743" y="713299"/>
                  </a:lnTo>
                  <a:lnTo>
                    <a:pt x="69108" y="743620"/>
                  </a:lnTo>
                  <a:lnTo>
                    <a:pt x="76356" y="764174"/>
                  </a:lnTo>
                  <a:lnTo>
                    <a:pt x="83819" y="7772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83"/>
            <p:cNvSpPr/>
            <p:nvPr/>
          </p:nvSpPr>
          <p:spPr>
            <a:xfrm>
              <a:off x="4917952" y="5045143"/>
              <a:ext cx="469388" cy="438626"/>
            </a:xfrm>
            <a:custGeom>
              <a:avLst/>
              <a:gdLst/>
              <a:ahLst/>
              <a:cxnLst/>
              <a:rect l="0" t="0" r="0" b="0"/>
              <a:pathLst>
                <a:path w="469388" h="438626">
                  <a:moveTo>
                    <a:pt x="469387" y="105976"/>
                  </a:moveTo>
                  <a:lnTo>
                    <a:pt x="454697" y="73898"/>
                  </a:lnTo>
                  <a:lnTo>
                    <a:pt x="426782" y="37186"/>
                  </a:lnTo>
                  <a:lnTo>
                    <a:pt x="411137" y="22565"/>
                  </a:lnTo>
                  <a:lnTo>
                    <a:pt x="379361" y="10039"/>
                  </a:lnTo>
                  <a:lnTo>
                    <a:pt x="345489" y="1669"/>
                  </a:lnTo>
                  <a:lnTo>
                    <a:pt x="314144" y="0"/>
                  </a:lnTo>
                  <a:lnTo>
                    <a:pt x="291170" y="1303"/>
                  </a:lnTo>
                  <a:lnTo>
                    <a:pt x="258349" y="11556"/>
                  </a:lnTo>
                  <a:lnTo>
                    <a:pt x="222190" y="26166"/>
                  </a:lnTo>
                  <a:lnTo>
                    <a:pt x="197244" y="39178"/>
                  </a:lnTo>
                  <a:lnTo>
                    <a:pt x="169788" y="55686"/>
                  </a:lnTo>
                  <a:lnTo>
                    <a:pt x="142346" y="74312"/>
                  </a:lnTo>
                  <a:lnTo>
                    <a:pt x="107009" y="104685"/>
                  </a:lnTo>
                  <a:lnTo>
                    <a:pt x="70951" y="139272"/>
                  </a:lnTo>
                  <a:lnTo>
                    <a:pt x="40135" y="172192"/>
                  </a:lnTo>
                  <a:lnTo>
                    <a:pt x="19528" y="208381"/>
                  </a:lnTo>
                  <a:lnTo>
                    <a:pt x="4390" y="245915"/>
                  </a:lnTo>
                  <a:lnTo>
                    <a:pt x="0" y="283000"/>
                  </a:lnTo>
                  <a:lnTo>
                    <a:pt x="4531" y="315814"/>
                  </a:lnTo>
                  <a:lnTo>
                    <a:pt x="17915" y="346986"/>
                  </a:lnTo>
                  <a:lnTo>
                    <a:pt x="49663" y="383343"/>
                  </a:lnTo>
                  <a:lnTo>
                    <a:pt x="77478" y="404060"/>
                  </a:lnTo>
                  <a:lnTo>
                    <a:pt x="112530" y="421768"/>
                  </a:lnTo>
                  <a:lnTo>
                    <a:pt x="138064" y="429208"/>
                  </a:lnTo>
                  <a:lnTo>
                    <a:pt x="166346" y="435337"/>
                  </a:lnTo>
                  <a:lnTo>
                    <a:pt x="193591" y="438625"/>
                  </a:lnTo>
                  <a:lnTo>
                    <a:pt x="220658" y="438394"/>
                  </a:lnTo>
                  <a:lnTo>
                    <a:pt x="249621" y="432647"/>
                  </a:lnTo>
                  <a:lnTo>
                    <a:pt x="277169" y="424447"/>
                  </a:lnTo>
                  <a:lnTo>
                    <a:pt x="314220" y="410312"/>
                  </a:lnTo>
                  <a:lnTo>
                    <a:pt x="346648" y="393142"/>
                  </a:lnTo>
                  <a:lnTo>
                    <a:pt x="366577" y="377538"/>
                  </a:lnTo>
                  <a:lnTo>
                    <a:pt x="391229" y="345801"/>
                  </a:lnTo>
                  <a:lnTo>
                    <a:pt x="408788" y="313726"/>
                  </a:lnTo>
                  <a:lnTo>
                    <a:pt x="418882" y="278633"/>
                  </a:lnTo>
                  <a:lnTo>
                    <a:pt x="422250" y="246410"/>
                  </a:lnTo>
                  <a:lnTo>
                    <a:pt x="422401" y="215414"/>
                  </a:lnTo>
                  <a:lnTo>
                    <a:pt x="416613" y="185628"/>
                  </a:lnTo>
                  <a:lnTo>
                    <a:pt x="402173" y="156894"/>
                  </a:lnTo>
                  <a:lnTo>
                    <a:pt x="393187" y="14407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84"/>
            <p:cNvSpPr/>
            <p:nvPr/>
          </p:nvSpPr>
          <p:spPr>
            <a:xfrm>
              <a:off x="5113019" y="5494019"/>
              <a:ext cx="53342" cy="822962"/>
            </a:xfrm>
            <a:custGeom>
              <a:avLst/>
              <a:gdLst/>
              <a:ahLst/>
              <a:cxnLst/>
              <a:rect l="0" t="0" r="0" b="0"/>
              <a:pathLst>
                <a:path w="53342" h="822962">
                  <a:moveTo>
                    <a:pt x="0" y="0"/>
                  </a:moveTo>
                  <a:lnTo>
                    <a:pt x="0" y="34274"/>
                  </a:lnTo>
                  <a:lnTo>
                    <a:pt x="2258" y="66600"/>
                  </a:lnTo>
                  <a:lnTo>
                    <a:pt x="5237" y="94794"/>
                  </a:lnTo>
                  <a:lnTo>
                    <a:pt x="6562" y="127080"/>
                  </a:lnTo>
                  <a:lnTo>
                    <a:pt x="9408" y="161185"/>
                  </a:lnTo>
                  <a:lnTo>
                    <a:pt x="12648" y="196098"/>
                  </a:lnTo>
                  <a:lnTo>
                    <a:pt x="14088" y="231371"/>
                  </a:lnTo>
                  <a:lnTo>
                    <a:pt x="16987" y="269060"/>
                  </a:lnTo>
                  <a:lnTo>
                    <a:pt x="18945" y="288594"/>
                  </a:lnTo>
                  <a:lnTo>
                    <a:pt x="20250" y="308389"/>
                  </a:lnTo>
                  <a:lnTo>
                    <a:pt x="21120" y="328359"/>
                  </a:lnTo>
                  <a:lnTo>
                    <a:pt x="21700" y="348446"/>
                  </a:lnTo>
                  <a:lnTo>
                    <a:pt x="22934" y="368611"/>
                  </a:lnTo>
                  <a:lnTo>
                    <a:pt x="24603" y="388828"/>
                  </a:lnTo>
                  <a:lnTo>
                    <a:pt x="26562" y="409078"/>
                  </a:lnTo>
                  <a:lnTo>
                    <a:pt x="27868" y="429353"/>
                  </a:lnTo>
                  <a:lnTo>
                    <a:pt x="28739" y="449642"/>
                  </a:lnTo>
                  <a:lnTo>
                    <a:pt x="29319" y="469941"/>
                  </a:lnTo>
                  <a:lnTo>
                    <a:pt x="29706" y="490248"/>
                  </a:lnTo>
                  <a:lnTo>
                    <a:pt x="29965" y="510559"/>
                  </a:lnTo>
                  <a:lnTo>
                    <a:pt x="30136" y="530872"/>
                  </a:lnTo>
                  <a:lnTo>
                    <a:pt x="30251" y="551189"/>
                  </a:lnTo>
                  <a:lnTo>
                    <a:pt x="30328" y="571506"/>
                  </a:lnTo>
                  <a:lnTo>
                    <a:pt x="30379" y="591824"/>
                  </a:lnTo>
                  <a:lnTo>
                    <a:pt x="30412" y="611296"/>
                  </a:lnTo>
                  <a:lnTo>
                    <a:pt x="30450" y="648737"/>
                  </a:lnTo>
                  <a:lnTo>
                    <a:pt x="32725" y="682874"/>
                  </a:lnTo>
                  <a:lnTo>
                    <a:pt x="35712" y="714980"/>
                  </a:lnTo>
                  <a:lnTo>
                    <a:pt x="37039" y="746183"/>
                  </a:lnTo>
                  <a:lnTo>
                    <a:pt x="41831" y="784219"/>
                  </a:lnTo>
                  <a:lnTo>
                    <a:pt x="53341" y="8229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85"/>
            <p:cNvSpPr/>
            <p:nvPr/>
          </p:nvSpPr>
          <p:spPr>
            <a:xfrm>
              <a:off x="5306055" y="5144226"/>
              <a:ext cx="422494" cy="401778"/>
            </a:xfrm>
            <a:custGeom>
              <a:avLst/>
              <a:gdLst/>
              <a:ahLst/>
              <a:cxnLst/>
              <a:rect l="0" t="0" r="0" b="0"/>
              <a:pathLst>
                <a:path w="422494" h="401778">
                  <a:moveTo>
                    <a:pt x="401325" y="67854"/>
                  </a:moveTo>
                  <a:lnTo>
                    <a:pt x="401325" y="63808"/>
                  </a:lnTo>
                  <a:lnTo>
                    <a:pt x="397279" y="53202"/>
                  </a:lnTo>
                  <a:lnTo>
                    <a:pt x="372806" y="24502"/>
                  </a:lnTo>
                  <a:lnTo>
                    <a:pt x="353928" y="13428"/>
                  </a:lnTo>
                  <a:lnTo>
                    <a:pt x="319556" y="2948"/>
                  </a:lnTo>
                  <a:lnTo>
                    <a:pt x="287430" y="0"/>
                  </a:lnTo>
                  <a:lnTo>
                    <a:pt x="270271" y="1290"/>
                  </a:lnTo>
                  <a:lnTo>
                    <a:pt x="237658" y="11536"/>
                  </a:lnTo>
                  <a:lnTo>
                    <a:pt x="205323" y="26143"/>
                  </a:lnTo>
                  <a:lnTo>
                    <a:pt x="169307" y="47028"/>
                  </a:lnTo>
                  <a:lnTo>
                    <a:pt x="132671" y="74289"/>
                  </a:lnTo>
                  <a:lnTo>
                    <a:pt x="99990" y="104662"/>
                  </a:lnTo>
                  <a:lnTo>
                    <a:pt x="68859" y="139249"/>
                  </a:lnTo>
                  <a:lnTo>
                    <a:pt x="39033" y="172169"/>
                  </a:lnTo>
                  <a:lnTo>
                    <a:pt x="15425" y="207511"/>
                  </a:lnTo>
                  <a:lnTo>
                    <a:pt x="3163" y="239808"/>
                  </a:lnTo>
                  <a:lnTo>
                    <a:pt x="0" y="270827"/>
                  </a:lnTo>
                  <a:lnTo>
                    <a:pt x="2260" y="291273"/>
                  </a:lnTo>
                  <a:lnTo>
                    <a:pt x="10603" y="309391"/>
                  </a:lnTo>
                  <a:lnTo>
                    <a:pt x="31837" y="333871"/>
                  </a:lnTo>
                  <a:lnTo>
                    <a:pt x="69354" y="360854"/>
                  </a:lnTo>
                  <a:lnTo>
                    <a:pt x="107383" y="377247"/>
                  </a:lnTo>
                  <a:lnTo>
                    <a:pt x="133806" y="387678"/>
                  </a:lnTo>
                  <a:lnTo>
                    <a:pt x="160507" y="396264"/>
                  </a:lnTo>
                  <a:lnTo>
                    <a:pt x="189308" y="400080"/>
                  </a:lnTo>
                  <a:lnTo>
                    <a:pt x="219041" y="401777"/>
                  </a:lnTo>
                  <a:lnTo>
                    <a:pt x="248343" y="401684"/>
                  </a:lnTo>
                  <a:lnTo>
                    <a:pt x="275477" y="398820"/>
                  </a:lnTo>
                  <a:lnTo>
                    <a:pt x="301648" y="392467"/>
                  </a:lnTo>
                  <a:lnTo>
                    <a:pt x="337924" y="379371"/>
                  </a:lnTo>
                  <a:lnTo>
                    <a:pt x="367864" y="362508"/>
                  </a:lnTo>
                  <a:lnTo>
                    <a:pt x="383913" y="347824"/>
                  </a:lnTo>
                  <a:lnTo>
                    <a:pt x="405756" y="313061"/>
                  </a:lnTo>
                  <a:lnTo>
                    <a:pt x="418475" y="277439"/>
                  </a:lnTo>
                  <a:lnTo>
                    <a:pt x="422493" y="247827"/>
                  </a:lnTo>
                  <a:lnTo>
                    <a:pt x="417766" y="214412"/>
                  </a:lnTo>
                  <a:lnTo>
                    <a:pt x="408945" y="18977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86"/>
            <p:cNvSpPr/>
            <p:nvPr/>
          </p:nvSpPr>
          <p:spPr>
            <a:xfrm>
              <a:off x="5478780" y="5600700"/>
              <a:ext cx="30481" cy="662940"/>
            </a:xfrm>
            <a:custGeom>
              <a:avLst/>
              <a:gdLst/>
              <a:ahLst/>
              <a:cxnLst/>
              <a:rect l="0" t="0" r="0" b="0"/>
              <a:pathLst>
                <a:path w="30481" h="662940">
                  <a:moveTo>
                    <a:pt x="0" y="0"/>
                  </a:moveTo>
                  <a:lnTo>
                    <a:pt x="4045" y="4045"/>
                  </a:lnTo>
                  <a:lnTo>
                    <a:pt x="6913" y="32094"/>
                  </a:lnTo>
                  <a:lnTo>
                    <a:pt x="7410" y="67176"/>
                  </a:lnTo>
                  <a:lnTo>
                    <a:pt x="7526" y="97871"/>
                  </a:lnTo>
                  <a:lnTo>
                    <a:pt x="7578" y="133527"/>
                  </a:lnTo>
                  <a:lnTo>
                    <a:pt x="7592" y="152517"/>
                  </a:lnTo>
                  <a:lnTo>
                    <a:pt x="8448" y="172798"/>
                  </a:lnTo>
                  <a:lnTo>
                    <a:pt x="9865" y="193939"/>
                  </a:lnTo>
                  <a:lnTo>
                    <a:pt x="11656" y="215652"/>
                  </a:lnTo>
                  <a:lnTo>
                    <a:pt x="12851" y="237748"/>
                  </a:lnTo>
                  <a:lnTo>
                    <a:pt x="13647" y="260099"/>
                  </a:lnTo>
                  <a:lnTo>
                    <a:pt x="14178" y="282619"/>
                  </a:lnTo>
                  <a:lnTo>
                    <a:pt x="15378" y="306099"/>
                  </a:lnTo>
                  <a:lnTo>
                    <a:pt x="17025" y="330220"/>
                  </a:lnTo>
                  <a:lnTo>
                    <a:pt x="18970" y="354766"/>
                  </a:lnTo>
                  <a:lnTo>
                    <a:pt x="21113" y="379597"/>
                  </a:lnTo>
                  <a:lnTo>
                    <a:pt x="23389" y="404618"/>
                  </a:lnTo>
                  <a:lnTo>
                    <a:pt x="25752" y="429765"/>
                  </a:lnTo>
                  <a:lnTo>
                    <a:pt x="27328" y="454997"/>
                  </a:lnTo>
                  <a:lnTo>
                    <a:pt x="28379" y="480284"/>
                  </a:lnTo>
                  <a:lnTo>
                    <a:pt x="29079" y="505609"/>
                  </a:lnTo>
                  <a:lnTo>
                    <a:pt x="29545" y="529266"/>
                  </a:lnTo>
                  <a:lnTo>
                    <a:pt x="29857" y="551811"/>
                  </a:lnTo>
                  <a:lnTo>
                    <a:pt x="30065" y="573614"/>
                  </a:lnTo>
                  <a:lnTo>
                    <a:pt x="30295" y="611386"/>
                  </a:lnTo>
                  <a:lnTo>
                    <a:pt x="30480" y="6629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81"/>
          <p:cNvGrpSpPr/>
          <p:nvPr/>
        </p:nvGrpSpPr>
        <p:grpSpPr>
          <a:xfrm>
            <a:off x="1318259" y="6141719"/>
            <a:ext cx="297076" cy="137162"/>
            <a:chOff x="1318259" y="6141719"/>
            <a:chExt cx="297076" cy="137162"/>
          </a:xfrm>
        </p:grpSpPr>
        <p:sp>
          <p:nvSpPr>
            <p:cNvPr id="92" name="SMARTInkShape-487"/>
            <p:cNvSpPr/>
            <p:nvPr/>
          </p:nvSpPr>
          <p:spPr>
            <a:xfrm>
              <a:off x="1318259" y="6217919"/>
              <a:ext cx="205742" cy="7621"/>
            </a:xfrm>
            <a:custGeom>
              <a:avLst/>
              <a:gdLst/>
              <a:ahLst/>
              <a:cxnLst/>
              <a:rect l="0" t="0" r="0" b="0"/>
              <a:pathLst>
                <a:path w="205742" h="7621">
                  <a:moveTo>
                    <a:pt x="0" y="7620"/>
                  </a:moveTo>
                  <a:lnTo>
                    <a:pt x="4046" y="7620"/>
                  </a:lnTo>
                  <a:lnTo>
                    <a:pt x="5237" y="6774"/>
                  </a:lnTo>
                  <a:lnTo>
                    <a:pt x="6032" y="5363"/>
                  </a:lnTo>
                  <a:lnTo>
                    <a:pt x="6561" y="3575"/>
                  </a:lnTo>
                  <a:lnTo>
                    <a:pt x="8608" y="2384"/>
                  </a:lnTo>
                  <a:lnTo>
                    <a:pt x="28739" y="314"/>
                  </a:lnTo>
                  <a:lnTo>
                    <a:pt x="63992" y="42"/>
                  </a:lnTo>
                  <a:lnTo>
                    <a:pt x="92339" y="13"/>
                  </a:lnTo>
                  <a:lnTo>
                    <a:pt x="128213" y="3"/>
                  </a:lnTo>
                  <a:lnTo>
                    <a:pt x="165208" y="1"/>
                  </a:lnTo>
                  <a:lnTo>
                    <a:pt x="202238" y="0"/>
                  </a:lnTo>
                  <a:lnTo>
                    <a:pt x="20574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88"/>
            <p:cNvSpPr/>
            <p:nvPr/>
          </p:nvSpPr>
          <p:spPr>
            <a:xfrm>
              <a:off x="1508759" y="6141719"/>
              <a:ext cx="106576" cy="137162"/>
            </a:xfrm>
            <a:custGeom>
              <a:avLst/>
              <a:gdLst/>
              <a:ahLst/>
              <a:cxnLst/>
              <a:rect l="0" t="0" r="0" b="0"/>
              <a:pathLst>
                <a:path w="106576" h="137162">
                  <a:moveTo>
                    <a:pt x="7620" y="0"/>
                  </a:moveTo>
                  <a:lnTo>
                    <a:pt x="1060" y="0"/>
                  </a:lnTo>
                  <a:lnTo>
                    <a:pt x="707" y="847"/>
                  </a:lnTo>
                  <a:lnTo>
                    <a:pt x="28" y="11352"/>
                  </a:lnTo>
                  <a:lnTo>
                    <a:pt x="2271" y="15771"/>
                  </a:lnTo>
                  <a:lnTo>
                    <a:pt x="37077" y="52308"/>
                  </a:lnTo>
                  <a:lnTo>
                    <a:pt x="58903" y="70368"/>
                  </a:lnTo>
                  <a:lnTo>
                    <a:pt x="65973" y="78688"/>
                  </a:lnTo>
                  <a:lnTo>
                    <a:pt x="78626" y="87286"/>
                  </a:lnTo>
                  <a:lnTo>
                    <a:pt x="90916" y="92877"/>
                  </a:lnTo>
                  <a:lnTo>
                    <a:pt x="93631" y="94939"/>
                  </a:lnTo>
                  <a:lnTo>
                    <a:pt x="96647" y="99486"/>
                  </a:lnTo>
                  <a:lnTo>
                    <a:pt x="97452" y="101884"/>
                  </a:lnTo>
                  <a:lnTo>
                    <a:pt x="98835" y="103483"/>
                  </a:lnTo>
                  <a:lnTo>
                    <a:pt x="106325" y="106556"/>
                  </a:lnTo>
                  <a:lnTo>
                    <a:pt x="106575" y="110688"/>
                  </a:lnTo>
                  <a:lnTo>
                    <a:pt x="105764" y="111893"/>
                  </a:lnTo>
                  <a:lnTo>
                    <a:pt x="104376" y="112695"/>
                  </a:lnTo>
                  <a:lnTo>
                    <a:pt x="98378" y="113825"/>
                  </a:lnTo>
                  <a:lnTo>
                    <a:pt x="67894" y="116546"/>
                  </a:lnTo>
                  <a:lnTo>
                    <a:pt x="53137" y="120328"/>
                  </a:lnTo>
                  <a:lnTo>
                    <a:pt x="43937" y="122059"/>
                  </a:lnTo>
                  <a:lnTo>
                    <a:pt x="28375" y="128388"/>
                  </a:lnTo>
                  <a:lnTo>
                    <a:pt x="12629" y="130159"/>
                  </a:lnTo>
                  <a:lnTo>
                    <a:pt x="0" y="1371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Proteins are organic compounds that </a:t>
            </a:r>
          </a:p>
          <a:p>
            <a:pPr lvl="1"/>
            <a:r>
              <a:rPr lang="en-US" dirty="0" smtClean="0"/>
              <a:t>provide structure in non-plant species</a:t>
            </a:r>
          </a:p>
          <a:p>
            <a:pPr lvl="1"/>
            <a:r>
              <a:rPr lang="en-US" dirty="0" smtClean="0"/>
              <a:t>can be markers or receptor molecules</a:t>
            </a:r>
          </a:p>
          <a:p>
            <a:pPr lvl="1"/>
            <a:r>
              <a:rPr lang="en-US" dirty="0" smtClean="0"/>
              <a:t>carrier molecules in membranes</a:t>
            </a:r>
          </a:p>
          <a:p>
            <a:pPr lvl="1"/>
            <a:r>
              <a:rPr lang="en-US" dirty="0" smtClean="0"/>
              <a:t>serve as enzymes</a:t>
            </a:r>
          </a:p>
          <a:p>
            <a:r>
              <a:rPr lang="en-US" dirty="0" smtClean="0"/>
              <a:t>Amino acids are the building blocks of proteins</a:t>
            </a:r>
          </a:p>
          <a:p>
            <a:r>
              <a:rPr lang="en-US" dirty="0" smtClean="0"/>
              <a:t>Enzymes are proteins that act as catalysts</a:t>
            </a:r>
            <a:endParaRPr lang="en-US" dirty="0"/>
          </a:p>
        </p:txBody>
      </p:sp>
      <p:grpSp>
        <p:nvGrpSpPr>
          <p:cNvPr id="57" name="SMARTInkShape-Group267"/>
          <p:cNvGrpSpPr/>
          <p:nvPr/>
        </p:nvGrpSpPr>
        <p:grpSpPr>
          <a:xfrm>
            <a:off x="6401377" y="4999311"/>
            <a:ext cx="2833847" cy="746170"/>
            <a:chOff x="6401377" y="4999311"/>
            <a:chExt cx="2833847" cy="746170"/>
          </a:xfrm>
        </p:grpSpPr>
        <p:sp>
          <p:nvSpPr>
            <p:cNvPr id="38" name="SMARTInkShape-1728"/>
            <p:cNvSpPr/>
            <p:nvPr/>
          </p:nvSpPr>
          <p:spPr>
            <a:xfrm>
              <a:off x="9045054" y="5532118"/>
              <a:ext cx="190170" cy="213363"/>
            </a:xfrm>
            <a:custGeom>
              <a:avLst/>
              <a:gdLst/>
              <a:ahLst/>
              <a:cxnLst/>
              <a:rect l="0" t="0" r="0" b="0"/>
              <a:pathLst>
                <a:path w="190170" h="213363">
                  <a:moveTo>
                    <a:pt x="68464" y="0"/>
                  </a:moveTo>
                  <a:lnTo>
                    <a:pt x="67619" y="26641"/>
                  </a:lnTo>
                  <a:lnTo>
                    <a:pt x="60704" y="61227"/>
                  </a:lnTo>
                  <a:lnTo>
                    <a:pt x="50332" y="92646"/>
                  </a:lnTo>
                  <a:lnTo>
                    <a:pt x="39609" y="121312"/>
                  </a:lnTo>
                  <a:lnTo>
                    <a:pt x="11818" y="157580"/>
                  </a:lnTo>
                  <a:lnTo>
                    <a:pt x="10380" y="160932"/>
                  </a:lnTo>
                  <a:lnTo>
                    <a:pt x="8576" y="163170"/>
                  </a:lnTo>
                  <a:lnTo>
                    <a:pt x="273" y="167467"/>
                  </a:lnTo>
                  <a:lnTo>
                    <a:pt x="0" y="163544"/>
                  </a:lnTo>
                  <a:lnTo>
                    <a:pt x="15327" y="127024"/>
                  </a:lnTo>
                  <a:lnTo>
                    <a:pt x="21988" y="113183"/>
                  </a:lnTo>
                  <a:lnTo>
                    <a:pt x="50083" y="76054"/>
                  </a:lnTo>
                  <a:lnTo>
                    <a:pt x="84294" y="46370"/>
                  </a:lnTo>
                  <a:lnTo>
                    <a:pt x="121036" y="26489"/>
                  </a:lnTo>
                  <a:lnTo>
                    <a:pt x="144010" y="17714"/>
                  </a:lnTo>
                  <a:lnTo>
                    <a:pt x="154534" y="17188"/>
                  </a:lnTo>
                  <a:lnTo>
                    <a:pt x="169133" y="21651"/>
                  </a:lnTo>
                  <a:lnTo>
                    <a:pt x="176142" y="25992"/>
                  </a:lnTo>
                  <a:lnTo>
                    <a:pt x="184847" y="37242"/>
                  </a:lnTo>
                  <a:lnTo>
                    <a:pt x="188745" y="51300"/>
                  </a:lnTo>
                  <a:lnTo>
                    <a:pt x="190169" y="84556"/>
                  </a:lnTo>
                  <a:lnTo>
                    <a:pt x="186298" y="118492"/>
                  </a:lnTo>
                  <a:lnTo>
                    <a:pt x="171295" y="151724"/>
                  </a:lnTo>
                  <a:lnTo>
                    <a:pt x="151079" y="186367"/>
                  </a:lnTo>
                  <a:lnTo>
                    <a:pt x="129426" y="21336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729"/>
            <p:cNvSpPr/>
            <p:nvPr/>
          </p:nvSpPr>
          <p:spPr>
            <a:xfrm>
              <a:off x="8893096" y="5532118"/>
              <a:ext cx="136605" cy="157869"/>
            </a:xfrm>
            <a:custGeom>
              <a:avLst/>
              <a:gdLst/>
              <a:ahLst/>
              <a:cxnLst/>
              <a:rect l="0" t="0" r="0" b="0"/>
              <a:pathLst>
                <a:path w="136605" h="157869">
                  <a:moveTo>
                    <a:pt x="136604" y="45721"/>
                  </a:moveTo>
                  <a:lnTo>
                    <a:pt x="132559" y="45721"/>
                  </a:lnTo>
                  <a:lnTo>
                    <a:pt x="128313" y="43464"/>
                  </a:lnTo>
                  <a:lnTo>
                    <a:pt x="107118" y="27810"/>
                  </a:lnTo>
                  <a:lnTo>
                    <a:pt x="84607" y="19250"/>
                  </a:lnTo>
                  <a:lnTo>
                    <a:pt x="80773" y="18761"/>
                  </a:lnTo>
                  <a:lnTo>
                    <a:pt x="43314" y="26696"/>
                  </a:lnTo>
                  <a:lnTo>
                    <a:pt x="33617" y="33315"/>
                  </a:lnTo>
                  <a:lnTo>
                    <a:pt x="8976" y="67240"/>
                  </a:lnTo>
                  <a:lnTo>
                    <a:pt x="3680" y="78991"/>
                  </a:lnTo>
                  <a:lnTo>
                    <a:pt x="0" y="110624"/>
                  </a:lnTo>
                  <a:lnTo>
                    <a:pt x="3653" y="126665"/>
                  </a:lnTo>
                  <a:lnTo>
                    <a:pt x="10097" y="142141"/>
                  </a:lnTo>
                  <a:lnTo>
                    <a:pt x="17160" y="150099"/>
                  </a:lnTo>
                  <a:lnTo>
                    <a:pt x="21415" y="153407"/>
                  </a:lnTo>
                  <a:lnTo>
                    <a:pt x="32914" y="157082"/>
                  </a:lnTo>
                  <a:lnTo>
                    <a:pt x="45646" y="157868"/>
                  </a:lnTo>
                  <a:lnTo>
                    <a:pt x="76878" y="149242"/>
                  </a:lnTo>
                  <a:lnTo>
                    <a:pt x="86917" y="142248"/>
                  </a:lnTo>
                  <a:lnTo>
                    <a:pt x="108297" y="118201"/>
                  </a:lnTo>
                  <a:lnTo>
                    <a:pt x="123521" y="83331"/>
                  </a:lnTo>
                  <a:lnTo>
                    <a:pt x="128503" y="48665"/>
                  </a:lnTo>
                  <a:lnTo>
                    <a:pt x="124796" y="33141"/>
                  </a:lnTo>
                  <a:lnTo>
                    <a:pt x="113527" y="9894"/>
                  </a:lnTo>
                  <a:lnTo>
                    <a:pt x="106122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730"/>
            <p:cNvSpPr/>
            <p:nvPr/>
          </p:nvSpPr>
          <p:spPr>
            <a:xfrm>
              <a:off x="8900159" y="5455918"/>
              <a:ext cx="1" cy="22863"/>
            </a:xfrm>
            <a:custGeom>
              <a:avLst/>
              <a:gdLst/>
              <a:ahLst/>
              <a:cxnLst/>
              <a:rect l="0" t="0" r="0" b="0"/>
              <a:pathLst>
                <a:path w="1" h="22863">
                  <a:moveTo>
                    <a:pt x="0" y="0"/>
                  </a:moveTo>
                  <a:lnTo>
                    <a:pt x="0" y="2286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731"/>
            <p:cNvSpPr/>
            <p:nvPr/>
          </p:nvSpPr>
          <p:spPr>
            <a:xfrm>
              <a:off x="8808718" y="5554980"/>
              <a:ext cx="53342" cy="152401"/>
            </a:xfrm>
            <a:custGeom>
              <a:avLst/>
              <a:gdLst/>
              <a:ahLst/>
              <a:cxnLst/>
              <a:rect l="0" t="0" r="0" b="0"/>
              <a:pathLst>
                <a:path w="53342" h="152401">
                  <a:moveTo>
                    <a:pt x="53341" y="0"/>
                  </a:moveTo>
                  <a:lnTo>
                    <a:pt x="49296" y="4045"/>
                  </a:lnTo>
                  <a:lnTo>
                    <a:pt x="47309" y="8288"/>
                  </a:lnTo>
                  <a:lnTo>
                    <a:pt x="38022" y="41809"/>
                  </a:lnTo>
                  <a:lnTo>
                    <a:pt x="27596" y="76687"/>
                  </a:lnTo>
                  <a:lnTo>
                    <a:pt x="12670" y="111356"/>
                  </a:lnTo>
                  <a:lnTo>
                    <a:pt x="2255" y="134847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732"/>
            <p:cNvSpPr/>
            <p:nvPr/>
          </p:nvSpPr>
          <p:spPr>
            <a:xfrm>
              <a:off x="8642139" y="5554980"/>
              <a:ext cx="105621" cy="15239"/>
            </a:xfrm>
            <a:custGeom>
              <a:avLst/>
              <a:gdLst/>
              <a:ahLst/>
              <a:cxnLst/>
              <a:rect l="0" t="0" r="0" b="0"/>
              <a:pathLst>
                <a:path w="105621" h="15239">
                  <a:moveTo>
                    <a:pt x="6561" y="0"/>
                  </a:moveTo>
                  <a:lnTo>
                    <a:pt x="0" y="0"/>
                  </a:lnTo>
                  <a:lnTo>
                    <a:pt x="18082" y="845"/>
                  </a:lnTo>
                  <a:lnTo>
                    <a:pt x="53403" y="7760"/>
                  </a:lnTo>
                  <a:lnTo>
                    <a:pt x="91169" y="14471"/>
                  </a:lnTo>
                  <a:lnTo>
                    <a:pt x="105620" y="1523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733"/>
            <p:cNvSpPr/>
            <p:nvPr/>
          </p:nvSpPr>
          <p:spPr>
            <a:xfrm>
              <a:off x="8702039" y="5417818"/>
              <a:ext cx="38101" cy="281942"/>
            </a:xfrm>
            <a:custGeom>
              <a:avLst/>
              <a:gdLst/>
              <a:ahLst/>
              <a:cxnLst/>
              <a:rect l="0" t="0" r="0" b="0"/>
              <a:pathLst>
                <a:path w="38101" h="281942">
                  <a:moveTo>
                    <a:pt x="38100" y="0"/>
                  </a:moveTo>
                  <a:lnTo>
                    <a:pt x="38100" y="4047"/>
                  </a:lnTo>
                  <a:lnTo>
                    <a:pt x="24919" y="40617"/>
                  </a:lnTo>
                  <a:lnTo>
                    <a:pt x="19221" y="73124"/>
                  </a:lnTo>
                  <a:lnTo>
                    <a:pt x="16421" y="102195"/>
                  </a:lnTo>
                  <a:lnTo>
                    <a:pt x="11543" y="132257"/>
                  </a:lnTo>
                  <a:lnTo>
                    <a:pt x="8782" y="162614"/>
                  </a:lnTo>
                  <a:lnTo>
                    <a:pt x="3920" y="193056"/>
                  </a:lnTo>
                  <a:lnTo>
                    <a:pt x="774" y="226754"/>
                  </a:lnTo>
                  <a:lnTo>
                    <a:pt x="46" y="264187"/>
                  </a:lnTo>
                  <a:lnTo>
                    <a:pt x="0" y="2819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734"/>
            <p:cNvSpPr/>
            <p:nvPr/>
          </p:nvSpPr>
          <p:spPr>
            <a:xfrm>
              <a:off x="8489154" y="5548824"/>
              <a:ext cx="182406" cy="141772"/>
            </a:xfrm>
            <a:custGeom>
              <a:avLst/>
              <a:gdLst/>
              <a:ahLst/>
              <a:cxnLst/>
              <a:rect l="0" t="0" r="0" b="0"/>
              <a:pathLst>
                <a:path w="182406" h="141772">
                  <a:moveTo>
                    <a:pt x="98585" y="21394"/>
                  </a:moveTo>
                  <a:lnTo>
                    <a:pt x="94539" y="21394"/>
                  </a:lnTo>
                  <a:lnTo>
                    <a:pt x="90296" y="19137"/>
                  </a:lnTo>
                  <a:lnTo>
                    <a:pt x="70618" y="1834"/>
                  </a:lnTo>
                  <a:lnTo>
                    <a:pt x="65554" y="0"/>
                  </a:lnTo>
                  <a:lnTo>
                    <a:pt x="63017" y="358"/>
                  </a:lnTo>
                  <a:lnTo>
                    <a:pt x="46280" y="9270"/>
                  </a:lnTo>
                  <a:lnTo>
                    <a:pt x="39213" y="16289"/>
                  </a:lnTo>
                  <a:lnTo>
                    <a:pt x="13378" y="49483"/>
                  </a:lnTo>
                  <a:lnTo>
                    <a:pt x="3140" y="69683"/>
                  </a:lnTo>
                  <a:lnTo>
                    <a:pt x="0" y="95060"/>
                  </a:lnTo>
                  <a:lnTo>
                    <a:pt x="3712" y="110296"/>
                  </a:lnTo>
                  <a:lnTo>
                    <a:pt x="10134" y="118198"/>
                  </a:lnTo>
                  <a:lnTo>
                    <a:pt x="42880" y="138104"/>
                  </a:lnTo>
                  <a:lnTo>
                    <a:pt x="62042" y="141771"/>
                  </a:lnTo>
                  <a:lnTo>
                    <a:pt x="79760" y="138813"/>
                  </a:lnTo>
                  <a:lnTo>
                    <a:pt x="117753" y="125362"/>
                  </a:lnTo>
                  <a:lnTo>
                    <a:pt x="153330" y="99673"/>
                  </a:lnTo>
                  <a:lnTo>
                    <a:pt x="167110" y="84758"/>
                  </a:lnTo>
                  <a:lnTo>
                    <a:pt x="182405" y="5949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735"/>
            <p:cNvSpPr/>
            <p:nvPr/>
          </p:nvSpPr>
          <p:spPr>
            <a:xfrm>
              <a:off x="8230530" y="5524638"/>
              <a:ext cx="197189" cy="175122"/>
            </a:xfrm>
            <a:custGeom>
              <a:avLst/>
              <a:gdLst/>
              <a:ahLst/>
              <a:cxnLst/>
              <a:rect l="0" t="0" r="0" b="0"/>
              <a:pathLst>
                <a:path w="197189" h="175122">
                  <a:moveTo>
                    <a:pt x="143850" y="45580"/>
                  </a:moveTo>
                  <a:lnTo>
                    <a:pt x="143850" y="41535"/>
                  </a:lnTo>
                  <a:lnTo>
                    <a:pt x="144695" y="40344"/>
                  </a:lnTo>
                  <a:lnTo>
                    <a:pt x="146108" y="39551"/>
                  </a:lnTo>
                  <a:lnTo>
                    <a:pt x="147895" y="39020"/>
                  </a:lnTo>
                  <a:lnTo>
                    <a:pt x="149087" y="37820"/>
                  </a:lnTo>
                  <a:lnTo>
                    <a:pt x="150411" y="34230"/>
                  </a:lnTo>
                  <a:lnTo>
                    <a:pt x="151156" y="23403"/>
                  </a:lnTo>
                  <a:lnTo>
                    <a:pt x="149073" y="16533"/>
                  </a:lnTo>
                  <a:lnTo>
                    <a:pt x="146171" y="10657"/>
                  </a:lnTo>
                  <a:lnTo>
                    <a:pt x="144882" y="5225"/>
                  </a:lnTo>
                  <a:lnTo>
                    <a:pt x="143690" y="3436"/>
                  </a:lnTo>
                  <a:lnTo>
                    <a:pt x="142049" y="2244"/>
                  </a:lnTo>
                  <a:lnTo>
                    <a:pt x="137970" y="920"/>
                  </a:lnTo>
                  <a:lnTo>
                    <a:pt x="121919" y="0"/>
                  </a:lnTo>
                  <a:lnTo>
                    <a:pt x="107812" y="3948"/>
                  </a:lnTo>
                  <a:lnTo>
                    <a:pt x="74538" y="23593"/>
                  </a:lnTo>
                  <a:lnTo>
                    <a:pt x="44644" y="47259"/>
                  </a:lnTo>
                  <a:lnTo>
                    <a:pt x="14958" y="83902"/>
                  </a:lnTo>
                  <a:lnTo>
                    <a:pt x="6132" y="98173"/>
                  </a:lnTo>
                  <a:lnTo>
                    <a:pt x="463" y="118874"/>
                  </a:lnTo>
                  <a:lnTo>
                    <a:pt x="0" y="122383"/>
                  </a:lnTo>
                  <a:lnTo>
                    <a:pt x="3390" y="135411"/>
                  </a:lnTo>
                  <a:lnTo>
                    <a:pt x="9739" y="142798"/>
                  </a:lnTo>
                  <a:lnTo>
                    <a:pt x="17358" y="148056"/>
                  </a:lnTo>
                  <a:lnTo>
                    <a:pt x="23566" y="150391"/>
                  </a:lnTo>
                  <a:lnTo>
                    <a:pt x="39911" y="151706"/>
                  </a:lnTo>
                  <a:lnTo>
                    <a:pt x="60842" y="148052"/>
                  </a:lnTo>
                  <a:lnTo>
                    <a:pt x="92204" y="128513"/>
                  </a:lnTo>
                  <a:lnTo>
                    <a:pt x="128090" y="98843"/>
                  </a:lnTo>
                  <a:lnTo>
                    <a:pt x="166175" y="68765"/>
                  </a:lnTo>
                  <a:lnTo>
                    <a:pt x="166472" y="68584"/>
                  </a:lnTo>
                  <a:lnTo>
                    <a:pt x="166638" y="72528"/>
                  </a:lnTo>
                  <a:lnTo>
                    <a:pt x="164420" y="76749"/>
                  </a:lnTo>
                  <a:lnTo>
                    <a:pt x="162642" y="79060"/>
                  </a:lnTo>
                  <a:lnTo>
                    <a:pt x="160668" y="86143"/>
                  </a:lnTo>
                  <a:lnTo>
                    <a:pt x="159181" y="119386"/>
                  </a:lnTo>
                  <a:lnTo>
                    <a:pt x="161387" y="127208"/>
                  </a:lnTo>
                  <a:lnTo>
                    <a:pt x="164345" y="134353"/>
                  </a:lnTo>
                  <a:lnTo>
                    <a:pt x="165658" y="143173"/>
                  </a:lnTo>
                  <a:lnTo>
                    <a:pt x="170757" y="152737"/>
                  </a:lnTo>
                  <a:lnTo>
                    <a:pt x="183784" y="168629"/>
                  </a:lnTo>
                  <a:lnTo>
                    <a:pt x="189256" y="172235"/>
                  </a:lnTo>
                  <a:lnTo>
                    <a:pt x="197188" y="1751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736"/>
            <p:cNvSpPr/>
            <p:nvPr/>
          </p:nvSpPr>
          <p:spPr>
            <a:xfrm>
              <a:off x="8081926" y="5471841"/>
              <a:ext cx="153749" cy="193335"/>
            </a:xfrm>
            <a:custGeom>
              <a:avLst/>
              <a:gdLst/>
              <a:ahLst/>
              <a:cxnLst/>
              <a:rect l="0" t="0" r="0" b="0"/>
              <a:pathLst>
                <a:path w="153749" h="193335">
                  <a:moveTo>
                    <a:pt x="18133" y="45039"/>
                  </a:moveTo>
                  <a:lnTo>
                    <a:pt x="18133" y="49084"/>
                  </a:lnTo>
                  <a:lnTo>
                    <a:pt x="20391" y="53327"/>
                  </a:lnTo>
                  <a:lnTo>
                    <a:pt x="28740" y="62949"/>
                  </a:lnTo>
                  <a:lnTo>
                    <a:pt x="35828" y="65700"/>
                  </a:lnTo>
                  <a:lnTo>
                    <a:pt x="73121" y="67770"/>
                  </a:lnTo>
                  <a:lnTo>
                    <a:pt x="96195" y="67026"/>
                  </a:lnTo>
                  <a:lnTo>
                    <a:pt x="122184" y="57288"/>
                  </a:lnTo>
                  <a:lnTo>
                    <a:pt x="139372" y="44978"/>
                  </a:lnTo>
                  <a:lnTo>
                    <a:pt x="144830" y="39086"/>
                  </a:lnTo>
                  <a:lnTo>
                    <a:pt x="151817" y="27093"/>
                  </a:lnTo>
                  <a:lnTo>
                    <a:pt x="153748" y="20694"/>
                  </a:lnTo>
                  <a:lnTo>
                    <a:pt x="153417" y="17801"/>
                  </a:lnTo>
                  <a:lnTo>
                    <a:pt x="150790" y="12332"/>
                  </a:lnTo>
                  <a:lnTo>
                    <a:pt x="144551" y="4491"/>
                  </a:lnTo>
                  <a:lnTo>
                    <a:pt x="139794" y="1617"/>
                  </a:lnTo>
                  <a:lnTo>
                    <a:pt x="130099" y="0"/>
                  </a:lnTo>
                  <a:lnTo>
                    <a:pt x="121236" y="467"/>
                  </a:lnTo>
                  <a:lnTo>
                    <a:pt x="86466" y="13188"/>
                  </a:lnTo>
                  <a:lnTo>
                    <a:pt x="55030" y="39412"/>
                  </a:lnTo>
                  <a:lnTo>
                    <a:pt x="26264" y="75780"/>
                  </a:lnTo>
                  <a:lnTo>
                    <a:pt x="6504" y="108416"/>
                  </a:lnTo>
                  <a:lnTo>
                    <a:pt x="828" y="122312"/>
                  </a:lnTo>
                  <a:lnTo>
                    <a:pt x="0" y="134698"/>
                  </a:lnTo>
                  <a:lnTo>
                    <a:pt x="6367" y="156446"/>
                  </a:lnTo>
                  <a:lnTo>
                    <a:pt x="13330" y="171933"/>
                  </a:lnTo>
                  <a:lnTo>
                    <a:pt x="20514" y="179893"/>
                  </a:lnTo>
                  <a:lnTo>
                    <a:pt x="29351" y="185407"/>
                  </a:lnTo>
                  <a:lnTo>
                    <a:pt x="57877" y="193282"/>
                  </a:lnTo>
                  <a:lnTo>
                    <a:pt x="72204" y="193334"/>
                  </a:lnTo>
                  <a:lnTo>
                    <a:pt x="108967" y="190126"/>
                  </a:lnTo>
                  <a:lnTo>
                    <a:pt x="124813" y="18981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737"/>
            <p:cNvSpPr/>
            <p:nvPr/>
          </p:nvSpPr>
          <p:spPr>
            <a:xfrm>
              <a:off x="7940048" y="5456377"/>
              <a:ext cx="167633" cy="197205"/>
            </a:xfrm>
            <a:custGeom>
              <a:avLst/>
              <a:gdLst/>
              <a:ahLst/>
              <a:cxnLst/>
              <a:rect l="0" t="0" r="0" b="0"/>
              <a:pathLst>
                <a:path w="167633" h="197205">
                  <a:moveTo>
                    <a:pt x="45711" y="37641"/>
                  </a:moveTo>
                  <a:lnTo>
                    <a:pt x="45711" y="41688"/>
                  </a:lnTo>
                  <a:lnTo>
                    <a:pt x="44865" y="42879"/>
                  </a:lnTo>
                  <a:lnTo>
                    <a:pt x="43453" y="43674"/>
                  </a:lnTo>
                  <a:lnTo>
                    <a:pt x="39151" y="44948"/>
                  </a:lnTo>
                  <a:lnTo>
                    <a:pt x="38561" y="47380"/>
                  </a:lnTo>
                  <a:lnTo>
                    <a:pt x="35838" y="84048"/>
                  </a:lnTo>
                  <a:lnTo>
                    <a:pt x="32856" y="94674"/>
                  </a:lnTo>
                  <a:lnTo>
                    <a:pt x="26740" y="129568"/>
                  </a:lnTo>
                  <a:lnTo>
                    <a:pt x="19148" y="164238"/>
                  </a:lnTo>
                  <a:lnTo>
                    <a:pt x="341" y="197204"/>
                  </a:lnTo>
                  <a:lnTo>
                    <a:pt x="0" y="169133"/>
                  </a:lnTo>
                  <a:lnTo>
                    <a:pt x="8282" y="135956"/>
                  </a:lnTo>
                  <a:lnTo>
                    <a:pt x="20400" y="98504"/>
                  </a:lnTo>
                  <a:lnTo>
                    <a:pt x="33022" y="64534"/>
                  </a:lnTo>
                  <a:lnTo>
                    <a:pt x="44021" y="43016"/>
                  </a:lnTo>
                  <a:lnTo>
                    <a:pt x="56876" y="28416"/>
                  </a:lnTo>
                  <a:lnTo>
                    <a:pt x="89989" y="4757"/>
                  </a:lnTo>
                  <a:lnTo>
                    <a:pt x="104457" y="1088"/>
                  </a:lnTo>
                  <a:lnTo>
                    <a:pt x="119467" y="0"/>
                  </a:lnTo>
                  <a:lnTo>
                    <a:pt x="154091" y="6483"/>
                  </a:lnTo>
                  <a:lnTo>
                    <a:pt x="167632" y="716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738"/>
            <p:cNvSpPr/>
            <p:nvPr/>
          </p:nvSpPr>
          <p:spPr>
            <a:xfrm>
              <a:off x="7993380" y="5053697"/>
              <a:ext cx="204930" cy="196484"/>
            </a:xfrm>
            <a:custGeom>
              <a:avLst/>
              <a:gdLst/>
              <a:ahLst/>
              <a:cxnLst/>
              <a:rect l="0" t="0" r="0" b="0"/>
              <a:pathLst>
                <a:path w="204930" h="196484">
                  <a:moveTo>
                    <a:pt x="0" y="28842"/>
                  </a:moveTo>
                  <a:lnTo>
                    <a:pt x="4045" y="28842"/>
                  </a:lnTo>
                  <a:lnTo>
                    <a:pt x="5237" y="27995"/>
                  </a:lnTo>
                  <a:lnTo>
                    <a:pt x="6030" y="26585"/>
                  </a:lnTo>
                  <a:lnTo>
                    <a:pt x="6561" y="24796"/>
                  </a:lnTo>
                  <a:lnTo>
                    <a:pt x="11350" y="18236"/>
                  </a:lnTo>
                  <a:lnTo>
                    <a:pt x="22178" y="10931"/>
                  </a:lnTo>
                  <a:lnTo>
                    <a:pt x="56834" y="1035"/>
                  </a:lnTo>
                  <a:lnTo>
                    <a:pt x="77235" y="0"/>
                  </a:lnTo>
                  <a:lnTo>
                    <a:pt x="110391" y="9073"/>
                  </a:lnTo>
                  <a:lnTo>
                    <a:pt x="145268" y="21294"/>
                  </a:lnTo>
                  <a:lnTo>
                    <a:pt x="152725" y="23810"/>
                  </a:lnTo>
                  <a:lnTo>
                    <a:pt x="165525" y="33380"/>
                  </a:lnTo>
                  <a:lnTo>
                    <a:pt x="191903" y="68929"/>
                  </a:lnTo>
                  <a:lnTo>
                    <a:pt x="199589" y="83065"/>
                  </a:lnTo>
                  <a:lnTo>
                    <a:pt x="204929" y="116354"/>
                  </a:lnTo>
                  <a:lnTo>
                    <a:pt x="200864" y="127285"/>
                  </a:lnTo>
                  <a:lnTo>
                    <a:pt x="169893" y="163427"/>
                  </a:lnTo>
                  <a:lnTo>
                    <a:pt x="143720" y="177691"/>
                  </a:lnTo>
                  <a:lnTo>
                    <a:pt x="106541" y="191270"/>
                  </a:lnTo>
                  <a:lnTo>
                    <a:pt x="68562" y="195795"/>
                  </a:lnTo>
                  <a:lnTo>
                    <a:pt x="30479" y="19648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739"/>
            <p:cNvSpPr/>
            <p:nvPr/>
          </p:nvSpPr>
          <p:spPr>
            <a:xfrm>
              <a:off x="7955280" y="5120639"/>
              <a:ext cx="45721" cy="213362"/>
            </a:xfrm>
            <a:custGeom>
              <a:avLst/>
              <a:gdLst/>
              <a:ahLst/>
              <a:cxnLst/>
              <a:rect l="0" t="0" r="0" b="0"/>
              <a:pathLst>
                <a:path w="45721" h="213362">
                  <a:moveTo>
                    <a:pt x="45720" y="0"/>
                  </a:moveTo>
                  <a:lnTo>
                    <a:pt x="44872" y="19080"/>
                  </a:lnTo>
                  <a:lnTo>
                    <a:pt x="39159" y="47397"/>
                  </a:lnTo>
                  <a:lnTo>
                    <a:pt x="37462" y="77377"/>
                  </a:lnTo>
                  <a:lnTo>
                    <a:pt x="32109" y="112777"/>
                  </a:lnTo>
                  <a:lnTo>
                    <a:pt x="26756" y="144479"/>
                  </a:lnTo>
                  <a:lnTo>
                    <a:pt x="19157" y="179868"/>
                  </a:lnTo>
                  <a:lnTo>
                    <a:pt x="7467" y="203420"/>
                  </a:lnTo>
                  <a:lnTo>
                    <a:pt x="0" y="2133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740"/>
            <p:cNvSpPr/>
            <p:nvPr/>
          </p:nvSpPr>
          <p:spPr>
            <a:xfrm>
              <a:off x="7737819" y="5113018"/>
              <a:ext cx="145248" cy="159471"/>
            </a:xfrm>
            <a:custGeom>
              <a:avLst/>
              <a:gdLst/>
              <a:ahLst/>
              <a:cxnLst/>
              <a:rect l="0" t="0" r="0" b="0"/>
              <a:pathLst>
                <a:path w="145248" h="159471">
                  <a:moveTo>
                    <a:pt x="26961" y="30482"/>
                  </a:moveTo>
                  <a:lnTo>
                    <a:pt x="31006" y="26436"/>
                  </a:lnTo>
                  <a:lnTo>
                    <a:pt x="31350" y="25245"/>
                  </a:lnTo>
                  <a:lnTo>
                    <a:pt x="30733" y="24449"/>
                  </a:lnTo>
                  <a:lnTo>
                    <a:pt x="29475" y="23921"/>
                  </a:lnTo>
                  <a:lnTo>
                    <a:pt x="28637" y="24414"/>
                  </a:lnTo>
                  <a:lnTo>
                    <a:pt x="25034" y="31290"/>
                  </a:lnTo>
                  <a:lnTo>
                    <a:pt x="21025" y="37614"/>
                  </a:lnTo>
                  <a:lnTo>
                    <a:pt x="7412" y="71591"/>
                  </a:lnTo>
                  <a:lnTo>
                    <a:pt x="0" y="108483"/>
                  </a:lnTo>
                  <a:lnTo>
                    <a:pt x="3392" y="130478"/>
                  </a:lnTo>
                  <a:lnTo>
                    <a:pt x="11980" y="143272"/>
                  </a:lnTo>
                  <a:lnTo>
                    <a:pt x="21205" y="153741"/>
                  </a:lnTo>
                  <a:lnTo>
                    <a:pt x="28919" y="157230"/>
                  </a:lnTo>
                  <a:lnTo>
                    <a:pt x="51711" y="159470"/>
                  </a:lnTo>
                  <a:lnTo>
                    <a:pt x="69195" y="155813"/>
                  </a:lnTo>
                  <a:lnTo>
                    <a:pt x="104582" y="138049"/>
                  </a:lnTo>
                  <a:lnTo>
                    <a:pt x="126990" y="119054"/>
                  </a:lnTo>
                  <a:lnTo>
                    <a:pt x="134353" y="109076"/>
                  </a:lnTo>
                  <a:lnTo>
                    <a:pt x="138190" y="96739"/>
                  </a:lnTo>
                  <a:lnTo>
                    <a:pt x="145247" y="66739"/>
                  </a:lnTo>
                  <a:lnTo>
                    <a:pt x="140875" y="36470"/>
                  </a:lnTo>
                  <a:lnTo>
                    <a:pt x="135321" y="21284"/>
                  </a:lnTo>
                  <a:lnTo>
                    <a:pt x="134760" y="16730"/>
                  </a:lnTo>
                  <a:lnTo>
                    <a:pt x="133540" y="13693"/>
                  </a:lnTo>
                  <a:lnTo>
                    <a:pt x="131879" y="11669"/>
                  </a:lnTo>
                  <a:lnTo>
                    <a:pt x="129927" y="10321"/>
                  </a:lnTo>
                  <a:lnTo>
                    <a:pt x="128624" y="8574"/>
                  </a:lnTo>
                  <a:lnTo>
                    <a:pt x="12602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741"/>
            <p:cNvSpPr/>
            <p:nvPr/>
          </p:nvSpPr>
          <p:spPr>
            <a:xfrm>
              <a:off x="7301596" y="4999311"/>
              <a:ext cx="211723" cy="302691"/>
            </a:xfrm>
            <a:custGeom>
              <a:avLst/>
              <a:gdLst/>
              <a:ahLst/>
              <a:cxnLst/>
              <a:rect l="0" t="0" r="0" b="0"/>
              <a:pathLst>
                <a:path w="211723" h="302691">
                  <a:moveTo>
                    <a:pt x="112663" y="205148"/>
                  </a:moveTo>
                  <a:lnTo>
                    <a:pt x="112663" y="191282"/>
                  </a:lnTo>
                  <a:lnTo>
                    <a:pt x="104572" y="186270"/>
                  </a:lnTo>
                  <a:lnTo>
                    <a:pt x="95496" y="183469"/>
                  </a:lnTo>
                  <a:lnTo>
                    <a:pt x="87446" y="182637"/>
                  </a:lnTo>
                  <a:lnTo>
                    <a:pt x="82264" y="184702"/>
                  </a:lnTo>
                  <a:lnTo>
                    <a:pt x="48870" y="207939"/>
                  </a:lnTo>
                  <a:lnTo>
                    <a:pt x="23725" y="226673"/>
                  </a:lnTo>
                  <a:lnTo>
                    <a:pt x="3885" y="262615"/>
                  </a:lnTo>
                  <a:lnTo>
                    <a:pt x="0" y="274481"/>
                  </a:lnTo>
                  <a:lnTo>
                    <a:pt x="300" y="277616"/>
                  </a:lnTo>
                  <a:lnTo>
                    <a:pt x="2893" y="283358"/>
                  </a:lnTo>
                  <a:lnTo>
                    <a:pt x="16317" y="299081"/>
                  </a:lnTo>
                  <a:lnTo>
                    <a:pt x="23559" y="301929"/>
                  </a:lnTo>
                  <a:lnTo>
                    <a:pt x="27861" y="302690"/>
                  </a:lnTo>
                  <a:lnTo>
                    <a:pt x="37156" y="301275"/>
                  </a:lnTo>
                  <a:lnTo>
                    <a:pt x="67192" y="290276"/>
                  </a:lnTo>
                  <a:lnTo>
                    <a:pt x="104999" y="262391"/>
                  </a:lnTo>
                  <a:lnTo>
                    <a:pt x="127393" y="232635"/>
                  </a:lnTo>
                  <a:lnTo>
                    <a:pt x="152167" y="198443"/>
                  </a:lnTo>
                  <a:lnTo>
                    <a:pt x="165948" y="166848"/>
                  </a:lnTo>
                  <a:lnTo>
                    <a:pt x="175394" y="134722"/>
                  </a:lnTo>
                  <a:lnTo>
                    <a:pt x="186170" y="98762"/>
                  </a:lnTo>
                  <a:lnTo>
                    <a:pt x="196454" y="62183"/>
                  </a:lnTo>
                  <a:lnTo>
                    <a:pt x="203096" y="28590"/>
                  </a:lnTo>
                  <a:lnTo>
                    <a:pt x="204092" y="0"/>
                  </a:lnTo>
                  <a:lnTo>
                    <a:pt x="200054" y="3628"/>
                  </a:lnTo>
                  <a:lnTo>
                    <a:pt x="198071" y="7774"/>
                  </a:lnTo>
                  <a:lnTo>
                    <a:pt x="192531" y="39503"/>
                  </a:lnTo>
                  <a:lnTo>
                    <a:pt x="184350" y="74466"/>
                  </a:lnTo>
                  <a:lnTo>
                    <a:pt x="182164" y="104810"/>
                  </a:lnTo>
                  <a:lnTo>
                    <a:pt x="180669" y="139388"/>
                  </a:lnTo>
                  <a:lnTo>
                    <a:pt x="176935" y="170612"/>
                  </a:lnTo>
                  <a:lnTo>
                    <a:pt x="180141" y="206604"/>
                  </a:lnTo>
                  <a:lnTo>
                    <a:pt x="183175" y="231544"/>
                  </a:lnTo>
                  <a:lnTo>
                    <a:pt x="191785" y="259187"/>
                  </a:lnTo>
                  <a:lnTo>
                    <a:pt x="198911" y="269522"/>
                  </a:lnTo>
                  <a:lnTo>
                    <a:pt x="206028" y="276939"/>
                  </a:lnTo>
                  <a:lnTo>
                    <a:pt x="211722" y="28896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742"/>
            <p:cNvSpPr/>
            <p:nvPr/>
          </p:nvSpPr>
          <p:spPr>
            <a:xfrm>
              <a:off x="7083711" y="5159123"/>
              <a:ext cx="177597" cy="174878"/>
            </a:xfrm>
            <a:custGeom>
              <a:avLst/>
              <a:gdLst/>
              <a:ahLst/>
              <a:cxnLst/>
              <a:rect l="0" t="0" r="0" b="0"/>
              <a:pathLst>
                <a:path w="177597" h="174878">
                  <a:moveTo>
                    <a:pt x="63848" y="52957"/>
                  </a:moveTo>
                  <a:lnTo>
                    <a:pt x="59803" y="52957"/>
                  </a:lnTo>
                  <a:lnTo>
                    <a:pt x="58611" y="53802"/>
                  </a:lnTo>
                  <a:lnTo>
                    <a:pt x="57816" y="55213"/>
                  </a:lnTo>
                  <a:lnTo>
                    <a:pt x="56436" y="60717"/>
                  </a:lnTo>
                  <a:lnTo>
                    <a:pt x="56256" y="71089"/>
                  </a:lnTo>
                  <a:lnTo>
                    <a:pt x="58498" y="75974"/>
                  </a:lnTo>
                  <a:lnTo>
                    <a:pt x="60281" y="78461"/>
                  </a:lnTo>
                  <a:lnTo>
                    <a:pt x="63163" y="80118"/>
                  </a:lnTo>
                  <a:lnTo>
                    <a:pt x="75310" y="82453"/>
                  </a:lnTo>
                  <a:lnTo>
                    <a:pt x="111903" y="83379"/>
                  </a:lnTo>
                  <a:lnTo>
                    <a:pt x="124999" y="82564"/>
                  </a:lnTo>
                  <a:lnTo>
                    <a:pt x="141045" y="77344"/>
                  </a:lnTo>
                  <a:lnTo>
                    <a:pt x="165247" y="62180"/>
                  </a:lnTo>
                  <a:lnTo>
                    <a:pt x="171850" y="53951"/>
                  </a:lnTo>
                  <a:lnTo>
                    <a:pt x="175349" y="44650"/>
                  </a:lnTo>
                  <a:lnTo>
                    <a:pt x="177596" y="28926"/>
                  </a:lnTo>
                  <a:lnTo>
                    <a:pt x="173939" y="16297"/>
                  </a:lnTo>
                  <a:lnTo>
                    <a:pt x="171956" y="13276"/>
                  </a:lnTo>
                  <a:lnTo>
                    <a:pt x="167493" y="9921"/>
                  </a:lnTo>
                  <a:lnTo>
                    <a:pt x="151648" y="2530"/>
                  </a:lnTo>
                  <a:lnTo>
                    <a:pt x="123157" y="0"/>
                  </a:lnTo>
                  <a:lnTo>
                    <a:pt x="86490" y="7956"/>
                  </a:lnTo>
                  <a:lnTo>
                    <a:pt x="71371" y="14329"/>
                  </a:lnTo>
                  <a:lnTo>
                    <a:pt x="37400" y="42225"/>
                  </a:lnTo>
                  <a:lnTo>
                    <a:pt x="16730" y="69086"/>
                  </a:lnTo>
                  <a:lnTo>
                    <a:pt x="833" y="102369"/>
                  </a:lnTo>
                  <a:lnTo>
                    <a:pt x="0" y="113300"/>
                  </a:lnTo>
                  <a:lnTo>
                    <a:pt x="6363" y="134115"/>
                  </a:lnTo>
                  <a:lnTo>
                    <a:pt x="13182" y="142084"/>
                  </a:lnTo>
                  <a:lnTo>
                    <a:pt x="22703" y="148449"/>
                  </a:lnTo>
                  <a:lnTo>
                    <a:pt x="59859" y="164627"/>
                  </a:lnTo>
                  <a:lnTo>
                    <a:pt x="97211" y="173360"/>
                  </a:lnTo>
                  <a:lnTo>
                    <a:pt x="117189" y="17487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743"/>
            <p:cNvSpPr/>
            <p:nvPr/>
          </p:nvSpPr>
          <p:spPr>
            <a:xfrm>
              <a:off x="6888480" y="5151346"/>
              <a:ext cx="143484" cy="205514"/>
            </a:xfrm>
            <a:custGeom>
              <a:avLst/>
              <a:gdLst/>
              <a:ahLst/>
              <a:cxnLst/>
              <a:rect l="0" t="0" r="0" b="0"/>
              <a:pathLst>
                <a:path w="143484" h="205514">
                  <a:moveTo>
                    <a:pt x="0" y="60734"/>
                  </a:moveTo>
                  <a:lnTo>
                    <a:pt x="4045" y="64779"/>
                  </a:lnTo>
                  <a:lnTo>
                    <a:pt x="8288" y="66764"/>
                  </a:lnTo>
                  <a:lnTo>
                    <a:pt x="10605" y="67294"/>
                  </a:lnTo>
                  <a:lnTo>
                    <a:pt x="22101" y="73380"/>
                  </a:lnTo>
                  <a:lnTo>
                    <a:pt x="56324" y="75745"/>
                  </a:lnTo>
                  <a:lnTo>
                    <a:pt x="93238" y="75107"/>
                  </a:lnTo>
                  <a:lnTo>
                    <a:pt x="108152" y="69884"/>
                  </a:lnTo>
                  <a:lnTo>
                    <a:pt x="131072" y="55564"/>
                  </a:lnTo>
                  <a:lnTo>
                    <a:pt x="140403" y="38896"/>
                  </a:lnTo>
                  <a:lnTo>
                    <a:pt x="143483" y="28768"/>
                  </a:lnTo>
                  <a:lnTo>
                    <a:pt x="143069" y="25878"/>
                  </a:lnTo>
                  <a:lnTo>
                    <a:pt x="134060" y="8521"/>
                  </a:lnTo>
                  <a:lnTo>
                    <a:pt x="129290" y="3661"/>
                  </a:lnTo>
                  <a:lnTo>
                    <a:pt x="126833" y="2365"/>
                  </a:lnTo>
                  <a:lnTo>
                    <a:pt x="105183" y="0"/>
                  </a:lnTo>
                  <a:lnTo>
                    <a:pt x="77256" y="8093"/>
                  </a:lnTo>
                  <a:lnTo>
                    <a:pt x="71823" y="10400"/>
                  </a:lnTo>
                  <a:lnTo>
                    <a:pt x="35601" y="48498"/>
                  </a:lnTo>
                  <a:lnTo>
                    <a:pt x="17504" y="76566"/>
                  </a:lnTo>
                  <a:lnTo>
                    <a:pt x="10549" y="96751"/>
                  </a:lnTo>
                  <a:lnTo>
                    <a:pt x="8199" y="122787"/>
                  </a:lnTo>
                  <a:lnTo>
                    <a:pt x="11836" y="140832"/>
                  </a:lnTo>
                  <a:lnTo>
                    <a:pt x="20501" y="151648"/>
                  </a:lnTo>
                  <a:lnTo>
                    <a:pt x="58282" y="183657"/>
                  </a:lnTo>
                  <a:lnTo>
                    <a:pt x="95864" y="197691"/>
                  </a:lnTo>
                  <a:lnTo>
                    <a:pt x="113353" y="203196"/>
                  </a:lnTo>
                  <a:lnTo>
                    <a:pt x="129538" y="20551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744"/>
            <p:cNvSpPr/>
            <p:nvPr/>
          </p:nvSpPr>
          <p:spPr>
            <a:xfrm>
              <a:off x="6652259" y="5145037"/>
              <a:ext cx="197189" cy="166103"/>
            </a:xfrm>
            <a:custGeom>
              <a:avLst/>
              <a:gdLst/>
              <a:ahLst/>
              <a:cxnLst/>
              <a:rect l="0" t="0" r="0" b="0"/>
              <a:pathLst>
                <a:path w="197189" h="166103">
                  <a:moveTo>
                    <a:pt x="0" y="59422"/>
                  </a:moveTo>
                  <a:lnTo>
                    <a:pt x="848" y="39844"/>
                  </a:lnTo>
                  <a:lnTo>
                    <a:pt x="6084" y="26717"/>
                  </a:lnTo>
                  <a:lnTo>
                    <a:pt x="10607" y="20050"/>
                  </a:lnTo>
                  <a:lnTo>
                    <a:pt x="26493" y="8872"/>
                  </a:lnTo>
                  <a:lnTo>
                    <a:pt x="36045" y="3654"/>
                  </a:lnTo>
                  <a:lnTo>
                    <a:pt x="59035" y="0"/>
                  </a:lnTo>
                  <a:lnTo>
                    <a:pt x="91061" y="4002"/>
                  </a:lnTo>
                  <a:lnTo>
                    <a:pt x="114187" y="7160"/>
                  </a:lnTo>
                  <a:lnTo>
                    <a:pt x="144757" y="22539"/>
                  </a:lnTo>
                  <a:lnTo>
                    <a:pt x="171211" y="41882"/>
                  </a:lnTo>
                  <a:lnTo>
                    <a:pt x="187512" y="60999"/>
                  </a:lnTo>
                  <a:lnTo>
                    <a:pt x="193406" y="73104"/>
                  </a:lnTo>
                  <a:lnTo>
                    <a:pt x="197188" y="98720"/>
                  </a:lnTo>
                  <a:lnTo>
                    <a:pt x="193799" y="116691"/>
                  </a:lnTo>
                  <a:lnTo>
                    <a:pt x="183388" y="132742"/>
                  </a:lnTo>
                  <a:lnTo>
                    <a:pt x="169578" y="148222"/>
                  </a:lnTo>
                  <a:lnTo>
                    <a:pt x="150717" y="159488"/>
                  </a:lnTo>
                  <a:lnTo>
                    <a:pt x="133085" y="164142"/>
                  </a:lnTo>
                  <a:lnTo>
                    <a:pt x="95128" y="165931"/>
                  </a:lnTo>
                  <a:lnTo>
                    <a:pt x="60959" y="16610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745"/>
            <p:cNvSpPr/>
            <p:nvPr/>
          </p:nvSpPr>
          <p:spPr>
            <a:xfrm>
              <a:off x="6667500" y="5212080"/>
              <a:ext cx="22708" cy="259080"/>
            </a:xfrm>
            <a:custGeom>
              <a:avLst/>
              <a:gdLst/>
              <a:ahLst/>
              <a:cxnLst/>
              <a:rect l="0" t="0" r="0" b="0"/>
              <a:pathLst>
                <a:path w="22708" h="259080">
                  <a:moveTo>
                    <a:pt x="0" y="0"/>
                  </a:moveTo>
                  <a:lnTo>
                    <a:pt x="6560" y="0"/>
                  </a:lnTo>
                  <a:lnTo>
                    <a:pt x="11351" y="8090"/>
                  </a:lnTo>
                  <a:lnTo>
                    <a:pt x="20249" y="42509"/>
                  </a:lnTo>
                  <a:lnTo>
                    <a:pt x="22344" y="77572"/>
                  </a:lnTo>
                  <a:lnTo>
                    <a:pt x="22707" y="107086"/>
                  </a:lnTo>
                  <a:lnTo>
                    <a:pt x="20556" y="137280"/>
                  </a:lnTo>
                  <a:lnTo>
                    <a:pt x="16815" y="167676"/>
                  </a:lnTo>
                  <a:lnTo>
                    <a:pt x="11506" y="204241"/>
                  </a:lnTo>
                  <a:lnTo>
                    <a:pt x="933" y="240758"/>
                  </a:lnTo>
                  <a:lnTo>
                    <a:pt x="0" y="2590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746"/>
            <p:cNvSpPr/>
            <p:nvPr/>
          </p:nvSpPr>
          <p:spPr>
            <a:xfrm>
              <a:off x="6401377" y="5189246"/>
              <a:ext cx="181399" cy="228358"/>
            </a:xfrm>
            <a:custGeom>
              <a:avLst/>
              <a:gdLst/>
              <a:ahLst/>
              <a:cxnLst/>
              <a:rect l="0" t="0" r="0" b="0"/>
              <a:pathLst>
                <a:path w="181399" h="228358">
                  <a:moveTo>
                    <a:pt x="113723" y="7593"/>
                  </a:moveTo>
                  <a:lnTo>
                    <a:pt x="102370" y="7593"/>
                  </a:lnTo>
                  <a:lnTo>
                    <a:pt x="97953" y="5336"/>
                  </a:lnTo>
                  <a:lnTo>
                    <a:pt x="93166" y="2356"/>
                  </a:lnTo>
                  <a:lnTo>
                    <a:pt x="84865" y="679"/>
                  </a:lnTo>
                  <a:lnTo>
                    <a:pt x="47546" y="0"/>
                  </a:lnTo>
                  <a:lnTo>
                    <a:pt x="27336" y="6063"/>
                  </a:lnTo>
                  <a:lnTo>
                    <a:pt x="9295" y="15413"/>
                  </a:lnTo>
                  <a:lnTo>
                    <a:pt x="3809" y="20381"/>
                  </a:lnTo>
                  <a:lnTo>
                    <a:pt x="1372" y="25413"/>
                  </a:lnTo>
                  <a:lnTo>
                    <a:pt x="0" y="33005"/>
                  </a:lnTo>
                  <a:lnTo>
                    <a:pt x="1937" y="38079"/>
                  </a:lnTo>
                  <a:lnTo>
                    <a:pt x="10078" y="48235"/>
                  </a:lnTo>
                  <a:lnTo>
                    <a:pt x="46077" y="67519"/>
                  </a:lnTo>
                  <a:lnTo>
                    <a:pt x="81044" y="81393"/>
                  </a:lnTo>
                  <a:lnTo>
                    <a:pt x="113288" y="99562"/>
                  </a:lnTo>
                  <a:lnTo>
                    <a:pt x="140071" y="119457"/>
                  </a:lnTo>
                  <a:lnTo>
                    <a:pt x="172003" y="156402"/>
                  </a:lnTo>
                  <a:lnTo>
                    <a:pt x="177725" y="167146"/>
                  </a:lnTo>
                  <a:lnTo>
                    <a:pt x="181398" y="187840"/>
                  </a:lnTo>
                  <a:lnTo>
                    <a:pt x="177989" y="203146"/>
                  </a:lnTo>
                  <a:lnTo>
                    <a:pt x="171637" y="211063"/>
                  </a:lnTo>
                  <a:lnTo>
                    <a:pt x="153760" y="223045"/>
                  </a:lnTo>
                  <a:lnTo>
                    <a:pt x="134900" y="226936"/>
                  </a:lnTo>
                  <a:lnTo>
                    <a:pt x="100519" y="228357"/>
                  </a:lnTo>
                  <a:lnTo>
                    <a:pt x="81588" y="226252"/>
                  </a:lnTo>
                  <a:lnTo>
                    <a:pt x="56481" y="217954"/>
                  </a:lnTo>
                  <a:lnTo>
                    <a:pt x="47923" y="210872"/>
                  </a:lnTo>
                  <a:lnTo>
                    <a:pt x="40451" y="202926"/>
                  </a:lnTo>
                  <a:lnTo>
                    <a:pt x="28418" y="193692"/>
                  </a:lnTo>
                  <a:lnTo>
                    <a:pt x="22282" y="18285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SMARTInkShape-1747"/>
          <p:cNvSpPr/>
          <p:nvPr/>
        </p:nvSpPr>
        <p:spPr>
          <a:xfrm>
            <a:off x="6469380" y="5814059"/>
            <a:ext cx="1600201" cy="38101"/>
          </a:xfrm>
          <a:custGeom>
            <a:avLst/>
            <a:gdLst/>
            <a:ahLst/>
            <a:cxnLst/>
            <a:rect l="0" t="0" r="0" b="0"/>
            <a:pathLst>
              <a:path w="1600201" h="38101">
                <a:moveTo>
                  <a:pt x="0" y="15241"/>
                </a:moveTo>
                <a:lnTo>
                  <a:pt x="33308" y="15241"/>
                </a:lnTo>
                <a:lnTo>
                  <a:pt x="67602" y="15241"/>
                </a:lnTo>
                <a:lnTo>
                  <a:pt x="97829" y="14393"/>
                </a:lnTo>
                <a:lnTo>
                  <a:pt x="133220" y="10004"/>
                </a:lnTo>
                <a:lnTo>
                  <a:pt x="170517" y="7479"/>
                </a:lnTo>
                <a:lnTo>
                  <a:pt x="195730" y="3888"/>
                </a:lnTo>
                <a:lnTo>
                  <a:pt x="223305" y="1729"/>
                </a:lnTo>
                <a:lnTo>
                  <a:pt x="252492" y="769"/>
                </a:lnTo>
                <a:lnTo>
                  <a:pt x="282399" y="341"/>
                </a:lnTo>
                <a:lnTo>
                  <a:pt x="310365" y="151"/>
                </a:lnTo>
                <a:lnTo>
                  <a:pt x="337754" y="68"/>
                </a:lnTo>
                <a:lnTo>
                  <a:pt x="366860" y="31"/>
                </a:lnTo>
                <a:lnTo>
                  <a:pt x="396728" y="14"/>
                </a:lnTo>
                <a:lnTo>
                  <a:pt x="426937" y="7"/>
                </a:lnTo>
                <a:lnTo>
                  <a:pt x="457295" y="3"/>
                </a:lnTo>
                <a:lnTo>
                  <a:pt x="489981" y="1"/>
                </a:lnTo>
                <a:lnTo>
                  <a:pt x="524262" y="0"/>
                </a:lnTo>
                <a:lnTo>
                  <a:pt x="559253" y="0"/>
                </a:lnTo>
                <a:lnTo>
                  <a:pt x="594560" y="0"/>
                </a:lnTo>
                <a:lnTo>
                  <a:pt x="630009" y="0"/>
                </a:lnTo>
                <a:lnTo>
                  <a:pt x="665520" y="0"/>
                </a:lnTo>
                <a:lnTo>
                  <a:pt x="701056" y="0"/>
                </a:lnTo>
                <a:lnTo>
                  <a:pt x="736607" y="0"/>
                </a:lnTo>
                <a:lnTo>
                  <a:pt x="772163" y="0"/>
                </a:lnTo>
                <a:lnTo>
                  <a:pt x="807720" y="0"/>
                </a:lnTo>
                <a:lnTo>
                  <a:pt x="843279" y="0"/>
                </a:lnTo>
                <a:lnTo>
                  <a:pt x="878839" y="0"/>
                </a:lnTo>
                <a:lnTo>
                  <a:pt x="914400" y="2258"/>
                </a:lnTo>
                <a:lnTo>
                  <a:pt x="949112" y="5236"/>
                </a:lnTo>
                <a:lnTo>
                  <a:pt x="981473" y="6560"/>
                </a:lnTo>
                <a:lnTo>
                  <a:pt x="1015047" y="7150"/>
                </a:lnTo>
                <a:lnTo>
                  <a:pt x="1048878" y="7412"/>
                </a:lnTo>
                <a:lnTo>
                  <a:pt x="1080849" y="7528"/>
                </a:lnTo>
                <a:lnTo>
                  <a:pt x="1114247" y="5321"/>
                </a:lnTo>
                <a:lnTo>
                  <a:pt x="1148000" y="3212"/>
                </a:lnTo>
                <a:lnTo>
                  <a:pt x="1179936" y="5096"/>
                </a:lnTo>
                <a:lnTo>
                  <a:pt x="1211062" y="6498"/>
                </a:lnTo>
                <a:lnTo>
                  <a:pt x="1240982" y="7122"/>
                </a:lnTo>
                <a:lnTo>
                  <a:pt x="1268391" y="7398"/>
                </a:lnTo>
                <a:lnTo>
                  <a:pt x="1296942" y="7522"/>
                </a:lnTo>
                <a:lnTo>
                  <a:pt x="1325718" y="8422"/>
                </a:lnTo>
                <a:lnTo>
                  <a:pt x="1352620" y="11647"/>
                </a:lnTo>
                <a:lnTo>
                  <a:pt x="1378685" y="13642"/>
                </a:lnTo>
                <a:lnTo>
                  <a:pt x="1414903" y="14767"/>
                </a:lnTo>
                <a:lnTo>
                  <a:pt x="1449342" y="17357"/>
                </a:lnTo>
                <a:lnTo>
                  <a:pt x="1481840" y="21230"/>
                </a:lnTo>
                <a:lnTo>
                  <a:pt x="1519623" y="22539"/>
                </a:lnTo>
                <a:lnTo>
                  <a:pt x="1553614" y="28034"/>
                </a:lnTo>
                <a:lnTo>
                  <a:pt x="1580272" y="32255"/>
                </a:lnTo>
                <a:lnTo>
                  <a:pt x="1591190" y="36368"/>
                </a:lnTo>
                <a:lnTo>
                  <a:pt x="1600200" y="3810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InkShape-1748"/>
          <p:cNvSpPr/>
          <p:nvPr/>
        </p:nvSpPr>
        <p:spPr>
          <a:xfrm>
            <a:off x="952500" y="4884418"/>
            <a:ext cx="2026919" cy="30483"/>
          </a:xfrm>
          <a:custGeom>
            <a:avLst/>
            <a:gdLst/>
            <a:ahLst/>
            <a:cxnLst/>
            <a:rect l="0" t="0" r="0" b="0"/>
            <a:pathLst>
              <a:path w="2026919" h="30483">
                <a:moveTo>
                  <a:pt x="0" y="30482"/>
                </a:moveTo>
                <a:lnTo>
                  <a:pt x="33552" y="30482"/>
                </a:lnTo>
                <a:lnTo>
                  <a:pt x="68611" y="30482"/>
                </a:lnTo>
                <a:lnTo>
                  <a:pt x="105304" y="30482"/>
                </a:lnTo>
                <a:lnTo>
                  <a:pt x="136887" y="30482"/>
                </a:lnTo>
                <a:lnTo>
                  <a:pt x="171630" y="30482"/>
                </a:lnTo>
                <a:lnTo>
                  <a:pt x="205023" y="30482"/>
                </a:lnTo>
                <a:lnTo>
                  <a:pt x="236078" y="30482"/>
                </a:lnTo>
                <a:lnTo>
                  <a:pt x="270717" y="30482"/>
                </a:lnTo>
                <a:lnTo>
                  <a:pt x="304935" y="30482"/>
                </a:lnTo>
                <a:lnTo>
                  <a:pt x="341170" y="30482"/>
                </a:lnTo>
                <a:lnTo>
                  <a:pt x="377082" y="30482"/>
                </a:lnTo>
                <a:lnTo>
                  <a:pt x="412398" y="30482"/>
                </a:lnTo>
                <a:lnTo>
                  <a:pt x="445429" y="30482"/>
                </a:lnTo>
                <a:lnTo>
                  <a:pt x="477042" y="30482"/>
                </a:lnTo>
                <a:lnTo>
                  <a:pt x="507857" y="30482"/>
                </a:lnTo>
                <a:lnTo>
                  <a:pt x="539284" y="30482"/>
                </a:lnTo>
                <a:lnTo>
                  <a:pt x="574183" y="30482"/>
                </a:lnTo>
                <a:lnTo>
                  <a:pt x="606350" y="30482"/>
                </a:lnTo>
                <a:lnTo>
                  <a:pt x="637328" y="30482"/>
                </a:lnTo>
                <a:lnTo>
                  <a:pt x="667957" y="30482"/>
                </a:lnTo>
                <a:lnTo>
                  <a:pt x="698481" y="30482"/>
                </a:lnTo>
                <a:lnTo>
                  <a:pt x="728973" y="29634"/>
                </a:lnTo>
                <a:lnTo>
                  <a:pt x="760304" y="25245"/>
                </a:lnTo>
                <a:lnTo>
                  <a:pt x="795176" y="23566"/>
                </a:lnTo>
                <a:lnTo>
                  <a:pt x="826486" y="23070"/>
                </a:lnTo>
                <a:lnTo>
                  <a:pt x="853919" y="22923"/>
                </a:lnTo>
                <a:lnTo>
                  <a:pt x="887259" y="22880"/>
                </a:lnTo>
                <a:lnTo>
                  <a:pt x="918964" y="22020"/>
                </a:lnTo>
                <a:lnTo>
                  <a:pt x="949806" y="17625"/>
                </a:lnTo>
                <a:lnTo>
                  <a:pt x="980394" y="15948"/>
                </a:lnTo>
                <a:lnTo>
                  <a:pt x="1010905" y="14605"/>
                </a:lnTo>
                <a:lnTo>
                  <a:pt x="1042242" y="10066"/>
                </a:lnTo>
                <a:lnTo>
                  <a:pt x="1076268" y="8346"/>
                </a:lnTo>
                <a:lnTo>
                  <a:pt x="1104882" y="7836"/>
                </a:lnTo>
                <a:lnTo>
                  <a:pt x="1138572" y="7684"/>
                </a:lnTo>
                <a:lnTo>
                  <a:pt x="1170381" y="7639"/>
                </a:lnTo>
                <a:lnTo>
                  <a:pt x="1201254" y="7626"/>
                </a:lnTo>
                <a:lnTo>
                  <a:pt x="1231850" y="7622"/>
                </a:lnTo>
                <a:lnTo>
                  <a:pt x="1261517" y="7622"/>
                </a:lnTo>
                <a:lnTo>
                  <a:pt x="1296985" y="7621"/>
                </a:lnTo>
                <a:lnTo>
                  <a:pt x="1326349" y="7621"/>
                </a:lnTo>
                <a:lnTo>
                  <a:pt x="1356498" y="7621"/>
                </a:lnTo>
                <a:lnTo>
                  <a:pt x="1386881" y="7621"/>
                </a:lnTo>
                <a:lnTo>
                  <a:pt x="1417332" y="7621"/>
                </a:lnTo>
                <a:lnTo>
                  <a:pt x="1447802" y="7621"/>
                </a:lnTo>
                <a:lnTo>
                  <a:pt x="1478281" y="7621"/>
                </a:lnTo>
                <a:lnTo>
                  <a:pt x="1508759" y="7621"/>
                </a:lnTo>
                <a:lnTo>
                  <a:pt x="1539240" y="7621"/>
                </a:lnTo>
                <a:lnTo>
                  <a:pt x="1575834" y="7621"/>
                </a:lnTo>
                <a:lnTo>
                  <a:pt x="1613605" y="7621"/>
                </a:lnTo>
                <a:lnTo>
                  <a:pt x="1643588" y="7621"/>
                </a:lnTo>
                <a:lnTo>
                  <a:pt x="1673921" y="7621"/>
                </a:lnTo>
                <a:lnTo>
                  <a:pt x="1703510" y="7621"/>
                </a:lnTo>
                <a:lnTo>
                  <a:pt x="1736693" y="7621"/>
                </a:lnTo>
                <a:lnTo>
                  <a:pt x="1771753" y="3575"/>
                </a:lnTo>
                <a:lnTo>
                  <a:pt x="1806054" y="707"/>
                </a:lnTo>
                <a:lnTo>
                  <a:pt x="1834665" y="210"/>
                </a:lnTo>
                <a:lnTo>
                  <a:pt x="1872416" y="43"/>
                </a:lnTo>
                <a:lnTo>
                  <a:pt x="1904584" y="10"/>
                </a:lnTo>
                <a:lnTo>
                  <a:pt x="1937012" y="3"/>
                </a:lnTo>
                <a:lnTo>
                  <a:pt x="1973045" y="0"/>
                </a:lnTo>
                <a:lnTo>
                  <a:pt x="2010997" y="0"/>
                </a:lnTo>
                <a:lnTo>
                  <a:pt x="2026918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SMARTInkShape-Group270"/>
          <p:cNvGrpSpPr/>
          <p:nvPr/>
        </p:nvGrpSpPr>
        <p:grpSpPr>
          <a:xfrm>
            <a:off x="7239000" y="3360418"/>
            <a:ext cx="334924" cy="297150"/>
            <a:chOff x="7239000" y="3360418"/>
            <a:chExt cx="334924" cy="297150"/>
          </a:xfrm>
        </p:grpSpPr>
        <p:sp>
          <p:nvSpPr>
            <p:cNvPr id="60" name="SMARTInkShape-1749"/>
            <p:cNvSpPr/>
            <p:nvPr/>
          </p:nvSpPr>
          <p:spPr>
            <a:xfrm>
              <a:off x="7399018" y="3505200"/>
              <a:ext cx="174906" cy="152368"/>
            </a:xfrm>
            <a:custGeom>
              <a:avLst/>
              <a:gdLst/>
              <a:ahLst/>
              <a:cxnLst/>
              <a:rect l="0" t="0" r="0" b="0"/>
              <a:pathLst>
                <a:path w="174906" h="152368">
                  <a:moveTo>
                    <a:pt x="0" y="76200"/>
                  </a:moveTo>
                  <a:lnTo>
                    <a:pt x="25276" y="99216"/>
                  </a:lnTo>
                  <a:lnTo>
                    <a:pt x="58561" y="116849"/>
                  </a:lnTo>
                  <a:lnTo>
                    <a:pt x="93989" y="134620"/>
                  </a:lnTo>
                  <a:lnTo>
                    <a:pt x="109223" y="141392"/>
                  </a:lnTo>
                  <a:lnTo>
                    <a:pt x="123615" y="144622"/>
                  </a:lnTo>
                  <a:lnTo>
                    <a:pt x="134464" y="149719"/>
                  </a:lnTo>
                  <a:lnTo>
                    <a:pt x="166031" y="152367"/>
                  </a:lnTo>
                  <a:lnTo>
                    <a:pt x="171209" y="148344"/>
                  </a:lnTo>
                  <a:lnTo>
                    <a:pt x="173460" y="144105"/>
                  </a:lnTo>
                  <a:lnTo>
                    <a:pt x="174905" y="134487"/>
                  </a:lnTo>
                  <a:lnTo>
                    <a:pt x="167945" y="100405"/>
                  </a:lnTo>
                  <a:lnTo>
                    <a:pt x="159391" y="76043"/>
                  </a:lnTo>
                  <a:lnTo>
                    <a:pt x="146984" y="51737"/>
                  </a:lnTo>
                  <a:lnTo>
                    <a:pt x="144913" y="43314"/>
                  </a:lnTo>
                  <a:lnTo>
                    <a:pt x="138944" y="31008"/>
                  </a:lnTo>
                  <a:lnTo>
                    <a:pt x="137107" y="25634"/>
                  </a:lnTo>
                  <a:lnTo>
                    <a:pt x="132160" y="17848"/>
                  </a:lnTo>
                  <a:lnTo>
                    <a:pt x="130316" y="10179"/>
                  </a:lnTo>
                  <a:lnTo>
                    <a:pt x="12954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750"/>
            <p:cNvSpPr/>
            <p:nvPr/>
          </p:nvSpPr>
          <p:spPr>
            <a:xfrm>
              <a:off x="7239000" y="3360418"/>
              <a:ext cx="243840" cy="236223"/>
            </a:xfrm>
            <a:custGeom>
              <a:avLst/>
              <a:gdLst/>
              <a:ahLst/>
              <a:cxnLst/>
              <a:rect l="0" t="0" r="0" b="0"/>
              <a:pathLst>
                <a:path w="243840" h="236223">
                  <a:moveTo>
                    <a:pt x="0" y="0"/>
                  </a:moveTo>
                  <a:lnTo>
                    <a:pt x="0" y="6562"/>
                  </a:lnTo>
                  <a:lnTo>
                    <a:pt x="6083" y="18733"/>
                  </a:lnTo>
                  <a:lnTo>
                    <a:pt x="39592" y="54804"/>
                  </a:lnTo>
                  <a:lnTo>
                    <a:pt x="77423" y="81359"/>
                  </a:lnTo>
                  <a:lnTo>
                    <a:pt x="92934" y="97320"/>
                  </a:lnTo>
                  <a:lnTo>
                    <a:pt x="127086" y="127345"/>
                  </a:lnTo>
                  <a:lnTo>
                    <a:pt x="150152" y="146416"/>
                  </a:lnTo>
                  <a:lnTo>
                    <a:pt x="157328" y="154820"/>
                  </a:lnTo>
                  <a:lnTo>
                    <a:pt x="190638" y="181137"/>
                  </a:lnTo>
                  <a:lnTo>
                    <a:pt x="226815" y="205696"/>
                  </a:lnTo>
                  <a:lnTo>
                    <a:pt x="232040" y="210802"/>
                  </a:lnTo>
                  <a:lnTo>
                    <a:pt x="243024" y="228443"/>
                  </a:lnTo>
                  <a:lnTo>
                    <a:pt x="243839" y="23622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271"/>
          <p:cNvGrpSpPr/>
          <p:nvPr/>
        </p:nvGrpSpPr>
        <p:grpSpPr>
          <a:xfrm>
            <a:off x="7719099" y="1944479"/>
            <a:ext cx="243630" cy="520806"/>
            <a:chOff x="7719099" y="1944479"/>
            <a:chExt cx="243630" cy="520806"/>
          </a:xfrm>
        </p:grpSpPr>
        <p:sp>
          <p:nvSpPr>
            <p:cNvPr id="63" name="SMARTInkShape-1751"/>
            <p:cNvSpPr/>
            <p:nvPr/>
          </p:nvSpPr>
          <p:spPr>
            <a:xfrm>
              <a:off x="7879080" y="2346959"/>
              <a:ext cx="83649" cy="118326"/>
            </a:xfrm>
            <a:custGeom>
              <a:avLst/>
              <a:gdLst/>
              <a:ahLst/>
              <a:cxnLst/>
              <a:rect l="0" t="0" r="0" b="0"/>
              <a:pathLst>
                <a:path w="83649" h="118326">
                  <a:moveTo>
                    <a:pt x="0" y="45719"/>
                  </a:moveTo>
                  <a:lnTo>
                    <a:pt x="4045" y="45719"/>
                  </a:lnTo>
                  <a:lnTo>
                    <a:pt x="8288" y="47977"/>
                  </a:lnTo>
                  <a:lnTo>
                    <a:pt x="25439" y="63633"/>
                  </a:lnTo>
                  <a:lnTo>
                    <a:pt x="40362" y="82248"/>
                  </a:lnTo>
                  <a:lnTo>
                    <a:pt x="48419" y="89049"/>
                  </a:lnTo>
                  <a:lnTo>
                    <a:pt x="62746" y="104953"/>
                  </a:lnTo>
                  <a:lnTo>
                    <a:pt x="79456" y="117799"/>
                  </a:lnTo>
                  <a:lnTo>
                    <a:pt x="80910" y="118325"/>
                  </a:lnTo>
                  <a:lnTo>
                    <a:pt x="81881" y="117830"/>
                  </a:lnTo>
                  <a:lnTo>
                    <a:pt x="82527" y="116653"/>
                  </a:lnTo>
                  <a:lnTo>
                    <a:pt x="83648" y="106322"/>
                  </a:lnTo>
                  <a:lnTo>
                    <a:pt x="81547" y="74830"/>
                  </a:lnTo>
                  <a:lnTo>
                    <a:pt x="71667" y="37920"/>
                  </a:lnTo>
                  <a:lnTo>
                    <a:pt x="6857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752"/>
            <p:cNvSpPr/>
            <p:nvPr/>
          </p:nvSpPr>
          <p:spPr>
            <a:xfrm>
              <a:off x="7909559" y="2225039"/>
              <a:ext cx="22860" cy="205740"/>
            </a:xfrm>
            <a:custGeom>
              <a:avLst/>
              <a:gdLst/>
              <a:ahLst/>
              <a:cxnLst/>
              <a:rect l="0" t="0" r="0" b="0"/>
              <a:pathLst>
                <a:path w="22860" h="205740">
                  <a:moveTo>
                    <a:pt x="0" y="0"/>
                  </a:moveTo>
                  <a:lnTo>
                    <a:pt x="848" y="33203"/>
                  </a:lnTo>
                  <a:lnTo>
                    <a:pt x="6033" y="47512"/>
                  </a:lnTo>
                  <a:lnTo>
                    <a:pt x="9407" y="61491"/>
                  </a:lnTo>
                  <a:lnTo>
                    <a:pt x="13513" y="76357"/>
                  </a:lnTo>
                  <a:lnTo>
                    <a:pt x="17346" y="108952"/>
                  </a:lnTo>
                  <a:lnTo>
                    <a:pt x="22376" y="144310"/>
                  </a:lnTo>
                  <a:lnTo>
                    <a:pt x="22832" y="180313"/>
                  </a:lnTo>
                  <a:lnTo>
                    <a:pt x="22859" y="2057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753"/>
            <p:cNvSpPr/>
            <p:nvPr/>
          </p:nvSpPr>
          <p:spPr>
            <a:xfrm>
              <a:off x="7719099" y="1944479"/>
              <a:ext cx="175058" cy="199805"/>
            </a:xfrm>
            <a:custGeom>
              <a:avLst/>
              <a:gdLst/>
              <a:ahLst/>
              <a:cxnLst/>
              <a:rect l="0" t="0" r="0" b="0"/>
              <a:pathLst>
                <a:path w="175058" h="199805">
                  <a:moveTo>
                    <a:pt x="38060" y="44341"/>
                  </a:moveTo>
                  <a:lnTo>
                    <a:pt x="34015" y="44341"/>
                  </a:lnTo>
                  <a:lnTo>
                    <a:pt x="29772" y="46597"/>
                  </a:lnTo>
                  <a:lnTo>
                    <a:pt x="25063" y="49576"/>
                  </a:lnTo>
                  <a:lnTo>
                    <a:pt x="17652" y="52101"/>
                  </a:lnTo>
                  <a:lnTo>
                    <a:pt x="10095" y="56987"/>
                  </a:lnTo>
                  <a:lnTo>
                    <a:pt x="5028" y="58428"/>
                  </a:lnTo>
                  <a:lnTo>
                    <a:pt x="3338" y="59658"/>
                  </a:lnTo>
                  <a:lnTo>
                    <a:pt x="2212" y="61326"/>
                  </a:lnTo>
                  <a:lnTo>
                    <a:pt x="960" y="66282"/>
                  </a:lnTo>
                  <a:lnTo>
                    <a:pt x="0" y="102922"/>
                  </a:lnTo>
                  <a:lnTo>
                    <a:pt x="10570" y="137299"/>
                  </a:lnTo>
                  <a:lnTo>
                    <a:pt x="22878" y="163533"/>
                  </a:lnTo>
                  <a:lnTo>
                    <a:pt x="28773" y="170128"/>
                  </a:lnTo>
                  <a:lnTo>
                    <a:pt x="51209" y="183881"/>
                  </a:lnTo>
                  <a:lnTo>
                    <a:pt x="56140" y="184780"/>
                  </a:lnTo>
                  <a:lnTo>
                    <a:pt x="66134" y="183523"/>
                  </a:lnTo>
                  <a:lnTo>
                    <a:pt x="101569" y="168622"/>
                  </a:lnTo>
                  <a:lnTo>
                    <a:pt x="121882" y="156347"/>
                  </a:lnTo>
                  <a:lnTo>
                    <a:pt x="134864" y="142720"/>
                  </a:lnTo>
                  <a:lnTo>
                    <a:pt x="152161" y="110602"/>
                  </a:lnTo>
                  <a:lnTo>
                    <a:pt x="157663" y="91631"/>
                  </a:lnTo>
                  <a:lnTo>
                    <a:pt x="159776" y="53687"/>
                  </a:lnTo>
                  <a:lnTo>
                    <a:pt x="159044" y="42567"/>
                  </a:lnTo>
                  <a:lnTo>
                    <a:pt x="155894" y="31981"/>
                  </a:lnTo>
                  <a:lnTo>
                    <a:pt x="149416" y="23890"/>
                  </a:lnTo>
                  <a:lnTo>
                    <a:pt x="126573" y="4708"/>
                  </a:lnTo>
                  <a:lnTo>
                    <a:pt x="111605" y="423"/>
                  </a:lnTo>
                  <a:lnTo>
                    <a:pt x="95599" y="0"/>
                  </a:lnTo>
                  <a:lnTo>
                    <a:pt x="64515" y="9297"/>
                  </a:lnTo>
                  <a:lnTo>
                    <a:pt x="56027" y="16348"/>
                  </a:lnTo>
                  <a:lnTo>
                    <a:pt x="32268" y="46817"/>
                  </a:lnTo>
                  <a:lnTo>
                    <a:pt x="18827" y="82767"/>
                  </a:lnTo>
                  <a:lnTo>
                    <a:pt x="15677" y="120583"/>
                  </a:lnTo>
                  <a:lnTo>
                    <a:pt x="16142" y="150181"/>
                  </a:lnTo>
                  <a:lnTo>
                    <a:pt x="19288" y="162218"/>
                  </a:lnTo>
                  <a:lnTo>
                    <a:pt x="33443" y="182896"/>
                  </a:lnTo>
                  <a:lnTo>
                    <a:pt x="43372" y="193108"/>
                  </a:lnTo>
                  <a:lnTo>
                    <a:pt x="51991" y="198795"/>
                  </a:lnTo>
                  <a:lnTo>
                    <a:pt x="55814" y="199804"/>
                  </a:lnTo>
                  <a:lnTo>
                    <a:pt x="59209" y="199630"/>
                  </a:lnTo>
                  <a:lnTo>
                    <a:pt x="74788" y="193266"/>
                  </a:lnTo>
                  <a:lnTo>
                    <a:pt x="89207" y="182259"/>
                  </a:lnTo>
                  <a:lnTo>
                    <a:pt x="112809" y="149359"/>
                  </a:lnTo>
                  <a:lnTo>
                    <a:pt x="128973" y="114960"/>
                  </a:lnTo>
                  <a:lnTo>
                    <a:pt x="133499" y="101973"/>
                  </a:lnTo>
                  <a:lnTo>
                    <a:pt x="136643" y="64358"/>
                  </a:lnTo>
                  <a:lnTo>
                    <a:pt x="132934" y="47543"/>
                  </a:lnTo>
                  <a:lnTo>
                    <a:pt x="121664" y="23826"/>
                  </a:lnTo>
                  <a:lnTo>
                    <a:pt x="115857" y="17442"/>
                  </a:lnTo>
                  <a:lnTo>
                    <a:pt x="103914" y="9936"/>
                  </a:lnTo>
                  <a:lnTo>
                    <a:pt x="97526" y="7883"/>
                  </a:lnTo>
                  <a:lnTo>
                    <a:pt x="89608" y="9227"/>
                  </a:lnTo>
                  <a:lnTo>
                    <a:pt x="55735" y="24195"/>
                  </a:lnTo>
                  <a:lnTo>
                    <a:pt x="47892" y="31436"/>
                  </a:lnTo>
                  <a:lnTo>
                    <a:pt x="28882" y="54808"/>
                  </a:lnTo>
                  <a:lnTo>
                    <a:pt x="17145" y="90078"/>
                  </a:lnTo>
                  <a:lnTo>
                    <a:pt x="16910" y="100228"/>
                  </a:lnTo>
                  <a:lnTo>
                    <a:pt x="19630" y="110383"/>
                  </a:lnTo>
                  <a:lnTo>
                    <a:pt x="43390" y="145094"/>
                  </a:lnTo>
                  <a:lnTo>
                    <a:pt x="52001" y="152056"/>
                  </a:lnTo>
                  <a:lnTo>
                    <a:pt x="61471" y="155713"/>
                  </a:lnTo>
                  <a:lnTo>
                    <a:pt x="85395" y="158062"/>
                  </a:lnTo>
                  <a:lnTo>
                    <a:pt x="95221" y="156125"/>
                  </a:lnTo>
                  <a:lnTo>
                    <a:pt x="112474" y="147983"/>
                  </a:lnTo>
                  <a:lnTo>
                    <a:pt x="119958" y="140922"/>
                  </a:lnTo>
                  <a:lnTo>
                    <a:pt x="139547" y="107694"/>
                  </a:lnTo>
                  <a:lnTo>
                    <a:pt x="143714" y="82255"/>
                  </a:lnTo>
                  <a:lnTo>
                    <a:pt x="143590" y="64510"/>
                  </a:lnTo>
                  <a:lnTo>
                    <a:pt x="140560" y="50764"/>
                  </a:lnTo>
                  <a:lnTo>
                    <a:pt x="120255" y="16741"/>
                  </a:lnTo>
                  <a:lnTo>
                    <a:pt x="116563" y="13241"/>
                  </a:lnTo>
                  <a:lnTo>
                    <a:pt x="107947" y="9351"/>
                  </a:lnTo>
                  <a:lnTo>
                    <a:pt x="89529" y="7161"/>
                  </a:lnTo>
                  <a:lnTo>
                    <a:pt x="72030" y="10559"/>
                  </a:lnTo>
                  <a:lnTo>
                    <a:pt x="56121" y="16928"/>
                  </a:lnTo>
                  <a:lnTo>
                    <a:pt x="48064" y="23972"/>
                  </a:lnTo>
                  <a:lnTo>
                    <a:pt x="38767" y="39716"/>
                  </a:lnTo>
                  <a:lnTo>
                    <a:pt x="34140" y="53292"/>
                  </a:lnTo>
                  <a:lnTo>
                    <a:pt x="30927" y="86191"/>
                  </a:lnTo>
                  <a:lnTo>
                    <a:pt x="36619" y="118050"/>
                  </a:lnTo>
                  <a:lnTo>
                    <a:pt x="44313" y="136830"/>
                  </a:lnTo>
                  <a:lnTo>
                    <a:pt x="52411" y="147818"/>
                  </a:lnTo>
                  <a:lnTo>
                    <a:pt x="61653" y="153830"/>
                  </a:lnTo>
                  <a:lnTo>
                    <a:pt x="76377" y="157215"/>
                  </a:lnTo>
                  <a:lnTo>
                    <a:pt x="96523" y="158358"/>
                  </a:lnTo>
                  <a:lnTo>
                    <a:pt x="111733" y="154512"/>
                  </a:lnTo>
                  <a:lnTo>
                    <a:pt x="122919" y="148009"/>
                  </a:lnTo>
                  <a:lnTo>
                    <a:pt x="134283" y="132144"/>
                  </a:lnTo>
                  <a:lnTo>
                    <a:pt x="141266" y="117675"/>
                  </a:lnTo>
                  <a:lnTo>
                    <a:pt x="144435" y="82255"/>
                  </a:lnTo>
                  <a:lnTo>
                    <a:pt x="143804" y="65358"/>
                  </a:lnTo>
                  <a:lnTo>
                    <a:pt x="140655" y="54810"/>
                  </a:lnTo>
                  <a:lnTo>
                    <a:pt x="123265" y="31399"/>
                  </a:lnTo>
                  <a:lnTo>
                    <a:pt x="116570" y="25042"/>
                  </a:lnTo>
                  <a:lnTo>
                    <a:pt x="107948" y="19393"/>
                  </a:lnTo>
                  <a:lnTo>
                    <a:pt x="103280" y="18395"/>
                  </a:lnTo>
                  <a:lnTo>
                    <a:pt x="93576" y="19546"/>
                  </a:lnTo>
                  <a:lnTo>
                    <a:pt x="74395" y="27182"/>
                  </a:lnTo>
                  <a:lnTo>
                    <a:pt x="67473" y="31917"/>
                  </a:lnTo>
                  <a:lnTo>
                    <a:pt x="63832" y="36843"/>
                  </a:lnTo>
                  <a:lnTo>
                    <a:pt x="57451" y="50949"/>
                  </a:lnTo>
                  <a:lnTo>
                    <a:pt x="57403" y="60260"/>
                  </a:lnTo>
                  <a:lnTo>
                    <a:pt x="64270" y="80035"/>
                  </a:lnTo>
                  <a:lnTo>
                    <a:pt x="89377" y="110392"/>
                  </a:lnTo>
                  <a:lnTo>
                    <a:pt x="119386" y="130255"/>
                  </a:lnTo>
                  <a:lnTo>
                    <a:pt x="134593" y="134142"/>
                  </a:lnTo>
                  <a:lnTo>
                    <a:pt x="142487" y="132794"/>
                  </a:lnTo>
                  <a:lnTo>
                    <a:pt x="158500" y="125030"/>
                  </a:lnTo>
                  <a:lnTo>
                    <a:pt x="165814" y="118021"/>
                  </a:lnTo>
                  <a:lnTo>
                    <a:pt x="171040" y="110107"/>
                  </a:lnTo>
                  <a:lnTo>
                    <a:pt x="173361" y="103768"/>
                  </a:lnTo>
                  <a:lnTo>
                    <a:pt x="175057" y="77003"/>
                  </a:lnTo>
                  <a:lnTo>
                    <a:pt x="169104" y="56969"/>
                  </a:lnTo>
                  <a:lnTo>
                    <a:pt x="159775" y="38964"/>
                  </a:lnTo>
                  <a:lnTo>
                    <a:pt x="157304" y="35675"/>
                  </a:lnTo>
                  <a:lnTo>
                    <a:pt x="150042" y="32023"/>
                  </a:lnTo>
                  <a:lnTo>
                    <a:pt x="131583" y="29678"/>
                  </a:lnTo>
                  <a:lnTo>
                    <a:pt x="123934" y="31614"/>
                  </a:lnTo>
                  <a:lnTo>
                    <a:pt x="120710" y="33316"/>
                  </a:lnTo>
                  <a:lnTo>
                    <a:pt x="112126" y="43801"/>
                  </a:lnTo>
                  <a:lnTo>
                    <a:pt x="94810" y="77478"/>
                  </a:lnTo>
                  <a:lnTo>
                    <a:pt x="91849" y="102776"/>
                  </a:lnTo>
                  <a:lnTo>
                    <a:pt x="95579" y="118004"/>
                  </a:lnTo>
                  <a:lnTo>
                    <a:pt x="102046" y="133242"/>
                  </a:lnTo>
                  <a:lnTo>
                    <a:pt x="106856" y="138886"/>
                  </a:lnTo>
                  <a:lnTo>
                    <a:pt x="109323" y="140391"/>
                  </a:lnTo>
                  <a:lnTo>
                    <a:pt x="110970" y="142239"/>
                  </a:lnTo>
                  <a:lnTo>
                    <a:pt x="112798" y="146554"/>
                  </a:lnTo>
                  <a:lnTo>
                    <a:pt x="114132" y="147196"/>
                  </a:lnTo>
                  <a:lnTo>
                    <a:pt x="115869" y="146777"/>
                  </a:lnTo>
                  <a:lnTo>
                    <a:pt x="121936" y="142999"/>
                  </a:lnTo>
                  <a:lnTo>
                    <a:pt x="132382" y="132852"/>
                  </a:lnTo>
                  <a:lnTo>
                    <a:pt x="135014" y="125731"/>
                  </a:lnTo>
                  <a:lnTo>
                    <a:pt x="136703" y="107361"/>
                  </a:lnTo>
                  <a:lnTo>
                    <a:pt x="132951" y="92457"/>
                  </a:lnTo>
                  <a:lnTo>
                    <a:pt x="119196" y="68669"/>
                  </a:lnTo>
                  <a:lnTo>
                    <a:pt x="114197" y="63619"/>
                  </a:lnTo>
                  <a:lnTo>
                    <a:pt x="109151" y="61376"/>
                  </a:lnTo>
                  <a:lnTo>
                    <a:pt x="96475" y="59817"/>
                  </a:lnTo>
                  <a:lnTo>
                    <a:pt x="91398" y="61942"/>
                  </a:lnTo>
                  <a:lnTo>
                    <a:pt x="88860" y="63695"/>
                  </a:lnTo>
                  <a:lnTo>
                    <a:pt x="81240" y="74253"/>
                  </a:lnTo>
                  <a:lnTo>
                    <a:pt x="77664" y="88105"/>
                  </a:lnTo>
                  <a:lnTo>
                    <a:pt x="76607" y="102934"/>
                  </a:lnTo>
                  <a:lnTo>
                    <a:pt x="80338" y="118052"/>
                  </a:lnTo>
                  <a:lnTo>
                    <a:pt x="91615" y="141148"/>
                  </a:lnTo>
                  <a:lnTo>
                    <a:pt x="96575" y="146633"/>
                  </a:lnTo>
                  <a:lnTo>
                    <a:pt x="101602" y="149070"/>
                  </a:lnTo>
                  <a:lnTo>
                    <a:pt x="113237" y="150442"/>
                  </a:lnTo>
                  <a:lnTo>
                    <a:pt x="120296" y="148506"/>
                  </a:lnTo>
                  <a:lnTo>
                    <a:pt x="123364" y="146804"/>
                  </a:lnTo>
                  <a:lnTo>
                    <a:pt x="131727" y="136318"/>
                  </a:lnTo>
                  <a:lnTo>
                    <a:pt x="139567" y="122487"/>
                  </a:lnTo>
                  <a:lnTo>
                    <a:pt x="143718" y="97407"/>
                  </a:lnTo>
                  <a:lnTo>
                    <a:pt x="143590" y="80572"/>
                  </a:lnTo>
                  <a:lnTo>
                    <a:pt x="134095" y="54589"/>
                  </a:lnTo>
                  <a:lnTo>
                    <a:pt x="129284" y="48895"/>
                  </a:lnTo>
                  <a:lnTo>
                    <a:pt x="124325" y="46364"/>
                  </a:lnTo>
                  <a:lnTo>
                    <a:pt x="111708" y="44606"/>
                  </a:lnTo>
                  <a:lnTo>
                    <a:pt x="110019" y="46212"/>
                  </a:lnTo>
                  <a:lnTo>
                    <a:pt x="105049" y="58696"/>
                  </a:lnTo>
                  <a:lnTo>
                    <a:pt x="101700" y="64266"/>
                  </a:lnTo>
                  <a:lnTo>
                    <a:pt x="99019" y="748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272"/>
          <p:cNvGrpSpPr/>
          <p:nvPr/>
        </p:nvGrpSpPr>
        <p:grpSpPr>
          <a:xfrm>
            <a:off x="7109552" y="2331720"/>
            <a:ext cx="1821088" cy="1531621"/>
            <a:chOff x="7109552" y="2331720"/>
            <a:chExt cx="1821088" cy="1531621"/>
          </a:xfrm>
        </p:grpSpPr>
        <p:sp>
          <p:nvSpPr>
            <p:cNvPr id="67" name="SMARTInkShape-1754"/>
            <p:cNvSpPr/>
            <p:nvPr/>
          </p:nvSpPr>
          <p:spPr>
            <a:xfrm>
              <a:off x="7722499" y="2331720"/>
              <a:ext cx="362106" cy="324130"/>
            </a:xfrm>
            <a:custGeom>
              <a:avLst/>
              <a:gdLst/>
              <a:ahLst/>
              <a:cxnLst/>
              <a:rect l="0" t="0" r="0" b="0"/>
              <a:pathLst>
                <a:path w="362106" h="324130">
                  <a:moveTo>
                    <a:pt x="11801" y="160020"/>
                  </a:moveTo>
                  <a:lnTo>
                    <a:pt x="5240" y="160020"/>
                  </a:lnTo>
                  <a:lnTo>
                    <a:pt x="448" y="164065"/>
                  </a:lnTo>
                  <a:lnTo>
                    <a:pt x="0" y="166102"/>
                  </a:lnTo>
                  <a:lnTo>
                    <a:pt x="546" y="168308"/>
                  </a:lnTo>
                  <a:lnTo>
                    <a:pt x="1758" y="170624"/>
                  </a:lnTo>
                  <a:lnTo>
                    <a:pt x="8161" y="204401"/>
                  </a:lnTo>
                  <a:lnTo>
                    <a:pt x="24584" y="238830"/>
                  </a:lnTo>
                  <a:lnTo>
                    <a:pt x="36935" y="259093"/>
                  </a:lnTo>
                  <a:lnTo>
                    <a:pt x="59308" y="287303"/>
                  </a:lnTo>
                  <a:lnTo>
                    <a:pt x="93185" y="307206"/>
                  </a:lnTo>
                  <a:lnTo>
                    <a:pt x="114266" y="316627"/>
                  </a:lnTo>
                  <a:lnTo>
                    <a:pt x="150795" y="324129"/>
                  </a:lnTo>
                  <a:lnTo>
                    <a:pt x="187156" y="319664"/>
                  </a:lnTo>
                  <a:lnTo>
                    <a:pt x="225101" y="306237"/>
                  </a:lnTo>
                  <a:lnTo>
                    <a:pt x="263188" y="284317"/>
                  </a:lnTo>
                  <a:lnTo>
                    <a:pt x="280266" y="270132"/>
                  </a:lnTo>
                  <a:lnTo>
                    <a:pt x="306338" y="235668"/>
                  </a:lnTo>
                  <a:lnTo>
                    <a:pt x="331827" y="200304"/>
                  </a:lnTo>
                  <a:lnTo>
                    <a:pt x="341148" y="187237"/>
                  </a:lnTo>
                  <a:lnTo>
                    <a:pt x="354031" y="153511"/>
                  </a:lnTo>
                  <a:lnTo>
                    <a:pt x="360682" y="126184"/>
                  </a:lnTo>
                  <a:lnTo>
                    <a:pt x="362105" y="93256"/>
                  </a:lnTo>
                  <a:lnTo>
                    <a:pt x="361378" y="82085"/>
                  </a:lnTo>
                  <a:lnTo>
                    <a:pt x="352908" y="45767"/>
                  </a:lnTo>
                  <a:lnTo>
                    <a:pt x="345334" y="23532"/>
                  </a:lnTo>
                  <a:lnTo>
                    <a:pt x="342070" y="18079"/>
                  </a:lnTo>
                  <a:lnTo>
                    <a:pt x="339387" y="10248"/>
                  </a:lnTo>
                  <a:lnTo>
                    <a:pt x="33184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755"/>
            <p:cNvSpPr/>
            <p:nvPr/>
          </p:nvSpPr>
          <p:spPr>
            <a:xfrm>
              <a:off x="7947659" y="2674628"/>
              <a:ext cx="99060" cy="335273"/>
            </a:xfrm>
            <a:custGeom>
              <a:avLst/>
              <a:gdLst/>
              <a:ahLst/>
              <a:cxnLst/>
              <a:rect l="0" t="0" r="0" b="0"/>
              <a:pathLst>
                <a:path w="99060" h="335273">
                  <a:moveTo>
                    <a:pt x="7621" y="7612"/>
                  </a:moveTo>
                  <a:lnTo>
                    <a:pt x="3575" y="7612"/>
                  </a:lnTo>
                  <a:lnTo>
                    <a:pt x="2383" y="6764"/>
                  </a:lnTo>
                  <a:lnTo>
                    <a:pt x="1589" y="5354"/>
                  </a:lnTo>
                  <a:lnTo>
                    <a:pt x="3" y="0"/>
                  </a:lnTo>
                  <a:lnTo>
                    <a:pt x="0" y="4039"/>
                  </a:lnTo>
                  <a:lnTo>
                    <a:pt x="2258" y="8282"/>
                  </a:lnTo>
                  <a:lnTo>
                    <a:pt x="4046" y="10598"/>
                  </a:lnTo>
                  <a:lnTo>
                    <a:pt x="6033" y="17688"/>
                  </a:lnTo>
                  <a:lnTo>
                    <a:pt x="9739" y="54216"/>
                  </a:lnTo>
                  <a:lnTo>
                    <a:pt x="18198" y="88030"/>
                  </a:lnTo>
                  <a:lnTo>
                    <a:pt x="25524" y="117328"/>
                  </a:lnTo>
                  <a:lnTo>
                    <a:pt x="36431" y="152332"/>
                  </a:lnTo>
                  <a:lnTo>
                    <a:pt x="48425" y="181067"/>
                  </a:lnTo>
                  <a:lnTo>
                    <a:pt x="60490" y="218858"/>
                  </a:lnTo>
                  <a:lnTo>
                    <a:pt x="71028" y="255078"/>
                  </a:lnTo>
                  <a:lnTo>
                    <a:pt x="81550" y="288357"/>
                  </a:lnTo>
                  <a:lnTo>
                    <a:pt x="85404" y="304437"/>
                  </a:lnTo>
                  <a:lnTo>
                    <a:pt x="91909" y="317669"/>
                  </a:lnTo>
                  <a:lnTo>
                    <a:pt x="95883" y="324061"/>
                  </a:lnTo>
                  <a:lnTo>
                    <a:pt x="99059" y="33527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756"/>
            <p:cNvSpPr/>
            <p:nvPr/>
          </p:nvSpPr>
          <p:spPr>
            <a:xfrm>
              <a:off x="7109552" y="2926254"/>
              <a:ext cx="1821088" cy="937087"/>
            </a:xfrm>
            <a:custGeom>
              <a:avLst/>
              <a:gdLst/>
              <a:ahLst/>
              <a:cxnLst/>
              <a:rect l="0" t="0" r="0" b="0"/>
              <a:pathLst>
                <a:path w="1821088" h="937087">
                  <a:moveTo>
                    <a:pt x="7528" y="937086"/>
                  </a:moveTo>
                  <a:lnTo>
                    <a:pt x="7528" y="933041"/>
                  </a:lnTo>
                  <a:lnTo>
                    <a:pt x="6681" y="931848"/>
                  </a:lnTo>
                  <a:lnTo>
                    <a:pt x="5270" y="931053"/>
                  </a:lnTo>
                  <a:lnTo>
                    <a:pt x="3482" y="930524"/>
                  </a:lnTo>
                  <a:lnTo>
                    <a:pt x="2290" y="929325"/>
                  </a:lnTo>
                  <a:lnTo>
                    <a:pt x="965" y="925734"/>
                  </a:lnTo>
                  <a:lnTo>
                    <a:pt x="0" y="896930"/>
                  </a:lnTo>
                  <a:lnTo>
                    <a:pt x="8208" y="864387"/>
                  </a:lnTo>
                  <a:lnTo>
                    <a:pt x="17606" y="839063"/>
                  </a:lnTo>
                  <a:lnTo>
                    <a:pt x="35952" y="803705"/>
                  </a:lnTo>
                  <a:lnTo>
                    <a:pt x="54896" y="774139"/>
                  </a:lnTo>
                  <a:lnTo>
                    <a:pt x="76596" y="739886"/>
                  </a:lnTo>
                  <a:lnTo>
                    <a:pt x="103158" y="702926"/>
                  </a:lnTo>
                  <a:lnTo>
                    <a:pt x="128431" y="665162"/>
                  </a:lnTo>
                  <a:lnTo>
                    <a:pt x="148752" y="637585"/>
                  </a:lnTo>
                  <a:lnTo>
                    <a:pt x="171894" y="608393"/>
                  </a:lnTo>
                  <a:lnTo>
                    <a:pt x="196289" y="578487"/>
                  </a:lnTo>
                  <a:lnTo>
                    <a:pt x="221243" y="546003"/>
                  </a:lnTo>
                  <a:lnTo>
                    <a:pt x="247292" y="511812"/>
                  </a:lnTo>
                  <a:lnTo>
                    <a:pt x="275802" y="476858"/>
                  </a:lnTo>
                  <a:lnTo>
                    <a:pt x="307665" y="441569"/>
                  </a:lnTo>
                  <a:lnTo>
                    <a:pt x="342428" y="406130"/>
                  </a:lnTo>
                  <a:lnTo>
                    <a:pt x="380456" y="370623"/>
                  </a:lnTo>
                  <a:lnTo>
                    <a:pt x="400081" y="353703"/>
                  </a:lnTo>
                  <a:lnTo>
                    <a:pt x="419935" y="337344"/>
                  </a:lnTo>
                  <a:lnTo>
                    <a:pt x="439946" y="321357"/>
                  </a:lnTo>
                  <a:lnTo>
                    <a:pt x="460906" y="304773"/>
                  </a:lnTo>
                  <a:lnTo>
                    <a:pt x="482500" y="287790"/>
                  </a:lnTo>
                  <a:lnTo>
                    <a:pt x="504515" y="270543"/>
                  </a:lnTo>
                  <a:lnTo>
                    <a:pt x="525965" y="254809"/>
                  </a:lnTo>
                  <a:lnTo>
                    <a:pt x="547040" y="240089"/>
                  </a:lnTo>
                  <a:lnTo>
                    <a:pt x="567863" y="226041"/>
                  </a:lnTo>
                  <a:lnTo>
                    <a:pt x="590211" y="211595"/>
                  </a:lnTo>
                  <a:lnTo>
                    <a:pt x="613575" y="196885"/>
                  </a:lnTo>
                  <a:lnTo>
                    <a:pt x="637620" y="181998"/>
                  </a:lnTo>
                  <a:lnTo>
                    <a:pt x="662116" y="168688"/>
                  </a:lnTo>
                  <a:lnTo>
                    <a:pt x="686913" y="156427"/>
                  </a:lnTo>
                  <a:lnTo>
                    <a:pt x="711910" y="144867"/>
                  </a:lnTo>
                  <a:lnTo>
                    <a:pt x="737044" y="133772"/>
                  </a:lnTo>
                  <a:lnTo>
                    <a:pt x="762265" y="122989"/>
                  </a:lnTo>
                  <a:lnTo>
                    <a:pt x="787545" y="112414"/>
                  </a:lnTo>
                  <a:lnTo>
                    <a:pt x="812865" y="101978"/>
                  </a:lnTo>
                  <a:lnTo>
                    <a:pt x="838214" y="91635"/>
                  </a:lnTo>
                  <a:lnTo>
                    <a:pt x="863578" y="81351"/>
                  </a:lnTo>
                  <a:lnTo>
                    <a:pt x="888955" y="71956"/>
                  </a:lnTo>
                  <a:lnTo>
                    <a:pt x="914338" y="63153"/>
                  </a:lnTo>
                  <a:lnTo>
                    <a:pt x="939727" y="54742"/>
                  </a:lnTo>
                  <a:lnTo>
                    <a:pt x="964275" y="47443"/>
                  </a:lnTo>
                  <a:lnTo>
                    <a:pt x="988259" y="40885"/>
                  </a:lnTo>
                  <a:lnTo>
                    <a:pt x="1011869" y="34817"/>
                  </a:lnTo>
                  <a:lnTo>
                    <a:pt x="1036074" y="29081"/>
                  </a:lnTo>
                  <a:lnTo>
                    <a:pt x="1060678" y="23562"/>
                  </a:lnTo>
                  <a:lnTo>
                    <a:pt x="1085549" y="18189"/>
                  </a:lnTo>
                  <a:lnTo>
                    <a:pt x="1109747" y="13762"/>
                  </a:lnTo>
                  <a:lnTo>
                    <a:pt x="1133500" y="9962"/>
                  </a:lnTo>
                  <a:lnTo>
                    <a:pt x="1156957" y="6584"/>
                  </a:lnTo>
                  <a:lnTo>
                    <a:pt x="1181061" y="4331"/>
                  </a:lnTo>
                  <a:lnTo>
                    <a:pt x="1205597" y="2829"/>
                  </a:lnTo>
                  <a:lnTo>
                    <a:pt x="1230420" y="1828"/>
                  </a:lnTo>
                  <a:lnTo>
                    <a:pt x="1254590" y="1159"/>
                  </a:lnTo>
                  <a:lnTo>
                    <a:pt x="1278322" y="715"/>
                  </a:lnTo>
                  <a:lnTo>
                    <a:pt x="1301764" y="418"/>
                  </a:lnTo>
                  <a:lnTo>
                    <a:pt x="1324164" y="221"/>
                  </a:lnTo>
                  <a:lnTo>
                    <a:pt x="1345872" y="89"/>
                  </a:lnTo>
                  <a:lnTo>
                    <a:pt x="1367118" y="0"/>
                  </a:lnTo>
                  <a:lnTo>
                    <a:pt x="1388054" y="1636"/>
                  </a:lnTo>
                  <a:lnTo>
                    <a:pt x="1408786" y="4419"/>
                  </a:lnTo>
                  <a:lnTo>
                    <a:pt x="1429380" y="7968"/>
                  </a:lnTo>
                  <a:lnTo>
                    <a:pt x="1449882" y="11181"/>
                  </a:lnTo>
                  <a:lnTo>
                    <a:pt x="1470324" y="14169"/>
                  </a:lnTo>
                  <a:lnTo>
                    <a:pt x="1490725" y="17007"/>
                  </a:lnTo>
                  <a:lnTo>
                    <a:pt x="1510252" y="19746"/>
                  </a:lnTo>
                  <a:lnTo>
                    <a:pt x="1547753" y="25048"/>
                  </a:lnTo>
                  <a:lnTo>
                    <a:pt x="1584177" y="32484"/>
                  </a:lnTo>
                  <a:lnTo>
                    <a:pt x="1619274" y="40587"/>
                  </a:lnTo>
                  <a:lnTo>
                    <a:pt x="1651806" y="47011"/>
                  </a:lnTo>
                  <a:lnTo>
                    <a:pt x="1680940" y="54946"/>
                  </a:lnTo>
                  <a:lnTo>
                    <a:pt x="1718885" y="66674"/>
                  </a:lnTo>
                  <a:lnTo>
                    <a:pt x="1749318" y="75513"/>
                  </a:lnTo>
                  <a:lnTo>
                    <a:pt x="1782357" y="86083"/>
                  </a:lnTo>
                  <a:lnTo>
                    <a:pt x="1814165" y="98212"/>
                  </a:lnTo>
                  <a:lnTo>
                    <a:pt x="1821087" y="9888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SMARTInkShape-1757"/>
          <p:cNvSpPr/>
          <p:nvPr/>
        </p:nvSpPr>
        <p:spPr>
          <a:xfrm>
            <a:off x="678492" y="4046387"/>
            <a:ext cx="531097" cy="250800"/>
          </a:xfrm>
          <a:custGeom>
            <a:avLst/>
            <a:gdLst/>
            <a:ahLst/>
            <a:cxnLst/>
            <a:rect l="0" t="0" r="0" b="0"/>
            <a:pathLst>
              <a:path w="531097" h="250800">
                <a:moveTo>
                  <a:pt x="7308" y="144613"/>
                </a:moveTo>
                <a:lnTo>
                  <a:pt x="0" y="144613"/>
                </a:lnTo>
                <a:lnTo>
                  <a:pt x="31783" y="144613"/>
                </a:lnTo>
                <a:lnTo>
                  <a:pt x="68479" y="144613"/>
                </a:lnTo>
                <a:lnTo>
                  <a:pt x="104873" y="144613"/>
                </a:lnTo>
                <a:lnTo>
                  <a:pt x="134616" y="143766"/>
                </a:lnTo>
                <a:lnTo>
                  <a:pt x="164879" y="139376"/>
                </a:lnTo>
                <a:lnTo>
                  <a:pt x="194448" y="136851"/>
                </a:lnTo>
                <a:lnTo>
                  <a:pt x="227624" y="128843"/>
                </a:lnTo>
                <a:lnTo>
                  <a:pt x="258635" y="115062"/>
                </a:lnTo>
                <a:lnTo>
                  <a:pt x="290818" y="93318"/>
                </a:lnTo>
                <a:lnTo>
                  <a:pt x="297914" y="90096"/>
                </a:lnTo>
                <a:lnTo>
                  <a:pt x="308057" y="79742"/>
                </a:lnTo>
                <a:lnTo>
                  <a:pt x="324733" y="48135"/>
                </a:lnTo>
                <a:lnTo>
                  <a:pt x="327302" y="30804"/>
                </a:lnTo>
                <a:lnTo>
                  <a:pt x="323289" y="34503"/>
                </a:lnTo>
                <a:lnTo>
                  <a:pt x="321309" y="40923"/>
                </a:lnTo>
                <a:lnTo>
                  <a:pt x="313851" y="70657"/>
                </a:lnTo>
                <a:lnTo>
                  <a:pt x="306587" y="107457"/>
                </a:lnTo>
                <a:lnTo>
                  <a:pt x="307367" y="139531"/>
                </a:lnTo>
                <a:lnTo>
                  <a:pt x="310703" y="173586"/>
                </a:lnTo>
                <a:lnTo>
                  <a:pt x="313948" y="200611"/>
                </a:lnTo>
                <a:lnTo>
                  <a:pt x="321477" y="233359"/>
                </a:lnTo>
                <a:lnTo>
                  <a:pt x="334551" y="250799"/>
                </a:lnTo>
                <a:lnTo>
                  <a:pt x="334950" y="219258"/>
                </a:lnTo>
                <a:lnTo>
                  <a:pt x="334963" y="181935"/>
                </a:lnTo>
                <a:lnTo>
                  <a:pt x="334966" y="156120"/>
                </a:lnTo>
                <a:lnTo>
                  <a:pt x="334966" y="128560"/>
                </a:lnTo>
                <a:lnTo>
                  <a:pt x="334966" y="102200"/>
                </a:lnTo>
                <a:lnTo>
                  <a:pt x="334966" y="67604"/>
                </a:lnTo>
                <a:lnTo>
                  <a:pt x="334968" y="35906"/>
                </a:lnTo>
                <a:lnTo>
                  <a:pt x="332710" y="22073"/>
                </a:lnTo>
                <a:lnTo>
                  <a:pt x="327374" y="0"/>
                </a:lnTo>
                <a:lnTo>
                  <a:pt x="333435" y="6795"/>
                </a:lnTo>
                <a:lnTo>
                  <a:pt x="356832" y="43185"/>
                </a:lnTo>
                <a:lnTo>
                  <a:pt x="389948" y="80068"/>
                </a:lnTo>
                <a:lnTo>
                  <a:pt x="411653" y="91997"/>
                </a:lnTo>
                <a:lnTo>
                  <a:pt x="449331" y="100242"/>
                </a:lnTo>
                <a:lnTo>
                  <a:pt x="486529" y="105687"/>
                </a:lnTo>
                <a:lnTo>
                  <a:pt x="523011" y="106464"/>
                </a:lnTo>
                <a:lnTo>
                  <a:pt x="531096" y="106502"/>
                </a:lnTo>
                <a:lnTo>
                  <a:pt x="528453" y="106509"/>
                </a:lnTo>
                <a:lnTo>
                  <a:pt x="524536" y="108769"/>
                </a:lnTo>
                <a:lnTo>
                  <a:pt x="518280" y="112595"/>
                </a:lnTo>
                <a:lnTo>
                  <a:pt x="486421" y="128470"/>
                </a:lnTo>
                <a:lnTo>
                  <a:pt x="451464" y="153558"/>
                </a:lnTo>
                <a:lnTo>
                  <a:pt x="416964" y="185231"/>
                </a:lnTo>
                <a:lnTo>
                  <a:pt x="381832" y="219804"/>
                </a:lnTo>
                <a:lnTo>
                  <a:pt x="350208" y="243672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Enzymes can speed up chemical reactions by lowering the activation energy</a:t>
            </a:r>
          </a:p>
          <a:p>
            <a:r>
              <a:rPr lang="en-US" dirty="0" smtClean="0"/>
              <a:t>Enzymes act on substrates</a:t>
            </a:r>
          </a:p>
          <a:p>
            <a:pPr lvl="1"/>
            <a:r>
              <a:rPr lang="en-US" dirty="0" smtClean="0"/>
              <a:t>The enzyme acts on the substrate at the “active site”</a:t>
            </a:r>
          </a:p>
          <a:p>
            <a:pPr lvl="1"/>
            <a:r>
              <a:rPr lang="en-US" dirty="0" smtClean="0"/>
              <a:t>Shape specific (puzzle pieces)</a:t>
            </a:r>
          </a:p>
          <a:p>
            <a:pPr lvl="1"/>
            <a:r>
              <a:rPr lang="en-US" dirty="0" smtClean="0"/>
              <a:t>They them combine together to form the enzyme-substrate complex</a:t>
            </a:r>
          </a:p>
          <a:p>
            <a:r>
              <a:rPr lang="en-US" dirty="0" smtClean="0"/>
              <a:t>High temperatures, pH changes, heavy metals, and viruses can cause enzymes to change their shape making them less or ineffective </a:t>
            </a:r>
          </a:p>
          <a:p>
            <a:pPr lvl="1"/>
            <a:r>
              <a:rPr lang="en-US" dirty="0" smtClean="0"/>
              <a:t> this is called denaturing</a:t>
            </a:r>
            <a:endParaRPr lang="en-US" dirty="0"/>
          </a:p>
        </p:txBody>
      </p:sp>
      <p:sp>
        <p:nvSpPr>
          <p:cNvPr id="4" name="SMARTInkShape-1758"/>
          <p:cNvSpPr/>
          <p:nvPr/>
        </p:nvSpPr>
        <p:spPr>
          <a:xfrm>
            <a:off x="3375659" y="2910868"/>
            <a:ext cx="1752602" cy="45692"/>
          </a:xfrm>
          <a:custGeom>
            <a:avLst/>
            <a:gdLst/>
            <a:ahLst/>
            <a:cxnLst/>
            <a:rect l="0" t="0" r="0" b="0"/>
            <a:pathLst>
              <a:path w="1752602" h="45692">
                <a:moveTo>
                  <a:pt x="0" y="45691"/>
                </a:moveTo>
                <a:lnTo>
                  <a:pt x="34275" y="45691"/>
                </a:lnTo>
                <a:lnTo>
                  <a:pt x="64342" y="45691"/>
                </a:lnTo>
                <a:lnTo>
                  <a:pt x="102320" y="45691"/>
                </a:lnTo>
                <a:lnTo>
                  <a:pt x="130989" y="45691"/>
                </a:lnTo>
                <a:lnTo>
                  <a:pt x="160664" y="45691"/>
                </a:lnTo>
                <a:lnTo>
                  <a:pt x="190786" y="43434"/>
                </a:lnTo>
                <a:lnTo>
                  <a:pt x="221954" y="40454"/>
                </a:lnTo>
                <a:lnTo>
                  <a:pt x="255562" y="39131"/>
                </a:lnTo>
                <a:lnTo>
                  <a:pt x="290255" y="36285"/>
                </a:lnTo>
                <a:lnTo>
                  <a:pt x="325429" y="33044"/>
                </a:lnTo>
                <a:lnTo>
                  <a:pt x="360817" y="31604"/>
                </a:lnTo>
                <a:lnTo>
                  <a:pt x="398559" y="28706"/>
                </a:lnTo>
                <a:lnTo>
                  <a:pt x="418106" y="26748"/>
                </a:lnTo>
                <a:lnTo>
                  <a:pt x="437911" y="24596"/>
                </a:lnTo>
                <a:lnTo>
                  <a:pt x="457888" y="22314"/>
                </a:lnTo>
                <a:lnTo>
                  <a:pt x="477979" y="19947"/>
                </a:lnTo>
                <a:lnTo>
                  <a:pt x="498146" y="18368"/>
                </a:lnTo>
                <a:lnTo>
                  <a:pt x="518364" y="17316"/>
                </a:lnTo>
                <a:lnTo>
                  <a:pt x="538616" y="16614"/>
                </a:lnTo>
                <a:lnTo>
                  <a:pt x="559737" y="15300"/>
                </a:lnTo>
                <a:lnTo>
                  <a:pt x="581438" y="13577"/>
                </a:lnTo>
                <a:lnTo>
                  <a:pt x="603526" y="11582"/>
                </a:lnTo>
                <a:lnTo>
                  <a:pt x="625871" y="10252"/>
                </a:lnTo>
                <a:lnTo>
                  <a:pt x="648387" y="9365"/>
                </a:lnTo>
                <a:lnTo>
                  <a:pt x="671018" y="8774"/>
                </a:lnTo>
                <a:lnTo>
                  <a:pt x="692879" y="8380"/>
                </a:lnTo>
                <a:lnTo>
                  <a:pt x="714227" y="8117"/>
                </a:lnTo>
                <a:lnTo>
                  <a:pt x="735231" y="7942"/>
                </a:lnTo>
                <a:lnTo>
                  <a:pt x="757701" y="6978"/>
                </a:lnTo>
                <a:lnTo>
                  <a:pt x="781147" y="5490"/>
                </a:lnTo>
                <a:lnTo>
                  <a:pt x="805245" y="3650"/>
                </a:lnTo>
                <a:lnTo>
                  <a:pt x="828930" y="2424"/>
                </a:lnTo>
                <a:lnTo>
                  <a:pt x="852340" y="1607"/>
                </a:lnTo>
                <a:lnTo>
                  <a:pt x="875567" y="1062"/>
                </a:lnTo>
                <a:lnTo>
                  <a:pt x="899518" y="698"/>
                </a:lnTo>
                <a:lnTo>
                  <a:pt x="923952" y="456"/>
                </a:lnTo>
                <a:lnTo>
                  <a:pt x="948708" y="295"/>
                </a:lnTo>
                <a:lnTo>
                  <a:pt x="972832" y="187"/>
                </a:lnTo>
                <a:lnTo>
                  <a:pt x="996535" y="115"/>
                </a:lnTo>
                <a:lnTo>
                  <a:pt x="1019957" y="67"/>
                </a:lnTo>
                <a:lnTo>
                  <a:pt x="1043191" y="35"/>
                </a:lnTo>
                <a:lnTo>
                  <a:pt x="1066301" y="14"/>
                </a:lnTo>
                <a:lnTo>
                  <a:pt x="1089328" y="0"/>
                </a:lnTo>
                <a:lnTo>
                  <a:pt x="1113145" y="837"/>
                </a:lnTo>
                <a:lnTo>
                  <a:pt x="1137490" y="2242"/>
                </a:lnTo>
                <a:lnTo>
                  <a:pt x="1162187" y="4025"/>
                </a:lnTo>
                <a:lnTo>
                  <a:pt x="1186271" y="5214"/>
                </a:lnTo>
                <a:lnTo>
                  <a:pt x="1209948" y="6006"/>
                </a:lnTo>
                <a:lnTo>
                  <a:pt x="1233352" y="6535"/>
                </a:lnTo>
                <a:lnTo>
                  <a:pt x="1256575" y="6887"/>
                </a:lnTo>
                <a:lnTo>
                  <a:pt x="1279676" y="7122"/>
                </a:lnTo>
                <a:lnTo>
                  <a:pt x="1302698" y="7278"/>
                </a:lnTo>
                <a:lnTo>
                  <a:pt x="1325666" y="6536"/>
                </a:lnTo>
                <a:lnTo>
                  <a:pt x="1348597" y="5195"/>
                </a:lnTo>
                <a:lnTo>
                  <a:pt x="1371505" y="3454"/>
                </a:lnTo>
                <a:lnTo>
                  <a:pt x="1393550" y="2293"/>
                </a:lnTo>
                <a:lnTo>
                  <a:pt x="1415020" y="1519"/>
                </a:lnTo>
                <a:lnTo>
                  <a:pt x="1436107" y="1003"/>
                </a:lnTo>
                <a:lnTo>
                  <a:pt x="1457785" y="659"/>
                </a:lnTo>
                <a:lnTo>
                  <a:pt x="1479857" y="430"/>
                </a:lnTo>
                <a:lnTo>
                  <a:pt x="1502192" y="277"/>
                </a:lnTo>
                <a:lnTo>
                  <a:pt x="1523854" y="1022"/>
                </a:lnTo>
                <a:lnTo>
                  <a:pt x="1545070" y="2365"/>
                </a:lnTo>
                <a:lnTo>
                  <a:pt x="1565987" y="4107"/>
                </a:lnTo>
                <a:lnTo>
                  <a:pt x="1602775" y="6043"/>
                </a:lnTo>
                <a:lnTo>
                  <a:pt x="1636058" y="6903"/>
                </a:lnTo>
                <a:lnTo>
                  <a:pt x="1667784" y="7286"/>
                </a:lnTo>
                <a:lnTo>
                  <a:pt x="1694302" y="7455"/>
                </a:lnTo>
                <a:lnTo>
                  <a:pt x="1726014" y="7551"/>
                </a:lnTo>
                <a:lnTo>
                  <a:pt x="1752601" y="7591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1759"/>
          <p:cNvSpPr/>
          <p:nvPr/>
        </p:nvSpPr>
        <p:spPr>
          <a:xfrm>
            <a:off x="322158" y="3413937"/>
            <a:ext cx="888833" cy="335104"/>
          </a:xfrm>
          <a:custGeom>
            <a:avLst/>
            <a:gdLst/>
            <a:ahLst/>
            <a:cxnLst/>
            <a:rect l="0" t="0" r="0" b="0"/>
            <a:pathLst>
              <a:path w="888833" h="335104">
                <a:moveTo>
                  <a:pt x="13122" y="182703"/>
                </a:moveTo>
                <a:lnTo>
                  <a:pt x="0" y="182703"/>
                </a:lnTo>
                <a:lnTo>
                  <a:pt x="35730" y="182703"/>
                </a:lnTo>
                <a:lnTo>
                  <a:pt x="68670" y="182703"/>
                </a:lnTo>
                <a:lnTo>
                  <a:pt x="99854" y="182703"/>
                </a:lnTo>
                <a:lnTo>
                  <a:pt x="133647" y="182703"/>
                </a:lnTo>
                <a:lnTo>
                  <a:pt x="169624" y="182703"/>
                </a:lnTo>
                <a:lnTo>
                  <a:pt x="196978" y="182703"/>
                </a:lnTo>
                <a:lnTo>
                  <a:pt x="223247" y="182703"/>
                </a:lnTo>
                <a:lnTo>
                  <a:pt x="251290" y="182703"/>
                </a:lnTo>
                <a:lnTo>
                  <a:pt x="279841" y="182703"/>
                </a:lnTo>
                <a:lnTo>
                  <a:pt x="306641" y="182703"/>
                </a:lnTo>
                <a:lnTo>
                  <a:pt x="332664" y="182703"/>
                </a:lnTo>
                <a:lnTo>
                  <a:pt x="359187" y="182703"/>
                </a:lnTo>
                <a:lnTo>
                  <a:pt x="387908" y="182703"/>
                </a:lnTo>
                <a:lnTo>
                  <a:pt x="415349" y="182703"/>
                </a:lnTo>
                <a:lnTo>
                  <a:pt x="452340" y="182703"/>
                </a:lnTo>
                <a:lnTo>
                  <a:pt x="484749" y="182703"/>
                </a:lnTo>
                <a:lnTo>
                  <a:pt x="515801" y="180445"/>
                </a:lnTo>
                <a:lnTo>
                  <a:pt x="552589" y="176142"/>
                </a:lnTo>
                <a:lnTo>
                  <a:pt x="583748" y="172964"/>
                </a:lnTo>
                <a:lnTo>
                  <a:pt x="597345" y="166835"/>
                </a:lnTo>
                <a:lnTo>
                  <a:pt x="609524" y="157179"/>
                </a:lnTo>
                <a:lnTo>
                  <a:pt x="625218" y="135491"/>
                </a:lnTo>
                <a:lnTo>
                  <a:pt x="628064" y="127571"/>
                </a:lnTo>
                <a:lnTo>
                  <a:pt x="630176" y="119253"/>
                </a:lnTo>
                <a:lnTo>
                  <a:pt x="635278" y="108963"/>
                </a:lnTo>
                <a:lnTo>
                  <a:pt x="637941" y="71857"/>
                </a:lnTo>
                <a:lnTo>
                  <a:pt x="637959" y="68858"/>
                </a:lnTo>
                <a:lnTo>
                  <a:pt x="637962" y="101935"/>
                </a:lnTo>
                <a:lnTo>
                  <a:pt x="637962" y="137384"/>
                </a:lnTo>
                <a:lnTo>
                  <a:pt x="637962" y="171587"/>
                </a:lnTo>
                <a:lnTo>
                  <a:pt x="633916" y="200952"/>
                </a:lnTo>
                <a:lnTo>
                  <a:pt x="631048" y="234285"/>
                </a:lnTo>
                <a:lnTo>
                  <a:pt x="629704" y="252549"/>
                </a:lnTo>
                <a:lnTo>
                  <a:pt x="622750" y="288893"/>
                </a:lnTo>
                <a:lnTo>
                  <a:pt x="623570" y="269426"/>
                </a:lnTo>
                <a:lnTo>
                  <a:pt x="629282" y="235422"/>
                </a:lnTo>
                <a:lnTo>
                  <a:pt x="630979" y="199357"/>
                </a:lnTo>
                <a:lnTo>
                  <a:pt x="635516" y="168822"/>
                </a:lnTo>
                <a:lnTo>
                  <a:pt x="637237" y="134187"/>
                </a:lnTo>
                <a:lnTo>
                  <a:pt x="637747" y="102946"/>
                </a:lnTo>
                <a:lnTo>
                  <a:pt x="637919" y="66947"/>
                </a:lnTo>
                <a:lnTo>
                  <a:pt x="637956" y="29578"/>
                </a:lnTo>
                <a:lnTo>
                  <a:pt x="637962" y="0"/>
                </a:lnTo>
                <a:lnTo>
                  <a:pt x="637962" y="7966"/>
                </a:lnTo>
                <a:lnTo>
                  <a:pt x="640219" y="14166"/>
                </a:lnTo>
                <a:lnTo>
                  <a:pt x="666480" y="47441"/>
                </a:lnTo>
                <a:lnTo>
                  <a:pt x="678576" y="57111"/>
                </a:lnTo>
                <a:lnTo>
                  <a:pt x="711083" y="74262"/>
                </a:lnTo>
                <a:lnTo>
                  <a:pt x="744880" y="93110"/>
                </a:lnTo>
                <a:lnTo>
                  <a:pt x="781033" y="108122"/>
                </a:lnTo>
                <a:lnTo>
                  <a:pt x="812884" y="123097"/>
                </a:lnTo>
                <a:lnTo>
                  <a:pt x="849019" y="134568"/>
                </a:lnTo>
                <a:lnTo>
                  <a:pt x="882702" y="136841"/>
                </a:lnTo>
                <a:lnTo>
                  <a:pt x="884942" y="137735"/>
                </a:lnTo>
                <a:lnTo>
                  <a:pt x="886435" y="139177"/>
                </a:lnTo>
                <a:lnTo>
                  <a:pt x="888832" y="143531"/>
                </a:lnTo>
                <a:lnTo>
                  <a:pt x="885202" y="148330"/>
                </a:lnTo>
                <a:lnTo>
                  <a:pt x="878797" y="150492"/>
                </a:lnTo>
                <a:lnTo>
                  <a:pt x="874719" y="151069"/>
                </a:lnTo>
                <a:lnTo>
                  <a:pt x="856843" y="159971"/>
                </a:lnTo>
                <a:lnTo>
                  <a:pt x="819598" y="194578"/>
                </a:lnTo>
                <a:lnTo>
                  <a:pt x="784879" y="221643"/>
                </a:lnTo>
                <a:lnTo>
                  <a:pt x="750426" y="251449"/>
                </a:lnTo>
                <a:lnTo>
                  <a:pt x="715304" y="277750"/>
                </a:lnTo>
                <a:lnTo>
                  <a:pt x="679969" y="309460"/>
                </a:lnTo>
                <a:lnTo>
                  <a:pt x="671387" y="321390"/>
                </a:lnTo>
                <a:lnTo>
                  <a:pt x="664328" y="326524"/>
                </a:lnTo>
                <a:lnTo>
                  <a:pt x="660821" y="335103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1760"/>
          <p:cNvSpPr/>
          <p:nvPr/>
        </p:nvSpPr>
        <p:spPr>
          <a:xfrm>
            <a:off x="426812" y="5638840"/>
            <a:ext cx="883684" cy="334749"/>
          </a:xfrm>
          <a:custGeom>
            <a:avLst/>
            <a:gdLst/>
            <a:ahLst/>
            <a:cxnLst/>
            <a:rect l="0" t="0" r="0" b="0"/>
            <a:pathLst>
              <a:path w="883684" h="334749">
                <a:moveTo>
                  <a:pt x="7527" y="129499"/>
                </a:moveTo>
                <a:lnTo>
                  <a:pt x="0" y="121972"/>
                </a:lnTo>
                <a:lnTo>
                  <a:pt x="3980" y="125953"/>
                </a:lnTo>
                <a:lnTo>
                  <a:pt x="8209" y="127923"/>
                </a:lnTo>
                <a:lnTo>
                  <a:pt x="41718" y="130285"/>
                </a:lnTo>
                <a:lnTo>
                  <a:pt x="73736" y="135518"/>
                </a:lnTo>
                <a:lnTo>
                  <a:pt x="105885" y="136645"/>
                </a:lnTo>
                <a:lnTo>
                  <a:pt x="139117" y="136979"/>
                </a:lnTo>
                <a:lnTo>
                  <a:pt x="175775" y="137078"/>
                </a:lnTo>
                <a:lnTo>
                  <a:pt x="213447" y="139365"/>
                </a:lnTo>
                <a:lnTo>
                  <a:pt x="240441" y="142351"/>
                </a:lnTo>
                <a:lnTo>
                  <a:pt x="272193" y="143678"/>
                </a:lnTo>
                <a:lnTo>
                  <a:pt x="301546" y="146526"/>
                </a:lnTo>
                <a:lnTo>
                  <a:pt x="329549" y="149767"/>
                </a:lnTo>
                <a:lnTo>
                  <a:pt x="358928" y="151207"/>
                </a:lnTo>
                <a:lnTo>
                  <a:pt x="386661" y="154105"/>
                </a:lnTo>
                <a:lnTo>
                  <a:pt x="413098" y="157368"/>
                </a:lnTo>
                <a:lnTo>
                  <a:pt x="450935" y="160053"/>
                </a:lnTo>
                <a:lnTo>
                  <a:pt x="483971" y="164987"/>
                </a:lnTo>
                <a:lnTo>
                  <a:pt x="514362" y="167672"/>
                </a:lnTo>
                <a:lnTo>
                  <a:pt x="551634" y="174058"/>
                </a:lnTo>
                <a:lnTo>
                  <a:pt x="571860" y="175837"/>
                </a:lnTo>
                <a:lnTo>
                  <a:pt x="574249" y="177325"/>
                </a:lnTo>
                <a:lnTo>
                  <a:pt x="575842" y="179163"/>
                </a:lnTo>
                <a:lnTo>
                  <a:pt x="579870" y="181205"/>
                </a:lnTo>
                <a:lnTo>
                  <a:pt x="586647" y="182840"/>
                </a:lnTo>
                <a:lnTo>
                  <a:pt x="586648" y="178794"/>
                </a:lnTo>
                <a:lnTo>
                  <a:pt x="590693" y="168188"/>
                </a:lnTo>
                <a:lnTo>
                  <a:pt x="611824" y="130541"/>
                </a:lnTo>
                <a:lnTo>
                  <a:pt x="626240" y="109385"/>
                </a:lnTo>
                <a:lnTo>
                  <a:pt x="635875" y="72157"/>
                </a:lnTo>
                <a:lnTo>
                  <a:pt x="646187" y="34133"/>
                </a:lnTo>
                <a:lnTo>
                  <a:pt x="648174" y="18971"/>
                </a:lnTo>
                <a:lnTo>
                  <a:pt x="653583" y="7823"/>
                </a:lnTo>
                <a:lnTo>
                  <a:pt x="654903" y="1513"/>
                </a:lnTo>
                <a:lnTo>
                  <a:pt x="655858" y="995"/>
                </a:lnTo>
                <a:lnTo>
                  <a:pt x="662525" y="0"/>
                </a:lnTo>
                <a:lnTo>
                  <a:pt x="657547" y="12134"/>
                </a:lnTo>
                <a:lnTo>
                  <a:pt x="654584" y="47707"/>
                </a:lnTo>
                <a:lnTo>
                  <a:pt x="649237" y="84681"/>
                </a:lnTo>
                <a:lnTo>
                  <a:pt x="645832" y="114527"/>
                </a:lnTo>
                <a:lnTo>
                  <a:pt x="641719" y="144819"/>
                </a:lnTo>
                <a:lnTo>
                  <a:pt x="640501" y="175243"/>
                </a:lnTo>
                <a:lnTo>
                  <a:pt x="640139" y="205706"/>
                </a:lnTo>
                <a:lnTo>
                  <a:pt x="640018" y="242296"/>
                </a:lnTo>
                <a:lnTo>
                  <a:pt x="634757" y="278373"/>
                </a:lnTo>
                <a:lnTo>
                  <a:pt x="631731" y="313540"/>
                </a:lnTo>
                <a:lnTo>
                  <a:pt x="624843" y="334748"/>
                </a:lnTo>
                <a:lnTo>
                  <a:pt x="628821" y="331049"/>
                </a:lnTo>
                <a:lnTo>
                  <a:pt x="630791" y="326885"/>
                </a:lnTo>
                <a:lnTo>
                  <a:pt x="632275" y="291100"/>
                </a:lnTo>
                <a:lnTo>
                  <a:pt x="637586" y="258505"/>
                </a:lnTo>
                <a:lnTo>
                  <a:pt x="639276" y="229342"/>
                </a:lnTo>
                <a:lnTo>
                  <a:pt x="638930" y="195113"/>
                </a:lnTo>
                <a:lnTo>
                  <a:pt x="634688" y="163146"/>
                </a:lnTo>
                <a:lnTo>
                  <a:pt x="633055" y="132225"/>
                </a:lnTo>
                <a:lnTo>
                  <a:pt x="631725" y="102461"/>
                </a:lnTo>
                <a:lnTo>
                  <a:pt x="625834" y="65418"/>
                </a:lnTo>
                <a:lnTo>
                  <a:pt x="622633" y="38318"/>
                </a:lnTo>
                <a:lnTo>
                  <a:pt x="616501" y="25154"/>
                </a:lnTo>
                <a:lnTo>
                  <a:pt x="612616" y="18777"/>
                </a:lnTo>
                <a:lnTo>
                  <a:pt x="609917" y="9221"/>
                </a:lnTo>
                <a:lnTo>
                  <a:pt x="609780" y="9521"/>
                </a:lnTo>
                <a:lnTo>
                  <a:pt x="609544" y="14284"/>
                </a:lnTo>
                <a:lnTo>
                  <a:pt x="638523" y="47742"/>
                </a:lnTo>
                <a:lnTo>
                  <a:pt x="671278" y="67108"/>
                </a:lnTo>
                <a:lnTo>
                  <a:pt x="706344" y="85691"/>
                </a:lnTo>
                <a:lnTo>
                  <a:pt x="740866" y="100652"/>
                </a:lnTo>
                <a:lnTo>
                  <a:pt x="776001" y="115616"/>
                </a:lnTo>
                <a:lnTo>
                  <a:pt x="807401" y="126725"/>
                </a:lnTo>
                <a:lnTo>
                  <a:pt x="841653" y="135584"/>
                </a:lnTo>
                <a:lnTo>
                  <a:pt x="878262" y="144386"/>
                </a:lnTo>
                <a:lnTo>
                  <a:pt x="883683" y="144731"/>
                </a:lnTo>
                <a:lnTo>
                  <a:pt x="879739" y="148782"/>
                </a:lnTo>
                <a:lnTo>
                  <a:pt x="875519" y="150770"/>
                </a:lnTo>
                <a:lnTo>
                  <a:pt x="861866" y="156091"/>
                </a:lnTo>
                <a:lnTo>
                  <a:pt x="826158" y="185747"/>
                </a:lnTo>
                <a:lnTo>
                  <a:pt x="793288" y="205772"/>
                </a:lnTo>
                <a:lnTo>
                  <a:pt x="755253" y="236346"/>
                </a:lnTo>
                <a:lnTo>
                  <a:pt x="718719" y="263807"/>
                </a:lnTo>
                <a:lnTo>
                  <a:pt x="681296" y="301133"/>
                </a:lnTo>
                <a:lnTo>
                  <a:pt x="655227" y="32762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Shape-1761"/>
          <p:cNvSpPr/>
          <p:nvPr/>
        </p:nvSpPr>
        <p:spPr>
          <a:xfrm>
            <a:off x="2926080" y="2194559"/>
            <a:ext cx="1539240" cy="45721"/>
          </a:xfrm>
          <a:custGeom>
            <a:avLst/>
            <a:gdLst/>
            <a:ahLst/>
            <a:cxnLst/>
            <a:rect l="0" t="0" r="0" b="0"/>
            <a:pathLst>
              <a:path w="1539240" h="45721">
                <a:moveTo>
                  <a:pt x="0" y="45720"/>
                </a:moveTo>
                <a:lnTo>
                  <a:pt x="32347" y="45720"/>
                </a:lnTo>
                <a:lnTo>
                  <a:pt x="65374" y="45720"/>
                </a:lnTo>
                <a:lnTo>
                  <a:pt x="94535" y="45720"/>
                </a:lnTo>
                <a:lnTo>
                  <a:pt x="128669" y="45720"/>
                </a:lnTo>
                <a:lnTo>
                  <a:pt x="165594" y="45720"/>
                </a:lnTo>
                <a:lnTo>
                  <a:pt x="203346" y="41675"/>
                </a:lnTo>
                <a:lnTo>
                  <a:pt x="241343" y="39160"/>
                </a:lnTo>
                <a:lnTo>
                  <a:pt x="268976" y="38571"/>
                </a:lnTo>
                <a:lnTo>
                  <a:pt x="299038" y="38310"/>
                </a:lnTo>
                <a:lnTo>
                  <a:pt x="332154" y="38193"/>
                </a:lnTo>
                <a:lnTo>
                  <a:pt x="364371" y="35884"/>
                </a:lnTo>
                <a:lnTo>
                  <a:pt x="395622" y="32882"/>
                </a:lnTo>
                <a:lnTo>
                  <a:pt x="426445" y="31548"/>
                </a:lnTo>
                <a:lnTo>
                  <a:pt x="459335" y="28697"/>
                </a:lnTo>
                <a:lnTo>
                  <a:pt x="492862" y="25455"/>
                </a:lnTo>
                <a:lnTo>
                  <a:pt x="524696" y="24013"/>
                </a:lnTo>
                <a:lnTo>
                  <a:pt x="558036" y="23373"/>
                </a:lnTo>
                <a:lnTo>
                  <a:pt x="592609" y="22242"/>
                </a:lnTo>
                <a:lnTo>
                  <a:pt x="627730" y="18917"/>
                </a:lnTo>
                <a:lnTo>
                  <a:pt x="663095" y="16874"/>
                </a:lnTo>
                <a:lnTo>
                  <a:pt x="697722" y="15967"/>
                </a:lnTo>
                <a:lnTo>
                  <a:pt x="730045" y="15563"/>
                </a:lnTo>
                <a:lnTo>
                  <a:pt x="763602" y="15384"/>
                </a:lnTo>
                <a:lnTo>
                  <a:pt x="797425" y="15304"/>
                </a:lnTo>
                <a:lnTo>
                  <a:pt x="829391" y="15269"/>
                </a:lnTo>
                <a:lnTo>
                  <a:pt x="862789" y="15253"/>
                </a:lnTo>
                <a:lnTo>
                  <a:pt x="896541" y="15246"/>
                </a:lnTo>
                <a:lnTo>
                  <a:pt x="928476" y="15243"/>
                </a:lnTo>
                <a:lnTo>
                  <a:pt x="959602" y="15241"/>
                </a:lnTo>
                <a:lnTo>
                  <a:pt x="991216" y="14394"/>
                </a:lnTo>
                <a:lnTo>
                  <a:pt x="1025023" y="11196"/>
                </a:lnTo>
                <a:lnTo>
                  <a:pt x="1057545" y="9209"/>
                </a:lnTo>
                <a:lnTo>
                  <a:pt x="1088933" y="8327"/>
                </a:lnTo>
                <a:lnTo>
                  <a:pt x="1119817" y="7934"/>
                </a:lnTo>
                <a:lnTo>
                  <a:pt x="1150476" y="5502"/>
                </a:lnTo>
                <a:lnTo>
                  <a:pt x="1181035" y="2446"/>
                </a:lnTo>
                <a:lnTo>
                  <a:pt x="1211551" y="1087"/>
                </a:lnTo>
                <a:lnTo>
                  <a:pt x="1239789" y="484"/>
                </a:lnTo>
                <a:lnTo>
                  <a:pt x="1267297" y="215"/>
                </a:lnTo>
                <a:lnTo>
                  <a:pt x="1296456" y="96"/>
                </a:lnTo>
                <a:lnTo>
                  <a:pt x="1324091" y="43"/>
                </a:lnTo>
                <a:lnTo>
                  <a:pt x="1350485" y="19"/>
                </a:lnTo>
                <a:lnTo>
                  <a:pt x="1376326" y="9"/>
                </a:lnTo>
                <a:lnTo>
                  <a:pt x="1401922" y="4"/>
                </a:lnTo>
                <a:lnTo>
                  <a:pt x="1437875" y="2"/>
                </a:lnTo>
                <a:lnTo>
                  <a:pt x="1469976" y="1"/>
                </a:lnTo>
                <a:lnTo>
                  <a:pt x="1503074" y="0"/>
                </a:lnTo>
                <a:lnTo>
                  <a:pt x="1539239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SMARTInkShape-Group278"/>
          <p:cNvGrpSpPr/>
          <p:nvPr/>
        </p:nvGrpSpPr>
        <p:grpSpPr>
          <a:xfrm>
            <a:off x="3310701" y="1455420"/>
            <a:ext cx="1528000" cy="440746"/>
            <a:chOff x="3310701" y="1455420"/>
            <a:chExt cx="1528000" cy="440746"/>
          </a:xfrm>
        </p:grpSpPr>
        <p:sp>
          <p:nvSpPr>
            <p:cNvPr id="8" name="SMARTInkShape-1762"/>
            <p:cNvSpPr/>
            <p:nvPr/>
          </p:nvSpPr>
          <p:spPr>
            <a:xfrm>
              <a:off x="4610100" y="1562100"/>
              <a:ext cx="228601" cy="68580"/>
            </a:xfrm>
            <a:custGeom>
              <a:avLst/>
              <a:gdLst/>
              <a:ahLst/>
              <a:cxnLst/>
              <a:rect l="0" t="0" r="0" b="0"/>
              <a:pathLst>
                <a:path w="228601" h="68580">
                  <a:moveTo>
                    <a:pt x="0" y="68579"/>
                  </a:moveTo>
                  <a:lnTo>
                    <a:pt x="35595" y="48171"/>
                  </a:lnTo>
                  <a:lnTo>
                    <a:pt x="70092" y="38082"/>
                  </a:lnTo>
                  <a:lnTo>
                    <a:pt x="101765" y="30474"/>
                  </a:lnTo>
                  <a:lnTo>
                    <a:pt x="137961" y="22858"/>
                  </a:lnTo>
                  <a:lnTo>
                    <a:pt x="170981" y="15239"/>
                  </a:lnTo>
                  <a:lnTo>
                    <a:pt x="204895" y="5079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763"/>
            <p:cNvSpPr/>
            <p:nvPr/>
          </p:nvSpPr>
          <p:spPr>
            <a:xfrm>
              <a:off x="4701540" y="1455420"/>
              <a:ext cx="15241" cy="297181"/>
            </a:xfrm>
            <a:custGeom>
              <a:avLst/>
              <a:gdLst/>
              <a:ahLst/>
              <a:cxnLst/>
              <a:rect l="0" t="0" r="0" b="0"/>
              <a:pathLst>
                <a:path w="15241" h="297181">
                  <a:moveTo>
                    <a:pt x="0" y="0"/>
                  </a:moveTo>
                  <a:lnTo>
                    <a:pt x="0" y="6560"/>
                  </a:lnTo>
                  <a:lnTo>
                    <a:pt x="6031" y="24058"/>
                  </a:lnTo>
                  <a:lnTo>
                    <a:pt x="7410" y="55347"/>
                  </a:lnTo>
                  <a:lnTo>
                    <a:pt x="7557" y="83474"/>
                  </a:lnTo>
                  <a:lnTo>
                    <a:pt x="6754" y="118242"/>
                  </a:lnTo>
                  <a:lnTo>
                    <a:pt x="2377" y="155355"/>
                  </a:lnTo>
                  <a:lnTo>
                    <a:pt x="704" y="192316"/>
                  </a:lnTo>
                  <a:lnTo>
                    <a:pt x="208" y="224246"/>
                  </a:lnTo>
                  <a:lnTo>
                    <a:pt x="41" y="258219"/>
                  </a:lnTo>
                  <a:lnTo>
                    <a:pt x="865" y="272244"/>
                  </a:lnTo>
                  <a:lnTo>
                    <a:pt x="6563" y="291157"/>
                  </a:lnTo>
                  <a:lnTo>
                    <a:pt x="7762" y="293165"/>
                  </a:lnTo>
                  <a:lnTo>
                    <a:pt x="9408" y="294503"/>
                  </a:lnTo>
                  <a:lnTo>
                    <a:pt x="15240" y="2971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764"/>
            <p:cNvSpPr/>
            <p:nvPr/>
          </p:nvSpPr>
          <p:spPr>
            <a:xfrm>
              <a:off x="4396740" y="1562100"/>
              <a:ext cx="172433" cy="190053"/>
            </a:xfrm>
            <a:custGeom>
              <a:avLst/>
              <a:gdLst/>
              <a:ahLst/>
              <a:cxnLst/>
              <a:rect l="0" t="0" r="0" b="0"/>
              <a:pathLst>
                <a:path w="172433" h="190053">
                  <a:moveTo>
                    <a:pt x="99060" y="0"/>
                  </a:moveTo>
                  <a:lnTo>
                    <a:pt x="69509" y="0"/>
                  </a:lnTo>
                  <a:lnTo>
                    <a:pt x="62502" y="2257"/>
                  </a:lnTo>
                  <a:lnTo>
                    <a:pt x="55718" y="5236"/>
                  </a:lnTo>
                  <a:lnTo>
                    <a:pt x="43226" y="7760"/>
                  </a:lnTo>
                  <a:lnTo>
                    <a:pt x="24235" y="18133"/>
                  </a:lnTo>
                  <a:lnTo>
                    <a:pt x="19238" y="23016"/>
                  </a:lnTo>
                  <a:lnTo>
                    <a:pt x="17016" y="28009"/>
                  </a:lnTo>
                  <a:lnTo>
                    <a:pt x="15474" y="40649"/>
                  </a:lnTo>
                  <a:lnTo>
                    <a:pt x="17089" y="42339"/>
                  </a:lnTo>
                  <a:lnTo>
                    <a:pt x="51070" y="56194"/>
                  </a:lnTo>
                  <a:lnTo>
                    <a:pt x="84524" y="68621"/>
                  </a:lnTo>
                  <a:lnTo>
                    <a:pt x="122012" y="82132"/>
                  </a:lnTo>
                  <a:lnTo>
                    <a:pt x="143114" y="94985"/>
                  </a:lnTo>
                  <a:lnTo>
                    <a:pt x="165716" y="123557"/>
                  </a:lnTo>
                  <a:lnTo>
                    <a:pt x="171018" y="135629"/>
                  </a:lnTo>
                  <a:lnTo>
                    <a:pt x="172432" y="141220"/>
                  </a:lnTo>
                  <a:lnTo>
                    <a:pt x="171745" y="149688"/>
                  </a:lnTo>
                  <a:lnTo>
                    <a:pt x="166598" y="159216"/>
                  </a:lnTo>
                  <a:lnTo>
                    <a:pt x="161250" y="164743"/>
                  </a:lnTo>
                  <a:lnTo>
                    <a:pt x="141761" y="175189"/>
                  </a:lnTo>
                  <a:lnTo>
                    <a:pt x="106282" y="187104"/>
                  </a:lnTo>
                  <a:lnTo>
                    <a:pt x="68527" y="190052"/>
                  </a:lnTo>
                  <a:lnTo>
                    <a:pt x="38936" y="189564"/>
                  </a:lnTo>
                  <a:lnTo>
                    <a:pt x="22167" y="184390"/>
                  </a:lnTo>
                  <a:lnTo>
                    <a:pt x="8486" y="177314"/>
                  </a:lnTo>
                  <a:lnTo>
                    <a:pt x="0" y="1752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765"/>
            <p:cNvSpPr/>
            <p:nvPr/>
          </p:nvSpPr>
          <p:spPr>
            <a:xfrm>
              <a:off x="4275594" y="1554479"/>
              <a:ext cx="44947" cy="297181"/>
            </a:xfrm>
            <a:custGeom>
              <a:avLst/>
              <a:gdLst/>
              <a:ahLst/>
              <a:cxnLst/>
              <a:rect l="0" t="0" r="0" b="0"/>
              <a:pathLst>
                <a:path w="44947" h="297181">
                  <a:moveTo>
                    <a:pt x="44946" y="0"/>
                  </a:moveTo>
                  <a:lnTo>
                    <a:pt x="33594" y="11352"/>
                  </a:lnTo>
                  <a:lnTo>
                    <a:pt x="31434" y="18028"/>
                  </a:lnTo>
                  <a:lnTo>
                    <a:pt x="23826" y="54254"/>
                  </a:lnTo>
                  <a:lnTo>
                    <a:pt x="18384" y="92091"/>
                  </a:lnTo>
                  <a:lnTo>
                    <a:pt x="15627" y="123901"/>
                  </a:lnTo>
                  <a:lnTo>
                    <a:pt x="10764" y="154775"/>
                  </a:lnTo>
                  <a:lnTo>
                    <a:pt x="8006" y="185371"/>
                  </a:lnTo>
                  <a:lnTo>
                    <a:pt x="3144" y="215886"/>
                  </a:lnTo>
                  <a:lnTo>
                    <a:pt x="0" y="249607"/>
                  </a:lnTo>
                  <a:lnTo>
                    <a:pt x="140" y="283248"/>
                  </a:lnTo>
                  <a:lnTo>
                    <a:pt x="6534" y="296587"/>
                  </a:lnTo>
                  <a:lnTo>
                    <a:pt x="14465" y="2971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766"/>
            <p:cNvSpPr/>
            <p:nvPr/>
          </p:nvSpPr>
          <p:spPr>
            <a:xfrm>
              <a:off x="4191000" y="1623059"/>
              <a:ext cx="76201" cy="99062"/>
            </a:xfrm>
            <a:custGeom>
              <a:avLst/>
              <a:gdLst/>
              <a:ahLst/>
              <a:cxnLst/>
              <a:rect l="0" t="0" r="0" b="0"/>
              <a:pathLst>
                <a:path w="76201" h="99062">
                  <a:moveTo>
                    <a:pt x="0" y="0"/>
                  </a:moveTo>
                  <a:lnTo>
                    <a:pt x="0" y="4046"/>
                  </a:lnTo>
                  <a:lnTo>
                    <a:pt x="846" y="5237"/>
                  </a:lnTo>
                  <a:lnTo>
                    <a:pt x="2257" y="6032"/>
                  </a:lnTo>
                  <a:lnTo>
                    <a:pt x="4045" y="6561"/>
                  </a:lnTo>
                  <a:lnTo>
                    <a:pt x="5236" y="8608"/>
                  </a:lnTo>
                  <a:lnTo>
                    <a:pt x="18133" y="43417"/>
                  </a:lnTo>
                  <a:lnTo>
                    <a:pt x="23619" y="62701"/>
                  </a:lnTo>
                  <a:lnTo>
                    <a:pt x="45392" y="87398"/>
                  </a:lnTo>
                  <a:lnTo>
                    <a:pt x="53243" y="92501"/>
                  </a:lnTo>
                  <a:lnTo>
                    <a:pt x="58377" y="96145"/>
                  </a:lnTo>
                  <a:lnTo>
                    <a:pt x="66027" y="98197"/>
                  </a:lnTo>
                  <a:lnTo>
                    <a:pt x="76200" y="990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767"/>
            <p:cNvSpPr/>
            <p:nvPr/>
          </p:nvSpPr>
          <p:spPr>
            <a:xfrm>
              <a:off x="4152900" y="1493520"/>
              <a:ext cx="7620" cy="274321"/>
            </a:xfrm>
            <a:custGeom>
              <a:avLst/>
              <a:gdLst/>
              <a:ahLst/>
              <a:cxnLst/>
              <a:rect l="0" t="0" r="0" b="0"/>
              <a:pathLst>
                <a:path w="7620" h="274321">
                  <a:moveTo>
                    <a:pt x="7619" y="0"/>
                  </a:moveTo>
                  <a:lnTo>
                    <a:pt x="7619" y="34252"/>
                  </a:lnTo>
                  <a:lnTo>
                    <a:pt x="7619" y="63963"/>
                  </a:lnTo>
                  <a:lnTo>
                    <a:pt x="7619" y="94587"/>
                  </a:lnTo>
                  <a:lnTo>
                    <a:pt x="7619" y="130472"/>
                  </a:lnTo>
                  <a:lnTo>
                    <a:pt x="5362" y="165658"/>
                  </a:lnTo>
                  <a:lnTo>
                    <a:pt x="1589" y="197532"/>
                  </a:lnTo>
                  <a:lnTo>
                    <a:pt x="313" y="234598"/>
                  </a:lnTo>
                  <a:lnTo>
                    <a:pt x="8" y="272194"/>
                  </a:lnTo>
                  <a:lnTo>
                    <a:pt x="0" y="274133"/>
                  </a:lnTo>
                  <a:lnTo>
                    <a:pt x="7619" y="2743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768"/>
            <p:cNvSpPr/>
            <p:nvPr/>
          </p:nvSpPr>
          <p:spPr>
            <a:xfrm>
              <a:off x="3924528" y="1630679"/>
              <a:ext cx="175032" cy="174765"/>
            </a:xfrm>
            <a:custGeom>
              <a:avLst/>
              <a:gdLst/>
              <a:ahLst/>
              <a:cxnLst/>
              <a:rect l="0" t="0" r="0" b="0"/>
              <a:pathLst>
                <a:path w="175032" h="174765">
                  <a:moveTo>
                    <a:pt x="91212" y="0"/>
                  </a:moveTo>
                  <a:lnTo>
                    <a:pt x="87167" y="4046"/>
                  </a:lnTo>
                  <a:lnTo>
                    <a:pt x="82923" y="6032"/>
                  </a:lnTo>
                  <a:lnTo>
                    <a:pt x="80605" y="6561"/>
                  </a:lnTo>
                  <a:lnTo>
                    <a:pt x="73300" y="11352"/>
                  </a:lnTo>
                  <a:lnTo>
                    <a:pt x="39962" y="43657"/>
                  </a:lnTo>
                  <a:lnTo>
                    <a:pt x="26086" y="69678"/>
                  </a:lnTo>
                  <a:lnTo>
                    <a:pt x="8547" y="106825"/>
                  </a:lnTo>
                  <a:lnTo>
                    <a:pt x="2372" y="129583"/>
                  </a:lnTo>
                  <a:lnTo>
                    <a:pt x="0" y="160613"/>
                  </a:lnTo>
                  <a:lnTo>
                    <a:pt x="1617" y="163802"/>
                  </a:lnTo>
                  <a:lnTo>
                    <a:pt x="7930" y="169603"/>
                  </a:lnTo>
                  <a:lnTo>
                    <a:pt x="14122" y="172746"/>
                  </a:lnTo>
                  <a:lnTo>
                    <a:pt x="24996" y="174764"/>
                  </a:lnTo>
                  <a:lnTo>
                    <a:pt x="41380" y="169079"/>
                  </a:lnTo>
                  <a:lnTo>
                    <a:pt x="51002" y="164611"/>
                  </a:lnTo>
                  <a:lnTo>
                    <a:pt x="58665" y="157545"/>
                  </a:lnTo>
                  <a:lnTo>
                    <a:pt x="67739" y="141789"/>
                  </a:lnTo>
                  <a:lnTo>
                    <a:pt x="81280" y="104829"/>
                  </a:lnTo>
                  <a:lnTo>
                    <a:pt x="85165" y="85530"/>
                  </a:lnTo>
                  <a:lnTo>
                    <a:pt x="91107" y="61568"/>
                  </a:lnTo>
                  <a:lnTo>
                    <a:pt x="93468" y="88402"/>
                  </a:lnTo>
                  <a:lnTo>
                    <a:pt x="100618" y="121654"/>
                  </a:lnTo>
                  <a:lnTo>
                    <a:pt x="109345" y="142188"/>
                  </a:lnTo>
                  <a:lnTo>
                    <a:pt x="116486" y="150119"/>
                  </a:lnTo>
                  <a:lnTo>
                    <a:pt x="130823" y="162110"/>
                  </a:lnTo>
                  <a:lnTo>
                    <a:pt x="134552" y="163107"/>
                  </a:lnTo>
                  <a:lnTo>
                    <a:pt x="143212" y="161957"/>
                  </a:lnTo>
                  <a:lnTo>
                    <a:pt x="161722" y="154319"/>
                  </a:lnTo>
                  <a:lnTo>
                    <a:pt x="168552" y="149585"/>
                  </a:lnTo>
                  <a:lnTo>
                    <a:pt x="172152" y="144658"/>
                  </a:lnTo>
                  <a:lnTo>
                    <a:pt x="175031" y="1371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769"/>
            <p:cNvSpPr/>
            <p:nvPr/>
          </p:nvSpPr>
          <p:spPr>
            <a:xfrm>
              <a:off x="3733800" y="1661159"/>
              <a:ext cx="182881" cy="76201"/>
            </a:xfrm>
            <a:custGeom>
              <a:avLst/>
              <a:gdLst/>
              <a:ahLst/>
              <a:cxnLst/>
              <a:rect l="0" t="0" r="0" b="0"/>
              <a:pathLst>
                <a:path w="182881" h="76201">
                  <a:moveTo>
                    <a:pt x="0" y="76200"/>
                  </a:moveTo>
                  <a:lnTo>
                    <a:pt x="4045" y="72155"/>
                  </a:lnTo>
                  <a:lnTo>
                    <a:pt x="8289" y="70169"/>
                  </a:lnTo>
                  <a:lnTo>
                    <a:pt x="21957" y="64849"/>
                  </a:lnTo>
                  <a:lnTo>
                    <a:pt x="50451" y="47153"/>
                  </a:lnTo>
                  <a:lnTo>
                    <a:pt x="83249" y="31798"/>
                  </a:lnTo>
                  <a:lnTo>
                    <a:pt x="119424" y="18542"/>
                  </a:lnTo>
                  <a:lnTo>
                    <a:pt x="155645" y="9226"/>
                  </a:lnTo>
                  <a:lnTo>
                    <a:pt x="18288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770"/>
            <p:cNvSpPr/>
            <p:nvPr/>
          </p:nvSpPr>
          <p:spPr>
            <a:xfrm>
              <a:off x="3813292" y="1546859"/>
              <a:ext cx="34809" cy="274321"/>
            </a:xfrm>
            <a:custGeom>
              <a:avLst/>
              <a:gdLst/>
              <a:ahLst/>
              <a:cxnLst/>
              <a:rect l="0" t="0" r="0" b="0"/>
              <a:pathLst>
                <a:path w="34809" h="274321">
                  <a:moveTo>
                    <a:pt x="11948" y="0"/>
                  </a:moveTo>
                  <a:lnTo>
                    <a:pt x="6711" y="12167"/>
                  </a:lnTo>
                  <a:lnTo>
                    <a:pt x="4641" y="43915"/>
                  </a:lnTo>
                  <a:lnTo>
                    <a:pt x="0" y="81928"/>
                  </a:lnTo>
                  <a:lnTo>
                    <a:pt x="2669" y="112799"/>
                  </a:lnTo>
                  <a:lnTo>
                    <a:pt x="3836" y="148381"/>
                  </a:lnTo>
                  <a:lnTo>
                    <a:pt x="5029" y="184041"/>
                  </a:lnTo>
                  <a:lnTo>
                    <a:pt x="12587" y="219705"/>
                  </a:lnTo>
                  <a:lnTo>
                    <a:pt x="24986" y="256042"/>
                  </a:lnTo>
                  <a:lnTo>
                    <a:pt x="27056" y="262810"/>
                  </a:lnTo>
                  <a:lnTo>
                    <a:pt x="34808" y="2743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771"/>
            <p:cNvSpPr/>
            <p:nvPr/>
          </p:nvSpPr>
          <p:spPr>
            <a:xfrm>
              <a:off x="3543855" y="1669839"/>
              <a:ext cx="220426" cy="166088"/>
            </a:xfrm>
            <a:custGeom>
              <a:avLst/>
              <a:gdLst/>
              <a:ahLst/>
              <a:cxnLst/>
              <a:rect l="0" t="0" r="0" b="0"/>
              <a:pathLst>
                <a:path w="220426" h="166088">
                  <a:moveTo>
                    <a:pt x="121364" y="6561"/>
                  </a:moveTo>
                  <a:lnTo>
                    <a:pt x="107044" y="529"/>
                  </a:lnTo>
                  <a:lnTo>
                    <a:pt x="104198" y="0"/>
                  </a:lnTo>
                  <a:lnTo>
                    <a:pt x="92101" y="3299"/>
                  </a:lnTo>
                  <a:lnTo>
                    <a:pt x="69389" y="16880"/>
                  </a:lnTo>
                  <a:lnTo>
                    <a:pt x="62140" y="24129"/>
                  </a:lnTo>
                  <a:lnTo>
                    <a:pt x="54402" y="32996"/>
                  </a:lnTo>
                  <a:lnTo>
                    <a:pt x="33255" y="52485"/>
                  </a:lnTo>
                  <a:lnTo>
                    <a:pt x="12426" y="88181"/>
                  </a:lnTo>
                  <a:lnTo>
                    <a:pt x="3667" y="107603"/>
                  </a:lnTo>
                  <a:lnTo>
                    <a:pt x="0" y="139936"/>
                  </a:lnTo>
                  <a:lnTo>
                    <a:pt x="1949" y="148530"/>
                  </a:lnTo>
                  <a:lnTo>
                    <a:pt x="7806" y="158128"/>
                  </a:lnTo>
                  <a:lnTo>
                    <a:pt x="12474" y="162824"/>
                  </a:lnTo>
                  <a:lnTo>
                    <a:pt x="17371" y="164911"/>
                  </a:lnTo>
                  <a:lnTo>
                    <a:pt x="28933" y="166086"/>
                  </a:lnTo>
                  <a:lnTo>
                    <a:pt x="43083" y="162389"/>
                  </a:lnTo>
                  <a:lnTo>
                    <a:pt x="58001" y="155931"/>
                  </a:lnTo>
                  <a:lnTo>
                    <a:pt x="65827" y="148865"/>
                  </a:lnTo>
                  <a:lnTo>
                    <a:pt x="89721" y="115636"/>
                  </a:lnTo>
                  <a:lnTo>
                    <a:pt x="94601" y="105556"/>
                  </a:lnTo>
                  <a:lnTo>
                    <a:pt x="104837" y="70057"/>
                  </a:lnTo>
                  <a:lnTo>
                    <a:pt x="106091" y="52858"/>
                  </a:lnTo>
                  <a:lnTo>
                    <a:pt x="106970" y="78782"/>
                  </a:lnTo>
                  <a:lnTo>
                    <a:pt x="121563" y="115563"/>
                  </a:lnTo>
                  <a:lnTo>
                    <a:pt x="131564" y="140134"/>
                  </a:lnTo>
                  <a:lnTo>
                    <a:pt x="138879" y="148618"/>
                  </a:lnTo>
                  <a:lnTo>
                    <a:pt x="157374" y="160963"/>
                  </a:lnTo>
                  <a:lnTo>
                    <a:pt x="172298" y="164916"/>
                  </a:lnTo>
                  <a:lnTo>
                    <a:pt x="187444" y="166087"/>
                  </a:lnTo>
                  <a:lnTo>
                    <a:pt x="195324" y="164104"/>
                  </a:lnTo>
                  <a:lnTo>
                    <a:pt x="207282" y="155931"/>
                  </a:lnTo>
                  <a:lnTo>
                    <a:pt x="220425" y="1437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772"/>
            <p:cNvSpPr/>
            <p:nvPr/>
          </p:nvSpPr>
          <p:spPr>
            <a:xfrm>
              <a:off x="3310701" y="1630679"/>
              <a:ext cx="171640" cy="265487"/>
            </a:xfrm>
            <a:custGeom>
              <a:avLst/>
              <a:gdLst/>
              <a:ahLst/>
              <a:cxnLst/>
              <a:rect l="0" t="0" r="0" b="0"/>
              <a:pathLst>
                <a:path w="171640" h="265487">
                  <a:moveTo>
                    <a:pt x="171639" y="0"/>
                  </a:moveTo>
                  <a:lnTo>
                    <a:pt x="152558" y="847"/>
                  </a:lnTo>
                  <a:lnTo>
                    <a:pt x="128287" y="10607"/>
                  </a:lnTo>
                  <a:lnTo>
                    <a:pt x="93918" y="36046"/>
                  </a:lnTo>
                  <a:lnTo>
                    <a:pt x="56146" y="72644"/>
                  </a:lnTo>
                  <a:lnTo>
                    <a:pt x="32706" y="100710"/>
                  </a:lnTo>
                  <a:lnTo>
                    <a:pt x="14028" y="135730"/>
                  </a:lnTo>
                  <a:lnTo>
                    <a:pt x="6970" y="159597"/>
                  </a:lnTo>
                  <a:lnTo>
                    <a:pt x="0" y="197218"/>
                  </a:lnTo>
                  <a:lnTo>
                    <a:pt x="3305" y="225607"/>
                  </a:lnTo>
                  <a:lnTo>
                    <a:pt x="5229" y="229991"/>
                  </a:lnTo>
                  <a:lnTo>
                    <a:pt x="29952" y="253834"/>
                  </a:lnTo>
                  <a:lnTo>
                    <a:pt x="39805" y="260417"/>
                  </a:lnTo>
                  <a:lnTo>
                    <a:pt x="58917" y="264839"/>
                  </a:lnTo>
                  <a:lnTo>
                    <a:pt x="88977" y="265486"/>
                  </a:lnTo>
                  <a:lnTo>
                    <a:pt x="125918" y="2590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279"/>
          <p:cNvGrpSpPr/>
          <p:nvPr/>
        </p:nvGrpSpPr>
        <p:grpSpPr>
          <a:xfrm>
            <a:off x="99766" y="1166454"/>
            <a:ext cx="1370894" cy="1089067"/>
            <a:chOff x="99766" y="1166454"/>
            <a:chExt cx="1370894" cy="1089067"/>
          </a:xfrm>
        </p:grpSpPr>
        <p:sp>
          <p:nvSpPr>
            <p:cNvPr id="20" name="SMARTInkShape-1773"/>
            <p:cNvSpPr/>
            <p:nvPr/>
          </p:nvSpPr>
          <p:spPr>
            <a:xfrm>
              <a:off x="1188720" y="1166454"/>
              <a:ext cx="281940" cy="288475"/>
            </a:xfrm>
            <a:custGeom>
              <a:avLst/>
              <a:gdLst/>
              <a:ahLst/>
              <a:cxnLst/>
              <a:rect l="0" t="0" r="0" b="0"/>
              <a:pathLst>
                <a:path w="281940" h="288475">
                  <a:moveTo>
                    <a:pt x="0" y="90846"/>
                  </a:moveTo>
                  <a:lnTo>
                    <a:pt x="4045" y="94891"/>
                  </a:lnTo>
                  <a:lnTo>
                    <a:pt x="6031" y="99135"/>
                  </a:lnTo>
                  <a:lnTo>
                    <a:pt x="15769" y="130342"/>
                  </a:lnTo>
                  <a:lnTo>
                    <a:pt x="29549" y="163747"/>
                  </a:lnTo>
                  <a:lnTo>
                    <a:pt x="39611" y="192973"/>
                  </a:lnTo>
                  <a:lnTo>
                    <a:pt x="52000" y="223082"/>
                  </a:lnTo>
                  <a:lnTo>
                    <a:pt x="65811" y="257168"/>
                  </a:lnTo>
                  <a:lnTo>
                    <a:pt x="68565" y="288474"/>
                  </a:lnTo>
                  <a:lnTo>
                    <a:pt x="70837" y="262961"/>
                  </a:lnTo>
                  <a:lnTo>
                    <a:pt x="75140" y="226914"/>
                  </a:lnTo>
                  <a:lnTo>
                    <a:pt x="75886" y="191370"/>
                  </a:lnTo>
                  <a:lnTo>
                    <a:pt x="76107" y="154027"/>
                  </a:lnTo>
                  <a:lnTo>
                    <a:pt x="76172" y="116151"/>
                  </a:lnTo>
                  <a:lnTo>
                    <a:pt x="76191" y="82163"/>
                  </a:lnTo>
                  <a:lnTo>
                    <a:pt x="77044" y="47267"/>
                  </a:lnTo>
                  <a:lnTo>
                    <a:pt x="80244" y="34506"/>
                  </a:lnTo>
                  <a:lnTo>
                    <a:pt x="90851" y="17802"/>
                  </a:lnTo>
                  <a:lnTo>
                    <a:pt x="104718" y="6173"/>
                  </a:lnTo>
                  <a:lnTo>
                    <a:pt x="115506" y="1411"/>
                  </a:lnTo>
                  <a:lnTo>
                    <a:pt x="128109" y="0"/>
                  </a:lnTo>
                  <a:lnTo>
                    <a:pt x="146613" y="3627"/>
                  </a:lnTo>
                  <a:lnTo>
                    <a:pt x="164138" y="14109"/>
                  </a:lnTo>
                  <a:lnTo>
                    <a:pt x="190373" y="46058"/>
                  </a:lnTo>
                  <a:lnTo>
                    <a:pt x="210794" y="79835"/>
                  </a:lnTo>
                  <a:lnTo>
                    <a:pt x="222007" y="109126"/>
                  </a:lnTo>
                  <a:lnTo>
                    <a:pt x="234737" y="139254"/>
                  </a:lnTo>
                  <a:lnTo>
                    <a:pt x="253362" y="172845"/>
                  </a:lnTo>
                  <a:lnTo>
                    <a:pt x="272866" y="210122"/>
                  </a:lnTo>
                  <a:lnTo>
                    <a:pt x="281939" y="22800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774"/>
            <p:cNvSpPr/>
            <p:nvPr/>
          </p:nvSpPr>
          <p:spPr>
            <a:xfrm>
              <a:off x="1051560" y="1226820"/>
              <a:ext cx="7620" cy="7621"/>
            </a:xfrm>
            <a:custGeom>
              <a:avLst/>
              <a:gdLst/>
              <a:ahLst/>
              <a:cxnLst/>
              <a:rect l="0" t="0" r="0" b="0"/>
              <a:pathLst>
                <a:path w="7620" h="7621">
                  <a:moveTo>
                    <a:pt x="7619" y="7620"/>
                  </a:moveTo>
                  <a:lnTo>
                    <a:pt x="1059" y="7620"/>
                  </a:lnTo>
                  <a:lnTo>
                    <a:pt x="706" y="677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775"/>
            <p:cNvSpPr/>
            <p:nvPr/>
          </p:nvSpPr>
          <p:spPr>
            <a:xfrm>
              <a:off x="1054789" y="1333500"/>
              <a:ext cx="57732" cy="215676"/>
            </a:xfrm>
            <a:custGeom>
              <a:avLst/>
              <a:gdLst/>
              <a:ahLst/>
              <a:cxnLst/>
              <a:rect l="0" t="0" r="0" b="0"/>
              <a:pathLst>
                <a:path w="57732" h="215676">
                  <a:moveTo>
                    <a:pt x="4390" y="0"/>
                  </a:moveTo>
                  <a:lnTo>
                    <a:pt x="4390" y="10606"/>
                  </a:lnTo>
                  <a:lnTo>
                    <a:pt x="0" y="28184"/>
                  </a:lnTo>
                  <a:lnTo>
                    <a:pt x="3272" y="60255"/>
                  </a:lnTo>
                  <a:lnTo>
                    <a:pt x="6317" y="88126"/>
                  </a:lnTo>
                  <a:lnTo>
                    <a:pt x="12581" y="120938"/>
                  </a:lnTo>
                  <a:lnTo>
                    <a:pt x="19800" y="152109"/>
                  </a:lnTo>
                  <a:lnTo>
                    <a:pt x="25632" y="170897"/>
                  </a:lnTo>
                  <a:lnTo>
                    <a:pt x="46024" y="206827"/>
                  </a:lnTo>
                  <a:lnTo>
                    <a:pt x="48294" y="214125"/>
                  </a:lnTo>
                  <a:lnTo>
                    <a:pt x="49746" y="215563"/>
                  </a:lnTo>
                  <a:lnTo>
                    <a:pt x="51561" y="215675"/>
                  </a:lnTo>
                  <a:lnTo>
                    <a:pt x="57731" y="2133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776"/>
            <p:cNvSpPr/>
            <p:nvPr/>
          </p:nvSpPr>
          <p:spPr>
            <a:xfrm>
              <a:off x="832115" y="1387638"/>
              <a:ext cx="173725" cy="211651"/>
            </a:xfrm>
            <a:custGeom>
              <a:avLst/>
              <a:gdLst/>
              <a:ahLst/>
              <a:cxnLst/>
              <a:rect l="0" t="0" r="0" b="0"/>
              <a:pathLst>
                <a:path w="173725" h="211651">
                  <a:moveTo>
                    <a:pt x="36564" y="128741"/>
                  </a:moveTo>
                  <a:lnTo>
                    <a:pt x="36564" y="122181"/>
                  </a:lnTo>
                  <a:lnTo>
                    <a:pt x="47170" y="110609"/>
                  </a:lnTo>
                  <a:lnTo>
                    <a:pt x="62209" y="99885"/>
                  </a:lnTo>
                  <a:lnTo>
                    <a:pt x="91296" y="62567"/>
                  </a:lnTo>
                  <a:lnTo>
                    <a:pt x="101023" y="32210"/>
                  </a:lnTo>
                  <a:lnTo>
                    <a:pt x="101550" y="27980"/>
                  </a:lnTo>
                  <a:lnTo>
                    <a:pt x="99878" y="21023"/>
                  </a:lnTo>
                  <a:lnTo>
                    <a:pt x="94177" y="8301"/>
                  </a:lnTo>
                  <a:lnTo>
                    <a:pt x="89545" y="3246"/>
                  </a:lnTo>
                  <a:lnTo>
                    <a:pt x="84665" y="999"/>
                  </a:lnTo>
                  <a:lnTo>
                    <a:pt x="79674" y="0"/>
                  </a:lnTo>
                  <a:lnTo>
                    <a:pt x="68058" y="3483"/>
                  </a:lnTo>
                  <a:lnTo>
                    <a:pt x="53892" y="13923"/>
                  </a:lnTo>
                  <a:lnTo>
                    <a:pt x="34916" y="45857"/>
                  </a:lnTo>
                  <a:lnTo>
                    <a:pt x="17031" y="83145"/>
                  </a:lnTo>
                  <a:lnTo>
                    <a:pt x="3648" y="121138"/>
                  </a:lnTo>
                  <a:lnTo>
                    <a:pt x="0" y="148031"/>
                  </a:lnTo>
                  <a:lnTo>
                    <a:pt x="2965" y="169359"/>
                  </a:lnTo>
                  <a:lnTo>
                    <a:pt x="13250" y="186402"/>
                  </a:lnTo>
                  <a:lnTo>
                    <a:pt x="27023" y="202176"/>
                  </a:lnTo>
                  <a:lnTo>
                    <a:pt x="36839" y="207946"/>
                  </a:lnTo>
                  <a:lnTo>
                    <a:pt x="56939" y="211650"/>
                  </a:lnTo>
                  <a:lnTo>
                    <a:pt x="83299" y="211535"/>
                  </a:lnTo>
                  <a:lnTo>
                    <a:pt x="105445" y="205578"/>
                  </a:lnTo>
                  <a:lnTo>
                    <a:pt x="133426" y="188824"/>
                  </a:lnTo>
                  <a:lnTo>
                    <a:pt x="173724" y="15160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777"/>
            <p:cNvSpPr/>
            <p:nvPr/>
          </p:nvSpPr>
          <p:spPr>
            <a:xfrm>
              <a:off x="656379" y="1508759"/>
              <a:ext cx="136101" cy="106682"/>
            </a:xfrm>
            <a:custGeom>
              <a:avLst/>
              <a:gdLst/>
              <a:ahLst/>
              <a:cxnLst/>
              <a:rect l="0" t="0" r="0" b="0"/>
              <a:pathLst>
                <a:path w="136101" h="106682">
                  <a:moveTo>
                    <a:pt x="6560" y="106681"/>
                  </a:moveTo>
                  <a:lnTo>
                    <a:pt x="0" y="106681"/>
                  </a:lnTo>
                  <a:lnTo>
                    <a:pt x="3300" y="102635"/>
                  </a:lnTo>
                  <a:lnTo>
                    <a:pt x="39909" y="65717"/>
                  </a:lnTo>
                  <a:lnTo>
                    <a:pt x="76173" y="35532"/>
                  </a:lnTo>
                  <a:lnTo>
                    <a:pt x="113376" y="14202"/>
                  </a:lnTo>
                  <a:lnTo>
                    <a:pt x="1361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778"/>
            <p:cNvSpPr/>
            <p:nvPr/>
          </p:nvSpPr>
          <p:spPr>
            <a:xfrm>
              <a:off x="685800" y="1386840"/>
              <a:ext cx="83821" cy="350055"/>
            </a:xfrm>
            <a:custGeom>
              <a:avLst/>
              <a:gdLst/>
              <a:ahLst/>
              <a:cxnLst/>
              <a:rect l="0" t="0" r="0" b="0"/>
              <a:pathLst>
                <a:path w="83821" h="350055">
                  <a:moveTo>
                    <a:pt x="0" y="0"/>
                  </a:moveTo>
                  <a:lnTo>
                    <a:pt x="2257" y="33134"/>
                  </a:lnTo>
                  <a:lnTo>
                    <a:pt x="10605" y="65529"/>
                  </a:lnTo>
                  <a:lnTo>
                    <a:pt x="17912" y="98626"/>
                  </a:lnTo>
                  <a:lnTo>
                    <a:pt x="21393" y="135244"/>
                  </a:lnTo>
                  <a:lnTo>
                    <a:pt x="24466" y="162555"/>
                  </a:lnTo>
                  <a:lnTo>
                    <a:pt x="29500" y="191626"/>
                  </a:lnTo>
                  <a:lnTo>
                    <a:pt x="37382" y="221480"/>
                  </a:lnTo>
                  <a:lnTo>
                    <a:pt x="47294" y="258758"/>
                  </a:lnTo>
                  <a:lnTo>
                    <a:pt x="55593" y="291252"/>
                  </a:lnTo>
                  <a:lnTo>
                    <a:pt x="65983" y="319558"/>
                  </a:lnTo>
                  <a:lnTo>
                    <a:pt x="81558" y="342574"/>
                  </a:lnTo>
                  <a:lnTo>
                    <a:pt x="83687" y="350054"/>
                  </a:lnTo>
                  <a:lnTo>
                    <a:pt x="83820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779"/>
            <p:cNvSpPr/>
            <p:nvPr/>
          </p:nvSpPr>
          <p:spPr>
            <a:xfrm>
              <a:off x="490093" y="1630679"/>
              <a:ext cx="178529" cy="208719"/>
            </a:xfrm>
            <a:custGeom>
              <a:avLst/>
              <a:gdLst/>
              <a:ahLst/>
              <a:cxnLst/>
              <a:rect l="0" t="0" r="0" b="0"/>
              <a:pathLst>
                <a:path w="178529" h="208719">
                  <a:moveTo>
                    <a:pt x="89026" y="0"/>
                  </a:moveTo>
                  <a:lnTo>
                    <a:pt x="84981" y="0"/>
                  </a:lnTo>
                  <a:lnTo>
                    <a:pt x="80738" y="2258"/>
                  </a:lnTo>
                  <a:lnTo>
                    <a:pt x="76029" y="5237"/>
                  </a:lnTo>
                  <a:lnTo>
                    <a:pt x="71114" y="6561"/>
                  </a:lnTo>
                  <a:lnTo>
                    <a:pt x="45389" y="28739"/>
                  </a:lnTo>
                  <a:lnTo>
                    <a:pt x="21887" y="62536"/>
                  </a:lnTo>
                  <a:lnTo>
                    <a:pt x="8533" y="92598"/>
                  </a:lnTo>
                  <a:lnTo>
                    <a:pt x="0" y="130271"/>
                  </a:lnTo>
                  <a:lnTo>
                    <a:pt x="559" y="157979"/>
                  </a:lnTo>
                  <a:lnTo>
                    <a:pt x="8334" y="186052"/>
                  </a:lnTo>
                  <a:lnTo>
                    <a:pt x="15345" y="195014"/>
                  </a:lnTo>
                  <a:lnTo>
                    <a:pt x="33644" y="207667"/>
                  </a:lnTo>
                  <a:lnTo>
                    <a:pt x="38558" y="208718"/>
                  </a:lnTo>
                  <a:lnTo>
                    <a:pt x="54411" y="206152"/>
                  </a:lnTo>
                  <a:lnTo>
                    <a:pt x="89485" y="195300"/>
                  </a:lnTo>
                  <a:lnTo>
                    <a:pt x="107977" y="183832"/>
                  </a:lnTo>
                  <a:lnTo>
                    <a:pt x="139706" y="148240"/>
                  </a:lnTo>
                  <a:lnTo>
                    <a:pt x="162953" y="113753"/>
                  </a:lnTo>
                  <a:lnTo>
                    <a:pt x="178009" y="76821"/>
                  </a:lnTo>
                  <a:lnTo>
                    <a:pt x="178528" y="67163"/>
                  </a:lnTo>
                  <a:lnTo>
                    <a:pt x="172610" y="48582"/>
                  </a:lnTo>
                  <a:lnTo>
                    <a:pt x="169073" y="43323"/>
                  </a:lnTo>
                  <a:lnTo>
                    <a:pt x="162420" y="40422"/>
                  </a:lnTo>
                  <a:lnTo>
                    <a:pt x="145540" y="37560"/>
                  </a:lnTo>
                  <a:lnTo>
                    <a:pt x="134872" y="32130"/>
                  </a:lnTo>
                  <a:lnTo>
                    <a:pt x="127127" y="304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780"/>
            <p:cNvSpPr/>
            <p:nvPr/>
          </p:nvSpPr>
          <p:spPr>
            <a:xfrm>
              <a:off x="320039" y="1676400"/>
              <a:ext cx="129542" cy="258998"/>
            </a:xfrm>
            <a:custGeom>
              <a:avLst/>
              <a:gdLst/>
              <a:ahLst/>
              <a:cxnLst/>
              <a:rect l="0" t="0" r="0" b="0"/>
              <a:pathLst>
                <a:path w="129542" h="258998">
                  <a:moveTo>
                    <a:pt x="0" y="114300"/>
                  </a:moveTo>
                  <a:lnTo>
                    <a:pt x="4046" y="114300"/>
                  </a:lnTo>
                  <a:lnTo>
                    <a:pt x="8290" y="116557"/>
                  </a:lnTo>
                  <a:lnTo>
                    <a:pt x="31208" y="134253"/>
                  </a:lnTo>
                  <a:lnTo>
                    <a:pt x="43678" y="153796"/>
                  </a:lnTo>
                  <a:lnTo>
                    <a:pt x="63567" y="187200"/>
                  </a:lnTo>
                  <a:lnTo>
                    <a:pt x="79789" y="219481"/>
                  </a:lnTo>
                  <a:lnTo>
                    <a:pt x="98018" y="256968"/>
                  </a:lnTo>
                  <a:lnTo>
                    <a:pt x="99020" y="258997"/>
                  </a:lnTo>
                  <a:lnTo>
                    <a:pt x="93816" y="246896"/>
                  </a:lnTo>
                  <a:lnTo>
                    <a:pt x="85566" y="212178"/>
                  </a:lnTo>
                  <a:lnTo>
                    <a:pt x="76044" y="180388"/>
                  </a:lnTo>
                  <a:lnTo>
                    <a:pt x="70792" y="151661"/>
                  </a:lnTo>
                  <a:lnTo>
                    <a:pt x="69017" y="115659"/>
                  </a:lnTo>
                  <a:lnTo>
                    <a:pt x="69513" y="84088"/>
                  </a:lnTo>
                  <a:lnTo>
                    <a:pt x="79198" y="49800"/>
                  </a:lnTo>
                  <a:lnTo>
                    <a:pt x="100581" y="17915"/>
                  </a:lnTo>
                  <a:lnTo>
                    <a:pt x="110743" y="9937"/>
                  </a:lnTo>
                  <a:lnTo>
                    <a:pt x="12954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781"/>
            <p:cNvSpPr/>
            <p:nvPr/>
          </p:nvSpPr>
          <p:spPr>
            <a:xfrm>
              <a:off x="99766" y="1821637"/>
              <a:ext cx="203358" cy="235764"/>
            </a:xfrm>
            <a:custGeom>
              <a:avLst/>
              <a:gdLst/>
              <a:ahLst/>
              <a:cxnLst/>
              <a:rect l="0" t="0" r="0" b="0"/>
              <a:pathLst>
                <a:path w="203358" h="235764">
                  <a:moveTo>
                    <a:pt x="6913" y="106222"/>
                  </a:moveTo>
                  <a:lnTo>
                    <a:pt x="6913" y="102177"/>
                  </a:lnTo>
                  <a:lnTo>
                    <a:pt x="0" y="72817"/>
                  </a:lnTo>
                  <a:lnTo>
                    <a:pt x="349" y="57848"/>
                  </a:lnTo>
                  <a:lnTo>
                    <a:pt x="3432" y="47752"/>
                  </a:lnTo>
                  <a:lnTo>
                    <a:pt x="12139" y="37620"/>
                  </a:lnTo>
                  <a:lnTo>
                    <a:pt x="49953" y="12687"/>
                  </a:lnTo>
                  <a:lnTo>
                    <a:pt x="76469" y="3017"/>
                  </a:lnTo>
                  <a:lnTo>
                    <a:pt x="113722" y="0"/>
                  </a:lnTo>
                  <a:lnTo>
                    <a:pt x="136492" y="3723"/>
                  </a:lnTo>
                  <a:lnTo>
                    <a:pt x="159325" y="18279"/>
                  </a:lnTo>
                  <a:lnTo>
                    <a:pt x="182866" y="40716"/>
                  </a:lnTo>
                  <a:lnTo>
                    <a:pt x="196547" y="70987"/>
                  </a:lnTo>
                  <a:lnTo>
                    <a:pt x="203357" y="105283"/>
                  </a:lnTo>
                  <a:lnTo>
                    <a:pt x="200492" y="128804"/>
                  </a:lnTo>
                  <a:lnTo>
                    <a:pt x="183499" y="164888"/>
                  </a:lnTo>
                  <a:lnTo>
                    <a:pt x="170431" y="184001"/>
                  </a:lnTo>
                  <a:lnTo>
                    <a:pt x="136760" y="217734"/>
                  </a:lnTo>
                  <a:lnTo>
                    <a:pt x="123562" y="225059"/>
                  </a:lnTo>
                  <a:lnTo>
                    <a:pt x="117177" y="227618"/>
                  </a:lnTo>
                  <a:lnTo>
                    <a:pt x="105974" y="23576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782"/>
            <p:cNvSpPr/>
            <p:nvPr/>
          </p:nvSpPr>
          <p:spPr>
            <a:xfrm>
              <a:off x="129540" y="1958340"/>
              <a:ext cx="99061" cy="297181"/>
            </a:xfrm>
            <a:custGeom>
              <a:avLst/>
              <a:gdLst/>
              <a:ahLst/>
              <a:cxnLst/>
              <a:rect l="0" t="0" r="0" b="0"/>
              <a:pathLst>
                <a:path w="99061" h="297181">
                  <a:moveTo>
                    <a:pt x="0" y="0"/>
                  </a:moveTo>
                  <a:lnTo>
                    <a:pt x="846" y="21604"/>
                  </a:lnTo>
                  <a:lnTo>
                    <a:pt x="10605" y="54178"/>
                  </a:lnTo>
                  <a:lnTo>
                    <a:pt x="21254" y="84832"/>
                  </a:lnTo>
                  <a:lnTo>
                    <a:pt x="36528" y="122621"/>
                  </a:lnTo>
                  <a:lnTo>
                    <a:pt x="45254" y="154865"/>
                  </a:lnTo>
                  <a:lnTo>
                    <a:pt x="55459" y="188972"/>
                  </a:lnTo>
                  <a:lnTo>
                    <a:pt x="70033" y="226793"/>
                  </a:lnTo>
                  <a:lnTo>
                    <a:pt x="83676" y="264204"/>
                  </a:lnTo>
                  <a:lnTo>
                    <a:pt x="99060" y="2971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280"/>
          <p:cNvGrpSpPr/>
          <p:nvPr/>
        </p:nvGrpSpPr>
        <p:grpSpPr>
          <a:xfrm>
            <a:off x="6240780" y="853439"/>
            <a:ext cx="2164072" cy="1110701"/>
            <a:chOff x="6240780" y="853439"/>
            <a:chExt cx="2164072" cy="1110701"/>
          </a:xfrm>
        </p:grpSpPr>
        <p:sp>
          <p:nvSpPr>
            <p:cNvPr id="31" name="SMARTInkShape-1783"/>
            <p:cNvSpPr/>
            <p:nvPr/>
          </p:nvSpPr>
          <p:spPr>
            <a:xfrm>
              <a:off x="7513319" y="1630679"/>
              <a:ext cx="30482" cy="333461"/>
            </a:xfrm>
            <a:custGeom>
              <a:avLst/>
              <a:gdLst/>
              <a:ahLst/>
              <a:cxnLst/>
              <a:rect l="0" t="0" r="0" b="0"/>
              <a:pathLst>
                <a:path w="30482" h="333461">
                  <a:moveTo>
                    <a:pt x="30481" y="0"/>
                  </a:moveTo>
                  <a:lnTo>
                    <a:pt x="26436" y="4046"/>
                  </a:lnTo>
                  <a:lnTo>
                    <a:pt x="24449" y="8289"/>
                  </a:lnTo>
                  <a:lnTo>
                    <a:pt x="22954" y="40091"/>
                  </a:lnTo>
                  <a:lnTo>
                    <a:pt x="17642" y="75904"/>
                  </a:lnTo>
                  <a:lnTo>
                    <a:pt x="15952" y="109791"/>
                  </a:lnTo>
                  <a:lnTo>
                    <a:pt x="14605" y="142504"/>
                  </a:lnTo>
                  <a:lnTo>
                    <a:pt x="9220" y="178631"/>
                  </a:lnTo>
                  <a:lnTo>
                    <a:pt x="3109" y="216147"/>
                  </a:lnTo>
                  <a:lnTo>
                    <a:pt x="921" y="253227"/>
                  </a:lnTo>
                  <a:lnTo>
                    <a:pt x="274" y="285192"/>
                  </a:lnTo>
                  <a:lnTo>
                    <a:pt x="24" y="322730"/>
                  </a:lnTo>
                  <a:lnTo>
                    <a:pt x="4" y="333460"/>
                  </a:lnTo>
                  <a:lnTo>
                    <a:pt x="0" y="3276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784"/>
            <p:cNvSpPr/>
            <p:nvPr/>
          </p:nvSpPr>
          <p:spPr>
            <a:xfrm>
              <a:off x="7399019" y="1714500"/>
              <a:ext cx="121921" cy="60828"/>
            </a:xfrm>
            <a:custGeom>
              <a:avLst/>
              <a:gdLst/>
              <a:ahLst/>
              <a:cxnLst/>
              <a:rect l="0" t="0" r="0" b="0"/>
              <a:pathLst>
                <a:path w="121921" h="60828">
                  <a:moveTo>
                    <a:pt x="0" y="0"/>
                  </a:moveTo>
                  <a:lnTo>
                    <a:pt x="4046" y="0"/>
                  </a:lnTo>
                  <a:lnTo>
                    <a:pt x="8290" y="2257"/>
                  </a:lnTo>
                  <a:lnTo>
                    <a:pt x="12998" y="6930"/>
                  </a:lnTo>
                  <a:lnTo>
                    <a:pt x="33032" y="32745"/>
                  </a:lnTo>
                  <a:lnTo>
                    <a:pt x="70712" y="50783"/>
                  </a:lnTo>
                  <a:lnTo>
                    <a:pt x="89103" y="58699"/>
                  </a:lnTo>
                  <a:lnTo>
                    <a:pt x="115644" y="60827"/>
                  </a:lnTo>
                  <a:lnTo>
                    <a:pt x="117736" y="60025"/>
                  </a:lnTo>
                  <a:lnTo>
                    <a:pt x="119131" y="58643"/>
                  </a:lnTo>
                  <a:lnTo>
                    <a:pt x="121920" y="533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785"/>
            <p:cNvSpPr/>
            <p:nvPr/>
          </p:nvSpPr>
          <p:spPr>
            <a:xfrm>
              <a:off x="7155180" y="1699383"/>
              <a:ext cx="205740" cy="167409"/>
            </a:xfrm>
            <a:custGeom>
              <a:avLst/>
              <a:gdLst/>
              <a:ahLst/>
              <a:cxnLst/>
              <a:rect l="0" t="0" r="0" b="0"/>
              <a:pathLst>
                <a:path w="205740" h="167409">
                  <a:moveTo>
                    <a:pt x="0" y="22737"/>
                  </a:moveTo>
                  <a:lnTo>
                    <a:pt x="4045" y="26782"/>
                  </a:lnTo>
                  <a:lnTo>
                    <a:pt x="8288" y="28768"/>
                  </a:lnTo>
                  <a:lnTo>
                    <a:pt x="17912" y="30043"/>
                  </a:lnTo>
                  <a:lnTo>
                    <a:pt x="38786" y="22026"/>
                  </a:lnTo>
                  <a:lnTo>
                    <a:pt x="49411" y="18187"/>
                  </a:lnTo>
                  <a:lnTo>
                    <a:pt x="84306" y="11476"/>
                  </a:lnTo>
                  <a:lnTo>
                    <a:pt x="119726" y="1989"/>
                  </a:lnTo>
                  <a:lnTo>
                    <a:pt x="153306" y="0"/>
                  </a:lnTo>
                  <a:lnTo>
                    <a:pt x="155544" y="806"/>
                  </a:lnTo>
                  <a:lnTo>
                    <a:pt x="157035" y="2189"/>
                  </a:lnTo>
                  <a:lnTo>
                    <a:pt x="158030" y="3958"/>
                  </a:lnTo>
                  <a:lnTo>
                    <a:pt x="157846" y="5984"/>
                  </a:lnTo>
                  <a:lnTo>
                    <a:pt x="155385" y="10493"/>
                  </a:lnTo>
                  <a:lnTo>
                    <a:pt x="123959" y="47559"/>
                  </a:lnTo>
                  <a:lnTo>
                    <a:pt x="90704" y="81697"/>
                  </a:lnTo>
                  <a:lnTo>
                    <a:pt x="70619" y="100602"/>
                  </a:lnTo>
                  <a:lnTo>
                    <a:pt x="45141" y="131172"/>
                  </a:lnTo>
                  <a:lnTo>
                    <a:pt x="40187" y="146117"/>
                  </a:lnTo>
                  <a:lnTo>
                    <a:pt x="38374" y="157915"/>
                  </a:lnTo>
                  <a:lnTo>
                    <a:pt x="46271" y="163355"/>
                  </a:lnTo>
                  <a:lnTo>
                    <a:pt x="59336" y="166283"/>
                  </a:lnTo>
                  <a:lnTo>
                    <a:pt x="93025" y="167408"/>
                  </a:lnTo>
                  <a:lnTo>
                    <a:pt x="123079" y="161412"/>
                  </a:lnTo>
                  <a:lnTo>
                    <a:pt x="158492" y="154332"/>
                  </a:lnTo>
                  <a:lnTo>
                    <a:pt x="180169" y="150628"/>
                  </a:lnTo>
                  <a:lnTo>
                    <a:pt x="195058" y="144168"/>
                  </a:lnTo>
                  <a:lnTo>
                    <a:pt x="205739" y="13703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786"/>
            <p:cNvSpPr/>
            <p:nvPr/>
          </p:nvSpPr>
          <p:spPr>
            <a:xfrm>
              <a:off x="6682739" y="1661322"/>
              <a:ext cx="419101" cy="242007"/>
            </a:xfrm>
            <a:custGeom>
              <a:avLst/>
              <a:gdLst/>
              <a:ahLst/>
              <a:cxnLst/>
              <a:rect l="0" t="0" r="0" b="0"/>
              <a:pathLst>
                <a:path w="419101" h="242007">
                  <a:moveTo>
                    <a:pt x="0" y="60798"/>
                  </a:moveTo>
                  <a:lnTo>
                    <a:pt x="0" y="71404"/>
                  </a:lnTo>
                  <a:lnTo>
                    <a:pt x="847" y="72948"/>
                  </a:lnTo>
                  <a:lnTo>
                    <a:pt x="2259" y="73978"/>
                  </a:lnTo>
                  <a:lnTo>
                    <a:pt x="34253" y="88108"/>
                  </a:lnTo>
                  <a:lnTo>
                    <a:pt x="71295" y="95389"/>
                  </a:lnTo>
                  <a:lnTo>
                    <a:pt x="107038" y="91986"/>
                  </a:lnTo>
                  <a:lnTo>
                    <a:pt x="138796" y="83082"/>
                  </a:lnTo>
                  <a:lnTo>
                    <a:pt x="168546" y="70882"/>
                  </a:lnTo>
                  <a:lnTo>
                    <a:pt x="188915" y="54202"/>
                  </a:lnTo>
                  <a:lnTo>
                    <a:pt x="194029" y="44884"/>
                  </a:lnTo>
                  <a:lnTo>
                    <a:pt x="197582" y="25306"/>
                  </a:lnTo>
                  <a:lnTo>
                    <a:pt x="197881" y="16519"/>
                  </a:lnTo>
                  <a:lnTo>
                    <a:pt x="196268" y="12652"/>
                  </a:lnTo>
                  <a:lnTo>
                    <a:pt x="189959" y="6097"/>
                  </a:lnTo>
                  <a:lnTo>
                    <a:pt x="183769" y="2620"/>
                  </a:lnTo>
                  <a:lnTo>
                    <a:pt x="173267" y="662"/>
                  </a:lnTo>
                  <a:lnTo>
                    <a:pt x="154547" y="0"/>
                  </a:lnTo>
                  <a:lnTo>
                    <a:pt x="117866" y="17019"/>
                  </a:lnTo>
                  <a:lnTo>
                    <a:pt x="91486" y="39826"/>
                  </a:lnTo>
                  <a:lnTo>
                    <a:pt x="75274" y="62204"/>
                  </a:lnTo>
                  <a:lnTo>
                    <a:pt x="61781" y="97419"/>
                  </a:lnTo>
                  <a:lnTo>
                    <a:pt x="50963" y="133131"/>
                  </a:lnTo>
                  <a:lnTo>
                    <a:pt x="51318" y="158712"/>
                  </a:lnTo>
                  <a:lnTo>
                    <a:pt x="56787" y="178333"/>
                  </a:lnTo>
                  <a:lnTo>
                    <a:pt x="67814" y="194871"/>
                  </a:lnTo>
                  <a:lnTo>
                    <a:pt x="86711" y="209546"/>
                  </a:lnTo>
                  <a:lnTo>
                    <a:pt x="102551" y="217102"/>
                  </a:lnTo>
                  <a:lnTo>
                    <a:pt x="133575" y="220328"/>
                  </a:lnTo>
                  <a:lnTo>
                    <a:pt x="153596" y="216627"/>
                  </a:lnTo>
                  <a:lnTo>
                    <a:pt x="191665" y="192287"/>
                  </a:lnTo>
                  <a:lnTo>
                    <a:pt x="215126" y="171594"/>
                  </a:lnTo>
                  <a:lnTo>
                    <a:pt x="245466" y="135154"/>
                  </a:lnTo>
                  <a:lnTo>
                    <a:pt x="266498" y="98938"/>
                  </a:lnTo>
                  <a:lnTo>
                    <a:pt x="276820" y="82631"/>
                  </a:lnTo>
                  <a:lnTo>
                    <a:pt x="289428" y="68561"/>
                  </a:lnTo>
                  <a:lnTo>
                    <a:pt x="289557" y="100985"/>
                  </a:lnTo>
                  <a:lnTo>
                    <a:pt x="289560" y="135873"/>
                  </a:lnTo>
                  <a:lnTo>
                    <a:pt x="289561" y="170862"/>
                  </a:lnTo>
                  <a:lnTo>
                    <a:pt x="289561" y="205177"/>
                  </a:lnTo>
                  <a:lnTo>
                    <a:pt x="289561" y="242006"/>
                  </a:lnTo>
                  <a:lnTo>
                    <a:pt x="289561" y="207620"/>
                  </a:lnTo>
                  <a:lnTo>
                    <a:pt x="295644" y="175532"/>
                  </a:lnTo>
                  <a:lnTo>
                    <a:pt x="301711" y="146534"/>
                  </a:lnTo>
                  <a:lnTo>
                    <a:pt x="305579" y="116493"/>
                  </a:lnTo>
                  <a:lnTo>
                    <a:pt x="315850" y="86989"/>
                  </a:lnTo>
                  <a:lnTo>
                    <a:pt x="329592" y="56093"/>
                  </a:lnTo>
                  <a:lnTo>
                    <a:pt x="337832" y="46007"/>
                  </a:lnTo>
                  <a:lnTo>
                    <a:pt x="352727" y="34955"/>
                  </a:lnTo>
                  <a:lnTo>
                    <a:pt x="356225" y="34256"/>
                  </a:lnTo>
                  <a:lnTo>
                    <a:pt x="364627" y="35737"/>
                  </a:lnTo>
                  <a:lnTo>
                    <a:pt x="382972" y="43586"/>
                  </a:lnTo>
                  <a:lnTo>
                    <a:pt x="389779" y="48350"/>
                  </a:lnTo>
                  <a:lnTo>
                    <a:pt x="398371" y="59838"/>
                  </a:lnTo>
                  <a:lnTo>
                    <a:pt x="406279" y="78011"/>
                  </a:lnTo>
                  <a:lnTo>
                    <a:pt x="410453" y="112991"/>
                  </a:lnTo>
                  <a:lnTo>
                    <a:pt x="411278" y="150255"/>
                  </a:lnTo>
                  <a:lnTo>
                    <a:pt x="411440" y="182326"/>
                  </a:lnTo>
                  <a:lnTo>
                    <a:pt x="412319" y="205343"/>
                  </a:lnTo>
                  <a:lnTo>
                    <a:pt x="413733" y="207961"/>
                  </a:lnTo>
                  <a:lnTo>
                    <a:pt x="419100" y="21319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787"/>
            <p:cNvSpPr/>
            <p:nvPr/>
          </p:nvSpPr>
          <p:spPr>
            <a:xfrm>
              <a:off x="6240780" y="853439"/>
              <a:ext cx="2164072" cy="1089661"/>
            </a:xfrm>
            <a:custGeom>
              <a:avLst/>
              <a:gdLst/>
              <a:ahLst/>
              <a:cxnLst/>
              <a:rect l="0" t="0" r="0" b="0"/>
              <a:pathLst>
                <a:path w="2164072" h="1089661">
                  <a:moveTo>
                    <a:pt x="45720" y="129540"/>
                  </a:moveTo>
                  <a:lnTo>
                    <a:pt x="33569" y="142538"/>
                  </a:lnTo>
                  <a:lnTo>
                    <a:pt x="24629" y="168327"/>
                  </a:lnTo>
                  <a:lnTo>
                    <a:pt x="23092" y="199214"/>
                  </a:lnTo>
                  <a:lnTo>
                    <a:pt x="22890" y="236365"/>
                  </a:lnTo>
                  <a:lnTo>
                    <a:pt x="22866" y="272812"/>
                  </a:lnTo>
                  <a:lnTo>
                    <a:pt x="22862" y="302566"/>
                  </a:lnTo>
                  <a:lnTo>
                    <a:pt x="22860" y="332831"/>
                  </a:lnTo>
                  <a:lnTo>
                    <a:pt x="22859" y="363247"/>
                  </a:lnTo>
                  <a:lnTo>
                    <a:pt x="23706" y="394555"/>
                  </a:lnTo>
                  <a:lnTo>
                    <a:pt x="28096" y="429420"/>
                  </a:lnTo>
                  <a:lnTo>
                    <a:pt x="30620" y="462422"/>
                  </a:lnTo>
                  <a:lnTo>
                    <a:pt x="36354" y="497788"/>
                  </a:lnTo>
                  <a:lnTo>
                    <a:pt x="43414" y="530093"/>
                  </a:lnTo>
                  <a:lnTo>
                    <a:pt x="50869" y="561960"/>
                  </a:lnTo>
                  <a:lnTo>
                    <a:pt x="59287" y="596990"/>
                  </a:lnTo>
                  <a:lnTo>
                    <a:pt x="71282" y="629194"/>
                  </a:lnTo>
                  <a:lnTo>
                    <a:pt x="81422" y="660185"/>
                  </a:lnTo>
                  <a:lnTo>
                    <a:pt x="94774" y="690817"/>
                  </a:lnTo>
                  <a:lnTo>
                    <a:pt x="109455" y="721342"/>
                  </a:lnTo>
                  <a:lnTo>
                    <a:pt x="125376" y="751835"/>
                  </a:lnTo>
                  <a:lnTo>
                    <a:pt x="144957" y="783166"/>
                  </a:lnTo>
                  <a:lnTo>
                    <a:pt x="161860" y="817190"/>
                  </a:lnTo>
                  <a:lnTo>
                    <a:pt x="184999" y="854558"/>
                  </a:lnTo>
                  <a:lnTo>
                    <a:pt x="209734" y="890256"/>
                  </a:lnTo>
                  <a:lnTo>
                    <a:pt x="242245" y="921767"/>
                  </a:lnTo>
                  <a:lnTo>
                    <a:pt x="276262" y="952450"/>
                  </a:lnTo>
                  <a:lnTo>
                    <a:pt x="311298" y="978926"/>
                  </a:lnTo>
                  <a:lnTo>
                    <a:pt x="343038" y="999277"/>
                  </a:lnTo>
                  <a:lnTo>
                    <a:pt x="375208" y="1013303"/>
                  </a:lnTo>
                  <a:lnTo>
                    <a:pt x="406188" y="1026866"/>
                  </a:lnTo>
                  <a:lnTo>
                    <a:pt x="440862" y="1041610"/>
                  </a:lnTo>
                  <a:lnTo>
                    <a:pt x="477947" y="1052657"/>
                  </a:lnTo>
                  <a:lnTo>
                    <a:pt x="515746" y="1061293"/>
                  </a:lnTo>
                  <a:lnTo>
                    <a:pt x="553757" y="1069214"/>
                  </a:lnTo>
                  <a:lnTo>
                    <a:pt x="581395" y="1074364"/>
                  </a:lnTo>
                  <a:lnTo>
                    <a:pt x="609763" y="1078629"/>
                  </a:lnTo>
                  <a:lnTo>
                    <a:pt x="636483" y="1080524"/>
                  </a:lnTo>
                  <a:lnTo>
                    <a:pt x="662469" y="1083624"/>
                  </a:lnTo>
                  <a:lnTo>
                    <a:pt x="688977" y="1086978"/>
                  </a:lnTo>
                  <a:lnTo>
                    <a:pt x="717692" y="1088468"/>
                  </a:lnTo>
                  <a:lnTo>
                    <a:pt x="747387" y="1089130"/>
                  </a:lnTo>
                  <a:lnTo>
                    <a:pt x="777518" y="1089425"/>
                  </a:lnTo>
                  <a:lnTo>
                    <a:pt x="807844" y="1089556"/>
                  </a:lnTo>
                  <a:lnTo>
                    <a:pt x="835997" y="1089614"/>
                  </a:lnTo>
                  <a:lnTo>
                    <a:pt x="863467" y="1089640"/>
                  </a:lnTo>
                  <a:lnTo>
                    <a:pt x="892610" y="1089651"/>
                  </a:lnTo>
                  <a:lnTo>
                    <a:pt x="922495" y="1089656"/>
                  </a:lnTo>
                  <a:lnTo>
                    <a:pt x="952711" y="1089659"/>
                  </a:lnTo>
                  <a:lnTo>
                    <a:pt x="983073" y="1089660"/>
                  </a:lnTo>
                  <a:lnTo>
                    <a:pt x="1011244" y="1087402"/>
                  </a:lnTo>
                  <a:lnTo>
                    <a:pt x="1038721" y="1083577"/>
                  </a:lnTo>
                  <a:lnTo>
                    <a:pt x="1067867" y="1079055"/>
                  </a:lnTo>
                  <a:lnTo>
                    <a:pt x="1097755" y="1076480"/>
                  </a:lnTo>
                  <a:lnTo>
                    <a:pt x="1127970" y="1074489"/>
                  </a:lnTo>
                  <a:lnTo>
                    <a:pt x="1158333" y="1070782"/>
                  </a:lnTo>
                  <a:lnTo>
                    <a:pt x="1186503" y="1064055"/>
                  </a:lnTo>
                  <a:lnTo>
                    <a:pt x="1213982" y="1056267"/>
                  </a:lnTo>
                  <a:lnTo>
                    <a:pt x="1243127" y="1049983"/>
                  </a:lnTo>
                  <a:lnTo>
                    <a:pt x="1273014" y="1044368"/>
                  </a:lnTo>
                  <a:lnTo>
                    <a:pt x="1302384" y="1038204"/>
                  </a:lnTo>
                  <a:lnTo>
                    <a:pt x="1329548" y="1029820"/>
                  </a:lnTo>
                  <a:lnTo>
                    <a:pt x="1357990" y="1022707"/>
                  </a:lnTo>
                  <a:lnTo>
                    <a:pt x="1386717" y="1015877"/>
                  </a:lnTo>
                  <a:lnTo>
                    <a:pt x="1413596" y="1007197"/>
                  </a:lnTo>
                  <a:lnTo>
                    <a:pt x="1441912" y="997694"/>
                  </a:lnTo>
                  <a:lnTo>
                    <a:pt x="1470583" y="987827"/>
                  </a:lnTo>
                  <a:lnTo>
                    <a:pt x="1497437" y="977797"/>
                  </a:lnTo>
                  <a:lnTo>
                    <a:pt x="1523483" y="967694"/>
                  </a:lnTo>
                  <a:lnTo>
                    <a:pt x="1549170" y="957560"/>
                  </a:lnTo>
                  <a:lnTo>
                    <a:pt x="1574697" y="947411"/>
                  </a:lnTo>
                  <a:lnTo>
                    <a:pt x="1600154" y="937256"/>
                  </a:lnTo>
                  <a:lnTo>
                    <a:pt x="1625580" y="926252"/>
                  </a:lnTo>
                  <a:lnTo>
                    <a:pt x="1662847" y="906623"/>
                  </a:lnTo>
                  <a:lnTo>
                    <a:pt x="1695715" y="888860"/>
                  </a:lnTo>
                  <a:lnTo>
                    <a:pt x="1727749" y="867886"/>
                  </a:lnTo>
                  <a:lnTo>
                    <a:pt x="1762828" y="845585"/>
                  </a:lnTo>
                  <a:lnTo>
                    <a:pt x="1795047" y="822891"/>
                  </a:lnTo>
                  <a:lnTo>
                    <a:pt x="1826042" y="799233"/>
                  </a:lnTo>
                  <a:lnTo>
                    <a:pt x="1855829" y="771998"/>
                  </a:lnTo>
                  <a:lnTo>
                    <a:pt x="1891336" y="739610"/>
                  </a:lnTo>
                  <a:lnTo>
                    <a:pt x="1926666" y="708753"/>
                  </a:lnTo>
                  <a:lnTo>
                    <a:pt x="1958104" y="672962"/>
                  </a:lnTo>
                  <a:lnTo>
                    <a:pt x="1986515" y="640555"/>
                  </a:lnTo>
                  <a:lnTo>
                    <a:pt x="2012730" y="605649"/>
                  </a:lnTo>
                  <a:lnTo>
                    <a:pt x="2036283" y="571378"/>
                  </a:lnTo>
                  <a:lnTo>
                    <a:pt x="2057242" y="535132"/>
                  </a:lnTo>
                  <a:lnTo>
                    <a:pt x="2077688" y="499217"/>
                  </a:lnTo>
                  <a:lnTo>
                    <a:pt x="2098879" y="464748"/>
                  </a:lnTo>
                  <a:lnTo>
                    <a:pt x="2122132" y="428462"/>
                  </a:lnTo>
                  <a:lnTo>
                    <a:pt x="2135380" y="392539"/>
                  </a:lnTo>
                  <a:lnTo>
                    <a:pt x="2145302" y="358915"/>
                  </a:lnTo>
                  <a:lnTo>
                    <a:pt x="2150399" y="327813"/>
                  </a:lnTo>
                  <a:lnTo>
                    <a:pt x="2155262" y="293166"/>
                  </a:lnTo>
                  <a:lnTo>
                    <a:pt x="2161459" y="259793"/>
                  </a:lnTo>
                  <a:lnTo>
                    <a:pt x="2163562" y="228741"/>
                  </a:lnTo>
                  <a:lnTo>
                    <a:pt x="2164012" y="191366"/>
                  </a:lnTo>
                  <a:lnTo>
                    <a:pt x="2164071" y="158964"/>
                  </a:lnTo>
                  <a:lnTo>
                    <a:pt x="2163231" y="130178"/>
                  </a:lnTo>
                  <a:lnTo>
                    <a:pt x="2157166" y="96799"/>
                  </a:lnTo>
                  <a:lnTo>
                    <a:pt x="2155822" y="81363"/>
                  </a:lnTo>
                  <a:lnTo>
                    <a:pt x="2142601" y="44689"/>
                  </a:lnTo>
                  <a:lnTo>
                    <a:pt x="2134780" y="28073"/>
                  </a:lnTo>
                  <a:lnTo>
                    <a:pt x="2133949" y="20360"/>
                  </a:lnTo>
                  <a:lnTo>
                    <a:pt x="2132986" y="18653"/>
                  </a:lnTo>
                  <a:lnTo>
                    <a:pt x="2131497" y="17516"/>
                  </a:lnTo>
                  <a:lnTo>
                    <a:pt x="2129658" y="16757"/>
                  </a:lnTo>
                  <a:lnTo>
                    <a:pt x="2128432" y="15405"/>
                  </a:lnTo>
                  <a:lnTo>
                    <a:pt x="2126075" y="7974"/>
                  </a:lnTo>
                  <a:lnTo>
                    <a:pt x="2125980" y="1"/>
                  </a:lnTo>
                  <a:lnTo>
                    <a:pt x="2088903" y="0"/>
                  </a:lnTo>
                  <a:lnTo>
                    <a:pt x="2055761" y="0"/>
                  </a:lnTo>
                  <a:lnTo>
                    <a:pt x="2022858" y="0"/>
                  </a:lnTo>
                  <a:lnTo>
                    <a:pt x="1989523" y="0"/>
                  </a:lnTo>
                  <a:lnTo>
                    <a:pt x="1952395" y="847"/>
                  </a:lnTo>
                  <a:lnTo>
                    <a:pt x="1922524" y="5237"/>
                  </a:lnTo>
                  <a:lnTo>
                    <a:pt x="1893070" y="6914"/>
                  </a:lnTo>
                  <a:lnTo>
                    <a:pt x="1855417" y="7481"/>
                  </a:lnTo>
                  <a:lnTo>
                    <a:pt x="1822293" y="7579"/>
                  </a:lnTo>
                  <a:lnTo>
                    <a:pt x="1784805" y="7612"/>
                  </a:lnTo>
                  <a:lnTo>
                    <a:pt x="1747703" y="7619"/>
                  </a:lnTo>
                  <a:lnTo>
                    <a:pt x="1715038" y="7620"/>
                  </a:lnTo>
                  <a:lnTo>
                    <a:pt x="1677115" y="7620"/>
                  </a:lnTo>
                  <a:lnTo>
                    <a:pt x="1641871" y="7621"/>
                  </a:lnTo>
                  <a:lnTo>
                    <a:pt x="1615451" y="7621"/>
                  </a:lnTo>
                  <a:lnTo>
                    <a:pt x="1615439" y="43907"/>
                  </a:lnTo>
                  <a:lnTo>
                    <a:pt x="1615439" y="81924"/>
                  </a:lnTo>
                  <a:lnTo>
                    <a:pt x="1616286" y="94077"/>
                  </a:lnTo>
                  <a:lnTo>
                    <a:pt x="1621471" y="108456"/>
                  </a:lnTo>
                  <a:lnTo>
                    <a:pt x="1625178" y="137316"/>
                  </a:lnTo>
                  <a:lnTo>
                    <a:pt x="1629593" y="153466"/>
                  </a:lnTo>
                  <a:lnTo>
                    <a:pt x="1630584" y="187218"/>
                  </a:lnTo>
                  <a:lnTo>
                    <a:pt x="1630671" y="224936"/>
                  </a:lnTo>
                  <a:lnTo>
                    <a:pt x="1630679" y="260487"/>
                  </a:lnTo>
                  <a:lnTo>
                    <a:pt x="1628421" y="291335"/>
                  </a:lnTo>
                  <a:lnTo>
                    <a:pt x="1623530" y="327147"/>
                  </a:lnTo>
                  <a:lnTo>
                    <a:pt x="1620941" y="345006"/>
                  </a:lnTo>
                  <a:lnTo>
                    <a:pt x="1613665" y="380516"/>
                  </a:lnTo>
                  <a:lnTo>
                    <a:pt x="1609552" y="396097"/>
                  </a:lnTo>
                  <a:lnTo>
                    <a:pt x="1606075" y="411438"/>
                  </a:lnTo>
                  <a:lnTo>
                    <a:pt x="1601940" y="426708"/>
                  </a:lnTo>
                  <a:lnTo>
                    <a:pt x="1600126" y="436028"/>
                  </a:lnTo>
                  <a:lnTo>
                    <a:pt x="1593740" y="451674"/>
                  </a:lnTo>
                  <a:lnTo>
                    <a:pt x="1591962" y="466582"/>
                  </a:lnTo>
                  <a:lnTo>
                    <a:pt x="1590475" y="468535"/>
                  </a:lnTo>
                  <a:lnTo>
                    <a:pt x="1588636" y="469837"/>
                  </a:lnTo>
                  <a:lnTo>
                    <a:pt x="1587410" y="471551"/>
                  </a:lnTo>
                  <a:lnTo>
                    <a:pt x="1586049" y="475714"/>
                  </a:lnTo>
                  <a:lnTo>
                    <a:pt x="1584962" y="487643"/>
                  </a:lnTo>
                  <a:lnTo>
                    <a:pt x="1577653" y="487680"/>
                  </a:lnTo>
                  <a:lnTo>
                    <a:pt x="1573387" y="491725"/>
                  </a:lnTo>
                  <a:lnTo>
                    <a:pt x="1566834" y="493712"/>
                  </a:lnTo>
                  <a:lnTo>
                    <a:pt x="1532736" y="495273"/>
                  </a:lnTo>
                  <a:lnTo>
                    <a:pt x="1496994" y="495298"/>
                  </a:lnTo>
                  <a:lnTo>
                    <a:pt x="1466267" y="501331"/>
                  </a:lnTo>
                  <a:lnTo>
                    <a:pt x="1433196" y="502607"/>
                  </a:lnTo>
                  <a:lnTo>
                    <a:pt x="1402206" y="508095"/>
                  </a:lnTo>
                  <a:lnTo>
                    <a:pt x="1369367" y="510058"/>
                  </a:lnTo>
                  <a:lnTo>
                    <a:pt x="1340458" y="510397"/>
                  </a:lnTo>
                  <a:lnTo>
                    <a:pt x="1304395" y="514557"/>
                  </a:lnTo>
                  <a:lnTo>
                    <a:pt x="1267574" y="517449"/>
                  </a:lnTo>
                  <a:lnTo>
                    <a:pt x="1234964" y="520278"/>
                  </a:lnTo>
                  <a:lnTo>
                    <a:pt x="1200018" y="524694"/>
                  </a:lnTo>
                  <a:lnTo>
                    <a:pt x="1167432" y="526413"/>
                  </a:lnTo>
                  <a:lnTo>
                    <a:pt x="1132354" y="532676"/>
                  </a:lnTo>
                  <a:lnTo>
                    <a:pt x="1096183" y="533358"/>
                  </a:lnTo>
                  <a:lnTo>
                    <a:pt x="1059358" y="533400"/>
                  </a:lnTo>
                  <a:lnTo>
                    <a:pt x="1051590" y="533401"/>
                  </a:lnTo>
                  <a:lnTo>
                    <a:pt x="1051559" y="496296"/>
                  </a:lnTo>
                  <a:lnTo>
                    <a:pt x="1052406" y="477216"/>
                  </a:lnTo>
                  <a:lnTo>
                    <a:pt x="1058120" y="448035"/>
                  </a:lnTo>
                  <a:lnTo>
                    <a:pt x="1059040" y="411277"/>
                  </a:lnTo>
                  <a:lnTo>
                    <a:pt x="1059152" y="376915"/>
                  </a:lnTo>
                  <a:lnTo>
                    <a:pt x="1059174" y="343599"/>
                  </a:lnTo>
                  <a:lnTo>
                    <a:pt x="1061436" y="312558"/>
                  </a:lnTo>
                  <a:lnTo>
                    <a:pt x="1065739" y="281968"/>
                  </a:lnTo>
                  <a:lnTo>
                    <a:pt x="1066660" y="246102"/>
                  </a:lnTo>
                  <a:lnTo>
                    <a:pt x="1065935" y="213502"/>
                  </a:lnTo>
                  <a:lnTo>
                    <a:pt x="1059649" y="175417"/>
                  </a:lnTo>
                  <a:lnTo>
                    <a:pt x="1058394" y="155118"/>
                  </a:lnTo>
                  <a:lnTo>
                    <a:pt x="1049776" y="130071"/>
                  </a:lnTo>
                  <a:lnTo>
                    <a:pt x="1046534" y="124696"/>
                  </a:lnTo>
                  <a:lnTo>
                    <a:pt x="1044452" y="114347"/>
                  </a:lnTo>
                  <a:lnTo>
                    <a:pt x="1043948" y="95462"/>
                  </a:lnTo>
                  <a:lnTo>
                    <a:pt x="1043099" y="94122"/>
                  </a:lnTo>
                  <a:lnTo>
                    <a:pt x="1041685" y="93228"/>
                  </a:lnTo>
                  <a:lnTo>
                    <a:pt x="1037379" y="91794"/>
                  </a:lnTo>
                  <a:lnTo>
                    <a:pt x="1036791" y="89340"/>
                  </a:lnTo>
                  <a:lnTo>
                    <a:pt x="1036320" y="83821"/>
                  </a:lnTo>
                  <a:lnTo>
                    <a:pt x="999223" y="83821"/>
                  </a:lnTo>
                  <a:lnTo>
                    <a:pt x="969126" y="92109"/>
                  </a:lnTo>
                  <a:lnTo>
                    <a:pt x="952911" y="97001"/>
                  </a:lnTo>
                  <a:lnTo>
                    <a:pt x="921070" y="104026"/>
                  </a:lnTo>
                  <a:lnTo>
                    <a:pt x="883795" y="110376"/>
                  </a:lnTo>
                  <a:lnTo>
                    <a:pt x="845803" y="113784"/>
                  </a:lnTo>
                  <a:lnTo>
                    <a:pt x="807717" y="115079"/>
                  </a:lnTo>
                  <a:lnTo>
                    <a:pt x="769619" y="120852"/>
                  </a:lnTo>
                  <a:lnTo>
                    <a:pt x="734505" y="121827"/>
                  </a:lnTo>
                  <a:lnTo>
                    <a:pt x="726355" y="119621"/>
                  </a:lnTo>
                  <a:lnTo>
                    <a:pt x="719064" y="116665"/>
                  </a:lnTo>
                  <a:lnTo>
                    <a:pt x="681378" y="114306"/>
                  </a:lnTo>
                  <a:lnTo>
                    <a:pt x="678180" y="114300"/>
                  </a:lnTo>
                  <a:lnTo>
                    <a:pt x="678180" y="132499"/>
                  </a:lnTo>
                  <a:lnTo>
                    <a:pt x="679027" y="134053"/>
                  </a:lnTo>
                  <a:lnTo>
                    <a:pt x="680437" y="135089"/>
                  </a:lnTo>
                  <a:lnTo>
                    <a:pt x="682225" y="135779"/>
                  </a:lnTo>
                  <a:lnTo>
                    <a:pt x="683417" y="137086"/>
                  </a:lnTo>
                  <a:lnTo>
                    <a:pt x="684740" y="140797"/>
                  </a:lnTo>
                  <a:lnTo>
                    <a:pt x="685791" y="174234"/>
                  </a:lnTo>
                  <a:lnTo>
                    <a:pt x="683538" y="181295"/>
                  </a:lnTo>
                  <a:lnTo>
                    <a:pt x="680561" y="187256"/>
                  </a:lnTo>
                  <a:lnTo>
                    <a:pt x="670481" y="222953"/>
                  </a:lnTo>
                  <a:lnTo>
                    <a:pt x="652678" y="256865"/>
                  </a:lnTo>
                  <a:lnTo>
                    <a:pt x="637808" y="281983"/>
                  </a:lnTo>
                  <a:lnTo>
                    <a:pt x="610947" y="317503"/>
                  </a:lnTo>
                  <a:lnTo>
                    <a:pt x="595974" y="336974"/>
                  </a:lnTo>
                  <a:lnTo>
                    <a:pt x="561816" y="360540"/>
                  </a:lnTo>
                  <a:lnTo>
                    <a:pt x="525665" y="378225"/>
                  </a:lnTo>
                  <a:lnTo>
                    <a:pt x="487736" y="392833"/>
                  </a:lnTo>
                  <a:lnTo>
                    <a:pt x="454040" y="401178"/>
                  </a:lnTo>
                  <a:lnTo>
                    <a:pt x="422728" y="403507"/>
                  </a:lnTo>
                  <a:lnTo>
                    <a:pt x="406722" y="399711"/>
                  </a:lnTo>
                  <a:lnTo>
                    <a:pt x="371705" y="383446"/>
                  </a:lnTo>
                  <a:lnTo>
                    <a:pt x="336354" y="351554"/>
                  </a:lnTo>
                  <a:lnTo>
                    <a:pt x="331523" y="342231"/>
                  </a:lnTo>
                  <a:lnTo>
                    <a:pt x="317280" y="307301"/>
                  </a:lnTo>
                  <a:lnTo>
                    <a:pt x="300554" y="278692"/>
                  </a:lnTo>
                  <a:lnTo>
                    <a:pt x="289088" y="243799"/>
                  </a:lnTo>
                  <a:lnTo>
                    <a:pt x="285117" y="233662"/>
                  </a:lnTo>
                  <a:lnTo>
                    <a:pt x="282125" y="198119"/>
                  </a:lnTo>
                  <a:lnTo>
                    <a:pt x="281176" y="188807"/>
                  </a:lnTo>
                  <a:lnTo>
                    <a:pt x="275925" y="173672"/>
                  </a:lnTo>
                  <a:lnTo>
                    <a:pt x="274338" y="138924"/>
                  </a:lnTo>
                  <a:lnTo>
                    <a:pt x="273478" y="126864"/>
                  </a:lnTo>
                  <a:lnTo>
                    <a:pt x="267406" y="114668"/>
                  </a:lnTo>
                  <a:lnTo>
                    <a:pt x="267014" y="110795"/>
                  </a:lnTo>
                  <a:lnTo>
                    <a:pt x="264581" y="106252"/>
                  </a:lnTo>
                  <a:lnTo>
                    <a:pt x="259080" y="99061"/>
                  </a:lnTo>
                  <a:lnTo>
                    <a:pt x="223034" y="99061"/>
                  </a:lnTo>
                  <a:lnTo>
                    <a:pt x="203104" y="105144"/>
                  </a:lnTo>
                  <a:lnTo>
                    <a:pt x="167474" y="118622"/>
                  </a:lnTo>
                  <a:lnTo>
                    <a:pt x="135967" y="125531"/>
                  </a:lnTo>
                  <a:lnTo>
                    <a:pt x="101160" y="135044"/>
                  </a:lnTo>
                  <a:lnTo>
                    <a:pt x="63622" y="141082"/>
                  </a:lnTo>
                  <a:lnTo>
                    <a:pt x="28389" y="144684"/>
                  </a:lnTo>
                  <a:lnTo>
                    <a:pt x="11653" y="144778"/>
                  </a:lnTo>
                  <a:lnTo>
                    <a:pt x="10308" y="143932"/>
                  </a:lnTo>
                  <a:lnTo>
                    <a:pt x="9412" y="142522"/>
                  </a:lnTo>
                  <a:lnTo>
                    <a:pt x="8815" y="140735"/>
                  </a:lnTo>
                  <a:lnTo>
                    <a:pt x="7570" y="139543"/>
                  </a:lnTo>
                  <a:lnTo>
                    <a:pt x="1" y="137161"/>
                  </a:lnTo>
                  <a:lnTo>
                    <a:pt x="0" y="137161"/>
                  </a:lnTo>
                  <a:lnTo>
                    <a:pt x="0" y="144688"/>
                  </a:lnTo>
                  <a:lnTo>
                    <a:pt x="7306" y="152084"/>
                  </a:lnTo>
                  <a:lnTo>
                    <a:pt x="7614" y="186297"/>
                  </a:lnTo>
                  <a:lnTo>
                    <a:pt x="8465" y="200920"/>
                  </a:lnTo>
                  <a:lnTo>
                    <a:pt x="14533" y="231163"/>
                  </a:lnTo>
                  <a:lnTo>
                    <a:pt x="15877" y="246387"/>
                  </a:lnTo>
                  <a:lnTo>
                    <a:pt x="22859" y="2743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788"/>
            <p:cNvSpPr/>
            <p:nvPr/>
          </p:nvSpPr>
          <p:spPr>
            <a:xfrm>
              <a:off x="7642860" y="1579460"/>
              <a:ext cx="243841" cy="264081"/>
            </a:xfrm>
            <a:custGeom>
              <a:avLst/>
              <a:gdLst/>
              <a:ahLst/>
              <a:cxnLst/>
              <a:rect l="0" t="0" r="0" b="0"/>
              <a:pathLst>
                <a:path w="243841" h="264081">
                  <a:moveTo>
                    <a:pt x="22859" y="89319"/>
                  </a:moveTo>
                  <a:lnTo>
                    <a:pt x="22859" y="93365"/>
                  </a:lnTo>
                  <a:lnTo>
                    <a:pt x="20601" y="97608"/>
                  </a:lnTo>
                  <a:lnTo>
                    <a:pt x="18814" y="99926"/>
                  </a:lnTo>
                  <a:lnTo>
                    <a:pt x="16828" y="107015"/>
                  </a:lnTo>
                  <a:lnTo>
                    <a:pt x="9365" y="142450"/>
                  </a:lnTo>
                  <a:lnTo>
                    <a:pt x="3150" y="171290"/>
                  </a:lnTo>
                  <a:lnTo>
                    <a:pt x="623" y="209118"/>
                  </a:lnTo>
                  <a:lnTo>
                    <a:pt x="54" y="246227"/>
                  </a:lnTo>
                  <a:lnTo>
                    <a:pt x="0" y="264080"/>
                  </a:lnTo>
                  <a:lnTo>
                    <a:pt x="0" y="232003"/>
                  </a:lnTo>
                  <a:lnTo>
                    <a:pt x="847" y="201512"/>
                  </a:lnTo>
                  <a:lnTo>
                    <a:pt x="6083" y="169316"/>
                  </a:lnTo>
                  <a:lnTo>
                    <a:pt x="12996" y="137105"/>
                  </a:lnTo>
                  <a:lnTo>
                    <a:pt x="21255" y="101973"/>
                  </a:lnTo>
                  <a:lnTo>
                    <a:pt x="33203" y="71432"/>
                  </a:lnTo>
                  <a:lnTo>
                    <a:pt x="43328" y="51752"/>
                  </a:lnTo>
                  <a:lnTo>
                    <a:pt x="56676" y="40182"/>
                  </a:lnTo>
                  <a:lnTo>
                    <a:pt x="70509" y="32239"/>
                  </a:lnTo>
                  <a:lnTo>
                    <a:pt x="77340" y="30084"/>
                  </a:lnTo>
                  <a:lnTo>
                    <a:pt x="80346" y="30356"/>
                  </a:lnTo>
                  <a:lnTo>
                    <a:pt x="85944" y="32916"/>
                  </a:lnTo>
                  <a:lnTo>
                    <a:pt x="93856" y="43162"/>
                  </a:lnTo>
                  <a:lnTo>
                    <a:pt x="109209" y="75769"/>
                  </a:lnTo>
                  <a:lnTo>
                    <a:pt x="113294" y="110130"/>
                  </a:lnTo>
                  <a:lnTo>
                    <a:pt x="111843" y="142255"/>
                  </a:lnTo>
                  <a:lnTo>
                    <a:pt x="101102" y="177797"/>
                  </a:lnTo>
                  <a:lnTo>
                    <a:pt x="99329" y="191376"/>
                  </a:lnTo>
                  <a:lnTo>
                    <a:pt x="99239" y="191224"/>
                  </a:lnTo>
                  <a:lnTo>
                    <a:pt x="99095" y="188941"/>
                  </a:lnTo>
                  <a:lnTo>
                    <a:pt x="111212" y="161571"/>
                  </a:lnTo>
                  <a:lnTo>
                    <a:pt x="115947" y="132002"/>
                  </a:lnTo>
                  <a:lnTo>
                    <a:pt x="122408" y="103659"/>
                  </a:lnTo>
                  <a:lnTo>
                    <a:pt x="131942" y="73813"/>
                  </a:lnTo>
                  <a:lnTo>
                    <a:pt x="146289" y="37432"/>
                  </a:lnTo>
                  <a:lnTo>
                    <a:pt x="165915" y="8618"/>
                  </a:lnTo>
                  <a:lnTo>
                    <a:pt x="171953" y="2652"/>
                  </a:lnTo>
                  <a:lnTo>
                    <a:pt x="177459" y="0"/>
                  </a:lnTo>
                  <a:lnTo>
                    <a:pt x="179265" y="140"/>
                  </a:lnTo>
                  <a:lnTo>
                    <a:pt x="180470" y="1080"/>
                  </a:lnTo>
                  <a:lnTo>
                    <a:pt x="193344" y="30498"/>
                  </a:lnTo>
                  <a:lnTo>
                    <a:pt x="198023" y="60109"/>
                  </a:lnTo>
                  <a:lnTo>
                    <a:pt x="203964" y="97692"/>
                  </a:lnTo>
                  <a:lnTo>
                    <a:pt x="209434" y="133683"/>
                  </a:lnTo>
                  <a:lnTo>
                    <a:pt x="215100" y="168445"/>
                  </a:lnTo>
                  <a:lnTo>
                    <a:pt x="219213" y="175287"/>
                  </a:lnTo>
                  <a:lnTo>
                    <a:pt x="223863" y="178327"/>
                  </a:lnTo>
                  <a:lnTo>
                    <a:pt x="231242" y="180039"/>
                  </a:lnTo>
                  <a:lnTo>
                    <a:pt x="232901" y="179433"/>
                  </a:lnTo>
                  <a:lnTo>
                    <a:pt x="234007" y="178181"/>
                  </a:lnTo>
                  <a:lnTo>
                    <a:pt x="236083" y="174534"/>
                  </a:lnTo>
                  <a:lnTo>
                    <a:pt x="243840" y="1655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789"/>
            <p:cNvSpPr/>
            <p:nvPr/>
          </p:nvSpPr>
          <p:spPr>
            <a:xfrm>
              <a:off x="7909560" y="1472646"/>
              <a:ext cx="198121" cy="195533"/>
            </a:xfrm>
            <a:custGeom>
              <a:avLst/>
              <a:gdLst/>
              <a:ahLst/>
              <a:cxnLst/>
              <a:rect l="0" t="0" r="0" b="0"/>
              <a:pathLst>
                <a:path w="198121" h="195533">
                  <a:moveTo>
                    <a:pt x="0" y="135174"/>
                  </a:moveTo>
                  <a:lnTo>
                    <a:pt x="0" y="146525"/>
                  </a:lnTo>
                  <a:lnTo>
                    <a:pt x="847" y="147821"/>
                  </a:lnTo>
                  <a:lnTo>
                    <a:pt x="2257" y="148685"/>
                  </a:lnTo>
                  <a:lnTo>
                    <a:pt x="8288" y="149901"/>
                  </a:lnTo>
                  <a:lnTo>
                    <a:pt x="21957" y="150312"/>
                  </a:lnTo>
                  <a:lnTo>
                    <a:pt x="40963" y="144310"/>
                  </a:lnTo>
                  <a:lnTo>
                    <a:pt x="71148" y="129157"/>
                  </a:lnTo>
                  <a:lnTo>
                    <a:pt x="100755" y="101848"/>
                  </a:lnTo>
                  <a:lnTo>
                    <a:pt x="113630" y="79515"/>
                  </a:lnTo>
                  <a:lnTo>
                    <a:pt x="126065" y="44275"/>
                  </a:lnTo>
                  <a:lnTo>
                    <a:pt x="129082" y="16199"/>
                  </a:lnTo>
                  <a:lnTo>
                    <a:pt x="127078" y="8072"/>
                  </a:lnTo>
                  <a:lnTo>
                    <a:pt x="125358" y="4719"/>
                  </a:lnTo>
                  <a:lnTo>
                    <a:pt x="122519" y="2484"/>
                  </a:lnTo>
                  <a:lnTo>
                    <a:pt x="114848" y="0"/>
                  </a:lnTo>
                  <a:lnTo>
                    <a:pt x="105794" y="1154"/>
                  </a:lnTo>
                  <a:lnTo>
                    <a:pt x="96126" y="5336"/>
                  </a:lnTo>
                  <a:lnTo>
                    <a:pt x="60769" y="37537"/>
                  </a:lnTo>
                  <a:lnTo>
                    <a:pt x="38563" y="69132"/>
                  </a:lnTo>
                  <a:lnTo>
                    <a:pt x="22996" y="97826"/>
                  </a:lnTo>
                  <a:lnTo>
                    <a:pt x="14454" y="117728"/>
                  </a:lnTo>
                  <a:lnTo>
                    <a:pt x="8969" y="153584"/>
                  </a:lnTo>
                  <a:lnTo>
                    <a:pt x="9066" y="166216"/>
                  </a:lnTo>
                  <a:lnTo>
                    <a:pt x="11931" y="177474"/>
                  </a:lnTo>
                  <a:lnTo>
                    <a:pt x="18284" y="185865"/>
                  </a:lnTo>
                  <a:lnTo>
                    <a:pt x="22349" y="189288"/>
                  </a:lnTo>
                  <a:lnTo>
                    <a:pt x="35897" y="193091"/>
                  </a:lnTo>
                  <a:lnTo>
                    <a:pt x="68145" y="195532"/>
                  </a:lnTo>
                  <a:lnTo>
                    <a:pt x="105057" y="189085"/>
                  </a:lnTo>
                  <a:lnTo>
                    <a:pt x="142703" y="172383"/>
                  </a:lnTo>
                  <a:lnTo>
                    <a:pt x="174850" y="152778"/>
                  </a:lnTo>
                  <a:lnTo>
                    <a:pt x="198120" y="13517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281"/>
          <p:cNvGrpSpPr/>
          <p:nvPr/>
        </p:nvGrpSpPr>
        <p:grpSpPr>
          <a:xfrm>
            <a:off x="5281950" y="225745"/>
            <a:ext cx="2360911" cy="1084410"/>
            <a:chOff x="5281950" y="225745"/>
            <a:chExt cx="2360911" cy="1084410"/>
          </a:xfrm>
        </p:grpSpPr>
        <p:sp>
          <p:nvSpPr>
            <p:cNvPr id="39" name="SMARTInkShape-1790"/>
            <p:cNvSpPr/>
            <p:nvPr/>
          </p:nvSpPr>
          <p:spPr>
            <a:xfrm>
              <a:off x="5859780" y="663010"/>
              <a:ext cx="853440" cy="457130"/>
            </a:xfrm>
            <a:custGeom>
              <a:avLst/>
              <a:gdLst/>
              <a:ahLst/>
              <a:cxnLst/>
              <a:rect l="0" t="0" r="0" b="0"/>
              <a:pathLst>
                <a:path w="853440" h="457130">
                  <a:moveTo>
                    <a:pt x="0" y="198050"/>
                  </a:moveTo>
                  <a:lnTo>
                    <a:pt x="0" y="194004"/>
                  </a:lnTo>
                  <a:lnTo>
                    <a:pt x="4045" y="183398"/>
                  </a:lnTo>
                  <a:lnTo>
                    <a:pt x="14650" y="169531"/>
                  </a:lnTo>
                  <a:lnTo>
                    <a:pt x="46646" y="142376"/>
                  </a:lnTo>
                  <a:lnTo>
                    <a:pt x="83942" y="112386"/>
                  </a:lnTo>
                  <a:lnTo>
                    <a:pt x="116581" y="89249"/>
                  </a:lnTo>
                  <a:lnTo>
                    <a:pt x="145456" y="72397"/>
                  </a:lnTo>
                  <a:lnTo>
                    <a:pt x="175460" y="59784"/>
                  </a:lnTo>
                  <a:lnTo>
                    <a:pt x="205799" y="47580"/>
                  </a:lnTo>
                  <a:lnTo>
                    <a:pt x="242346" y="31826"/>
                  </a:lnTo>
                  <a:lnTo>
                    <a:pt x="274347" y="21422"/>
                  </a:lnTo>
                  <a:lnTo>
                    <a:pt x="310640" y="12977"/>
                  </a:lnTo>
                  <a:lnTo>
                    <a:pt x="344159" y="9158"/>
                  </a:lnTo>
                  <a:lnTo>
                    <a:pt x="379586" y="3981"/>
                  </a:lnTo>
                  <a:lnTo>
                    <a:pt x="412848" y="1130"/>
                  </a:lnTo>
                  <a:lnTo>
                    <a:pt x="450038" y="167"/>
                  </a:lnTo>
                  <a:lnTo>
                    <a:pt x="483394" y="0"/>
                  </a:lnTo>
                  <a:lnTo>
                    <a:pt x="514256" y="797"/>
                  </a:lnTo>
                  <a:lnTo>
                    <a:pt x="550126" y="8223"/>
                  </a:lnTo>
                  <a:lnTo>
                    <a:pt x="585528" y="17842"/>
                  </a:lnTo>
                  <a:lnTo>
                    <a:pt x="616981" y="27896"/>
                  </a:lnTo>
                  <a:lnTo>
                    <a:pt x="647653" y="40292"/>
                  </a:lnTo>
                  <a:lnTo>
                    <a:pt x="684947" y="63728"/>
                  </a:lnTo>
                  <a:lnTo>
                    <a:pt x="722912" y="94782"/>
                  </a:lnTo>
                  <a:lnTo>
                    <a:pt x="749770" y="131306"/>
                  </a:lnTo>
                  <a:lnTo>
                    <a:pt x="763832" y="147888"/>
                  </a:lnTo>
                  <a:lnTo>
                    <a:pt x="782034" y="185472"/>
                  </a:lnTo>
                  <a:lnTo>
                    <a:pt x="794982" y="221260"/>
                  </a:lnTo>
                  <a:lnTo>
                    <a:pt x="805456" y="259056"/>
                  </a:lnTo>
                  <a:lnTo>
                    <a:pt x="808268" y="296269"/>
                  </a:lnTo>
                  <a:lnTo>
                    <a:pt x="814242" y="328650"/>
                  </a:lnTo>
                  <a:lnTo>
                    <a:pt x="817452" y="357540"/>
                  </a:lnTo>
                  <a:lnTo>
                    <a:pt x="821328" y="375411"/>
                  </a:lnTo>
                  <a:lnTo>
                    <a:pt x="824734" y="394534"/>
                  </a:lnTo>
                  <a:lnTo>
                    <a:pt x="836459" y="432440"/>
                  </a:lnTo>
                  <a:lnTo>
                    <a:pt x="837039" y="435590"/>
                  </a:lnTo>
                  <a:lnTo>
                    <a:pt x="838273" y="437690"/>
                  </a:lnTo>
                  <a:lnTo>
                    <a:pt x="839942" y="439090"/>
                  </a:lnTo>
                  <a:lnTo>
                    <a:pt x="841901" y="440023"/>
                  </a:lnTo>
                  <a:lnTo>
                    <a:pt x="843207" y="441492"/>
                  </a:lnTo>
                  <a:lnTo>
                    <a:pt x="844658" y="445382"/>
                  </a:lnTo>
                  <a:lnTo>
                    <a:pt x="845892" y="446758"/>
                  </a:lnTo>
                  <a:lnTo>
                    <a:pt x="849521" y="448286"/>
                  </a:lnTo>
                  <a:lnTo>
                    <a:pt x="850827" y="449541"/>
                  </a:lnTo>
                  <a:lnTo>
                    <a:pt x="853439" y="45712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791"/>
            <p:cNvSpPr/>
            <p:nvPr/>
          </p:nvSpPr>
          <p:spPr>
            <a:xfrm>
              <a:off x="6309360" y="533404"/>
              <a:ext cx="1333501" cy="624836"/>
            </a:xfrm>
            <a:custGeom>
              <a:avLst/>
              <a:gdLst/>
              <a:ahLst/>
              <a:cxnLst/>
              <a:rect l="0" t="0" r="0" b="0"/>
              <a:pathLst>
                <a:path w="1333501" h="624836">
                  <a:moveTo>
                    <a:pt x="0" y="152396"/>
                  </a:moveTo>
                  <a:lnTo>
                    <a:pt x="0" y="138308"/>
                  </a:lnTo>
                  <a:lnTo>
                    <a:pt x="13843" y="118989"/>
                  </a:lnTo>
                  <a:lnTo>
                    <a:pt x="46200" y="96548"/>
                  </a:lnTo>
                  <a:lnTo>
                    <a:pt x="83796" y="73725"/>
                  </a:lnTo>
                  <a:lnTo>
                    <a:pt x="115467" y="54714"/>
                  </a:lnTo>
                  <a:lnTo>
                    <a:pt x="145857" y="41409"/>
                  </a:lnTo>
                  <a:lnTo>
                    <a:pt x="181337" y="30628"/>
                  </a:lnTo>
                  <a:lnTo>
                    <a:pt x="217100" y="20346"/>
                  </a:lnTo>
                  <a:lnTo>
                    <a:pt x="251540" y="15398"/>
                  </a:lnTo>
                  <a:lnTo>
                    <a:pt x="280176" y="9451"/>
                  </a:lnTo>
                  <a:lnTo>
                    <a:pt x="310109" y="3173"/>
                  </a:lnTo>
                  <a:lnTo>
                    <a:pt x="340427" y="937"/>
                  </a:lnTo>
                  <a:lnTo>
                    <a:pt x="370013" y="275"/>
                  </a:lnTo>
                  <a:lnTo>
                    <a:pt x="405453" y="51"/>
                  </a:lnTo>
                  <a:lnTo>
                    <a:pt x="437070" y="12"/>
                  </a:lnTo>
                  <a:lnTo>
                    <a:pt x="468733" y="0"/>
                  </a:lnTo>
                  <a:lnTo>
                    <a:pt x="506232" y="4042"/>
                  </a:lnTo>
                  <a:lnTo>
                    <a:pt x="536168" y="6557"/>
                  </a:lnTo>
                  <a:lnTo>
                    <a:pt x="572235" y="13490"/>
                  </a:lnTo>
                  <a:lnTo>
                    <a:pt x="604549" y="20551"/>
                  </a:lnTo>
                  <a:lnTo>
                    <a:pt x="641339" y="28264"/>
                  </a:lnTo>
                  <a:lnTo>
                    <a:pt x="676923" y="34084"/>
                  </a:lnTo>
                  <a:lnTo>
                    <a:pt x="713648" y="44233"/>
                  </a:lnTo>
                  <a:lnTo>
                    <a:pt x="748498" y="59408"/>
                  </a:lnTo>
                  <a:lnTo>
                    <a:pt x="783698" y="70810"/>
                  </a:lnTo>
                  <a:lnTo>
                    <a:pt x="815957" y="82062"/>
                  </a:lnTo>
                  <a:lnTo>
                    <a:pt x="851805" y="97455"/>
                  </a:lnTo>
                  <a:lnTo>
                    <a:pt x="883597" y="108899"/>
                  </a:lnTo>
                  <a:lnTo>
                    <a:pt x="915182" y="119313"/>
                  </a:lnTo>
                  <a:lnTo>
                    <a:pt x="950898" y="131781"/>
                  </a:lnTo>
                  <a:lnTo>
                    <a:pt x="982663" y="146254"/>
                  </a:lnTo>
                  <a:lnTo>
                    <a:pt x="1013397" y="162503"/>
                  </a:lnTo>
                  <a:lnTo>
                    <a:pt x="1046185" y="174743"/>
                  </a:lnTo>
                  <a:lnTo>
                    <a:pt x="1063565" y="180955"/>
                  </a:lnTo>
                  <a:lnTo>
                    <a:pt x="1098024" y="199566"/>
                  </a:lnTo>
                  <a:lnTo>
                    <a:pt x="1133220" y="221501"/>
                  </a:lnTo>
                  <a:lnTo>
                    <a:pt x="1167927" y="245470"/>
                  </a:lnTo>
                  <a:lnTo>
                    <a:pt x="1203472" y="268428"/>
                  </a:lnTo>
                  <a:lnTo>
                    <a:pt x="1239491" y="302357"/>
                  </a:lnTo>
                  <a:lnTo>
                    <a:pt x="1269840" y="337821"/>
                  </a:lnTo>
                  <a:lnTo>
                    <a:pt x="1294870" y="373376"/>
                  </a:lnTo>
                  <a:lnTo>
                    <a:pt x="1310593" y="409887"/>
                  </a:lnTo>
                  <a:lnTo>
                    <a:pt x="1322487" y="441903"/>
                  </a:lnTo>
                  <a:lnTo>
                    <a:pt x="1330818" y="475595"/>
                  </a:lnTo>
                  <a:lnTo>
                    <a:pt x="1333264" y="512349"/>
                  </a:lnTo>
                  <a:lnTo>
                    <a:pt x="1333485" y="548593"/>
                  </a:lnTo>
                  <a:lnTo>
                    <a:pt x="1333499" y="584193"/>
                  </a:lnTo>
                  <a:lnTo>
                    <a:pt x="1333500" y="621151"/>
                  </a:lnTo>
                  <a:lnTo>
                    <a:pt x="1333500" y="62483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792"/>
            <p:cNvSpPr/>
            <p:nvPr/>
          </p:nvSpPr>
          <p:spPr>
            <a:xfrm>
              <a:off x="5281950" y="906779"/>
              <a:ext cx="234931" cy="234542"/>
            </a:xfrm>
            <a:custGeom>
              <a:avLst/>
              <a:gdLst/>
              <a:ahLst/>
              <a:cxnLst/>
              <a:rect l="0" t="0" r="0" b="0"/>
              <a:pathLst>
                <a:path w="234931" h="234542">
                  <a:moveTo>
                    <a:pt x="59669" y="0"/>
                  </a:moveTo>
                  <a:lnTo>
                    <a:pt x="59669" y="4046"/>
                  </a:lnTo>
                  <a:lnTo>
                    <a:pt x="57412" y="8289"/>
                  </a:lnTo>
                  <a:lnTo>
                    <a:pt x="26264" y="41811"/>
                  </a:lnTo>
                  <a:lnTo>
                    <a:pt x="12142" y="62906"/>
                  </a:lnTo>
                  <a:lnTo>
                    <a:pt x="3066" y="90230"/>
                  </a:lnTo>
                  <a:lnTo>
                    <a:pt x="0" y="119774"/>
                  </a:lnTo>
                  <a:lnTo>
                    <a:pt x="1222" y="157840"/>
                  </a:lnTo>
                  <a:lnTo>
                    <a:pt x="9366" y="190070"/>
                  </a:lnTo>
                  <a:lnTo>
                    <a:pt x="16637" y="209188"/>
                  </a:lnTo>
                  <a:lnTo>
                    <a:pt x="23893" y="217997"/>
                  </a:lnTo>
                  <a:lnTo>
                    <a:pt x="42038" y="232441"/>
                  </a:lnTo>
                  <a:lnTo>
                    <a:pt x="50705" y="234541"/>
                  </a:lnTo>
                  <a:lnTo>
                    <a:pt x="60201" y="233216"/>
                  </a:lnTo>
                  <a:lnTo>
                    <a:pt x="80094" y="225467"/>
                  </a:lnTo>
                  <a:lnTo>
                    <a:pt x="95261" y="214220"/>
                  </a:lnTo>
                  <a:lnTo>
                    <a:pt x="114603" y="181990"/>
                  </a:lnTo>
                  <a:lnTo>
                    <a:pt x="122184" y="167245"/>
                  </a:lnTo>
                  <a:lnTo>
                    <a:pt x="131496" y="129488"/>
                  </a:lnTo>
                  <a:lnTo>
                    <a:pt x="131668" y="114277"/>
                  </a:lnTo>
                  <a:lnTo>
                    <a:pt x="128925" y="79771"/>
                  </a:lnTo>
                  <a:lnTo>
                    <a:pt x="124034" y="64805"/>
                  </a:lnTo>
                  <a:lnTo>
                    <a:pt x="105689" y="27045"/>
                  </a:lnTo>
                  <a:lnTo>
                    <a:pt x="100443" y="20487"/>
                  </a:lnTo>
                  <a:lnTo>
                    <a:pt x="91672" y="15931"/>
                  </a:lnTo>
                  <a:lnTo>
                    <a:pt x="86060" y="15377"/>
                  </a:lnTo>
                  <a:lnTo>
                    <a:pt x="87767" y="15301"/>
                  </a:lnTo>
                  <a:lnTo>
                    <a:pt x="88562" y="16128"/>
                  </a:lnTo>
                  <a:lnTo>
                    <a:pt x="105560" y="53598"/>
                  </a:lnTo>
                  <a:lnTo>
                    <a:pt x="115318" y="68657"/>
                  </a:lnTo>
                  <a:lnTo>
                    <a:pt x="125042" y="77928"/>
                  </a:lnTo>
                  <a:lnTo>
                    <a:pt x="143950" y="87060"/>
                  </a:lnTo>
                  <a:lnTo>
                    <a:pt x="175201" y="90864"/>
                  </a:lnTo>
                  <a:lnTo>
                    <a:pt x="208459" y="83076"/>
                  </a:lnTo>
                  <a:lnTo>
                    <a:pt x="23493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793"/>
            <p:cNvSpPr/>
            <p:nvPr/>
          </p:nvSpPr>
          <p:spPr>
            <a:xfrm>
              <a:off x="5509392" y="769620"/>
              <a:ext cx="137028" cy="193440"/>
            </a:xfrm>
            <a:custGeom>
              <a:avLst/>
              <a:gdLst/>
              <a:ahLst/>
              <a:cxnLst/>
              <a:rect l="0" t="0" r="0" b="0"/>
              <a:pathLst>
                <a:path w="137028" h="193440">
                  <a:moveTo>
                    <a:pt x="37968" y="0"/>
                  </a:moveTo>
                  <a:lnTo>
                    <a:pt x="33923" y="4045"/>
                  </a:lnTo>
                  <a:lnTo>
                    <a:pt x="29679" y="6031"/>
                  </a:lnTo>
                  <a:lnTo>
                    <a:pt x="27361" y="6560"/>
                  </a:lnTo>
                  <a:lnTo>
                    <a:pt x="20055" y="11351"/>
                  </a:lnTo>
                  <a:lnTo>
                    <a:pt x="4936" y="36110"/>
                  </a:lnTo>
                  <a:lnTo>
                    <a:pt x="869" y="62072"/>
                  </a:lnTo>
                  <a:lnTo>
                    <a:pt x="0" y="99206"/>
                  </a:lnTo>
                  <a:lnTo>
                    <a:pt x="5977" y="130415"/>
                  </a:lnTo>
                  <a:lnTo>
                    <a:pt x="15311" y="163799"/>
                  </a:lnTo>
                  <a:lnTo>
                    <a:pt x="21125" y="175246"/>
                  </a:lnTo>
                  <a:lnTo>
                    <a:pt x="33918" y="186450"/>
                  </a:lnTo>
                  <a:lnTo>
                    <a:pt x="43505" y="192369"/>
                  </a:lnTo>
                  <a:lnTo>
                    <a:pt x="48433" y="193439"/>
                  </a:lnTo>
                  <a:lnTo>
                    <a:pt x="58423" y="192370"/>
                  </a:lnTo>
                  <a:lnTo>
                    <a:pt x="73568" y="187009"/>
                  </a:lnTo>
                  <a:lnTo>
                    <a:pt x="104011" y="162030"/>
                  </a:lnTo>
                  <a:lnTo>
                    <a:pt x="119249" y="139072"/>
                  </a:lnTo>
                  <a:lnTo>
                    <a:pt x="132561" y="102213"/>
                  </a:lnTo>
                  <a:lnTo>
                    <a:pt x="137027" y="914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794"/>
            <p:cNvSpPr/>
            <p:nvPr/>
          </p:nvSpPr>
          <p:spPr>
            <a:xfrm>
              <a:off x="5623560" y="541019"/>
              <a:ext cx="144780" cy="296033"/>
            </a:xfrm>
            <a:custGeom>
              <a:avLst/>
              <a:gdLst/>
              <a:ahLst/>
              <a:cxnLst/>
              <a:rect l="0" t="0" r="0" b="0"/>
              <a:pathLst>
                <a:path w="144780" h="296033">
                  <a:moveTo>
                    <a:pt x="0" y="0"/>
                  </a:moveTo>
                  <a:lnTo>
                    <a:pt x="846" y="19928"/>
                  </a:lnTo>
                  <a:lnTo>
                    <a:pt x="10606" y="58003"/>
                  </a:lnTo>
                  <a:lnTo>
                    <a:pt x="26002" y="91035"/>
                  </a:lnTo>
                  <a:lnTo>
                    <a:pt x="39496" y="117507"/>
                  </a:lnTo>
                  <a:lnTo>
                    <a:pt x="53960" y="147052"/>
                  </a:lnTo>
                  <a:lnTo>
                    <a:pt x="68856" y="179939"/>
                  </a:lnTo>
                  <a:lnTo>
                    <a:pt x="83942" y="212053"/>
                  </a:lnTo>
                  <a:lnTo>
                    <a:pt x="99114" y="240720"/>
                  </a:lnTo>
                  <a:lnTo>
                    <a:pt x="125034" y="277561"/>
                  </a:lnTo>
                  <a:lnTo>
                    <a:pt x="132617" y="288461"/>
                  </a:lnTo>
                  <a:lnTo>
                    <a:pt x="143011" y="296032"/>
                  </a:lnTo>
                  <a:lnTo>
                    <a:pt x="143600" y="295568"/>
                  </a:lnTo>
                  <a:lnTo>
                    <a:pt x="144779" y="2895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795"/>
            <p:cNvSpPr/>
            <p:nvPr/>
          </p:nvSpPr>
          <p:spPr>
            <a:xfrm>
              <a:off x="5676900" y="601980"/>
              <a:ext cx="83820" cy="144781"/>
            </a:xfrm>
            <a:custGeom>
              <a:avLst/>
              <a:gdLst/>
              <a:ahLst/>
              <a:cxnLst/>
              <a:rect l="0" t="0" r="0" b="0"/>
              <a:pathLst>
                <a:path w="83820" h="144781">
                  <a:moveTo>
                    <a:pt x="0" y="144780"/>
                  </a:moveTo>
                  <a:lnTo>
                    <a:pt x="0" y="140734"/>
                  </a:lnTo>
                  <a:lnTo>
                    <a:pt x="2257" y="136491"/>
                  </a:lnTo>
                  <a:lnTo>
                    <a:pt x="4045" y="134174"/>
                  </a:lnTo>
                  <a:lnTo>
                    <a:pt x="6031" y="127084"/>
                  </a:lnTo>
                  <a:lnTo>
                    <a:pt x="6560" y="122822"/>
                  </a:lnTo>
                  <a:lnTo>
                    <a:pt x="11665" y="113572"/>
                  </a:lnTo>
                  <a:lnTo>
                    <a:pt x="32423" y="81498"/>
                  </a:lnTo>
                  <a:lnTo>
                    <a:pt x="56136" y="46260"/>
                  </a:lnTo>
                  <a:lnTo>
                    <a:pt x="79452" y="13817"/>
                  </a:lnTo>
                  <a:lnTo>
                    <a:pt x="8381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796"/>
            <p:cNvSpPr/>
            <p:nvPr/>
          </p:nvSpPr>
          <p:spPr>
            <a:xfrm>
              <a:off x="5806439" y="556260"/>
              <a:ext cx="68581" cy="160020"/>
            </a:xfrm>
            <a:custGeom>
              <a:avLst/>
              <a:gdLst/>
              <a:ahLst/>
              <a:cxnLst/>
              <a:rect l="0" t="0" r="0" b="0"/>
              <a:pathLst>
                <a:path w="68581" h="160020">
                  <a:moveTo>
                    <a:pt x="0" y="0"/>
                  </a:moveTo>
                  <a:lnTo>
                    <a:pt x="0" y="10605"/>
                  </a:lnTo>
                  <a:lnTo>
                    <a:pt x="8608" y="47893"/>
                  </a:lnTo>
                  <a:lnTo>
                    <a:pt x="24059" y="82493"/>
                  </a:lnTo>
                  <a:lnTo>
                    <a:pt x="39372" y="114037"/>
                  </a:lnTo>
                  <a:lnTo>
                    <a:pt x="56948" y="144076"/>
                  </a:lnTo>
                  <a:lnTo>
                    <a:pt x="60023" y="152934"/>
                  </a:lnTo>
                  <a:lnTo>
                    <a:pt x="62029" y="155295"/>
                  </a:lnTo>
                  <a:lnTo>
                    <a:pt x="68580" y="1600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797"/>
            <p:cNvSpPr/>
            <p:nvPr/>
          </p:nvSpPr>
          <p:spPr>
            <a:xfrm>
              <a:off x="5852160" y="381000"/>
              <a:ext cx="129304" cy="269024"/>
            </a:xfrm>
            <a:custGeom>
              <a:avLst/>
              <a:gdLst/>
              <a:ahLst/>
              <a:cxnLst/>
              <a:rect l="0" t="0" r="0" b="0"/>
              <a:pathLst>
                <a:path w="129304" h="269024">
                  <a:moveTo>
                    <a:pt x="0" y="91439"/>
                  </a:moveTo>
                  <a:lnTo>
                    <a:pt x="6560" y="91439"/>
                  </a:lnTo>
                  <a:lnTo>
                    <a:pt x="18132" y="102045"/>
                  </a:lnTo>
                  <a:lnTo>
                    <a:pt x="37096" y="138091"/>
                  </a:lnTo>
                  <a:lnTo>
                    <a:pt x="55336" y="168670"/>
                  </a:lnTo>
                  <a:lnTo>
                    <a:pt x="70228" y="206445"/>
                  </a:lnTo>
                  <a:lnTo>
                    <a:pt x="93350" y="244465"/>
                  </a:lnTo>
                  <a:lnTo>
                    <a:pt x="108802" y="267482"/>
                  </a:lnTo>
                  <a:lnTo>
                    <a:pt x="111481" y="268915"/>
                  </a:lnTo>
                  <a:lnTo>
                    <a:pt x="114114" y="269023"/>
                  </a:lnTo>
                  <a:lnTo>
                    <a:pt x="116716" y="268248"/>
                  </a:lnTo>
                  <a:lnTo>
                    <a:pt x="118450" y="266885"/>
                  </a:lnTo>
                  <a:lnTo>
                    <a:pt x="125508" y="252184"/>
                  </a:lnTo>
                  <a:lnTo>
                    <a:pt x="128345" y="238222"/>
                  </a:lnTo>
                  <a:lnTo>
                    <a:pt x="129303" y="206166"/>
                  </a:lnTo>
                  <a:lnTo>
                    <a:pt x="128623" y="177173"/>
                  </a:lnTo>
                  <a:lnTo>
                    <a:pt x="123435" y="146287"/>
                  </a:lnTo>
                  <a:lnTo>
                    <a:pt x="116536" y="111548"/>
                  </a:lnTo>
                  <a:lnTo>
                    <a:pt x="109130" y="79429"/>
                  </a:lnTo>
                  <a:lnTo>
                    <a:pt x="101573" y="49311"/>
                  </a:lnTo>
                  <a:lnTo>
                    <a:pt x="92441" y="12482"/>
                  </a:lnTo>
                  <a:lnTo>
                    <a:pt x="9144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798"/>
            <p:cNvSpPr/>
            <p:nvPr/>
          </p:nvSpPr>
          <p:spPr>
            <a:xfrm>
              <a:off x="5996939" y="225745"/>
              <a:ext cx="266701" cy="268183"/>
            </a:xfrm>
            <a:custGeom>
              <a:avLst/>
              <a:gdLst/>
              <a:ahLst/>
              <a:cxnLst/>
              <a:rect l="0" t="0" r="0" b="0"/>
              <a:pathLst>
                <a:path w="266701" h="268183">
                  <a:moveTo>
                    <a:pt x="0" y="185735"/>
                  </a:moveTo>
                  <a:lnTo>
                    <a:pt x="4045" y="185735"/>
                  </a:lnTo>
                  <a:lnTo>
                    <a:pt x="8289" y="183477"/>
                  </a:lnTo>
                  <a:lnTo>
                    <a:pt x="43638" y="156250"/>
                  </a:lnTo>
                  <a:lnTo>
                    <a:pt x="66383" y="132191"/>
                  </a:lnTo>
                  <a:lnTo>
                    <a:pt x="86228" y="100884"/>
                  </a:lnTo>
                  <a:lnTo>
                    <a:pt x="101248" y="63679"/>
                  </a:lnTo>
                  <a:lnTo>
                    <a:pt x="111996" y="31728"/>
                  </a:lnTo>
                  <a:lnTo>
                    <a:pt x="114165" y="1112"/>
                  </a:lnTo>
                  <a:lnTo>
                    <a:pt x="113364" y="0"/>
                  </a:lnTo>
                  <a:lnTo>
                    <a:pt x="111983" y="105"/>
                  </a:lnTo>
                  <a:lnTo>
                    <a:pt x="108190" y="1632"/>
                  </a:lnTo>
                  <a:lnTo>
                    <a:pt x="103682" y="2311"/>
                  </a:lnTo>
                  <a:lnTo>
                    <a:pt x="87807" y="14914"/>
                  </a:lnTo>
                  <a:lnTo>
                    <a:pt x="63357" y="42710"/>
                  </a:lnTo>
                  <a:lnTo>
                    <a:pt x="43152" y="78711"/>
                  </a:lnTo>
                  <a:lnTo>
                    <a:pt x="28779" y="113478"/>
                  </a:lnTo>
                  <a:lnTo>
                    <a:pt x="19628" y="150590"/>
                  </a:lnTo>
                  <a:lnTo>
                    <a:pt x="16541" y="188398"/>
                  </a:lnTo>
                  <a:lnTo>
                    <a:pt x="16473" y="224718"/>
                  </a:lnTo>
                  <a:lnTo>
                    <a:pt x="21438" y="250625"/>
                  </a:lnTo>
                  <a:lnTo>
                    <a:pt x="25897" y="260577"/>
                  </a:lnTo>
                  <a:lnTo>
                    <a:pt x="29965" y="263569"/>
                  </a:lnTo>
                  <a:lnTo>
                    <a:pt x="41258" y="266895"/>
                  </a:lnTo>
                  <a:lnTo>
                    <a:pt x="75288" y="268182"/>
                  </a:lnTo>
                  <a:lnTo>
                    <a:pt x="104622" y="262469"/>
                  </a:lnTo>
                  <a:lnTo>
                    <a:pt x="134764" y="250428"/>
                  </a:lnTo>
                  <a:lnTo>
                    <a:pt x="165143" y="235289"/>
                  </a:lnTo>
                  <a:lnTo>
                    <a:pt x="194747" y="215093"/>
                  </a:lnTo>
                  <a:lnTo>
                    <a:pt x="227934" y="185513"/>
                  </a:lnTo>
                  <a:lnTo>
                    <a:pt x="258836" y="150145"/>
                  </a:lnTo>
                  <a:lnTo>
                    <a:pt x="266700" y="14001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799"/>
            <p:cNvSpPr/>
            <p:nvPr/>
          </p:nvSpPr>
          <p:spPr>
            <a:xfrm>
              <a:off x="5710989" y="375014"/>
              <a:ext cx="87385" cy="95892"/>
            </a:xfrm>
            <a:custGeom>
              <a:avLst/>
              <a:gdLst/>
              <a:ahLst/>
              <a:cxnLst/>
              <a:rect l="0" t="0" r="0" b="0"/>
              <a:pathLst>
                <a:path w="87385" h="95892">
                  <a:moveTo>
                    <a:pt x="19250" y="28846"/>
                  </a:moveTo>
                  <a:lnTo>
                    <a:pt x="19250" y="32891"/>
                  </a:lnTo>
                  <a:lnTo>
                    <a:pt x="18404" y="34082"/>
                  </a:lnTo>
                  <a:lnTo>
                    <a:pt x="16993" y="34877"/>
                  </a:lnTo>
                  <a:lnTo>
                    <a:pt x="15205" y="35406"/>
                  </a:lnTo>
                  <a:lnTo>
                    <a:pt x="14014" y="37453"/>
                  </a:lnTo>
                  <a:lnTo>
                    <a:pt x="11944" y="53539"/>
                  </a:lnTo>
                  <a:lnTo>
                    <a:pt x="19410" y="78898"/>
                  </a:lnTo>
                  <a:lnTo>
                    <a:pt x="22990" y="84393"/>
                  </a:lnTo>
                  <a:lnTo>
                    <a:pt x="33811" y="92247"/>
                  </a:lnTo>
                  <a:lnTo>
                    <a:pt x="43696" y="95891"/>
                  </a:lnTo>
                  <a:lnTo>
                    <a:pt x="46554" y="95556"/>
                  </a:lnTo>
                  <a:lnTo>
                    <a:pt x="51988" y="92926"/>
                  </a:lnTo>
                  <a:lnTo>
                    <a:pt x="59806" y="86685"/>
                  </a:lnTo>
                  <a:lnTo>
                    <a:pt x="82748" y="53039"/>
                  </a:lnTo>
                  <a:lnTo>
                    <a:pt x="86325" y="38648"/>
                  </a:lnTo>
                  <a:lnTo>
                    <a:pt x="87384" y="23660"/>
                  </a:lnTo>
                  <a:lnTo>
                    <a:pt x="85374" y="15816"/>
                  </a:lnTo>
                  <a:lnTo>
                    <a:pt x="77186" y="3882"/>
                  </a:lnTo>
                  <a:lnTo>
                    <a:pt x="72375" y="817"/>
                  </a:lnTo>
                  <a:lnTo>
                    <a:pt x="69907" y="0"/>
                  </a:lnTo>
                  <a:lnTo>
                    <a:pt x="62649" y="1350"/>
                  </a:lnTo>
                  <a:lnTo>
                    <a:pt x="51300" y="6870"/>
                  </a:lnTo>
                  <a:lnTo>
                    <a:pt x="17321" y="32423"/>
                  </a:lnTo>
                  <a:lnTo>
                    <a:pt x="10491" y="42007"/>
                  </a:lnTo>
                  <a:lnTo>
                    <a:pt x="535" y="68021"/>
                  </a:lnTo>
                  <a:lnTo>
                    <a:pt x="0" y="71049"/>
                  </a:lnTo>
                  <a:lnTo>
                    <a:pt x="490" y="73915"/>
                  </a:lnTo>
                  <a:lnTo>
                    <a:pt x="3293" y="79356"/>
                  </a:lnTo>
                  <a:lnTo>
                    <a:pt x="7360" y="84597"/>
                  </a:lnTo>
                  <a:lnTo>
                    <a:pt x="11991" y="87491"/>
                  </a:lnTo>
                  <a:lnTo>
                    <a:pt x="14411" y="88262"/>
                  </a:lnTo>
                  <a:lnTo>
                    <a:pt x="16871" y="87930"/>
                  </a:lnTo>
                  <a:lnTo>
                    <a:pt x="40532" y="74307"/>
                  </a:lnTo>
                  <a:lnTo>
                    <a:pt x="46489" y="68524"/>
                  </a:lnTo>
                  <a:lnTo>
                    <a:pt x="53756" y="56595"/>
                  </a:lnTo>
                  <a:lnTo>
                    <a:pt x="56641" y="44550"/>
                  </a:lnTo>
                  <a:lnTo>
                    <a:pt x="57350" y="2122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800"/>
            <p:cNvSpPr/>
            <p:nvPr/>
          </p:nvSpPr>
          <p:spPr>
            <a:xfrm>
              <a:off x="5555566" y="1059179"/>
              <a:ext cx="220118" cy="250976"/>
            </a:xfrm>
            <a:custGeom>
              <a:avLst/>
              <a:gdLst/>
              <a:ahLst/>
              <a:cxnLst/>
              <a:rect l="0" t="0" r="0" b="0"/>
              <a:pathLst>
                <a:path w="220118" h="250976">
                  <a:moveTo>
                    <a:pt x="144194" y="0"/>
                  </a:moveTo>
                  <a:lnTo>
                    <a:pt x="127027" y="0"/>
                  </a:lnTo>
                  <a:lnTo>
                    <a:pt x="119348" y="4516"/>
                  </a:lnTo>
                  <a:lnTo>
                    <a:pt x="85657" y="33309"/>
                  </a:lnTo>
                  <a:lnTo>
                    <a:pt x="51239" y="69888"/>
                  </a:lnTo>
                  <a:lnTo>
                    <a:pt x="22743" y="104595"/>
                  </a:lnTo>
                  <a:lnTo>
                    <a:pt x="6092" y="126589"/>
                  </a:lnTo>
                  <a:lnTo>
                    <a:pt x="0" y="149354"/>
                  </a:lnTo>
                  <a:lnTo>
                    <a:pt x="651" y="150370"/>
                  </a:lnTo>
                  <a:lnTo>
                    <a:pt x="1932" y="151046"/>
                  </a:lnTo>
                  <a:lnTo>
                    <a:pt x="3633" y="151498"/>
                  </a:lnTo>
                  <a:lnTo>
                    <a:pt x="5613" y="150105"/>
                  </a:lnTo>
                  <a:lnTo>
                    <a:pt x="13292" y="140902"/>
                  </a:lnTo>
                  <a:lnTo>
                    <a:pt x="51382" y="115960"/>
                  </a:lnTo>
                  <a:lnTo>
                    <a:pt x="89293" y="96582"/>
                  </a:lnTo>
                  <a:lnTo>
                    <a:pt x="121025" y="86592"/>
                  </a:lnTo>
                  <a:lnTo>
                    <a:pt x="151753" y="84368"/>
                  </a:lnTo>
                  <a:lnTo>
                    <a:pt x="167027" y="88579"/>
                  </a:lnTo>
                  <a:lnTo>
                    <a:pt x="187647" y="100471"/>
                  </a:lnTo>
                  <a:lnTo>
                    <a:pt x="204482" y="116976"/>
                  </a:lnTo>
                  <a:lnTo>
                    <a:pt x="213322" y="129883"/>
                  </a:lnTo>
                  <a:lnTo>
                    <a:pt x="218298" y="146669"/>
                  </a:lnTo>
                  <a:lnTo>
                    <a:pt x="220117" y="176680"/>
                  </a:lnTo>
                  <a:lnTo>
                    <a:pt x="215756" y="188874"/>
                  </a:lnTo>
                  <a:lnTo>
                    <a:pt x="198773" y="215686"/>
                  </a:lnTo>
                  <a:lnTo>
                    <a:pt x="170258" y="237227"/>
                  </a:lnTo>
                  <a:lnTo>
                    <a:pt x="148558" y="247771"/>
                  </a:lnTo>
                  <a:lnTo>
                    <a:pt x="117330" y="250975"/>
                  </a:lnTo>
                  <a:lnTo>
                    <a:pt x="108830" y="248987"/>
                  </a:lnTo>
                  <a:lnTo>
                    <a:pt x="90853" y="2438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801"/>
            <p:cNvSpPr/>
            <p:nvPr/>
          </p:nvSpPr>
          <p:spPr>
            <a:xfrm>
              <a:off x="5821680" y="1036320"/>
              <a:ext cx="53340" cy="141139"/>
            </a:xfrm>
            <a:custGeom>
              <a:avLst/>
              <a:gdLst/>
              <a:ahLst/>
              <a:cxnLst/>
              <a:rect l="0" t="0" r="0" b="0"/>
              <a:pathLst>
                <a:path w="53340" h="141139">
                  <a:moveTo>
                    <a:pt x="0" y="0"/>
                  </a:moveTo>
                  <a:lnTo>
                    <a:pt x="846" y="19927"/>
                  </a:lnTo>
                  <a:lnTo>
                    <a:pt x="10605" y="53957"/>
                  </a:lnTo>
                  <a:lnTo>
                    <a:pt x="28950" y="91521"/>
                  </a:lnTo>
                  <a:lnTo>
                    <a:pt x="45585" y="126620"/>
                  </a:lnTo>
                  <a:lnTo>
                    <a:pt x="51808" y="135078"/>
                  </a:lnTo>
                  <a:lnTo>
                    <a:pt x="53037" y="141138"/>
                  </a:lnTo>
                  <a:lnTo>
                    <a:pt x="53339" y="1295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802"/>
            <p:cNvSpPr/>
            <p:nvPr/>
          </p:nvSpPr>
          <p:spPr>
            <a:xfrm>
              <a:off x="5753100" y="922020"/>
              <a:ext cx="7620" cy="7620"/>
            </a:xfrm>
            <a:custGeom>
              <a:avLst/>
              <a:gdLst/>
              <a:ahLst/>
              <a:cxnLst/>
              <a:rect l="0" t="0" r="0" b="0"/>
              <a:pathLst>
                <a:path w="7620" h="7620">
                  <a:moveTo>
                    <a:pt x="7619" y="7619"/>
                  </a:moveTo>
                  <a:lnTo>
                    <a:pt x="3574" y="7619"/>
                  </a:lnTo>
                  <a:lnTo>
                    <a:pt x="2382" y="6773"/>
                  </a:lnTo>
                  <a:lnTo>
                    <a:pt x="1589" y="536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803"/>
            <p:cNvSpPr/>
            <p:nvPr/>
          </p:nvSpPr>
          <p:spPr>
            <a:xfrm>
              <a:off x="5844539" y="815339"/>
              <a:ext cx="99062" cy="277990"/>
            </a:xfrm>
            <a:custGeom>
              <a:avLst/>
              <a:gdLst/>
              <a:ahLst/>
              <a:cxnLst/>
              <a:rect l="0" t="0" r="0" b="0"/>
              <a:pathLst>
                <a:path w="99062" h="277990">
                  <a:moveTo>
                    <a:pt x="0" y="0"/>
                  </a:moveTo>
                  <a:lnTo>
                    <a:pt x="5237" y="12167"/>
                  </a:lnTo>
                  <a:lnTo>
                    <a:pt x="13495" y="47747"/>
                  </a:lnTo>
                  <a:lnTo>
                    <a:pt x="20556" y="75860"/>
                  </a:lnTo>
                  <a:lnTo>
                    <a:pt x="28010" y="110625"/>
                  </a:lnTo>
                  <a:lnTo>
                    <a:pt x="36428" y="148583"/>
                  </a:lnTo>
                  <a:lnTo>
                    <a:pt x="44695" y="176951"/>
                  </a:lnTo>
                  <a:lnTo>
                    <a:pt x="58869" y="213391"/>
                  </a:lnTo>
                  <a:lnTo>
                    <a:pt x="72746" y="249115"/>
                  </a:lnTo>
                  <a:lnTo>
                    <a:pt x="81009" y="266100"/>
                  </a:lnTo>
                  <a:lnTo>
                    <a:pt x="93945" y="277283"/>
                  </a:lnTo>
                  <a:lnTo>
                    <a:pt x="95650" y="277989"/>
                  </a:lnTo>
                  <a:lnTo>
                    <a:pt x="96787" y="277613"/>
                  </a:lnTo>
                  <a:lnTo>
                    <a:pt x="98611" y="274971"/>
                  </a:lnTo>
                  <a:lnTo>
                    <a:pt x="99061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804"/>
            <p:cNvSpPr/>
            <p:nvPr/>
          </p:nvSpPr>
          <p:spPr>
            <a:xfrm>
              <a:off x="5836919" y="883920"/>
              <a:ext cx="137162" cy="137160"/>
            </a:xfrm>
            <a:custGeom>
              <a:avLst/>
              <a:gdLst/>
              <a:ahLst/>
              <a:cxnLst/>
              <a:rect l="0" t="0" r="0" b="0"/>
              <a:pathLst>
                <a:path w="137162" h="137160">
                  <a:moveTo>
                    <a:pt x="0" y="137159"/>
                  </a:moveTo>
                  <a:lnTo>
                    <a:pt x="0" y="126553"/>
                  </a:lnTo>
                  <a:lnTo>
                    <a:pt x="1694" y="124162"/>
                  </a:lnTo>
                  <a:lnTo>
                    <a:pt x="11320" y="115058"/>
                  </a:lnTo>
                  <a:lnTo>
                    <a:pt x="29264" y="86961"/>
                  </a:lnTo>
                  <a:lnTo>
                    <a:pt x="61803" y="61039"/>
                  </a:lnTo>
                  <a:lnTo>
                    <a:pt x="98324" y="35570"/>
                  </a:lnTo>
                  <a:lnTo>
                    <a:pt x="13716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805"/>
            <p:cNvSpPr/>
            <p:nvPr/>
          </p:nvSpPr>
          <p:spPr>
            <a:xfrm>
              <a:off x="5976042" y="732097"/>
              <a:ext cx="165678" cy="242513"/>
            </a:xfrm>
            <a:custGeom>
              <a:avLst/>
              <a:gdLst/>
              <a:ahLst/>
              <a:cxnLst/>
              <a:rect l="0" t="0" r="0" b="0"/>
              <a:pathLst>
                <a:path w="165678" h="242513">
                  <a:moveTo>
                    <a:pt x="51377" y="151823"/>
                  </a:moveTo>
                  <a:lnTo>
                    <a:pt x="85427" y="116926"/>
                  </a:lnTo>
                  <a:lnTo>
                    <a:pt x="104920" y="94506"/>
                  </a:lnTo>
                  <a:lnTo>
                    <a:pt x="129298" y="72559"/>
                  </a:lnTo>
                  <a:lnTo>
                    <a:pt x="150241" y="37492"/>
                  </a:lnTo>
                  <a:lnTo>
                    <a:pt x="154583" y="27349"/>
                  </a:lnTo>
                  <a:lnTo>
                    <a:pt x="156513" y="17196"/>
                  </a:lnTo>
                  <a:lnTo>
                    <a:pt x="155113" y="9298"/>
                  </a:lnTo>
                  <a:lnTo>
                    <a:pt x="153555" y="6006"/>
                  </a:lnTo>
                  <a:lnTo>
                    <a:pt x="151669" y="3811"/>
                  </a:lnTo>
                  <a:lnTo>
                    <a:pt x="147316" y="1373"/>
                  </a:lnTo>
                  <a:lnTo>
                    <a:pt x="140105" y="0"/>
                  </a:lnTo>
                  <a:lnTo>
                    <a:pt x="128562" y="3639"/>
                  </a:lnTo>
                  <a:lnTo>
                    <a:pt x="96223" y="25430"/>
                  </a:lnTo>
                  <a:lnTo>
                    <a:pt x="59729" y="61644"/>
                  </a:lnTo>
                  <a:lnTo>
                    <a:pt x="36784" y="99233"/>
                  </a:lnTo>
                  <a:lnTo>
                    <a:pt x="21089" y="129185"/>
                  </a:lnTo>
                  <a:lnTo>
                    <a:pt x="7972" y="159508"/>
                  </a:lnTo>
                  <a:lnTo>
                    <a:pt x="0" y="196050"/>
                  </a:lnTo>
                  <a:lnTo>
                    <a:pt x="2664" y="215915"/>
                  </a:lnTo>
                  <a:lnTo>
                    <a:pt x="8843" y="224899"/>
                  </a:lnTo>
                  <a:lnTo>
                    <a:pt x="18080" y="231714"/>
                  </a:lnTo>
                  <a:lnTo>
                    <a:pt x="37560" y="239465"/>
                  </a:lnTo>
                  <a:lnTo>
                    <a:pt x="69157" y="242512"/>
                  </a:lnTo>
                  <a:lnTo>
                    <a:pt x="97850" y="240782"/>
                  </a:lnTo>
                  <a:lnTo>
                    <a:pt x="133841" y="236658"/>
                  </a:lnTo>
                  <a:lnTo>
                    <a:pt x="165677" y="22802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SMARTInkShape-1806"/>
          <p:cNvSpPr/>
          <p:nvPr/>
        </p:nvSpPr>
        <p:spPr>
          <a:xfrm>
            <a:off x="5387339" y="937260"/>
            <a:ext cx="7622" cy="22861"/>
          </a:xfrm>
          <a:custGeom>
            <a:avLst/>
            <a:gdLst/>
            <a:ahLst/>
            <a:cxnLst/>
            <a:rect l="0" t="0" r="0" b="0"/>
            <a:pathLst>
              <a:path w="7622" h="22861">
                <a:moveTo>
                  <a:pt x="7621" y="22860"/>
                </a:moveTo>
                <a:lnTo>
                  <a:pt x="7621" y="12253"/>
                </a:lnTo>
                <a:lnTo>
                  <a:pt x="5363" y="7421"/>
                </a:ln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InkShape-1807"/>
          <p:cNvSpPr/>
          <p:nvPr/>
        </p:nvSpPr>
        <p:spPr>
          <a:xfrm>
            <a:off x="6607196" y="26583"/>
            <a:ext cx="441171" cy="421119"/>
          </a:xfrm>
          <a:custGeom>
            <a:avLst/>
            <a:gdLst/>
            <a:ahLst/>
            <a:cxnLst/>
            <a:rect l="0" t="0" r="0" b="0"/>
            <a:pathLst>
              <a:path w="441171" h="421119">
                <a:moveTo>
                  <a:pt x="121264" y="3897"/>
                </a:moveTo>
                <a:lnTo>
                  <a:pt x="117218" y="3897"/>
                </a:lnTo>
                <a:lnTo>
                  <a:pt x="112975" y="6154"/>
                </a:lnTo>
                <a:lnTo>
                  <a:pt x="108266" y="9133"/>
                </a:lnTo>
                <a:lnTo>
                  <a:pt x="98345" y="11046"/>
                </a:lnTo>
                <a:lnTo>
                  <a:pt x="92451" y="12154"/>
                </a:lnTo>
                <a:lnTo>
                  <a:pt x="65930" y="24495"/>
                </a:lnTo>
                <a:lnTo>
                  <a:pt x="50550" y="36953"/>
                </a:lnTo>
                <a:lnTo>
                  <a:pt x="34939" y="62766"/>
                </a:lnTo>
                <a:lnTo>
                  <a:pt x="25597" y="88809"/>
                </a:lnTo>
                <a:lnTo>
                  <a:pt x="20616" y="120670"/>
                </a:lnTo>
                <a:lnTo>
                  <a:pt x="11730" y="155280"/>
                </a:lnTo>
                <a:lnTo>
                  <a:pt x="2668" y="187422"/>
                </a:lnTo>
                <a:lnTo>
                  <a:pt x="0" y="223248"/>
                </a:lnTo>
                <a:lnTo>
                  <a:pt x="3519" y="259080"/>
                </a:lnTo>
                <a:lnTo>
                  <a:pt x="7976" y="292687"/>
                </a:lnTo>
                <a:lnTo>
                  <a:pt x="21149" y="323784"/>
                </a:lnTo>
                <a:lnTo>
                  <a:pt x="35611" y="361170"/>
                </a:lnTo>
                <a:lnTo>
                  <a:pt x="58191" y="389528"/>
                </a:lnTo>
                <a:lnTo>
                  <a:pt x="94842" y="409811"/>
                </a:lnTo>
                <a:lnTo>
                  <a:pt x="122066" y="419514"/>
                </a:lnTo>
                <a:lnTo>
                  <a:pt x="145208" y="421118"/>
                </a:lnTo>
                <a:lnTo>
                  <a:pt x="182939" y="416761"/>
                </a:lnTo>
                <a:lnTo>
                  <a:pt x="218960" y="411605"/>
                </a:lnTo>
                <a:lnTo>
                  <a:pt x="250535" y="401587"/>
                </a:lnTo>
                <a:lnTo>
                  <a:pt x="281231" y="386437"/>
                </a:lnTo>
                <a:lnTo>
                  <a:pt x="296500" y="378808"/>
                </a:lnTo>
                <a:lnTo>
                  <a:pt x="330575" y="350040"/>
                </a:lnTo>
                <a:lnTo>
                  <a:pt x="365574" y="317998"/>
                </a:lnTo>
                <a:lnTo>
                  <a:pt x="383588" y="301575"/>
                </a:lnTo>
                <a:lnTo>
                  <a:pt x="405324" y="269659"/>
                </a:lnTo>
                <a:lnTo>
                  <a:pt x="420594" y="232373"/>
                </a:lnTo>
                <a:lnTo>
                  <a:pt x="433633" y="194380"/>
                </a:lnTo>
                <a:lnTo>
                  <a:pt x="439031" y="171532"/>
                </a:lnTo>
                <a:lnTo>
                  <a:pt x="441004" y="133436"/>
                </a:lnTo>
                <a:lnTo>
                  <a:pt x="441170" y="118196"/>
                </a:lnTo>
                <a:lnTo>
                  <a:pt x="436729" y="105214"/>
                </a:lnTo>
                <a:lnTo>
                  <a:pt x="421385" y="71770"/>
                </a:lnTo>
                <a:lnTo>
                  <a:pt x="408337" y="38329"/>
                </a:lnTo>
                <a:lnTo>
                  <a:pt x="387301" y="5671"/>
                </a:lnTo>
                <a:lnTo>
                  <a:pt x="382442" y="0"/>
                </a:lnTo>
                <a:lnTo>
                  <a:pt x="408337" y="38329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SMARTInkShape-Group284"/>
          <p:cNvGrpSpPr/>
          <p:nvPr/>
        </p:nvGrpSpPr>
        <p:grpSpPr>
          <a:xfrm>
            <a:off x="7040880" y="7620"/>
            <a:ext cx="2461260" cy="502920"/>
            <a:chOff x="7040880" y="7620"/>
            <a:chExt cx="2461260" cy="502920"/>
          </a:xfrm>
        </p:grpSpPr>
        <p:sp>
          <p:nvSpPr>
            <p:cNvPr id="58" name="SMARTInkShape-1808"/>
            <p:cNvSpPr/>
            <p:nvPr/>
          </p:nvSpPr>
          <p:spPr>
            <a:xfrm>
              <a:off x="7040880" y="7620"/>
              <a:ext cx="754286" cy="502920"/>
            </a:xfrm>
            <a:custGeom>
              <a:avLst/>
              <a:gdLst/>
              <a:ahLst/>
              <a:cxnLst/>
              <a:rect l="0" t="0" r="0" b="0"/>
              <a:pathLst>
                <a:path w="754286" h="502920">
                  <a:moveTo>
                    <a:pt x="0" y="60959"/>
                  </a:moveTo>
                  <a:lnTo>
                    <a:pt x="0" y="68487"/>
                  </a:lnTo>
                  <a:lnTo>
                    <a:pt x="35567" y="68579"/>
                  </a:lnTo>
                  <a:lnTo>
                    <a:pt x="69248" y="68580"/>
                  </a:lnTo>
                  <a:lnTo>
                    <a:pt x="88831" y="67733"/>
                  </a:lnTo>
                  <a:lnTo>
                    <a:pt x="112085" y="62019"/>
                  </a:lnTo>
                  <a:lnTo>
                    <a:pt x="150154" y="61001"/>
                  </a:lnTo>
                  <a:lnTo>
                    <a:pt x="188085" y="60960"/>
                  </a:lnTo>
                  <a:lnTo>
                    <a:pt x="194067" y="60960"/>
                  </a:lnTo>
                  <a:lnTo>
                    <a:pt x="195418" y="61806"/>
                  </a:lnTo>
                  <a:lnTo>
                    <a:pt x="196318" y="63217"/>
                  </a:lnTo>
                  <a:lnTo>
                    <a:pt x="196919" y="65005"/>
                  </a:lnTo>
                  <a:lnTo>
                    <a:pt x="198166" y="66196"/>
                  </a:lnTo>
                  <a:lnTo>
                    <a:pt x="205738" y="68579"/>
                  </a:lnTo>
                  <a:lnTo>
                    <a:pt x="205739" y="68579"/>
                  </a:lnTo>
                  <a:lnTo>
                    <a:pt x="206586" y="95071"/>
                  </a:lnTo>
                  <a:lnTo>
                    <a:pt x="212301" y="119523"/>
                  </a:lnTo>
                  <a:lnTo>
                    <a:pt x="215478" y="150830"/>
                  </a:lnTo>
                  <a:lnTo>
                    <a:pt x="219349" y="169432"/>
                  </a:lnTo>
                  <a:lnTo>
                    <a:pt x="226002" y="206822"/>
                  </a:lnTo>
                  <a:lnTo>
                    <a:pt x="228087" y="242297"/>
                  </a:lnTo>
                  <a:lnTo>
                    <a:pt x="228497" y="274015"/>
                  </a:lnTo>
                  <a:lnTo>
                    <a:pt x="234617" y="306348"/>
                  </a:lnTo>
                  <a:lnTo>
                    <a:pt x="236855" y="342257"/>
                  </a:lnTo>
                  <a:lnTo>
                    <a:pt x="242752" y="374466"/>
                  </a:lnTo>
                  <a:lnTo>
                    <a:pt x="245955" y="403334"/>
                  </a:lnTo>
                  <a:lnTo>
                    <a:pt x="249828" y="418944"/>
                  </a:lnTo>
                  <a:lnTo>
                    <a:pt x="252091" y="439242"/>
                  </a:lnTo>
                  <a:lnTo>
                    <a:pt x="258355" y="461483"/>
                  </a:lnTo>
                  <a:lnTo>
                    <a:pt x="258984" y="474875"/>
                  </a:lnTo>
                  <a:lnTo>
                    <a:pt x="261295" y="480013"/>
                  </a:lnTo>
                  <a:lnTo>
                    <a:pt x="264298" y="485119"/>
                  </a:lnTo>
                  <a:lnTo>
                    <a:pt x="266384" y="493792"/>
                  </a:lnTo>
                  <a:lnTo>
                    <a:pt x="274224" y="502815"/>
                  </a:lnTo>
                  <a:lnTo>
                    <a:pt x="300064" y="502919"/>
                  </a:lnTo>
                  <a:lnTo>
                    <a:pt x="336455" y="495613"/>
                  </a:lnTo>
                  <a:lnTo>
                    <a:pt x="373754" y="487557"/>
                  </a:lnTo>
                  <a:lnTo>
                    <a:pt x="411446" y="480829"/>
                  </a:lnTo>
                  <a:lnTo>
                    <a:pt x="443126" y="476116"/>
                  </a:lnTo>
                  <a:lnTo>
                    <a:pt x="480213" y="472924"/>
                  </a:lnTo>
                  <a:lnTo>
                    <a:pt x="518180" y="472503"/>
                  </a:lnTo>
                  <a:lnTo>
                    <a:pt x="556262" y="472448"/>
                  </a:lnTo>
                  <a:lnTo>
                    <a:pt x="594359" y="466409"/>
                  </a:lnTo>
                  <a:lnTo>
                    <a:pt x="614961" y="463033"/>
                  </a:lnTo>
                  <a:lnTo>
                    <a:pt x="634048" y="458928"/>
                  </a:lnTo>
                  <a:lnTo>
                    <a:pt x="670030" y="455094"/>
                  </a:lnTo>
                  <a:lnTo>
                    <a:pt x="685642" y="451213"/>
                  </a:lnTo>
                  <a:lnTo>
                    <a:pt x="720350" y="448797"/>
                  </a:lnTo>
                  <a:lnTo>
                    <a:pt x="731320" y="443561"/>
                  </a:lnTo>
                  <a:lnTo>
                    <a:pt x="754062" y="441960"/>
                  </a:lnTo>
                  <a:lnTo>
                    <a:pt x="754285" y="437914"/>
                  </a:lnTo>
                  <a:lnTo>
                    <a:pt x="752079" y="433671"/>
                  </a:lnTo>
                  <a:lnTo>
                    <a:pt x="749125" y="428962"/>
                  </a:lnTo>
                  <a:lnTo>
                    <a:pt x="747460" y="420705"/>
                  </a:lnTo>
                  <a:lnTo>
                    <a:pt x="745974" y="386464"/>
                  </a:lnTo>
                  <a:lnTo>
                    <a:pt x="740741" y="349592"/>
                  </a:lnTo>
                  <a:lnTo>
                    <a:pt x="737356" y="319765"/>
                  </a:lnTo>
                  <a:lnTo>
                    <a:pt x="733249" y="289478"/>
                  </a:lnTo>
                  <a:lnTo>
                    <a:pt x="732033" y="259055"/>
                  </a:lnTo>
                  <a:lnTo>
                    <a:pt x="731671" y="228592"/>
                  </a:lnTo>
                  <a:lnTo>
                    <a:pt x="731564" y="198117"/>
                  </a:lnTo>
                  <a:lnTo>
                    <a:pt x="729275" y="167639"/>
                  </a:lnTo>
                  <a:lnTo>
                    <a:pt x="724962" y="131045"/>
                  </a:lnTo>
                  <a:lnTo>
                    <a:pt x="724039" y="93895"/>
                  </a:lnTo>
                  <a:lnTo>
                    <a:pt x="723908" y="56023"/>
                  </a:lnTo>
                  <a:lnTo>
                    <a:pt x="723900" y="18653"/>
                  </a:lnTo>
                  <a:lnTo>
                    <a:pt x="723900" y="16757"/>
                  </a:lnTo>
                  <a:lnTo>
                    <a:pt x="716373" y="7724"/>
                  </a:lnTo>
                  <a:lnTo>
                    <a:pt x="716280" y="93"/>
                  </a:lnTo>
                  <a:lnTo>
                    <a:pt x="708753" y="0"/>
                  </a:lnTo>
                  <a:lnTo>
                    <a:pt x="716280" y="0"/>
                  </a:lnTo>
                  <a:lnTo>
                    <a:pt x="708659" y="0"/>
                  </a:lnTo>
                  <a:lnTo>
                    <a:pt x="71628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809"/>
            <p:cNvSpPr/>
            <p:nvPr/>
          </p:nvSpPr>
          <p:spPr>
            <a:xfrm>
              <a:off x="7833360" y="274319"/>
              <a:ext cx="220980" cy="15241"/>
            </a:xfrm>
            <a:custGeom>
              <a:avLst/>
              <a:gdLst/>
              <a:ahLst/>
              <a:cxnLst/>
              <a:rect l="0" t="0" r="0" b="0"/>
              <a:pathLst>
                <a:path w="220980" h="15241">
                  <a:moveTo>
                    <a:pt x="0" y="15240"/>
                  </a:moveTo>
                  <a:lnTo>
                    <a:pt x="35929" y="15240"/>
                  </a:lnTo>
                  <a:lnTo>
                    <a:pt x="62036" y="12983"/>
                  </a:lnTo>
                  <a:lnTo>
                    <a:pt x="100048" y="3090"/>
                  </a:lnTo>
                  <a:lnTo>
                    <a:pt x="133341" y="611"/>
                  </a:lnTo>
                  <a:lnTo>
                    <a:pt x="167294" y="81"/>
                  </a:lnTo>
                  <a:lnTo>
                    <a:pt x="204146" y="4"/>
                  </a:lnTo>
                  <a:lnTo>
                    <a:pt x="22097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810"/>
            <p:cNvSpPr/>
            <p:nvPr/>
          </p:nvSpPr>
          <p:spPr>
            <a:xfrm>
              <a:off x="8153755" y="190500"/>
              <a:ext cx="112502" cy="167640"/>
            </a:xfrm>
            <a:custGeom>
              <a:avLst/>
              <a:gdLst/>
              <a:ahLst/>
              <a:cxnLst/>
              <a:rect l="0" t="0" r="0" b="0"/>
              <a:pathLst>
                <a:path w="112502" h="167640">
                  <a:moveTo>
                    <a:pt x="83464" y="0"/>
                  </a:moveTo>
                  <a:lnTo>
                    <a:pt x="72859" y="0"/>
                  </a:lnTo>
                  <a:lnTo>
                    <a:pt x="68026" y="2257"/>
                  </a:lnTo>
                  <a:lnTo>
                    <a:pt x="53980" y="10605"/>
                  </a:lnTo>
                  <a:lnTo>
                    <a:pt x="40137" y="16017"/>
                  </a:lnTo>
                  <a:lnTo>
                    <a:pt x="12686" y="40422"/>
                  </a:lnTo>
                  <a:lnTo>
                    <a:pt x="9674" y="45623"/>
                  </a:lnTo>
                  <a:lnTo>
                    <a:pt x="7489" y="50757"/>
                  </a:lnTo>
                  <a:lnTo>
                    <a:pt x="2345" y="58407"/>
                  </a:lnTo>
                  <a:lnTo>
                    <a:pt x="0" y="67073"/>
                  </a:lnTo>
                  <a:lnTo>
                    <a:pt x="6236" y="75008"/>
                  </a:lnTo>
                  <a:lnTo>
                    <a:pt x="11005" y="79892"/>
                  </a:lnTo>
                  <a:lnTo>
                    <a:pt x="15418" y="82074"/>
                  </a:lnTo>
                  <a:lnTo>
                    <a:pt x="34585" y="83590"/>
                  </a:lnTo>
                  <a:lnTo>
                    <a:pt x="69306" y="83799"/>
                  </a:lnTo>
                  <a:lnTo>
                    <a:pt x="80587" y="84660"/>
                  </a:lnTo>
                  <a:lnTo>
                    <a:pt x="89523" y="87862"/>
                  </a:lnTo>
                  <a:lnTo>
                    <a:pt x="92584" y="89901"/>
                  </a:lnTo>
                  <a:lnTo>
                    <a:pt x="95984" y="94425"/>
                  </a:lnTo>
                  <a:lnTo>
                    <a:pt x="110696" y="119546"/>
                  </a:lnTo>
                  <a:lnTo>
                    <a:pt x="112501" y="128202"/>
                  </a:lnTo>
                  <a:lnTo>
                    <a:pt x="111045" y="135436"/>
                  </a:lnTo>
                  <a:lnTo>
                    <a:pt x="105465" y="144269"/>
                  </a:lnTo>
                  <a:lnTo>
                    <a:pt x="100863" y="148786"/>
                  </a:lnTo>
                  <a:lnTo>
                    <a:pt x="66431" y="165517"/>
                  </a:lnTo>
                  <a:lnTo>
                    <a:pt x="37745" y="1676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811"/>
            <p:cNvSpPr/>
            <p:nvPr/>
          </p:nvSpPr>
          <p:spPr>
            <a:xfrm>
              <a:off x="8337339" y="190500"/>
              <a:ext cx="105166" cy="150761"/>
            </a:xfrm>
            <a:custGeom>
              <a:avLst/>
              <a:gdLst/>
              <a:ahLst/>
              <a:cxnLst/>
              <a:rect l="0" t="0" r="0" b="0"/>
              <a:pathLst>
                <a:path w="105166" h="150761">
                  <a:moveTo>
                    <a:pt x="6561" y="22859"/>
                  </a:moveTo>
                  <a:lnTo>
                    <a:pt x="2516" y="26905"/>
                  </a:lnTo>
                  <a:lnTo>
                    <a:pt x="529" y="31148"/>
                  </a:lnTo>
                  <a:lnTo>
                    <a:pt x="0" y="33465"/>
                  </a:lnTo>
                  <a:lnTo>
                    <a:pt x="6131" y="71053"/>
                  </a:lnTo>
                  <a:lnTo>
                    <a:pt x="7216" y="84072"/>
                  </a:lnTo>
                  <a:lnTo>
                    <a:pt x="15957" y="121786"/>
                  </a:lnTo>
                  <a:lnTo>
                    <a:pt x="22326" y="134862"/>
                  </a:lnTo>
                  <a:lnTo>
                    <a:pt x="32064" y="146866"/>
                  </a:lnTo>
                  <a:lnTo>
                    <a:pt x="37087" y="149940"/>
                  </a:lnTo>
                  <a:lnTo>
                    <a:pt x="39611" y="150760"/>
                  </a:lnTo>
                  <a:lnTo>
                    <a:pt x="46932" y="149413"/>
                  </a:lnTo>
                  <a:lnTo>
                    <a:pt x="58315" y="143895"/>
                  </a:lnTo>
                  <a:lnTo>
                    <a:pt x="73793" y="130399"/>
                  </a:lnTo>
                  <a:lnTo>
                    <a:pt x="95233" y="100811"/>
                  </a:lnTo>
                  <a:lnTo>
                    <a:pt x="102167" y="82081"/>
                  </a:lnTo>
                  <a:lnTo>
                    <a:pt x="105165" y="49536"/>
                  </a:lnTo>
                  <a:lnTo>
                    <a:pt x="101441" y="33398"/>
                  </a:lnTo>
                  <a:lnTo>
                    <a:pt x="94975" y="21937"/>
                  </a:lnTo>
                  <a:lnTo>
                    <a:pt x="86051" y="10479"/>
                  </a:lnTo>
                  <a:lnTo>
                    <a:pt x="84222" y="5221"/>
                  </a:lnTo>
                  <a:lnTo>
                    <a:pt x="82889" y="3481"/>
                  </a:lnTo>
                  <a:lnTo>
                    <a:pt x="7514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812"/>
            <p:cNvSpPr/>
            <p:nvPr/>
          </p:nvSpPr>
          <p:spPr>
            <a:xfrm>
              <a:off x="8481060" y="76200"/>
              <a:ext cx="150856" cy="274320"/>
            </a:xfrm>
            <a:custGeom>
              <a:avLst/>
              <a:gdLst/>
              <a:ahLst/>
              <a:cxnLst/>
              <a:rect l="0" t="0" r="0" b="0"/>
              <a:pathLst>
                <a:path w="150856" h="274320">
                  <a:moveTo>
                    <a:pt x="0" y="0"/>
                  </a:moveTo>
                  <a:lnTo>
                    <a:pt x="847" y="12166"/>
                  </a:lnTo>
                  <a:lnTo>
                    <a:pt x="6032" y="35391"/>
                  </a:lnTo>
                  <a:lnTo>
                    <a:pt x="11351" y="72090"/>
                  </a:lnTo>
                  <a:lnTo>
                    <a:pt x="18132" y="101887"/>
                  </a:lnTo>
                  <a:lnTo>
                    <a:pt x="21459" y="132165"/>
                  </a:lnTo>
                  <a:lnTo>
                    <a:pt x="22444" y="166630"/>
                  </a:lnTo>
                  <a:lnTo>
                    <a:pt x="22737" y="199608"/>
                  </a:lnTo>
                  <a:lnTo>
                    <a:pt x="22843" y="234743"/>
                  </a:lnTo>
                  <a:lnTo>
                    <a:pt x="22858" y="250481"/>
                  </a:lnTo>
                  <a:lnTo>
                    <a:pt x="25116" y="251025"/>
                  </a:lnTo>
                  <a:lnTo>
                    <a:pt x="27250" y="251266"/>
                  </a:lnTo>
                  <a:lnTo>
                    <a:pt x="25375" y="251374"/>
                  </a:lnTo>
                  <a:lnTo>
                    <a:pt x="24537" y="250556"/>
                  </a:lnTo>
                  <a:lnTo>
                    <a:pt x="23605" y="247389"/>
                  </a:lnTo>
                  <a:lnTo>
                    <a:pt x="22889" y="210844"/>
                  </a:lnTo>
                  <a:lnTo>
                    <a:pt x="25126" y="189754"/>
                  </a:lnTo>
                  <a:lnTo>
                    <a:pt x="35858" y="153148"/>
                  </a:lnTo>
                  <a:lnTo>
                    <a:pt x="40772" y="141161"/>
                  </a:lnTo>
                  <a:lnTo>
                    <a:pt x="50295" y="132447"/>
                  </a:lnTo>
                  <a:lnTo>
                    <a:pt x="78339" y="118069"/>
                  </a:lnTo>
                  <a:lnTo>
                    <a:pt x="88722" y="115975"/>
                  </a:lnTo>
                  <a:lnTo>
                    <a:pt x="98980" y="117302"/>
                  </a:lnTo>
                  <a:lnTo>
                    <a:pt x="119364" y="125053"/>
                  </a:lnTo>
                  <a:lnTo>
                    <a:pt x="127275" y="132061"/>
                  </a:lnTo>
                  <a:lnTo>
                    <a:pt x="147186" y="158686"/>
                  </a:lnTo>
                  <a:lnTo>
                    <a:pt x="150855" y="173077"/>
                  </a:lnTo>
                  <a:lnTo>
                    <a:pt x="149455" y="183038"/>
                  </a:lnTo>
                  <a:lnTo>
                    <a:pt x="140674" y="215631"/>
                  </a:lnTo>
                  <a:lnTo>
                    <a:pt x="132795" y="227916"/>
                  </a:lnTo>
                  <a:lnTo>
                    <a:pt x="98953" y="257153"/>
                  </a:lnTo>
                  <a:lnTo>
                    <a:pt x="74673" y="268859"/>
                  </a:lnTo>
                  <a:lnTo>
                    <a:pt x="45720" y="2743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813"/>
            <p:cNvSpPr/>
            <p:nvPr/>
          </p:nvSpPr>
          <p:spPr>
            <a:xfrm>
              <a:off x="8656490" y="167640"/>
              <a:ext cx="106025" cy="175261"/>
            </a:xfrm>
            <a:custGeom>
              <a:avLst/>
              <a:gdLst/>
              <a:ahLst/>
              <a:cxnLst/>
              <a:rect l="0" t="0" r="0" b="0"/>
              <a:pathLst>
                <a:path w="106025" h="175261">
                  <a:moveTo>
                    <a:pt x="68410" y="0"/>
                  </a:moveTo>
                  <a:lnTo>
                    <a:pt x="50714" y="15438"/>
                  </a:lnTo>
                  <a:lnTo>
                    <a:pt x="13280" y="41634"/>
                  </a:lnTo>
                  <a:lnTo>
                    <a:pt x="6372" y="43904"/>
                  </a:lnTo>
                  <a:lnTo>
                    <a:pt x="4192" y="45356"/>
                  </a:lnTo>
                  <a:lnTo>
                    <a:pt x="2738" y="47170"/>
                  </a:lnTo>
                  <a:lnTo>
                    <a:pt x="0" y="52978"/>
                  </a:lnTo>
                  <a:lnTo>
                    <a:pt x="3925" y="57278"/>
                  </a:lnTo>
                  <a:lnTo>
                    <a:pt x="8140" y="59323"/>
                  </a:lnTo>
                  <a:lnTo>
                    <a:pt x="35875" y="60864"/>
                  </a:lnTo>
                  <a:lnTo>
                    <a:pt x="55806" y="61787"/>
                  </a:lnTo>
                  <a:lnTo>
                    <a:pt x="81122" y="71563"/>
                  </a:lnTo>
                  <a:lnTo>
                    <a:pt x="92308" y="78871"/>
                  </a:lnTo>
                  <a:lnTo>
                    <a:pt x="100985" y="90444"/>
                  </a:lnTo>
                  <a:lnTo>
                    <a:pt x="104872" y="104597"/>
                  </a:lnTo>
                  <a:lnTo>
                    <a:pt x="106024" y="119515"/>
                  </a:lnTo>
                  <a:lnTo>
                    <a:pt x="102321" y="134660"/>
                  </a:lnTo>
                  <a:lnTo>
                    <a:pt x="93484" y="148864"/>
                  </a:lnTo>
                  <a:lnTo>
                    <a:pt x="85246" y="157185"/>
                  </a:lnTo>
                  <a:lnTo>
                    <a:pt x="58790" y="171847"/>
                  </a:lnTo>
                  <a:lnTo>
                    <a:pt x="48156" y="174248"/>
                  </a:lnTo>
                  <a:lnTo>
                    <a:pt x="30310" y="1752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814"/>
            <p:cNvSpPr/>
            <p:nvPr/>
          </p:nvSpPr>
          <p:spPr>
            <a:xfrm>
              <a:off x="8854439" y="53339"/>
              <a:ext cx="22862" cy="259081"/>
            </a:xfrm>
            <a:custGeom>
              <a:avLst/>
              <a:gdLst/>
              <a:ahLst/>
              <a:cxnLst/>
              <a:rect l="0" t="0" r="0" b="0"/>
              <a:pathLst>
                <a:path w="22862" h="259081">
                  <a:moveTo>
                    <a:pt x="0" y="0"/>
                  </a:moveTo>
                  <a:lnTo>
                    <a:pt x="0" y="10606"/>
                  </a:lnTo>
                  <a:lnTo>
                    <a:pt x="6914" y="47894"/>
                  </a:lnTo>
                  <a:lnTo>
                    <a:pt x="9739" y="84752"/>
                  </a:lnTo>
                  <a:lnTo>
                    <a:pt x="13610" y="116834"/>
                  </a:lnTo>
                  <a:lnTo>
                    <a:pt x="17015" y="150893"/>
                  </a:lnTo>
                  <a:lnTo>
                    <a:pt x="21706" y="188698"/>
                  </a:lnTo>
                  <a:lnTo>
                    <a:pt x="22709" y="223848"/>
                  </a:lnTo>
                  <a:lnTo>
                    <a:pt x="22861" y="2590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815"/>
            <p:cNvSpPr/>
            <p:nvPr/>
          </p:nvSpPr>
          <p:spPr>
            <a:xfrm>
              <a:off x="8831580" y="190500"/>
              <a:ext cx="91440" cy="60960"/>
            </a:xfrm>
            <a:custGeom>
              <a:avLst/>
              <a:gdLst/>
              <a:ahLst/>
              <a:cxnLst/>
              <a:rect l="0" t="0" r="0" b="0"/>
              <a:pathLst>
                <a:path w="91440" h="60960">
                  <a:moveTo>
                    <a:pt x="0" y="60959"/>
                  </a:moveTo>
                  <a:lnTo>
                    <a:pt x="0" y="56914"/>
                  </a:lnTo>
                  <a:lnTo>
                    <a:pt x="846" y="55723"/>
                  </a:lnTo>
                  <a:lnTo>
                    <a:pt x="2258" y="54928"/>
                  </a:lnTo>
                  <a:lnTo>
                    <a:pt x="4045" y="54399"/>
                  </a:lnTo>
                  <a:lnTo>
                    <a:pt x="25644" y="41251"/>
                  </a:lnTo>
                  <a:lnTo>
                    <a:pt x="54298" y="31446"/>
                  </a:lnTo>
                  <a:lnTo>
                    <a:pt x="9143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816"/>
            <p:cNvSpPr/>
            <p:nvPr/>
          </p:nvSpPr>
          <p:spPr>
            <a:xfrm>
              <a:off x="8968739" y="175259"/>
              <a:ext cx="53342" cy="137119"/>
            </a:xfrm>
            <a:custGeom>
              <a:avLst/>
              <a:gdLst/>
              <a:ahLst/>
              <a:cxnLst/>
              <a:rect l="0" t="0" r="0" b="0"/>
              <a:pathLst>
                <a:path w="53342" h="137119">
                  <a:moveTo>
                    <a:pt x="0" y="30481"/>
                  </a:moveTo>
                  <a:lnTo>
                    <a:pt x="13180" y="55326"/>
                  </a:lnTo>
                  <a:lnTo>
                    <a:pt x="15059" y="90026"/>
                  </a:lnTo>
                  <a:lnTo>
                    <a:pt x="15234" y="125942"/>
                  </a:lnTo>
                  <a:lnTo>
                    <a:pt x="15237" y="131610"/>
                  </a:lnTo>
                  <a:lnTo>
                    <a:pt x="16085" y="133460"/>
                  </a:lnTo>
                  <a:lnTo>
                    <a:pt x="17496" y="134694"/>
                  </a:lnTo>
                  <a:lnTo>
                    <a:pt x="22547" y="137016"/>
                  </a:lnTo>
                  <a:lnTo>
                    <a:pt x="18723" y="137118"/>
                  </a:lnTo>
                  <a:lnTo>
                    <a:pt x="17562" y="136285"/>
                  </a:lnTo>
                  <a:lnTo>
                    <a:pt x="16273" y="133103"/>
                  </a:lnTo>
                  <a:lnTo>
                    <a:pt x="15267" y="97070"/>
                  </a:lnTo>
                  <a:lnTo>
                    <a:pt x="17502" y="60698"/>
                  </a:lnTo>
                  <a:lnTo>
                    <a:pt x="30679" y="23506"/>
                  </a:lnTo>
                  <a:lnTo>
                    <a:pt x="40680" y="6713"/>
                  </a:lnTo>
                  <a:lnTo>
                    <a:pt x="45737" y="2984"/>
                  </a:lnTo>
                  <a:lnTo>
                    <a:pt x="5334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817"/>
            <p:cNvSpPr/>
            <p:nvPr/>
          </p:nvSpPr>
          <p:spPr>
            <a:xfrm>
              <a:off x="9067941" y="190500"/>
              <a:ext cx="121779" cy="136921"/>
            </a:xfrm>
            <a:custGeom>
              <a:avLst/>
              <a:gdLst/>
              <a:ahLst/>
              <a:cxnLst/>
              <a:rect l="0" t="0" r="0" b="0"/>
              <a:pathLst>
                <a:path w="121779" h="136921">
                  <a:moveTo>
                    <a:pt x="76059" y="0"/>
                  </a:moveTo>
                  <a:lnTo>
                    <a:pt x="61970" y="0"/>
                  </a:lnTo>
                  <a:lnTo>
                    <a:pt x="43753" y="17166"/>
                  </a:lnTo>
                  <a:lnTo>
                    <a:pt x="20063" y="49368"/>
                  </a:lnTo>
                  <a:lnTo>
                    <a:pt x="5257" y="84300"/>
                  </a:lnTo>
                  <a:lnTo>
                    <a:pt x="332" y="114930"/>
                  </a:lnTo>
                  <a:lnTo>
                    <a:pt x="0" y="127939"/>
                  </a:lnTo>
                  <a:lnTo>
                    <a:pt x="800" y="131013"/>
                  </a:lnTo>
                  <a:lnTo>
                    <a:pt x="2179" y="133062"/>
                  </a:lnTo>
                  <a:lnTo>
                    <a:pt x="3945" y="134428"/>
                  </a:lnTo>
                  <a:lnTo>
                    <a:pt x="8166" y="135945"/>
                  </a:lnTo>
                  <a:lnTo>
                    <a:pt x="17774" y="136920"/>
                  </a:lnTo>
                  <a:lnTo>
                    <a:pt x="20269" y="135306"/>
                  </a:lnTo>
                  <a:lnTo>
                    <a:pt x="32614" y="122808"/>
                  </a:lnTo>
                  <a:lnTo>
                    <a:pt x="36935" y="119972"/>
                  </a:lnTo>
                  <a:lnTo>
                    <a:pt x="39817" y="116388"/>
                  </a:lnTo>
                  <a:lnTo>
                    <a:pt x="55960" y="78623"/>
                  </a:lnTo>
                  <a:lnTo>
                    <a:pt x="59859" y="58396"/>
                  </a:lnTo>
                  <a:lnTo>
                    <a:pt x="60392" y="48249"/>
                  </a:lnTo>
                  <a:lnTo>
                    <a:pt x="58371" y="40353"/>
                  </a:lnTo>
                  <a:lnTo>
                    <a:pt x="54731" y="31147"/>
                  </a:lnTo>
                  <a:lnTo>
                    <a:pt x="53289" y="23345"/>
                  </a:lnTo>
                  <a:lnTo>
                    <a:pt x="53225" y="27048"/>
                  </a:lnTo>
                  <a:lnTo>
                    <a:pt x="55468" y="31212"/>
                  </a:lnTo>
                  <a:lnTo>
                    <a:pt x="58440" y="35885"/>
                  </a:lnTo>
                  <a:lnTo>
                    <a:pt x="66693" y="56065"/>
                  </a:lnTo>
                  <a:lnTo>
                    <a:pt x="88779" y="92522"/>
                  </a:lnTo>
                  <a:lnTo>
                    <a:pt x="104000" y="103722"/>
                  </a:lnTo>
                  <a:lnTo>
                    <a:pt x="109079" y="105365"/>
                  </a:lnTo>
                  <a:lnTo>
                    <a:pt x="111619" y="104957"/>
                  </a:lnTo>
                  <a:lnTo>
                    <a:pt x="121778" y="990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818"/>
            <p:cNvSpPr/>
            <p:nvPr/>
          </p:nvSpPr>
          <p:spPr>
            <a:xfrm>
              <a:off x="9220513" y="76200"/>
              <a:ext cx="22548" cy="243840"/>
            </a:xfrm>
            <a:custGeom>
              <a:avLst/>
              <a:gdLst/>
              <a:ahLst/>
              <a:cxnLst/>
              <a:rect l="0" t="0" r="0" b="0"/>
              <a:pathLst>
                <a:path w="22548" h="243840">
                  <a:moveTo>
                    <a:pt x="7306" y="0"/>
                  </a:moveTo>
                  <a:lnTo>
                    <a:pt x="3261" y="0"/>
                  </a:lnTo>
                  <a:lnTo>
                    <a:pt x="2069" y="846"/>
                  </a:lnTo>
                  <a:lnTo>
                    <a:pt x="1275" y="2257"/>
                  </a:lnTo>
                  <a:lnTo>
                    <a:pt x="0" y="6560"/>
                  </a:lnTo>
                  <a:lnTo>
                    <a:pt x="4985" y="14340"/>
                  </a:lnTo>
                  <a:lnTo>
                    <a:pt x="12339" y="47937"/>
                  </a:lnTo>
                  <a:lnTo>
                    <a:pt x="15006" y="75916"/>
                  </a:lnTo>
                  <a:lnTo>
                    <a:pt x="19936" y="109794"/>
                  </a:lnTo>
                  <a:lnTo>
                    <a:pt x="21773" y="141657"/>
                  </a:lnTo>
                  <a:lnTo>
                    <a:pt x="22317" y="172547"/>
                  </a:lnTo>
                  <a:lnTo>
                    <a:pt x="22501" y="208810"/>
                  </a:lnTo>
                  <a:lnTo>
                    <a:pt x="22547" y="2438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819"/>
            <p:cNvSpPr/>
            <p:nvPr/>
          </p:nvSpPr>
          <p:spPr>
            <a:xfrm>
              <a:off x="9243060" y="198119"/>
              <a:ext cx="53341" cy="22548"/>
            </a:xfrm>
            <a:custGeom>
              <a:avLst/>
              <a:gdLst/>
              <a:ahLst/>
              <a:cxnLst/>
              <a:rect l="0" t="0" r="0" b="0"/>
              <a:pathLst>
                <a:path w="53341" h="22548">
                  <a:moveTo>
                    <a:pt x="0" y="15240"/>
                  </a:moveTo>
                  <a:lnTo>
                    <a:pt x="0" y="19286"/>
                  </a:lnTo>
                  <a:lnTo>
                    <a:pt x="847" y="20477"/>
                  </a:lnTo>
                  <a:lnTo>
                    <a:pt x="2257" y="21272"/>
                  </a:lnTo>
                  <a:lnTo>
                    <a:pt x="10606" y="22547"/>
                  </a:lnTo>
                  <a:lnTo>
                    <a:pt x="15438" y="20463"/>
                  </a:lnTo>
                  <a:lnTo>
                    <a:pt x="20408" y="17562"/>
                  </a:lnTo>
                  <a:lnTo>
                    <a:pt x="27966" y="15082"/>
                  </a:lnTo>
                  <a:lnTo>
                    <a:pt x="35567" y="10207"/>
                  </a:lnTo>
                  <a:lnTo>
                    <a:pt x="43182" y="7540"/>
                  </a:lnTo>
                  <a:lnTo>
                    <a:pt x="5334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820"/>
            <p:cNvSpPr/>
            <p:nvPr/>
          </p:nvSpPr>
          <p:spPr>
            <a:xfrm>
              <a:off x="9304019" y="152541"/>
              <a:ext cx="198121" cy="165952"/>
            </a:xfrm>
            <a:custGeom>
              <a:avLst/>
              <a:gdLst/>
              <a:ahLst/>
              <a:cxnLst/>
              <a:rect l="0" t="0" r="0" b="0"/>
              <a:pathLst>
                <a:path w="198121" h="165952">
                  <a:moveTo>
                    <a:pt x="0" y="68439"/>
                  </a:moveTo>
                  <a:lnTo>
                    <a:pt x="0" y="72484"/>
                  </a:lnTo>
                  <a:lnTo>
                    <a:pt x="847" y="73675"/>
                  </a:lnTo>
                  <a:lnTo>
                    <a:pt x="2258" y="74470"/>
                  </a:lnTo>
                  <a:lnTo>
                    <a:pt x="12998" y="76696"/>
                  </a:lnTo>
                  <a:lnTo>
                    <a:pt x="21255" y="81233"/>
                  </a:lnTo>
                  <a:lnTo>
                    <a:pt x="29485" y="82592"/>
                  </a:lnTo>
                  <a:lnTo>
                    <a:pt x="36530" y="80938"/>
                  </a:lnTo>
                  <a:lnTo>
                    <a:pt x="43329" y="78227"/>
                  </a:lnTo>
                  <a:lnTo>
                    <a:pt x="80347" y="68354"/>
                  </a:lnTo>
                  <a:lnTo>
                    <a:pt x="93857" y="57933"/>
                  </a:lnTo>
                  <a:lnTo>
                    <a:pt x="115771" y="36447"/>
                  </a:lnTo>
                  <a:lnTo>
                    <a:pt x="119187" y="28538"/>
                  </a:lnTo>
                  <a:lnTo>
                    <a:pt x="121552" y="20225"/>
                  </a:lnTo>
                  <a:lnTo>
                    <a:pt x="127712" y="7989"/>
                  </a:lnTo>
                  <a:lnTo>
                    <a:pt x="128321" y="5279"/>
                  </a:lnTo>
                  <a:lnTo>
                    <a:pt x="127881" y="3472"/>
                  </a:lnTo>
                  <a:lnTo>
                    <a:pt x="126741" y="2268"/>
                  </a:lnTo>
                  <a:lnTo>
                    <a:pt x="122873" y="334"/>
                  </a:lnTo>
                  <a:lnTo>
                    <a:pt x="118157" y="0"/>
                  </a:lnTo>
                  <a:lnTo>
                    <a:pt x="113758" y="2179"/>
                  </a:lnTo>
                  <a:lnTo>
                    <a:pt x="104033" y="10477"/>
                  </a:lnTo>
                  <a:lnTo>
                    <a:pt x="88891" y="35905"/>
                  </a:lnTo>
                  <a:lnTo>
                    <a:pt x="79585" y="61918"/>
                  </a:lnTo>
                  <a:lnTo>
                    <a:pt x="72601" y="99063"/>
                  </a:lnTo>
                  <a:lnTo>
                    <a:pt x="68933" y="134045"/>
                  </a:lnTo>
                  <a:lnTo>
                    <a:pt x="70995" y="142188"/>
                  </a:lnTo>
                  <a:lnTo>
                    <a:pt x="79217" y="154314"/>
                  </a:lnTo>
                  <a:lnTo>
                    <a:pt x="90547" y="162275"/>
                  </a:lnTo>
                  <a:lnTo>
                    <a:pt x="104628" y="165951"/>
                  </a:lnTo>
                  <a:lnTo>
                    <a:pt x="123570" y="162995"/>
                  </a:lnTo>
                  <a:lnTo>
                    <a:pt x="154206" y="149742"/>
                  </a:lnTo>
                  <a:lnTo>
                    <a:pt x="191195" y="127157"/>
                  </a:lnTo>
                  <a:lnTo>
                    <a:pt x="198120" y="12177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285"/>
          <p:cNvGrpSpPr/>
          <p:nvPr/>
        </p:nvGrpSpPr>
        <p:grpSpPr>
          <a:xfrm>
            <a:off x="6522728" y="937260"/>
            <a:ext cx="1470653" cy="213267"/>
            <a:chOff x="6522728" y="937260"/>
            <a:chExt cx="1470653" cy="213267"/>
          </a:xfrm>
        </p:grpSpPr>
        <p:sp>
          <p:nvSpPr>
            <p:cNvPr id="72" name="SMARTInkShape-1821"/>
            <p:cNvSpPr/>
            <p:nvPr/>
          </p:nvSpPr>
          <p:spPr>
            <a:xfrm>
              <a:off x="6522728" y="975360"/>
              <a:ext cx="480053" cy="137161"/>
            </a:xfrm>
            <a:custGeom>
              <a:avLst/>
              <a:gdLst/>
              <a:ahLst/>
              <a:cxnLst/>
              <a:rect l="0" t="0" r="0" b="0"/>
              <a:pathLst>
                <a:path w="480053" h="137161">
                  <a:moveTo>
                    <a:pt x="15232" y="22860"/>
                  </a:moveTo>
                  <a:lnTo>
                    <a:pt x="0" y="22860"/>
                  </a:lnTo>
                  <a:lnTo>
                    <a:pt x="11343" y="34211"/>
                  </a:lnTo>
                  <a:lnTo>
                    <a:pt x="13504" y="38629"/>
                  </a:lnTo>
                  <a:lnTo>
                    <a:pt x="15851" y="50869"/>
                  </a:lnTo>
                  <a:lnTo>
                    <a:pt x="22972" y="60809"/>
                  </a:lnTo>
                  <a:lnTo>
                    <a:pt x="49413" y="87521"/>
                  </a:lnTo>
                  <a:lnTo>
                    <a:pt x="53848" y="89698"/>
                  </a:lnTo>
                  <a:lnTo>
                    <a:pt x="56216" y="90278"/>
                  </a:lnTo>
                  <a:lnTo>
                    <a:pt x="57794" y="91512"/>
                  </a:lnTo>
                  <a:lnTo>
                    <a:pt x="59548" y="95141"/>
                  </a:lnTo>
                  <a:lnTo>
                    <a:pt x="60863" y="96447"/>
                  </a:lnTo>
                  <a:lnTo>
                    <a:pt x="64580" y="97898"/>
                  </a:lnTo>
                  <a:lnTo>
                    <a:pt x="78827" y="98958"/>
                  </a:lnTo>
                  <a:lnTo>
                    <a:pt x="80489" y="99838"/>
                  </a:lnTo>
                  <a:lnTo>
                    <a:pt x="81596" y="101272"/>
                  </a:lnTo>
                  <a:lnTo>
                    <a:pt x="83674" y="105123"/>
                  </a:lnTo>
                  <a:lnTo>
                    <a:pt x="87419" y="109657"/>
                  </a:lnTo>
                  <a:lnTo>
                    <a:pt x="91907" y="112236"/>
                  </a:lnTo>
                  <a:lnTo>
                    <a:pt x="105194" y="114179"/>
                  </a:lnTo>
                  <a:lnTo>
                    <a:pt x="112463" y="119512"/>
                  </a:lnTo>
                  <a:lnTo>
                    <a:pt x="117148" y="120850"/>
                  </a:lnTo>
                  <a:lnTo>
                    <a:pt x="118736" y="122053"/>
                  </a:lnTo>
                  <a:lnTo>
                    <a:pt x="121817" y="126945"/>
                  </a:lnTo>
                  <a:lnTo>
                    <a:pt x="125539" y="128386"/>
                  </a:lnTo>
                  <a:lnTo>
                    <a:pt x="150067" y="130380"/>
                  </a:lnTo>
                  <a:lnTo>
                    <a:pt x="158535" y="136099"/>
                  </a:lnTo>
                  <a:lnTo>
                    <a:pt x="165804" y="136950"/>
                  </a:lnTo>
                  <a:lnTo>
                    <a:pt x="203486" y="137159"/>
                  </a:lnTo>
                  <a:lnTo>
                    <a:pt x="232199" y="137160"/>
                  </a:lnTo>
                  <a:lnTo>
                    <a:pt x="236686" y="134902"/>
                  </a:lnTo>
                  <a:lnTo>
                    <a:pt x="239068" y="133114"/>
                  </a:lnTo>
                  <a:lnTo>
                    <a:pt x="246230" y="131128"/>
                  </a:lnTo>
                  <a:lnTo>
                    <a:pt x="271568" y="128755"/>
                  </a:lnTo>
                  <a:lnTo>
                    <a:pt x="281891" y="123520"/>
                  </a:lnTo>
                  <a:lnTo>
                    <a:pt x="284444" y="122987"/>
                  </a:lnTo>
                  <a:lnTo>
                    <a:pt x="320032" y="104938"/>
                  </a:lnTo>
                  <a:lnTo>
                    <a:pt x="325112" y="101672"/>
                  </a:lnTo>
                  <a:lnTo>
                    <a:pt x="332731" y="98987"/>
                  </a:lnTo>
                  <a:lnTo>
                    <a:pt x="341198" y="94052"/>
                  </a:lnTo>
                  <a:lnTo>
                    <a:pt x="353208" y="91367"/>
                  </a:lnTo>
                  <a:lnTo>
                    <a:pt x="363933" y="84981"/>
                  </a:lnTo>
                  <a:lnTo>
                    <a:pt x="371475" y="78812"/>
                  </a:lnTo>
                  <a:lnTo>
                    <a:pt x="378642" y="76127"/>
                  </a:lnTo>
                  <a:lnTo>
                    <a:pt x="386128" y="71192"/>
                  </a:lnTo>
                  <a:lnTo>
                    <a:pt x="393708" y="68507"/>
                  </a:lnTo>
                  <a:lnTo>
                    <a:pt x="411472" y="55444"/>
                  </a:lnTo>
                  <a:lnTo>
                    <a:pt x="416552" y="53428"/>
                  </a:lnTo>
                  <a:lnTo>
                    <a:pt x="454019" y="18411"/>
                  </a:lnTo>
                  <a:lnTo>
                    <a:pt x="463629" y="8802"/>
                  </a:lnTo>
                  <a:lnTo>
                    <a:pt x="464461" y="3925"/>
                  </a:lnTo>
                  <a:lnTo>
                    <a:pt x="465425" y="2616"/>
                  </a:lnTo>
                  <a:lnTo>
                    <a:pt x="472288" y="45"/>
                  </a:lnTo>
                  <a:lnTo>
                    <a:pt x="472336" y="30"/>
                  </a:lnTo>
                  <a:lnTo>
                    <a:pt x="480052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822"/>
            <p:cNvSpPr/>
            <p:nvPr/>
          </p:nvSpPr>
          <p:spPr>
            <a:xfrm>
              <a:off x="7315200" y="937260"/>
              <a:ext cx="678181" cy="213267"/>
            </a:xfrm>
            <a:custGeom>
              <a:avLst/>
              <a:gdLst/>
              <a:ahLst/>
              <a:cxnLst/>
              <a:rect l="0" t="0" r="0" b="0"/>
              <a:pathLst>
                <a:path w="678181" h="213267">
                  <a:moveTo>
                    <a:pt x="7619" y="45719"/>
                  </a:moveTo>
                  <a:lnTo>
                    <a:pt x="27" y="45719"/>
                  </a:lnTo>
                  <a:lnTo>
                    <a:pt x="0" y="78776"/>
                  </a:lnTo>
                  <a:lnTo>
                    <a:pt x="2258" y="83836"/>
                  </a:lnTo>
                  <a:lnTo>
                    <a:pt x="5236" y="88907"/>
                  </a:lnTo>
                  <a:lnTo>
                    <a:pt x="7760" y="96522"/>
                  </a:lnTo>
                  <a:lnTo>
                    <a:pt x="12647" y="104140"/>
                  </a:lnTo>
                  <a:lnTo>
                    <a:pt x="15318" y="111760"/>
                  </a:lnTo>
                  <a:lnTo>
                    <a:pt x="20249" y="119379"/>
                  </a:lnTo>
                  <a:lnTo>
                    <a:pt x="22086" y="126999"/>
                  </a:lnTo>
                  <a:lnTo>
                    <a:pt x="22758" y="139700"/>
                  </a:lnTo>
                  <a:lnTo>
                    <a:pt x="25072" y="144779"/>
                  </a:lnTo>
                  <a:lnTo>
                    <a:pt x="26875" y="147320"/>
                  </a:lnTo>
                  <a:lnTo>
                    <a:pt x="31136" y="150142"/>
                  </a:lnTo>
                  <a:lnTo>
                    <a:pt x="35851" y="152243"/>
                  </a:lnTo>
                  <a:lnTo>
                    <a:pt x="50826" y="164462"/>
                  </a:lnTo>
                  <a:lnTo>
                    <a:pt x="60965" y="169270"/>
                  </a:lnTo>
                  <a:lnTo>
                    <a:pt x="73660" y="179708"/>
                  </a:lnTo>
                  <a:lnTo>
                    <a:pt x="83819" y="184511"/>
                  </a:lnTo>
                  <a:lnTo>
                    <a:pt x="88900" y="187838"/>
                  </a:lnTo>
                  <a:lnTo>
                    <a:pt x="96520" y="190557"/>
                  </a:lnTo>
                  <a:lnTo>
                    <a:pt x="104986" y="195503"/>
                  </a:lnTo>
                  <a:lnTo>
                    <a:pt x="126293" y="198736"/>
                  </a:lnTo>
                  <a:lnTo>
                    <a:pt x="135257" y="203288"/>
                  </a:lnTo>
                  <a:lnTo>
                    <a:pt x="169754" y="207955"/>
                  </a:lnTo>
                  <a:lnTo>
                    <a:pt x="178740" y="210957"/>
                  </a:lnTo>
                  <a:lnTo>
                    <a:pt x="211915" y="213266"/>
                  </a:lnTo>
                  <a:lnTo>
                    <a:pt x="219208" y="211060"/>
                  </a:lnTo>
                  <a:lnTo>
                    <a:pt x="226119" y="208104"/>
                  </a:lnTo>
                  <a:lnTo>
                    <a:pt x="264070" y="204954"/>
                  </a:lnTo>
                  <a:lnTo>
                    <a:pt x="302166" y="193094"/>
                  </a:lnTo>
                  <a:lnTo>
                    <a:pt x="335422" y="184620"/>
                  </a:lnTo>
                  <a:lnTo>
                    <a:pt x="344656" y="182806"/>
                  </a:lnTo>
                  <a:lnTo>
                    <a:pt x="379353" y="169381"/>
                  </a:lnTo>
                  <a:lnTo>
                    <a:pt x="390390" y="165898"/>
                  </a:lnTo>
                  <a:lnTo>
                    <a:pt x="402127" y="161761"/>
                  </a:lnTo>
                  <a:lnTo>
                    <a:pt x="413224" y="158278"/>
                  </a:lnTo>
                  <a:lnTo>
                    <a:pt x="424979" y="154141"/>
                  </a:lnTo>
                  <a:lnTo>
                    <a:pt x="444427" y="151782"/>
                  </a:lnTo>
                  <a:lnTo>
                    <a:pt x="481801" y="135516"/>
                  </a:lnTo>
                  <a:lnTo>
                    <a:pt x="493559" y="129053"/>
                  </a:lnTo>
                  <a:lnTo>
                    <a:pt x="527522" y="106667"/>
                  </a:lnTo>
                  <a:lnTo>
                    <a:pt x="539278" y="101314"/>
                  </a:lnTo>
                  <a:lnTo>
                    <a:pt x="554880" y="95460"/>
                  </a:lnTo>
                  <a:lnTo>
                    <a:pt x="570984" y="83680"/>
                  </a:lnTo>
                  <a:lnTo>
                    <a:pt x="603753" y="60956"/>
                  </a:lnTo>
                  <a:lnTo>
                    <a:pt x="624326" y="45719"/>
                  </a:lnTo>
                  <a:lnTo>
                    <a:pt x="627037" y="43179"/>
                  </a:lnTo>
                  <a:lnTo>
                    <a:pt x="634565" y="40357"/>
                  </a:lnTo>
                  <a:lnTo>
                    <a:pt x="642708" y="38256"/>
                  </a:lnTo>
                  <a:lnTo>
                    <a:pt x="654835" y="30009"/>
                  </a:lnTo>
                  <a:lnTo>
                    <a:pt x="659338" y="25190"/>
                  </a:lnTo>
                  <a:lnTo>
                    <a:pt x="661339" y="20227"/>
                  </a:lnTo>
                  <a:lnTo>
                    <a:pt x="662465" y="12672"/>
                  </a:lnTo>
                  <a:lnTo>
                    <a:pt x="663470" y="10988"/>
                  </a:lnTo>
                  <a:lnTo>
                    <a:pt x="664987" y="9865"/>
                  </a:lnTo>
                  <a:lnTo>
                    <a:pt x="669459" y="8063"/>
                  </a:lnTo>
                  <a:lnTo>
                    <a:pt x="670070" y="5559"/>
                  </a:lnTo>
                  <a:lnTo>
                    <a:pt x="670233" y="3706"/>
                  </a:lnTo>
                  <a:lnTo>
                    <a:pt x="671189" y="2470"/>
                  </a:lnTo>
                  <a:lnTo>
                    <a:pt x="67818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286"/>
          <p:cNvGrpSpPr/>
          <p:nvPr/>
        </p:nvGrpSpPr>
        <p:grpSpPr>
          <a:xfrm>
            <a:off x="2766059" y="5494056"/>
            <a:ext cx="2095405" cy="662905"/>
            <a:chOff x="2766059" y="5494056"/>
            <a:chExt cx="2095405" cy="662905"/>
          </a:xfrm>
        </p:grpSpPr>
        <p:sp>
          <p:nvSpPr>
            <p:cNvPr id="75" name="SMARTInkShape-1823"/>
            <p:cNvSpPr/>
            <p:nvPr/>
          </p:nvSpPr>
          <p:spPr>
            <a:xfrm>
              <a:off x="2975405" y="5615939"/>
              <a:ext cx="34496" cy="448611"/>
            </a:xfrm>
            <a:custGeom>
              <a:avLst/>
              <a:gdLst/>
              <a:ahLst/>
              <a:cxnLst/>
              <a:rect l="0" t="0" r="0" b="0"/>
              <a:pathLst>
                <a:path w="34496" h="448611">
                  <a:moveTo>
                    <a:pt x="34495" y="0"/>
                  </a:moveTo>
                  <a:lnTo>
                    <a:pt x="30449" y="0"/>
                  </a:lnTo>
                  <a:lnTo>
                    <a:pt x="29258" y="847"/>
                  </a:lnTo>
                  <a:lnTo>
                    <a:pt x="28463" y="2258"/>
                  </a:lnTo>
                  <a:lnTo>
                    <a:pt x="27934" y="4045"/>
                  </a:lnTo>
                  <a:lnTo>
                    <a:pt x="20983" y="15438"/>
                  </a:lnTo>
                  <a:lnTo>
                    <a:pt x="13375" y="47076"/>
                  </a:lnTo>
                  <a:lnTo>
                    <a:pt x="7933" y="76468"/>
                  </a:lnTo>
                  <a:lnTo>
                    <a:pt x="5176" y="107231"/>
                  </a:lnTo>
                  <a:lnTo>
                    <a:pt x="4359" y="143156"/>
                  </a:lnTo>
                  <a:lnTo>
                    <a:pt x="4168" y="170306"/>
                  </a:lnTo>
                  <a:lnTo>
                    <a:pt x="3236" y="198458"/>
                  </a:lnTo>
                  <a:lnTo>
                    <a:pt x="0" y="225082"/>
                  </a:lnTo>
                  <a:lnTo>
                    <a:pt x="254" y="251026"/>
                  </a:lnTo>
                  <a:lnTo>
                    <a:pt x="2343" y="276667"/>
                  </a:lnTo>
                  <a:lnTo>
                    <a:pt x="3519" y="314057"/>
                  </a:lnTo>
                  <a:lnTo>
                    <a:pt x="3868" y="346960"/>
                  </a:lnTo>
                  <a:lnTo>
                    <a:pt x="3971" y="378158"/>
                  </a:lnTo>
                  <a:lnTo>
                    <a:pt x="4006" y="414526"/>
                  </a:lnTo>
                  <a:lnTo>
                    <a:pt x="4014" y="448610"/>
                  </a:lnTo>
                  <a:lnTo>
                    <a:pt x="4014" y="43434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824"/>
            <p:cNvSpPr/>
            <p:nvPr/>
          </p:nvSpPr>
          <p:spPr>
            <a:xfrm>
              <a:off x="2766059" y="5494056"/>
              <a:ext cx="2095405" cy="662905"/>
            </a:xfrm>
            <a:custGeom>
              <a:avLst/>
              <a:gdLst/>
              <a:ahLst/>
              <a:cxnLst/>
              <a:rect l="0" t="0" r="0" b="0"/>
              <a:pathLst>
                <a:path w="2095405" h="662905">
                  <a:moveTo>
                    <a:pt x="198121" y="99024"/>
                  </a:moveTo>
                  <a:lnTo>
                    <a:pt x="198121" y="88417"/>
                  </a:lnTo>
                  <a:lnTo>
                    <a:pt x="195863" y="83586"/>
                  </a:lnTo>
                  <a:lnTo>
                    <a:pt x="187514" y="69540"/>
                  </a:lnTo>
                  <a:lnTo>
                    <a:pt x="184253" y="59431"/>
                  </a:lnTo>
                  <a:lnTo>
                    <a:pt x="184643" y="56542"/>
                  </a:lnTo>
                  <a:lnTo>
                    <a:pt x="187332" y="51074"/>
                  </a:lnTo>
                  <a:lnTo>
                    <a:pt x="193607" y="43236"/>
                  </a:lnTo>
                  <a:lnTo>
                    <a:pt x="204873" y="35551"/>
                  </a:lnTo>
                  <a:lnTo>
                    <a:pt x="239368" y="22827"/>
                  </a:lnTo>
                  <a:lnTo>
                    <a:pt x="267633" y="17462"/>
                  </a:lnTo>
                  <a:lnTo>
                    <a:pt x="301972" y="13615"/>
                  </a:lnTo>
                  <a:lnTo>
                    <a:pt x="329790" y="9418"/>
                  </a:lnTo>
                  <a:lnTo>
                    <a:pt x="359087" y="4730"/>
                  </a:lnTo>
                  <a:lnTo>
                    <a:pt x="393557" y="2082"/>
                  </a:lnTo>
                  <a:lnTo>
                    <a:pt x="430608" y="905"/>
                  </a:lnTo>
                  <a:lnTo>
                    <a:pt x="466830" y="382"/>
                  </a:lnTo>
                  <a:lnTo>
                    <a:pt x="486480" y="242"/>
                  </a:lnTo>
                  <a:lnTo>
                    <a:pt x="507200" y="149"/>
                  </a:lnTo>
                  <a:lnTo>
                    <a:pt x="528634" y="88"/>
                  </a:lnTo>
                  <a:lnTo>
                    <a:pt x="550543" y="46"/>
                  </a:lnTo>
                  <a:lnTo>
                    <a:pt x="572769" y="19"/>
                  </a:lnTo>
                  <a:lnTo>
                    <a:pt x="595206" y="0"/>
                  </a:lnTo>
                  <a:lnTo>
                    <a:pt x="617784" y="835"/>
                  </a:lnTo>
                  <a:lnTo>
                    <a:pt x="640457" y="2237"/>
                  </a:lnTo>
                  <a:lnTo>
                    <a:pt x="663191" y="4020"/>
                  </a:lnTo>
                  <a:lnTo>
                    <a:pt x="686814" y="5208"/>
                  </a:lnTo>
                  <a:lnTo>
                    <a:pt x="711030" y="6000"/>
                  </a:lnTo>
                  <a:lnTo>
                    <a:pt x="735640" y="6528"/>
                  </a:lnTo>
                  <a:lnTo>
                    <a:pt x="759667" y="7726"/>
                  </a:lnTo>
                  <a:lnTo>
                    <a:pt x="783305" y="9372"/>
                  </a:lnTo>
                  <a:lnTo>
                    <a:pt x="806684" y="11316"/>
                  </a:lnTo>
                  <a:lnTo>
                    <a:pt x="830736" y="13458"/>
                  </a:lnTo>
                  <a:lnTo>
                    <a:pt x="855237" y="15734"/>
                  </a:lnTo>
                  <a:lnTo>
                    <a:pt x="880038" y="18097"/>
                  </a:lnTo>
                  <a:lnTo>
                    <a:pt x="905039" y="20519"/>
                  </a:lnTo>
                  <a:lnTo>
                    <a:pt x="930173" y="22980"/>
                  </a:lnTo>
                  <a:lnTo>
                    <a:pt x="955396" y="25468"/>
                  </a:lnTo>
                  <a:lnTo>
                    <a:pt x="981524" y="28820"/>
                  </a:lnTo>
                  <a:lnTo>
                    <a:pt x="1008256" y="32748"/>
                  </a:lnTo>
                  <a:lnTo>
                    <a:pt x="1035391" y="37060"/>
                  </a:lnTo>
                  <a:lnTo>
                    <a:pt x="1061948" y="40781"/>
                  </a:lnTo>
                  <a:lnTo>
                    <a:pt x="1088118" y="44109"/>
                  </a:lnTo>
                  <a:lnTo>
                    <a:pt x="1114032" y="47173"/>
                  </a:lnTo>
                  <a:lnTo>
                    <a:pt x="1139775" y="50910"/>
                  </a:lnTo>
                  <a:lnTo>
                    <a:pt x="1165404" y="55094"/>
                  </a:lnTo>
                  <a:lnTo>
                    <a:pt x="1190956" y="59577"/>
                  </a:lnTo>
                  <a:lnTo>
                    <a:pt x="1217304" y="63413"/>
                  </a:lnTo>
                  <a:lnTo>
                    <a:pt x="1244183" y="66816"/>
                  </a:lnTo>
                  <a:lnTo>
                    <a:pt x="1271416" y="69932"/>
                  </a:lnTo>
                  <a:lnTo>
                    <a:pt x="1297191" y="72856"/>
                  </a:lnTo>
                  <a:lnTo>
                    <a:pt x="1321994" y="75652"/>
                  </a:lnTo>
                  <a:lnTo>
                    <a:pt x="1346149" y="78362"/>
                  </a:lnTo>
                  <a:lnTo>
                    <a:pt x="1370720" y="81016"/>
                  </a:lnTo>
                  <a:lnTo>
                    <a:pt x="1395567" y="83632"/>
                  </a:lnTo>
                  <a:lnTo>
                    <a:pt x="1420598" y="86222"/>
                  </a:lnTo>
                  <a:lnTo>
                    <a:pt x="1444906" y="88797"/>
                  </a:lnTo>
                  <a:lnTo>
                    <a:pt x="1468730" y="91358"/>
                  </a:lnTo>
                  <a:lnTo>
                    <a:pt x="1492234" y="93913"/>
                  </a:lnTo>
                  <a:lnTo>
                    <a:pt x="1516369" y="96464"/>
                  </a:lnTo>
                  <a:lnTo>
                    <a:pt x="1540926" y="99010"/>
                  </a:lnTo>
                  <a:lnTo>
                    <a:pt x="1565764" y="101555"/>
                  </a:lnTo>
                  <a:lnTo>
                    <a:pt x="1589096" y="103251"/>
                  </a:lnTo>
                  <a:lnTo>
                    <a:pt x="1611425" y="104382"/>
                  </a:lnTo>
                  <a:lnTo>
                    <a:pt x="1633083" y="105135"/>
                  </a:lnTo>
                  <a:lnTo>
                    <a:pt x="1654295" y="106485"/>
                  </a:lnTo>
                  <a:lnTo>
                    <a:pt x="1675210" y="108231"/>
                  </a:lnTo>
                  <a:lnTo>
                    <a:pt x="1695927" y="110242"/>
                  </a:lnTo>
                  <a:lnTo>
                    <a:pt x="1715665" y="111582"/>
                  </a:lnTo>
                  <a:lnTo>
                    <a:pt x="1753400" y="113072"/>
                  </a:lnTo>
                  <a:lnTo>
                    <a:pt x="1787669" y="113734"/>
                  </a:lnTo>
                  <a:lnTo>
                    <a:pt x="1819833" y="113181"/>
                  </a:lnTo>
                  <a:lnTo>
                    <a:pt x="1851062" y="110114"/>
                  </a:lnTo>
                  <a:lnTo>
                    <a:pt x="1879617" y="108186"/>
                  </a:lnTo>
                  <a:lnTo>
                    <a:pt x="1906419" y="107329"/>
                  </a:lnTo>
                  <a:lnTo>
                    <a:pt x="1943615" y="106847"/>
                  </a:lnTo>
                  <a:lnTo>
                    <a:pt x="1979797" y="108941"/>
                  </a:lnTo>
                  <a:lnTo>
                    <a:pt x="2007358" y="117258"/>
                  </a:lnTo>
                  <a:lnTo>
                    <a:pt x="2032903" y="132083"/>
                  </a:lnTo>
                  <a:lnTo>
                    <a:pt x="2040304" y="139399"/>
                  </a:lnTo>
                  <a:lnTo>
                    <a:pt x="2054616" y="163669"/>
                  </a:lnTo>
                  <a:lnTo>
                    <a:pt x="2061561" y="183936"/>
                  </a:lnTo>
                  <a:lnTo>
                    <a:pt x="2064565" y="221087"/>
                  </a:lnTo>
                  <a:lnTo>
                    <a:pt x="2064931" y="257535"/>
                  </a:lnTo>
                  <a:lnTo>
                    <a:pt x="2064994" y="287289"/>
                  </a:lnTo>
                  <a:lnTo>
                    <a:pt x="2065012" y="318401"/>
                  </a:lnTo>
                  <a:lnTo>
                    <a:pt x="2065018" y="354054"/>
                  </a:lnTo>
                  <a:lnTo>
                    <a:pt x="2065020" y="391428"/>
                  </a:lnTo>
                  <a:lnTo>
                    <a:pt x="2065020" y="429314"/>
                  </a:lnTo>
                  <a:lnTo>
                    <a:pt x="2065867" y="466504"/>
                  </a:lnTo>
                  <a:lnTo>
                    <a:pt x="2070257" y="499348"/>
                  </a:lnTo>
                  <a:lnTo>
                    <a:pt x="2072781" y="529682"/>
                  </a:lnTo>
                  <a:lnTo>
                    <a:pt x="2080790" y="563116"/>
                  </a:lnTo>
                  <a:lnTo>
                    <a:pt x="2086947" y="595764"/>
                  </a:lnTo>
                  <a:lnTo>
                    <a:pt x="2088450" y="610931"/>
                  </a:lnTo>
                  <a:lnTo>
                    <a:pt x="2093857" y="626327"/>
                  </a:lnTo>
                  <a:lnTo>
                    <a:pt x="2095404" y="639240"/>
                  </a:lnTo>
                  <a:lnTo>
                    <a:pt x="2093200" y="639687"/>
                  </a:lnTo>
                  <a:lnTo>
                    <a:pt x="2084146" y="640023"/>
                  </a:lnTo>
                  <a:lnTo>
                    <a:pt x="2049257" y="633128"/>
                  </a:lnTo>
                  <a:lnTo>
                    <a:pt x="2015244" y="632485"/>
                  </a:lnTo>
                  <a:lnTo>
                    <a:pt x="1982156" y="632436"/>
                  </a:lnTo>
                  <a:lnTo>
                    <a:pt x="1954108" y="632427"/>
                  </a:lnTo>
                  <a:lnTo>
                    <a:pt x="1916728" y="634682"/>
                  </a:lnTo>
                  <a:lnTo>
                    <a:pt x="1888200" y="637661"/>
                  </a:lnTo>
                  <a:lnTo>
                    <a:pt x="1858587" y="638985"/>
                  </a:lnTo>
                  <a:lnTo>
                    <a:pt x="1828492" y="639573"/>
                  </a:lnTo>
                  <a:lnTo>
                    <a:pt x="1797337" y="639834"/>
                  </a:lnTo>
                  <a:lnTo>
                    <a:pt x="1763735" y="639950"/>
                  </a:lnTo>
                  <a:lnTo>
                    <a:pt x="1729044" y="640002"/>
                  </a:lnTo>
                  <a:lnTo>
                    <a:pt x="1693025" y="640025"/>
                  </a:lnTo>
                  <a:lnTo>
                    <a:pt x="1673937" y="640031"/>
                  </a:lnTo>
                  <a:lnTo>
                    <a:pt x="1654438" y="640035"/>
                  </a:lnTo>
                  <a:lnTo>
                    <a:pt x="1633819" y="640038"/>
                  </a:lnTo>
                  <a:lnTo>
                    <a:pt x="1612453" y="640040"/>
                  </a:lnTo>
                  <a:lnTo>
                    <a:pt x="1590589" y="640041"/>
                  </a:lnTo>
                  <a:lnTo>
                    <a:pt x="1568393" y="639195"/>
                  </a:lnTo>
                  <a:lnTo>
                    <a:pt x="1545975" y="637784"/>
                  </a:lnTo>
                  <a:lnTo>
                    <a:pt x="1523410" y="635998"/>
                  </a:lnTo>
                  <a:lnTo>
                    <a:pt x="1500747" y="634806"/>
                  </a:lnTo>
                  <a:lnTo>
                    <a:pt x="1478018" y="634012"/>
                  </a:lnTo>
                  <a:lnTo>
                    <a:pt x="1455246" y="633482"/>
                  </a:lnTo>
                  <a:lnTo>
                    <a:pt x="1431597" y="632283"/>
                  </a:lnTo>
                  <a:lnTo>
                    <a:pt x="1407365" y="630636"/>
                  </a:lnTo>
                  <a:lnTo>
                    <a:pt x="1382744" y="628692"/>
                  </a:lnTo>
                  <a:lnTo>
                    <a:pt x="1357862" y="626549"/>
                  </a:lnTo>
                  <a:lnTo>
                    <a:pt x="1332808" y="624274"/>
                  </a:lnTo>
                  <a:lnTo>
                    <a:pt x="1307639" y="621910"/>
                  </a:lnTo>
                  <a:lnTo>
                    <a:pt x="1281546" y="620335"/>
                  </a:lnTo>
                  <a:lnTo>
                    <a:pt x="1254838" y="619284"/>
                  </a:lnTo>
                  <a:lnTo>
                    <a:pt x="1227719" y="618584"/>
                  </a:lnTo>
                  <a:lnTo>
                    <a:pt x="1199479" y="617270"/>
                  </a:lnTo>
                  <a:lnTo>
                    <a:pt x="1170493" y="615548"/>
                  </a:lnTo>
                  <a:lnTo>
                    <a:pt x="1141009" y="613553"/>
                  </a:lnTo>
                  <a:lnTo>
                    <a:pt x="1111193" y="611377"/>
                  </a:lnTo>
                  <a:lnTo>
                    <a:pt x="1081155" y="609079"/>
                  </a:lnTo>
                  <a:lnTo>
                    <a:pt x="1050970" y="606701"/>
                  </a:lnTo>
                  <a:lnTo>
                    <a:pt x="1020687" y="604268"/>
                  </a:lnTo>
                  <a:lnTo>
                    <a:pt x="990338" y="601800"/>
                  </a:lnTo>
                  <a:lnTo>
                    <a:pt x="959946" y="599308"/>
                  </a:lnTo>
                  <a:lnTo>
                    <a:pt x="929524" y="597647"/>
                  </a:lnTo>
                  <a:lnTo>
                    <a:pt x="899083" y="596539"/>
                  </a:lnTo>
                  <a:lnTo>
                    <a:pt x="868629" y="595800"/>
                  </a:lnTo>
                  <a:lnTo>
                    <a:pt x="837319" y="595308"/>
                  </a:lnTo>
                  <a:lnTo>
                    <a:pt x="805440" y="594980"/>
                  </a:lnTo>
                  <a:lnTo>
                    <a:pt x="773180" y="594761"/>
                  </a:lnTo>
                  <a:lnTo>
                    <a:pt x="740667" y="594615"/>
                  </a:lnTo>
                  <a:lnTo>
                    <a:pt x="707985" y="594518"/>
                  </a:lnTo>
                  <a:lnTo>
                    <a:pt x="675190" y="594453"/>
                  </a:lnTo>
                  <a:lnTo>
                    <a:pt x="642320" y="594410"/>
                  </a:lnTo>
                  <a:lnTo>
                    <a:pt x="609400" y="594381"/>
                  </a:lnTo>
                  <a:lnTo>
                    <a:pt x="576447" y="594362"/>
                  </a:lnTo>
                  <a:lnTo>
                    <a:pt x="542625" y="595196"/>
                  </a:lnTo>
                  <a:lnTo>
                    <a:pt x="508223" y="596598"/>
                  </a:lnTo>
                  <a:lnTo>
                    <a:pt x="473436" y="598380"/>
                  </a:lnTo>
                  <a:lnTo>
                    <a:pt x="439237" y="601261"/>
                  </a:lnTo>
                  <a:lnTo>
                    <a:pt x="405432" y="604875"/>
                  </a:lnTo>
                  <a:lnTo>
                    <a:pt x="371888" y="608978"/>
                  </a:lnTo>
                  <a:lnTo>
                    <a:pt x="338519" y="612560"/>
                  </a:lnTo>
                  <a:lnTo>
                    <a:pt x="305266" y="615795"/>
                  </a:lnTo>
                  <a:lnTo>
                    <a:pt x="272091" y="618798"/>
                  </a:lnTo>
                  <a:lnTo>
                    <a:pt x="239814" y="622493"/>
                  </a:lnTo>
                  <a:lnTo>
                    <a:pt x="208136" y="626650"/>
                  </a:lnTo>
                  <a:lnTo>
                    <a:pt x="176858" y="631115"/>
                  </a:lnTo>
                  <a:lnTo>
                    <a:pt x="148385" y="635784"/>
                  </a:lnTo>
                  <a:lnTo>
                    <a:pt x="121784" y="640591"/>
                  </a:lnTo>
                  <a:lnTo>
                    <a:pt x="96429" y="645488"/>
                  </a:lnTo>
                  <a:lnTo>
                    <a:pt x="74447" y="649600"/>
                  </a:lnTo>
                  <a:lnTo>
                    <a:pt x="36474" y="656426"/>
                  </a:lnTo>
                  <a:lnTo>
                    <a:pt x="0" y="66290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All living things…</a:t>
            </a:r>
          </a:p>
          <a:p>
            <a:pPr lvl="1"/>
            <a:r>
              <a:rPr lang="en-US" dirty="0" smtClean="0"/>
              <a:t>Are composed of _______________</a:t>
            </a:r>
          </a:p>
          <a:p>
            <a:pPr lvl="2"/>
            <a:r>
              <a:rPr lang="en-US" dirty="0" smtClean="0"/>
              <a:t>These are the basic units of structure and function.</a:t>
            </a:r>
          </a:p>
          <a:p>
            <a:pPr lvl="1"/>
            <a:r>
              <a:rPr lang="en-US" dirty="0" smtClean="0"/>
              <a:t>Maintain balance within themselves, known as _________________</a:t>
            </a:r>
          </a:p>
          <a:p>
            <a:pPr lvl="2"/>
            <a:r>
              <a:rPr lang="en-US" dirty="0" smtClean="0"/>
              <a:t>Internally an organism stays the same even when the outside atmosphere changes.  </a:t>
            </a:r>
          </a:p>
          <a:p>
            <a:pPr lvl="1"/>
            <a:r>
              <a:rPr lang="en-US" dirty="0" smtClean="0"/>
              <a:t>Undergo chemical reactions that power an organism called _____________________</a:t>
            </a:r>
          </a:p>
          <a:p>
            <a:pPr lvl="2"/>
            <a:r>
              <a:rPr lang="en-US" dirty="0" smtClean="0"/>
              <a:t>Living things use energy to grow and develop by the use of chemical reactions. </a:t>
            </a:r>
          </a:p>
          <a:p>
            <a:pPr lvl="1"/>
            <a:r>
              <a:rPr lang="en-US" dirty="0" smtClean="0"/>
              <a:t>Pass on hereditary information to new organisms through ________________.</a:t>
            </a:r>
          </a:p>
          <a:p>
            <a:pPr lvl="1"/>
            <a:endParaRPr lang="en-US" dirty="0"/>
          </a:p>
        </p:txBody>
      </p:sp>
      <p:grpSp>
        <p:nvGrpSpPr>
          <p:cNvPr id="9" name="SMARTInkShape-Group117"/>
          <p:cNvGrpSpPr/>
          <p:nvPr/>
        </p:nvGrpSpPr>
        <p:grpSpPr>
          <a:xfrm>
            <a:off x="3807733" y="2042159"/>
            <a:ext cx="1501294" cy="441961"/>
            <a:chOff x="3807733" y="2042159"/>
            <a:chExt cx="1501294" cy="441961"/>
          </a:xfrm>
        </p:grpSpPr>
        <p:sp>
          <p:nvSpPr>
            <p:cNvPr id="4" name="SMARTInkShape-915"/>
            <p:cNvSpPr/>
            <p:nvPr/>
          </p:nvSpPr>
          <p:spPr>
            <a:xfrm>
              <a:off x="3807733" y="2080694"/>
              <a:ext cx="329927" cy="378914"/>
            </a:xfrm>
            <a:custGeom>
              <a:avLst/>
              <a:gdLst/>
              <a:ahLst/>
              <a:cxnLst/>
              <a:rect l="0" t="0" r="0" b="0"/>
              <a:pathLst>
                <a:path w="329927" h="378914">
                  <a:moveTo>
                    <a:pt x="253726" y="22426"/>
                  </a:moveTo>
                  <a:lnTo>
                    <a:pt x="235814" y="4513"/>
                  </a:lnTo>
                  <a:lnTo>
                    <a:pt x="228550" y="1765"/>
                  </a:lnTo>
                  <a:lnTo>
                    <a:pt x="206044" y="0"/>
                  </a:lnTo>
                  <a:lnTo>
                    <a:pt x="188610" y="3740"/>
                  </a:lnTo>
                  <a:lnTo>
                    <a:pt x="155382" y="18672"/>
                  </a:lnTo>
                  <a:lnTo>
                    <a:pt x="118464" y="40185"/>
                  </a:lnTo>
                  <a:lnTo>
                    <a:pt x="82416" y="72688"/>
                  </a:lnTo>
                  <a:lnTo>
                    <a:pt x="56777" y="101759"/>
                  </a:lnTo>
                  <a:lnTo>
                    <a:pt x="33093" y="131821"/>
                  </a:lnTo>
                  <a:lnTo>
                    <a:pt x="18079" y="166223"/>
                  </a:lnTo>
                  <a:lnTo>
                    <a:pt x="8269" y="199182"/>
                  </a:lnTo>
                  <a:lnTo>
                    <a:pt x="0" y="230396"/>
                  </a:lnTo>
                  <a:lnTo>
                    <a:pt x="278" y="261094"/>
                  </a:lnTo>
                  <a:lnTo>
                    <a:pt x="5723" y="291638"/>
                  </a:lnTo>
                  <a:lnTo>
                    <a:pt x="20788" y="318092"/>
                  </a:lnTo>
                  <a:lnTo>
                    <a:pt x="41339" y="337972"/>
                  </a:lnTo>
                  <a:lnTo>
                    <a:pt x="77122" y="359013"/>
                  </a:lnTo>
                  <a:lnTo>
                    <a:pt x="107607" y="369288"/>
                  </a:lnTo>
                  <a:lnTo>
                    <a:pt x="143921" y="376848"/>
                  </a:lnTo>
                  <a:lnTo>
                    <a:pt x="171904" y="378913"/>
                  </a:lnTo>
                  <a:lnTo>
                    <a:pt x="199017" y="377573"/>
                  </a:lnTo>
                  <a:lnTo>
                    <a:pt x="226024" y="374156"/>
                  </a:lnTo>
                  <a:lnTo>
                    <a:pt x="254961" y="369814"/>
                  </a:lnTo>
                  <a:lnTo>
                    <a:pt x="291722" y="362610"/>
                  </a:lnTo>
                  <a:lnTo>
                    <a:pt x="329926" y="35008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916"/>
            <p:cNvSpPr/>
            <p:nvPr/>
          </p:nvSpPr>
          <p:spPr>
            <a:xfrm>
              <a:off x="4270721" y="2233136"/>
              <a:ext cx="270799" cy="249307"/>
            </a:xfrm>
            <a:custGeom>
              <a:avLst/>
              <a:gdLst/>
              <a:ahLst/>
              <a:cxnLst/>
              <a:rect l="0" t="0" r="0" b="0"/>
              <a:pathLst>
                <a:path w="270799" h="249307">
                  <a:moveTo>
                    <a:pt x="34579" y="30004"/>
                  </a:moveTo>
                  <a:lnTo>
                    <a:pt x="9074" y="30004"/>
                  </a:lnTo>
                  <a:lnTo>
                    <a:pt x="7415" y="30850"/>
                  </a:lnTo>
                  <a:lnTo>
                    <a:pt x="6310" y="32261"/>
                  </a:lnTo>
                  <a:lnTo>
                    <a:pt x="4235" y="36087"/>
                  </a:lnTo>
                  <a:lnTo>
                    <a:pt x="490" y="40609"/>
                  </a:lnTo>
                  <a:lnTo>
                    <a:pt x="0" y="43847"/>
                  </a:lnTo>
                  <a:lnTo>
                    <a:pt x="3354" y="56495"/>
                  </a:lnTo>
                  <a:lnTo>
                    <a:pt x="12073" y="73681"/>
                  </a:lnTo>
                  <a:lnTo>
                    <a:pt x="17803" y="79896"/>
                  </a:lnTo>
                  <a:lnTo>
                    <a:pt x="25994" y="85480"/>
                  </a:lnTo>
                  <a:lnTo>
                    <a:pt x="44170" y="89339"/>
                  </a:lnTo>
                  <a:lnTo>
                    <a:pt x="73915" y="90643"/>
                  </a:lnTo>
                  <a:lnTo>
                    <a:pt x="109267" y="90900"/>
                  </a:lnTo>
                  <a:lnTo>
                    <a:pt x="145005" y="86906"/>
                  </a:lnTo>
                  <a:lnTo>
                    <a:pt x="178594" y="77117"/>
                  </a:lnTo>
                  <a:lnTo>
                    <a:pt x="209687" y="62013"/>
                  </a:lnTo>
                  <a:lnTo>
                    <a:pt x="223318" y="55237"/>
                  </a:lnTo>
                  <a:lnTo>
                    <a:pt x="241958" y="36232"/>
                  </a:lnTo>
                  <a:lnTo>
                    <a:pt x="243105" y="32463"/>
                  </a:lnTo>
                  <a:lnTo>
                    <a:pt x="242121" y="23759"/>
                  </a:lnTo>
                  <a:lnTo>
                    <a:pt x="236807" y="13384"/>
                  </a:lnTo>
                  <a:lnTo>
                    <a:pt x="229870" y="4947"/>
                  </a:lnTo>
                  <a:lnTo>
                    <a:pt x="220435" y="1934"/>
                  </a:lnTo>
                  <a:lnTo>
                    <a:pt x="193681" y="0"/>
                  </a:lnTo>
                  <a:lnTo>
                    <a:pt x="178951" y="4251"/>
                  </a:lnTo>
                  <a:lnTo>
                    <a:pt x="141205" y="20309"/>
                  </a:lnTo>
                  <a:lnTo>
                    <a:pt x="110768" y="40475"/>
                  </a:lnTo>
                  <a:lnTo>
                    <a:pt x="96380" y="54978"/>
                  </a:lnTo>
                  <a:lnTo>
                    <a:pt x="73347" y="91883"/>
                  </a:lnTo>
                  <a:lnTo>
                    <a:pt x="57636" y="121716"/>
                  </a:lnTo>
                  <a:lnTo>
                    <a:pt x="46773" y="149747"/>
                  </a:lnTo>
                  <a:lnTo>
                    <a:pt x="45078" y="166196"/>
                  </a:lnTo>
                  <a:lnTo>
                    <a:pt x="50889" y="197452"/>
                  </a:lnTo>
                  <a:lnTo>
                    <a:pt x="56221" y="211952"/>
                  </a:lnTo>
                  <a:lnTo>
                    <a:pt x="64235" y="224041"/>
                  </a:lnTo>
                  <a:lnTo>
                    <a:pt x="75699" y="232800"/>
                  </a:lnTo>
                  <a:lnTo>
                    <a:pt x="103755" y="245322"/>
                  </a:lnTo>
                  <a:lnTo>
                    <a:pt x="134286" y="249306"/>
                  </a:lnTo>
                  <a:lnTo>
                    <a:pt x="166098" y="246441"/>
                  </a:lnTo>
                  <a:lnTo>
                    <a:pt x="201018" y="236185"/>
                  </a:lnTo>
                  <a:lnTo>
                    <a:pt x="234130" y="226467"/>
                  </a:lnTo>
                  <a:lnTo>
                    <a:pt x="270798" y="21288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917"/>
            <p:cNvSpPr/>
            <p:nvPr/>
          </p:nvSpPr>
          <p:spPr>
            <a:xfrm>
              <a:off x="4724846" y="2072640"/>
              <a:ext cx="68135" cy="403861"/>
            </a:xfrm>
            <a:custGeom>
              <a:avLst/>
              <a:gdLst/>
              <a:ahLst/>
              <a:cxnLst/>
              <a:rect l="0" t="0" r="0" b="0"/>
              <a:pathLst>
                <a:path w="68135" h="403861">
                  <a:moveTo>
                    <a:pt x="68134" y="0"/>
                  </a:moveTo>
                  <a:lnTo>
                    <a:pt x="64088" y="4045"/>
                  </a:lnTo>
                  <a:lnTo>
                    <a:pt x="62102" y="10546"/>
                  </a:lnTo>
                  <a:lnTo>
                    <a:pt x="55486" y="45572"/>
                  </a:lnTo>
                  <a:lnTo>
                    <a:pt x="51968" y="76062"/>
                  </a:lnTo>
                  <a:lnTo>
                    <a:pt x="45145" y="102385"/>
                  </a:lnTo>
                  <a:lnTo>
                    <a:pt x="38725" y="128760"/>
                  </a:lnTo>
                  <a:lnTo>
                    <a:pt x="33050" y="155440"/>
                  </a:lnTo>
                  <a:lnTo>
                    <a:pt x="27705" y="184231"/>
                  </a:lnTo>
                  <a:lnTo>
                    <a:pt x="22508" y="213960"/>
                  </a:lnTo>
                  <a:lnTo>
                    <a:pt x="17375" y="243260"/>
                  </a:lnTo>
                  <a:lnTo>
                    <a:pt x="12272" y="270393"/>
                  </a:lnTo>
                  <a:lnTo>
                    <a:pt x="7182" y="296563"/>
                  </a:lnTo>
                  <a:lnTo>
                    <a:pt x="1813" y="330581"/>
                  </a:lnTo>
                  <a:lnTo>
                    <a:pt x="0" y="364831"/>
                  </a:lnTo>
                  <a:lnTo>
                    <a:pt x="488" y="389126"/>
                  </a:lnTo>
                  <a:lnTo>
                    <a:pt x="3638" y="396747"/>
                  </a:lnTo>
                  <a:lnTo>
                    <a:pt x="5663" y="399118"/>
                  </a:lnTo>
                  <a:lnTo>
                    <a:pt x="13424" y="403235"/>
                  </a:lnTo>
                  <a:lnTo>
                    <a:pt x="22413" y="4038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918"/>
            <p:cNvSpPr/>
            <p:nvPr/>
          </p:nvSpPr>
          <p:spPr>
            <a:xfrm>
              <a:off x="4892337" y="2042159"/>
              <a:ext cx="53044" cy="441961"/>
            </a:xfrm>
            <a:custGeom>
              <a:avLst/>
              <a:gdLst/>
              <a:ahLst/>
              <a:cxnLst/>
              <a:rect l="0" t="0" r="0" b="0"/>
              <a:pathLst>
                <a:path w="53044" h="441961">
                  <a:moveTo>
                    <a:pt x="53043" y="0"/>
                  </a:moveTo>
                  <a:lnTo>
                    <a:pt x="48997" y="0"/>
                  </a:lnTo>
                  <a:lnTo>
                    <a:pt x="47806" y="847"/>
                  </a:lnTo>
                  <a:lnTo>
                    <a:pt x="47011" y="2258"/>
                  </a:lnTo>
                  <a:lnTo>
                    <a:pt x="45737" y="10606"/>
                  </a:lnTo>
                  <a:lnTo>
                    <a:pt x="41405" y="46652"/>
                  </a:lnTo>
                  <a:lnTo>
                    <a:pt x="38870" y="76947"/>
                  </a:lnTo>
                  <a:lnTo>
                    <a:pt x="34073" y="112734"/>
                  </a:lnTo>
                  <a:lnTo>
                    <a:pt x="27290" y="150149"/>
                  </a:lnTo>
                  <a:lnTo>
                    <a:pt x="22406" y="177646"/>
                  </a:lnTo>
                  <a:lnTo>
                    <a:pt x="17413" y="206801"/>
                  </a:lnTo>
                  <a:lnTo>
                    <a:pt x="12372" y="236692"/>
                  </a:lnTo>
                  <a:lnTo>
                    <a:pt x="7309" y="264652"/>
                  </a:lnTo>
                  <a:lnTo>
                    <a:pt x="3083" y="291190"/>
                  </a:lnTo>
                  <a:lnTo>
                    <a:pt x="705" y="329084"/>
                  </a:lnTo>
                  <a:lnTo>
                    <a:pt x="0" y="361291"/>
                  </a:lnTo>
                  <a:lnTo>
                    <a:pt x="2019" y="395357"/>
                  </a:lnTo>
                  <a:lnTo>
                    <a:pt x="10320" y="422501"/>
                  </a:lnTo>
                  <a:lnTo>
                    <a:pt x="17404" y="431336"/>
                  </a:lnTo>
                  <a:lnTo>
                    <a:pt x="26196" y="437239"/>
                  </a:lnTo>
                  <a:lnTo>
                    <a:pt x="45423" y="4419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919"/>
            <p:cNvSpPr/>
            <p:nvPr/>
          </p:nvSpPr>
          <p:spPr>
            <a:xfrm>
              <a:off x="5082539" y="2226592"/>
              <a:ext cx="226488" cy="219400"/>
            </a:xfrm>
            <a:custGeom>
              <a:avLst/>
              <a:gdLst/>
              <a:ahLst/>
              <a:cxnLst/>
              <a:rect l="0" t="0" r="0" b="0"/>
              <a:pathLst>
                <a:path w="226488" h="219400">
                  <a:moveTo>
                    <a:pt x="160021" y="6067"/>
                  </a:moveTo>
                  <a:lnTo>
                    <a:pt x="155976" y="6067"/>
                  </a:lnTo>
                  <a:lnTo>
                    <a:pt x="151732" y="3810"/>
                  </a:lnTo>
                  <a:lnTo>
                    <a:pt x="149414" y="2022"/>
                  </a:lnTo>
                  <a:lnTo>
                    <a:pt x="142324" y="36"/>
                  </a:lnTo>
                  <a:lnTo>
                    <a:pt x="132682" y="0"/>
                  </a:lnTo>
                  <a:lnTo>
                    <a:pt x="96284" y="11507"/>
                  </a:lnTo>
                  <a:lnTo>
                    <a:pt x="60595" y="23895"/>
                  </a:lnTo>
                  <a:lnTo>
                    <a:pt x="42575" y="34017"/>
                  </a:lnTo>
                  <a:lnTo>
                    <a:pt x="36420" y="39092"/>
                  </a:lnTo>
                  <a:lnTo>
                    <a:pt x="35287" y="41630"/>
                  </a:lnTo>
                  <a:lnTo>
                    <a:pt x="35378" y="44169"/>
                  </a:lnTo>
                  <a:lnTo>
                    <a:pt x="36286" y="46709"/>
                  </a:lnTo>
                  <a:lnTo>
                    <a:pt x="41809" y="51788"/>
                  </a:lnTo>
                  <a:lnTo>
                    <a:pt x="73421" y="73059"/>
                  </a:lnTo>
                  <a:lnTo>
                    <a:pt x="110177" y="88539"/>
                  </a:lnTo>
                  <a:lnTo>
                    <a:pt x="144813" y="108749"/>
                  </a:lnTo>
                  <a:lnTo>
                    <a:pt x="181131" y="134065"/>
                  </a:lnTo>
                  <a:lnTo>
                    <a:pt x="202965" y="152648"/>
                  </a:lnTo>
                  <a:lnTo>
                    <a:pt x="221467" y="177638"/>
                  </a:lnTo>
                  <a:lnTo>
                    <a:pt x="226487" y="193687"/>
                  </a:lnTo>
                  <a:lnTo>
                    <a:pt x="225498" y="198034"/>
                  </a:lnTo>
                  <a:lnTo>
                    <a:pt x="219884" y="205121"/>
                  </a:lnTo>
                  <a:lnTo>
                    <a:pt x="207203" y="213872"/>
                  </a:lnTo>
                  <a:lnTo>
                    <a:pt x="188676" y="217781"/>
                  </a:lnTo>
                  <a:lnTo>
                    <a:pt x="153577" y="219102"/>
                  </a:lnTo>
                  <a:lnTo>
                    <a:pt x="123209" y="219331"/>
                  </a:lnTo>
                  <a:lnTo>
                    <a:pt x="88624" y="219399"/>
                  </a:lnTo>
                  <a:lnTo>
                    <a:pt x="56551" y="218573"/>
                  </a:lnTo>
                  <a:lnTo>
                    <a:pt x="19889" y="213395"/>
                  </a:lnTo>
                  <a:lnTo>
                    <a:pt x="0" y="21180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MARTInkShape-920"/>
          <p:cNvSpPr/>
          <p:nvPr/>
        </p:nvSpPr>
        <p:spPr>
          <a:xfrm>
            <a:off x="1257300" y="2179320"/>
            <a:ext cx="899160" cy="36548"/>
          </a:xfrm>
          <a:custGeom>
            <a:avLst/>
            <a:gdLst/>
            <a:ahLst/>
            <a:cxnLst/>
            <a:rect l="0" t="0" r="0" b="0"/>
            <a:pathLst>
              <a:path w="899160" h="36548">
                <a:moveTo>
                  <a:pt x="0" y="0"/>
                </a:moveTo>
                <a:lnTo>
                  <a:pt x="32575" y="0"/>
                </a:lnTo>
                <a:lnTo>
                  <a:pt x="63631" y="0"/>
                </a:lnTo>
                <a:lnTo>
                  <a:pt x="92231" y="0"/>
                </a:lnTo>
                <a:lnTo>
                  <a:pt x="124412" y="2257"/>
                </a:lnTo>
                <a:lnTo>
                  <a:pt x="160758" y="6031"/>
                </a:lnTo>
                <a:lnTo>
                  <a:pt x="186594" y="6913"/>
                </a:lnTo>
                <a:lnTo>
                  <a:pt x="215011" y="7306"/>
                </a:lnTo>
                <a:lnTo>
                  <a:pt x="244573" y="9738"/>
                </a:lnTo>
                <a:lnTo>
                  <a:pt x="274646" y="12794"/>
                </a:lnTo>
                <a:lnTo>
                  <a:pt x="304944" y="14153"/>
                </a:lnTo>
                <a:lnTo>
                  <a:pt x="337602" y="17014"/>
                </a:lnTo>
                <a:lnTo>
                  <a:pt x="371025" y="21108"/>
                </a:lnTo>
                <a:lnTo>
                  <a:pt x="402813" y="25750"/>
                </a:lnTo>
                <a:lnTo>
                  <a:pt x="436132" y="28377"/>
                </a:lnTo>
                <a:lnTo>
                  <a:pt x="470696" y="29545"/>
                </a:lnTo>
                <a:lnTo>
                  <a:pt x="505814" y="30064"/>
                </a:lnTo>
                <a:lnTo>
                  <a:pt x="543435" y="30295"/>
                </a:lnTo>
                <a:lnTo>
                  <a:pt x="562950" y="30356"/>
                </a:lnTo>
                <a:lnTo>
                  <a:pt x="600437" y="30425"/>
                </a:lnTo>
                <a:lnTo>
                  <a:pt x="636007" y="30455"/>
                </a:lnTo>
                <a:lnTo>
                  <a:pt x="668750" y="30469"/>
                </a:lnTo>
                <a:lnTo>
                  <a:pt x="702493" y="30475"/>
                </a:lnTo>
                <a:lnTo>
                  <a:pt x="735552" y="31324"/>
                </a:lnTo>
                <a:lnTo>
                  <a:pt x="764356" y="34524"/>
                </a:lnTo>
                <a:lnTo>
                  <a:pt x="791269" y="36510"/>
                </a:lnTo>
                <a:lnTo>
                  <a:pt x="817342" y="36547"/>
                </a:lnTo>
                <a:lnTo>
                  <a:pt x="854127" y="32653"/>
                </a:lnTo>
                <a:lnTo>
                  <a:pt x="890156" y="30766"/>
                </a:lnTo>
                <a:lnTo>
                  <a:pt x="899159" y="3048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Shape-921"/>
          <p:cNvSpPr/>
          <p:nvPr/>
        </p:nvSpPr>
        <p:spPr>
          <a:xfrm>
            <a:off x="1287782" y="3208019"/>
            <a:ext cx="152398" cy="259082"/>
          </a:xfrm>
          <a:custGeom>
            <a:avLst/>
            <a:gdLst/>
            <a:ahLst/>
            <a:cxnLst/>
            <a:rect l="0" t="0" r="0" b="0"/>
            <a:pathLst>
              <a:path w="152398" h="259082">
                <a:moveTo>
                  <a:pt x="15238" y="0"/>
                </a:moveTo>
                <a:lnTo>
                  <a:pt x="16084" y="34253"/>
                </a:lnTo>
                <a:lnTo>
                  <a:pt x="21798" y="69077"/>
                </a:lnTo>
                <a:lnTo>
                  <a:pt x="22648" y="100005"/>
                </a:lnTo>
                <a:lnTo>
                  <a:pt x="22816" y="135591"/>
                </a:lnTo>
                <a:lnTo>
                  <a:pt x="22849" y="167331"/>
                </a:lnTo>
                <a:lnTo>
                  <a:pt x="16772" y="197213"/>
                </a:lnTo>
                <a:lnTo>
                  <a:pt x="3979" y="234605"/>
                </a:lnTo>
                <a:lnTo>
                  <a:pt x="347" y="249590"/>
                </a:lnTo>
                <a:lnTo>
                  <a:pt x="28" y="257857"/>
                </a:lnTo>
                <a:lnTo>
                  <a:pt x="0" y="248367"/>
                </a:lnTo>
                <a:lnTo>
                  <a:pt x="4044" y="237091"/>
                </a:lnTo>
                <a:lnTo>
                  <a:pt x="24471" y="201573"/>
                </a:lnTo>
                <a:lnTo>
                  <a:pt x="40556" y="163700"/>
                </a:lnTo>
                <a:lnTo>
                  <a:pt x="70802" y="127476"/>
                </a:lnTo>
                <a:lnTo>
                  <a:pt x="78644" y="119522"/>
                </a:lnTo>
                <a:lnTo>
                  <a:pt x="86034" y="116621"/>
                </a:lnTo>
                <a:lnTo>
                  <a:pt x="90375" y="115847"/>
                </a:lnTo>
                <a:lnTo>
                  <a:pt x="99714" y="117246"/>
                </a:lnTo>
                <a:lnTo>
                  <a:pt x="112234" y="122793"/>
                </a:lnTo>
                <a:lnTo>
                  <a:pt x="131963" y="135582"/>
                </a:lnTo>
                <a:lnTo>
                  <a:pt x="146968" y="157942"/>
                </a:lnTo>
                <a:lnTo>
                  <a:pt x="150789" y="176903"/>
                </a:lnTo>
                <a:lnTo>
                  <a:pt x="152186" y="211319"/>
                </a:lnTo>
                <a:lnTo>
                  <a:pt x="152385" y="248801"/>
                </a:lnTo>
                <a:lnTo>
                  <a:pt x="152397" y="259081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SMARTInkShape-Group120"/>
          <p:cNvGrpSpPr/>
          <p:nvPr/>
        </p:nvGrpSpPr>
        <p:grpSpPr>
          <a:xfrm>
            <a:off x="1464704" y="3200400"/>
            <a:ext cx="1753327" cy="281941"/>
            <a:chOff x="1464704" y="3200400"/>
            <a:chExt cx="1753327" cy="281941"/>
          </a:xfrm>
        </p:grpSpPr>
        <p:sp>
          <p:nvSpPr>
            <p:cNvPr id="12" name="SMARTInkShape-922"/>
            <p:cNvSpPr/>
            <p:nvPr/>
          </p:nvSpPr>
          <p:spPr>
            <a:xfrm>
              <a:off x="1464704" y="3299459"/>
              <a:ext cx="171940" cy="136703"/>
            </a:xfrm>
            <a:custGeom>
              <a:avLst/>
              <a:gdLst/>
              <a:ahLst/>
              <a:cxnLst/>
              <a:rect l="0" t="0" r="0" b="0"/>
              <a:pathLst>
                <a:path w="171940" h="136703">
                  <a:moveTo>
                    <a:pt x="158355" y="30481"/>
                  </a:moveTo>
                  <a:lnTo>
                    <a:pt x="151795" y="23920"/>
                  </a:lnTo>
                  <a:lnTo>
                    <a:pt x="130040" y="10772"/>
                  </a:lnTo>
                  <a:lnTo>
                    <a:pt x="107172" y="8036"/>
                  </a:lnTo>
                  <a:lnTo>
                    <a:pt x="92202" y="11789"/>
                  </a:lnTo>
                  <a:lnTo>
                    <a:pt x="55902" y="28882"/>
                  </a:lnTo>
                  <a:lnTo>
                    <a:pt x="24794" y="51259"/>
                  </a:lnTo>
                  <a:lnTo>
                    <a:pt x="3954" y="87882"/>
                  </a:lnTo>
                  <a:lnTo>
                    <a:pt x="0" y="103839"/>
                  </a:lnTo>
                  <a:lnTo>
                    <a:pt x="1333" y="111908"/>
                  </a:lnTo>
                  <a:lnTo>
                    <a:pt x="4586" y="121212"/>
                  </a:lnTo>
                  <a:lnTo>
                    <a:pt x="5042" y="123988"/>
                  </a:lnTo>
                  <a:lnTo>
                    <a:pt x="10065" y="129330"/>
                  </a:lnTo>
                  <a:lnTo>
                    <a:pt x="17942" y="133681"/>
                  </a:lnTo>
                  <a:lnTo>
                    <a:pt x="41756" y="136702"/>
                  </a:lnTo>
                  <a:lnTo>
                    <a:pt x="75236" y="131069"/>
                  </a:lnTo>
                  <a:lnTo>
                    <a:pt x="90933" y="128526"/>
                  </a:lnTo>
                  <a:lnTo>
                    <a:pt x="124091" y="115355"/>
                  </a:lnTo>
                  <a:lnTo>
                    <a:pt x="141994" y="104735"/>
                  </a:lnTo>
                  <a:lnTo>
                    <a:pt x="155765" y="90864"/>
                  </a:lnTo>
                  <a:lnTo>
                    <a:pt x="168004" y="71006"/>
                  </a:lnTo>
                  <a:lnTo>
                    <a:pt x="171939" y="55847"/>
                  </a:lnTo>
                  <a:lnTo>
                    <a:pt x="170601" y="45705"/>
                  </a:lnTo>
                  <a:lnTo>
                    <a:pt x="167185" y="36400"/>
                  </a:lnTo>
                  <a:lnTo>
                    <a:pt x="152312" y="12840"/>
                  </a:lnTo>
                  <a:lnTo>
                    <a:pt x="140384" y="4181"/>
                  </a:lnTo>
                  <a:lnTo>
                    <a:pt x="131111" y="1239"/>
                  </a:lnTo>
                  <a:lnTo>
                    <a:pt x="105016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923"/>
            <p:cNvSpPr/>
            <p:nvPr/>
          </p:nvSpPr>
          <p:spPr>
            <a:xfrm>
              <a:off x="1676496" y="3307235"/>
              <a:ext cx="232188" cy="159719"/>
            </a:xfrm>
            <a:custGeom>
              <a:avLst/>
              <a:gdLst/>
              <a:ahLst/>
              <a:cxnLst/>
              <a:rect l="0" t="0" r="0" b="0"/>
              <a:pathLst>
                <a:path w="232188" h="159719">
                  <a:moveTo>
                    <a:pt x="38004" y="30324"/>
                  </a:moveTo>
                  <a:lnTo>
                    <a:pt x="38004" y="48237"/>
                  </a:lnTo>
                  <a:lnTo>
                    <a:pt x="31090" y="84126"/>
                  </a:lnTo>
                  <a:lnTo>
                    <a:pt x="30697" y="95441"/>
                  </a:lnTo>
                  <a:lnTo>
                    <a:pt x="13244" y="133324"/>
                  </a:lnTo>
                  <a:lnTo>
                    <a:pt x="8654" y="148476"/>
                  </a:lnTo>
                  <a:lnTo>
                    <a:pt x="8026" y="154238"/>
                  </a:lnTo>
                  <a:lnTo>
                    <a:pt x="7012" y="156114"/>
                  </a:lnTo>
                  <a:lnTo>
                    <a:pt x="5489" y="157364"/>
                  </a:lnTo>
                  <a:lnTo>
                    <a:pt x="230" y="159718"/>
                  </a:lnTo>
                  <a:lnTo>
                    <a:pt x="0" y="151731"/>
                  </a:lnTo>
                  <a:lnTo>
                    <a:pt x="10518" y="119991"/>
                  </a:lnTo>
                  <a:lnTo>
                    <a:pt x="22823" y="83431"/>
                  </a:lnTo>
                  <a:lnTo>
                    <a:pt x="35471" y="45533"/>
                  </a:lnTo>
                  <a:lnTo>
                    <a:pt x="45625" y="19594"/>
                  </a:lnTo>
                  <a:lnTo>
                    <a:pt x="55784" y="5815"/>
                  </a:lnTo>
                  <a:lnTo>
                    <a:pt x="63121" y="2498"/>
                  </a:lnTo>
                  <a:lnTo>
                    <a:pt x="85950" y="0"/>
                  </a:lnTo>
                  <a:lnTo>
                    <a:pt x="97836" y="3936"/>
                  </a:lnTo>
                  <a:lnTo>
                    <a:pt x="108037" y="10464"/>
                  </a:lnTo>
                  <a:lnTo>
                    <a:pt x="119069" y="26339"/>
                  </a:lnTo>
                  <a:lnTo>
                    <a:pt x="125993" y="41655"/>
                  </a:lnTo>
                  <a:lnTo>
                    <a:pt x="129141" y="78754"/>
                  </a:lnTo>
                  <a:lnTo>
                    <a:pt x="129404" y="106411"/>
                  </a:lnTo>
                  <a:lnTo>
                    <a:pt x="127168" y="112965"/>
                  </a:lnTo>
                  <a:lnTo>
                    <a:pt x="114610" y="128918"/>
                  </a:lnTo>
                  <a:lnTo>
                    <a:pt x="110279" y="129246"/>
                  </a:lnTo>
                  <a:lnTo>
                    <a:pt x="109047" y="128446"/>
                  </a:lnTo>
                  <a:lnTo>
                    <a:pt x="108226" y="127065"/>
                  </a:lnTo>
                  <a:lnTo>
                    <a:pt x="107678" y="125298"/>
                  </a:lnTo>
                  <a:lnTo>
                    <a:pt x="108160" y="123274"/>
                  </a:lnTo>
                  <a:lnTo>
                    <a:pt x="112037" y="115532"/>
                  </a:lnTo>
                  <a:lnTo>
                    <a:pt x="122366" y="81191"/>
                  </a:lnTo>
                  <a:lnTo>
                    <a:pt x="135442" y="51322"/>
                  </a:lnTo>
                  <a:lnTo>
                    <a:pt x="161715" y="17382"/>
                  </a:lnTo>
                  <a:lnTo>
                    <a:pt x="170879" y="11872"/>
                  </a:lnTo>
                  <a:lnTo>
                    <a:pt x="191543" y="8045"/>
                  </a:lnTo>
                  <a:lnTo>
                    <a:pt x="204194" y="7637"/>
                  </a:lnTo>
                  <a:lnTo>
                    <a:pt x="211490" y="9798"/>
                  </a:lnTo>
                  <a:lnTo>
                    <a:pt x="214621" y="11560"/>
                  </a:lnTo>
                  <a:lnTo>
                    <a:pt x="216709" y="14428"/>
                  </a:lnTo>
                  <a:lnTo>
                    <a:pt x="222316" y="28941"/>
                  </a:lnTo>
                  <a:lnTo>
                    <a:pt x="224379" y="31942"/>
                  </a:lnTo>
                  <a:lnTo>
                    <a:pt x="232187" y="65190"/>
                  </a:lnTo>
                  <a:lnTo>
                    <a:pt x="232116" y="77994"/>
                  </a:lnTo>
                  <a:lnTo>
                    <a:pt x="223742" y="112708"/>
                  </a:lnTo>
                  <a:lnTo>
                    <a:pt x="220995" y="141806"/>
                  </a:lnTo>
                  <a:lnTo>
                    <a:pt x="223191" y="145630"/>
                  </a:lnTo>
                  <a:lnTo>
                    <a:pt x="228504" y="15224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924"/>
            <p:cNvSpPr/>
            <p:nvPr/>
          </p:nvSpPr>
          <p:spPr>
            <a:xfrm>
              <a:off x="1945676" y="3311268"/>
              <a:ext cx="141727" cy="171073"/>
            </a:xfrm>
            <a:custGeom>
              <a:avLst/>
              <a:gdLst/>
              <a:ahLst/>
              <a:cxnLst/>
              <a:rect l="0" t="0" r="0" b="0"/>
              <a:pathLst>
                <a:path w="141727" h="171073">
                  <a:moveTo>
                    <a:pt x="35524" y="56772"/>
                  </a:moveTo>
                  <a:lnTo>
                    <a:pt x="35524" y="74684"/>
                  </a:lnTo>
                  <a:lnTo>
                    <a:pt x="36370" y="76333"/>
                  </a:lnTo>
                  <a:lnTo>
                    <a:pt x="37781" y="77432"/>
                  </a:lnTo>
                  <a:lnTo>
                    <a:pt x="50175" y="83242"/>
                  </a:lnTo>
                  <a:lnTo>
                    <a:pt x="53758" y="83732"/>
                  </a:lnTo>
                  <a:lnTo>
                    <a:pt x="87821" y="77688"/>
                  </a:lnTo>
                  <a:lnTo>
                    <a:pt x="101537" y="71435"/>
                  </a:lnTo>
                  <a:lnTo>
                    <a:pt x="128294" y="54198"/>
                  </a:lnTo>
                  <a:lnTo>
                    <a:pt x="136765" y="42556"/>
                  </a:lnTo>
                  <a:lnTo>
                    <a:pt x="140592" y="32428"/>
                  </a:lnTo>
                  <a:lnTo>
                    <a:pt x="141726" y="24064"/>
                  </a:lnTo>
                  <a:lnTo>
                    <a:pt x="138017" y="12179"/>
                  </a:lnTo>
                  <a:lnTo>
                    <a:pt x="135179" y="9263"/>
                  </a:lnTo>
                  <a:lnTo>
                    <a:pt x="117718" y="154"/>
                  </a:lnTo>
                  <a:lnTo>
                    <a:pt x="107614" y="0"/>
                  </a:lnTo>
                  <a:lnTo>
                    <a:pt x="73929" y="9063"/>
                  </a:lnTo>
                  <a:lnTo>
                    <a:pt x="56687" y="17142"/>
                  </a:lnTo>
                  <a:lnTo>
                    <a:pt x="46058" y="25329"/>
                  </a:lnTo>
                  <a:lnTo>
                    <a:pt x="34600" y="43504"/>
                  </a:lnTo>
                  <a:lnTo>
                    <a:pt x="20496" y="79891"/>
                  </a:lnTo>
                  <a:lnTo>
                    <a:pt x="3221" y="116072"/>
                  </a:lnTo>
                  <a:lnTo>
                    <a:pt x="0" y="124897"/>
                  </a:lnTo>
                  <a:lnTo>
                    <a:pt x="826" y="133898"/>
                  </a:lnTo>
                  <a:lnTo>
                    <a:pt x="4016" y="142697"/>
                  </a:lnTo>
                  <a:lnTo>
                    <a:pt x="8256" y="149429"/>
                  </a:lnTo>
                  <a:lnTo>
                    <a:pt x="23960" y="160651"/>
                  </a:lnTo>
                  <a:lnTo>
                    <a:pt x="38400" y="167608"/>
                  </a:lnTo>
                  <a:lnTo>
                    <a:pt x="66003" y="17107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925"/>
            <p:cNvSpPr/>
            <p:nvPr/>
          </p:nvSpPr>
          <p:spPr>
            <a:xfrm>
              <a:off x="2088698" y="3329979"/>
              <a:ext cx="149850" cy="144284"/>
            </a:xfrm>
            <a:custGeom>
              <a:avLst/>
              <a:gdLst/>
              <a:ahLst/>
              <a:cxnLst/>
              <a:rect l="0" t="0" r="0" b="0"/>
              <a:pathLst>
                <a:path w="149850" h="144284">
                  <a:moveTo>
                    <a:pt x="136342" y="30440"/>
                  </a:moveTo>
                  <a:lnTo>
                    <a:pt x="129781" y="30440"/>
                  </a:lnTo>
                  <a:lnTo>
                    <a:pt x="124990" y="26395"/>
                  </a:lnTo>
                  <a:lnTo>
                    <a:pt x="118314" y="24410"/>
                  </a:lnTo>
                  <a:lnTo>
                    <a:pt x="91939" y="22914"/>
                  </a:lnTo>
                  <a:lnTo>
                    <a:pt x="77559" y="26893"/>
                  </a:lnTo>
                  <a:lnTo>
                    <a:pt x="51455" y="47296"/>
                  </a:lnTo>
                  <a:lnTo>
                    <a:pt x="21749" y="80546"/>
                  </a:lnTo>
                  <a:lnTo>
                    <a:pt x="5395" y="101423"/>
                  </a:lnTo>
                  <a:lnTo>
                    <a:pt x="409" y="119596"/>
                  </a:lnTo>
                  <a:lnTo>
                    <a:pt x="0" y="122897"/>
                  </a:lnTo>
                  <a:lnTo>
                    <a:pt x="1803" y="128824"/>
                  </a:lnTo>
                  <a:lnTo>
                    <a:pt x="9859" y="139527"/>
                  </a:lnTo>
                  <a:lnTo>
                    <a:pt x="16909" y="142423"/>
                  </a:lnTo>
                  <a:lnTo>
                    <a:pt x="35233" y="144283"/>
                  </a:lnTo>
                  <a:lnTo>
                    <a:pt x="69310" y="134094"/>
                  </a:lnTo>
                  <a:lnTo>
                    <a:pt x="92464" y="123478"/>
                  </a:lnTo>
                  <a:lnTo>
                    <a:pt x="127970" y="96175"/>
                  </a:lnTo>
                  <a:lnTo>
                    <a:pt x="145734" y="71040"/>
                  </a:lnTo>
                  <a:lnTo>
                    <a:pt x="149849" y="55829"/>
                  </a:lnTo>
                  <a:lnTo>
                    <a:pt x="148554" y="47933"/>
                  </a:lnTo>
                  <a:lnTo>
                    <a:pt x="140823" y="31920"/>
                  </a:lnTo>
                  <a:lnTo>
                    <a:pt x="133818" y="24607"/>
                  </a:lnTo>
                  <a:lnTo>
                    <a:pt x="109413" y="7737"/>
                  </a:lnTo>
                  <a:lnTo>
                    <a:pt x="91674" y="2265"/>
                  </a:lnTo>
                  <a:lnTo>
                    <a:pt x="56106" y="51"/>
                  </a:lnTo>
                  <a:lnTo>
                    <a:pt x="50446" y="0"/>
                  </a:lnTo>
                  <a:lnTo>
                    <a:pt x="48598" y="834"/>
                  </a:lnTo>
                  <a:lnTo>
                    <a:pt x="47366" y="2236"/>
                  </a:lnTo>
                  <a:lnTo>
                    <a:pt x="46544" y="4018"/>
                  </a:lnTo>
                  <a:lnTo>
                    <a:pt x="45150" y="5205"/>
                  </a:lnTo>
                  <a:lnTo>
                    <a:pt x="37281" y="75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926"/>
            <p:cNvSpPr/>
            <p:nvPr/>
          </p:nvSpPr>
          <p:spPr>
            <a:xfrm>
              <a:off x="2263140" y="3314700"/>
              <a:ext cx="147866" cy="144582"/>
            </a:xfrm>
            <a:custGeom>
              <a:avLst/>
              <a:gdLst/>
              <a:ahLst/>
              <a:cxnLst/>
              <a:rect l="0" t="0" r="0" b="0"/>
              <a:pathLst>
                <a:path w="147866" h="144582">
                  <a:moveTo>
                    <a:pt x="121919" y="0"/>
                  </a:moveTo>
                  <a:lnTo>
                    <a:pt x="99962" y="0"/>
                  </a:lnTo>
                  <a:lnTo>
                    <a:pt x="92970" y="2257"/>
                  </a:lnTo>
                  <a:lnTo>
                    <a:pt x="72858" y="12150"/>
                  </a:lnTo>
                  <a:lnTo>
                    <a:pt x="48154" y="18878"/>
                  </a:lnTo>
                  <a:lnTo>
                    <a:pt x="31135" y="28366"/>
                  </a:lnTo>
                  <a:lnTo>
                    <a:pt x="24494" y="30062"/>
                  </a:lnTo>
                  <a:lnTo>
                    <a:pt x="23949" y="31048"/>
                  </a:lnTo>
                  <a:lnTo>
                    <a:pt x="23344" y="34401"/>
                  </a:lnTo>
                  <a:lnTo>
                    <a:pt x="24029" y="35634"/>
                  </a:lnTo>
                  <a:lnTo>
                    <a:pt x="25332" y="36456"/>
                  </a:lnTo>
                  <a:lnTo>
                    <a:pt x="58964" y="47464"/>
                  </a:lnTo>
                  <a:lnTo>
                    <a:pt x="62170" y="49422"/>
                  </a:lnTo>
                  <a:lnTo>
                    <a:pt x="95790" y="57041"/>
                  </a:lnTo>
                  <a:lnTo>
                    <a:pt x="116695" y="67116"/>
                  </a:lnTo>
                  <a:lnTo>
                    <a:pt x="138175" y="85331"/>
                  </a:lnTo>
                  <a:lnTo>
                    <a:pt x="146868" y="97720"/>
                  </a:lnTo>
                  <a:lnTo>
                    <a:pt x="147865" y="101553"/>
                  </a:lnTo>
                  <a:lnTo>
                    <a:pt x="147683" y="104955"/>
                  </a:lnTo>
                  <a:lnTo>
                    <a:pt x="145353" y="116499"/>
                  </a:lnTo>
                  <a:lnTo>
                    <a:pt x="144949" y="124359"/>
                  </a:lnTo>
                  <a:lnTo>
                    <a:pt x="143199" y="126932"/>
                  </a:lnTo>
                  <a:lnTo>
                    <a:pt x="128224" y="137146"/>
                  </a:lnTo>
                  <a:lnTo>
                    <a:pt x="118795" y="141387"/>
                  </a:lnTo>
                  <a:lnTo>
                    <a:pt x="81528" y="144581"/>
                  </a:lnTo>
                  <a:lnTo>
                    <a:pt x="68407" y="143845"/>
                  </a:lnTo>
                  <a:lnTo>
                    <a:pt x="30618" y="129336"/>
                  </a:lnTo>
                  <a:lnTo>
                    <a:pt x="17538" y="124117"/>
                  </a:lnTo>
                  <a:lnTo>
                    <a:pt x="11181" y="12204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927"/>
            <p:cNvSpPr/>
            <p:nvPr/>
          </p:nvSpPr>
          <p:spPr>
            <a:xfrm>
              <a:off x="2501582" y="3200400"/>
              <a:ext cx="51119" cy="274320"/>
            </a:xfrm>
            <a:custGeom>
              <a:avLst/>
              <a:gdLst/>
              <a:ahLst/>
              <a:cxnLst/>
              <a:rect l="0" t="0" r="0" b="0"/>
              <a:pathLst>
                <a:path w="51119" h="274320">
                  <a:moveTo>
                    <a:pt x="51118" y="0"/>
                  </a:moveTo>
                  <a:lnTo>
                    <a:pt x="51118" y="4045"/>
                  </a:lnTo>
                  <a:lnTo>
                    <a:pt x="48860" y="8289"/>
                  </a:lnTo>
                  <a:lnTo>
                    <a:pt x="45881" y="12997"/>
                  </a:lnTo>
                  <a:lnTo>
                    <a:pt x="44204" y="21254"/>
                  </a:lnTo>
                  <a:lnTo>
                    <a:pt x="38323" y="54648"/>
                  </a:lnTo>
                  <a:lnTo>
                    <a:pt x="32154" y="91612"/>
                  </a:lnTo>
                  <a:lnTo>
                    <a:pt x="23790" y="128037"/>
                  </a:lnTo>
                  <a:lnTo>
                    <a:pt x="20725" y="157787"/>
                  </a:lnTo>
                  <a:lnTo>
                    <a:pt x="15677" y="187204"/>
                  </a:lnTo>
                  <a:lnTo>
                    <a:pt x="12112" y="212383"/>
                  </a:lnTo>
                  <a:lnTo>
                    <a:pt x="0" y="243240"/>
                  </a:lnTo>
                  <a:lnTo>
                    <a:pt x="1023" y="252322"/>
                  </a:lnTo>
                  <a:lnTo>
                    <a:pt x="5227" y="266985"/>
                  </a:lnTo>
                  <a:lnTo>
                    <a:pt x="5398" y="2743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928"/>
            <p:cNvSpPr/>
            <p:nvPr/>
          </p:nvSpPr>
          <p:spPr>
            <a:xfrm>
              <a:off x="2453640" y="3345180"/>
              <a:ext cx="182880" cy="7621"/>
            </a:xfrm>
            <a:custGeom>
              <a:avLst/>
              <a:gdLst/>
              <a:ahLst/>
              <a:cxnLst/>
              <a:rect l="0" t="0" r="0" b="0"/>
              <a:pathLst>
                <a:path w="182880" h="7621">
                  <a:moveTo>
                    <a:pt x="0" y="7620"/>
                  </a:moveTo>
                  <a:lnTo>
                    <a:pt x="36044" y="7620"/>
                  </a:lnTo>
                  <a:lnTo>
                    <a:pt x="69312" y="7620"/>
                  </a:lnTo>
                  <a:lnTo>
                    <a:pt x="103249" y="7620"/>
                  </a:lnTo>
                  <a:lnTo>
                    <a:pt x="140872" y="2383"/>
                  </a:lnTo>
                  <a:lnTo>
                    <a:pt x="18287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929"/>
            <p:cNvSpPr/>
            <p:nvPr/>
          </p:nvSpPr>
          <p:spPr>
            <a:xfrm>
              <a:off x="2578204" y="3329940"/>
              <a:ext cx="203097" cy="121920"/>
            </a:xfrm>
            <a:custGeom>
              <a:avLst/>
              <a:gdLst/>
              <a:ahLst/>
              <a:cxnLst/>
              <a:rect l="0" t="0" r="0" b="0"/>
              <a:pathLst>
                <a:path w="203097" h="121920">
                  <a:moveTo>
                    <a:pt x="134515" y="0"/>
                  </a:moveTo>
                  <a:lnTo>
                    <a:pt x="126425" y="0"/>
                  </a:lnTo>
                  <a:lnTo>
                    <a:pt x="120195" y="2257"/>
                  </a:lnTo>
                  <a:lnTo>
                    <a:pt x="117349" y="4045"/>
                  </a:lnTo>
                  <a:lnTo>
                    <a:pt x="81001" y="15769"/>
                  </a:lnTo>
                  <a:lnTo>
                    <a:pt x="65884" y="25274"/>
                  </a:lnTo>
                  <a:lnTo>
                    <a:pt x="35451" y="55809"/>
                  </a:lnTo>
                  <a:lnTo>
                    <a:pt x="11006" y="90987"/>
                  </a:lnTo>
                  <a:lnTo>
                    <a:pt x="1400" y="104288"/>
                  </a:lnTo>
                  <a:lnTo>
                    <a:pt x="52" y="107625"/>
                  </a:lnTo>
                  <a:lnTo>
                    <a:pt x="0" y="110697"/>
                  </a:lnTo>
                  <a:lnTo>
                    <a:pt x="2200" y="116367"/>
                  </a:lnTo>
                  <a:lnTo>
                    <a:pt x="3972" y="118218"/>
                  </a:lnTo>
                  <a:lnTo>
                    <a:pt x="8198" y="120274"/>
                  </a:lnTo>
                  <a:lnTo>
                    <a:pt x="33422" y="121775"/>
                  </a:lnTo>
                  <a:lnTo>
                    <a:pt x="53335" y="115808"/>
                  </a:lnTo>
                  <a:lnTo>
                    <a:pt x="91059" y="96741"/>
                  </a:lnTo>
                  <a:lnTo>
                    <a:pt x="125101" y="69925"/>
                  </a:lnTo>
                  <a:lnTo>
                    <a:pt x="135771" y="55526"/>
                  </a:lnTo>
                  <a:lnTo>
                    <a:pt x="140250" y="44580"/>
                  </a:lnTo>
                  <a:lnTo>
                    <a:pt x="142086" y="19610"/>
                  </a:lnTo>
                  <a:lnTo>
                    <a:pt x="141256" y="18154"/>
                  </a:lnTo>
                  <a:lnTo>
                    <a:pt x="139856" y="17182"/>
                  </a:lnTo>
                  <a:lnTo>
                    <a:pt x="138076" y="16535"/>
                  </a:lnTo>
                  <a:lnTo>
                    <a:pt x="136889" y="16950"/>
                  </a:lnTo>
                  <a:lnTo>
                    <a:pt x="136098" y="18073"/>
                  </a:lnTo>
                  <a:lnTo>
                    <a:pt x="134984" y="23699"/>
                  </a:lnTo>
                  <a:lnTo>
                    <a:pt x="134828" y="25959"/>
                  </a:lnTo>
                  <a:lnTo>
                    <a:pt x="132397" y="30728"/>
                  </a:lnTo>
                  <a:lnTo>
                    <a:pt x="130563" y="33185"/>
                  </a:lnTo>
                  <a:lnTo>
                    <a:pt x="128526" y="40431"/>
                  </a:lnTo>
                  <a:lnTo>
                    <a:pt x="127217" y="58880"/>
                  </a:lnTo>
                  <a:lnTo>
                    <a:pt x="134675" y="93160"/>
                  </a:lnTo>
                  <a:lnTo>
                    <a:pt x="140395" y="103144"/>
                  </a:lnTo>
                  <a:lnTo>
                    <a:pt x="148299" y="111465"/>
                  </a:lnTo>
                  <a:lnTo>
                    <a:pt x="156446" y="116708"/>
                  </a:lnTo>
                  <a:lnTo>
                    <a:pt x="174598" y="120376"/>
                  </a:lnTo>
                  <a:lnTo>
                    <a:pt x="203096" y="1219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930"/>
            <p:cNvSpPr/>
            <p:nvPr/>
          </p:nvSpPr>
          <p:spPr>
            <a:xfrm>
              <a:off x="2831319" y="3307080"/>
              <a:ext cx="109838" cy="144763"/>
            </a:xfrm>
            <a:custGeom>
              <a:avLst/>
              <a:gdLst/>
              <a:ahLst/>
              <a:cxnLst/>
              <a:rect l="0" t="0" r="0" b="0"/>
              <a:pathLst>
                <a:path w="109838" h="144763">
                  <a:moveTo>
                    <a:pt x="64281" y="0"/>
                  </a:moveTo>
                  <a:lnTo>
                    <a:pt x="27425" y="0"/>
                  </a:lnTo>
                  <a:lnTo>
                    <a:pt x="20242" y="2257"/>
                  </a:lnTo>
                  <a:lnTo>
                    <a:pt x="14228" y="5236"/>
                  </a:lnTo>
                  <a:lnTo>
                    <a:pt x="6082" y="7760"/>
                  </a:lnTo>
                  <a:lnTo>
                    <a:pt x="879" y="11351"/>
                  </a:lnTo>
                  <a:lnTo>
                    <a:pt x="0" y="13494"/>
                  </a:lnTo>
                  <a:lnTo>
                    <a:pt x="260" y="15769"/>
                  </a:lnTo>
                  <a:lnTo>
                    <a:pt x="2716" y="21459"/>
                  </a:lnTo>
                  <a:lnTo>
                    <a:pt x="13873" y="33343"/>
                  </a:lnTo>
                  <a:lnTo>
                    <a:pt x="49254" y="53352"/>
                  </a:lnTo>
                  <a:lnTo>
                    <a:pt x="64344" y="63221"/>
                  </a:lnTo>
                  <a:lnTo>
                    <a:pt x="100595" y="93558"/>
                  </a:lnTo>
                  <a:lnTo>
                    <a:pt x="105820" y="102541"/>
                  </a:lnTo>
                  <a:lnTo>
                    <a:pt x="109634" y="126079"/>
                  </a:lnTo>
                  <a:lnTo>
                    <a:pt x="109837" y="131670"/>
                  </a:lnTo>
                  <a:lnTo>
                    <a:pt x="107670" y="136977"/>
                  </a:lnTo>
                  <a:lnTo>
                    <a:pt x="105907" y="139578"/>
                  </a:lnTo>
                  <a:lnTo>
                    <a:pt x="101690" y="142468"/>
                  </a:lnTo>
                  <a:lnTo>
                    <a:pt x="94556" y="144095"/>
                  </a:lnTo>
                  <a:lnTo>
                    <a:pt x="56457" y="144762"/>
                  </a:lnTo>
                  <a:lnTo>
                    <a:pt x="46410" y="143925"/>
                  </a:lnTo>
                  <a:lnTo>
                    <a:pt x="32081" y="138694"/>
                  </a:lnTo>
                  <a:lnTo>
                    <a:pt x="16463" y="126867"/>
                  </a:lnTo>
                  <a:lnTo>
                    <a:pt x="13395" y="121861"/>
                  </a:lnTo>
                  <a:lnTo>
                    <a:pt x="1094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931"/>
            <p:cNvSpPr/>
            <p:nvPr/>
          </p:nvSpPr>
          <p:spPr>
            <a:xfrm>
              <a:off x="3009900" y="3314700"/>
              <a:ext cx="30481" cy="144781"/>
            </a:xfrm>
            <a:custGeom>
              <a:avLst/>
              <a:gdLst/>
              <a:ahLst/>
              <a:cxnLst/>
              <a:rect l="0" t="0" r="0" b="0"/>
              <a:pathLst>
                <a:path w="30481" h="144781">
                  <a:moveTo>
                    <a:pt x="30480" y="0"/>
                  </a:moveTo>
                  <a:lnTo>
                    <a:pt x="29633" y="36617"/>
                  </a:lnTo>
                  <a:lnTo>
                    <a:pt x="22719" y="71501"/>
                  </a:lnTo>
                  <a:lnTo>
                    <a:pt x="9924" y="108473"/>
                  </a:lnTo>
                  <a:lnTo>
                    <a:pt x="1474" y="130476"/>
                  </a:lnTo>
                  <a:lnTo>
                    <a:pt x="0" y="1447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932"/>
            <p:cNvSpPr/>
            <p:nvPr/>
          </p:nvSpPr>
          <p:spPr>
            <a:xfrm>
              <a:off x="3048000" y="3261359"/>
              <a:ext cx="7620" cy="7622"/>
            </a:xfrm>
            <a:custGeom>
              <a:avLst/>
              <a:gdLst/>
              <a:ahLst/>
              <a:cxnLst/>
              <a:rect l="0" t="0" r="0" b="0"/>
              <a:pathLst>
                <a:path w="7620" h="7622">
                  <a:moveTo>
                    <a:pt x="7619" y="0"/>
                  </a:moveTo>
                  <a:lnTo>
                    <a:pt x="1059" y="0"/>
                  </a:lnTo>
                  <a:lnTo>
                    <a:pt x="706" y="847"/>
                  </a:lnTo>
                  <a:lnTo>
                    <a:pt x="0" y="76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933"/>
            <p:cNvSpPr/>
            <p:nvPr/>
          </p:nvSpPr>
          <p:spPr>
            <a:xfrm>
              <a:off x="3086279" y="3314700"/>
              <a:ext cx="131752" cy="151945"/>
            </a:xfrm>
            <a:custGeom>
              <a:avLst/>
              <a:gdLst/>
              <a:ahLst/>
              <a:cxnLst/>
              <a:rect l="0" t="0" r="0" b="0"/>
              <a:pathLst>
                <a:path w="131752" h="151945">
                  <a:moveTo>
                    <a:pt x="106501" y="0"/>
                  </a:moveTo>
                  <a:lnTo>
                    <a:pt x="110890" y="0"/>
                  </a:lnTo>
                  <a:lnTo>
                    <a:pt x="109016" y="0"/>
                  </a:lnTo>
                  <a:lnTo>
                    <a:pt x="108177" y="846"/>
                  </a:lnTo>
                  <a:lnTo>
                    <a:pt x="107246" y="4045"/>
                  </a:lnTo>
                  <a:lnTo>
                    <a:pt x="106151" y="5236"/>
                  </a:lnTo>
                  <a:lnTo>
                    <a:pt x="87870" y="11351"/>
                  </a:lnTo>
                  <a:lnTo>
                    <a:pt x="49873" y="20249"/>
                  </a:lnTo>
                  <a:lnTo>
                    <a:pt x="14082" y="27867"/>
                  </a:lnTo>
                  <a:lnTo>
                    <a:pt x="6723" y="29319"/>
                  </a:lnTo>
                  <a:lnTo>
                    <a:pt x="4423" y="30552"/>
                  </a:lnTo>
                  <a:lnTo>
                    <a:pt x="2888" y="32221"/>
                  </a:lnTo>
                  <a:lnTo>
                    <a:pt x="427" y="36938"/>
                  </a:lnTo>
                  <a:lnTo>
                    <a:pt x="0" y="41801"/>
                  </a:lnTo>
                  <a:lnTo>
                    <a:pt x="1634" y="43107"/>
                  </a:lnTo>
                  <a:lnTo>
                    <a:pt x="14164" y="47461"/>
                  </a:lnTo>
                  <a:lnTo>
                    <a:pt x="17003" y="49421"/>
                  </a:lnTo>
                  <a:lnTo>
                    <a:pt x="53580" y="59194"/>
                  </a:lnTo>
                  <a:lnTo>
                    <a:pt x="91231" y="73728"/>
                  </a:lnTo>
                  <a:lnTo>
                    <a:pt x="118862" y="86368"/>
                  </a:lnTo>
                  <a:lnTo>
                    <a:pt x="126952" y="93702"/>
                  </a:lnTo>
                  <a:lnTo>
                    <a:pt x="130295" y="98027"/>
                  </a:lnTo>
                  <a:lnTo>
                    <a:pt x="131677" y="101758"/>
                  </a:lnTo>
                  <a:lnTo>
                    <a:pt x="131751" y="105092"/>
                  </a:lnTo>
                  <a:lnTo>
                    <a:pt x="129570" y="127811"/>
                  </a:lnTo>
                  <a:lnTo>
                    <a:pt x="129500" y="130927"/>
                  </a:lnTo>
                  <a:lnTo>
                    <a:pt x="127760" y="133851"/>
                  </a:lnTo>
                  <a:lnTo>
                    <a:pt x="112206" y="147218"/>
                  </a:lnTo>
                  <a:lnTo>
                    <a:pt x="102263" y="150097"/>
                  </a:lnTo>
                  <a:lnTo>
                    <a:pt x="79228" y="151944"/>
                  </a:lnTo>
                  <a:lnTo>
                    <a:pt x="41578" y="145799"/>
                  </a:lnTo>
                  <a:lnTo>
                    <a:pt x="33055" y="142975"/>
                  </a:lnTo>
                  <a:lnTo>
                    <a:pt x="22680" y="1371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SMARTInkShape-934"/>
          <p:cNvSpPr/>
          <p:nvPr/>
        </p:nvSpPr>
        <p:spPr>
          <a:xfrm>
            <a:off x="2148849" y="4442987"/>
            <a:ext cx="333313" cy="227615"/>
          </a:xfrm>
          <a:custGeom>
            <a:avLst/>
            <a:gdLst/>
            <a:ahLst/>
            <a:cxnLst/>
            <a:rect l="0" t="0" r="0" b="0"/>
            <a:pathLst>
              <a:path w="333313" h="227615">
                <a:moveTo>
                  <a:pt x="22851" y="106153"/>
                </a:moveTo>
                <a:lnTo>
                  <a:pt x="15323" y="106153"/>
                </a:lnTo>
                <a:lnTo>
                  <a:pt x="20486" y="118319"/>
                </a:lnTo>
                <a:lnTo>
                  <a:pt x="22712" y="154247"/>
                </a:lnTo>
                <a:lnTo>
                  <a:pt x="21986" y="184202"/>
                </a:lnTo>
                <a:lnTo>
                  <a:pt x="16762" y="199081"/>
                </a:lnTo>
                <a:lnTo>
                  <a:pt x="9669" y="212123"/>
                </a:lnTo>
                <a:lnTo>
                  <a:pt x="7679" y="217597"/>
                </a:lnTo>
                <a:lnTo>
                  <a:pt x="340" y="227614"/>
                </a:lnTo>
                <a:lnTo>
                  <a:pt x="0" y="206103"/>
                </a:lnTo>
                <a:lnTo>
                  <a:pt x="6552" y="169037"/>
                </a:lnTo>
                <a:lnTo>
                  <a:pt x="18722" y="136166"/>
                </a:lnTo>
                <a:lnTo>
                  <a:pt x="30157" y="100196"/>
                </a:lnTo>
                <a:lnTo>
                  <a:pt x="36258" y="84879"/>
                </a:lnTo>
                <a:lnTo>
                  <a:pt x="54793" y="59941"/>
                </a:lnTo>
                <a:lnTo>
                  <a:pt x="81622" y="42832"/>
                </a:lnTo>
                <a:lnTo>
                  <a:pt x="96615" y="39131"/>
                </a:lnTo>
                <a:lnTo>
                  <a:pt x="106717" y="40523"/>
                </a:lnTo>
                <a:lnTo>
                  <a:pt x="142233" y="55526"/>
                </a:lnTo>
                <a:lnTo>
                  <a:pt x="150134" y="62767"/>
                </a:lnTo>
                <a:lnTo>
                  <a:pt x="153426" y="67069"/>
                </a:lnTo>
                <a:lnTo>
                  <a:pt x="157084" y="78622"/>
                </a:lnTo>
                <a:lnTo>
                  <a:pt x="159625" y="114161"/>
                </a:lnTo>
                <a:lnTo>
                  <a:pt x="159050" y="135901"/>
                </a:lnTo>
                <a:lnTo>
                  <a:pt x="150597" y="172284"/>
                </a:lnTo>
                <a:lnTo>
                  <a:pt x="147360" y="178724"/>
                </a:lnTo>
                <a:lnTo>
                  <a:pt x="144872" y="196045"/>
                </a:lnTo>
                <a:lnTo>
                  <a:pt x="144773" y="175595"/>
                </a:lnTo>
                <a:lnTo>
                  <a:pt x="153060" y="143362"/>
                </a:lnTo>
                <a:lnTo>
                  <a:pt x="157951" y="118871"/>
                </a:lnTo>
                <a:lnTo>
                  <a:pt x="160789" y="99952"/>
                </a:lnTo>
                <a:lnTo>
                  <a:pt x="176408" y="62469"/>
                </a:lnTo>
                <a:lnTo>
                  <a:pt x="191754" y="30355"/>
                </a:lnTo>
                <a:lnTo>
                  <a:pt x="199801" y="19407"/>
                </a:lnTo>
                <a:lnTo>
                  <a:pt x="218765" y="5480"/>
                </a:lnTo>
                <a:lnTo>
                  <a:pt x="233769" y="1252"/>
                </a:lnTo>
                <a:lnTo>
                  <a:pt x="252985" y="0"/>
                </a:lnTo>
                <a:lnTo>
                  <a:pt x="265115" y="4222"/>
                </a:lnTo>
                <a:lnTo>
                  <a:pt x="297120" y="26345"/>
                </a:lnTo>
                <a:lnTo>
                  <a:pt x="308719" y="39356"/>
                </a:lnTo>
                <a:lnTo>
                  <a:pt x="323879" y="74488"/>
                </a:lnTo>
                <a:lnTo>
                  <a:pt x="331519" y="104014"/>
                </a:lnTo>
                <a:lnTo>
                  <a:pt x="333312" y="132518"/>
                </a:lnTo>
                <a:lnTo>
                  <a:pt x="327651" y="159493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SMARTInkShape-Group122"/>
          <p:cNvGrpSpPr/>
          <p:nvPr/>
        </p:nvGrpSpPr>
        <p:grpSpPr>
          <a:xfrm>
            <a:off x="2575823" y="4396740"/>
            <a:ext cx="304537" cy="243841"/>
            <a:chOff x="2575823" y="4396740"/>
            <a:chExt cx="304537" cy="243841"/>
          </a:xfrm>
        </p:grpSpPr>
        <p:sp>
          <p:nvSpPr>
            <p:cNvPr id="26" name="SMARTInkShape-935"/>
            <p:cNvSpPr/>
            <p:nvPr/>
          </p:nvSpPr>
          <p:spPr>
            <a:xfrm>
              <a:off x="2575823" y="4468865"/>
              <a:ext cx="174997" cy="171716"/>
            </a:xfrm>
            <a:custGeom>
              <a:avLst/>
              <a:gdLst/>
              <a:ahLst/>
              <a:cxnLst/>
              <a:rect l="0" t="0" r="0" b="0"/>
              <a:pathLst>
                <a:path w="174997" h="171716">
                  <a:moveTo>
                    <a:pt x="7357" y="87894"/>
                  </a:moveTo>
                  <a:lnTo>
                    <a:pt x="40909" y="87048"/>
                  </a:lnTo>
                  <a:lnTo>
                    <a:pt x="75968" y="78488"/>
                  </a:lnTo>
                  <a:lnTo>
                    <a:pt x="111499" y="62390"/>
                  </a:lnTo>
                  <a:lnTo>
                    <a:pt x="131371" y="47246"/>
                  </a:lnTo>
                  <a:lnTo>
                    <a:pt x="134441" y="42170"/>
                  </a:lnTo>
                  <a:lnTo>
                    <a:pt x="136169" y="32295"/>
                  </a:lnTo>
                  <a:lnTo>
                    <a:pt x="136412" y="27969"/>
                  </a:lnTo>
                  <a:lnTo>
                    <a:pt x="134423" y="20903"/>
                  </a:lnTo>
                  <a:lnTo>
                    <a:pt x="126248" y="9468"/>
                  </a:lnTo>
                  <a:lnTo>
                    <a:pt x="121439" y="6472"/>
                  </a:lnTo>
                  <a:lnTo>
                    <a:pt x="102844" y="0"/>
                  </a:lnTo>
                  <a:lnTo>
                    <a:pt x="78341" y="3371"/>
                  </a:lnTo>
                  <a:lnTo>
                    <a:pt x="74153" y="5299"/>
                  </a:lnTo>
                  <a:lnTo>
                    <a:pt x="40059" y="37365"/>
                  </a:lnTo>
                  <a:lnTo>
                    <a:pt x="9869" y="69915"/>
                  </a:lnTo>
                  <a:lnTo>
                    <a:pt x="4240" y="82444"/>
                  </a:lnTo>
                  <a:lnTo>
                    <a:pt x="132" y="117896"/>
                  </a:lnTo>
                  <a:lnTo>
                    <a:pt x="0" y="123135"/>
                  </a:lnTo>
                  <a:lnTo>
                    <a:pt x="4369" y="133473"/>
                  </a:lnTo>
                  <a:lnTo>
                    <a:pt x="11955" y="142865"/>
                  </a:lnTo>
                  <a:lnTo>
                    <a:pt x="35568" y="158560"/>
                  </a:lnTo>
                  <a:lnTo>
                    <a:pt x="72794" y="169397"/>
                  </a:lnTo>
                  <a:lnTo>
                    <a:pt x="107006" y="171409"/>
                  </a:lnTo>
                  <a:lnTo>
                    <a:pt x="140549" y="171674"/>
                  </a:lnTo>
                  <a:lnTo>
                    <a:pt x="174996" y="17171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936"/>
            <p:cNvSpPr/>
            <p:nvPr/>
          </p:nvSpPr>
          <p:spPr>
            <a:xfrm>
              <a:off x="2842259" y="4396740"/>
              <a:ext cx="15242" cy="228601"/>
            </a:xfrm>
            <a:custGeom>
              <a:avLst/>
              <a:gdLst/>
              <a:ahLst/>
              <a:cxnLst/>
              <a:rect l="0" t="0" r="0" b="0"/>
              <a:pathLst>
                <a:path w="15242" h="228601">
                  <a:moveTo>
                    <a:pt x="15241" y="0"/>
                  </a:moveTo>
                  <a:lnTo>
                    <a:pt x="15241" y="4045"/>
                  </a:lnTo>
                  <a:lnTo>
                    <a:pt x="12983" y="8288"/>
                  </a:lnTo>
                  <a:lnTo>
                    <a:pt x="11195" y="10605"/>
                  </a:lnTo>
                  <a:lnTo>
                    <a:pt x="9209" y="17695"/>
                  </a:lnTo>
                  <a:lnTo>
                    <a:pt x="7713" y="54989"/>
                  </a:lnTo>
                  <a:lnTo>
                    <a:pt x="6792" y="84992"/>
                  </a:lnTo>
                  <a:lnTo>
                    <a:pt x="1593" y="120395"/>
                  </a:lnTo>
                  <a:lnTo>
                    <a:pt x="315" y="152099"/>
                  </a:lnTo>
                  <a:lnTo>
                    <a:pt x="28" y="187487"/>
                  </a:lnTo>
                  <a:lnTo>
                    <a:pt x="1" y="225577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937"/>
            <p:cNvSpPr/>
            <p:nvPr/>
          </p:nvSpPr>
          <p:spPr>
            <a:xfrm>
              <a:off x="2773680" y="4495841"/>
              <a:ext cx="106680" cy="7579"/>
            </a:xfrm>
            <a:custGeom>
              <a:avLst/>
              <a:gdLst/>
              <a:ahLst/>
              <a:cxnLst/>
              <a:rect l="0" t="0" r="0" b="0"/>
              <a:pathLst>
                <a:path w="106680" h="7579">
                  <a:moveTo>
                    <a:pt x="0" y="7578"/>
                  </a:moveTo>
                  <a:lnTo>
                    <a:pt x="0" y="1018"/>
                  </a:lnTo>
                  <a:lnTo>
                    <a:pt x="33134" y="0"/>
                  </a:lnTo>
                  <a:lnTo>
                    <a:pt x="54126" y="2229"/>
                  </a:lnTo>
                  <a:lnTo>
                    <a:pt x="90840" y="7109"/>
                  </a:lnTo>
                  <a:lnTo>
                    <a:pt x="106679" y="757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123"/>
          <p:cNvGrpSpPr/>
          <p:nvPr/>
        </p:nvGrpSpPr>
        <p:grpSpPr>
          <a:xfrm>
            <a:off x="2934305" y="4366259"/>
            <a:ext cx="1528780" cy="304801"/>
            <a:chOff x="2934305" y="4366259"/>
            <a:chExt cx="1528780" cy="304801"/>
          </a:xfrm>
        </p:grpSpPr>
        <p:sp>
          <p:nvSpPr>
            <p:cNvPr id="30" name="SMARTInkShape-938"/>
            <p:cNvSpPr/>
            <p:nvPr/>
          </p:nvSpPr>
          <p:spPr>
            <a:xfrm>
              <a:off x="2934305" y="4541642"/>
              <a:ext cx="243236" cy="98797"/>
            </a:xfrm>
            <a:custGeom>
              <a:avLst/>
              <a:gdLst/>
              <a:ahLst/>
              <a:cxnLst/>
              <a:rect l="0" t="0" r="0" b="0"/>
              <a:pathLst>
                <a:path w="243236" h="98797">
                  <a:moveTo>
                    <a:pt x="144175" y="22738"/>
                  </a:moveTo>
                  <a:lnTo>
                    <a:pt x="144175" y="18692"/>
                  </a:lnTo>
                  <a:lnTo>
                    <a:pt x="143328" y="17501"/>
                  </a:lnTo>
                  <a:lnTo>
                    <a:pt x="141917" y="16706"/>
                  </a:lnTo>
                  <a:lnTo>
                    <a:pt x="140130" y="16177"/>
                  </a:lnTo>
                  <a:lnTo>
                    <a:pt x="138938" y="14977"/>
                  </a:lnTo>
                  <a:lnTo>
                    <a:pt x="137614" y="11386"/>
                  </a:lnTo>
                  <a:lnTo>
                    <a:pt x="132510" y="6968"/>
                  </a:lnTo>
                  <a:lnTo>
                    <a:pt x="124597" y="3029"/>
                  </a:lnTo>
                  <a:lnTo>
                    <a:pt x="90729" y="62"/>
                  </a:lnTo>
                  <a:lnTo>
                    <a:pt x="85684" y="0"/>
                  </a:lnTo>
                  <a:lnTo>
                    <a:pt x="75563" y="4448"/>
                  </a:lnTo>
                  <a:lnTo>
                    <a:pt x="42854" y="22470"/>
                  </a:lnTo>
                  <a:lnTo>
                    <a:pt x="29716" y="28545"/>
                  </a:lnTo>
                  <a:lnTo>
                    <a:pt x="13647" y="41486"/>
                  </a:lnTo>
                  <a:lnTo>
                    <a:pt x="6293" y="51108"/>
                  </a:lnTo>
                  <a:lnTo>
                    <a:pt x="2461" y="61029"/>
                  </a:lnTo>
                  <a:lnTo>
                    <a:pt x="0" y="77150"/>
                  </a:lnTo>
                  <a:lnTo>
                    <a:pt x="1922" y="83046"/>
                  </a:lnTo>
                  <a:lnTo>
                    <a:pt x="10054" y="93729"/>
                  </a:lnTo>
                  <a:lnTo>
                    <a:pt x="17114" y="96622"/>
                  </a:lnTo>
                  <a:lnTo>
                    <a:pt x="35444" y="98480"/>
                  </a:lnTo>
                  <a:lnTo>
                    <a:pt x="70543" y="91150"/>
                  </a:lnTo>
                  <a:lnTo>
                    <a:pt x="95918" y="80801"/>
                  </a:lnTo>
                  <a:lnTo>
                    <a:pt x="103819" y="73661"/>
                  </a:lnTo>
                  <a:lnTo>
                    <a:pt x="125460" y="47494"/>
                  </a:lnTo>
                  <a:lnTo>
                    <a:pt x="128630" y="31238"/>
                  </a:lnTo>
                  <a:lnTo>
                    <a:pt x="128923" y="23119"/>
                  </a:lnTo>
                  <a:lnTo>
                    <a:pt x="128934" y="40660"/>
                  </a:lnTo>
                  <a:lnTo>
                    <a:pt x="132980" y="52225"/>
                  </a:lnTo>
                  <a:lnTo>
                    <a:pt x="154374" y="85086"/>
                  </a:lnTo>
                  <a:lnTo>
                    <a:pt x="166011" y="93516"/>
                  </a:lnTo>
                  <a:lnTo>
                    <a:pt x="180184" y="97331"/>
                  </a:lnTo>
                  <a:lnTo>
                    <a:pt x="214299" y="98796"/>
                  </a:lnTo>
                  <a:lnTo>
                    <a:pt x="224165" y="96617"/>
                  </a:lnTo>
                  <a:lnTo>
                    <a:pt x="234480" y="92888"/>
                  </a:lnTo>
                  <a:lnTo>
                    <a:pt x="243235" y="9131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939"/>
            <p:cNvSpPr/>
            <p:nvPr/>
          </p:nvSpPr>
          <p:spPr>
            <a:xfrm>
              <a:off x="3208112" y="4419600"/>
              <a:ext cx="203703" cy="232116"/>
            </a:xfrm>
            <a:custGeom>
              <a:avLst/>
              <a:gdLst/>
              <a:ahLst/>
              <a:cxnLst/>
              <a:rect l="0" t="0" r="0" b="0"/>
              <a:pathLst>
                <a:path w="203703" h="232116">
                  <a:moveTo>
                    <a:pt x="7528" y="0"/>
                  </a:moveTo>
                  <a:lnTo>
                    <a:pt x="0" y="0"/>
                  </a:lnTo>
                  <a:lnTo>
                    <a:pt x="760" y="26841"/>
                  </a:lnTo>
                  <a:lnTo>
                    <a:pt x="6469" y="61484"/>
                  </a:lnTo>
                  <a:lnTo>
                    <a:pt x="12555" y="96780"/>
                  </a:lnTo>
                  <a:lnTo>
                    <a:pt x="16893" y="129089"/>
                  </a:lnTo>
                  <a:lnTo>
                    <a:pt x="21994" y="165887"/>
                  </a:lnTo>
                  <a:lnTo>
                    <a:pt x="22759" y="203841"/>
                  </a:lnTo>
                  <a:lnTo>
                    <a:pt x="22767" y="205573"/>
                  </a:lnTo>
                  <a:lnTo>
                    <a:pt x="22767" y="201645"/>
                  </a:lnTo>
                  <a:lnTo>
                    <a:pt x="25025" y="197429"/>
                  </a:lnTo>
                  <a:lnTo>
                    <a:pt x="26813" y="195119"/>
                  </a:lnTo>
                  <a:lnTo>
                    <a:pt x="34119" y="159087"/>
                  </a:lnTo>
                  <a:lnTo>
                    <a:pt x="45785" y="124054"/>
                  </a:lnTo>
                  <a:lnTo>
                    <a:pt x="60881" y="93885"/>
                  </a:lnTo>
                  <a:lnTo>
                    <a:pt x="66800" y="87446"/>
                  </a:lnTo>
                  <a:lnTo>
                    <a:pt x="75075" y="81763"/>
                  </a:lnTo>
                  <a:lnTo>
                    <a:pt x="89254" y="77848"/>
                  </a:lnTo>
                  <a:lnTo>
                    <a:pt x="104180" y="76688"/>
                  </a:lnTo>
                  <a:lnTo>
                    <a:pt x="123372" y="80389"/>
                  </a:lnTo>
                  <a:lnTo>
                    <a:pt x="151766" y="95309"/>
                  </a:lnTo>
                  <a:lnTo>
                    <a:pt x="179842" y="119554"/>
                  </a:lnTo>
                  <a:lnTo>
                    <a:pt x="191322" y="138716"/>
                  </a:lnTo>
                  <a:lnTo>
                    <a:pt x="203176" y="173207"/>
                  </a:lnTo>
                  <a:lnTo>
                    <a:pt x="203702" y="184507"/>
                  </a:lnTo>
                  <a:lnTo>
                    <a:pt x="194897" y="210699"/>
                  </a:lnTo>
                  <a:lnTo>
                    <a:pt x="187888" y="218668"/>
                  </a:lnTo>
                  <a:lnTo>
                    <a:pt x="179128" y="224185"/>
                  </a:lnTo>
                  <a:lnTo>
                    <a:pt x="150655" y="232063"/>
                  </a:lnTo>
                  <a:lnTo>
                    <a:pt x="136333" y="232115"/>
                  </a:lnTo>
                  <a:lnTo>
                    <a:pt x="99572" y="226650"/>
                  </a:lnTo>
                  <a:lnTo>
                    <a:pt x="74494" y="215643"/>
                  </a:lnTo>
                  <a:lnTo>
                    <a:pt x="58784" y="203165"/>
                  </a:lnTo>
                  <a:lnTo>
                    <a:pt x="55708" y="195846"/>
                  </a:lnTo>
                  <a:lnTo>
                    <a:pt x="53247" y="1828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940"/>
            <p:cNvSpPr/>
            <p:nvPr/>
          </p:nvSpPr>
          <p:spPr>
            <a:xfrm>
              <a:off x="3429493" y="4488180"/>
              <a:ext cx="166557" cy="159440"/>
            </a:xfrm>
            <a:custGeom>
              <a:avLst/>
              <a:gdLst/>
              <a:ahLst/>
              <a:cxnLst/>
              <a:rect l="0" t="0" r="0" b="0"/>
              <a:pathLst>
                <a:path w="166557" h="159440">
                  <a:moveTo>
                    <a:pt x="121426" y="22860"/>
                  </a:moveTo>
                  <a:lnTo>
                    <a:pt x="121426" y="18815"/>
                  </a:lnTo>
                  <a:lnTo>
                    <a:pt x="120580" y="17623"/>
                  </a:lnTo>
                  <a:lnTo>
                    <a:pt x="119169" y="16828"/>
                  </a:lnTo>
                  <a:lnTo>
                    <a:pt x="110880" y="15710"/>
                  </a:lnTo>
                  <a:lnTo>
                    <a:pt x="88021" y="16148"/>
                  </a:lnTo>
                  <a:lnTo>
                    <a:pt x="78075" y="19312"/>
                  </a:lnTo>
                  <a:lnTo>
                    <a:pt x="43706" y="43760"/>
                  </a:lnTo>
                  <a:lnTo>
                    <a:pt x="21376" y="63614"/>
                  </a:lnTo>
                  <a:lnTo>
                    <a:pt x="10878" y="79620"/>
                  </a:lnTo>
                  <a:lnTo>
                    <a:pt x="2003" y="105097"/>
                  </a:lnTo>
                  <a:lnTo>
                    <a:pt x="0" y="126687"/>
                  </a:lnTo>
                  <a:lnTo>
                    <a:pt x="4241" y="137021"/>
                  </a:lnTo>
                  <a:lnTo>
                    <a:pt x="7743" y="142147"/>
                  </a:lnTo>
                  <a:lnTo>
                    <a:pt x="18407" y="150101"/>
                  </a:lnTo>
                  <a:lnTo>
                    <a:pt x="36433" y="157081"/>
                  </a:lnTo>
                  <a:lnTo>
                    <a:pt x="65785" y="159439"/>
                  </a:lnTo>
                  <a:lnTo>
                    <a:pt x="98112" y="153821"/>
                  </a:lnTo>
                  <a:lnTo>
                    <a:pt x="120445" y="146142"/>
                  </a:lnTo>
                  <a:lnTo>
                    <a:pt x="148903" y="123970"/>
                  </a:lnTo>
                  <a:lnTo>
                    <a:pt x="160424" y="109075"/>
                  </a:lnTo>
                  <a:lnTo>
                    <a:pt x="165155" y="89892"/>
                  </a:lnTo>
                  <a:lnTo>
                    <a:pt x="166556" y="72166"/>
                  </a:lnTo>
                  <a:lnTo>
                    <a:pt x="162926" y="56189"/>
                  </a:lnTo>
                  <a:lnTo>
                    <a:pt x="156489" y="40731"/>
                  </a:lnTo>
                  <a:lnTo>
                    <a:pt x="149428" y="32778"/>
                  </a:lnTo>
                  <a:lnTo>
                    <a:pt x="112154" y="7679"/>
                  </a:lnTo>
                  <a:lnTo>
                    <a:pt x="98566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941"/>
            <p:cNvSpPr/>
            <p:nvPr/>
          </p:nvSpPr>
          <p:spPr>
            <a:xfrm>
              <a:off x="3665228" y="4366259"/>
              <a:ext cx="7613" cy="281942"/>
            </a:xfrm>
            <a:custGeom>
              <a:avLst/>
              <a:gdLst/>
              <a:ahLst/>
              <a:cxnLst/>
              <a:rect l="0" t="0" r="0" b="0"/>
              <a:pathLst>
                <a:path w="7613" h="281942">
                  <a:moveTo>
                    <a:pt x="7612" y="0"/>
                  </a:moveTo>
                  <a:lnTo>
                    <a:pt x="7612" y="35825"/>
                  </a:lnTo>
                  <a:lnTo>
                    <a:pt x="7612" y="71542"/>
                  </a:lnTo>
                  <a:lnTo>
                    <a:pt x="7612" y="105760"/>
                  </a:lnTo>
                  <a:lnTo>
                    <a:pt x="7612" y="143062"/>
                  </a:lnTo>
                  <a:lnTo>
                    <a:pt x="5354" y="180785"/>
                  </a:lnTo>
                  <a:lnTo>
                    <a:pt x="1051" y="216992"/>
                  </a:lnTo>
                  <a:lnTo>
                    <a:pt x="131" y="250266"/>
                  </a:lnTo>
                  <a:lnTo>
                    <a:pt x="0" y="276345"/>
                  </a:lnTo>
                  <a:lnTo>
                    <a:pt x="844" y="278210"/>
                  </a:lnTo>
                  <a:lnTo>
                    <a:pt x="2253" y="279453"/>
                  </a:lnTo>
                  <a:lnTo>
                    <a:pt x="7612" y="2819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942"/>
            <p:cNvSpPr/>
            <p:nvPr/>
          </p:nvSpPr>
          <p:spPr>
            <a:xfrm>
              <a:off x="3795073" y="4503419"/>
              <a:ext cx="7308" cy="167641"/>
            </a:xfrm>
            <a:custGeom>
              <a:avLst/>
              <a:gdLst/>
              <a:ahLst/>
              <a:cxnLst/>
              <a:rect l="0" t="0" r="0" b="0"/>
              <a:pathLst>
                <a:path w="7308" h="167641">
                  <a:moveTo>
                    <a:pt x="7307" y="0"/>
                  </a:moveTo>
                  <a:lnTo>
                    <a:pt x="7307" y="37239"/>
                  </a:lnTo>
                  <a:lnTo>
                    <a:pt x="7307" y="69470"/>
                  </a:lnTo>
                  <a:lnTo>
                    <a:pt x="7307" y="106798"/>
                  </a:lnTo>
                  <a:lnTo>
                    <a:pt x="6460" y="131100"/>
                  </a:lnTo>
                  <a:lnTo>
                    <a:pt x="0" y="162076"/>
                  </a:lnTo>
                  <a:lnTo>
                    <a:pt x="742" y="163931"/>
                  </a:lnTo>
                  <a:lnTo>
                    <a:pt x="2084" y="165167"/>
                  </a:lnTo>
                  <a:lnTo>
                    <a:pt x="7307" y="1676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943"/>
            <p:cNvSpPr/>
            <p:nvPr/>
          </p:nvSpPr>
          <p:spPr>
            <a:xfrm>
              <a:off x="3820849" y="4419600"/>
              <a:ext cx="4392" cy="1"/>
            </a:xfrm>
            <a:custGeom>
              <a:avLst/>
              <a:gdLst/>
              <a:ahLst/>
              <a:cxnLst/>
              <a:rect l="0" t="0" r="0" b="0"/>
              <a:pathLst>
                <a:path w="4392" h="1">
                  <a:moveTo>
                    <a:pt x="4391" y="0"/>
                  </a:move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944"/>
            <p:cNvSpPr/>
            <p:nvPr/>
          </p:nvSpPr>
          <p:spPr>
            <a:xfrm>
              <a:off x="3893819" y="4488180"/>
              <a:ext cx="174680" cy="165998"/>
            </a:xfrm>
            <a:custGeom>
              <a:avLst/>
              <a:gdLst/>
              <a:ahLst/>
              <a:cxnLst/>
              <a:rect l="0" t="0" r="0" b="0"/>
              <a:pathLst>
                <a:path w="174680" h="165998">
                  <a:moveTo>
                    <a:pt x="121921" y="0"/>
                  </a:moveTo>
                  <a:lnTo>
                    <a:pt x="87871" y="846"/>
                  </a:lnTo>
                  <a:lnTo>
                    <a:pt x="53280" y="9407"/>
                  </a:lnTo>
                  <a:lnTo>
                    <a:pt x="31144" y="16985"/>
                  </a:lnTo>
                  <a:lnTo>
                    <a:pt x="28383" y="18944"/>
                  </a:lnTo>
                  <a:lnTo>
                    <a:pt x="25315" y="23377"/>
                  </a:lnTo>
                  <a:lnTo>
                    <a:pt x="23588" y="30633"/>
                  </a:lnTo>
                  <a:lnTo>
                    <a:pt x="23345" y="33122"/>
                  </a:lnTo>
                  <a:lnTo>
                    <a:pt x="24031" y="34781"/>
                  </a:lnTo>
                  <a:lnTo>
                    <a:pt x="25334" y="35887"/>
                  </a:lnTo>
                  <a:lnTo>
                    <a:pt x="61223" y="53480"/>
                  </a:lnTo>
                  <a:lnTo>
                    <a:pt x="92478" y="71295"/>
                  </a:lnTo>
                  <a:lnTo>
                    <a:pt x="119868" y="85610"/>
                  </a:lnTo>
                  <a:lnTo>
                    <a:pt x="157360" y="112923"/>
                  </a:lnTo>
                  <a:lnTo>
                    <a:pt x="168640" y="127344"/>
                  </a:lnTo>
                  <a:lnTo>
                    <a:pt x="173299" y="138296"/>
                  </a:lnTo>
                  <a:lnTo>
                    <a:pt x="174679" y="146904"/>
                  </a:lnTo>
                  <a:lnTo>
                    <a:pt x="172745" y="152215"/>
                  </a:lnTo>
                  <a:lnTo>
                    <a:pt x="171043" y="154816"/>
                  </a:lnTo>
                  <a:lnTo>
                    <a:pt x="168216" y="156551"/>
                  </a:lnTo>
                  <a:lnTo>
                    <a:pt x="134639" y="165848"/>
                  </a:lnTo>
                  <a:lnTo>
                    <a:pt x="120800" y="165997"/>
                  </a:lnTo>
                  <a:lnTo>
                    <a:pt x="83673" y="160974"/>
                  </a:lnTo>
                  <a:lnTo>
                    <a:pt x="47959" y="151856"/>
                  </a:lnTo>
                  <a:lnTo>
                    <a:pt x="17695" y="137112"/>
                  </a:lnTo>
                  <a:lnTo>
                    <a:pt x="11251" y="132905"/>
                  </a:lnTo>
                  <a:lnTo>
                    <a:pt x="0" y="1295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945"/>
            <p:cNvSpPr/>
            <p:nvPr/>
          </p:nvSpPr>
          <p:spPr>
            <a:xfrm>
              <a:off x="4122742" y="4435880"/>
              <a:ext cx="340343" cy="227561"/>
            </a:xfrm>
            <a:custGeom>
              <a:avLst/>
              <a:gdLst/>
              <a:ahLst/>
              <a:cxnLst/>
              <a:rect l="0" t="0" r="0" b="0"/>
              <a:pathLst>
                <a:path w="340343" h="227561">
                  <a:moveTo>
                    <a:pt x="30158" y="90400"/>
                  </a:moveTo>
                  <a:lnTo>
                    <a:pt x="30158" y="96960"/>
                  </a:lnTo>
                  <a:lnTo>
                    <a:pt x="26112" y="101751"/>
                  </a:lnTo>
                  <a:lnTo>
                    <a:pt x="24126" y="108427"/>
                  </a:lnTo>
                  <a:lnTo>
                    <a:pt x="22630" y="145408"/>
                  </a:lnTo>
                  <a:lnTo>
                    <a:pt x="21709" y="168466"/>
                  </a:lnTo>
                  <a:lnTo>
                    <a:pt x="13131" y="202402"/>
                  </a:lnTo>
                  <a:lnTo>
                    <a:pt x="9891" y="208758"/>
                  </a:lnTo>
                  <a:lnTo>
                    <a:pt x="7639" y="218300"/>
                  </a:lnTo>
                  <a:lnTo>
                    <a:pt x="6678" y="218846"/>
                  </a:lnTo>
                  <a:lnTo>
                    <a:pt x="767" y="219795"/>
                  </a:lnTo>
                  <a:lnTo>
                    <a:pt x="404" y="218997"/>
                  </a:lnTo>
                  <a:lnTo>
                    <a:pt x="0" y="215851"/>
                  </a:lnTo>
                  <a:lnTo>
                    <a:pt x="2079" y="211632"/>
                  </a:lnTo>
                  <a:lnTo>
                    <a:pt x="3818" y="209321"/>
                  </a:lnTo>
                  <a:lnTo>
                    <a:pt x="13178" y="172045"/>
                  </a:lnTo>
                  <a:lnTo>
                    <a:pt x="24954" y="135189"/>
                  </a:lnTo>
                  <a:lnTo>
                    <a:pt x="43335" y="99341"/>
                  </a:lnTo>
                  <a:lnTo>
                    <a:pt x="63272" y="64257"/>
                  </a:lnTo>
                  <a:lnTo>
                    <a:pt x="78446" y="50010"/>
                  </a:lnTo>
                  <a:lnTo>
                    <a:pt x="108054" y="33071"/>
                  </a:lnTo>
                  <a:lnTo>
                    <a:pt x="115014" y="31053"/>
                  </a:lnTo>
                  <a:lnTo>
                    <a:pt x="118055" y="31362"/>
                  </a:lnTo>
                  <a:lnTo>
                    <a:pt x="123692" y="33963"/>
                  </a:lnTo>
                  <a:lnTo>
                    <a:pt x="131625" y="40187"/>
                  </a:lnTo>
                  <a:lnTo>
                    <a:pt x="146986" y="65497"/>
                  </a:lnTo>
                  <a:lnTo>
                    <a:pt x="156309" y="91501"/>
                  </a:lnTo>
                  <a:lnTo>
                    <a:pt x="157847" y="114433"/>
                  </a:lnTo>
                  <a:lnTo>
                    <a:pt x="151210" y="147578"/>
                  </a:lnTo>
                  <a:lnTo>
                    <a:pt x="136960" y="184922"/>
                  </a:lnTo>
                  <a:lnTo>
                    <a:pt x="135226" y="186434"/>
                  </a:lnTo>
                  <a:lnTo>
                    <a:pt x="133223" y="187443"/>
                  </a:lnTo>
                  <a:lnTo>
                    <a:pt x="131888" y="188962"/>
                  </a:lnTo>
                  <a:lnTo>
                    <a:pt x="130009" y="193451"/>
                  </a:lnTo>
                  <a:lnTo>
                    <a:pt x="129745" y="192967"/>
                  </a:lnTo>
                  <a:lnTo>
                    <a:pt x="129220" y="160959"/>
                  </a:lnTo>
                  <a:lnTo>
                    <a:pt x="135301" y="129769"/>
                  </a:lnTo>
                  <a:lnTo>
                    <a:pt x="146914" y="93755"/>
                  </a:lnTo>
                  <a:lnTo>
                    <a:pt x="162683" y="63171"/>
                  </a:lnTo>
                  <a:lnTo>
                    <a:pt x="190767" y="30082"/>
                  </a:lnTo>
                  <a:lnTo>
                    <a:pt x="213212" y="10815"/>
                  </a:lnTo>
                  <a:lnTo>
                    <a:pt x="228355" y="4228"/>
                  </a:lnTo>
                  <a:lnTo>
                    <a:pt x="258773" y="0"/>
                  </a:lnTo>
                  <a:lnTo>
                    <a:pt x="274005" y="3938"/>
                  </a:lnTo>
                  <a:lnTo>
                    <a:pt x="289241" y="12179"/>
                  </a:lnTo>
                  <a:lnTo>
                    <a:pt x="317460" y="38165"/>
                  </a:lnTo>
                  <a:lnTo>
                    <a:pt x="328028" y="53638"/>
                  </a:lnTo>
                  <a:lnTo>
                    <a:pt x="337890" y="81389"/>
                  </a:lnTo>
                  <a:lnTo>
                    <a:pt x="340342" y="111907"/>
                  </a:lnTo>
                  <a:lnTo>
                    <a:pt x="336929" y="146537"/>
                  </a:lnTo>
                  <a:lnTo>
                    <a:pt x="334695" y="177777"/>
                  </a:lnTo>
                  <a:lnTo>
                    <a:pt x="324429" y="215359"/>
                  </a:lnTo>
                  <a:lnTo>
                    <a:pt x="319717" y="2275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124"/>
          <p:cNvGrpSpPr/>
          <p:nvPr/>
        </p:nvGrpSpPr>
        <p:grpSpPr>
          <a:xfrm>
            <a:off x="1394459" y="5109330"/>
            <a:ext cx="2712722" cy="933331"/>
            <a:chOff x="1394459" y="5109330"/>
            <a:chExt cx="2712722" cy="933331"/>
          </a:xfrm>
        </p:grpSpPr>
        <p:sp>
          <p:nvSpPr>
            <p:cNvPr id="39" name="SMARTInkShape-946"/>
            <p:cNvSpPr/>
            <p:nvPr/>
          </p:nvSpPr>
          <p:spPr>
            <a:xfrm>
              <a:off x="1394459" y="5684519"/>
              <a:ext cx="30482" cy="213362"/>
            </a:xfrm>
            <a:custGeom>
              <a:avLst/>
              <a:gdLst/>
              <a:ahLst/>
              <a:cxnLst/>
              <a:rect l="0" t="0" r="0" b="0"/>
              <a:pathLst>
                <a:path w="30482" h="213362">
                  <a:moveTo>
                    <a:pt x="30481" y="0"/>
                  </a:moveTo>
                  <a:lnTo>
                    <a:pt x="30481" y="34252"/>
                  </a:lnTo>
                  <a:lnTo>
                    <a:pt x="29634" y="72142"/>
                  </a:lnTo>
                  <a:lnTo>
                    <a:pt x="23920" y="109554"/>
                  </a:lnTo>
                  <a:lnTo>
                    <a:pt x="14711" y="145159"/>
                  </a:lnTo>
                  <a:lnTo>
                    <a:pt x="5985" y="182244"/>
                  </a:lnTo>
                  <a:lnTo>
                    <a:pt x="1183" y="199030"/>
                  </a:lnTo>
                  <a:lnTo>
                    <a:pt x="0" y="2133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947"/>
            <p:cNvSpPr/>
            <p:nvPr/>
          </p:nvSpPr>
          <p:spPr>
            <a:xfrm>
              <a:off x="1417320" y="5654039"/>
              <a:ext cx="1" cy="53342"/>
            </a:xfrm>
            <a:custGeom>
              <a:avLst/>
              <a:gdLst/>
              <a:ahLst/>
              <a:cxnLst/>
              <a:rect l="0" t="0" r="0" b="0"/>
              <a:pathLst>
                <a:path w="1" h="53342">
                  <a:moveTo>
                    <a:pt x="0" y="53341"/>
                  </a:moveTo>
                  <a:lnTo>
                    <a:pt x="0" y="1681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948"/>
            <p:cNvSpPr/>
            <p:nvPr/>
          </p:nvSpPr>
          <p:spPr>
            <a:xfrm>
              <a:off x="1455908" y="5585460"/>
              <a:ext cx="205252" cy="289560"/>
            </a:xfrm>
            <a:custGeom>
              <a:avLst/>
              <a:gdLst/>
              <a:ahLst/>
              <a:cxnLst/>
              <a:rect l="0" t="0" r="0" b="0"/>
              <a:pathLst>
                <a:path w="205252" h="289560">
                  <a:moveTo>
                    <a:pt x="60471" y="0"/>
                  </a:moveTo>
                  <a:lnTo>
                    <a:pt x="67402" y="6083"/>
                  </a:lnTo>
                  <a:lnTo>
                    <a:pt x="78706" y="13843"/>
                  </a:lnTo>
                  <a:lnTo>
                    <a:pt x="106738" y="48193"/>
                  </a:lnTo>
                  <a:lnTo>
                    <a:pt x="131663" y="83299"/>
                  </a:lnTo>
                  <a:lnTo>
                    <a:pt x="145159" y="101540"/>
                  </a:lnTo>
                  <a:lnTo>
                    <a:pt x="150578" y="127771"/>
                  </a:lnTo>
                  <a:lnTo>
                    <a:pt x="150472" y="138914"/>
                  </a:lnTo>
                  <a:lnTo>
                    <a:pt x="141227" y="164996"/>
                  </a:lnTo>
                  <a:lnTo>
                    <a:pt x="134181" y="172956"/>
                  </a:lnTo>
                  <a:lnTo>
                    <a:pt x="115860" y="184965"/>
                  </a:lnTo>
                  <a:lnTo>
                    <a:pt x="100966" y="188859"/>
                  </a:lnTo>
                  <a:lnTo>
                    <a:pt x="67403" y="190283"/>
                  </a:lnTo>
                  <a:lnTo>
                    <a:pt x="35984" y="189624"/>
                  </a:lnTo>
                  <a:lnTo>
                    <a:pt x="10755" y="182737"/>
                  </a:lnTo>
                  <a:lnTo>
                    <a:pt x="1159" y="176411"/>
                  </a:lnTo>
                  <a:lnTo>
                    <a:pt x="244" y="173514"/>
                  </a:lnTo>
                  <a:lnTo>
                    <a:pt x="0" y="171556"/>
                  </a:lnTo>
                  <a:lnTo>
                    <a:pt x="1986" y="167122"/>
                  </a:lnTo>
                  <a:lnTo>
                    <a:pt x="17436" y="149829"/>
                  </a:lnTo>
                  <a:lnTo>
                    <a:pt x="24694" y="147024"/>
                  </a:lnTo>
                  <a:lnTo>
                    <a:pt x="43150" y="145223"/>
                  </a:lnTo>
                  <a:lnTo>
                    <a:pt x="50798" y="147235"/>
                  </a:lnTo>
                  <a:lnTo>
                    <a:pt x="81117" y="166748"/>
                  </a:lnTo>
                  <a:lnTo>
                    <a:pt x="119214" y="203556"/>
                  </a:lnTo>
                  <a:lnTo>
                    <a:pt x="153513" y="241595"/>
                  </a:lnTo>
                  <a:lnTo>
                    <a:pt x="189384" y="273790"/>
                  </a:lnTo>
                  <a:lnTo>
                    <a:pt x="205251" y="2895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949"/>
            <p:cNvSpPr/>
            <p:nvPr/>
          </p:nvSpPr>
          <p:spPr>
            <a:xfrm>
              <a:off x="1723568" y="5654430"/>
              <a:ext cx="158115" cy="204257"/>
            </a:xfrm>
            <a:custGeom>
              <a:avLst/>
              <a:gdLst/>
              <a:ahLst/>
              <a:cxnLst/>
              <a:rect l="0" t="0" r="0" b="0"/>
              <a:pathLst>
                <a:path w="158115" h="204257">
                  <a:moveTo>
                    <a:pt x="21411" y="37709"/>
                  </a:moveTo>
                  <a:lnTo>
                    <a:pt x="25457" y="37709"/>
                  </a:lnTo>
                  <a:lnTo>
                    <a:pt x="25802" y="38556"/>
                  </a:lnTo>
                  <a:lnTo>
                    <a:pt x="23927" y="41754"/>
                  </a:lnTo>
                  <a:lnTo>
                    <a:pt x="23935" y="43793"/>
                  </a:lnTo>
                  <a:lnTo>
                    <a:pt x="30917" y="60628"/>
                  </a:lnTo>
                  <a:lnTo>
                    <a:pt x="39564" y="70741"/>
                  </a:lnTo>
                  <a:lnTo>
                    <a:pt x="50967" y="78353"/>
                  </a:lnTo>
                  <a:lnTo>
                    <a:pt x="65070" y="81925"/>
                  </a:lnTo>
                  <a:lnTo>
                    <a:pt x="100179" y="83341"/>
                  </a:lnTo>
                  <a:lnTo>
                    <a:pt x="129787" y="82575"/>
                  </a:lnTo>
                  <a:lnTo>
                    <a:pt x="136747" y="79381"/>
                  </a:lnTo>
                  <a:lnTo>
                    <a:pt x="145426" y="68777"/>
                  </a:lnTo>
                  <a:lnTo>
                    <a:pt x="155097" y="50871"/>
                  </a:lnTo>
                  <a:lnTo>
                    <a:pt x="157542" y="40292"/>
                  </a:lnTo>
                  <a:lnTo>
                    <a:pt x="158114" y="31519"/>
                  </a:lnTo>
                  <a:lnTo>
                    <a:pt x="154391" y="17061"/>
                  </a:lnTo>
                  <a:lnTo>
                    <a:pt x="152398" y="13783"/>
                  </a:lnTo>
                  <a:lnTo>
                    <a:pt x="147925" y="10142"/>
                  </a:lnTo>
                  <a:lnTo>
                    <a:pt x="132072" y="2568"/>
                  </a:lnTo>
                  <a:lnTo>
                    <a:pt x="103582" y="0"/>
                  </a:lnTo>
                  <a:lnTo>
                    <a:pt x="81883" y="3770"/>
                  </a:lnTo>
                  <a:lnTo>
                    <a:pt x="52641" y="18713"/>
                  </a:lnTo>
                  <a:lnTo>
                    <a:pt x="29681" y="40229"/>
                  </a:lnTo>
                  <a:lnTo>
                    <a:pt x="5410" y="75295"/>
                  </a:lnTo>
                  <a:lnTo>
                    <a:pt x="584" y="93531"/>
                  </a:lnTo>
                  <a:lnTo>
                    <a:pt x="0" y="114644"/>
                  </a:lnTo>
                  <a:lnTo>
                    <a:pt x="9237" y="148061"/>
                  </a:lnTo>
                  <a:lnTo>
                    <a:pt x="29770" y="174684"/>
                  </a:lnTo>
                  <a:lnTo>
                    <a:pt x="40366" y="184100"/>
                  </a:lnTo>
                  <a:lnTo>
                    <a:pt x="71196" y="199813"/>
                  </a:lnTo>
                  <a:lnTo>
                    <a:pt x="97568" y="204256"/>
                  </a:lnTo>
                  <a:lnTo>
                    <a:pt x="114626" y="204179"/>
                  </a:lnTo>
                  <a:lnTo>
                    <a:pt x="143332" y="19773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950"/>
            <p:cNvSpPr/>
            <p:nvPr/>
          </p:nvSpPr>
          <p:spPr>
            <a:xfrm>
              <a:off x="1912620" y="5699760"/>
              <a:ext cx="45721" cy="342901"/>
            </a:xfrm>
            <a:custGeom>
              <a:avLst/>
              <a:gdLst/>
              <a:ahLst/>
              <a:cxnLst/>
              <a:rect l="0" t="0" r="0" b="0"/>
              <a:pathLst>
                <a:path w="45721" h="342901">
                  <a:moveTo>
                    <a:pt x="45720" y="0"/>
                  </a:moveTo>
                  <a:lnTo>
                    <a:pt x="39159" y="6560"/>
                  </a:lnTo>
                  <a:lnTo>
                    <a:pt x="38161" y="40482"/>
                  </a:lnTo>
                  <a:lnTo>
                    <a:pt x="38112" y="77172"/>
                  </a:lnTo>
                  <a:lnTo>
                    <a:pt x="38103" y="109225"/>
                  </a:lnTo>
                  <a:lnTo>
                    <a:pt x="38101" y="145534"/>
                  </a:lnTo>
                  <a:lnTo>
                    <a:pt x="35842" y="183103"/>
                  </a:lnTo>
                  <a:lnTo>
                    <a:pt x="32069" y="218788"/>
                  </a:lnTo>
                  <a:lnTo>
                    <a:pt x="28693" y="250810"/>
                  </a:lnTo>
                  <a:lnTo>
                    <a:pt x="19967" y="287926"/>
                  </a:lnTo>
                  <a:lnTo>
                    <a:pt x="11609" y="324531"/>
                  </a:lnTo>
                  <a:lnTo>
                    <a:pt x="7135" y="330502"/>
                  </a:lnTo>
                  <a:lnTo>
                    <a:pt x="4756" y="332095"/>
                  </a:lnTo>
                  <a:lnTo>
                    <a:pt x="3171" y="334003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951"/>
            <p:cNvSpPr/>
            <p:nvPr/>
          </p:nvSpPr>
          <p:spPr>
            <a:xfrm>
              <a:off x="1921299" y="5647355"/>
              <a:ext cx="196503" cy="188012"/>
            </a:xfrm>
            <a:custGeom>
              <a:avLst/>
              <a:gdLst/>
              <a:ahLst/>
              <a:cxnLst/>
              <a:rect l="0" t="0" r="0" b="0"/>
              <a:pathLst>
                <a:path w="196503" h="188012">
                  <a:moveTo>
                    <a:pt x="6560" y="67645"/>
                  </a:moveTo>
                  <a:lnTo>
                    <a:pt x="6560" y="63599"/>
                  </a:lnTo>
                  <a:lnTo>
                    <a:pt x="0" y="39126"/>
                  </a:lnTo>
                  <a:lnTo>
                    <a:pt x="1669" y="31546"/>
                  </a:lnTo>
                  <a:lnTo>
                    <a:pt x="9639" y="19780"/>
                  </a:lnTo>
                  <a:lnTo>
                    <a:pt x="20214" y="9303"/>
                  </a:lnTo>
                  <a:lnTo>
                    <a:pt x="28433" y="4179"/>
                  </a:lnTo>
                  <a:lnTo>
                    <a:pt x="52744" y="75"/>
                  </a:lnTo>
                  <a:lnTo>
                    <a:pt x="85965" y="0"/>
                  </a:lnTo>
                  <a:lnTo>
                    <a:pt x="117237" y="9682"/>
                  </a:lnTo>
                  <a:lnTo>
                    <a:pt x="152751" y="35110"/>
                  </a:lnTo>
                  <a:lnTo>
                    <a:pt x="162692" y="47259"/>
                  </a:lnTo>
                  <a:lnTo>
                    <a:pt x="184005" y="83210"/>
                  </a:lnTo>
                  <a:lnTo>
                    <a:pt x="194231" y="111171"/>
                  </a:lnTo>
                  <a:lnTo>
                    <a:pt x="196502" y="137296"/>
                  </a:lnTo>
                  <a:lnTo>
                    <a:pt x="192296" y="149683"/>
                  </a:lnTo>
                  <a:lnTo>
                    <a:pt x="184783" y="159986"/>
                  </a:lnTo>
                  <a:lnTo>
                    <a:pt x="161222" y="176315"/>
                  </a:lnTo>
                  <a:lnTo>
                    <a:pt x="141125" y="186069"/>
                  </a:lnTo>
                  <a:lnTo>
                    <a:pt x="130996" y="188011"/>
                  </a:lnTo>
                  <a:lnTo>
                    <a:pt x="93978" y="182867"/>
                  </a:lnTo>
                  <a:lnTo>
                    <a:pt x="62533" y="171420"/>
                  </a:lnTo>
                  <a:lnTo>
                    <a:pt x="51273" y="164056"/>
                  </a:lnTo>
                  <a:lnTo>
                    <a:pt x="37041" y="14384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952"/>
            <p:cNvSpPr/>
            <p:nvPr/>
          </p:nvSpPr>
          <p:spPr>
            <a:xfrm>
              <a:off x="2171700" y="5654301"/>
              <a:ext cx="129541" cy="166176"/>
            </a:xfrm>
            <a:custGeom>
              <a:avLst/>
              <a:gdLst/>
              <a:ahLst/>
              <a:cxnLst/>
              <a:rect l="0" t="0" r="0" b="0"/>
              <a:pathLst>
                <a:path w="129541" h="166176">
                  <a:moveTo>
                    <a:pt x="0" y="30218"/>
                  </a:moveTo>
                  <a:lnTo>
                    <a:pt x="0" y="36780"/>
                  </a:lnTo>
                  <a:lnTo>
                    <a:pt x="4045" y="41570"/>
                  </a:lnTo>
                  <a:lnTo>
                    <a:pt x="6031" y="48246"/>
                  </a:lnTo>
                  <a:lnTo>
                    <a:pt x="9406" y="61525"/>
                  </a:lnTo>
                  <a:lnTo>
                    <a:pt x="20759" y="93509"/>
                  </a:lnTo>
                  <a:lnTo>
                    <a:pt x="24495" y="112471"/>
                  </a:lnTo>
                  <a:lnTo>
                    <a:pt x="28706" y="128814"/>
                  </a:lnTo>
                  <a:lnTo>
                    <a:pt x="30477" y="166175"/>
                  </a:lnTo>
                  <a:lnTo>
                    <a:pt x="28220" y="164586"/>
                  </a:lnTo>
                  <a:lnTo>
                    <a:pt x="23918" y="160712"/>
                  </a:lnTo>
                  <a:lnTo>
                    <a:pt x="23173" y="155996"/>
                  </a:lnTo>
                  <a:lnTo>
                    <a:pt x="22878" y="120286"/>
                  </a:lnTo>
                  <a:lnTo>
                    <a:pt x="25121" y="90907"/>
                  </a:lnTo>
                  <a:lnTo>
                    <a:pt x="36040" y="53724"/>
                  </a:lnTo>
                  <a:lnTo>
                    <a:pt x="36727" y="48429"/>
                  </a:lnTo>
                  <a:lnTo>
                    <a:pt x="42005" y="38030"/>
                  </a:lnTo>
                  <a:lnTo>
                    <a:pt x="48302" y="27763"/>
                  </a:lnTo>
                  <a:lnTo>
                    <a:pt x="52694" y="14157"/>
                  </a:lnTo>
                  <a:lnTo>
                    <a:pt x="54602" y="11891"/>
                  </a:lnTo>
                  <a:lnTo>
                    <a:pt x="67052" y="2718"/>
                  </a:lnTo>
                  <a:lnTo>
                    <a:pt x="94291" y="0"/>
                  </a:lnTo>
                  <a:lnTo>
                    <a:pt x="108465" y="663"/>
                  </a:lnTo>
                  <a:lnTo>
                    <a:pt x="129540" y="73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953"/>
            <p:cNvSpPr/>
            <p:nvPr/>
          </p:nvSpPr>
          <p:spPr>
            <a:xfrm>
              <a:off x="2293762" y="5692176"/>
              <a:ext cx="144495" cy="136120"/>
            </a:xfrm>
            <a:custGeom>
              <a:avLst/>
              <a:gdLst/>
              <a:ahLst/>
              <a:cxnLst/>
              <a:rect l="0" t="0" r="0" b="0"/>
              <a:pathLst>
                <a:path w="144495" h="136120">
                  <a:moveTo>
                    <a:pt x="106538" y="22824"/>
                  </a:moveTo>
                  <a:lnTo>
                    <a:pt x="106538" y="16263"/>
                  </a:lnTo>
                  <a:lnTo>
                    <a:pt x="102492" y="11472"/>
                  </a:lnTo>
                  <a:lnTo>
                    <a:pt x="91886" y="4690"/>
                  </a:lnTo>
                  <a:lnTo>
                    <a:pt x="82065" y="1364"/>
                  </a:lnTo>
                  <a:lnTo>
                    <a:pt x="51741" y="0"/>
                  </a:lnTo>
                  <a:lnTo>
                    <a:pt x="39313" y="4019"/>
                  </a:lnTo>
                  <a:lnTo>
                    <a:pt x="24907" y="14618"/>
                  </a:lnTo>
                  <a:lnTo>
                    <a:pt x="10952" y="33369"/>
                  </a:lnTo>
                  <a:lnTo>
                    <a:pt x="3521" y="48338"/>
                  </a:lnTo>
                  <a:lnTo>
                    <a:pt x="72" y="83790"/>
                  </a:lnTo>
                  <a:lnTo>
                    <a:pt x="0" y="88868"/>
                  </a:lnTo>
                  <a:lnTo>
                    <a:pt x="4437" y="99026"/>
                  </a:lnTo>
                  <a:lnTo>
                    <a:pt x="12053" y="108338"/>
                  </a:lnTo>
                  <a:lnTo>
                    <a:pt x="41523" y="131056"/>
                  </a:lnTo>
                  <a:lnTo>
                    <a:pt x="66884" y="135925"/>
                  </a:lnTo>
                  <a:lnTo>
                    <a:pt x="93633" y="136119"/>
                  </a:lnTo>
                  <a:lnTo>
                    <a:pt x="103907" y="133008"/>
                  </a:lnTo>
                  <a:lnTo>
                    <a:pt x="127128" y="115645"/>
                  </a:lnTo>
                  <a:lnTo>
                    <a:pt x="133469" y="108951"/>
                  </a:lnTo>
                  <a:lnTo>
                    <a:pt x="139109" y="100331"/>
                  </a:lnTo>
                  <a:lnTo>
                    <a:pt x="142999" y="85958"/>
                  </a:lnTo>
                  <a:lnTo>
                    <a:pt x="144494" y="59857"/>
                  </a:lnTo>
                  <a:lnTo>
                    <a:pt x="142316" y="53958"/>
                  </a:lnTo>
                  <a:lnTo>
                    <a:pt x="131451" y="38121"/>
                  </a:lnTo>
                  <a:lnTo>
                    <a:pt x="130767" y="35561"/>
                  </a:lnTo>
                  <a:lnTo>
                    <a:pt x="129464" y="33856"/>
                  </a:lnTo>
                  <a:lnTo>
                    <a:pt x="121778" y="3044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954"/>
            <p:cNvSpPr/>
            <p:nvPr/>
          </p:nvSpPr>
          <p:spPr>
            <a:xfrm>
              <a:off x="2485821" y="5577987"/>
              <a:ext cx="173426" cy="272537"/>
            </a:xfrm>
            <a:custGeom>
              <a:avLst/>
              <a:gdLst/>
              <a:ahLst/>
              <a:cxnLst/>
              <a:rect l="0" t="0" r="0" b="0"/>
              <a:pathLst>
                <a:path w="173426" h="272537">
                  <a:moveTo>
                    <a:pt x="112598" y="190352"/>
                  </a:moveTo>
                  <a:lnTo>
                    <a:pt x="112598" y="186307"/>
                  </a:lnTo>
                  <a:lnTo>
                    <a:pt x="110341" y="182064"/>
                  </a:lnTo>
                  <a:lnTo>
                    <a:pt x="87159" y="157321"/>
                  </a:lnTo>
                  <a:lnTo>
                    <a:pt x="82101" y="154505"/>
                  </a:lnTo>
                  <a:lnTo>
                    <a:pt x="72236" y="152920"/>
                  </a:lnTo>
                  <a:lnTo>
                    <a:pt x="63333" y="153396"/>
                  </a:lnTo>
                  <a:lnTo>
                    <a:pt x="49647" y="158424"/>
                  </a:lnTo>
                  <a:lnTo>
                    <a:pt x="21116" y="178752"/>
                  </a:lnTo>
                  <a:lnTo>
                    <a:pt x="4042" y="203198"/>
                  </a:lnTo>
                  <a:lnTo>
                    <a:pt x="0" y="218335"/>
                  </a:lnTo>
                  <a:lnTo>
                    <a:pt x="1313" y="228471"/>
                  </a:lnTo>
                  <a:lnTo>
                    <a:pt x="11395" y="253009"/>
                  </a:lnTo>
                  <a:lnTo>
                    <a:pt x="16255" y="259969"/>
                  </a:lnTo>
                  <a:lnTo>
                    <a:pt x="27796" y="268647"/>
                  </a:lnTo>
                  <a:lnTo>
                    <a:pt x="41940" y="272536"/>
                  </a:lnTo>
                  <a:lnTo>
                    <a:pt x="51844" y="271187"/>
                  </a:lnTo>
                  <a:lnTo>
                    <a:pt x="61890" y="266919"/>
                  </a:lnTo>
                  <a:lnTo>
                    <a:pt x="87211" y="245612"/>
                  </a:lnTo>
                  <a:lnTo>
                    <a:pt x="107521" y="213623"/>
                  </a:lnTo>
                  <a:lnTo>
                    <a:pt x="122759" y="183795"/>
                  </a:lnTo>
                  <a:lnTo>
                    <a:pt x="137152" y="149369"/>
                  </a:lnTo>
                  <a:lnTo>
                    <a:pt x="147155" y="117343"/>
                  </a:lnTo>
                  <a:lnTo>
                    <a:pt x="155481" y="87252"/>
                  </a:lnTo>
                  <a:lnTo>
                    <a:pt x="165880" y="53900"/>
                  </a:lnTo>
                  <a:lnTo>
                    <a:pt x="172547" y="22116"/>
                  </a:lnTo>
                  <a:lnTo>
                    <a:pt x="173425" y="5523"/>
                  </a:lnTo>
                  <a:lnTo>
                    <a:pt x="172623" y="3633"/>
                  </a:lnTo>
                  <a:lnTo>
                    <a:pt x="171242" y="2373"/>
                  </a:lnTo>
                  <a:lnTo>
                    <a:pt x="166249" y="0"/>
                  </a:lnTo>
                  <a:lnTo>
                    <a:pt x="163693" y="31875"/>
                  </a:lnTo>
                  <a:lnTo>
                    <a:pt x="153789" y="68635"/>
                  </a:lnTo>
                  <a:lnTo>
                    <a:pt x="146793" y="101210"/>
                  </a:lnTo>
                  <a:lnTo>
                    <a:pt x="138817" y="130073"/>
                  </a:lnTo>
                  <a:lnTo>
                    <a:pt x="136122" y="166122"/>
                  </a:lnTo>
                  <a:lnTo>
                    <a:pt x="141673" y="196855"/>
                  </a:lnTo>
                  <a:lnTo>
                    <a:pt x="150698" y="22845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955"/>
            <p:cNvSpPr/>
            <p:nvPr/>
          </p:nvSpPr>
          <p:spPr>
            <a:xfrm>
              <a:off x="2708775" y="5699760"/>
              <a:ext cx="133473" cy="141165"/>
            </a:xfrm>
            <a:custGeom>
              <a:avLst/>
              <a:gdLst/>
              <a:ahLst/>
              <a:cxnLst/>
              <a:rect l="0" t="0" r="0" b="0"/>
              <a:pathLst>
                <a:path w="133473" h="141165">
                  <a:moveTo>
                    <a:pt x="19184" y="7620"/>
                  </a:moveTo>
                  <a:lnTo>
                    <a:pt x="12624" y="7620"/>
                  </a:lnTo>
                  <a:lnTo>
                    <a:pt x="7833" y="11665"/>
                  </a:lnTo>
                  <a:lnTo>
                    <a:pt x="5672" y="18166"/>
                  </a:lnTo>
                  <a:lnTo>
                    <a:pt x="0" y="55016"/>
                  </a:lnTo>
                  <a:lnTo>
                    <a:pt x="216" y="67067"/>
                  </a:lnTo>
                  <a:lnTo>
                    <a:pt x="7771" y="104051"/>
                  </a:lnTo>
                  <a:lnTo>
                    <a:pt x="19354" y="127271"/>
                  </a:lnTo>
                  <a:lnTo>
                    <a:pt x="21837" y="130567"/>
                  </a:lnTo>
                  <a:lnTo>
                    <a:pt x="29113" y="134229"/>
                  </a:lnTo>
                  <a:lnTo>
                    <a:pt x="37144" y="136703"/>
                  </a:lnTo>
                  <a:lnTo>
                    <a:pt x="43535" y="140626"/>
                  </a:lnTo>
                  <a:lnTo>
                    <a:pt x="47272" y="141164"/>
                  </a:lnTo>
                  <a:lnTo>
                    <a:pt x="66293" y="137854"/>
                  </a:lnTo>
                  <a:lnTo>
                    <a:pt x="78769" y="129275"/>
                  </a:lnTo>
                  <a:lnTo>
                    <a:pt x="108187" y="101354"/>
                  </a:lnTo>
                  <a:lnTo>
                    <a:pt x="127968" y="64537"/>
                  </a:lnTo>
                  <a:lnTo>
                    <a:pt x="132395" y="43384"/>
                  </a:lnTo>
                  <a:lnTo>
                    <a:pt x="133466" y="7821"/>
                  </a:lnTo>
                  <a:lnTo>
                    <a:pt x="133472" y="5214"/>
                  </a:lnTo>
                  <a:lnTo>
                    <a:pt x="132629" y="3476"/>
                  </a:lnTo>
                  <a:lnTo>
                    <a:pt x="131221" y="2317"/>
                  </a:lnTo>
                  <a:lnTo>
                    <a:pt x="125865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956"/>
            <p:cNvSpPr/>
            <p:nvPr/>
          </p:nvSpPr>
          <p:spPr>
            <a:xfrm>
              <a:off x="2866352" y="5700101"/>
              <a:ext cx="120689" cy="159129"/>
            </a:xfrm>
            <a:custGeom>
              <a:avLst/>
              <a:gdLst/>
              <a:ahLst/>
              <a:cxnLst/>
              <a:rect l="0" t="0" r="0" b="0"/>
              <a:pathLst>
                <a:path w="120689" h="159129">
                  <a:moveTo>
                    <a:pt x="120688" y="14899"/>
                  </a:moveTo>
                  <a:lnTo>
                    <a:pt x="116643" y="10853"/>
                  </a:lnTo>
                  <a:lnTo>
                    <a:pt x="112399" y="8867"/>
                  </a:lnTo>
                  <a:lnTo>
                    <a:pt x="110082" y="8338"/>
                  </a:lnTo>
                  <a:lnTo>
                    <a:pt x="99433" y="2251"/>
                  </a:lnTo>
                  <a:lnTo>
                    <a:pt x="77050" y="0"/>
                  </a:lnTo>
                  <a:lnTo>
                    <a:pt x="62132" y="3805"/>
                  </a:lnTo>
                  <a:lnTo>
                    <a:pt x="41921" y="13523"/>
                  </a:lnTo>
                  <a:lnTo>
                    <a:pt x="12312" y="40624"/>
                  </a:lnTo>
                  <a:lnTo>
                    <a:pt x="5352" y="50603"/>
                  </a:lnTo>
                  <a:lnTo>
                    <a:pt x="718" y="65741"/>
                  </a:lnTo>
                  <a:lnTo>
                    <a:pt x="0" y="91264"/>
                  </a:lnTo>
                  <a:lnTo>
                    <a:pt x="9424" y="118726"/>
                  </a:lnTo>
                  <a:lnTo>
                    <a:pt x="16486" y="126802"/>
                  </a:lnTo>
                  <a:lnTo>
                    <a:pt x="46963" y="150259"/>
                  </a:lnTo>
                  <a:lnTo>
                    <a:pt x="65823" y="156888"/>
                  </a:lnTo>
                  <a:lnTo>
                    <a:pt x="87367" y="159128"/>
                  </a:lnTo>
                  <a:lnTo>
                    <a:pt x="120688" y="1520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957"/>
            <p:cNvSpPr/>
            <p:nvPr/>
          </p:nvSpPr>
          <p:spPr>
            <a:xfrm>
              <a:off x="3055619" y="5608319"/>
              <a:ext cx="38101" cy="228601"/>
            </a:xfrm>
            <a:custGeom>
              <a:avLst/>
              <a:gdLst/>
              <a:ahLst/>
              <a:cxnLst/>
              <a:rect l="0" t="0" r="0" b="0"/>
              <a:pathLst>
                <a:path w="38101" h="228601">
                  <a:moveTo>
                    <a:pt x="38100" y="0"/>
                  </a:moveTo>
                  <a:lnTo>
                    <a:pt x="38100" y="4046"/>
                  </a:lnTo>
                  <a:lnTo>
                    <a:pt x="33711" y="19081"/>
                  </a:lnTo>
                  <a:lnTo>
                    <a:pt x="36757" y="55305"/>
                  </a:lnTo>
                  <a:lnTo>
                    <a:pt x="31971" y="90073"/>
                  </a:lnTo>
                  <a:lnTo>
                    <a:pt x="26730" y="125696"/>
                  </a:lnTo>
                  <a:lnTo>
                    <a:pt x="19962" y="155307"/>
                  </a:lnTo>
                  <a:lnTo>
                    <a:pt x="10936" y="188723"/>
                  </a:lnTo>
                  <a:lnTo>
                    <a:pt x="7756" y="206155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958"/>
            <p:cNvSpPr/>
            <p:nvPr/>
          </p:nvSpPr>
          <p:spPr>
            <a:xfrm>
              <a:off x="3025140" y="5715000"/>
              <a:ext cx="160020" cy="22861"/>
            </a:xfrm>
            <a:custGeom>
              <a:avLst/>
              <a:gdLst/>
              <a:ahLst/>
              <a:cxnLst/>
              <a:rect l="0" t="0" r="0" b="0"/>
              <a:pathLst>
                <a:path w="160020" h="22861">
                  <a:moveTo>
                    <a:pt x="0" y="0"/>
                  </a:moveTo>
                  <a:lnTo>
                    <a:pt x="4045" y="4045"/>
                  </a:lnTo>
                  <a:lnTo>
                    <a:pt x="10546" y="6031"/>
                  </a:lnTo>
                  <a:lnTo>
                    <a:pt x="23726" y="9407"/>
                  </a:lnTo>
                  <a:lnTo>
                    <a:pt x="34251" y="12647"/>
                  </a:lnTo>
                  <a:lnTo>
                    <a:pt x="69076" y="18943"/>
                  </a:lnTo>
                  <a:lnTo>
                    <a:pt x="106745" y="22344"/>
                  </a:lnTo>
                  <a:lnTo>
                    <a:pt x="142856" y="22830"/>
                  </a:lnTo>
                  <a:lnTo>
                    <a:pt x="160019" y="228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959"/>
            <p:cNvSpPr/>
            <p:nvPr/>
          </p:nvSpPr>
          <p:spPr>
            <a:xfrm>
              <a:off x="3169919" y="5745480"/>
              <a:ext cx="38101" cy="106681"/>
            </a:xfrm>
            <a:custGeom>
              <a:avLst/>
              <a:gdLst/>
              <a:ahLst/>
              <a:cxnLst/>
              <a:rect l="0" t="0" r="0" b="0"/>
              <a:pathLst>
                <a:path w="38101" h="106681">
                  <a:moveTo>
                    <a:pt x="38100" y="0"/>
                  </a:moveTo>
                  <a:lnTo>
                    <a:pt x="31540" y="6560"/>
                  </a:lnTo>
                  <a:lnTo>
                    <a:pt x="17502" y="41007"/>
                  </a:lnTo>
                  <a:lnTo>
                    <a:pt x="9823" y="58774"/>
                  </a:lnTo>
                  <a:lnTo>
                    <a:pt x="2470" y="93345"/>
                  </a:lnTo>
                  <a:lnTo>
                    <a:pt x="0" y="1066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960"/>
            <p:cNvSpPr/>
            <p:nvPr/>
          </p:nvSpPr>
          <p:spPr>
            <a:xfrm>
              <a:off x="3238500" y="5654039"/>
              <a:ext cx="1" cy="7622"/>
            </a:xfrm>
            <a:custGeom>
              <a:avLst/>
              <a:gdLst/>
              <a:ahLst/>
              <a:cxnLst/>
              <a:rect l="0" t="0" r="0" b="0"/>
              <a:pathLst>
                <a:path w="1" h="7622">
                  <a:moveTo>
                    <a:pt x="0" y="0"/>
                  </a:moveTo>
                  <a:lnTo>
                    <a:pt x="0" y="76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961"/>
            <p:cNvSpPr/>
            <p:nvPr/>
          </p:nvSpPr>
          <p:spPr>
            <a:xfrm>
              <a:off x="3232514" y="5730561"/>
              <a:ext cx="131935" cy="124898"/>
            </a:xfrm>
            <a:custGeom>
              <a:avLst/>
              <a:gdLst/>
              <a:ahLst/>
              <a:cxnLst/>
              <a:rect l="0" t="0" r="0" b="0"/>
              <a:pathLst>
                <a:path w="131935" h="124898">
                  <a:moveTo>
                    <a:pt x="105045" y="14919"/>
                  </a:moveTo>
                  <a:lnTo>
                    <a:pt x="98485" y="8357"/>
                  </a:lnTo>
                  <a:lnTo>
                    <a:pt x="93694" y="7613"/>
                  </a:lnTo>
                  <a:lnTo>
                    <a:pt x="92398" y="6661"/>
                  </a:lnTo>
                  <a:lnTo>
                    <a:pt x="90958" y="3346"/>
                  </a:lnTo>
                  <a:lnTo>
                    <a:pt x="89727" y="2123"/>
                  </a:lnTo>
                  <a:lnTo>
                    <a:pt x="86102" y="765"/>
                  </a:lnTo>
                  <a:lnTo>
                    <a:pt x="75255" y="0"/>
                  </a:lnTo>
                  <a:lnTo>
                    <a:pt x="68381" y="2079"/>
                  </a:lnTo>
                  <a:lnTo>
                    <a:pt x="61657" y="4978"/>
                  </a:lnTo>
                  <a:lnTo>
                    <a:pt x="53024" y="6267"/>
                  </a:lnTo>
                  <a:lnTo>
                    <a:pt x="43543" y="11355"/>
                  </a:lnTo>
                  <a:lnTo>
                    <a:pt x="12539" y="39051"/>
                  </a:lnTo>
                  <a:lnTo>
                    <a:pt x="3882" y="51608"/>
                  </a:lnTo>
                  <a:lnTo>
                    <a:pt x="0" y="66053"/>
                  </a:lnTo>
                  <a:lnTo>
                    <a:pt x="1350" y="76027"/>
                  </a:lnTo>
                  <a:lnTo>
                    <a:pt x="5619" y="86104"/>
                  </a:lnTo>
                  <a:lnTo>
                    <a:pt x="22881" y="107402"/>
                  </a:lnTo>
                  <a:lnTo>
                    <a:pt x="49534" y="124008"/>
                  </a:lnTo>
                  <a:lnTo>
                    <a:pt x="54491" y="124897"/>
                  </a:lnTo>
                  <a:lnTo>
                    <a:pt x="83900" y="121153"/>
                  </a:lnTo>
                  <a:lnTo>
                    <a:pt x="90850" y="117732"/>
                  </a:lnTo>
                  <a:lnTo>
                    <a:pt x="118638" y="83248"/>
                  </a:lnTo>
                  <a:lnTo>
                    <a:pt x="123787" y="73227"/>
                  </a:lnTo>
                  <a:lnTo>
                    <a:pt x="131934" y="43695"/>
                  </a:lnTo>
                  <a:lnTo>
                    <a:pt x="127905" y="149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962"/>
            <p:cNvSpPr/>
            <p:nvPr/>
          </p:nvSpPr>
          <p:spPr>
            <a:xfrm>
              <a:off x="3391003" y="5699760"/>
              <a:ext cx="120730" cy="144737"/>
            </a:xfrm>
            <a:custGeom>
              <a:avLst/>
              <a:gdLst/>
              <a:ahLst/>
              <a:cxnLst/>
              <a:rect l="0" t="0" r="0" b="0"/>
              <a:pathLst>
                <a:path w="120730" h="144737">
                  <a:moveTo>
                    <a:pt x="15137" y="0"/>
                  </a:moveTo>
                  <a:lnTo>
                    <a:pt x="19182" y="0"/>
                  </a:lnTo>
                  <a:lnTo>
                    <a:pt x="20373" y="846"/>
                  </a:lnTo>
                  <a:lnTo>
                    <a:pt x="21168" y="2257"/>
                  </a:lnTo>
                  <a:lnTo>
                    <a:pt x="21697" y="4045"/>
                  </a:lnTo>
                  <a:lnTo>
                    <a:pt x="22897" y="5236"/>
                  </a:lnTo>
                  <a:lnTo>
                    <a:pt x="26488" y="6560"/>
                  </a:lnTo>
                  <a:lnTo>
                    <a:pt x="27784" y="8607"/>
                  </a:lnTo>
                  <a:lnTo>
                    <a:pt x="29864" y="24058"/>
                  </a:lnTo>
                  <a:lnTo>
                    <a:pt x="30331" y="55703"/>
                  </a:lnTo>
                  <a:lnTo>
                    <a:pt x="29524" y="90904"/>
                  </a:lnTo>
                  <a:lnTo>
                    <a:pt x="20969" y="127102"/>
                  </a:lnTo>
                  <a:lnTo>
                    <a:pt x="8917" y="143132"/>
                  </a:lnTo>
                  <a:lnTo>
                    <a:pt x="5881" y="144047"/>
                  </a:lnTo>
                  <a:lnTo>
                    <a:pt x="247" y="144736"/>
                  </a:lnTo>
                  <a:lnTo>
                    <a:pt x="0" y="140721"/>
                  </a:lnTo>
                  <a:lnTo>
                    <a:pt x="8510" y="105290"/>
                  </a:lnTo>
                  <a:lnTo>
                    <a:pt x="24591" y="72442"/>
                  </a:lnTo>
                  <a:lnTo>
                    <a:pt x="46193" y="39862"/>
                  </a:lnTo>
                  <a:lnTo>
                    <a:pt x="55186" y="30416"/>
                  </a:lnTo>
                  <a:lnTo>
                    <a:pt x="62005" y="26218"/>
                  </a:lnTo>
                  <a:lnTo>
                    <a:pt x="81944" y="23302"/>
                  </a:lnTo>
                  <a:lnTo>
                    <a:pt x="97572" y="22947"/>
                  </a:lnTo>
                  <a:lnTo>
                    <a:pt x="104832" y="25156"/>
                  </a:lnTo>
                  <a:lnTo>
                    <a:pt x="107953" y="26931"/>
                  </a:lnTo>
                  <a:lnTo>
                    <a:pt x="110035" y="29807"/>
                  </a:lnTo>
                  <a:lnTo>
                    <a:pt x="119984" y="63475"/>
                  </a:lnTo>
                  <a:lnTo>
                    <a:pt x="120729" y="98544"/>
                  </a:lnTo>
                  <a:lnTo>
                    <a:pt x="114197" y="1371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963"/>
            <p:cNvSpPr/>
            <p:nvPr/>
          </p:nvSpPr>
          <p:spPr>
            <a:xfrm>
              <a:off x="3497580" y="5227319"/>
              <a:ext cx="38101" cy="167642"/>
            </a:xfrm>
            <a:custGeom>
              <a:avLst/>
              <a:gdLst/>
              <a:ahLst/>
              <a:cxnLst/>
              <a:rect l="0" t="0" r="0" b="0"/>
              <a:pathLst>
                <a:path w="38101" h="167642">
                  <a:moveTo>
                    <a:pt x="38100" y="0"/>
                  </a:moveTo>
                  <a:lnTo>
                    <a:pt x="34054" y="4046"/>
                  </a:lnTo>
                  <a:lnTo>
                    <a:pt x="32068" y="8290"/>
                  </a:lnTo>
                  <a:lnTo>
                    <a:pt x="30541" y="41811"/>
                  </a:lnTo>
                  <a:lnTo>
                    <a:pt x="29638" y="78909"/>
                  </a:lnTo>
                  <a:lnTo>
                    <a:pt x="22719" y="116075"/>
                  </a:lnTo>
                  <a:lnTo>
                    <a:pt x="9020" y="153406"/>
                  </a:lnTo>
                  <a:lnTo>
                    <a:pt x="7707" y="155611"/>
                  </a:lnTo>
                  <a:lnTo>
                    <a:pt x="5984" y="157081"/>
                  </a:lnTo>
                  <a:lnTo>
                    <a:pt x="3989" y="158060"/>
                  </a:lnTo>
                  <a:lnTo>
                    <a:pt x="2659" y="159560"/>
                  </a:lnTo>
                  <a:lnTo>
                    <a:pt x="0" y="1676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964"/>
            <p:cNvSpPr/>
            <p:nvPr/>
          </p:nvSpPr>
          <p:spPr>
            <a:xfrm>
              <a:off x="3512819" y="5174174"/>
              <a:ext cx="163063" cy="174914"/>
            </a:xfrm>
            <a:custGeom>
              <a:avLst/>
              <a:gdLst/>
              <a:ahLst/>
              <a:cxnLst/>
              <a:rect l="0" t="0" r="0" b="0"/>
              <a:pathLst>
                <a:path w="163063" h="174914">
                  <a:moveTo>
                    <a:pt x="0" y="30286"/>
                  </a:moveTo>
                  <a:lnTo>
                    <a:pt x="0" y="23725"/>
                  </a:lnTo>
                  <a:lnTo>
                    <a:pt x="5237" y="16791"/>
                  </a:lnTo>
                  <a:lnTo>
                    <a:pt x="6561" y="12152"/>
                  </a:lnTo>
                  <a:lnTo>
                    <a:pt x="11665" y="7269"/>
                  </a:lnTo>
                  <a:lnTo>
                    <a:pt x="19578" y="3122"/>
                  </a:lnTo>
                  <a:lnTo>
                    <a:pt x="53446" y="0"/>
                  </a:lnTo>
                  <a:lnTo>
                    <a:pt x="70870" y="2121"/>
                  </a:lnTo>
                  <a:lnTo>
                    <a:pt x="106136" y="12810"/>
                  </a:lnTo>
                  <a:lnTo>
                    <a:pt x="123546" y="21063"/>
                  </a:lnTo>
                  <a:lnTo>
                    <a:pt x="145695" y="39398"/>
                  </a:lnTo>
                  <a:lnTo>
                    <a:pt x="154459" y="51800"/>
                  </a:lnTo>
                  <a:lnTo>
                    <a:pt x="162418" y="70245"/>
                  </a:lnTo>
                  <a:lnTo>
                    <a:pt x="163062" y="82194"/>
                  </a:lnTo>
                  <a:lnTo>
                    <a:pt x="158030" y="120011"/>
                  </a:lnTo>
                  <a:lnTo>
                    <a:pt x="145422" y="145752"/>
                  </a:lnTo>
                  <a:lnTo>
                    <a:pt x="131518" y="159701"/>
                  </a:lnTo>
                  <a:lnTo>
                    <a:pt x="116674" y="169196"/>
                  </a:lnTo>
                  <a:lnTo>
                    <a:pt x="97506" y="173326"/>
                  </a:lnTo>
                  <a:lnTo>
                    <a:pt x="59765" y="174913"/>
                  </a:lnTo>
                  <a:lnTo>
                    <a:pt x="49705" y="172740"/>
                  </a:lnTo>
                  <a:lnTo>
                    <a:pt x="41564" y="169799"/>
                  </a:lnTo>
                  <a:lnTo>
                    <a:pt x="28308" y="167296"/>
                  </a:lnTo>
                  <a:lnTo>
                    <a:pt x="18642" y="161568"/>
                  </a:lnTo>
                  <a:lnTo>
                    <a:pt x="10416" y="155356"/>
                  </a:lnTo>
                  <a:lnTo>
                    <a:pt x="5194" y="153606"/>
                  </a:lnTo>
                  <a:lnTo>
                    <a:pt x="3463" y="152292"/>
                  </a:lnTo>
                  <a:lnTo>
                    <a:pt x="0" y="14458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965"/>
            <p:cNvSpPr/>
            <p:nvPr/>
          </p:nvSpPr>
          <p:spPr>
            <a:xfrm>
              <a:off x="3688211" y="5173980"/>
              <a:ext cx="251177" cy="163814"/>
            </a:xfrm>
            <a:custGeom>
              <a:avLst/>
              <a:gdLst/>
              <a:ahLst/>
              <a:cxnLst/>
              <a:rect l="0" t="0" r="0" b="0"/>
              <a:pathLst>
                <a:path w="251177" h="163814">
                  <a:moveTo>
                    <a:pt x="45589" y="7620"/>
                  </a:moveTo>
                  <a:lnTo>
                    <a:pt x="40352" y="19786"/>
                  </a:lnTo>
                  <a:lnTo>
                    <a:pt x="35850" y="55715"/>
                  </a:lnTo>
                  <a:lnTo>
                    <a:pt x="30226" y="91752"/>
                  </a:lnTo>
                  <a:lnTo>
                    <a:pt x="19838" y="125536"/>
                  </a:lnTo>
                  <a:lnTo>
                    <a:pt x="7442" y="149949"/>
                  </a:lnTo>
                  <a:lnTo>
                    <a:pt x="0" y="159844"/>
                  </a:lnTo>
                  <a:lnTo>
                    <a:pt x="3952" y="155923"/>
                  </a:lnTo>
                  <a:lnTo>
                    <a:pt x="5917" y="151707"/>
                  </a:lnTo>
                  <a:lnTo>
                    <a:pt x="11223" y="138057"/>
                  </a:lnTo>
                  <a:lnTo>
                    <a:pt x="31934" y="105031"/>
                  </a:lnTo>
                  <a:lnTo>
                    <a:pt x="51494" y="70620"/>
                  </a:lnTo>
                  <a:lnTo>
                    <a:pt x="72615" y="34103"/>
                  </a:lnTo>
                  <a:lnTo>
                    <a:pt x="75934" y="23348"/>
                  </a:lnTo>
                  <a:lnTo>
                    <a:pt x="78324" y="56330"/>
                  </a:lnTo>
                  <a:lnTo>
                    <a:pt x="83829" y="90987"/>
                  </a:lnTo>
                  <a:lnTo>
                    <a:pt x="87420" y="102810"/>
                  </a:lnTo>
                  <a:lnTo>
                    <a:pt x="102707" y="124197"/>
                  </a:lnTo>
                  <a:lnTo>
                    <a:pt x="127032" y="149825"/>
                  </a:lnTo>
                  <a:lnTo>
                    <a:pt x="139359" y="155488"/>
                  </a:lnTo>
                  <a:lnTo>
                    <a:pt x="170199" y="163813"/>
                  </a:lnTo>
                  <a:lnTo>
                    <a:pt x="189472" y="160673"/>
                  </a:lnTo>
                  <a:lnTo>
                    <a:pt x="211407" y="149612"/>
                  </a:lnTo>
                  <a:lnTo>
                    <a:pt x="218910" y="142411"/>
                  </a:lnTo>
                  <a:lnTo>
                    <a:pt x="227894" y="126580"/>
                  </a:lnTo>
                  <a:lnTo>
                    <a:pt x="245483" y="91897"/>
                  </a:lnTo>
                  <a:lnTo>
                    <a:pt x="249597" y="73701"/>
                  </a:lnTo>
                  <a:lnTo>
                    <a:pt x="251176" y="37191"/>
                  </a:lnTo>
                  <a:lnTo>
                    <a:pt x="250437" y="25789"/>
                  </a:lnTo>
                  <a:lnTo>
                    <a:pt x="247263" y="16824"/>
                  </a:lnTo>
                  <a:lnTo>
                    <a:pt x="245231" y="13756"/>
                  </a:lnTo>
                  <a:lnTo>
                    <a:pt x="239174" y="8591"/>
                  </a:lnTo>
                  <a:lnTo>
                    <a:pt x="23608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966"/>
            <p:cNvSpPr/>
            <p:nvPr/>
          </p:nvSpPr>
          <p:spPr>
            <a:xfrm>
              <a:off x="3954819" y="5109330"/>
              <a:ext cx="152362" cy="209431"/>
            </a:xfrm>
            <a:custGeom>
              <a:avLst/>
              <a:gdLst/>
              <a:ahLst/>
              <a:cxnLst/>
              <a:rect l="0" t="0" r="0" b="0"/>
              <a:pathLst>
                <a:path w="152362" h="209431">
                  <a:moveTo>
                    <a:pt x="60921" y="72270"/>
                  </a:moveTo>
                  <a:lnTo>
                    <a:pt x="56876" y="76315"/>
                  </a:lnTo>
                  <a:lnTo>
                    <a:pt x="54889" y="80559"/>
                  </a:lnTo>
                  <a:lnTo>
                    <a:pt x="54360" y="82875"/>
                  </a:lnTo>
                  <a:lnTo>
                    <a:pt x="48273" y="93524"/>
                  </a:lnTo>
                  <a:lnTo>
                    <a:pt x="44755" y="106319"/>
                  </a:lnTo>
                  <a:lnTo>
                    <a:pt x="23138" y="140910"/>
                  </a:lnTo>
                  <a:lnTo>
                    <a:pt x="10163" y="164564"/>
                  </a:lnTo>
                  <a:lnTo>
                    <a:pt x="3359" y="170172"/>
                  </a:lnTo>
                  <a:lnTo>
                    <a:pt x="0" y="178834"/>
                  </a:lnTo>
                  <a:lnTo>
                    <a:pt x="810" y="159862"/>
                  </a:lnTo>
                  <a:lnTo>
                    <a:pt x="13805" y="124491"/>
                  </a:lnTo>
                  <a:lnTo>
                    <a:pt x="36006" y="87362"/>
                  </a:lnTo>
                  <a:lnTo>
                    <a:pt x="55936" y="51764"/>
                  </a:lnTo>
                  <a:lnTo>
                    <a:pt x="77208" y="15665"/>
                  </a:lnTo>
                  <a:lnTo>
                    <a:pt x="83117" y="9012"/>
                  </a:lnTo>
                  <a:lnTo>
                    <a:pt x="95546" y="0"/>
                  </a:lnTo>
                  <a:lnTo>
                    <a:pt x="96705" y="383"/>
                  </a:lnTo>
                  <a:lnTo>
                    <a:pt x="97477" y="1485"/>
                  </a:lnTo>
                  <a:lnTo>
                    <a:pt x="100592" y="2710"/>
                  </a:lnTo>
                  <a:lnTo>
                    <a:pt x="102608" y="3037"/>
                  </a:lnTo>
                  <a:lnTo>
                    <a:pt x="103952" y="4947"/>
                  </a:lnTo>
                  <a:lnTo>
                    <a:pt x="112514" y="36798"/>
                  </a:lnTo>
                  <a:lnTo>
                    <a:pt x="120114" y="72615"/>
                  </a:lnTo>
                  <a:lnTo>
                    <a:pt x="127395" y="105076"/>
                  </a:lnTo>
                  <a:lnTo>
                    <a:pt x="133130" y="139804"/>
                  </a:lnTo>
                  <a:lnTo>
                    <a:pt x="138853" y="176555"/>
                  </a:lnTo>
                  <a:lnTo>
                    <a:pt x="152361" y="20943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967"/>
            <p:cNvSpPr/>
            <p:nvPr/>
          </p:nvSpPr>
          <p:spPr>
            <a:xfrm>
              <a:off x="4015740" y="5212080"/>
              <a:ext cx="91441" cy="38101"/>
            </a:xfrm>
            <a:custGeom>
              <a:avLst/>
              <a:gdLst/>
              <a:ahLst/>
              <a:cxnLst/>
              <a:rect l="0" t="0" r="0" b="0"/>
              <a:pathLst>
                <a:path w="91441" h="38101">
                  <a:moveTo>
                    <a:pt x="0" y="0"/>
                  </a:moveTo>
                  <a:lnTo>
                    <a:pt x="4045" y="4045"/>
                  </a:lnTo>
                  <a:lnTo>
                    <a:pt x="39124" y="15396"/>
                  </a:lnTo>
                  <a:lnTo>
                    <a:pt x="76716" y="31859"/>
                  </a:lnTo>
                  <a:lnTo>
                    <a:pt x="9144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Denaturing enzymes is consequential because once an enzymes shape is changed it will no longer function as well or in some cases at all. </a:t>
            </a:r>
          </a:p>
          <a:p>
            <a:pPr lvl="1"/>
            <a:r>
              <a:rPr lang="en-US" dirty="0" smtClean="0"/>
              <a:t>Even if the conditions return to normal the enzymes cannot change its shape back to what it was. It is a permanent change 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: High fevers or body temperatures</a:t>
            </a:r>
          </a:p>
          <a:p>
            <a:r>
              <a:rPr lang="en-US" dirty="0" smtClean="0"/>
              <a:t>If temperatures are decreased the enzyme activity would slow down </a:t>
            </a:r>
          </a:p>
          <a:p>
            <a:pPr lvl="1"/>
            <a:r>
              <a:rPr lang="en-US" dirty="0" smtClean="0"/>
              <a:t>If temperature is returned to normal so does enzyme activity</a:t>
            </a:r>
          </a:p>
        </p:txBody>
      </p:sp>
      <p:sp>
        <p:nvSpPr>
          <p:cNvPr id="4" name="SMARTInkShape-1825"/>
          <p:cNvSpPr/>
          <p:nvPr/>
        </p:nvSpPr>
        <p:spPr>
          <a:xfrm>
            <a:off x="563880" y="5547766"/>
            <a:ext cx="783949" cy="472035"/>
          </a:xfrm>
          <a:custGeom>
            <a:avLst/>
            <a:gdLst/>
            <a:ahLst/>
            <a:cxnLst/>
            <a:rect l="0" t="0" r="0" b="0"/>
            <a:pathLst>
              <a:path w="783949" h="472035">
                <a:moveTo>
                  <a:pt x="0" y="243434"/>
                </a:moveTo>
                <a:lnTo>
                  <a:pt x="4045" y="243434"/>
                </a:lnTo>
                <a:lnTo>
                  <a:pt x="39488" y="256431"/>
                </a:lnTo>
                <a:lnTo>
                  <a:pt x="71112" y="264094"/>
                </a:lnTo>
                <a:lnTo>
                  <a:pt x="99810" y="267899"/>
                </a:lnTo>
                <a:lnTo>
                  <a:pt x="129762" y="274389"/>
                </a:lnTo>
                <a:lnTo>
                  <a:pt x="166178" y="280123"/>
                </a:lnTo>
                <a:lnTo>
                  <a:pt x="203289" y="281348"/>
                </a:lnTo>
                <a:lnTo>
                  <a:pt x="236900" y="280663"/>
                </a:lnTo>
                <a:lnTo>
                  <a:pt x="270364" y="270924"/>
                </a:lnTo>
                <a:lnTo>
                  <a:pt x="300766" y="264645"/>
                </a:lnTo>
                <a:lnTo>
                  <a:pt x="308934" y="261328"/>
                </a:lnTo>
                <a:lnTo>
                  <a:pt x="332949" y="254978"/>
                </a:lnTo>
                <a:lnTo>
                  <a:pt x="347018" y="245746"/>
                </a:lnTo>
                <a:lnTo>
                  <a:pt x="382770" y="220570"/>
                </a:lnTo>
                <a:lnTo>
                  <a:pt x="417318" y="200254"/>
                </a:lnTo>
                <a:lnTo>
                  <a:pt x="450841" y="182473"/>
                </a:lnTo>
                <a:lnTo>
                  <a:pt x="487729" y="164693"/>
                </a:lnTo>
                <a:lnTo>
                  <a:pt x="524366" y="141834"/>
                </a:lnTo>
                <a:lnTo>
                  <a:pt x="529385" y="136753"/>
                </a:lnTo>
                <a:lnTo>
                  <a:pt x="534468" y="129134"/>
                </a:lnTo>
                <a:lnTo>
                  <a:pt x="545393" y="116434"/>
                </a:lnTo>
                <a:lnTo>
                  <a:pt x="547197" y="111354"/>
                </a:lnTo>
                <a:lnTo>
                  <a:pt x="548524" y="109660"/>
                </a:lnTo>
                <a:lnTo>
                  <a:pt x="555908" y="106405"/>
                </a:lnTo>
                <a:lnTo>
                  <a:pt x="556250" y="128234"/>
                </a:lnTo>
                <a:lnTo>
                  <a:pt x="550174" y="159405"/>
                </a:lnTo>
                <a:lnTo>
                  <a:pt x="543262" y="189091"/>
                </a:lnTo>
                <a:lnTo>
                  <a:pt x="535851" y="225168"/>
                </a:lnTo>
                <a:lnTo>
                  <a:pt x="530820" y="253096"/>
                </a:lnTo>
                <a:lnTo>
                  <a:pt x="528020" y="280184"/>
                </a:lnTo>
                <a:lnTo>
                  <a:pt x="525928" y="306333"/>
                </a:lnTo>
                <a:lnTo>
                  <a:pt x="519991" y="344009"/>
                </a:lnTo>
                <a:lnTo>
                  <a:pt x="513716" y="376151"/>
                </a:lnTo>
                <a:lnTo>
                  <a:pt x="511167" y="410196"/>
                </a:lnTo>
                <a:lnTo>
                  <a:pt x="510547" y="447984"/>
                </a:lnTo>
                <a:lnTo>
                  <a:pt x="510543" y="448645"/>
                </a:lnTo>
                <a:lnTo>
                  <a:pt x="510540" y="438521"/>
                </a:lnTo>
                <a:lnTo>
                  <a:pt x="517100" y="405034"/>
                </a:lnTo>
                <a:lnTo>
                  <a:pt x="521891" y="372971"/>
                </a:lnTo>
                <a:lnTo>
                  <a:pt x="524627" y="336660"/>
                </a:lnTo>
                <a:lnTo>
                  <a:pt x="527525" y="307163"/>
                </a:lnTo>
                <a:lnTo>
                  <a:pt x="530789" y="274298"/>
                </a:lnTo>
                <a:lnTo>
                  <a:pt x="532239" y="239935"/>
                </a:lnTo>
                <a:lnTo>
                  <a:pt x="532884" y="207165"/>
                </a:lnTo>
                <a:lnTo>
                  <a:pt x="533170" y="174821"/>
                </a:lnTo>
                <a:lnTo>
                  <a:pt x="533298" y="140690"/>
                </a:lnTo>
                <a:lnTo>
                  <a:pt x="535612" y="110281"/>
                </a:lnTo>
                <a:lnTo>
                  <a:pt x="539417" y="73876"/>
                </a:lnTo>
                <a:lnTo>
                  <a:pt x="540703" y="38820"/>
                </a:lnTo>
                <a:lnTo>
                  <a:pt x="541017" y="965"/>
                </a:lnTo>
                <a:lnTo>
                  <a:pt x="541019" y="0"/>
                </a:lnTo>
                <a:lnTo>
                  <a:pt x="541019" y="3759"/>
                </a:lnTo>
                <a:lnTo>
                  <a:pt x="543277" y="7936"/>
                </a:lnTo>
                <a:lnTo>
                  <a:pt x="568454" y="45530"/>
                </a:lnTo>
                <a:lnTo>
                  <a:pt x="602582" y="70742"/>
                </a:lnTo>
                <a:lnTo>
                  <a:pt x="634836" y="91039"/>
                </a:lnTo>
                <a:lnTo>
                  <a:pt x="669524" y="111354"/>
                </a:lnTo>
                <a:lnTo>
                  <a:pt x="701682" y="136911"/>
                </a:lnTo>
                <a:lnTo>
                  <a:pt x="735253" y="156885"/>
                </a:lnTo>
                <a:lnTo>
                  <a:pt x="769278" y="180645"/>
                </a:lnTo>
                <a:lnTo>
                  <a:pt x="774472" y="183795"/>
                </a:lnTo>
                <a:lnTo>
                  <a:pt x="777934" y="187587"/>
                </a:lnTo>
                <a:lnTo>
                  <a:pt x="781782" y="196318"/>
                </a:lnTo>
                <a:lnTo>
                  <a:pt x="783948" y="206707"/>
                </a:lnTo>
                <a:lnTo>
                  <a:pt x="783405" y="209636"/>
                </a:lnTo>
                <a:lnTo>
                  <a:pt x="780544" y="215148"/>
                </a:lnTo>
                <a:lnTo>
                  <a:pt x="742831" y="234100"/>
                </a:lnTo>
                <a:lnTo>
                  <a:pt x="709639" y="251718"/>
                </a:lnTo>
                <a:lnTo>
                  <a:pt x="681574" y="266491"/>
                </a:lnTo>
                <a:lnTo>
                  <a:pt x="648705" y="281592"/>
                </a:lnTo>
                <a:lnTo>
                  <a:pt x="617518" y="296791"/>
                </a:lnTo>
                <a:lnTo>
                  <a:pt x="586828" y="314276"/>
                </a:lnTo>
                <a:lnTo>
                  <a:pt x="556286" y="335544"/>
                </a:lnTo>
                <a:lnTo>
                  <a:pt x="525787" y="357932"/>
                </a:lnTo>
                <a:lnTo>
                  <a:pt x="489186" y="384207"/>
                </a:lnTo>
                <a:lnTo>
                  <a:pt x="458067" y="416912"/>
                </a:lnTo>
                <a:lnTo>
                  <a:pt x="441096" y="438662"/>
                </a:lnTo>
                <a:lnTo>
                  <a:pt x="428572" y="464201"/>
                </a:lnTo>
                <a:lnTo>
                  <a:pt x="426720" y="472034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SMARTInkShape-Group288"/>
          <p:cNvGrpSpPr/>
          <p:nvPr/>
        </p:nvGrpSpPr>
        <p:grpSpPr>
          <a:xfrm>
            <a:off x="3026328" y="297180"/>
            <a:ext cx="1972392" cy="594360"/>
            <a:chOff x="3026328" y="297180"/>
            <a:chExt cx="1972392" cy="594360"/>
          </a:xfrm>
        </p:grpSpPr>
        <p:sp>
          <p:nvSpPr>
            <p:cNvPr id="5" name="SMARTInkShape-1826"/>
            <p:cNvSpPr/>
            <p:nvPr/>
          </p:nvSpPr>
          <p:spPr>
            <a:xfrm>
              <a:off x="4831080" y="518160"/>
              <a:ext cx="167640" cy="15241"/>
            </a:xfrm>
            <a:custGeom>
              <a:avLst/>
              <a:gdLst/>
              <a:ahLst/>
              <a:cxnLst/>
              <a:rect l="0" t="0" r="0" b="0"/>
              <a:pathLst>
                <a:path w="167640" h="15241">
                  <a:moveTo>
                    <a:pt x="0" y="15240"/>
                  </a:moveTo>
                  <a:lnTo>
                    <a:pt x="19927" y="14393"/>
                  </a:lnTo>
                  <a:lnTo>
                    <a:pt x="53957" y="8679"/>
                  </a:lnTo>
                  <a:lnTo>
                    <a:pt x="90025" y="2592"/>
                  </a:lnTo>
                  <a:lnTo>
                    <a:pt x="127504" y="512"/>
                  </a:lnTo>
                  <a:lnTo>
                    <a:pt x="167639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827"/>
            <p:cNvSpPr/>
            <p:nvPr/>
          </p:nvSpPr>
          <p:spPr>
            <a:xfrm>
              <a:off x="4762500" y="434339"/>
              <a:ext cx="167640" cy="38101"/>
            </a:xfrm>
            <a:custGeom>
              <a:avLst/>
              <a:gdLst/>
              <a:ahLst/>
              <a:cxnLst/>
              <a:rect l="0" t="0" r="0" b="0"/>
              <a:pathLst>
                <a:path w="167640" h="38101">
                  <a:moveTo>
                    <a:pt x="0" y="38100"/>
                  </a:moveTo>
                  <a:lnTo>
                    <a:pt x="4045" y="38100"/>
                  </a:lnTo>
                  <a:lnTo>
                    <a:pt x="8289" y="35843"/>
                  </a:lnTo>
                  <a:lnTo>
                    <a:pt x="10605" y="34055"/>
                  </a:lnTo>
                  <a:lnTo>
                    <a:pt x="17695" y="32069"/>
                  </a:lnTo>
                  <a:lnTo>
                    <a:pt x="53130" y="24606"/>
                  </a:lnTo>
                  <a:lnTo>
                    <a:pt x="81970" y="17545"/>
                  </a:lnTo>
                  <a:lnTo>
                    <a:pt x="119798" y="9832"/>
                  </a:lnTo>
                  <a:lnTo>
                    <a:pt x="152810" y="7065"/>
                  </a:lnTo>
                  <a:lnTo>
                    <a:pt x="167639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828"/>
            <p:cNvSpPr/>
            <p:nvPr/>
          </p:nvSpPr>
          <p:spPr>
            <a:xfrm>
              <a:off x="4450080" y="350776"/>
              <a:ext cx="258906" cy="310381"/>
            </a:xfrm>
            <a:custGeom>
              <a:avLst/>
              <a:gdLst/>
              <a:ahLst/>
              <a:cxnLst/>
              <a:rect l="0" t="0" r="0" b="0"/>
              <a:pathLst>
                <a:path w="258906" h="310381">
                  <a:moveTo>
                    <a:pt x="0" y="114043"/>
                  </a:moveTo>
                  <a:lnTo>
                    <a:pt x="14690" y="114890"/>
                  </a:lnTo>
                  <a:lnTo>
                    <a:pt x="48723" y="126194"/>
                  </a:lnTo>
                  <a:lnTo>
                    <a:pt x="84215" y="128877"/>
                  </a:lnTo>
                  <a:lnTo>
                    <a:pt x="121971" y="123199"/>
                  </a:lnTo>
                  <a:lnTo>
                    <a:pt x="156455" y="117922"/>
                  </a:lnTo>
                  <a:lnTo>
                    <a:pt x="189795" y="103489"/>
                  </a:lnTo>
                  <a:lnTo>
                    <a:pt x="224461" y="88926"/>
                  </a:lnTo>
                  <a:lnTo>
                    <a:pt x="240826" y="77062"/>
                  </a:lnTo>
                  <a:lnTo>
                    <a:pt x="252354" y="62822"/>
                  </a:lnTo>
                  <a:lnTo>
                    <a:pt x="256091" y="52896"/>
                  </a:lnTo>
                  <a:lnTo>
                    <a:pt x="258905" y="17513"/>
                  </a:lnTo>
                  <a:lnTo>
                    <a:pt x="257269" y="13283"/>
                  </a:lnTo>
                  <a:lnTo>
                    <a:pt x="250937" y="6325"/>
                  </a:lnTo>
                  <a:lnTo>
                    <a:pt x="242478" y="2669"/>
                  </a:lnTo>
                  <a:lnTo>
                    <a:pt x="204951" y="0"/>
                  </a:lnTo>
                  <a:lnTo>
                    <a:pt x="189302" y="1551"/>
                  </a:lnTo>
                  <a:lnTo>
                    <a:pt x="151661" y="14086"/>
                  </a:lnTo>
                  <a:lnTo>
                    <a:pt x="115659" y="29011"/>
                  </a:lnTo>
                  <a:lnTo>
                    <a:pt x="91842" y="47362"/>
                  </a:lnTo>
                  <a:lnTo>
                    <a:pt x="67122" y="82402"/>
                  </a:lnTo>
                  <a:lnTo>
                    <a:pt x="51967" y="111912"/>
                  </a:lnTo>
                  <a:lnTo>
                    <a:pt x="40891" y="142105"/>
                  </a:lnTo>
                  <a:lnTo>
                    <a:pt x="28108" y="173346"/>
                  </a:lnTo>
                  <a:lnTo>
                    <a:pt x="18582" y="208191"/>
                  </a:lnTo>
                  <a:lnTo>
                    <a:pt x="11244" y="239494"/>
                  </a:lnTo>
                  <a:lnTo>
                    <a:pt x="8335" y="273256"/>
                  </a:lnTo>
                  <a:lnTo>
                    <a:pt x="8785" y="287251"/>
                  </a:lnTo>
                  <a:lnTo>
                    <a:pt x="11806" y="296294"/>
                  </a:lnTo>
                  <a:lnTo>
                    <a:pt x="20487" y="303135"/>
                  </a:lnTo>
                  <a:lnTo>
                    <a:pt x="32812" y="308151"/>
                  </a:lnTo>
                  <a:lnTo>
                    <a:pt x="46756" y="310380"/>
                  </a:lnTo>
                  <a:lnTo>
                    <a:pt x="82488" y="305728"/>
                  </a:lnTo>
                  <a:lnTo>
                    <a:pt x="112117" y="298215"/>
                  </a:lnTo>
                  <a:lnTo>
                    <a:pt x="143192" y="285641"/>
                  </a:lnTo>
                  <a:lnTo>
                    <a:pt x="178834" y="271191"/>
                  </a:lnTo>
                  <a:lnTo>
                    <a:pt x="211973" y="257878"/>
                  </a:lnTo>
                  <a:lnTo>
                    <a:pt x="228600" y="25120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829"/>
            <p:cNvSpPr/>
            <p:nvPr/>
          </p:nvSpPr>
          <p:spPr>
            <a:xfrm>
              <a:off x="4114800" y="358167"/>
              <a:ext cx="259081" cy="319770"/>
            </a:xfrm>
            <a:custGeom>
              <a:avLst/>
              <a:gdLst/>
              <a:ahLst/>
              <a:cxnLst/>
              <a:rect l="0" t="0" r="0" b="0"/>
              <a:pathLst>
                <a:path w="259081" h="319770">
                  <a:moveTo>
                    <a:pt x="259080" y="7593"/>
                  </a:moveTo>
                  <a:lnTo>
                    <a:pt x="259080" y="3547"/>
                  </a:lnTo>
                  <a:lnTo>
                    <a:pt x="258233" y="2356"/>
                  </a:lnTo>
                  <a:lnTo>
                    <a:pt x="256822" y="1561"/>
                  </a:lnTo>
                  <a:lnTo>
                    <a:pt x="252519" y="286"/>
                  </a:lnTo>
                  <a:lnTo>
                    <a:pt x="234386" y="0"/>
                  </a:lnTo>
                  <a:lnTo>
                    <a:pt x="222224" y="4026"/>
                  </a:lnTo>
                  <a:lnTo>
                    <a:pt x="189660" y="21443"/>
                  </a:lnTo>
                  <a:lnTo>
                    <a:pt x="153136" y="40586"/>
                  </a:lnTo>
                  <a:lnTo>
                    <a:pt x="136437" y="50859"/>
                  </a:lnTo>
                  <a:lnTo>
                    <a:pt x="118069" y="72860"/>
                  </a:lnTo>
                  <a:lnTo>
                    <a:pt x="114796" y="82186"/>
                  </a:lnTo>
                  <a:lnTo>
                    <a:pt x="116778" y="85336"/>
                  </a:lnTo>
                  <a:lnTo>
                    <a:pt x="128172" y="96696"/>
                  </a:lnTo>
                  <a:lnTo>
                    <a:pt x="166268" y="120316"/>
                  </a:lnTo>
                  <a:lnTo>
                    <a:pt x="200257" y="141510"/>
                  </a:lnTo>
                  <a:lnTo>
                    <a:pt x="229571" y="170572"/>
                  </a:lnTo>
                  <a:lnTo>
                    <a:pt x="249883" y="206102"/>
                  </a:lnTo>
                  <a:lnTo>
                    <a:pt x="256355" y="228688"/>
                  </a:lnTo>
                  <a:lnTo>
                    <a:pt x="255611" y="241606"/>
                  </a:lnTo>
                  <a:lnTo>
                    <a:pt x="241096" y="279243"/>
                  </a:lnTo>
                  <a:lnTo>
                    <a:pt x="229574" y="294574"/>
                  </a:lnTo>
                  <a:lnTo>
                    <a:pt x="211390" y="305796"/>
                  </a:lnTo>
                  <a:lnTo>
                    <a:pt x="178773" y="313782"/>
                  </a:lnTo>
                  <a:lnTo>
                    <a:pt x="145474" y="318782"/>
                  </a:lnTo>
                  <a:lnTo>
                    <a:pt x="108353" y="319769"/>
                  </a:lnTo>
                  <a:lnTo>
                    <a:pt x="70666" y="317707"/>
                  </a:lnTo>
                  <a:lnTo>
                    <a:pt x="38511" y="309397"/>
                  </a:lnTo>
                  <a:lnTo>
                    <a:pt x="0" y="28953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830"/>
            <p:cNvSpPr/>
            <p:nvPr/>
          </p:nvSpPr>
          <p:spPr>
            <a:xfrm>
              <a:off x="3754077" y="381000"/>
              <a:ext cx="398824" cy="303119"/>
            </a:xfrm>
            <a:custGeom>
              <a:avLst/>
              <a:gdLst/>
              <a:ahLst/>
              <a:cxnLst/>
              <a:rect l="0" t="0" r="0" b="0"/>
              <a:pathLst>
                <a:path w="398824" h="303119">
                  <a:moveTo>
                    <a:pt x="261663" y="0"/>
                  </a:moveTo>
                  <a:lnTo>
                    <a:pt x="228133" y="0"/>
                  </a:lnTo>
                  <a:lnTo>
                    <a:pt x="211464" y="4045"/>
                  </a:lnTo>
                  <a:lnTo>
                    <a:pt x="177253" y="23727"/>
                  </a:lnTo>
                  <a:lnTo>
                    <a:pt x="139665" y="54457"/>
                  </a:lnTo>
                  <a:lnTo>
                    <a:pt x="109247" y="88556"/>
                  </a:lnTo>
                  <a:lnTo>
                    <a:pt x="86398" y="121065"/>
                  </a:lnTo>
                  <a:lnTo>
                    <a:pt x="63541" y="156662"/>
                  </a:lnTo>
                  <a:lnTo>
                    <a:pt x="47455" y="183081"/>
                  </a:lnTo>
                  <a:lnTo>
                    <a:pt x="21899" y="216147"/>
                  </a:lnTo>
                  <a:lnTo>
                    <a:pt x="4391" y="250505"/>
                  </a:lnTo>
                  <a:lnTo>
                    <a:pt x="0" y="265429"/>
                  </a:lnTo>
                  <a:lnTo>
                    <a:pt x="870" y="277706"/>
                  </a:lnTo>
                  <a:lnTo>
                    <a:pt x="4079" y="286549"/>
                  </a:lnTo>
                  <a:lnTo>
                    <a:pt x="6120" y="290092"/>
                  </a:lnTo>
                  <a:lnTo>
                    <a:pt x="17083" y="299125"/>
                  </a:lnTo>
                  <a:lnTo>
                    <a:pt x="35101" y="303118"/>
                  </a:lnTo>
                  <a:lnTo>
                    <a:pt x="46951" y="301794"/>
                  </a:lnTo>
                  <a:lnTo>
                    <a:pt x="65399" y="294031"/>
                  </a:lnTo>
                  <a:lnTo>
                    <a:pt x="103395" y="266423"/>
                  </a:lnTo>
                  <a:lnTo>
                    <a:pt x="139127" y="235180"/>
                  </a:lnTo>
                  <a:lnTo>
                    <a:pt x="171312" y="197983"/>
                  </a:lnTo>
                  <a:lnTo>
                    <a:pt x="200177" y="160001"/>
                  </a:lnTo>
                  <a:lnTo>
                    <a:pt x="219103" y="133237"/>
                  </a:lnTo>
                  <a:lnTo>
                    <a:pt x="223171" y="115338"/>
                  </a:lnTo>
                  <a:lnTo>
                    <a:pt x="223389" y="111092"/>
                  </a:lnTo>
                  <a:lnTo>
                    <a:pt x="222600" y="109621"/>
                  </a:lnTo>
                  <a:lnTo>
                    <a:pt x="221228" y="108641"/>
                  </a:lnTo>
                  <a:lnTo>
                    <a:pt x="219466" y="107987"/>
                  </a:lnTo>
                  <a:lnTo>
                    <a:pt x="218291" y="108398"/>
                  </a:lnTo>
                  <a:lnTo>
                    <a:pt x="217509" y="109518"/>
                  </a:lnTo>
                  <a:lnTo>
                    <a:pt x="216251" y="113355"/>
                  </a:lnTo>
                  <a:lnTo>
                    <a:pt x="215114" y="140239"/>
                  </a:lnTo>
                  <a:lnTo>
                    <a:pt x="209384" y="165171"/>
                  </a:lnTo>
                  <a:lnTo>
                    <a:pt x="212682" y="180361"/>
                  </a:lnTo>
                  <a:lnTo>
                    <a:pt x="227466" y="200664"/>
                  </a:lnTo>
                  <a:lnTo>
                    <a:pt x="246691" y="218723"/>
                  </a:lnTo>
                  <a:lnTo>
                    <a:pt x="270841" y="230694"/>
                  </a:lnTo>
                  <a:lnTo>
                    <a:pt x="307588" y="235492"/>
                  </a:lnTo>
                  <a:lnTo>
                    <a:pt x="345509" y="235277"/>
                  </a:lnTo>
                  <a:lnTo>
                    <a:pt x="379541" y="225601"/>
                  </a:lnTo>
                  <a:lnTo>
                    <a:pt x="398823" y="22098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831"/>
            <p:cNvSpPr/>
            <p:nvPr/>
          </p:nvSpPr>
          <p:spPr>
            <a:xfrm>
              <a:off x="3550919" y="404138"/>
              <a:ext cx="220069" cy="311905"/>
            </a:xfrm>
            <a:custGeom>
              <a:avLst/>
              <a:gdLst/>
              <a:ahLst/>
              <a:cxnLst/>
              <a:rect l="0" t="0" r="0" b="0"/>
              <a:pathLst>
                <a:path w="220069" h="311905">
                  <a:moveTo>
                    <a:pt x="22861" y="53062"/>
                  </a:moveTo>
                  <a:lnTo>
                    <a:pt x="18815" y="49016"/>
                  </a:lnTo>
                  <a:lnTo>
                    <a:pt x="16829" y="44773"/>
                  </a:lnTo>
                  <a:lnTo>
                    <a:pt x="15333" y="27622"/>
                  </a:lnTo>
                  <a:lnTo>
                    <a:pt x="17539" y="22564"/>
                  </a:lnTo>
                  <a:lnTo>
                    <a:pt x="19313" y="20030"/>
                  </a:lnTo>
                  <a:lnTo>
                    <a:pt x="23542" y="17214"/>
                  </a:lnTo>
                  <a:lnTo>
                    <a:pt x="61176" y="1840"/>
                  </a:lnTo>
                  <a:lnTo>
                    <a:pt x="92472" y="0"/>
                  </a:lnTo>
                  <a:lnTo>
                    <a:pt x="113760" y="651"/>
                  </a:lnTo>
                  <a:lnTo>
                    <a:pt x="132015" y="6676"/>
                  </a:lnTo>
                  <a:lnTo>
                    <a:pt x="163921" y="28243"/>
                  </a:lnTo>
                  <a:lnTo>
                    <a:pt x="196376" y="55396"/>
                  </a:lnTo>
                  <a:lnTo>
                    <a:pt x="206659" y="70186"/>
                  </a:lnTo>
                  <a:lnTo>
                    <a:pt x="216361" y="96706"/>
                  </a:lnTo>
                  <a:lnTo>
                    <a:pt x="220068" y="131109"/>
                  </a:lnTo>
                  <a:lnTo>
                    <a:pt x="218882" y="150403"/>
                  </a:lnTo>
                  <a:lnTo>
                    <a:pt x="204323" y="188126"/>
                  </a:lnTo>
                  <a:lnTo>
                    <a:pt x="181095" y="220288"/>
                  </a:lnTo>
                  <a:lnTo>
                    <a:pt x="145965" y="250253"/>
                  </a:lnTo>
                  <a:lnTo>
                    <a:pt x="108670" y="273356"/>
                  </a:lnTo>
                  <a:lnTo>
                    <a:pt x="82153" y="286821"/>
                  </a:lnTo>
                  <a:lnTo>
                    <a:pt x="46897" y="303001"/>
                  </a:lnTo>
                  <a:lnTo>
                    <a:pt x="27254" y="309433"/>
                  </a:lnTo>
                  <a:lnTo>
                    <a:pt x="3174" y="311904"/>
                  </a:lnTo>
                  <a:lnTo>
                    <a:pt x="2116" y="310290"/>
                  </a:lnTo>
                  <a:lnTo>
                    <a:pt x="186" y="292216"/>
                  </a:lnTo>
                  <a:lnTo>
                    <a:pt x="0" y="28166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832"/>
            <p:cNvSpPr/>
            <p:nvPr/>
          </p:nvSpPr>
          <p:spPr>
            <a:xfrm>
              <a:off x="3550919" y="464819"/>
              <a:ext cx="45722" cy="426721"/>
            </a:xfrm>
            <a:custGeom>
              <a:avLst/>
              <a:gdLst/>
              <a:ahLst/>
              <a:cxnLst/>
              <a:rect l="0" t="0" r="0" b="0"/>
              <a:pathLst>
                <a:path w="45722" h="426721">
                  <a:moveTo>
                    <a:pt x="45721" y="0"/>
                  </a:moveTo>
                  <a:lnTo>
                    <a:pt x="45721" y="33466"/>
                  </a:lnTo>
                  <a:lnTo>
                    <a:pt x="45721" y="69820"/>
                  </a:lnTo>
                  <a:lnTo>
                    <a:pt x="43463" y="107427"/>
                  </a:lnTo>
                  <a:lnTo>
                    <a:pt x="37432" y="141897"/>
                  </a:lnTo>
                  <a:lnTo>
                    <a:pt x="30282" y="179768"/>
                  </a:lnTo>
                  <a:lnTo>
                    <a:pt x="25059" y="214696"/>
                  </a:lnTo>
                  <a:lnTo>
                    <a:pt x="21254" y="251856"/>
                  </a:lnTo>
                  <a:lnTo>
                    <a:pt x="17022" y="287420"/>
                  </a:lnTo>
                  <a:lnTo>
                    <a:pt x="13511" y="319406"/>
                  </a:lnTo>
                  <a:lnTo>
                    <a:pt x="8784" y="356510"/>
                  </a:lnTo>
                  <a:lnTo>
                    <a:pt x="5516" y="389995"/>
                  </a:lnTo>
                  <a:lnTo>
                    <a:pt x="0" y="42672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833"/>
            <p:cNvSpPr/>
            <p:nvPr/>
          </p:nvSpPr>
          <p:spPr>
            <a:xfrm>
              <a:off x="3406170" y="335280"/>
              <a:ext cx="45690" cy="83243"/>
            </a:xfrm>
            <a:custGeom>
              <a:avLst/>
              <a:gdLst/>
              <a:ahLst/>
              <a:cxnLst/>
              <a:rect l="0" t="0" r="0" b="0"/>
              <a:pathLst>
                <a:path w="45690" h="83243">
                  <a:moveTo>
                    <a:pt x="45689" y="0"/>
                  </a:moveTo>
                  <a:lnTo>
                    <a:pt x="34338" y="0"/>
                  </a:lnTo>
                  <a:lnTo>
                    <a:pt x="29920" y="2257"/>
                  </a:lnTo>
                  <a:lnTo>
                    <a:pt x="27556" y="4045"/>
                  </a:lnTo>
                  <a:lnTo>
                    <a:pt x="24931" y="8288"/>
                  </a:lnTo>
                  <a:lnTo>
                    <a:pt x="13477" y="45935"/>
                  </a:lnTo>
                  <a:lnTo>
                    <a:pt x="9334" y="61023"/>
                  </a:lnTo>
                  <a:lnTo>
                    <a:pt x="7934" y="77247"/>
                  </a:lnTo>
                  <a:lnTo>
                    <a:pt x="8666" y="79438"/>
                  </a:lnTo>
                  <a:lnTo>
                    <a:pt x="10001" y="80898"/>
                  </a:lnTo>
                  <a:lnTo>
                    <a:pt x="14180" y="83242"/>
                  </a:lnTo>
                  <a:lnTo>
                    <a:pt x="23363" y="77712"/>
                  </a:lnTo>
                  <a:lnTo>
                    <a:pt x="25725" y="77208"/>
                  </a:lnTo>
                  <a:lnTo>
                    <a:pt x="27300" y="75179"/>
                  </a:lnTo>
                  <a:lnTo>
                    <a:pt x="29516" y="64232"/>
                  </a:lnTo>
                  <a:lnTo>
                    <a:pt x="31020" y="51111"/>
                  </a:lnTo>
                  <a:lnTo>
                    <a:pt x="36426" y="36405"/>
                  </a:lnTo>
                  <a:lnTo>
                    <a:pt x="36974" y="31890"/>
                  </a:lnTo>
                  <a:lnTo>
                    <a:pt x="35325" y="24615"/>
                  </a:lnTo>
                  <a:lnTo>
                    <a:pt x="32616" y="18560"/>
                  </a:lnTo>
                  <a:lnTo>
                    <a:pt x="31412" y="13046"/>
                  </a:lnTo>
                  <a:lnTo>
                    <a:pt x="30245" y="11237"/>
                  </a:lnTo>
                  <a:lnTo>
                    <a:pt x="28620" y="10031"/>
                  </a:lnTo>
                  <a:lnTo>
                    <a:pt x="26690" y="9227"/>
                  </a:lnTo>
                  <a:lnTo>
                    <a:pt x="24556" y="9538"/>
                  </a:lnTo>
                  <a:lnTo>
                    <a:pt x="15049" y="13862"/>
                  </a:lnTo>
                  <a:lnTo>
                    <a:pt x="12563" y="14321"/>
                  </a:lnTo>
                  <a:lnTo>
                    <a:pt x="10905" y="15474"/>
                  </a:lnTo>
                  <a:lnTo>
                    <a:pt x="9799" y="17089"/>
                  </a:lnTo>
                  <a:lnTo>
                    <a:pt x="7725" y="21142"/>
                  </a:lnTo>
                  <a:lnTo>
                    <a:pt x="2644" y="28183"/>
                  </a:lnTo>
                  <a:lnTo>
                    <a:pt x="762" y="35632"/>
                  </a:lnTo>
                  <a:lnTo>
                    <a:pt x="0" y="49322"/>
                  </a:lnTo>
                  <a:lnTo>
                    <a:pt x="837" y="50661"/>
                  </a:lnTo>
                  <a:lnTo>
                    <a:pt x="2241" y="51554"/>
                  </a:lnTo>
                  <a:lnTo>
                    <a:pt x="4024" y="52149"/>
                  </a:lnTo>
                  <a:lnTo>
                    <a:pt x="5213" y="53393"/>
                  </a:lnTo>
                  <a:lnTo>
                    <a:pt x="6533" y="57032"/>
                  </a:lnTo>
                  <a:lnTo>
                    <a:pt x="7732" y="58341"/>
                  </a:lnTo>
                  <a:lnTo>
                    <a:pt x="11322" y="59796"/>
                  </a:lnTo>
                  <a:lnTo>
                    <a:pt x="13464" y="59337"/>
                  </a:lnTo>
                  <a:lnTo>
                    <a:pt x="22986" y="54775"/>
                  </a:lnTo>
                  <a:lnTo>
                    <a:pt x="38070" y="5333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834"/>
            <p:cNvSpPr/>
            <p:nvPr/>
          </p:nvSpPr>
          <p:spPr>
            <a:xfrm>
              <a:off x="3398870" y="502919"/>
              <a:ext cx="30131" cy="190502"/>
            </a:xfrm>
            <a:custGeom>
              <a:avLst/>
              <a:gdLst/>
              <a:ahLst/>
              <a:cxnLst/>
              <a:rect l="0" t="0" r="0" b="0"/>
              <a:pathLst>
                <a:path w="30131" h="190502">
                  <a:moveTo>
                    <a:pt x="30130" y="0"/>
                  </a:moveTo>
                  <a:lnTo>
                    <a:pt x="29283" y="19081"/>
                  </a:lnTo>
                  <a:lnTo>
                    <a:pt x="22369" y="55305"/>
                  </a:lnTo>
                  <a:lnTo>
                    <a:pt x="14360" y="90072"/>
                  </a:lnTo>
                  <a:lnTo>
                    <a:pt x="8670" y="121650"/>
                  </a:lnTo>
                  <a:lnTo>
                    <a:pt x="832" y="157011"/>
                  </a:lnTo>
                  <a:lnTo>
                    <a:pt x="0" y="172581"/>
                  </a:lnTo>
                  <a:lnTo>
                    <a:pt x="730" y="176014"/>
                  </a:lnTo>
                  <a:lnTo>
                    <a:pt x="2063" y="178303"/>
                  </a:lnTo>
                  <a:lnTo>
                    <a:pt x="3799" y="179829"/>
                  </a:lnTo>
                  <a:lnTo>
                    <a:pt x="5727" y="183782"/>
                  </a:lnTo>
                  <a:lnTo>
                    <a:pt x="6965" y="189173"/>
                  </a:lnTo>
                  <a:lnTo>
                    <a:pt x="7913" y="189616"/>
                  </a:lnTo>
                  <a:lnTo>
                    <a:pt x="14889" y="19050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835"/>
            <p:cNvSpPr/>
            <p:nvPr/>
          </p:nvSpPr>
          <p:spPr>
            <a:xfrm>
              <a:off x="3026328" y="297180"/>
              <a:ext cx="303613" cy="471906"/>
            </a:xfrm>
            <a:custGeom>
              <a:avLst/>
              <a:gdLst/>
              <a:ahLst/>
              <a:cxnLst/>
              <a:rect l="0" t="0" r="0" b="0"/>
              <a:pathLst>
                <a:path w="303613" h="471906">
                  <a:moveTo>
                    <a:pt x="52152" y="0"/>
                  </a:moveTo>
                  <a:lnTo>
                    <a:pt x="52152" y="4045"/>
                  </a:lnTo>
                  <a:lnTo>
                    <a:pt x="54409" y="8288"/>
                  </a:lnTo>
                  <a:lnTo>
                    <a:pt x="56197" y="10605"/>
                  </a:lnTo>
                  <a:lnTo>
                    <a:pt x="58183" y="17695"/>
                  </a:lnTo>
                  <a:lnTo>
                    <a:pt x="61890" y="50451"/>
                  </a:lnTo>
                  <a:lnTo>
                    <a:pt x="66305" y="87294"/>
                  </a:lnTo>
                  <a:lnTo>
                    <a:pt x="67070" y="121162"/>
                  </a:lnTo>
                  <a:lnTo>
                    <a:pt x="63251" y="158008"/>
                  </a:lnTo>
                  <a:lnTo>
                    <a:pt x="56757" y="195736"/>
                  </a:lnTo>
                  <a:lnTo>
                    <a:pt x="49471" y="229681"/>
                  </a:lnTo>
                  <a:lnTo>
                    <a:pt x="41950" y="265232"/>
                  </a:lnTo>
                  <a:lnTo>
                    <a:pt x="34359" y="298532"/>
                  </a:lnTo>
                  <a:lnTo>
                    <a:pt x="30793" y="329848"/>
                  </a:lnTo>
                  <a:lnTo>
                    <a:pt x="23505" y="364687"/>
                  </a:lnTo>
                  <a:lnTo>
                    <a:pt x="13912" y="396028"/>
                  </a:lnTo>
                  <a:lnTo>
                    <a:pt x="4830" y="433652"/>
                  </a:lnTo>
                  <a:lnTo>
                    <a:pt x="0" y="450479"/>
                  </a:lnTo>
                  <a:lnTo>
                    <a:pt x="1598" y="458728"/>
                  </a:lnTo>
                  <a:lnTo>
                    <a:pt x="5130" y="466345"/>
                  </a:lnTo>
                  <a:lnTo>
                    <a:pt x="9522" y="469731"/>
                  </a:lnTo>
                  <a:lnTo>
                    <a:pt x="25324" y="471905"/>
                  </a:lnTo>
                  <a:lnTo>
                    <a:pt x="55636" y="471546"/>
                  </a:lnTo>
                  <a:lnTo>
                    <a:pt x="86665" y="465873"/>
                  </a:lnTo>
                  <a:lnTo>
                    <a:pt x="119145" y="458944"/>
                  </a:lnTo>
                  <a:lnTo>
                    <a:pt x="150898" y="449422"/>
                  </a:lnTo>
                  <a:lnTo>
                    <a:pt x="181630" y="443434"/>
                  </a:lnTo>
                  <a:lnTo>
                    <a:pt x="217525" y="436122"/>
                  </a:lnTo>
                  <a:lnTo>
                    <a:pt x="250130" y="433728"/>
                  </a:lnTo>
                  <a:lnTo>
                    <a:pt x="286786" y="427043"/>
                  </a:lnTo>
                  <a:lnTo>
                    <a:pt x="289854" y="426088"/>
                  </a:lnTo>
                  <a:lnTo>
                    <a:pt x="291900" y="424605"/>
                  </a:lnTo>
                  <a:lnTo>
                    <a:pt x="293264" y="422770"/>
                  </a:lnTo>
                  <a:lnTo>
                    <a:pt x="295020" y="421546"/>
                  </a:lnTo>
                  <a:lnTo>
                    <a:pt x="303612" y="41909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289"/>
          <p:cNvGrpSpPr/>
          <p:nvPr/>
        </p:nvGrpSpPr>
        <p:grpSpPr>
          <a:xfrm>
            <a:off x="5068518" y="160166"/>
            <a:ext cx="1559854" cy="716135"/>
            <a:chOff x="5068518" y="160166"/>
            <a:chExt cx="1559854" cy="716135"/>
          </a:xfrm>
        </p:grpSpPr>
        <p:sp>
          <p:nvSpPr>
            <p:cNvPr id="16" name="SMARTInkShape-1836"/>
            <p:cNvSpPr/>
            <p:nvPr/>
          </p:nvSpPr>
          <p:spPr>
            <a:xfrm>
              <a:off x="6469380" y="251459"/>
              <a:ext cx="158992" cy="297181"/>
            </a:xfrm>
            <a:custGeom>
              <a:avLst/>
              <a:gdLst/>
              <a:ahLst/>
              <a:cxnLst/>
              <a:rect l="0" t="0" r="0" b="0"/>
              <a:pathLst>
                <a:path w="158992" h="297181">
                  <a:moveTo>
                    <a:pt x="137159" y="0"/>
                  </a:moveTo>
                  <a:lnTo>
                    <a:pt x="118079" y="847"/>
                  </a:lnTo>
                  <a:lnTo>
                    <a:pt x="83548" y="7761"/>
                  </a:lnTo>
                  <a:lnTo>
                    <a:pt x="56178" y="18133"/>
                  </a:lnTo>
                  <a:lnTo>
                    <a:pt x="29470" y="39612"/>
                  </a:lnTo>
                  <a:lnTo>
                    <a:pt x="20773" y="52001"/>
                  </a:lnTo>
                  <a:lnTo>
                    <a:pt x="16879" y="62351"/>
                  </a:lnTo>
                  <a:lnTo>
                    <a:pt x="15725" y="70780"/>
                  </a:lnTo>
                  <a:lnTo>
                    <a:pt x="19429" y="82685"/>
                  </a:lnTo>
                  <a:lnTo>
                    <a:pt x="25850" y="89807"/>
                  </a:lnTo>
                  <a:lnTo>
                    <a:pt x="58595" y="115686"/>
                  </a:lnTo>
                  <a:lnTo>
                    <a:pt x="90095" y="133703"/>
                  </a:lnTo>
                  <a:lnTo>
                    <a:pt x="121654" y="158585"/>
                  </a:lnTo>
                  <a:lnTo>
                    <a:pt x="142442" y="177093"/>
                  </a:lnTo>
                  <a:lnTo>
                    <a:pt x="152208" y="190468"/>
                  </a:lnTo>
                  <a:lnTo>
                    <a:pt x="157705" y="207518"/>
                  </a:lnTo>
                  <a:lnTo>
                    <a:pt x="158991" y="218102"/>
                  </a:lnTo>
                  <a:lnTo>
                    <a:pt x="155047" y="228450"/>
                  </a:lnTo>
                  <a:lnTo>
                    <a:pt x="138717" y="248891"/>
                  </a:lnTo>
                  <a:lnTo>
                    <a:pt x="116078" y="264152"/>
                  </a:lnTo>
                  <a:lnTo>
                    <a:pt x="79831" y="279398"/>
                  </a:lnTo>
                  <a:lnTo>
                    <a:pt x="49308" y="287302"/>
                  </a:lnTo>
                  <a:lnTo>
                    <a:pt x="14609" y="294253"/>
                  </a:lnTo>
                  <a:lnTo>
                    <a:pt x="0" y="29718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837"/>
            <p:cNvSpPr/>
            <p:nvPr/>
          </p:nvSpPr>
          <p:spPr>
            <a:xfrm>
              <a:off x="5977992" y="160166"/>
              <a:ext cx="308509" cy="403123"/>
            </a:xfrm>
            <a:custGeom>
              <a:avLst/>
              <a:gdLst/>
              <a:ahLst/>
              <a:cxnLst/>
              <a:rect l="0" t="0" r="0" b="0"/>
              <a:pathLst>
                <a:path w="308509" h="403123">
                  <a:moveTo>
                    <a:pt x="232308" y="197973"/>
                  </a:moveTo>
                  <a:lnTo>
                    <a:pt x="232308" y="189883"/>
                  </a:lnTo>
                  <a:lnTo>
                    <a:pt x="230049" y="183653"/>
                  </a:lnTo>
                  <a:lnTo>
                    <a:pt x="221702" y="172755"/>
                  </a:lnTo>
                  <a:lnTo>
                    <a:pt x="196262" y="157349"/>
                  </a:lnTo>
                  <a:lnTo>
                    <a:pt x="181363" y="153763"/>
                  </a:lnTo>
                  <a:lnTo>
                    <a:pt x="171284" y="155182"/>
                  </a:lnTo>
                  <a:lnTo>
                    <a:pt x="139856" y="166186"/>
                  </a:lnTo>
                  <a:lnTo>
                    <a:pt x="110188" y="185736"/>
                  </a:lnTo>
                  <a:lnTo>
                    <a:pt x="72261" y="222076"/>
                  </a:lnTo>
                  <a:lnTo>
                    <a:pt x="41802" y="257423"/>
                  </a:lnTo>
                  <a:lnTo>
                    <a:pt x="27412" y="275195"/>
                  </a:lnTo>
                  <a:lnTo>
                    <a:pt x="11484" y="307308"/>
                  </a:lnTo>
                  <a:lnTo>
                    <a:pt x="2985" y="341773"/>
                  </a:lnTo>
                  <a:lnTo>
                    <a:pt x="0" y="356711"/>
                  </a:lnTo>
                  <a:lnTo>
                    <a:pt x="3079" y="374641"/>
                  </a:lnTo>
                  <a:lnTo>
                    <a:pt x="7097" y="385430"/>
                  </a:lnTo>
                  <a:lnTo>
                    <a:pt x="13963" y="393612"/>
                  </a:lnTo>
                  <a:lnTo>
                    <a:pt x="18165" y="396979"/>
                  </a:lnTo>
                  <a:lnTo>
                    <a:pt x="29606" y="400720"/>
                  </a:lnTo>
                  <a:lnTo>
                    <a:pt x="61693" y="403122"/>
                  </a:lnTo>
                  <a:lnTo>
                    <a:pt x="78585" y="398935"/>
                  </a:lnTo>
                  <a:lnTo>
                    <a:pt x="114172" y="382450"/>
                  </a:lnTo>
                  <a:lnTo>
                    <a:pt x="143776" y="363829"/>
                  </a:lnTo>
                  <a:lnTo>
                    <a:pt x="178884" y="333934"/>
                  </a:lnTo>
                  <a:lnTo>
                    <a:pt x="213037" y="296295"/>
                  </a:lnTo>
                  <a:lnTo>
                    <a:pt x="233371" y="264077"/>
                  </a:lnTo>
                  <a:lnTo>
                    <a:pt x="253224" y="227720"/>
                  </a:lnTo>
                  <a:lnTo>
                    <a:pt x="267574" y="190136"/>
                  </a:lnTo>
                  <a:lnTo>
                    <a:pt x="277188" y="152189"/>
                  </a:lnTo>
                  <a:lnTo>
                    <a:pt x="283142" y="114134"/>
                  </a:lnTo>
                  <a:lnTo>
                    <a:pt x="284905" y="78306"/>
                  </a:lnTo>
                  <a:lnTo>
                    <a:pt x="283170" y="50756"/>
                  </a:lnTo>
                  <a:lnTo>
                    <a:pt x="274998" y="26277"/>
                  </a:lnTo>
                  <a:lnTo>
                    <a:pt x="264981" y="8277"/>
                  </a:lnTo>
                  <a:lnTo>
                    <a:pt x="264250" y="5469"/>
                  </a:lnTo>
                  <a:lnTo>
                    <a:pt x="262916" y="3597"/>
                  </a:lnTo>
                  <a:lnTo>
                    <a:pt x="261179" y="2349"/>
                  </a:lnTo>
                  <a:lnTo>
                    <a:pt x="256993" y="963"/>
                  </a:lnTo>
                  <a:lnTo>
                    <a:pt x="248959" y="0"/>
                  </a:lnTo>
                  <a:lnTo>
                    <a:pt x="243921" y="7987"/>
                  </a:lnTo>
                  <a:lnTo>
                    <a:pt x="236233" y="43772"/>
                  </a:lnTo>
                  <a:lnTo>
                    <a:pt x="233083" y="81781"/>
                  </a:lnTo>
                  <a:lnTo>
                    <a:pt x="232537" y="112652"/>
                  </a:lnTo>
                  <a:lnTo>
                    <a:pt x="233222" y="148234"/>
                  </a:lnTo>
                  <a:lnTo>
                    <a:pt x="237564" y="185588"/>
                  </a:lnTo>
                  <a:lnTo>
                    <a:pt x="240074" y="222620"/>
                  </a:lnTo>
                  <a:lnTo>
                    <a:pt x="245803" y="254571"/>
                  </a:lnTo>
                  <a:lnTo>
                    <a:pt x="255325" y="290810"/>
                  </a:lnTo>
                  <a:lnTo>
                    <a:pt x="265358" y="322239"/>
                  </a:lnTo>
                  <a:lnTo>
                    <a:pt x="287131" y="351168"/>
                  </a:lnTo>
                  <a:lnTo>
                    <a:pt x="302529" y="362729"/>
                  </a:lnTo>
                  <a:lnTo>
                    <a:pt x="308508" y="37323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838"/>
            <p:cNvSpPr/>
            <p:nvPr/>
          </p:nvSpPr>
          <p:spPr>
            <a:xfrm>
              <a:off x="5853247" y="236758"/>
              <a:ext cx="29393" cy="83282"/>
            </a:xfrm>
            <a:custGeom>
              <a:avLst/>
              <a:gdLst/>
              <a:ahLst/>
              <a:cxnLst/>
              <a:rect l="0" t="0" r="0" b="0"/>
              <a:pathLst>
                <a:path w="29393" h="83282">
                  <a:moveTo>
                    <a:pt x="29392" y="22322"/>
                  </a:moveTo>
                  <a:lnTo>
                    <a:pt x="25347" y="26367"/>
                  </a:lnTo>
                  <a:lnTo>
                    <a:pt x="23361" y="30610"/>
                  </a:lnTo>
                  <a:lnTo>
                    <a:pt x="21775" y="52450"/>
                  </a:lnTo>
                  <a:lnTo>
                    <a:pt x="21772" y="15705"/>
                  </a:lnTo>
                  <a:lnTo>
                    <a:pt x="19515" y="8656"/>
                  </a:lnTo>
                  <a:lnTo>
                    <a:pt x="14466" y="0"/>
                  </a:lnTo>
                  <a:lnTo>
                    <a:pt x="10200" y="3666"/>
                  </a:lnTo>
                  <a:lnTo>
                    <a:pt x="8163" y="10079"/>
                  </a:lnTo>
                  <a:lnTo>
                    <a:pt x="4417" y="41598"/>
                  </a:lnTo>
                  <a:lnTo>
                    <a:pt x="1359" y="49516"/>
                  </a:lnTo>
                  <a:lnTo>
                    <a:pt x="0" y="58679"/>
                  </a:lnTo>
                  <a:lnTo>
                    <a:pt x="1654" y="66138"/>
                  </a:lnTo>
                  <a:lnTo>
                    <a:pt x="5087" y="75098"/>
                  </a:lnTo>
                  <a:lnTo>
                    <a:pt x="6533" y="8328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839"/>
            <p:cNvSpPr/>
            <p:nvPr/>
          </p:nvSpPr>
          <p:spPr>
            <a:xfrm>
              <a:off x="5882639" y="373380"/>
              <a:ext cx="15090" cy="212835"/>
            </a:xfrm>
            <a:custGeom>
              <a:avLst/>
              <a:gdLst/>
              <a:ahLst/>
              <a:cxnLst/>
              <a:rect l="0" t="0" r="0" b="0"/>
              <a:pathLst>
                <a:path w="15090" h="212835">
                  <a:moveTo>
                    <a:pt x="0" y="0"/>
                  </a:moveTo>
                  <a:lnTo>
                    <a:pt x="0" y="4045"/>
                  </a:lnTo>
                  <a:lnTo>
                    <a:pt x="2258" y="8288"/>
                  </a:lnTo>
                  <a:lnTo>
                    <a:pt x="4045" y="10605"/>
                  </a:lnTo>
                  <a:lnTo>
                    <a:pt x="6032" y="17695"/>
                  </a:lnTo>
                  <a:lnTo>
                    <a:pt x="9408" y="31207"/>
                  </a:lnTo>
                  <a:lnTo>
                    <a:pt x="12648" y="41810"/>
                  </a:lnTo>
                  <a:lnTo>
                    <a:pt x="14728" y="71570"/>
                  </a:lnTo>
                  <a:lnTo>
                    <a:pt x="15089" y="99946"/>
                  </a:lnTo>
                  <a:lnTo>
                    <a:pt x="11165" y="135829"/>
                  </a:lnTo>
                  <a:lnTo>
                    <a:pt x="7474" y="167377"/>
                  </a:lnTo>
                  <a:lnTo>
                    <a:pt x="512" y="204386"/>
                  </a:lnTo>
                  <a:lnTo>
                    <a:pt x="30" y="212834"/>
                  </a:lnTo>
                  <a:lnTo>
                    <a:pt x="0" y="20573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840"/>
            <p:cNvSpPr/>
            <p:nvPr/>
          </p:nvSpPr>
          <p:spPr>
            <a:xfrm>
              <a:off x="5532119" y="374579"/>
              <a:ext cx="234049" cy="303135"/>
            </a:xfrm>
            <a:custGeom>
              <a:avLst/>
              <a:gdLst/>
              <a:ahLst/>
              <a:cxnLst/>
              <a:rect l="0" t="0" r="0" b="0"/>
              <a:pathLst>
                <a:path w="234049" h="303135">
                  <a:moveTo>
                    <a:pt x="0" y="52140"/>
                  </a:moveTo>
                  <a:lnTo>
                    <a:pt x="0" y="48095"/>
                  </a:lnTo>
                  <a:lnTo>
                    <a:pt x="2258" y="43852"/>
                  </a:lnTo>
                  <a:lnTo>
                    <a:pt x="17696" y="23191"/>
                  </a:lnTo>
                  <a:lnTo>
                    <a:pt x="36046" y="11803"/>
                  </a:lnTo>
                  <a:lnTo>
                    <a:pt x="69314" y="4872"/>
                  </a:lnTo>
                  <a:lnTo>
                    <a:pt x="99205" y="0"/>
                  </a:lnTo>
                  <a:lnTo>
                    <a:pt x="128723" y="5121"/>
                  </a:lnTo>
                  <a:lnTo>
                    <a:pt x="161083" y="16744"/>
                  </a:lnTo>
                  <a:lnTo>
                    <a:pt x="196002" y="43622"/>
                  </a:lnTo>
                  <a:lnTo>
                    <a:pt x="207339" y="55975"/>
                  </a:lnTo>
                  <a:lnTo>
                    <a:pt x="226157" y="89242"/>
                  </a:lnTo>
                  <a:lnTo>
                    <a:pt x="231748" y="105883"/>
                  </a:lnTo>
                  <a:lnTo>
                    <a:pt x="234048" y="134292"/>
                  </a:lnTo>
                  <a:lnTo>
                    <a:pt x="228897" y="163312"/>
                  </a:lnTo>
                  <a:lnTo>
                    <a:pt x="212416" y="196303"/>
                  </a:lnTo>
                  <a:lnTo>
                    <a:pt x="187836" y="234092"/>
                  </a:lnTo>
                  <a:lnTo>
                    <a:pt x="158499" y="266549"/>
                  </a:lnTo>
                  <a:lnTo>
                    <a:pt x="136710" y="280581"/>
                  </a:lnTo>
                  <a:lnTo>
                    <a:pt x="99001" y="295625"/>
                  </a:lnTo>
                  <a:lnTo>
                    <a:pt x="72614" y="302025"/>
                  </a:lnTo>
                  <a:lnTo>
                    <a:pt x="60368" y="303134"/>
                  </a:lnTo>
                  <a:lnTo>
                    <a:pt x="54206" y="301135"/>
                  </a:lnTo>
                  <a:lnTo>
                    <a:pt x="45720" y="29598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841"/>
            <p:cNvSpPr/>
            <p:nvPr/>
          </p:nvSpPr>
          <p:spPr>
            <a:xfrm>
              <a:off x="5539739" y="464819"/>
              <a:ext cx="1" cy="411482"/>
            </a:xfrm>
            <a:custGeom>
              <a:avLst/>
              <a:gdLst/>
              <a:ahLst/>
              <a:cxnLst/>
              <a:rect l="0" t="0" r="0" b="0"/>
              <a:pathLst>
                <a:path w="1" h="411482">
                  <a:moveTo>
                    <a:pt x="0" y="0"/>
                  </a:moveTo>
                  <a:lnTo>
                    <a:pt x="0" y="32564"/>
                  </a:lnTo>
                  <a:lnTo>
                    <a:pt x="0" y="62048"/>
                  </a:lnTo>
                  <a:lnTo>
                    <a:pt x="0" y="97595"/>
                  </a:lnTo>
                  <a:lnTo>
                    <a:pt x="0" y="124656"/>
                  </a:lnTo>
                  <a:lnTo>
                    <a:pt x="0" y="153616"/>
                  </a:lnTo>
                  <a:lnTo>
                    <a:pt x="0" y="183421"/>
                  </a:lnTo>
                  <a:lnTo>
                    <a:pt x="0" y="215858"/>
                  </a:lnTo>
                  <a:lnTo>
                    <a:pt x="0" y="248337"/>
                  </a:lnTo>
                  <a:lnTo>
                    <a:pt x="0" y="276884"/>
                  </a:lnTo>
                  <a:lnTo>
                    <a:pt x="0" y="303682"/>
                  </a:lnTo>
                  <a:lnTo>
                    <a:pt x="0" y="340311"/>
                  </a:lnTo>
                  <a:lnTo>
                    <a:pt x="0" y="374939"/>
                  </a:lnTo>
                  <a:lnTo>
                    <a:pt x="0" y="41148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842"/>
            <p:cNvSpPr/>
            <p:nvPr/>
          </p:nvSpPr>
          <p:spPr>
            <a:xfrm>
              <a:off x="5350402" y="327699"/>
              <a:ext cx="44463" cy="59703"/>
            </a:xfrm>
            <a:custGeom>
              <a:avLst/>
              <a:gdLst/>
              <a:ahLst/>
              <a:cxnLst/>
              <a:rect l="0" t="0" r="0" b="0"/>
              <a:pathLst>
                <a:path w="44463" h="59703">
                  <a:moveTo>
                    <a:pt x="36937" y="7581"/>
                  </a:moveTo>
                  <a:lnTo>
                    <a:pt x="36937" y="18186"/>
                  </a:lnTo>
                  <a:lnTo>
                    <a:pt x="34680" y="23019"/>
                  </a:lnTo>
                  <a:lnTo>
                    <a:pt x="31701" y="27989"/>
                  </a:lnTo>
                  <a:lnTo>
                    <a:pt x="30377" y="33020"/>
                  </a:lnTo>
                  <a:lnTo>
                    <a:pt x="30870" y="34700"/>
                  </a:lnTo>
                  <a:lnTo>
                    <a:pt x="32046" y="35820"/>
                  </a:lnTo>
                  <a:lnTo>
                    <a:pt x="36651" y="37929"/>
                  </a:lnTo>
                  <a:lnTo>
                    <a:pt x="40897" y="33976"/>
                  </a:lnTo>
                  <a:lnTo>
                    <a:pt x="42930" y="29754"/>
                  </a:lnTo>
                  <a:lnTo>
                    <a:pt x="44462" y="12620"/>
                  </a:lnTo>
                  <a:lnTo>
                    <a:pt x="42257" y="7563"/>
                  </a:lnTo>
                  <a:lnTo>
                    <a:pt x="37988" y="1462"/>
                  </a:lnTo>
                  <a:lnTo>
                    <a:pt x="35147" y="628"/>
                  </a:lnTo>
                  <a:lnTo>
                    <a:pt x="25614" y="0"/>
                  </a:lnTo>
                  <a:lnTo>
                    <a:pt x="21180" y="2236"/>
                  </a:lnTo>
                  <a:lnTo>
                    <a:pt x="18813" y="4017"/>
                  </a:lnTo>
                  <a:lnTo>
                    <a:pt x="16182" y="8255"/>
                  </a:lnTo>
                  <a:lnTo>
                    <a:pt x="14166" y="12960"/>
                  </a:lnTo>
                  <a:lnTo>
                    <a:pt x="9118" y="20369"/>
                  </a:lnTo>
                  <a:lnTo>
                    <a:pt x="0" y="47165"/>
                  </a:lnTo>
                  <a:lnTo>
                    <a:pt x="459" y="49210"/>
                  </a:lnTo>
                  <a:lnTo>
                    <a:pt x="1612" y="50574"/>
                  </a:lnTo>
                  <a:lnTo>
                    <a:pt x="3227" y="51483"/>
                  </a:lnTo>
                  <a:lnTo>
                    <a:pt x="4304" y="52935"/>
                  </a:lnTo>
                  <a:lnTo>
                    <a:pt x="5500" y="56807"/>
                  </a:lnTo>
                  <a:lnTo>
                    <a:pt x="6666" y="58178"/>
                  </a:lnTo>
                  <a:lnTo>
                    <a:pt x="10219" y="59702"/>
                  </a:lnTo>
                  <a:lnTo>
                    <a:pt x="12352" y="59261"/>
                  </a:lnTo>
                  <a:lnTo>
                    <a:pt x="21698" y="5330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843"/>
            <p:cNvSpPr/>
            <p:nvPr/>
          </p:nvSpPr>
          <p:spPr>
            <a:xfrm>
              <a:off x="5379719" y="472439"/>
              <a:ext cx="15242" cy="220982"/>
            </a:xfrm>
            <a:custGeom>
              <a:avLst/>
              <a:gdLst/>
              <a:ahLst/>
              <a:cxnLst/>
              <a:rect l="0" t="0" r="0" b="0"/>
              <a:pathLst>
                <a:path w="15242" h="220982">
                  <a:moveTo>
                    <a:pt x="0" y="0"/>
                  </a:moveTo>
                  <a:lnTo>
                    <a:pt x="0" y="32785"/>
                  </a:lnTo>
                  <a:lnTo>
                    <a:pt x="847" y="63109"/>
                  </a:lnTo>
                  <a:lnTo>
                    <a:pt x="5237" y="95276"/>
                  </a:lnTo>
                  <a:lnTo>
                    <a:pt x="6914" y="126632"/>
                  </a:lnTo>
                  <a:lnTo>
                    <a:pt x="7411" y="157371"/>
                  </a:lnTo>
                  <a:lnTo>
                    <a:pt x="7579" y="193583"/>
                  </a:lnTo>
                  <a:lnTo>
                    <a:pt x="7618" y="218764"/>
                  </a:lnTo>
                  <a:lnTo>
                    <a:pt x="8466" y="219503"/>
                  </a:lnTo>
                  <a:lnTo>
                    <a:pt x="15241" y="22098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844"/>
            <p:cNvSpPr/>
            <p:nvPr/>
          </p:nvSpPr>
          <p:spPr>
            <a:xfrm>
              <a:off x="5068518" y="228600"/>
              <a:ext cx="227383" cy="494591"/>
            </a:xfrm>
            <a:custGeom>
              <a:avLst/>
              <a:gdLst/>
              <a:ahLst/>
              <a:cxnLst/>
              <a:rect l="0" t="0" r="0" b="0"/>
              <a:pathLst>
                <a:path w="227383" h="494591">
                  <a:moveTo>
                    <a:pt x="59742" y="0"/>
                  </a:moveTo>
                  <a:lnTo>
                    <a:pt x="59742" y="35098"/>
                  </a:lnTo>
                  <a:lnTo>
                    <a:pt x="59742" y="69994"/>
                  </a:lnTo>
                  <a:lnTo>
                    <a:pt x="59742" y="101736"/>
                  </a:lnTo>
                  <a:lnTo>
                    <a:pt x="59742" y="137953"/>
                  </a:lnTo>
                  <a:lnTo>
                    <a:pt x="58895" y="163759"/>
                  </a:lnTo>
                  <a:lnTo>
                    <a:pt x="55697" y="192161"/>
                  </a:lnTo>
                  <a:lnTo>
                    <a:pt x="51453" y="221718"/>
                  </a:lnTo>
                  <a:lnTo>
                    <a:pt x="46744" y="250941"/>
                  </a:lnTo>
                  <a:lnTo>
                    <a:pt x="41829" y="278040"/>
                  </a:lnTo>
                  <a:lnTo>
                    <a:pt x="36823" y="306453"/>
                  </a:lnTo>
                  <a:lnTo>
                    <a:pt x="30929" y="335168"/>
                  </a:lnTo>
                  <a:lnTo>
                    <a:pt x="22665" y="362041"/>
                  </a:lnTo>
                  <a:lnTo>
                    <a:pt x="12538" y="396925"/>
                  </a:lnTo>
                  <a:lnTo>
                    <a:pt x="8219" y="428710"/>
                  </a:lnTo>
                  <a:lnTo>
                    <a:pt x="1524" y="462014"/>
                  </a:lnTo>
                  <a:lnTo>
                    <a:pt x="0" y="471475"/>
                  </a:lnTo>
                  <a:lnTo>
                    <a:pt x="1581" y="478502"/>
                  </a:lnTo>
                  <a:lnTo>
                    <a:pt x="9495" y="489912"/>
                  </a:lnTo>
                  <a:lnTo>
                    <a:pt x="14268" y="492905"/>
                  </a:lnTo>
                  <a:lnTo>
                    <a:pt x="23972" y="494590"/>
                  </a:lnTo>
                  <a:lnTo>
                    <a:pt x="33684" y="494138"/>
                  </a:lnTo>
                  <a:lnTo>
                    <a:pt x="70979" y="486665"/>
                  </a:lnTo>
                  <a:lnTo>
                    <a:pt x="104420" y="473493"/>
                  </a:lnTo>
                  <a:lnTo>
                    <a:pt x="139781" y="462488"/>
                  </a:lnTo>
                  <a:lnTo>
                    <a:pt x="173295" y="452161"/>
                  </a:lnTo>
                  <a:lnTo>
                    <a:pt x="207998" y="439425"/>
                  </a:lnTo>
                  <a:lnTo>
                    <a:pt x="227382" y="43433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290"/>
          <p:cNvGrpSpPr/>
          <p:nvPr/>
        </p:nvGrpSpPr>
        <p:grpSpPr>
          <a:xfrm>
            <a:off x="2872832" y="947208"/>
            <a:ext cx="2400208" cy="477733"/>
            <a:chOff x="2872832" y="947208"/>
            <a:chExt cx="2400208" cy="477733"/>
          </a:xfrm>
        </p:grpSpPr>
        <p:sp>
          <p:nvSpPr>
            <p:cNvPr id="26" name="SMARTInkShape-1845"/>
            <p:cNvSpPr/>
            <p:nvPr/>
          </p:nvSpPr>
          <p:spPr>
            <a:xfrm>
              <a:off x="5097780" y="1249679"/>
              <a:ext cx="175260" cy="7622"/>
            </a:xfrm>
            <a:custGeom>
              <a:avLst/>
              <a:gdLst/>
              <a:ahLst/>
              <a:cxnLst/>
              <a:rect l="0" t="0" r="0" b="0"/>
              <a:pathLst>
                <a:path w="175260" h="7622">
                  <a:moveTo>
                    <a:pt x="0" y="7621"/>
                  </a:moveTo>
                  <a:lnTo>
                    <a:pt x="35391" y="7621"/>
                  </a:lnTo>
                  <a:lnTo>
                    <a:pt x="64673" y="5363"/>
                  </a:lnTo>
                  <a:lnTo>
                    <a:pt x="97902" y="1589"/>
                  </a:lnTo>
                  <a:lnTo>
                    <a:pt x="129197" y="471"/>
                  </a:lnTo>
                  <a:lnTo>
                    <a:pt x="166434" y="63"/>
                  </a:lnTo>
                  <a:lnTo>
                    <a:pt x="175259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846"/>
            <p:cNvSpPr/>
            <p:nvPr/>
          </p:nvSpPr>
          <p:spPr>
            <a:xfrm>
              <a:off x="5090160" y="1165860"/>
              <a:ext cx="129541" cy="22861"/>
            </a:xfrm>
            <a:custGeom>
              <a:avLst/>
              <a:gdLst/>
              <a:ahLst/>
              <a:cxnLst/>
              <a:rect l="0" t="0" r="0" b="0"/>
              <a:pathLst>
                <a:path w="129541" h="22861">
                  <a:moveTo>
                    <a:pt x="0" y="22860"/>
                  </a:moveTo>
                  <a:lnTo>
                    <a:pt x="4045" y="22860"/>
                  </a:lnTo>
                  <a:lnTo>
                    <a:pt x="34252" y="15946"/>
                  </a:lnTo>
                  <a:lnTo>
                    <a:pt x="69077" y="11287"/>
                  </a:lnTo>
                  <a:lnTo>
                    <a:pt x="100713" y="8102"/>
                  </a:lnTo>
                  <a:lnTo>
                    <a:pt x="113341" y="6987"/>
                  </a:lnTo>
                  <a:lnTo>
                    <a:pt x="12954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847"/>
            <p:cNvSpPr/>
            <p:nvPr/>
          </p:nvSpPr>
          <p:spPr>
            <a:xfrm>
              <a:off x="4732019" y="1074932"/>
              <a:ext cx="205742" cy="273809"/>
            </a:xfrm>
            <a:custGeom>
              <a:avLst/>
              <a:gdLst/>
              <a:ahLst/>
              <a:cxnLst/>
              <a:rect l="0" t="0" r="0" b="0"/>
              <a:pathLst>
                <a:path w="205742" h="273809">
                  <a:moveTo>
                    <a:pt x="0" y="98547"/>
                  </a:moveTo>
                  <a:lnTo>
                    <a:pt x="0" y="102593"/>
                  </a:lnTo>
                  <a:lnTo>
                    <a:pt x="4516" y="106836"/>
                  </a:lnTo>
                  <a:lnTo>
                    <a:pt x="21605" y="118109"/>
                  </a:lnTo>
                  <a:lnTo>
                    <a:pt x="50134" y="120973"/>
                  </a:lnTo>
                  <a:lnTo>
                    <a:pt x="84402" y="115319"/>
                  </a:lnTo>
                  <a:lnTo>
                    <a:pt x="104595" y="111984"/>
                  </a:lnTo>
                  <a:lnTo>
                    <a:pt x="137043" y="100003"/>
                  </a:lnTo>
                  <a:lnTo>
                    <a:pt x="175105" y="67855"/>
                  </a:lnTo>
                  <a:lnTo>
                    <a:pt x="183658" y="57813"/>
                  </a:lnTo>
                  <a:lnTo>
                    <a:pt x="187459" y="47706"/>
                  </a:lnTo>
                  <a:lnTo>
                    <a:pt x="190234" y="14748"/>
                  </a:lnTo>
                  <a:lnTo>
                    <a:pt x="188629" y="11355"/>
                  </a:lnTo>
                  <a:lnTo>
                    <a:pt x="182331" y="5326"/>
                  </a:lnTo>
                  <a:lnTo>
                    <a:pt x="173887" y="2082"/>
                  </a:lnTo>
                  <a:lnTo>
                    <a:pt x="154669" y="0"/>
                  </a:lnTo>
                  <a:lnTo>
                    <a:pt x="135575" y="7730"/>
                  </a:lnTo>
                  <a:lnTo>
                    <a:pt x="97862" y="39370"/>
                  </a:lnTo>
                  <a:lnTo>
                    <a:pt x="79891" y="60976"/>
                  </a:lnTo>
                  <a:lnTo>
                    <a:pt x="64731" y="97115"/>
                  </a:lnTo>
                  <a:lnTo>
                    <a:pt x="56245" y="126816"/>
                  </a:lnTo>
                  <a:lnTo>
                    <a:pt x="50062" y="156218"/>
                  </a:lnTo>
                  <a:lnTo>
                    <a:pt x="52442" y="189338"/>
                  </a:lnTo>
                  <a:lnTo>
                    <a:pt x="54634" y="204939"/>
                  </a:lnTo>
                  <a:lnTo>
                    <a:pt x="65389" y="227155"/>
                  </a:lnTo>
                  <a:lnTo>
                    <a:pt x="80147" y="244839"/>
                  </a:lnTo>
                  <a:lnTo>
                    <a:pt x="110775" y="267087"/>
                  </a:lnTo>
                  <a:lnTo>
                    <a:pt x="130754" y="271816"/>
                  </a:lnTo>
                  <a:lnTo>
                    <a:pt x="167800" y="273545"/>
                  </a:lnTo>
                  <a:lnTo>
                    <a:pt x="205741" y="27380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848"/>
            <p:cNvSpPr/>
            <p:nvPr/>
          </p:nvSpPr>
          <p:spPr>
            <a:xfrm>
              <a:off x="4472940" y="1120610"/>
              <a:ext cx="197530" cy="249353"/>
            </a:xfrm>
            <a:custGeom>
              <a:avLst/>
              <a:gdLst/>
              <a:ahLst/>
              <a:cxnLst/>
              <a:rect l="0" t="0" r="0" b="0"/>
              <a:pathLst>
                <a:path w="197530" h="249353">
                  <a:moveTo>
                    <a:pt x="137160" y="7150"/>
                  </a:moveTo>
                  <a:lnTo>
                    <a:pt x="119247" y="7150"/>
                  </a:lnTo>
                  <a:lnTo>
                    <a:pt x="83616" y="0"/>
                  </a:lnTo>
                  <a:lnTo>
                    <a:pt x="74416" y="585"/>
                  </a:lnTo>
                  <a:lnTo>
                    <a:pt x="50932" y="12545"/>
                  </a:lnTo>
                  <a:lnTo>
                    <a:pt x="44367" y="17450"/>
                  </a:lnTo>
                  <a:lnTo>
                    <a:pt x="40885" y="22452"/>
                  </a:lnTo>
                  <a:lnTo>
                    <a:pt x="38925" y="30028"/>
                  </a:lnTo>
                  <a:lnTo>
                    <a:pt x="38262" y="40173"/>
                  </a:lnTo>
                  <a:lnTo>
                    <a:pt x="39901" y="42712"/>
                  </a:lnTo>
                  <a:lnTo>
                    <a:pt x="73928" y="73636"/>
                  </a:lnTo>
                  <a:lnTo>
                    <a:pt x="105353" y="93598"/>
                  </a:lnTo>
                  <a:lnTo>
                    <a:pt x="136898" y="113847"/>
                  </a:lnTo>
                  <a:lnTo>
                    <a:pt x="174567" y="144311"/>
                  </a:lnTo>
                  <a:lnTo>
                    <a:pt x="191398" y="164630"/>
                  </a:lnTo>
                  <a:lnTo>
                    <a:pt x="196128" y="179870"/>
                  </a:lnTo>
                  <a:lnTo>
                    <a:pt x="197529" y="195109"/>
                  </a:lnTo>
                  <a:lnTo>
                    <a:pt x="193342" y="205269"/>
                  </a:lnTo>
                  <a:lnTo>
                    <a:pt x="176856" y="225590"/>
                  </a:lnTo>
                  <a:lnTo>
                    <a:pt x="162280" y="236784"/>
                  </a:lnTo>
                  <a:lnTo>
                    <a:pt x="143191" y="245463"/>
                  </a:lnTo>
                  <a:lnTo>
                    <a:pt x="121449" y="249352"/>
                  </a:lnTo>
                  <a:lnTo>
                    <a:pt x="86110" y="245429"/>
                  </a:lnTo>
                  <a:lnTo>
                    <a:pt x="53792" y="241519"/>
                  </a:lnTo>
                  <a:lnTo>
                    <a:pt x="26994" y="232844"/>
                  </a:lnTo>
                  <a:lnTo>
                    <a:pt x="0" y="22051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849"/>
            <p:cNvSpPr/>
            <p:nvPr/>
          </p:nvSpPr>
          <p:spPr>
            <a:xfrm>
              <a:off x="4142920" y="1112640"/>
              <a:ext cx="352881" cy="242059"/>
            </a:xfrm>
            <a:custGeom>
              <a:avLst/>
              <a:gdLst/>
              <a:ahLst/>
              <a:cxnLst/>
              <a:rect l="0" t="0" r="0" b="0"/>
              <a:pathLst>
                <a:path w="352881" h="242059">
                  <a:moveTo>
                    <a:pt x="169999" y="15120"/>
                  </a:moveTo>
                  <a:lnTo>
                    <a:pt x="157002" y="2969"/>
                  </a:lnTo>
                  <a:lnTo>
                    <a:pt x="149592" y="795"/>
                  </a:lnTo>
                  <a:lnTo>
                    <a:pt x="132923" y="0"/>
                  </a:lnTo>
                  <a:lnTo>
                    <a:pt x="123605" y="4449"/>
                  </a:lnTo>
                  <a:lnTo>
                    <a:pt x="91483" y="26987"/>
                  </a:lnTo>
                  <a:lnTo>
                    <a:pt x="56241" y="62246"/>
                  </a:lnTo>
                  <a:lnTo>
                    <a:pt x="38832" y="90795"/>
                  </a:lnTo>
                  <a:lnTo>
                    <a:pt x="22950" y="124843"/>
                  </a:lnTo>
                  <a:lnTo>
                    <a:pt x="8366" y="156756"/>
                  </a:lnTo>
                  <a:lnTo>
                    <a:pt x="0" y="185967"/>
                  </a:lnTo>
                  <a:lnTo>
                    <a:pt x="1882" y="217404"/>
                  </a:lnTo>
                  <a:lnTo>
                    <a:pt x="3734" y="221942"/>
                  </a:lnTo>
                  <a:lnTo>
                    <a:pt x="10308" y="229243"/>
                  </a:lnTo>
                  <a:lnTo>
                    <a:pt x="27575" y="238113"/>
                  </a:lnTo>
                  <a:lnTo>
                    <a:pt x="48778" y="242058"/>
                  </a:lnTo>
                  <a:lnTo>
                    <a:pt x="71146" y="239182"/>
                  </a:lnTo>
                  <a:lnTo>
                    <a:pt x="93861" y="228923"/>
                  </a:lnTo>
                  <a:lnTo>
                    <a:pt x="125876" y="203086"/>
                  </a:lnTo>
                  <a:lnTo>
                    <a:pt x="157353" y="166339"/>
                  </a:lnTo>
                  <a:lnTo>
                    <a:pt x="181236" y="128685"/>
                  </a:lnTo>
                  <a:lnTo>
                    <a:pt x="194609" y="92679"/>
                  </a:lnTo>
                  <a:lnTo>
                    <a:pt x="205738" y="57914"/>
                  </a:lnTo>
                  <a:lnTo>
                    <a:pt x="207896" y="50226"/>
                  </a:lnTo>
                  <a:lnTo>
                    <a:pt x="214522" y="39759"/>
                  </a:lnTo>
                  <a:lnTo>
                    <a:pt x="212929" y="41028"/>
                  </a:lnTo>
                  <a:lnTo>
                    <a:pt x="211320" y="42552"/>
                  </a:lnTo>
                  <a:lnTo>
                    <a:pt x="211093" y="45261"/>
                  </a:lnTo>
                  <a:lnTo>
                    <a:pt x="215374" y="78615"/>
                  </a:lnTo>
                  <a:lnTo>
                    <a:pt x="216521" y="114513"/>
                  </a:lnTo>
                  <a:lnTo>
                    <a:pt x="226319" y="152323"/>
                  </a:lnTo>
                  <a:lnTo>
                    <a:pt x="242210" y="181921"/>
                  </a:lnTo>
                  <a:lnTo>
                    <a:pt x="251764" y="193958"/>
                  </a:lnTo>
                  <a:lnTo>
                    <a:pt x="288363" y="215202"/>
                  </a:lnTo>
                  <a:lnTo>
                    <a:pt x="314735" y="219742"/>
                  </a:lnTo>
                  <a:lnTo>
                    <a:pt x="352880" y="22086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850"/>
            <p:cNvSpPr/>
            <p:nvPr/>
          </p:nvSpPr>
          <p:spPr>
            <a:xfrm>
              <a:off x="3887868" y="1128335"/>
              <a:ext cx="219313" cy="257771"/>
            </a:xfrm>
            <a:custGeom>
              <a:avLst/>
              <a:gdLst/>
              <a:ahLst/>
              <a:cxnLst/>
              <a:rect l="0" t="0" r="0" b="0"/>
              <a:pathLst>
                <a:path w="219313" h="257771">
                  <a:moveTo>
                    <a:pt x="44051" y="128965"/>
                  </a:moveTo>
                  <a:lnTo>
                    <a:pt x="48097" y="128965"/>
                  </a:lnTo>
                  <a:lnTo>
                    <a:pt x="52341" y="126707"/>
                  </a:lnTo>
                  <a:lnTo>
                    <a:pt x="57049" y="123728"/>
                  </a:lnTo>
                  <a:lnTo>
                    <a:pt x="94250" y="114877"/>
                  </a:lnTo>
                  <a:lnTo>
                    <a:pt x="128462" y="99556"/>
                  </a:lnTo>
                  <a:lnTo>
                    <a:pt x="141680" y="93034"/>
                  </a:lnTo>
                  <a:lnTo>
                    <a:pt x="167250" y="66056"/>
                  </a:lnTo>
                  <a:lnTo>
                    <a:pt x="176801" y="46592"/>
                  </a:lnTo>
                  <a:lnTo>
                    <a:pt x="180341" y="27149"/>
                  </a:lnTo>
                  <a:lnTo>
                    <a:pt x="180824" y="17109"/>
                  </a:lnTo>
                  <a:lnTo>
                    <a:pt x="178782" y="9260"/>
                  </a:lnTo>
                  <a:lnTo>
                    <a:pt x="177052" y="5981"/>
                  </a:lnTo>
                  <a:lnTo>
                    <a:pt x="175052" y="3796"/>
                  </a:lnTo>
                  <a:lnTo>
                    <a:pt x="170571" y="1367"/>
                  </a:lnTo>
                  <a:lnTo>
                    <a:pt x="159244" y="0"/>
                  </a:lnTo>
                  <a:lnTo>
                    <a:pt x="126222" y="10081"/>
                  </a:lnTo>
                  <a:lnTo>
                    <a:pt x="89554" y="30639"/>
                  </a:lnTo>
                  <a:lnTo>
                    <a:pt x="75281" y="42084"/>
                  </a:lnTo>
                  <a:lnTo>
                    <a:pt x="50064" y="74769"/>
                  </a:lnTo>
                  <a:lnTo>
                    <a:pt x="24919" y="109981"/>
                  </a:lnTo>
                  <a:lnTo>
                    <a:pt x="12888" y="139520"/>
                  </a:lnTo>
                  <a:lnTo>
                    <a:pt x="3962" y="169722"/>
                  </a:lnTo>
                  <a:lnTo>
                    <a:pt x="0" y="196074"/>
                  </a:lnTo>
                  <a:lnTo>
                    <a:pt x="2871" y="215924"/>
                  </a:lnTo>
                  <a:lnTo>
                    <a:pt x="9084" y="232529"/>
                  </a:lnTo>
                  <a:lnTo>
                    <a:pt x="16092" y="240751"/>
                  </a:lnTo>
                  <a:lnTo>
                    <a:pt x="25699" y="247227"/>
                  </a:lnTo>
                  <a:lnTo>
                    <a:pt x="45387" y="254787"/>
                  </a:lnTo>
                  <a:lnTo>
                    <a:pt x="77053" y="257770"/>
                  </a:lnTo>
                  <a:lnTo>
                    <a:pt x="105759" y="256029"/>
                  </a:lnTo>
                  <a:lnTo>
                    <a:pt x="141754" y="247855"/>
                  </a:lnTo>
                  <a:lnTo>
                    <a:pt x="178560" y="238088"/>
                  </a:lnTo>
                  <a:lnTo>
                    <a:pt x="206652" y="228005"/>
                  </a:lnTo>
                  <a:lnTo>
                    <a:pt x="219312" y="220405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851"/>
            <p:cNvSpPr/>
            <p:nvPr/>
          </p:nvSpPr>
          <p:spPr>
            <a:xfrm>
              <a:off x="3703319" y="1158239"/>
              <a:ext cx="205741" cy="83821"/>
            </a:xfrm>
            <a:custGeom>
              <a:avLst/>
              <a:gdLst/>
              <a:ahLst/>
              <a:cxnLst/>
              <a:rect l="0" t="0" r="0" b="0"/>
              <a:pathLst>
                <a:path w="205741" h="83821">
                  <a:moveTo>
                    <a:pt x="0" y="83820"/>
                  </a:moveTo>
                  <a:lnTo>
                    <a:pt x="4046" y="83820"/>
                  </a:lnTo>
                  <a:lnTo>
                    <a:pt x="8290" y="81563"/>
                  </a:lnTo>
                  <a:lnTo>
                    <a:pt x="40091" y="61863"/>
                  </a:lnTo>
                  <a:lnTo>
                    <a:pt x="75057" y="48940"/>
                  </a:lnTo>
                  <a:lnTo>
                    <a:pt x="112319" y="35977"/>
                  </a:lnTo>
                  <a:lnTo>
                    <a:pt x="144389" y="21406"/>
                  </a:lnTo>
                  <a:lnTo>
                    <a:pt x="180571" y="7763"/>
                  </a:lnTo>
                  <a:lnTo>
                    <a:pt x="20574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852"/>
            <p:cNvSpPr/>
            <p:nvPr/>
          </p:nvSpPr>
          <p:spPr>
            <a:xfrm>
              <a:off x="3749042" y="982979"/>
              <a:ext cx="7618" cy="441962"/>
            </a:xfrm>
            <a:custGeom>
              <a:avLst/>
              <a:gdLst/>
              <a:ahLst/>
              <a:cxnLst/>
              <a:rect l="0" t="0" r="0" b="0"/>
              <a:pathLst>
                <a:path w="7618" h="441962">
                  <a:moveTo>
                    <a:pt x="7617" y="0"/>
                  </a:moveTo>
                  <a:lnTo>
                    <a:pt x="7617" y="35392"/>
                  </a:lnTo>
                  <a:lnTo>
                    <a:pt x="7617" y="72091"/>
                  </a:lnTo>
                  <a:lnTo>
                    <a:pt x="7617" y="109978"/>
                  </a:lnTo>
                  <a:lnTo>
                    <a:pt x="7617" y="136368"/>
                  </a:lnTo>
                  <a:lnTo>
                    <a:pt x="7617" y="163055"/>
                  </a:lnTo>
                  <a:lnTo>
                    <a:pt x="7617" y="191849"/>
                  </a:lnTo>
                  <a:lnTo>
                    <a:pt x="5360" y="221580"/>
                  </a:lnTo>
                  <a:lnTo>
                    <a:pt x="2381" y="251727"/>
                  </a:lnTo>
                  <a:lnTo>
                    <a:pt x="1057" y="282059"/>
                  </a:lnTo>
                  <a:lnTo>
                    <a:pt x="469" y="310215"/>
                  </a:lnTo>
                  <a:lnTo>
                    <a:pt x="207" y="336840"/>
                  </a:lnTo>
                  <a:lnTo>
                    <a:pt x="60" y="373937"/>
                  </a:lnTo>
                  <a:lnTo>
                    <a:pt x="10" y="407827"/>
                  </a:lnTo>
                  <a:lnTo>
                    <a:pt x="0" y="427034"/>
                  </a:lnTo>
                  <a:lnTo>
                    <a:pt x="2256" y="433351"/>
                  </a:lnTo>
                  <a:lnTo>
                    <a:pt x="7617" y="44196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853"/>
            <p:cNvSpPr/>
            <p:nvPr/>
          </p:nvSpPr>
          <p:spPr>
            <a:xfrm>
              <a:off x="3377271" y="1143000"/>
              <a:ext cx="260735" cy="249808"/>
            </a:xfrm>
            <a:custGeom>
              <a:avLst/>
              <a:gdLst/>
              <a:ahLst/>
              <a:cxnLst/>
              <a:rect l="0" t="0" r="0" b="0"/>
              <a:pathLst>
                <a:path w="260735" h="249808">
                  <a:moveTo>
                    <a:pt x="150788" y="0"/>
                  </a:moveTo>
                  <a:lnTo>
                    <a:pt x="121626" y="846"/>
                  </a:lnTo>
                  <a:lnTo>
                    <a:pt x="93044" y="10605"/>
                  </a:lnTo>
                  <a:lnTo>
                    <a:pt x="84766" y="17695"/>
                  </a:lnTo>
                  <a:lnTo>
                    <a:pt x="70831" y="31207"/>
                  </a:lnTo>
                  <a:lnTo>
                    <a:pt x="52873" y="48193"/>
                  </a:lnTo>
                  <a:lnTo>
                    <a:pt x="39085" y="69312"/>
                  </a:lnTo>
                  <a:lnTo>
                    <a:pt x="22796" y="103249"/>
                  </a:lnTo>
                  <a:lnTo>
                    <a:pt x="12300" y="132568"/>
                  </a:lnTo>
                  <a:lnTo>
                    <a:pt x="3828" y="162704"/>
                  </a:lnTo>
                  <a:lnTo>
                    <a:pt x="0" y="189037"/>
                  </a:lnTo>
                  <a:lnTo>
                    <a:pt x="2911" y="208881"/>
                  </a:lnTo>
                  <a:lnTo>
                    <a:pt x="13181" y="225485"/>
                  </a:lnTo>
                  <a:lnTo>
                    <a:pt x="26949" y="237084"/>
                  </a:lnTo>
                  <a:lnTo>
                    <a:pt x="45797" y="245883"/>
                  </a:lnTo>
                  <a:lnTo>
                    <a:pt x="71514" y="249807"/>
                  </a:lnTo>
                  <a:lnTo>
                    <a:pt x="100583" y="246925"/>
                  </a:lnTo>
                  <a:lnTo>
                    <a:pt x="135509" y="237519"/>
                  </a:lnTo>
                  <a:lnTo>
                    <a:pt x="164229" y="224939"/>
                  </a:lnTo>
                  <a:lnTo>
                    <a:pt x="202017" y="205518"/>
                  </a:lnTo>
                  <a:lnTo>
                    <a:pt x="217583" y="194634"/>
                  </a:lnTo>
                  <a:lnTo>
                    <a:pt x="235020" y="174227"/>
                  </a:lnTo>
                  <a:lnTo>
                    <a:pt x="251774" y="137024"/>
                  </a:lnTo>
                  <a:lnTo>
                    <a:pt x="260734" y="107499"/>
                  </a:lnTo>
                  <a:lnTo>
                    <a:pt x="259484" y="95473"/>
                  </a:lnTo>
                  <a:lnTo>
                    <a:pt x="254020" y="79182"/>
                  </a:lnTo>
                  <a:lnTo>
                    <a:pt x="233048" y="52344"/>
                  </a:lnTo>
                  <a:lnTo>
                    <a:pt x="222908" y="48664"/>
                  </a:lnTo>
                  <a:lnTo>
                    <a:pt x="186942" y="39947"/>
                  </a:lnTo>
                  <a:lnTo>
                    <a:pt x="166029" y="381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854"/>
            <p:cNvSpPr/>
            <p:nvPr/>
          </p:nvSpPr>
          <p:spPr>
            <a:xfrm>
              <a:off x="3223261" y="1143000"/>
              <a:ext cx="129540" cy="258905"/>
            </a:xfrm>
            <a:custGeom>
              <a:avLst/>
              <a:gdLst/>
              <a:ahLst/>
              <a:cxnLst/>
              <a:rect l="0" t="0" r="0" b="0"/>
              <a:pathLst>
                <a:path w="129540" h="258905">
                  <a:moveTo>
                    <a:pt x="7619" y="53339"/>
                  </a:moveTo>
                  <a:lnTo>
                    <a:pt x="7619" y="89063"/>
                  </a:lnTo>
                  <a:lnTo>
                    <a:pt x="7619" y="121450"/>
                  </a:lnTo>
                  <a:lnTo>
                    <a:pt x="12855" y="158390"/>
                  </a:lnTo>
                  <a:lnTo>
                    <a:pt x="14768" y="196042"/>
                  </a:lnTo>
                  <a:lnTo>
                    <a:pt x="12841" y="218106"/>
                  </a:lnTo>
                  <a:lnTo>
                    <a:pt x="8077" y="248949"/>
                  </a:lnTo>
                  <a:lnTo>
                    <a:pt x="7924" y="252326"/>
                  </a:lnTo>
                  <a:lnTo>
                    <a:pt x="6976" y="254577"/>
                  </a:lnTo>
                  <a:lnTo>
                    <a:pt x="5496" y="256078"/>
                  </a:lnTo>
                  <a:lnTo>
                    <a:pt x="320" y="258904"/>
                  </a:lnTo>
                  <a:lnTo>
                    <a:pt x="7" y="226512"/>
                  </a:lnTo>
                  <a:lnTo>
                    <a:pt x="0" y="191624"/>
                  </a:lnTo>
                  <a:lnTo>
                    <a:pt x="846" y="161293"/>
                  </a:lnTo>
                  <a:lnTo>
                    <a:pt x="6082" y="126718"/>
                  </a:lnTo>
                  <a:lnTo>
                    <a:pt x="13842" y="94649"/>
                  </a:lnTo>
                  <a:lnTo>
                    <a:pt x="28949" y="57987"/>
                  </a:lnTo>
                  <a:lnTo>
                    <a:pt x="39903" y="39477"/>
                  </a:lnTo>
                  <a:lnTo>
                    <a:pt x="62706" y="9998"/>
                  </a:lnTo>
                  <a:lnTo>
                    <a:pt x="71895" y="4443"/>
                  </a:lnTo>
                  <a:lnTo>
                    <a:pt x="91592" y="877"/>
                  </a:lnTo>
                  <a:lnTo>
                    <a:pt x="129539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855"/>
            <p:cNvSpPr/>
            <p:nvPr/>
          </p:nvSpPr>
          <p:spPr>
            <a:xfrm>
              <a:off x="2872832" y="947208"/>
              <a:ext cx="294120" cy="317713"/>
            </a:xfrm>
            <a:custGeom>
              <a:avLst/>
              <a:gdLst/>
              <a:ahLst/>
              <a:cxnLst/>
              <a:rect l="0" t="0" r="0" b="0"/>
              <a:pathLst>
                <a:path w="294120" h="317713">
                  <a:moveTo>
                    <a:pt x="7527" y="119592"/>
                  </a:moveTo>
                  <a:lnTo>
                    <a:pt x="3482" y="119592"/>
                  </a:lnTo>
                  <a:lnTo>
                    <a:pt x="2291" y="118745"/>
                  </a:lnTo>
                  <a:lnTo>
                    <a:pt x="1496" y="117334"/>
                  </a:lnTo>
                  <a:lnTo>
                    <a:pt x="379" y="109045"/>
                  </a:lnTo>
                  <a:lnTo>
                    <a:pt x="0" y="95119"/>
                  </a:lnTo>
                  <a:lnTo>
                    <a:pt x="10522" y="68427"/>
                  </a:lnTo>
                  <a:lnTo>
                    <a:pt x="32484" y="43163"/>
                  </a:lnTo>
                  <a:lnTo>
                    <a:pt x="54715" y="27143"/>
                  </a:lnTo>
                  <a:lnTo>
                    <a:pt x="89881" y="13716"/>
                  </a:lnTo>
                  <a:lnTo>
                    <a:pt x="118289" y="5530"/>
                  </a:lnTo>
                  <a:lnTo>
                    <a:pt x="151259" y="0"/>
                  </a:lnTo>
                  <a:lnTo>
                    <a:pt x="182477" y="619"/>
                  </a:lnTo>
                  <a:lnTo>
                    <a:pt x="213175" y="6165"/>
                  </a:lnTo>
                  <a:lnTo>
                    <a:pt x="241463" y="15428"/>
                  </a:lnTo>
                  <a:lnTo>
                    <a:pt x="257125" y="25037"/>
                  </a:lnTo>
                  <a:lnTo>
                    <a:pt x="275463" y="45573"/>
                  </a:lnTo>
                  <a:lnTo>
                    <a:pt x="289928" y="72731"/>
                  </a:lnTo>
                  <a:lnTo>
                    <a:pt x="294119" y="102226"/>
                  </a:lnTo>
                  <a:lnTo>
                    <a:pt x="288380" y="140276"/>
                  </a:lnTo>
                  <a:lnTo>
                    <a:pt x="282211" y="157571"/>
                  </a:lnTo>
                  <a:lnTo>
                    <a:pt x="265304" y="186348"/>
                  </a:lnTo>
                  <a:lnTo>
                    <a:pt x="247501" y="215477"/>
                  </a:lnTo>
                  <a:lnTo>
                    <a:pt x="214260" y="248504"/>
                  </a:lnTo>
                  <a:lnTo>
                    <a:pt x="182984" y="275442"/>
                  </a:lnTo>
                  <a:lnTo>
                    <a:pt x="145175" y="303363"/>
                  </a:lnTo>
                  <a:lnTo>
                    <a:pt x="132586" y="313999"/>
                  </a:lnTo>
                  <a:lnTo>
                    <a:pt x="121827" y="31771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856"/>
            <p:cNvSpPr/>
            <p:nvPr/>
          </p:nvSpPr>
          <p:spPr>
            <a:xfrm>
              <a:off x="2956562" y="1028700"/>
              <a:ext cx="22858" cy="396241"/>
            </a:xfrm>
            <a:custGeom>
              <a:avLst/>
              <a:gdLst/>
              <a:ahLst/>
              <a:cxnLst/>
              <a:rect l="0" t="0" r="0" b="0"/>
              <a:pathLst>
                <a:path w="22858" h="396241">
                  <a:moveTo>
                    <a:pt x="7618" y="0"/>
                  </a:moveTo>
                  <a:lnTo>
                    <a:pt x="6771" y="26491"/>
                  </a:lnTo>
                  <a:lnTo>
                    <a:pt x="1586" y="50451"/>
                  </a:lnTo>
                  <a:lnTo>
                    <a:pt x="468" y="79859"/>
                  </a:lnTo>
                  <a:lnTo>
                    <a:pt x="137" y="115384"/>
                  </a:lnTo>
                  <a:lnTo>
                    <a:pt x="59" y="141028"/>
                  </a:lnTo>
                  <a:lnTo>
                    <a:pt x="25" y="169359"/>
                  </a:lnTo>
                  <a:lnTo>
                    <a:pt x="10" y="198884"/>
                  </a:lnTo>
                  <a:lnTo>
                    <a:pt x="3" y="228092"/>
                  </a:lnTo>
                  <a:lnTo>
                    <a:pt x="0" y="255185"/>
                  </a:lnTo>
                  <a:lnTo>
                    <a:pt x="4043" y="290193"/>
                  </a:lnTo>
                  <a:lnTo>
                    <a:pt x="6559" y="322015"/>
                  </a:lnTo>
                  <a:lnTo>
                    <a:pt x="12645" y="356178"/>
                  </a:lnTo>
                  <a:lnTo>
                    <a:pt x="15316" y="373739"/>
                  </a:lnTo>
                  <a:lnTo>
                    <a:pt x="22857" y="39624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291"/>
          <p:cNvGrpSpPr/>
          <p:nvPr/>
        </p:nvGrpSpPr>
        <p:grpSpPr>
          <a:xfrm>
            <a:off x="5357628" y="891539"/>
            <a:ext cx="1632607" cy="479588"/>
            <a:chOff x="5357628" y="891539"/>
            <a:chExt cx="1632607" cy="479588"/>
          </a:xfrm>
        </p:grpSpPr>
        <p:sp>
          <p:nvSpPr>
            <p:cNvPr id="39" name="SMARTInkShape-1857"/>
            <p:cNvSpPr/>
            <p:nvPr/>
          </p:nvSpPr>
          <p:spPr>
            <a:xfrm>
              <a:off x="6135767" y="1074902"/>
              <a:ext cx="165973" cy="257014"/>
            </a:xfrm>
            <a:custGeom>
              <a:avLst/>
              <a:gdLst/>
              <a:ahLst/>
              <a:cxnLst/>
              <a:rect l="0" t="0" r="0" b="0"/>
              <a:pathLst>
                <a:path w="165973" h="257014">
                  <a:moveTo>
                    <a:pt x="21193" y="98577"/>
                  </a:moveTo>
                  <a:lnTo>
                    <a:pt x="25238" y="102623"/>
                  </a:lnTo>
                  <a:lnTo>
                    <a:pt x="29481" y="104609"/>
                  </a:lnTo>
                  <a:lnTo>
                    <a:pt x="39105" y="105884"/>
                  </a:lnTo>
                  <a:lnTo>
                    <a:pt x="66010" y="97867"/>
                  </a:lnTo>
                  <a:lnTo>
                    <a:pt x="103345" y="83275"/>
                  </a:lnTo>
                  <a:lnTo>
                    <a:pt x="120958" y="73165"/>
                  </a:lnTo>
                  <a:lnTo>
                    <a:pt x="143041" y="43450"/>
                  </a:lnTo>
                  <a:lnTo>
                    <a:pt x="145604" y="38966"/>
                  </a:lnTo>
                  <a:lnTo>
                    <a:pt x="146467" y="34283"/>
                  </a:lnTo>
                  <a:lnTo>
                    <a:pt x="143722" y="13618"/>
                  </a:lnTo>
                  <a:lnTo>
                    <a:pt x="141125" y="7760"/>
                  </a:lnTo>
                  <a:lnTo>
                    <a:pt x="139248" y="5012"/>
                  </a:lnTo>
                  <a:lnTo>
                    <a:pt x="136302" y="3181"/>
                  </a:lnTo>
                  <a:lnTo>
                    <a:pt x="121668" y="241"/>
                  </a:lnTo>
                  <a:lnTo>
                    <a:pt x="118655" y="0"/>
                  </a:lnTo>
                  <a:lnTo>
                    <a:pt x="102282" y="3706"/>
                  </a:lnTo>
                  <a:lnTo>
                    <a:pt x="85389" y="14211"/>
                  </a:lnTo>
                  <a:lnTo>
                    <a:pt x="59384" y="46169"/>
                  </a:lnTo>
                  <a:lnTo>
                    <a:pt x="33905" y="83460"/>
                  </a:lnTo>
                  <a:lnTo>
                    <a:pt x="12540" y="121454"/>
                  </a:lnTo>
                  <a:lnTo>
                    <a:pt x="6407" y="157157"/>
                  </a:lnTo>
                  <a:lnTo>
                    <a:pt x="179" y="189547"/>
                  </a:lnTo>
                  <a:lnTo>
                    <a:pt x="0" y="205049"/>
                  </a:lnTo>
                  <a:lnTo>
                    <a:pt x="4659" y="226362"/>
                  </a:lnTo>
                  <a:lnTo>
                    <a:pt x="9047" y="235240"/>
                  </a:lnTo>
                  <a:lnTo>
                    <a:pt x="20322" y="244997"/>
                  </a:lnTo>
                  <a:lnTo>
                    <a:pt x="39302" y="255033"/>
                  </a:lnTo>
                  <a:lnTo>
                    <a:pt x="49279" y="257013"/>
                  </a:lnTo>
                  <a:lnTo>
                    <a:pt x="75565" y="252201"/>
                  </a:lnTo>
                  <a:lnTo>
                    <a:pt x="112769" y="240644"/>
                  </a:lnTo>
                  <a:lnTo>
                    <a:pt x="148492" y="222063"/>
                  </a:lnTo>
                  <a:lnTo>
                    <a:pt x="165972" y="21287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858"/>
            <p:cNvSpPr/>
            <p:nvPr/>
          </p:nvSpPr>
          <p:spPr>
            <a:xfrm>
              <a:off x="6393221" y="1104900"/>
              <a:ext cx="15199" cy="205120"/>
            </a:xfrm>
            <a:custGeom>
              <a:avLst/>
              <a:gdLst/>
              <a:ahLst/>
              <a:cxnLst/>
              <a:rect l="0" t="0" r="0" b="0"/>
              <a:pathLst>
                <a:path w="15199" h="205120">
                  <a:moveTo>
                    <a:pt x="7579" y="0"/>
                  </a:moveTo>
                  <a:lnTo>
                    <a:pt x="7579" y="10605"/>
                  </a:lnTo>
                  <a:lnTo>
                    <a:pt x="664" y="47046"/>
                  </a:lnTo>
                  <a:lnTo>
                    <a:pt x="98" y="78719"/>
                  </a:lnTo>
                  <a:lnTo>
                    <a:pt x="0" y="107426"/>
                  </a:lnTo>
                  <a:lnTo>
                    <a:pt x="4012" y="143422"/>
                  </a:lnTo>
                  <a:lnTo>
                    <a:pt x="7109" y="180443"/>
                  </a:lnTo>
                  <a:lnTo>
                    <a:pt x="8216" y="191110"/>
                  </a:lnTo>
                  <a:lnTo>
                    <a:pt x="14877" y="205119"/>
                  </a:lnTo>
                  <a:lnTo>
                    <a:pt x="15198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859"/>
            <p:cNvSpPr/>
            <p:nvPr/>
          </p:nvSpPr>
          <p:spPr>
            <a:xfrm>
              <a:off x="6423660" y="998220"/>
              <a:ext cx="15241" cy="15241"/>
            </a:xfrm>
            <a:custGeom>
              <a:avLst/>
              <a:gdLst/>
              <a:ahLst/>
              <a:cxnLst/>
              <a:rect l="0" t="0" r="0" b="0"/>
              <a:pathLst>
                <a:path w="15241" h="15241">
                  <a:moveTo>
                    <a:pt x="0" y="0"/>
                  </a:moveTo>
                  <a:lnTo>
                    <a:pt x="0" y="4045"/>
                  </a:lnTo>
                  <a:lnTo>
                    <a:pt x="846" y="5236"/>
                  </a:lnTo>
                  <a:lnTo>
                    <a:pt x="2258" y="6031"/>
                  </a:lnTo>
                  <a:lnTo>
                    <a:pt x="4045" y="6560"/>
                  </a:lnTo>
                  <a:lnTo>
                    <a:pt x="15240" y="1524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860"/>
            <p:cNvSpPr/>
            <p:nvPr/>
          </p:nvSpPr>
          <p:spPr>
            <a:xfrm>
              <a:off x="6522719" y="1059905"/>
              <a:ext cx="190501" cy="294765"/>
            </a:xfrm>
            <a:custGeom>
              <a:avLst/>
              <a:gdLst/>
              <a:ahLst/>
              <a:cxnLst/>
              <a:rect l="0" t="0" r="0" b="0"/>
              <a:pathLst>
                <a:path w="190501" h="294765">
                  <a:moveTo>
                    <a:pt x="0" y="52615"/>
                  </a:moveTo>
                  <a:lnTo>
                    <a:pt x="847" y="64781"/>
                  </a:lnTo>
                  <a:lnTo>
                    <a:pt x="6032" y="88007"/>
                  </a:lnTo>
                  <a:lnTo>
                    <a:pt x="7307" y="124705"/>
                  </a:lnTo>
                  <a:lnTo>
                    <a:pt x="11573" y="154502"/>
                  </a:lnTo>
                  <a:lnTo>
                    <a:pt x="14154" y="188825"/>
                  </a:lnTo>
                  <a:lnTo>
                    <a:pt x="14919" y="221760"/>
                  </a:lnTo>
                  <a:lnTo>
                    <a:pt x="15177" y="256300"/>
                  </a:lnTo>
                  <a:lnTo>
                    <a:pt x="15240" y="293919"/>
                  </a:lnTo>
                  <a:lnTo>
                    <a:pt x="15240" y="294764"/>
                  </a:lnTo>
                  <a:lnTo>
                    <a:pt x="16088" y="276428"/>
                  </a:lnTo>
                  <a:lnTo>
                    <a:pt x="21801" y="242484"/>
                  </a:lnTo>
                  <a:lnTo>
                    <a:pt x="22652" y="205580"/>
                  </a:lnTo>
                  <a:lnTo>
                    <a:pt x="22799" y="170657"/>
                  </a:lnTo>
                  <a:lnTo>
                    <a:pt x="22842" y="133498"/>
                  </a:lnTo>
                  <a:lnTo>
                    <a:pt x="23702" y="96524"/>
                  </a:lnTo>
                  <a:lnTo>
                    <a:pt x="28943" y="64590"/>
                  </a:lnTo>
                  <a:lnTo>
                    <a:pt x="40556" y="30615"/>
                  </a:lnTo>
                  <a:lnTo>
                    <a:pt x="44818" y="22708"/>
                  </a:lnTo>
                  <a:lnTo>
                    <a:pt x="56326" y="11665"/>
                  </a:lnTo>
                  <a:lnTo>
                    <a:pt x="69061" y="4781"/>
                  </a:lnTo>
                  <a:lnTo>
                    <a:pt x="86596" y="906"/>
                  </a:lnTo>
                  <a:lnTo>
                    <a:pt x="100295" y="0"/>
                  </a:lnTo>
                  <a:lnTo>
                    <a:pt x="112591" y="4112"/>
                  </a:lnTo>
                  <a:lnTo>
                    <a:pt x="149761" y="35118"/>
                  </a:lnTo>
                  <a:lnTo>
                    <a:pt x="161026" y="58249"/>
                  </a:lnTo>
                  <a:lnTo>
                    <a:pt x="169725" y="86551"/>
                  </a:lnTo>
                  <a:lnTo>
                    <a:pt x="173621" y="116386"/>
                  </a:lnTo>
                  <a:lnTo>
                    <a:pt x="174775" y="146675"/>
                  </a:lnTo>
                  <a:lnTo>
                    <a:pt x="175117" y="177098"/>
                  </a:lnTo>
                  <a:lnTo>
                    <a:pt x="175232" y="210789"/>
                  </a:lnTo>
                  <a:lnTo>
                    <a:pt x="175256" y="235952"/>
                  </a:lnTo>
                  <a:lnTo>
                    <a:pt x="177516" y="242189"/>
                  </a:lnTo>
                  <a:lnTo>
                    <a:pt x="181822" y="249046"/>
                  </a:lnTo>
                  <a:lnTo>
                    <a:pt x="182174" y="248762"/>
                  </a:lnTo>
                  <a:lnTo>
                    <a:pt x="182567" y="246189"/>
                  </a:lnTo>
                  <a:lnTo>
                    <a:pt x="183518" y="245164"/>
                  </a:lnTo>
                  <a:lnTo>
                    <a:pt x="190500" y="243115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861"/>
            <p:cNvSpPr/>
            <p:nvPr/>
          </p:nvSpPr>
          <p:spPr>
            <a:xfrm>
              <a:off x="6798685" y="1043939"/>
              <a:ext cx="191550" cy="304802"/>
            </a:xfrm>
            <a:custGeom>
              <a:avLst/>
              <a:gdLst/>
              <a:ahLst/>
              <a:cxnLst/>
              <a:rect l="0" t="0" r="0" b="0"/>
              <a:pathLst>
                <a:path w="191550" h="304802">
                  <a:moveTo>
                    <a:pt x="120275" y="0"/>
                  </a:moveTo>
                  <a:lnTo>
                    <a:pt x="86722" y="0"/>
                  </a:lnTo>
                  <a:lnTo>
                    <a:pt x="64572" y="2258"/>
                  </a:lnTo>
                  <a:lnTo>
                    <a:pt x="29296" y="15439"/>
                  </a:lnTo>
                  <a:lnTo>
                    <a:pt x="19726" y="21255"/>
                  </a:lnTo>
                  <a:lnTo>
                    <a:pt x="2056" y="42482"/>
                  </a:lnTo>
                  <a:lnTo>
                    <a:pt x="0" y="47950"/>
                  </a:lnTo>
                  <a:lnTo>
                    <a:pt x="1144" y="50593"/>
                  </a:lnTo>
                  <a:lnTo>
                    <a:pt x="6932" y="55789"/>
                  </a:lnTo>
                  <a:lnTo>
                    <a:pt x="38267" y="75158"/>
                  </a:lnTo>
                  <a:lnTo>
                    <a:pt x="72529" y="94276"/>
                  </a:lnTo>
                  <a:lnTo>
                    <a:pt x="106892" y="114359"/>
                  </a:lnTo>
                  <a:lnTo>
                    <a:pt x="141996" y="134632"/>
                  </a:lnTo>
                  <a:lnTo>
                    <a:pt x="165658" y="153909"/>
                  </a:lnTo>
                  <a:lnTo>
                    <a:pt x="180664" y="175707"/>
                  </a:lnTo>
                  <a:lnTo>
                    <a:pt x="190472" y="198253"/>
                  </a:lnTo>
                  <a:lnTo>
                    <a:pt x="191549" y="211162"/>
                  </a:lnTo>
                  <a:lnTo>
                    <a:pt x="185342" y="237291"/>
                  </a:lnTo>
                  <a:lnTo>
                    <a:pt x="178406" y="251307"/>
                  </a:lnTo>
                  <a:lnTo>
                    <a:pt x="162899" y="264868"/>
                  </a:lnTo>
                  <a:lnTo>
                    <a:pt x="128820" y="278537"/>
                  </a:lnTo>
                  <a:lnTo>
                    <a:pt x="96936" y="287611"/>
                  </a:lnTo>
                  <a:lnTo>
                    <a:pt x="67286" y="296032"/>
                  </a:lnTo>
                  <a:lnTo>
                    <a:pt x="36454" y="30480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862"/>
            <p:cNvSpPr/>
            <p:nvPr/>
          </p:nvSpPr>
          <p:spPr>
            <a:xfrm>
              <a:off x="5905500" y="1135379"/>
              <a:ext cx="220981" cy="60961"/>
            </a:xfrm>
            <a:custGeom>
              <a:avLst/>
              <a:gdLst/>
              <a:ahLst/>
              <a:cxnLst/>
              <a:rect l="0" t="0" r="0" b="0"/>
              <a:pathLst>
                <a:path w="220981" h="60961">
                  <a:moveTo>
                    <a:pt x="0" y="60960"/>
                  </a:moveTo>
                  <a:lnTo>
                    <a:pt x="14690" y="60114"/>
                  </a:lnTo>
                  <a:lnTo>
                    <a:pt x="50696" y="50355"/>
                  </a:lnTo>
                  <a:lnTo>
                    <a:pt x="79461" y="43048"/>
                  </a:lnTo>
                  <a:lnTo>
                    <a:pt x="113479" y="31476"/>
                  </a:lnTo>
                  <a:lnTo>
                    <a:pt x="142278" y="21368"/>
                  </a:lnTo>
                  <a:lnTo>
                    <a:pt x="179155" y="11214"/>
                  </a:lnTo>
                  <a:lnTo>
                    <a:pt x="22098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863"/>
            <p:cNvSpPr/>
            <p:nvPr/>
          </p:nvSpPr>
          <p:spPr>
            <a:xfrm>
              <a:off x="5966460" y="891539"/>
              <a:ext cx="22546" cy="449582"/>
            </a:xfrm>
            <a:custGeom>
              <a:avLst/>
              <a:gdLst/>
              <a:ahLst/>
              <a:cxnLst/>
              <a:rect l="0" t="0" r="0" b="0"/>
              <a:pathLst>
                <a:path w="22546" h="449582">
                  <a:moveTo>
                    <a:pt x="15240" y="0"/>
                  </a:moveTo>
                  <a:lnTo>
                    <a:pt x="15240" y="36046"/>
                  </a:lnTo>
                  <a:lnTo>
                    <a:pt x="16086" y="68143"/>
                  </a:lnTo>
                  <a:lnTo>
                    <a:pt x="20476" y="97990"/>
                  </a:lnTo>
                  <a:lnTo>
                    <a:pt x="22154" y="134115"/>
                  </a:lnTo>
                  <a:lnTo>
                    <a:pt x="22545" y="162054"/>
                  </a:lnTo>
                  <a:lnTo>
                    <a:pt x="20462" y="191404"/>
                  </a:lnTo>
                  <a:lnTo>
                    <a:pt x="17561" y="221382"/>
                  </a:lnTo>
                  <a:lnTo>
                    <a:pt x="16271" y="251639"/>
                  </a:lnTo>
                  <a:lnTo>
                    <a:pt x="15698" y="282020"/>
                  </a:lnTo>
                  <a:lnTo>
                    <a:pt x="14597" y="311609"/>
                  </a:lnTo>
                  <a:lnTo>
                    <a:pt x="11285" y="338871"/>
                  </a:lnTo>
                  <a:lnTo>
                    <a:pt x="8706" y="373974"/>
                  </a:lnTo>
                  <a:lnTo>
                    <a:pt x="1731" y="409886"/>
                  </a:lnTo>
                  <a:lnTo>
                    <a:pt x="30" y="447602"/>
                  </a:lnTo>
                  <a:lnTo>
                    <a:pt x="0" y="44958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864"/>
            <p:cNvSpPr/>
            <p:nvPr/>
          </p:nvSpPr>
          <p:spPr>
            <a:xfrm>
              <a:off x="5709331" y="1066800"/>
              <a:ext cx="206153" cy="279947"/>
            </a:xfrm>
            <a:custGeom>
              <a:avLst/>
              <a:gdLst/>
              <a:ahLst/>
              <a:cxnLst/>
              <a:rect l="0" t="0" r="0" b="0"/>
              <a:pathLst>
                <a:path w="206153" h="279947">
                  <a:moveTo>
                    <a:pt x="127588" y="45720"/>
                  </a:moveTo>
                  <a:lnTo>
                    <a:pt x="121028" y="45720"/>
                  </a:lnTo>
                  <a:lnTo>
                    <a:pt x="86581" y="72211"/>
                  </a:lnTo>
                  <a:lnTo>
                    <a:pt x="56436" y="107779"/>
                  </a:lnTo>
                  <a:lnTo>
                    <a:pt x="36142" y="139634"/>
                  </a:lnTo>
                  <a:lnTo>
                    <a:pt x="20907" y="168373"/>
                  </a:lnTo>
                  <a:lnTo>
                    <a:pt x="4633" y="204379"/>
                  </a:lnTo>
                  <a:lnTo>
                    <a:pt x="0" y="228196"/>
                  </a:lnTo>
                  <a:lnTo>
                    <a:pt x="2672" y="247295"/>
                  </a:lnTo>
                  <a:lnTo>
                    <a:pt x="12871" y="263678"/>
                  </a:lnTo>
                  <a:lnTo>
                    <a:pt x="24110" y="271848"/>
                  </a:lnTo>
                  <a:lnTo>
                    <a:pt x="37571" y="277454"/>
                  </a:lnTo>
                  <a:lnTo>
                    <a:pt x="52021" y="279946"/>
                  </a:lnTo>
                  <a:lnTo>
                    <a:pt x="78481" y="277304"/>
                  </a:lnTo>
                  <a:lnTo>
                    <a:pt x="112526" y="262742"/>
                  </a:lnTo>
                  <a:lnTo>
                    <a:pt x="148727" y="243559"/>
                  </a:lnTo>
                  <a:lnTo>
                    <a:pt x="164077" y="232708"/>
                  </a:lnTo>
                  <a:lnTo>
                    <a:pt x="193081" y="197657"/>
                  </a:lnTo>
                  <a:lnTo>
                    <a:pt x="204662" y="175123"/>
                  </a:lnTo>
                  <a:lnTo>
                    <a:pt x="206152" y="157701"/>
                  </a:lnTo>
                  <a:lnTo>
                    <a:pt x="202231" y="128852"/>
                  </a:lnTo>
                  <a:lnTo>
                    <a:pt x="193449" y="101114"/>
                  </a:lnTo>
                  <a:lnTo>
                    <a:pt x="183954" y="85579"/>
                  </a:lnTo>
                  <a:lnTo>
                    <a:pt x="149843" y="56446"/>
                  </a:lnTo>
                  <a:lnTo>
                    <a:pt x="118300" y="32812"/>
                  </a:lnTo>
                  <a:lnTo>
                    <a:pt x="105680" y="25589"/>
                  </a:lnTo>
                  <a:lnTo>
                    <a:pt x="74249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865"/>
            <p:cNvSpPr/>
            <p:nvPr/>
          </p:nvSpPr>
          <p:spPr>
            <a:xfrm>
              <a:off x="5600700" y="1123757"/>
              <a:ext cx="160020" cy="224495"/>
            </a:xfrm>
            <a:custGeom>
              <a:avLst/>
              <a:gdLst/>
              <a:ahLst/>
              <a:cxnLst/>
              <a:rect l="0" t="0" r="0" b="0"/>
              <a:pathLst>
                <a:path w="160020" h="224495">
                  <a:moveTo>
                    <a:pt x="0" y="57343"/>
                  </a:moveTo>
                  <a:lnTo>
                    <a:pt x="0" y="90808"/>
                  </a:lnTo>
                  <a:lnTo>
                    <a:pt x="0" y="126316"/>
                  </a:lnTo>
                  <a:lnTo>
                    <a:pt x="0" y="164074"/>
                  </a:lnTo>
                  <a:lnTo>
                    <a:pt x="0" y="199141"/>
                  </a:lnTo>
                  <a:lnTo>
                    <a:pt x="0" y="224494"/>
                  </a:lnTo>
                  <a:lnTo>
                    <a:pt x="0" y="188934"/>
                  </a:lnTo>
                  <a:lnTo>
                    <a:pt x="0" y="153411"/>
                  </a:lnTo>
                  <a:lnTo>
                    <a:pt x="4045" y="119217"/>
                  </a:lnTo>
                  <a:lnTo>
                    <a:pt x="13844" y="88003"/>
                  </a:lnTo>
                  <a:lnTo>
                    <a:pt x="31207" y="59636"/>
                  </a:lnTo>
                  <a:lnTo>
                    <a:pt x="67055" y="27064"/>
                  </a:lnTo>
                  <a:lnTo>
                    <a:pt x="88598" y="10628"/>
                  </a:lnTo>
                  <a:lnTo>
                    <a:pt x="121868" y="539"/>
                  </a:lnTo>
                  <a:lnTo>
                    <a:pt x="126119" y="0"/>
                  </a:lnTo>
                  <a:lnTo>
                    <a:pt x="160019" y="400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866"/>
            <p:cNvSpPr/>
            <p:nvPr/>
          </p:nvSpPr>
          <p:spPr>
            <a:xfrm>
              <a:off x="5357628" y="923939"/>
              <a:ext cx="237811" cy="287641"/>
            </a:xfrm>
            <a:custGeom>
              <a:avLst/>
              <a:gdLst/>
              <a:ahLst/>
              <a:cxnLst/>
              <a:rect l="0" t="0" r="0" b="0"/>
              <a:pathLst>
                <a:path w="237811" h="287641">
                  <a:moveTo>
                    <a:pt x="14472" y="127621"/>
                  </a:moveTo>
                  <a:lnTo>
                    <a:pt x="14472" y="123575"/>
                  </a:lnTo>
                  <a:lnTo>
                    <a:pt x="12214" y="119332"/>
                  </a:lnTo>
                  <a:lnTo>
                    <a:pt x="9235" y="114623"/>
                  </a:lnTo>
                  <a:lnTo>
                    <a:pt x="0" y="84292"/>
                  </a:lnTo>
                  <a:lnTo>
                    <a:pt x="306" y="70944"/>
                  </a:lnTo>
                  <a:lnTo>
                    <a:pt x="9868" y="46236"/>
                  </a:lnTo>
                  <a:lnTo>
                    <a:pt x="16940" y="38392"/>
                  </a:lnTo>
                  <a:lnTo>
                    <a:pt x="53457" y="15103"/>
                  </a:lnTo>
                  <a:lnTo>
                    <a:pt x="90789" y="1702"/>
                  </a:lnTo>
                  <a:lnTo>
                    <a:pt x="114413" y="0"/>
                  </a:lnTo>
                  <a:lnTo>
                    <a:pt x="142485" y="5329"/>
                  </a:lnTo>
                  <a:lnTo>
                    <a:pt x="180054" y="21871"/>
                  </a:lnTo>
                  <a:lnTo>
                    <a:pt x="208140" y="41444"/>
                  </a:lnTo>
                  <a:lnTo>
                    <a:pt x="220680" y="60600"/>
                  </a:lnTo>
                  <a:lnTo>
                    <a:pt x="232502" y="95912"/>
                  </a:lnTo>
                  <a:lnTo>
                    <a:pt x="237810" y="115503"/>
                  </a:lnTo>
                  <a:lnTo>
                    <a:pt x="236217" y="133242"/>
                  </a:lnTo>
                  <a:lnTo>
                    <a:pt x="221397" y="169371"/>
                  </a:lnTo>
                  <a:lnTo>
                    <a:pt x="201317" y="203036"/>
                  </a:lnTo>
                  <a:lnTo>
                    <a:pt x="166390" y="237772"/>
                  </a:lnTo>
                  <a:lnTo>
                    <a:pt x="130966" y="262311"/>
                  </a:lnTo>
                  <a:lnTo>
                    <a:pt x="93340" y="282416"/>
                  </a:lnTo>
                  <a:lnTo>
                    <a:pt x="75432" y="28764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867"/>
            <p:cNvSpPr/>
            <p:nvPr/>
          </p:nvSpPr>
          <p:spPr>
            <a:xfrm>
              <a:off x="5433336" y="990913"/>
              <a:ext cx="22263" cy="380214"/>
            </a:xfrm>
            <a:custGeom>
              <a:avLst/>
              <a:gdLst/>
              <a:ahLst/>
              <a:cxnLst/>
              <a:rect l="0" t="0" r="0" b="0"/>
              <a:pathLst>
                <a:path w="22263" h="380214">
                  <a:moveTo>
                    <a:pt x="7344" y="7307"/>
                  </a:moveTo>
                  <a:lnTo>
                    <a:pt x="7344" y="3261"/>
                  </a:lnTo>
                  <a:lnTo>
                    <a:pt x="8190" y="2070"/>
                  </a:lnTo>
                  <a:lnTo>
                    <a:pt x="9601" y="1275"/>
                  </a:lnTo>
                  <a:lnTo>
                    <a:pt x="13904" y="0"/>
                  </a:lnTo>
                  <a:lnTo>
                    <a:pt x="14257" y="742"/>
                  </a:lnTo>
                  <a:lnTo>
                    <a:pt x="17082" y="10275"/>
                  </a:lnTo>
                  <a:lnTo>
                    <a:pt x="20138" y="18786"/>
                  </a:lnTo>
                  <a:lnTo>
                    <a:pt x="22262" y="51131"/>
                  </a:lnTo>
                  <a:lnTo>
                    <a:pt x="18443" y="79370"/>
                  </a:lnTo>
                  <a:lnTo>
                    <a:pt x="15995" y="113231"/>
                  </a:lnTo>
                  <a:lnTo>
                    <a:pt x="13164" y="139898"/>
                  </a:lnTo>
                  <a:lnTo>
                    <a:pt x="9084" y="168682"/>
                  </a:lnTo>
                  <a:lnTo>
                    <a:pt x="4448" y="198409"/>
                  </a:lnTo>
                  <a:lnTo>
                    <a:pt x="1823" y="226297"/>
                  </a:lnTo>
                  <a:lnTo>
                    <a:pt x="657" y="252802"/>
                  </a:lnTo>
                  <a:lnTo>
                    <a:pt x="0" y="290678"/>
                  </a:lnTo>
                  <a:lnTo>
                    <a:pt x="652" y="322879"/>
                  </a:lnTo>
                  <a:lnTo>
                    <a:pt x="7491" y="360507"/>
                  </a:lnTo>
                  <a:lnTo>
                    <a:pt x="13237" y="372593"/>
                  </a:lnTo>
                  <a:lnTo>
                    <a:pt x="14862" y="380213"/>
                  </a:lnTo>
                  <a:lnTo>
                    <a:pt x="14933" y="376501"/>
                  </a:lnTo>
                  <a:lnTo>
                    <a:pt x="14097" y="375356"/>
                  </a:lnTo>
                  <a:lnTo>
                    <a:pt x="7344" y="37306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292"/>
          <p:cNvGrpSpPr/>
          <p:nvPr/>
        </p:nvGrpSpPr>
        <p:grpSpPr>
          <a:xfrm>
            <a:off x="3537328" y="1493520"/>
            <a:ext cx="2185292" cy="482984"/>
            <a:chOff x="3537328" y="1493520"/>
            <a:chExt cx="2185292" cy="482984"/>
          </a:xfrm>
        </p:grpSpPr>
        <p:sp>
          <p:nvSpPr>
            <p:cNvPr id="51" name="SMARTInkShape-1868"/>
            <p:cNvSpPr/>
            <p:nvPr/>
          </p:nvSpPr>
          <p:spPr>
            <a:xfrm>
              <a:off x="3537328" y="1630679"/>
              <a:ext cx="684153" cy="247603"/>
            </a:xfrm>
            <a:custGeom>
              <a:avLst/>
              <a:gdLst/>
              <a:ahLst/>
              <a:cxnLst/>
              <a:rect l="0" t="0" r="0" b="0"/>
              <a:pathLst>
                <a:path w="684153" h="247603">
                  <a:moveTo>
                    <a:pt x="143131" y="0"/>
                  </a:moveTo>
                  <a:lnTo>
                    <a:pt x="130965" y="847"/>
                  </a:lnTo>
                  <a:lnTo>
                    <a:pt x="109997" y="10547"/>
                  </a:lnTo>
                  <a:lnTo>
                    <a:pt x="74202" y="39489"/>
                  </a:lnTo>
                  <a:lnTo>
                    <a:pt x="46260" y="71113"/>
                  </a:lnTo>
                  <a:lnTo>
                    <a:pt x="29480" y="99811"/>
                  </a:lnTo>
                  <a:lnTo>
                    <a:pt x="16041" y="129763"/>
                  </a:lnTo>
                  <a:lnTo>
                    <a:pt x="6697" y="160086"/>
                  </a:lnTo>
                  <a:lnTo>
                    <a:pt x="0" y="196628"/>
                  </a:lnTo>
                  <a:lnTo>
                    <a:pt x="2885" y="216493"/>
                  </a:lnTo>
                  <a:lnTo>
                    <a:pt x="13147" y="233104"/>
                  </a:lnTo>
                  <a:lnTo>
                    <a:pt x="22143" y="239068"/>
                  </a:lnTo>
                  <a:lnTo>
                    <a:pt x="47581" y="247602"/>
                  </a:lnTo>
                  <a:lnTo>
                    <a:pt x="67125" y="244485"/>
                  </a:lnTo>
                  <a:lnTo>
                    <a:pt x="91586" y="233588"/>
                  </a:lnTo>
                  <a:lnTo>
                    <a:pt x="116581" y="215381"/>
                  </a:lnTo>
                  <a:lnTo>
                    <a:pt x="142980" y="179885"/>
                  </a:lnTo>
                  <a:lnTo>
                    <a:pt x="159376" y="145694"/>
                  </a:lnTo>
                  <a:lnTo>
                    <a:pt x="169922" y="114481"/>
                  </a:lnTo>
                  <a:lnTo>
                    <a:pt x="172883" y="83856"/>
                  </a:lnTo>
                  <a:lnTo>
                    <a:pt x="173592" y="46118"/>
                  </a:lnTo>
                  <a:lnTo>
                    <a:pt x="173599" y="43445"/>
                  </a:lnTo>
                  <a:lnTo>
                    <a:pt x="172756" y="41664"/>
                  </a:lnTo>
                  <a:lnTo>
                    <a:pt x="171348" y="40476"/>
                  </a:lnTo>
                  <a:lnTo>
                    <a:pt x="169563" y="39684"/>
                  </a:lnTo>
                  <a:lnTo>
                    <a:pt x="168372" y="40003"/>
                  </a:lnTo>
                  <a:lnTo>
                    <a:pt x="167579" y="41062"/>
                  </a:lnTo>
                  <a:lnTo>
                    <a:pt x="166461" y="46598"/>
                  </a:lnTo>
                  <a:lnTo>
                    <a:pt x="166856" y="79919"/>
                  </a:lnTo>
                  <a:lnTo>
                    <a:pt x="174284" y="109673"/>
                  </a:lnTo>
                  <a:lnTo>
                    <a:pt x="183904" y="143866"/>
                  </a:lnTo>
                  <a:lnTo>
                    <a:pt x="195476" y="167370"/>
                  </a:lnTo>
                  <a:lnTo>
                    <a:pt x="213674" y="186375"/>
                  </a:lnTo>
                  <a:lnTo>
                    <a:pt x="246998" y="211740"/>
                  </a:lnTo>
                  <a:lnTo>
                    <a:pt x="257310" y="216874"/>
                  </a:lnTo>
                  <a:lnTo>
                    <a:pt x="282816" y="220440"/>
                  </a:lnTo>
                  <a:lnTo>
                    <a:pt x="292984" y="220740"/>
                  </a:lnTo>
                  <a:lnTo>
                    <a:pt x="297220" y="219127"/>
                  </a:lnTo>
                  <a:lnTo>
                    <a:pt x="316910" y="199748"/>
                  </a:lnTo>
                  <a:lnTo>
                    <a:pt x="335818" y="170100"/>
                  </a:lnTo>
                  <a:lnTo>
                    <a:pt x="345415" y="143761"/>
                  </a:lnTo>
                  <a:lnTo>
                    <a:pt x="348416" y="110592"/>
                  </a:lnTo>
                  <a:lnTo>
                    <a:pt x="348845" y="74587"/>
                  </a:lnTo>
                  <a:lnTo>
                    <a:pt x="348872" y="53485"/>
                  </a:lnTo>
                  <a:lnTo>
                    <a:pt x="349718" y="65536"/>
                  </a:lnTo>
                  <a:lnTo>
                    <a:pt x="364309" y="101437"/>
                  </a:lnTo>
                  <a:lnTo>
                    <a:pt x="369532" y="124883"/>
                  </a:lnTo>
                  <a:lnTo>
                    <a:pt x="375342" y="159100"/>
                  </a:lnTo>
                  <a:lnTo>
                    <a:pt x="378824" y="191968"/>
                  </a:lnTo>
                  <a:lnTo>
                    <a:pt x="379320" y="218669"/>
                  </a:lnTo>
                  <a:lnTo>
                    <a:pt x="372788" y="227338"/>
                  </a:lnTo>
                  <a:lnTo>
                    <a:pt x="372436" y="226912"/>
                  </a:lnTo>
                  <a:lnTo>
                    <a:pt x="371759" y="206610"/>
                  </a:lnTo>
                  <a:lnTo>
                    <a:pt x="377767" y="174372"/>
                  </a:lnTo>
                  <a:lnTo>
                    <a:pt x="383083" y="140560"/>
                  </a:lnTo>
                  <a:lnTo>
                    <a:pt x="389865" y="111262"/>
                  </a:lnTo>
                  <a:lnTo>
                    <a:pt x="404978" y="77106"/>
                  </a:lnTo>
                  <a:lnTo>
                    <a:pt x="419252" y="48157"/>
                  </a:lnTo>
                  <a:lnTo>
                    <a:pt x="443089" y="21488"/>
                  </a:lnTo>
                  <a:lnTo>
                    <a:pt x="453117" y="14348"/>
                  </a:lnTo>
                  <a:lnTo>
                    <a:pt x="468282" y="9614"/>
                  </a:lnTo>
                  <a:lnTo>
                    <a:pt x="478425" y="10764"/>
                  </a:lnTo>
                  <a:lnTo>
                    <a:pt x="498734" y="18401"/>
                  </a:lnTo>
                  <a:lnTo>
                    <a:pt x="506635" y="25394"/>
                  </a:lnTo>
                  <a:lnTo>
                    <a:pt x="512969" y="35840"/>
                  </a:lnTo>
                  <a:lnTo>
                    <a:pt x="526191" y="67883"/>
                  </a:lnTo>
                  <a:lnTo>
                    <a:pt x="537724" y="95749"/>
                  </a:lnTo>
                  <a:lnTo>
                    <a:pt x="544246" y="128559"/>
                  </a:lnTo>
                  <a:lnTo>
                    <a:pt x="550494" y="165941"/>
                  </a:lnTo>
                  <a:lnTo>
                    <a:pt x="553392" y="189997"/>
                  </a:lnTo>
                  <a:lnTo>
                    <a:pt x="547075" y="227234"/>
                  </a:lnTo>
                  <a:lnTo>
                    <a:pt x="546992" y="195806"/>
                  </a:lnTo>
                  <a:lnTo>
                    <a:pt x="541755" y="161100"/>
                  </a:lnTo>
                  <a:lnTo>
                    <a:pt x="540924" y="131648"/>
                  </a:lnTo>
                  <a:lnTo>
                    <a:pt x="545664" y="101472"/>
                  </a:lnTo>
                  <a:lnTo>
                    <a:pt x="551584" y="71929"/>
                  </a:lnTo>
                  <a:lnTo>
                    <a:pt x="556271" y="43277"/>
                  </a:lnTo>
                  <a:lnTo>
                    <a:pt x="562724" y="32015"/>
                  </a:lnTo>
                  <a:lnTo>
                    <a:pt x="568377" y="26082"/>
                  </a:lnTo>
                  <a:lnTo>
                    <a:pt x="580233" y="18829"/>
                  </a:lnTo>
                  <a:lnTo>
                    <a:pt x="586601" y="16835"/>
                  </a:lnTo>
                  <a:lnTo>
                    <a:pt x="594511" y="18207"/>
                  </a:lnTo>
                  <a:lnTo>
                    <a:pt x="613387" y="25986"/>
                  </a:lnTo>
                  <a:lnTo>
                    <a:pt x="621092" y="32999"/>
                  </a:lnTo>
                  <a:lnTo>
                    <a:pt x="647409" y="70233"/>
                  </a:lnTo>
                  <a:lnTo>
                    <a:pt x="657671" y="104624"/>
                  </a:lnTo>
                  <a:lnTo>
                    <a:pt x="662835" y="139012"/>
                  </a:lnTo>
                  <a:lnTo>
                    <a:pt x="671756" y="174121"/>
                  </a:lnTo>
                  <a:lnTo>
                    <a:pt x="677099" y="209453"/>
                  </a:lnTo>
                  <a:lnTo>
                    <a:pt x="684152" y="22098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869"/>
            <p:cNvSpPr/>
            <p:nvPr/>
          </p:nvSpPr>
          <p:spPr>
            <a:xfrm>
              <a:off x="4251959" y="1668779"/>
              <a:ext cx="106682" cy="120377"/>
            </a:xfrm>
            <a:custGeom>
              <a:avLst/>
              <a:gdLst/>
              <a:ahLst/>
              <a:cxnLst/>
              <a:rect l="0" t="0" r="0" b="0"/>
              <a:pathLst>
                <a:path w="106682" h="120377">
                  <a:moveTo>
                    <a:pt x="0" y="0"/>
                  </a:moveTo>
                  <a:lnTo>
                    <a:pt x="0" y="4046"/>
                  </a:lnTo>
                  <a:lnTo>
                    <a:pt x="2258" y="8289"/>
                  </a:lnTo>
                  <a:lnTo>
                    <a:pt x="5237" y="12998"/>
                  </a:lnTo>
                  <a:lnTo>
                    <a:pt x="6561" y="17913"/>
                  </a:lnTo>
                  <a:lnTo>
                    <a:pt x="36198" y="53544"/>
                  </a:lnTo>
                  <a:lnTo>
                    <a:pt x="66375" y="88912"/>
                  </a:lnTo>
                  <a:lnTo>
                    <a:pt x="96438" y="118446"/>
                  </a:lnTo>
                  <a:lnTo>
                    <a:pt x="101564" y="120376"/>
                  </a:lnTo>
                  <a:lnTo>
                    <a:pt x="103269" y="120044"/>
                  </a:lnTo>
                  <a:lnTo>
                    <a:pt x="104406" y="118976"/>
                  </a:lnTo>
                  <a:lnTo>
                    <a:pt x="106681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870"/>
            <p:cNvSpPr/>
            <p:nvPr/>
          </p:nvSpPr>
          <p:spPr>
            <a:xfrm>
              <a:off x="4358640" y="1584959"/>
              <a:ext cx="68580" cy="391545"/>
            </a:xfrm>
            <a:custGeom>
              <a:avLst/>
              <a:gdLst/>
              <a:ahLst/>
              <a:cxnLst/>
              <a:rect l="0" t="0" r="0" b="0"/>
              <a:pathLst>
                <a:path w="68580" h="391545">
                  <a:moveTo>
                    <a:pt x="68579" y="0"/>
                  </a:moveTo>
                  <a:lnTo>
                    <a:pt x="68579" y="4046"/>
                  </a:lnTo>
                  <a:lnTo>
                    <a:pt x="61666" y="34253"/>
                  </a:lnTo>
                  <a:lnTo>
                    <a:pt x="61099" y="63963"/>
                  </a:lnTo>
                  <a:lnTo>
                    <a:pt x="58743" y="92330"/>
                  </a:lnTo>
                  <a:lnTo>
                    <a:pt x="54940" y="124442"/>
                  </a:lnTo>
                  <a:lnTo>
                    <a:pt x="51556" y="160767"/>
                  </a:lnTo>
                  <a:lnTo>
                    <a:pt x="45191" y="198342"/>
                  </a:lnTo>
                  <a:lnTo>
                    <a:pt x="37943" y="236286"/>
                  </a:lnTo>
                  <a:lnTo>
                    <a:pt x="30433" y="274340"/>
                  </a:lnTo>
                  <a:lnTo>
                    <a:pt x="22846" y="307911"/>
                  </a:lnTo>
                  <a:lnTo>
                    <a:pt x="15235" y="336202"/>
                  </a:lnTo>
                  <a:lnTo>
                    <a:pt x="7776" y="373188"/>
                  </a:lnTo>
                  <a:lnTo>
                    <a:pt x="794" y="391544"/>
                  </a:lnTo>
                  <a:lnTo>
                    <a:pt x="529" y="391416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871"/>
            <p:cNvSpPr/>
            <p:nvPr/>
          </p:nvSpPr>
          <p:spPr>
            <a:xfrm>
              <a:off x="4526310" y="1493520"/>
              <a:ext cx="45691" cy="411481"/>
            </a:xfrm>
            <a:custGeom>
              <a:avLst/>
              <a:gdLst/>
              <a:ahLst/>
              <a:cxnLst/>
              <a:rect l="0" t="0" r="0" b="0"/>
              <a:pathLst>
                <a:path w="45691" h="411481">
                  <a:moveTo>
                    <a:pt x="45690" y="0"/>
                  </a:moveTo>
                  <a:lnTo>
                    <a:pt x="41644" y="0"/>
                  </a:lnTo>
                  <a:lnTo>
                    <a:pt x="41299" y="846"/>
                  </a:lnTo>
                  <a:lnTo>
                    <a:pt x="44012" y="6930"/>
                  </a:lnTo>
                  <a:lnTo>
                    <a:pt x="44944" y="14651"/>
                  </a:lnTo>
                  <a:lnTo>
                    <a:pt x="43101" y="21469"/>
                  </a:lnTo>
                  <a:lnTo>
                    <a:pt x="37302" y="36841"/>
                  </a:lnTo>
                  <a:lnTo>
                    <a:pt x="31803" y="72376"/>
                  </a:lnTo>
                  <a:lnTo>
                    <a:pt x="26805" y="106017"/>
                  </a:lnTo>
                  <a:lnTo>
                    <a:pt x="24007" y="142796"/>
                  </a:lnTo>
                  <a:lnTo>
                    <a:pt x="21095" y="170145"/>
                  </a:lnTo>
                  <a:lnTo>
                    <a:pt x="16979" y="198386"/>
                  </a:lnTo>
                  <a:lnTo>
                    <a:pt x="12327" y="225049"/>
                  </a:lnTo>
                  <a:lnTo>
                    <a:pt x="9695" y="251011"/>
                  </a:lnTo>
                  <a:lnTo>
                    <a:pt x="7679" y="276660"/>
                  </a:lnTo>
                  <a:lnTo>
                    <a:pt x="2630" y="313207"/>
                  </a:lnTo>
                  <a:lnTo>
                    <a:pt x="495" y="349170"/>
                  </a:lnTo>
                  <a:lnTo>
                    <a:pt x="39" y="382358"/>
                  </a:lnTo>
                  <a:lnTo>
                    <a:pt x="0" y="393175"/>
                  </a:lnTo>
                  <a:lnTo>
                    <a:pt x="837" y="396736"/>
                  </a:lnTo>
                  <a:lnTo>
                    <a:pt x="2241" y="399111"/>
                  </a:lnTo>
                  <a:lnTo>
                    <a:pt x="4024" y="400694"/>
                  </a:lnTo>
                  <a:lnTo>
                    <a:pt x="6005" y="404710"/>
                  </a:lnTo>
                  <a:lnTo>
                    <a:pt x="7590" y="41148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872"/>
            <p:cNvSpPr/>
            <p:nvPr/>
          </p:nvSpPr>
          <p:spPr>
            <a:xfrm>
              <a:off x="4610587" y="1647099"/>
              <a:ext cx="289074" cy="204321"/>
            </a:xfrm>
            <a:custGeom>
              <a:avLst/>
              <a:gdLst/>
              <a:ahLst/>
              <a:cxnLst/>
              <a:rect l="0" t="0" r="0" b="0"/>
              <a:pathLst>
                <a:path w="289074" h="204321">
                  <a:moveTo>
                    <a:pt x="174772" y="21680"/>
                  </a:moveTo>
                  <a:lnTo>
                    <a:pt x="170727" y="17635"/>
                  </a:lnTo>
                  <a:lnTo>
                    <a:pt x="168741" y="13391"/>
                  </a:lnTo>
                  <a:lnTo>
                    <a:pt x="168212" y="11074"/>
                  </a:lnTo>
                  <a:lnTo>
                    <a:pt x="167012" y="9530"/>
                  </a:lnTo>
                  <a:lnTo>
                    <a:pt x="152595" y="2802"/>
                  </a:lnTo>
                  <a:lnTo>
                    <a:pt x="138662" y="0"/>
                  </a:lnTo>
                  <a:lnTo>
                    <a:pt x="119764" y="3215"/>
                  </a:lnTo>
                  <a:lnTo>
                    <a:pt x="85371" y="20336"/>
                  </a:lnTo>
                  <a:lnTo>
                    <a:pt x="66438" y="33418"/>
                  </a:lnTo>
                  <a:lnTo>
                    <a:pt x="35858" y="67943"/>
                  </a:lnTo>
                  <a:lnTo>
                    <a:pt x="13821" y="105572"/>
                  </a:lnTo>
                  <a:lnTo>
                    <a:pt x="1982" y="143610"/>
                  </a:lnTo>
                  <a:lnTo>
                    <a:pt x="0" y="170037"/>
                  </a:lnTo>
                  <a:lnTo>
                    <a:pt x="1987" y="178775"/>
                  </a:lnTo>
                  <a:lnTo>
                    <a:pt x="10161" y="195328"/>
                  </a:lnTo>
                  <a:lnTo>
                    <a:pt x="13385" y="198405"/>
                  </a:lnTo>
                  <a:lnTo>
                    <a:pt x="21482" y="201825"/>
                  </a:lnTo>
                  <a:lnTo>
                    <a:pt x="43897" y="204320"/>
                  </a:lnTo>
                  <a:lnTo>
                    <a:pt x="53388" y="199938"/>
                  </a:lnTo>
                  <a:lnTo>
                    <a:pt x="88444" y="175291"/>
                  </a:lnTo>
                  <a:lnTo>
                    <a:pt x="114850" y="139463"/>
                  </a:lnTo>
                  <a:lnTo>
                    <a:pt x="125369" y="112303"/>
                  </a:lnTo>
                  <a:lnTo>
                    <a:pt x="133966" y="74259"/>
                  </a:lnTo>
                  <a:lnTo>
                    <a:pt x="136641" y="52656"/>
                  </a:lnTo>
                  <a:lnTo>
                    <a:pt x="137519" y="87059"/>
                  </a:lnTo>
                  <a:lnTo>
                    <a:pt x="147279" y="117277"/>
                  </a:lnTo>
                  <a:lnTo>
                    <a:pt x="172399" y="153706"/>
                  </a:lnTo>
                  <a:lnTo>
                    <a:pt x="185734" y="168138"/>
                  </a:lnTo>
                  <a:lnTo>
                    <a:pt x="216329" y="186482"/>
                  </a:lnTo>
                  <a:lnTo>
                    <a:pt x="229649" y="191728"/>
                  </a:lnTo>
                  <a:lnTo>
                    <a:pt x="244036" y="192366"/>
                  </a:lnTo>
                  <a:lnTo>
                    <a:pt x="274613" y="188875"/>
                  </a:lnTo>
                  <a:lnTo>
                    <a:pt x="289073" y="18170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873"/>
            <p:cNvSpPr/>
            <p:nvPr/>
          </p:nvSpPr>
          <p:spPr>
            <a:xfrm>
              <a:off x="4922519" y="1615467"/>
              <a:ext cx="182415" cy="265479"/>
            </a:xfrm>
            <a:custGeom>
              <a:avLst/>
              <a:gdLst/>
              <a:ahLst/>
              <a:cxnLst/>
              <a:rect l="0" t="0" r="0" b="0"/>
              <a:pathLst>
                <a:path w="182415" h="265479">
                  <a:moveTo>
                    <a:pt x="121920" y="7592"/>
                  </a:moveTo>
                  <a:lnTo>
                    <a:pt x="117875" y="3547"/>
                  </a:lnTo>
                  <a:lnTo>
                    <a:pt x="113632" y="1561"/>
                  </a:lnTo>
                  <a:lnTo>
                    <a:pt x="78283" y="0"/>
                  </a:lnTo>
                  <a:lnTo>
                    <a:pt x="58330" y="6061"/>
                  </a:lnTo>
                  <a:lnTo>
                    <a:pt x="25113" y="22891"/>
                  </a:lnTo>
                  <a:lnTo>
                    <a:pt x="13146" y="33004"/>
                  </a:lnTo>
                  <a:lnTo>
                    <a:pt x="10076" y="40335"/>
                  </a:lnTo>
                  <a:lnTo>
                    <a:pt x="8106" y="54794"/>
                  </a:lnTo>
                  <a:lnTo>
                    <a:pt x="10094" y="60462"/>
                  </a:lnTo>
                  <a:lnTo>
                    <a:pt x="11810" y="63159"/>
                  </a:lnTo>
                  <a:lnTo>
                    <a:pt x="26730" y="73570"/>
                  </a:lnTo>
                  <a:lnTo>
                    <a:pt x="63296" y="93667"/>
                  </a:lnTo>
                  <a:lnTo>
                    <a:pt x="100854" y="116059"/>
                  </a:lnTo>
                  <a:lnTo>
                    <a:pt x="138907" y="138878"/>
                  </a:lnTo>
                  <a:lnTo>
                    <a:pt x="151483" y="148915"/>
                  </a:lnTo>
                  <a:lnTo>
                    <a:pt x="172194" y="184754"/>
                  </a:lnTo>
                  <a:lnTo>
                    <a:pt x="179338" y="200443"/>
                  </a:lnTo>
                  <a:lnTo>
                    <a:pt x="182414" y="226008"/>
                  </a:lnTo>
                  <a:lnTo>
                    <a:pt x="180416" y="233924"/>
                  </a:lnTo>
                  <a:lnTo>
                    <a:pt x="172233" y="245904"/>
                  </a:lnTo>
                  <a:lnTo>
                    <a:pt x="160911" y="253840"/>
                  </a:lnTo>
                  <a:lnTo>
                    <a:pt x="125375" y="262640"/>
                  </a:lnTo>
                  <a:lnTo>
                    <a:pt x="105446" y="265478"/>
                  </a:lnTo>
                  <a:lnTo>
                    <a:pt x="70676" y="260484"/>
                  </a:lnTo>
                  <a:lnTo>
                    <a:pt x="44629" y="255290"/>
                  </a:lnTo>
                  <a:lnTo>
                    <a:pt x="26582" y="244485"/>
                  </a:lnTo>
                  <a:lnTo>
                    <a:pt x="14556" y="234604"/>
                  </a:lnTo>
                  <a:lnTo>
                    <a:pt x="10703" y="226738"/>
                  </a:lnTo>
                  <a:lnTo>
                    <a:pt x="8144" y="218444"/>
                  </a:lnTo>
                  <a:lnTo>
                    <a:pt x="0" y="20571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874"/>
            <p:cNvSpPr/>
            <p:nvPr/>
          </p:nvSpPr>
          <p:spPr>
            <a:xfrm>
              <a:off x="5181600" y="1624211"/>
              <a:ext cx="312420" cy="265329"/>
            </a:xfrm>
            <a:custGeom>
              <a:avLst/>
              <a:gdLst/>
              <a:ahLst/>
              <a:cxnLst/>
              <a:rect l="0" t="0" r="0" b="0"/>
              <a:pathLst>
                <a:path w="312420" h="265329">
                  <a:moveTo>
                    <a:pt x="0" y="97909"/>
                  </a:moveTo>
                  <a:lnTo>
                    <a:pt x="0" y="101954"/>
                  </a:lnTo>
                  <a:lnTo>
                    <a:pt x="846" y="103145"/>
                  </a:lnTo>
                  <a:lnTo>
                    <a:pt x="2257" y="103940"/>
                  </a:lnTo>
                  <a:lnTo>
                    <a:pt x="4045" y="104469"/>
                  </a:lnTo>
                  <a:lnTo>
                    <a:pt x="5236" y="105669"/>
                  </a:lnTo>
                  <a:lnTo>
                    <a:pt x="6560" y="109260"/>
                  </a:lnTo>
                  <a:lnTo>
                    <a:pt x="11665" y="113678"/>
                  </a:lnTo>
                  <a:lnTo>
                    <a:pt x="28738" y="123413"/>
                  </a:lnTo>
                  <a:lnTo>
                    <a:pt x="43416" y="126914"/>
                  </a:lnTo>
                  <a:lnTo>
                    <a:pt x="80241" y="128259"/>
                  </a:lnTo>
                  <a:lnTo>
                    <a:pt x="114831" y="126114"/>
                  </a:lnTo>
                  <a:lnTo>
                    <a:pt x="147233" y="115389"/>
                  </a:lnTo>
                  <a:lnTo>
                    <a:pt x="184631" y="99576"/>
                  </a:lnTo>
                  <a:lnTo>
                    <a:pt x="199579" y="86737"/>
                  </a:lnTo>
                  <a:lnTo>
                    <a:pt x="220767" y="52129"/>
                  </a:lnTo>
                  <a:lnTo>
                    <a:pt x="223378" y="47069"/>
                  </a:lnTo>
                  <a:lnTo>
                    <a:pt x="224021" y="36931"/>
                  </a:lnTo>
                  <a:lnTo>
                    <a:pt x="221485" y="27627"/>
                  </a:lnTo>
                  <a:lnTo>
                    <a:pt x="212957" y="14756"/>
                  </a:lnTo>
                  <a:lnTo>
                    <a:pt x="207254" y="9305"/>
                  </a:lnTo>
                  <a:lnTo>
                    <a:pt x="199075" y="4060"/>
                  </a:lnTo>
                  <a:lnTo>
                    <a:pt x="180905" y="393"/>
                  </a:lnTo>
                  <a:lnTo>
                    <a:pt x="157246" y="0"/>
                  </a:lnTo>
                  <a:lnTo>
                    <a:pt x="119293" y="11873"/>
                  </a:lnTo>
                  <a:lnTo>
                    <a:pt x="105512" y="16773"/>
                  </a:lnTo>
                  <a:lnTo>
                    <a:pt x="93178" y="26288"/>
                  </a:lnTo>
                  <a:lnTo>
                    <a:pt x="61112" y="64057"/>
                  </a:lnTo>
                  <a:lnTo>
                    <a:pt x="40670" y="97243"/>
                  </a:lnTo>
                  <a:lnTo>
                    <a:pt x="26409" y="133494"/>
                  </a:lnTo>
                  <a:lnTo>
                    <a:pt x="17697" y="168249"/>
                  </a:lnTo>
                  <a:lnTo>
                    <a:pt x="16878" y="177822"/>
                  </a:lnTo>
                  <a:lnTo>
                    <a:pt x="20483" y="192975"/>
                  </a:lnTo>
                  <a:lnTo>
                    <a:pt x="41330" y="227079"/>
                  </a:lnTo>
                  <a:lnTo>
                    <a:pt x="56931" y="243520"/>
                  </a:lnTo>
                  <a:lnTo>
                    <a:pt x="86786" y="257089"/>
                  </a:lnTo>
                  <a:lnTo>
                    <a:pt x="115179" y="263042"/>
                  </a:lnTo>
                  <a:lnTo>
                    <a:pt x="145040" y="264806"/>
                  </a:lnTo>
                  <a:lnTo>
                    <a:pt x="175337" y="265328"/>
                  </a:lnTo>
                  <a:lnTo>
                    <a:pt x="205763" y="263225"/>
                  </a:lnTo>
                  <a:lnTo>
                    <a:pt x="236226" y="257240"/>
                  </a:lnTo>
                  <a:lnTo>
                    <a:pt x="264443" y="247847"/>
                  </a:lnTo>
                  <a:lnTo>
                    <a:pt x="301675" y="227901"/>
                  </a:lnTo>
                  <a:lnTo>
                    <a:pt x="312419" y="21982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875"/>
            <p:cNvSpPr/>
            <p:nvPr/>
          </p:nvSpPr>
          <p:spPr>
            <a:xfrm>
              <a:off x="5516880" y="1737359"/>
              <a:ext cx="167640" cy="15242"/>
            </a:xfrm>
            <a:custGeom>
              <a:avLst/>
              <a:gdLst/>
              <a:ahLst/>
              <a:cxnLst/>
              <a:rect l="0" t="0" r="0" b="0"/>
              <a:pathLst>
                <a:path w="167640" h="15242">
                  <a:moveTo>
                    <a:pt x="0" y="15241"/>
                  </a:moveTo>
                  <a:lnTo>
                    <a:pt x="35098" y="14394"/>
                  </a:lnTo>
                  <a:lnTo>
                    <a:pt x="67736" y="9209"/>
                  </a:lnTo>
                  <a:lnTo>
                    <a:pt x="98893" y="7934"/>
                  </a:lnTo>
                  <a:lnTo>
                    <a:pt x="134880" y="1630"/>
                  </a:lnTo>
                  <a:lnTo>
                    <a:pt x="167639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876"/>
            <p:cNvSpPr/>
            <p:nvPr/>
          </p:nvSpPr>
          <p:spPr>
            <a:xfrm>
              <a:off x="5547360" y="1844040"/>
              <a:ext cx="175260" cy="7620"/>
            </a:xfrm>
            <a:custGeom>
              <a:avLst/>
              <a:gdLst/>
              <a:ahLst/>
              <a:cxnLst/>
              <a:rect l="0" t="0" r="0" b="0"/>
              <a:pathLst>
                <a:path w="175260" h="7620">
                  <a:moveTo>
                    <a:pt x="0" y="7619"/>
                  </a:moveTo>
                  <a:lnTo>
                    <a:pt x="19577" y="6773"/>
                  </a:lnTo>
                  <a:lnTo>
                    <a:pt x="42970" y="1588"/>
                  </a:lnTo>
                  <a:lnTo>
                    <a:pt x="75657" y="313"/>
                  </a:lnTo>
                  <a:lnTo>
                    <a:pt x="112656" y="61"/>
                  </a:lnTo>
                  <a:lnTo>
                    <a:pt x="148060" y="12"/>
                  </a:lnTo>
                  <a:lnTo>
                    <a:pt x="175259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293"/>
          <p:cNvGrpSpPr/>
          <p:nvPr/>
        </p:nvGrpSpPr>
        <p:grpSpPr>
          <a:xfrm>
            <a:off x="5878022" y="1432559"/>
            <a:ext cx="1483644" cy="524366"/>
            <a:chOff x="5878022" y="1432559"/>
            <a:chExt cx="1483644" cy="524366"/>
          </a:xfrm>
        </p:grpSpPr>
        <p:sp>
          <p:nvSpPr>
            <p:cNvPr id="61" name="SMARTInkShape-1877"/>
            <p:cNvSpPr/>
            <p:nvPr/>
          </p:nvSpPr>
          <p:spPr>
            <a:xfrm>
              <a:off x="5878022" y="1517977"/>
              <a:ext cx="278939" cy="438948"/>
            </a:xfrm>
            <a:custGeom>
              <a:avLst/>
              <a:gdLst/>
              <a:ahLst/>
              <a:cxnLst/>
              <a:rect l="0" t="0" r="0" b="0"/>
              <a:pathLst>
                <a:path w="278939" h="438948">
                  <a:moveTo>
                    <a:pt x="278938" y="51743"/>
                  </a:moveTo>
                  <a:lnTo>
                    <a:pt x="278938" y="22258"/>
                  </a:lnTo>
                  <a:lnTo>
                    <a:pt x="277244" y="18540"/>
                  </a:lnTo>
                  <a:lnTo>
                    <a:pt x="270848" y="12150"/>
                  </a:lnTo>
                  <a:lnTo>
                    <a:pt x="257725" y="3793"/>
                  </a:lnTo>
                  <a:lnTo>
                    <a:pt x="243114" y="0"/>
                  </a:lnTo>
                  <a:lnTo>
                    <a:pt x="207396" y="6902"/>
                  </a:lnTo>
                  <a:lnTo>
                    <a:pt x="188721" y="13187"/>
                  </a:lnTo>
                  <a:lnTo>
                    <a:pt x="159168" y="31005"/>
                  </a:lnTo>
                  <a:lnTo>
                    <a:pt x="128962" y="54065"/>
                  </a:lnTo>
                  <a:lnTo>
                    <a:pt x="98563" y="86956"/>
                  </a:lnTo>
                  <a:lnTo>
                    <a:pt x="68954" y="124359"/>
                  </a:lnTo>
                  <a:lnTo>
                    <a:pt x="51838" y="152596"/>
                  </a:lnTo>
                  <a:lnTo>
                    <a:pt x="38022" y="179822"/>
                  </a:lnTo>
                  <a:lnTo>
                    <a:pt x="26237" y="206880"/>
                  </a:lnTo>
                  <a:lnTo>
                    <a:pt x="15355" y="235839"/>
                  </a:lnTo>
                  <a:lnTo>
                    <a:pt x="7131" y="263385"/>
                  </a:lnTo>
                  <a:lnTo>
                    <a:pt x="0" y="300436"/>
                  </a:lnTo>
                  <a:lnTo>
                    <a:pt x="145" y="332863"/>
                  </a:lnTo>
                  <a:lnTo>
                    <a:pt x="7808" y="363920"/>
                  </a:lnTo>
                  <a:lnTo>
                    <a:pt x="17042" y="383528"/>
                  </a:lnTo>
                  <a:lnTo>
                    <a:pt x="36521" y="408000"/>
                  </a:lnTo>
                  <a:lnTo>
                    <a:pt x="59226" y="425506"/>
                  </a:lnTo>
                  <a:lnTo>
                    <a:pt x="87026" y="435584"/>
                  </a:lnTo>
                  <a:lnTo>
                    <a:pt x="116712" y="438947"/>
                  </a:lnTo>
                  <a:lnTo>
                    <a:pt x="146956" y="438250"/>
                  </a:lnTo>
                  <a:lnTo>
                    <a:pt x="176520" y="428918"/>
                  </a:lnTo>
                  <a:lnTo>
                    <a:pt x="209694" y="420008"/>
                  </a:lnTo>
                  <a:lnTo>
                    <a:pt x="233217" y="41750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878"/>
            <p:cNvSpPr/>
            <p:nvPr/>
          </p:nvSpPr>
          <p:spPr>
            <a:xfrm>
              <a:off x="6165463" y="1539240"/>
              <a:ext cx="654438" cy="379343"/>
            </a:xfrm>
            <a:custGeom>
              <a:avLst/>
              <a:gdLst/>
              <a:ahLst/>
              <a:cxnLst/>
              <a:rect l="0" t="0" r="0" b="0"/>
              <a:pathLst>
                <a:path w="654438" h="379343">
                  <a:moveTo>
                    <a:pt x="166756" y="213360"/>
                  </a:moveTo>
                  <a:lnTo>
                    <a:pt x="166756" y="209314"/>
                  </a:lnTo>
                  <a:lnTo>
                    <a:pt x="164498" y="205071"/>
                  </a:lnTo>
                  <a:lnTo>
                    <a:pt x="161519" y="200362"/>
                  </a:lnTo>
                  <a:lnTo>
                    <a:pt x="158996" y="192951"/>
                  </a:lnTo>
                  <a:lnTo>
                    <a:pt x="155405" y="187920"/>
                  </a:lnTo>
                  <a:lnTo>
                    <a:pt x="144578" y="180328"/>
                  </a:lnTo>
                  <a:lnTo>
                    <a:pt x="134691" y="176761"/>
                  </a:lnTo>
                  <a:lnTo>
                    <a:pt x="122354" y="175704"/>
                  </a:lnTo>
                  <a:lnTo>
                    <a:pt x="107975" y="179437"/>
                  </a:lnTo>
                  <a:lnTo>
                    <a:pt x="73780" y="197228"/>
                  </a:lnTo>
                  <a:lnTo>
                    <a:pt x="39272" y="229486"/>
                  </a:lnTo>
                  <a:lnTo>
                    <a:pt x="17303" y="263300"/>
                  </a:lnTo>
                  <a:lnTo>
                    <a:pt x="3587" y="297355"/>
                  </a:lnTo>
                  <a:lnTo>
                    <a:pt x="0" y="331300"/>
                  </a:lnTo>
                  <a:lnTo>
                    <a:pt x="355" y="343671"/>
                  </a:lnTo>
                  <a:lnTo>
                    <a:pt x="3336" y="354813"/>
                  </a:lnTo>
                  <a:lnTo>
                    <a:pt x="9740" y="363152"/>
                  </a:lnTo>
                  <a:lnTo>
                    <a:pt x="27650" y="375405"/>
                  </a:lnTo>
                  <a:lnTo>
                    <a:pt x="46517" y="379342"/>
                  </a:lnTo>
                  <a:lnTo>
                    <a:pt x="76495" y="374589"/>
                  </a:lnTo>
                  <a:lnTo>
                    <a:pt x="114151" y="363239"/>
                  </a:lnTo>
                  <a:lnTo>
                    <a:pt x="139599" y="349773"/>
                  </a:lnTo>
                  <a:lnTo>
                    <a:pt x="173967" y="318938"/>
                  </a:lnTo>
                  <a:lnTo>
                    <a:pt x="201928" y="281794"/>
                  </a:lnTo>
                  <a:lnTo>
                    <a:pt x="222157" y="246813"/>
                  </a:lnTo>
                  <a:lnTo>
                    <a:pt x="226069" y="235313"/>
                  </a:lnTo>
                  <a:lnTo>
                    <a:pt x="227228" y="226543"/>
                  </a:lnTo>
                  <a:lnTo>
                    <a:pt x="226544" y="224689"/>
                  </a:lnTo>
                  <a:lnTo>
                    <a:pt x="225242" y="223452"/>
                  </a:lnTo>
                  <a:lnTo>
                    <a:pt x="221113" y="221468"/>
                  </a:lnTo>
                  <a:lnTo>
                    <a:pt x="220774" y="222152"/>
                  </a:lnTo>
                  <a:lnTo>
                    <a:pt x="220123" y="242950"/>
                  </a:lnTo>
                  <a:lnTo>
                    <a:pt x="226660" y="280015"/>
                  </a:lnTo>
                  <a:lnTo>
                    <a:pt x="231762" y="294066"/>
                  </a:lnTo>
                  <a:lnTo>
                    <a:pt x="249259" y="327406"/>
                  </a:lnTo>
                  <a:lnTo>
                    <a:pt x="272424" y="347710"/>
                  </a:lnTo>
                  <a:lnTo>
                    <a:pt x="297602" y="360125"/>
                  </a:lnTo>
                  <a:lnTo>
                    <a:pt x="319544" y="364090"/>
                  </a:lnTo>
                  <a:lnTo>
                    <a:pt x="338086" y="361219"/>
                  </a:lnTo>
                  <a:lnTo>
                    <a:pt x="364758" y="351818"/>
                  </a:lnTo>
                  <a:lnTo>
                    <a:pt x="398509" y="323941"/>
                  </a:lnTo>
                  <a:lnTo>
                    <a:pt x="425781" y="293115"/>
                  </a:lnTo>
                  <a:lnTo>
                    <a:pt x="443389" y="255148"/>
                  </a:lnTo>
                  <a:lnTo>
                    <a:pt x="460537" y="218507"/>
                  </a:lnTo>
                  <a:lnTo>
                    <a:pt x="463776" y="204913"/>
                  </a:lnTo>
                  <a:lnTo>
                    <a:pt x="465523" y="202648"/>
                  </a:lnTo>
                  <a:lnTo>
                    <a:pt x="467535" y="201139"/>
                  </a:lnTo>
                  <a:lnTo>
                    <a:pt x="469769" y="197204"/>
                  </a:lnTo>
                  <a:lnTo>
                    <a:pt x="470365" y="194969"/>
                  </a:lnTo>
                  <a:lnTo>
                    <a:pt x="471609" y="193479"/>
                  </a:lnTo>
                  <a:lnTo>
                    <a:pt x="475249" y="191824"/>
                  </a:lnTo>
                  <a:lnTo>
                    <a:pt x="476557" y="192229"/>
                  </a:lnTo>
                  <a:lnTo>
                    <a:pt x="477431" y="193346"/>
                  </a:lnTo>
                  <a:lnTo>
                    <a:pt x="479247" y="196845"/>
                  </a:lnTo>
                  <a:lnTo>
                    <a:pt x="482876" y="201222"/>
                  </a:lnTo>
                  <a:lnTo>
                    <a:pt x="485055" y="208247"/>
                  </a:lnTo>
                  <a:lnTo>
                    <a:pt x="488538" y="221723"/>
                  </a:lnTo>
                  <a:lnTo>
                    <a:pt x="502189" y="253782"/>
                  </a:lnTo>
                  <a:lnTo>
                    <a:pt x="511258" y="289094"/>
                  </a:lnTo>
                  <a:lnTo>
                    <a:pt x="513265" y="294329"/>
                  </a:lnTo>
                  <a:lnTo>
                    <a:pt x="513755" y="298666"/>
                  </a:lnTo>
                  <a:lnTo>
                    <a:pt x="509865" y="315878"/>
                  </a:lnTo>
                  <a:lnTo>
                    <a:pt x="508949" y="316419"/>
                  </a:lnTo>
                  <a:lnTo>
                    <a:pt x="507492" y="315933"/>
                  </a:lnTo>
                  <a:lnTo>
                    <a:pt x="503114" y="313113"/>
                  </a:lnTo>
                  <a:lnTo>
                    <a:pt x="502100" y="280382"/>
                  </a:lnTo>
                  <a:lnTo>
                    <a:pt x="502049" y="248894"/>
                  </a:lnTo>
                  <a:lnTo>
                    <a:pt x="504298" y="220219"/>
                  </a:lnTo>
                  <a:lnTo>
                    <a:pt x="510326" y="190274"/>
                  </a:lnTo>
                  <a:lnTo>
                    <a:pt x="519733" y="159953"/>
                  </a:lnTo>
                  <a:lnTo>
                    <a:pt x="533244" y="129520"/>
                  </a:lnTo>
                  <a:lnTo>
                    <a:pt x="550230" y="101311"/>
                  </a:lnTo>
                  <a:lnTo>
                    <a:pt x="580098" y="67340"/>
                  </a:lnTo>
                  <a:lnTo>
                    <a:pt x="616297" y="32813"/>
                  </a:lnTo>
                  <a:lnTo>
                    <a:pt x="654437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879"/>
            <p:cNvSpPr/>
            <p:nvPr/>
          </p:nvSpPr>
          <p:spPr>
            <a:xfrm>
              <a:off x="6850380" y="1432559"/>
              <a:ext cx="241897" cy="410921"/>
            </a:xfrm>
            <a:custGeom>
              <a:avLst/>
              <a:gdLst/>
              <a:ahLst/>
              <a:cxnLst/>
              <a:rect l="0" t="0" r="0" b="0"/>
              <a:pathLst>
                <a:path w="241897" h="410921">
                  <a:moveTo>
                    <a:pt x="30480" y="0"/>
                  </a:moveTo>
                  <a:lnTo>
                    <a:pt x="26434" y="0"/>
                  </a:lnTo>
                  <a:lnTo>
                    <a:pt x="22191" y="2258"/>
                  </a:lnTo>
                  <a:lnTo>
                    <a:pt x="17482" y="6931"/>
                  </a:lnTo>
                  <a:lnTo>
                    <a:pt x="12567" y="14652"/>
                  </a:lnTo>
                  <a:lnTo>
                    <a:pt x="6013" y="46646"/>
                  </a:lnTo>
                  <a:lnTo>
                    <a:pt x="1187" y="80429"/>
                  </a:lnTo>
                  <a:lnTo>
                    <a:pt x="352" y="113766"/>
                  </a:lnTo>
                  <a:lnTo>
                    <a:pt x="104" y="146410"/>
                  </a:lnTo>
                  <a:lnTo>
                    <a:pt x="4076" y="181576"/>
                  </a:lnTo>
                  <a:lnTo>
                    <a:pt x="6570" y="218807"/>
                  </a:lnTo>
                  <a:lnTo>
                    <a:pt x="11353" y="256649"/>
                  </a:lnTo>
                  <a:lnTo>
                    <a:pt x="18134" y="286582"/>
                  </a:lnTo>
                  <a:lnTo>
                    <a:pt x="28010" y="323842"/>
                  </a:lnTo>
                  <a:lnTo>
                    <a:pt x="40648" y="354763"/>
                  </a:lnTo>
                  <a:lnTo>
                    <a:pt x="45723" y="360873"/>
                  </a:lnTo>
                  <a:lnTo>
                    <a:pt x="48262" y="362502"/>
                  </a:lnTo>
                  <a:lnTo>
                    <a:pt x="49955" y="364435"/>
                  </a:lnTo>
                  <a:lnTo>
                    <a:pt x="52893" y="372035"/>
                  </a:lnTo>
                  <a:lnTo>
                    <a:pt x="53042" y="371637"/>
                  </a:lnTo>
                  <a:lnTo>
                    <a:pt x="52485" y="338258"/>
                  </a:lnTo>
                  <a:lnTo>
                    <a:pt x="47307" y="305639"/>
                  </a:lnTo>
                  <a:lnTo>
                    <a:pt x="48448" y="279931"/>
                  </a:lnTo>
                  <a:lnTo>
                    <a:pt x="52373" y="244949"/>
                  </a:lnTo>
                  <a:lnTo>
                    <a:pt x="61501" y="208144"/>
                  </a:lnTo>
                  <a:lnTo>
                    <a:pt x="67127" y="196649"/>
                  </a:lnTo>
                  <a:lnTo>
                    <a:pt x="79814" y="181504"/>
                  </a:lnTo>
                  <a:lnTo>
                    <a:pt x="104281" y="165588"/>
                  </a:lnTo>
                  <a:lnTo>
                    <a:pt x="119421" y="161670"/>
                  </a:lnTo>
                  <a:lnTo>
                    <a:pt x="129559" y="163012"/>
                  </a:lnTo>
                  <a:lnTo>
                    <a:pt x="149864" y="170771"/>
                  </a:lnTo>
                  <a:lnTo>
                    <a:pt x="184385" y="196078"/>
                  </a:lnTo>
                  <a:lnTo>
                    <a:pt x="202141" y="215013"/>
                  </a:lnTo>
                  <a:lnTo>
                    <a:pt x="222464" y="250250"/>
                  </a:lnTo>
                  <a:lnTo>
                    <a:pt x="232614" y="279795"/>
                  </a:lnTo>
                  <a:lnTo>
                    <a:pt x="241371" y="317861"/>
                  </a:lnTo>
                  <a:lnTo>
                    <a:pt x="241896" y="333465"/>
                  </a:lnTo>
                  <a:lnTo>
                    <a:pt x="239307" y="346045"/>
                  </a:lnTo>
                  <a:lnTo>
                    <a:pt x="229044" y="366692"/>
                  </a:lnTo>
                  <a:lnTo>
                    <a:pt x="215278" y="380806"/>
                  </a:lnTo>
                  <a:lnTo>
                    <a:pt x="182128" y="401912"/>
                  </a:lnTo>
                  <a:lnTo>
                    <a:pt x="159797" y="408645"/>
                  </a:lnTo>
                  <a:lnTo>
                    <a:pt x="125451" y="410920"/>
                  </a:lnTo>
                  <a:lnTo>
                    <a:pt x="91290" y="410523"/>
                  </a:lnTo>
                  <a:lnTo>
                    <a:pt x="55066" y="403170"/>
                  </a:lnTo>
                  <a:lnTo>
                    <a:pt x="27245" y="393564"/>
                  </a:lnTo>
                  <a:lnTo>
                    <a:pt x="18318" y="386302"/>
                  </a:lnTo>
                  <a:lnTo>
                    <a:pt x="11528" y="379123"/>
                  </a:lnTo>
                  <a:lnTo>
                    <a:pt x="0" y="37338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880"/>
            <p:cNvSpPr/>
            <p:nvPr/>
          </p:nvSpPr>
          <p:spPr>
            <a:xfrm>
              <a:off x="7109460" y="1577340"/>
              <a:ext cx="252206" cy="257204"/>
            </a:xfrm>
            <a:custGeom>
              <a:avLst/>
              <a:gdLst/>
              <a:ahLst/>
              <a:cxnLst/>
              <a:rect l="0" t="0" r="0" b="0"/>
              <a:pathLst>
                <a:path w="252206" h="257204">
                  <a:moveTo>
                    <a:pt x="190500" y="0"/>
                  </a:moveTo>
                  <a:lnTo>
                    <a:pt x="157936" y="0"/>
                  </a:lnTo>
                  <a:lnTo>
                    <a:pt x="121645" y="6031"/>
                  </a:lnTo>
                  <a:lnTo>
                    <a:pt x="101236" y="9407"/>
                  </a:lnTo>
                  <a:lnTo>
                    <a:pt x="86722" y="15769"/>
                  </a:lnTo>
                  <a:lnTo>
                    <a:pt x="74233" y="25504"/>
                  </a:lnTo>
                  <a:lnTo>
                    <a:pt x="71093" y="32784"/>
                  </a:lnTo>
                  <a:lnTo>
                    <a:pt x="70255" y="37096"/>
                  </a:lnTo>
                  <a:lnTo>
                    <a:pt x="71390" y="40817"/>
                  </a:lnTo>
                  <a:lnTo>
                    <a:pt x="85893" y="55568"/>
                  </a:lnTo>
                  <a:lnTo>
                    <a:pt x="121607" y="70796"/>
                  </a:lnTo>
                  <a:lnTo>
                    <a:pt x="152337" y="85292"/>
                  </a:lnTo>
                  <a:lnTo>
                    <a:pt x="182868" y="102392"/>
                  </a:lnTo>
                  <a:lnTo>
                    <a:pt x="213357" y="122076"/>
                  </a:lnTo>
                  <a:lnTo>
                    <a:pt x="226905" y="132996"/>
                  </a:lnTo>
                  <a:lnTo>
                    <a:pt x="249532" y="164049"/>
                  </a:lnTo>
                  <a:lnTo>
                    <a:pt x="251868" y="169479"/>
                  </a:lnTo>
                  <a:lnTo>
                    <a:pt x="252205" y="180028"/>
                  </a:lnTo>
                  <a:lnTo>
                    <a:pt x="247635" y="195487"/>
                  </a:lnTo>
                  <a:lnTo>
                    <a:pt x="236874" y="210792"/>
                  </a:lnTo>
                  <a:lnTo>
                    <a:pt x="218916" y="226051"/>
                  </a:lnTo>
                  <a:lnTo>
                    <a:pt x="184008" y="240294"/>
                  </a:lnTo>
                  <a:lnTo>
                    <a:pt x="154521" y="248622"/>
                  </a:lnTo>
                  <a:lnTo>
                    <a:pt x="123489" y="255605"/>
                  </a:lnTo>
                  <a:lnTo>
                    <a:pt x="87859" y="257203"/>
                  </a:lnTo>
                  <a:lnTo>
                    <a:pt x="50492" y="253538"/>
                  </a:lnTo>
                  <a:lnTo>
                    <a:pt x="16841" y="252075"/>
                  </a:lnTo>
                  <a:lnTo>
                    <a:pt x="0" y="25146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294"/>
          <p:cNvGrpSpPr/>
          <p:nvPr/>
        </p:nvGrpSpPr>
        <p:grpSpPr>
          <a:xfrm>
            <a:off x="121920" y="1510710"/>
            <a:ext cx="2674621" cy="377079"/>
            <a:chOff x="121920" y="1510710"/>
            <a:chExt cx="2674621" cy="377079"/>
          </a:xfrm>
        </p:grpSpPr>
        <p:sp>
          <p:nvSpPr>
            <p:cNvPr id="66" name="SMARTInkShape-1881"/>
            <p:cNvSpPr/>
            <p:nvPr/>
          </p:nvSpPr>
          <p:spPr>
            <a:xfrm>
              <a:off x="121920" y="1767840"/>
              <a:ext cx="198120" cy="38101"/>
            </a:xfrm>
            <a:custGeom>
              <a:avLst/>
              <a:gdLst/>
              <a:ahLst/>
              <a:cxnLst/>
              <a:rect l="0" t="0" r="0" b="0"/>
              <a:pathLst>
                <a:path w="198120" h="38101">
                  <a:moveTo>
                    <a:pt x="0" y="38100"/>
                  </a:moveTo>
                  <a:lnTo>
                    <a:pt x="4045" y="34054"/>
                  </a:lnTo>
                  <a:lnTo>
                    <a:pt x="8289" y="32068"/>
                  </a:lnTo>
                  <a:lnTo>
                    <a:pt x="10606" y="31539"/>
                  </a:lnTo>
                  <a:lnTo>
                    <a:pt x="22101" y="25452"/>
                  </a:lnTo>
                  <a:lnTo>
                    <a:pt x="54243" y="19156"/>
                  </a:lnTo>
                  <a:lnTo>
                    <a:pt x="84845" y="10776"/>
                  </a:lnTo>
                  <a:lnTo>
                    <a:pt x="120366" y="5985"/>
                  </a:lnTo>
                  <a:lnTo>
                    <a:pt x="153731" y="788"/>
                  </a:lnTo>
                  <a:lnTo>
                    <a:pt x="191487" y="30"/>
                  </a:lnTo>
                  <a:lnTo>
                    <a:pt x="198119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882"/>
            <p:cNvSpPr/>
            <p:nvPr/>
          </p:nvSpPr>
          <p:spPr>
            <a:xfrm>
              <a:off x="396967" y="1639672"/>
              <a:ext cx="326934" cy="248117"/>
            </a:xfrm>
            <a:custGeom>
              <a:avLst/>
              <a:gdLst/>
              <a:ahLst/>
              <a:cxnLst/>
              <a:rect l="0" t="0" r="0" b="0"/>
              <a:pathLst>
                <a:path w="326934" h="248117">
                  <a:moveTo>
                    <a:pt x="128813" y="13868"/>
                  </a:moveTo>
                  <a:lnTo>
                    <a:pt x="124767" y="9822"/>
                  </a:lnTo>
                  <a:lnTo>
                    <a:pt x="122781" y="5579"/>
                  </a:lnTo>
                  <a:lnTo>
                    <a:pt x="122252" y="3262"/>
                  </a:lnTo>
                  <a:lnTo>
                    <a:pt x="120205" y="1717"/>
                  </a:lnTo>
                  <a:lnTo>
                    <a:pt x="113416" y="0"/>
                  </a:lnTo>
                  <a:lnTo>
                    <a:pt x="104754" y="1496"/>
                  </a:lnTo>
                  <a:lnTo>
                    <a:pt x="85396" y="9354"/>
                  </a:lnTo>
                  <a:lnTo>
                    <a:pt x="55132" y="34683"/>
                  </a:lnTo>
                  <a:lnTo>
                    <a:pt x="29750" y="67942"/>
                  </a:lnTo>
                  <a:lnTo>
                    <a:pt x="13477" y="97832"/>
                  </a:lnTo>
                  <a:lnTo>
                    <a:pt x="2956" y="133433"/>
                  </a:lnTo>
                  <a:lnTo>
                    <a:pt x="0" y="168060"/>
                  </a:lnTo>
                  <a:lnTo>
                    <a:pt x="1746" y="192763"/>
                  </a:lnTo>
                  <a:lnTo>
                    <a:pt x="9921" y="216280"/>
                  </a:lnTo>
                  <a:lnTo>
                    <a:pt x="21242" y="232074"/>
                  </a:lnTo>
                  <a:lnTo>
                    <a:pt x="35321" y="243433"/>
                  </a:lnTo>
                  <a:lnTo>
                    <a:pt x="54263" y="248116"/>
                  </a:lnTo>
                  <a:lnTo>
                    <a:pt x="83418" y="243614"/>
                  </a:lnTo>
                  <a:lnTo>
                    <a:pt x="105202" y="236128"/>
                  </a:lnTo>
                  <a:lnTo>
                    <a:pt x="138684" y="209114"/>
                  </a:lnTo>
                  <a:lnTo>
                    <a:pt x="153280" y="193262"/>
                  </a:lnTo>
                  <a:lnTo>
                    <a:pt x="162497" y="172855"/>
                  </a:lnTo>
                  <a:lnTo>
                    <a:pt x="166040" y="140946"/>
                  </a:lnTo>
                  <a:lnTo>
                    <a:pt x="165951" y="104450"/>
                  </a:lnTo>
                  <a:lnTo>
                    <a:pt x="160795" y="88873"/>
                  </a:lnTo>
                  <a:lnTo>
                    <a:pt x="148996" y="72799"/>
                  </a:lnTo>
                  <a:lnTo>
                    <a:pt x="137926" y="61138"/>
                  </a:lnTo>
                  <a:lnTo>
                    <a:pt x="137428" y="61467"/>
                  </a:lnTo>
                  <a:lnTo>
                    <a:pt x="136727" y="65977"/>
                  </a:lnTo>
                  <a:lnTo>
                    <a:pt x="136471" y="77540"/>
                  </a:lnTo>
                  <a:lnTo>
                    <a:pt x="140489" y="89084"/>
                  </a:lnTo>
                  <a:lnTo>
                    <a:pt x="164602" y="124025"/>
                  </a:lnTo>
                  <a:lnTo>
                    <a:pt x="187597" y="155060"/>
                  </a:lnTo>
                  <a:lnTo>
                    <a:pt x="206626" y="166992"/>
                  </a:lnTo>
                  <a:lnTo>
                    <a:pt x="243325" y="181268"/>
                  </a:lnTo>
                  <a:lnTo>
                    <a:pt x="269589" y="187575"/>
                  </a:lnTo>
                  <a:lnTo>
                    <a:pt x="302291" y="188923"/>
                  </a:lnTo>
                  <a:lnTo>
                    <a:pt x="312594" y="188190"/>
                  </a:lnTo>
                  <a:lnTo>
                    <a:pt x="326933" y="18150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883"/>
            <p:cNvSpPr/>
            <p:nvPr/>
          </p:nvSpPr>
          <p:spPr>
            <a:xfrm>
              <a:off x="733470" y="1607820"/>
              <a:ext cx="186874" cy="228468"/>
            </a:xfrm>
            <a:custGeom>
              <a:avLst/>
              <a:gdLst/>
              <a:ahLst/>
              <a:cxnLst/>
              <a:rect l="0" t="0" r="0" b="0"/>
              <a:pathLst>
                <a:path w="186874" h="228468">
                  <a:moveTo>
                    <a:pt x="119969" y="0"/>
                  </a:moveTo>
                  <a:lnTo>
                    <a:pt x="85920" y="846"/>
                  </a:lnTo>
                  <a:lnTo>
                    <a:pt x="56379" y="8607"/>
                  </a:lnTo>
                  <a:lnTo>
                    <a:pt x="20904" y="30166"/>
                  </a:lnTo>
                  <a:lnTo>
                    <a:pt x="4634" y="40577"/>
                  </a:lnTo>
                  <a:lnTo>
                    <a:pt x="976" y="45692"/>
                  </a:lnTo>
                  <a:lnTo>
                    <a:pt x="0" y="48241"/>
                  </a:lnTo>
                  <a:lnTo>
                    <a:pt x="197" y="50787"/>
                  </a:lnTo>
                  <a:lnTo>
                    <a:pt x="2673" y="55874"/>
                  </a:lnTo>
                  <a:lnTo>
                    <a:pt x="8827" y="63498"/>
                  </a:lnTo>
                  <a:lnTo>
                    <a:pt x="34110" y="78739"/>
                  </a:lnTo>
                  <a:lnTo>
                    <a:pt x="60112" y="88053"/>
                  </a:lnTo>
                  <a:lnTo>
                    <a:pt x="82196" y="92129"/>
                  </a:lnTo>
                  <a:lnTo>
                    <a:pt x="120012" y="108474"/>
                  </a:lnTo>
                  <a:lnTo>
                    <a:pt x="155817" y="124079"/>
                  </a:lnTo>
                  <a:lnTo>
                    <a:pt x="177089" y="142367"/>
                  </a:lnTo>
                  <a:lnTo>
                    <a:pt x="182892" y="151045"/>
                  </a:lnTo>
                  <a:lnTo>
                    <a:pt x="186873" y="165451"/>
                  </a:lnTo>
                  <a:lnTo>
                    <a:pt x="185547" y="173158"/>
                  </a:lnTo>
                  <a:lnTo>
                    <a:pt x="177796" y="189049"/>
                  </a:lnTo>
                  <a:lnTo>
                    <a:pt x="168530" y="196346"/>
                  </a:lnTo>
                  <a:lnTo>
                    <a:pt x="133201" y="213204"/>
                  </a:lnTo>
                  <a:lnTo>
                    <a:pt x="96845" y="225192"/>
                  </a:lnTo>
                  <a:lnTo>
                    <a:pt x="63020" y="228151"/>
                  </a:lnTo>
                  <a:lnTo>
                    <a:pt x="50790" y="228467"/>
                  </a:lnTo>
                  <a:lnTo>
                    <a:pt x="44632" y="226282"/>
                  </a:lnTo>
                  <a:lnTo>
                    <a:pt x="36150" y="22098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884"/>
            <p:cNvSpPr/>
            <p:nvPr/>
          </p:nvSpPr>
          <p:spPr>
            <a:xfrm>
              <a:off x="979897" y="1585442"/>
              <a:ext cx="162960" cy="220105"/>
            </a:xfrm>
            <a:custGeom>
              <a:avLst/>
              <a:gdLst/>
              <a:ahLst/>
              <a:cxnLst/>
              <a:rect l="0" t="0" r="0" b="0"/>
              <a:pathLst>
                <a:path w="162960" h="220105">
                  <a:moveTo>
                    <a:pt x="18323" y="90958"/>
                  </a:moveTo>
                  <a:lnTo>
                    <a:pt x="18323" y="95003"/>
                  </a:lnTo>
                  <a:lnTo>
                    <a:pt x="19169" y="96194"/>
                  </a:lnTo>
                  <a:lnTo>
                    <a:pt x="20580" y="96989"/>
                  </a:lnTo>
                  <a:lnTo>
                    <a:pt x="31320" y="99215"/>
                  </a:lnTo>
                  <a:lnTo>
                    <a:pt x="38731" y="103752"/>
                  </a:lnTo>
                  <a:lnTo>
                    <a:pt x="43762" y="105111"/>
                  </a:lnTo>
                  <a:lnTo>
                    <a:pt x="65210" y="105136"/>
                  </a:lnTo>
                  <a:lnTo>
                    <a:pt x="102062" y="96778"/>
                  </a:lnTo>
                  <a:lnTo>
                    <a:pt x="112267" y="91851"/>
                  </a:lnTo>
                  <a:lnTo>
                    <a:pt x="145603" y="66264"/>
                  </a:lnTo>
                  <a:lnTo>
                    <a:pt x="159418" y="47693"/>
                  </a:lnTo>
                  <a:lnTo>
                    <a:pt x="162375" y="29479"/>
                  </a:lnTo>
                  <a:lnTo>
                    <a:pt x="162959" y="13620"/>
                  </a:lnTo>
                  <a:lnTo>
                    <a:pt x="161313" y="10613"/>
                  </a:lnTo>
                  <a:lnTo>
                    <a:pt x="154970" y="5013"/>
                  </a:lnTo>
                  <a:lnTo>
                    <a:pt x="146506" y="1960"/>
                  </a:lnTo>
                  <a:lnTo>
                    <a:pt x="127274" y="0"/>
                  </a:lnTo>
                  <a:lnTo>
                    <a:pt x="112223" y="3706"/>
                  </a:lnTo>
                  <a:lnTo>
                    <a:pt x="78603" y="23264"/>
                  </a:lnTo>
                  <a:lnTo>
                    <a:pt x="64587" y="33778"/>
                  </a:lnTo>
                  <a:lnTo>
                    <a:pt x="36509" y="68595"/>
                  </a:lnTo>
                  <a:lnTo>
                    <a:pt x="16709" y="103913"/>
                  </a:lnTo>
                  <a:lnTo>
                    <a:pt x="3767" y="136226"/>
                  </a:lnTo>
                  <a:lnTo>
                    <a:pt x="0" y="151717"/>
                  </a:lnTo>
                  <a:lnTo>
                    <a:pt x="2509" y="185946"/>
                  </a:lnTo>
                  <a:lnTo>
                    <a:pt x="7343" y="196957"/>
                  </a:lnTo>
                  <a:lnTo>
                    <a:pt x="15136" y="206648"/>
                  </a:lnTo>
                  <a:lnTo>
                    <a:pt x="24244" y="213778"/>
                  </a:lnTo>
                  <a:lnTo>
                    <a:pt x="36194" y="217511"/>
                  </a:lnTo>
                  <a:lnTo>
                    <a:pt x="72009" y="220104"/>
                  </a:lnTo>
                  <a:lnTo>
                    <a:pt x="95472" y="218688"/>
                  </a:lnTo>
                  <a:lnTo>
                    <a:pt x="132623" y="20525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885"/>
            <p:cNvSpPr/>
            <p:nvPr/>
          </p:nvSpPr>
          <p:spPr>
            <a:xfrm>
              <a:off x="1196339" y="1653540"/>
              <a:ext cx="121921" cy="30481"/>
            </a:xfrm>
            <a:custGeom>
              <a:avLst/>
              <a:gdLst/>
              <a:ahLst/>
              <a:cxnLst/>
              <a:rect l="0" t="0" r="0" b="0"/>
              <a:pathLst>
                <a:path w="121921" h="30481">
                  <a:moveTo>
                    <a:pt x="0" y="30480"/>
                  </a:moveTo>
                  <a:lnTo>
                    <a:pt x="0" y="26434"/>
                  </a:lnTo>
                  <a:lnTo>
                    <a:pt x="847" y="25243"/>
                  </a:lnTo>
                  <a:lnTo>
                    <a:pt x="2258" y="24448"/>
                  </a:lnTo>
                  <a:lnTo>
                    <a:pt x="39125" y="16392"/>
                  </a:lnTo>
                  <a:lnTo>
                    <a:pt x="74020" y="14620"/>
                  </a:lnTo>
                  <a:lnTo>
                    <a:pt x="96721" y="9224"/>
                  </a:lnTo>
                  <a:lnTo>
                    <a:pt x="12192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886"/>
            <p:cNvSpPr/>
            <p:nvPr/>
          </p:nvSpPr>
          <p:spPr>
            <a:xfrm>
              <a:off x="1242059" y="1729740"/>
              <a:ext cx="106682" cy="7620"/>
            </a:xfrm>
            <a:custGeom>
              <a:avLst/>
              <a:gdLst/>
              <a:ahLst/>
              <a:cxnLst/>
              <a:rect l="0" t="0" r="0" b="0"/>
              <a:pathLst>
                <a:path w="106682" h="7620">
                  <a:moveTo>
                    <a:pt x="0" y="7619"/>
                  </a:moveTo>
                  <a:lnTo>
                    <a:pt x="35099" y="6773"/>
                  </a:lnTo>
                  <a:lnTo>
                    <a:pt x="67737" y="1588"/>
                  </a:lnTo>
                  <a:lnTo>
                    <a:pt x="106681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887"/>
            <p:cNvSpPr/>
            <p:nvPr/>
          </p:nvSpPr>
          <p:spPr>
            <a:xfrm>
              <a:off x="1463040" y="1587062"/>
              <a:ext cx="410995" cy="206662"/>
            </a:xfrm>
            <a:custGeom>
              <a:avLst/>
              <a:gdLst/>
              <a:ahLst/>
              <a:cxnLst/>
              <a:rect l="0" t="0" r="0" b="0"/>
              <a:pathLst>
                <a:path w="410995" h="206662">
                  <a:moveTo>
                    <a:pt x="0" y="142678"/>
                  </a:moveTo>
                  <a:lnTo>
                    <a:pt x="26491" y="141831"/>
                  </a:lnTo>
                  <a:lnTo>
                    <a:pt x="50451" y="136646"/>
                  </a:lnTo>
                  <a:lnTo>
                    <a:pt x="73086" y="133270"/>
                  </a:lnTo>
                  <a:lnTo>
                    <a:pt x="92775" y="129166"/>
                  </a:lnTo>
                  <a:lnTo>
                    <a:pt x="122183" y="123734"/>
                  </a:lnTo>
                  <a:lnTo>
                    <a:pt x="140812" y="112888"/>
                  </a:lnTo>
                  <a:lnTo>
                    <a:pt x="176869" y="79069"/>
                  </a:lnTo>
                  <a:lnTo>
                    <a:pt x="186085" y="63906"/>
                  </a:lnTo>
                  <a:lnTo>
                    <a:pt x="189627" y="43611"/>
                  </a:lnTo>
                  <a:lnTo>
                    <a:pt x="189265" y="33455"/>
                  </a:lnTo>
                  <a:lnTo>
                    <a:pt x="186282" y="23296"/>
                  </a:lnTo>
                  <a:lnTo>
                    <a:pt x="179876" y="15395"/>
                  </a:lnTo>
                  <a:lnTo>
                    <a:pt x="171385" y="9907"/>
                  </a:lnTo>
                  <a:lnTo>
                    <a:pt x="161966" y="7468"/>
                  </a:lnTo>
                  <a:lnTo>
                    <a:pt x="152136" y="8642"/>
                  </a:lnTo>
                  <a:lnTo>
                    <a:pt x="142122" y="12833"/>
                  </a:lnTo>
                  <a:lnTo>
                    <a:pt x="116824" y="34086"/>
                  </a:lnTo>
                  <a:lnTo>
                    <a:pt x="91437" y="67229"/>
                  </a:lnTo>
                  <a:lnTo>
                    <a:pt x="71119" y="101151"/>
                  </a:lnTo>
                  <a:lnTo>
                    <a:pt x="59924" y="130467"/>
                  </a:lnTo>
                  <a:lnTo>
                    <a:pt x="49404" y="163784"/>
                  </a:lnTo>
                  <a:lnTo>
                    <a:pt x="47357" y="176329"/>
                  </a:lnTo>
                  <a:lnTo>
                    <a:pt x="48705" y="185292"/>
                  </a:lnTo>
                  <a:lnTo>
                    <a:pt x="50250" y="188867"/>
                  </a:lnTo>
                  <a:lnTo>
                    <a:pt x="56482" y="195097"/>
                  </a:lnTo>
                  <a:lnTo>
                    <a:pt x="74280" y="205996"/>
                  </a:lnTo>
                  <a:lnTo>
                    <a:pt x="86353" y="206661"/>
                  </a:lnTo>
                  <a:lnTo>
                    <a:pt x="122253" y="197952"/>
                  </a:lnTo>
                  <a:lnTo>
                    <a:pt x="144032" y="189911"/>
                  </a:lnTo>
                  <a:lnTo>
                    <a:pt x="161585" y="176334"/>
                  </a:lnTo>
                  <a:lnTo>
                    <a:pt x="191876" y="142092"/>
                  </a:lnTo>
                  <a:lnTo>
                    <a:pt x="220492" y="110532"/>
                  </a:lnTo>
                  <a:lnTo>
                    <a:pt x="237158" y="81388"/>
                  </a:lnTo>
                  <a:lnTo>
                    <a:pt x="245217" y="60152"/>
                  </a:lnTo>
                  <a:lnTo>
                    <a:pt x="248685" y="54353"/>
                  </a:lnTo>
                  <a:lnTo>
                    <a:pt x="251351" y="44086"/>
                  </a:lnTo>
                  <a:lnTo>
                    <a:pt x="251455" y="76770"/>
                  </a:lnTo>
                  <a:lnTo>
                    <a:pt x="251459" y="112549"/>
                  </a:lnTo>
                  <a:lnTo>
                    <a:pt x="253717" y="142747"/>
                  </a:lnTo>
                  <a:lnTo>
                    <a:pt x="258609" y="180115"/>
                  </a:lnTo>
                  <a:lnTo>
                    <a:pt x="259071" y="203048"/>
                  </a:lnTo>
                  <a:lnTo>
                    <a:pt x="259079" y="168528"/>
                  </a:lnTo>
                  <a:lnTo>
                    <a:pt x="261337" y="133641"/>
                  </a:lnTo>
                  <a:lnTo>
                    <a:pt x="267368" y="101900"/>
                  </a:lnTo>
                  <a:lnTo>
                    <a:pt x="274518" y="70200"/>
                  </a:lnTo>
                  <a:lnTo>
                    <a:pt x="288564" y="36733"/>
                  </a:lnTo>
                  <a:lnTo>
                    <a:pt x="302717" y="17400"/>
                  </a:lnTo>
                  <a:lnTo>
                    <a:pt x="321680" y="4993"/>
                  </a:lnTo>
                  <a:lnTo>
                    <a:pt x="339341" y="0"/>
                  </a:lnTo>
                  <a:lnTo>
                    <a:pt x="350067" y="1090"/>
                  </a:lnTo>
                  <a:lnTo>
                    <a:pt x="370750" y="8688"/>
                  </a:lnTo>
                  <a:lnTo>
                    <a:pt x="386053" y="23955"/>
                  </a:lnTo>
                  <a:lnTo>
                    <a:pt x="403187" y="59278"/>
                  </a:lnTo>
                  <a:lnTo>
                    <a:pt x="409022" y="84100"/>
                  </a:lnTo>
                  <a:lnTo>
                    <a:pt x="410994" y="118783"/>
                  </a:lnTo>
                  <a:lnTo>
                    <a:pt x="405384" y="155523"/>
                  </a:lnTo>
                  <a:lnTo>
                    <a:pt x="403860" y="18839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888"/>
            <p:cNvSpPr/>
            <p:nvPr/>
          </p:nvSpPr>
          <p:spPr>
            <a:xfrm>
              <a:off x="1912620" y="1608169"/>
              <a:ext cx="175260" cy="158729"/>
            </a:xfrm>
            <a:custGeom>
              <a:avLst/>
              <a:gdLst/>
              <a:ahLst/>
              <a:cxnLst/>
              <a:rect l="0" t="0" r="0" b="0"/>
              <a:pathLst>
                <a:path w="175260" h="158729">
                  <a:moveTo>
                    <a:pt x="0" y="14890"/>
                  </a:moveTo>
                  <a:lnTo>
                    <a:pt x="0" y="21451"/>
                  </a:lnTo>
                  <a:lnTo>
                    <a:pt x="846" y="21804"/>
                  </a:lnTo>
                  <a:lnTo>
                    <a:pt x="36045" y="22502"/>
                  </a:lnTo>
                  <a:lnTo>
                    <a:pt x="61212" y="21662"/>
                  </a:lnTo>
                  <a:lnTo>
                    <a:pt x="98926" y="9330"/>
                  </a:lnTo>
                  <a:lnTo>
                    <a:pt x="114260" y="5623"/>
                  </a:lnTo>
                  <a:lnTo>
                    <a:pt x="135206" y="0"/>
                  </a:lnTo>
                  <a:lnTo>
                    <a:pt x="135857" y="730"/>
                  </a:lnTo>
                  <a:lnTo>
                    <a:pt x="136774" y="5803"/>
                  </a:lnTo>
                  <a:lnTo>
                    <a:pt x="136988" y="10287"/>
                  </a:lnTo>
                  <a:lnTo>
                    <a:pt x="132568" y="17360"/>
                  </a:lnTo>
                  <a:lnTo>
                    <a:pt x="101331" y="50595"/>
                  </a:lnTo>
                  <a:lnTo>
                    <a:pt x="67875" y="78127"/>
                  </a:lnTo>
                  <a:lnTo>
                    <a:pt x="33344" y="113481"/>
                  </a:lnTo>
                  <a:lnTo>
                    <a:pt x="19003" y="138442"/>
                  </a:lnTo>
                  <a:lnTo>
                    <a:pt x="16912" y="145438"/>
                  </a:lnTo>
                  <a:lnTo>
                    <a:pt x="17202" y="148489"/>
                  </a:lnTo>
                  <a:lnTo>
                    <a:pt x="19781" y="154136"/>
                  </a:lnTo>
                  <a:lnTo>
                    <a:pt x="22500" y="155981"/>
                  </a:lnTo>
                  <a:lnTo>
                    <a:pt x="34418" y="158577"/>
                  </a:lnTo>
                  <a:lnTo>
                    <a:pt x="68859" y="158728"/>
                  </a:lnTo>
                  <a:lnTo>
                    <a:pt x="100267" y="149052"/>
                  </a:lnTo>
                  <a:lnTo>
                    <a:pt x="135061" y="142781"/>
                  </a:lnTo>
                  <a:lnTo>
                    <a:pt x="175259" y="12919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889"/>
            <p:cNvSpPr/>
            <p:nvPr/>
          </p:nvSpPr>
          <p:spPr>
            <a:xfrm>
              <a:off x="2118359" y="1615440"/>
              <a:ext cx="106682" cy="91440"/>
            </a:xfrm>
            <a:custGeom>
              <a:avLst/>
              <a:gdLst/>
              <a:ahLst/>
              <a:cxnLst/>
              <a:rect l="0" t="0" r="0" b="0"/>
              <a:pathLst>
                <a:path w="106682" h="91440">
                  <a:moveTo>
                    <a:pt x="0" y="0"/>
                  </a:moveTo>
                  <a:lnTo>
                    <a:pt x="0" y="10605"/>
                  </a:lnTo>
                  <a:lnTo>
                    <a:pt x="4046" y="21957"/>
                  </a:lnTo>
                  <a:lnTo>
                    <a:pt x="13844" y="35726"/>
                  </a:lnTo>
                  <a:lnTo>
                    <a:pt x="31208" y="51616"/>
                  </a:lnTo>
                  <a:lnTo>
                    <a:pt x="65912" y="73592"/>
                  </a:lnTo>
                  <a:lnTo>
                    <a:pt x="90913" y="89178"/>
                  </a:lnTo>
                  <a:lnTo>
                    <a:pt x="106681" y="9143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890"/>
            <p:cNvSpPr/>
            <p:nvPr/>
          </p:nvSpPr>
          <p:spPr>
            <a:xfrm>
              <a:off x="2202179" y="1569720"/>
              <a:ext cx="68581" cy="297181"/>
            </a:xfrm>
            <a:custGeom>
              <a:avLst/>
              <a:gdLst/>
              <a:ahLst/>
              <a:cxnLst/>
              <a:rect l="0" t="0" r="0" b="0"/>
              <a:pathLst>
                <a:path w="68581" h="297181">
                  <a:moveTo>
                    <a:pt x="68580" y="0"/>
                  </a:moveTo>
                  <a:lnTo>
                    <a:pt x="60490" y="0"/>
                  </a:lnTo>
                  <a:lnTo>
                    <a:pt x="58107" y="846"/>
                  </a:lnTo>
                  <a:lnTo>
                    <a:pt x="56518" y="2257"/>
                  </a:lnTo>
                  <a:lnTo>
                    <a:pt x="49923" y="14651"/>
                  </a:lnTo>
                  <a:lnTo>
                    <a:pt x="46274" y="46645"/>
                  </a:lnTo>
                  <a:lnTo>
                    <a:pt x="45830" y="80428"/>
                  </a:lnTo>
                  <a:lnTo>
                    <a:pt x="41708" y="113765"/>
                  </a:lnTo>
                  <a:lnTo>
                    <a:pt x="39169" y="146408"/>
                  </a:lnTo>
                  <a:lnTo>
                    <a:pt x="34372" y="181575"/>
                  </a:lnTo>
                  <a:lnTo>
                    <a:pt x="27588" y="214760"/>
                  </a:lnTo>
                  <a:lnTo>
                    <a:pt x="15194" y="252229"/>
                  </a:lnTo>
                  <a:lnTo>
                    <a:pt x="7607" y="270032"/>
                  </a:lnTo>
                  <a:lnTo>
                    <a:pt x="3381" y="277494"/>
                  </a:lnTo>
                  <a:lnTo>
                    <a:pt x="668" y="289183"/>
                  </a:lnTo>
                  <a:lnTo>
                    <a:pt x="0" y="29718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891"/>
            <p:cNvSpPr/>
            <p:nvPr/>
          </p:nvSpPr>
          <p:spPr>
            <a:xfrm>
              <a:off x="2308896" y="1570339"/>
              <a:ext cx="219750" cy="182087"/>
            </a:xfrm>
            <a:custGeom>
              <a:avLst/>
              <a:gdLst/>
              <a:ahLst/>
              <a:cxnLst/>
              <a:rect l="0" t="0" r="0" b="0"/>
              <a:pathLst>
                <a:path w="219750" h="182087">
                  <a:moveTo>
                    <a:pt x="38063" y="37481"/>
                  </a:moveTo>
                  <a:lnTo>
                    <a:pt x="31503" y="37481"/>
                  </a:lnTo>
                  <a:lnTo>
                    <a:pt x="31150" y="38327"/>
                  </a:lnTo>
                  <a:lnTo>
                    <a:pt x="29615" y="71733"/>
                  </a:lnTo>
                  <a:lnTo>
                    <a:pt x="23885" y="106557"/>
                  </a:lnTo>
                  <a:lnTo>
                    <a:pt x="16932" y="141968"/>
                  </a:lnTo>
                  <a:lnTo>
                    <a:pt x="13458" y="158751"/>
                  </a:lnTo>
                  <a:lnTo>
                    <a:pt x="7066" y="172190"/>
                  </a:lnTo>
                  <a:lnTo>
                    <a:pt x="87" y="182086"/>
                  </a:lnTo>
                  <a:lnTo>
                    <a:pt x="0" y="174118"/>
                  </a:lnTo>
                  <a:lnTo>
                    <a:pt x="10573" y="142387"/>
                  </a:lnTo>
                  <a:lnTo>
                    <a:pt x="15135" y="107247"/>
                  </a:lnTo>
                  <a:lnTo>
                    <a:pt x="21016" y="77719"/>
                  </a:lnTo>
                  <a:lnTo>
                    <a:pt x="28330" y="39659"/>
                  </a:lnTo>
                  <a:lnTo>
                    <a:pt x="29035" y="31313"/>
                  </a:lnTo>
                  <a:lnTo>
                    <a:pt x="34333" y="19781"/>
                  </a:lnTo>
                  <a:lnTo>
                    <a:pt x="46836" y="8530"/>
                  </a:lnTo>
                  <a:lnTo>
                    <a:pt x="51532" y="5480"/>
                  </a:lnTo>
                  <a:lnTo>
                    <a:pt x="56356" y="4293"/>
                  </a:lnTo>
                  <a:lnTo>
                    <a:pt x="66231" y="5233"/>
                  </a:lnTo>
                  <a:lnTo>
                    <a:pt x="85522" y="12735"/>
                  </a:lnTo>
                  <a:lnTo>
                    <a:pt x="92458" y="17451"/>
                  </a:lnTo>
                  <a:lnTo>
                    <a:pt x="94647" y="20741"/>
                  </a:lnTo>
                  <a:lnTo>
                    <a:pt x="103876" y="54038"/>
                  </a:lnTo>
                  <a:lnTo>
                    <a:pt x="106279" y="90994"/>
                  </a:lnTo>
                  <a:lnTo>
                    <a:pt x="100564" y="126686"/>
                  </a:lnTo>
                  <a:lnTo>
                    <a:pt x="98862" y="137241"/>
                  </a:lnTo>
                  <a:lnTo>
                    <a:pt x="91323" y="155629"/>
                  </a:lnTo>
                  <a:lnTo>
                    <a:pt x="89657" y="156886"/>
                  </a:lnTo>
                  <a:lnTo>
                    <a:pt x="84944" y="158904"/>
                  </a:lnTo>
                  <a:lnTo>
                    <a:pt x="84557" y="158223"/>
                  </a:lnTo>
                  <a:lnTo>
                    <a:pt x="84127" y="155208"/>
                  </a:lnTo>
                  <a:lnTo>
                    <a:pt x="93204" y="118780"/>
                  </a:lnTo>
                  <a:lnTo>
                    <a:pt x="105964" y="86277"/>
                  </a:lnTo>
                  <a:lnTo>
                    <a:pt x="124791" y="53328"/>
                  </a:lnTo>
                  <a:lnTo>
                    <a:pt x="149872" y="18746"/>
                  </a:lnTo>
                  <a:lnTo>
                    <a:pt x="165078" y="6435"/>
                  </a:lnTo>
                  <a:lnTo>
                    <a:pt x="175230" y="2516"/>
                  </a:lnTo>
                  <a:lnTo>
                    <a:pt x="191500" y="0"/>
                  </a:lnTo>
                  <a:lnTo>
                    <a:pt x="194541" y="1487"/>
                  </a:lnTo>
                  <a:lnTo>
                    <a:pt x="200178" y="7654"/>
                  </a:lnTo>
                  <a:lnTo>
                    <a:pt x="208111" y="20647"/>
                  </a:lnTo>
                  <a:lnTo>
                    <a:pt x="216911" y="54309"/>
                  </a:lnTo>
                  <a:lnTo>
                    <a:pt x="219749" y="76051"/>
                  </a:lnTo>
                  <a:lnTo>
                    <a:pt x="214755" y="111485"/>
                  </a:lnTo>
                  <a:lnTo>
                    <a:pt x="211490" y="128270"/>
                  </a:lnTo>
                  <a:lnTo>
                    <a:pt x="206846" y="145067"/>
                  </a:lnTo>
                  <a:lnTo>
                    <a:pt x="205704" y="15940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892"/>
            <p:cNvSpPr/>
            <p:nvPr/>
          </p:nvSpPr>
          <p:spPr>
            <a:xfrm>
              <a:off x="2598419" y="1510710"/>
              <a:ext cx="198122" cy="231239"/>
            </a:xfrm>
            <a:custGeom>
              <a:avLst/>
              <a:gdLst/>
              <a:ahLst/>
              <a:cxnLst/>
              <a:rect l="0" t="0" r="0" b="0"/>
              <a:pathLst>
                <a:path w="198122" h="231239">
                  <a:moveTo>
                    <a:pt x="0" y="97110"/>
                  </a:moveTo>
                  <a:lnTo>
                    <a:pt x="0" y="108461"/>
                  </a:lnTo>
                  <a:lnTo>
                    <a:pt x="4516" y="112879"/>
                  </a:lnTo>
                  <a:lnTo>
                    <a:pt x="11321" y="116818"/>
                  </a:lnTo>
                  <a:lnTo>
                    <a:pt x="20758" y="119036"/>
                  </a:lnTo>
                  <a:lnTo>
                    <a:pt x="29264" y="119555"/>
                  </a:lnTo>
                  <a:lnTo>
                    <a:pt x="62582" y="109327"/>
                  </a:lnTo>
                  <a:lnTo>
                    <a:pt x="100262" y="90482"/>
                  </a:lnTo>
                  <a:lnTo>
                    <a:pt x="122848" y="71404"/>
                  </a:lnTo>
                  <a:lnTo>
                    <a:pt x="146266" y="41203"/>
                  </a:lnTo>
                  <a:lnTo>
                    <a:pt x="150583" y="25982"/>
                  </a:lnTo>
                  <a:lnTo>
                    <a:pt x="151592" y="15826"/>
                  </a:lnTo>
                  <a:lnTo>
                    <a:pt x="149784" y="7926"/>
                  </a:lnTo>
                  <a:lnTo>
                    <a:pt x="148116" y="4634"/>
                  </a:lnTo>
                  <a:lnTo>
                    <a:pt x="145311" y="2439"/>
                  </a:lnTo>
                  <a:lnTo>
                    <a:pt x="137678" y="0"/>
                  </a:lnTo>
                  <a:lnTo>
                    <a:pt x="128642" y="1174"/>
                  </a:lnTo>
                  <a:lnTo>
                    <a:pt x="98785" y="12008"/>
                  </a:lnTo>
                  <a:lnTo>
                    <a:pt x="67374" y="38155"/>
                  </a:lnTo>
                  <a:lnTo>
                    <a:pt x="43946" y="73109"/>
                  </a:lnTo>
                  <a:lnTo>
                    <a:pt x="29014" y="102604"/>
                  </a:lnTo>
                  <a:lnTo>
                    <a:pt x="18212" y="140654"/>
                  </a:lnTo>
                  <a:lnTo>
                    <a:pt x="15828" y="176925"/>
                  </a:lnTo>
                  <a:lnTo>
                    <a:pt x="20017" y="192132"/>
                  </a:lnTo>
                  <a:lnTo>
                    <a:pt x="36504" y="215692"/>
                  </a:lnTo>
                  <a:lnTo>
                    <a:pt x="50655" y="224037"/>
                  </a:lnTo>
                  <a:lnTo>
                    <a:pt x="75405" y="231238"/>
                  </a:lnTo>
                  <a:lnTo>
                    <a:pt x="103341" y="231114"/>
                  </a:lnTo>
                  <a:lnTo>
                    <a:pt x="136171" y="225714"/>
                  </a:lnTo>
                  <a:lnTo>
                    <a:pt x="173560" y="216305"/>
                  </a:lnTo>
                  <a:lnTo>
                    <a:pt x="198121" y="20379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Nucleic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organic compounds that contain the genetic code for an organism</a:t>
            </a:r>
          </a:p>
          <a:p>
            <a:pPr lvl="1"/>
            <a:r>
              <a:rPr lang="en-US" dirty="0" smtClean="0"/>
              <a:t>Building blocks = nucleotides</a:t>
            </a:r>
          </a:p>
          <a:p>
            <a:endParaRPr lang="en-US" dirty="0" smtClean="0"/>
          </a:p>
          <a:p>
            <a:r>
              <a:rPr lang="en-US" dirty="0" smtClean="0"/>
              <a:t>DNA = deoxyribose nucleic acid</a:t>
            </a:r>
          </a:p>
          <a:p>
            <a:r>
              <a:rPr lang="en-US" dirty="0" smtClean="0"/>
              <a:t>RNA = ribose nucleic acid</a:t>
            </a:r>
            <a:endParaRPr lang="en-US" dirty="0"/>
          </a:p>
        </p:txBody>
      </p:sp>
      <p:sp>
        <p:nvSpPr>
          <p:cNvPr id="4" name="SMARTInkShape-1893"/>
          <p:cNvSpPr/>
          <p:nvPr/>
        </p:nvSpPr>
        <p:spPr>
          <a:xfrm>
            <a:off x="1905000" y="4214174"/>
            <a:ext cx="4533901" cy="136846"/>
          </a:xfrm>
          <a:custGeom>
            <a:avLst/>
            <a:gdLst/>
            <a:ahLst/>
            <a:cxnLst/>
            <a:rect l="0" t="0" r="0" b="0"/>
            <a:pathLst>
              <a:path w="4533901" h="136846">
                <a:moveTo>
                  <a:pt x="0" y="98745"/>
                </a:moveTo>
                <a:lnTo>
                  <a:pt x="34252" y="97899"/>
                </a:lnTo>
                <a:lnTo>
                  <a:pt x="66220" y="92715"/>
                </a:lnTo>
                <a:lnTo>
                  <a:pt x="98360" y="91596"/>
                </a:lnTo>
                <a:lnTo>
                  <a:pt x="133848" y="91265"/>
                </a:lnTo>
                <a:lnTo>
                  <a:pt x="161088" y="91188"/>
                </a:lnTo>
                <a:lnTo>
                  <a:pt x="187305" y="91153"/>
                </a:lnTo>
                <a:lnTo>
                  <a:pt x="215326" y="91138"/>
                </a:lnTo>
                <a:lnTo>
                  <a:pt x="245560" y="90284"/>
                </a:lnTo>
                <a:lnTo>
                  <a:pt x="278753" y="87083"/>
                </a:lnTo>
                <a:lnTo>
                  <a:pt x="313261" y="85095"/>
                </a:lnTo>
                <a:lnTo>
                  <a:pt x="348353" y="84212"/>
                </a:lnTo>
                <a:lnTo>
                  <a:pt x="383706" y="83820"/>
                </a:lnTo>
                <a:lnTo>
                  <a:pt x="421431" y="83645"/>
                </a:lnTo>
                <a:lnTo>
                  <a:pt x="440974" y="83599"/>
                </a:lnTo>
                <a:lnTo>
                  <a:pt x="460776" y="83567"/>
                </a:lnTo>
                <a:lnTo>
                  <a:pt x="480750" y="83547"/>
                </a:lnTo>
                <a:lnTo>
                  <a:pt x="500840" y="83533"/>
                </a:lnTo>
                <a:lnTo>
                  <a:pt x="521006" y="82677"/>
                </a:lnTo>
                <a:lnTo>
                  <a:pt x="541224" y="81260"/>
                </a:lnTo>
                <a:lnTo>
                  <a:pt x="561476" y="79468"/>
                </a:lnTo>
                <a:lnTo>
                  <a:pt x="581750" y="78274"/>
                </a:lnTo>
                <a:lnTo>
                  <a:pt x="602040" y="77478"/>
                </a:lnTo>
                <a:lnTo>
                  <a:pt x="622340" y="76947"/>
                </a:lnTo>
                <a:lnTo>
                  <a:pt x="643493" y="76593"/>
                </a:lnTo>
                <a:lnTo>
                  <a:pt x="665215" y="76357"/>
                </a:lnTo>
                <a:lnTo>
                  <a:pt x="687317" y="76200"/>
                </a:lnTo>
                <a:lnTo>
                  <a:pt x="708824" y="76095"/>
                </a:lnTo>
                <a:lnTo>
                  <a:pt x="729936" y="76025"/>
                </a:lnTo>
                <a:lnTo>
                  <a:pt x="750784" y="75979"/>
                </a:lnTo>
                <a:lnTo>
                  <a:pt x="772302" y="75948"/>
                </a:lnTo>
                <a:lnTo>
                  <a:pt x="794268" y="75927"/>
                </a:lnTo>
                <a:lnTo>
                  <a:pt x="816532" y="75913"/>
                </a:lnTo>
                <a:lnTo>
                  <a:pt x="838994" y="75057"/>
                </a:lnTo>
                <a:lnTo>
                  <a:pt x="861589" y="73640"/>
                </a:lnTo>
                <a:lnTo>
                  <a:pt x="884273" y="71848"/>
                </a:lnTo>
                <a:lnTo>
                  <a:pt x="907015" y="70654"/>
                </a:lnTo>
                <a:lnTo>
                  <a:pt x="929797" y="69858"/>
                </a:lnTo>
                <a:lnTo>
                  <a:pt x="952604" y="69327"/>
                </a:lnTo>
                <a:lnTo>
                  <a:pt x="975429" y="68973"/>
                </a:lnTo>
                <a:lnTo>
                  <a:pt x="998266" y="68737"/>
                </a:lnTo>
                <a:lnTo>
                  <a:pt x="1021111" y="68580"/>
                </a:lnTo>
                <a:lnTo>
                  <a:pt x="1043960" y="67628"/>
                </a:lnTo>
                <a:lnTo>
                  <a:pt x="1066813" y="66148"/>
                </a:lnTo>
                <a:lnTo>
                  <a:pt x="1089668" y="64314"/>
                </a:lnTo>
                <a:lnTo>
                  <a:pt x="1113372" y="63091"/>
                </a:lnTo>
                <a:lnTo>
                  <a:pt x="1137641" y="62275"/>
                </a:lnTo>
                <a:lnTo>
                  <a:pt x="1162287" y="61732"/>
                </a:lnTo>
                <a:lnTo>
                  <a:pt x="1185491" y="60523"/>
                </a:lnTo>
                <a:lnTo>
                  <a:pt x="1207734" y="58871"/>
                </a:lnTo>
                <a:lnTo>
                  <a:pt x="1229336" y="56922"/>
                </a:lnTo>
                <a:lnTo>
                  <a:pt x="1252204" y="55623"/>
                </a:lnTo>
                <a:lnTo>
                  <a:pt x="1275916" y="54757"/>
                </a:lnTo>
                <a:lnTo>
                  <a:pt x="1300190" y="54180"/>
                </a:lnTo>
                <a:lnTo>
                  <a:pt x="1323993" y="52948"/>
                </a:lnTo>
                <a:lnTo>
                  <a:pt x="1347482" y="51281"/>
                </a:lnTo>
                <a:lnTo>
                  <a:pt x="1370762" y="49323"/>
                </a:lnTo>
                <a:lnTo>
                  <a:pt x="1393901" y="48017"/>
                </a:lnTo>
                <a:lnTo>
                  <a:pt x="1416947" y="47146"/>
                </a:lnTo>
                <a:lnTo>
                  <a:pt x="1439931" y="46566"/>
                </a:lnTo>
                <a:lnTo>
                  <a:pt x="1463721" y="45333"/>
                </a:lnTo>
                <a:lnTo>
                  <a:pt x="1488047" y="43663"/>
                </a:lnTo>
                <a:lnTo>
                  <a:pt x="1512731" y="41704"/>
                </a:lnTo>
                <a:lnTo>
                  <a:pt x="1536807" y="40398"/>
                </a:lnTo>
                <a:lnTo>
                  <a:pt x="1560478" y="39527"/>
                </a:lnTo>
                <a:lnTo>
                  <a:pt x="1583879" y="38947"/>
                </a:lnTo>
                <a:lnTo>
                  <a:pt x="1607099" y="37713"/>
                </a:lnTo>
                <a:lnTo>
                  <a:pt x="1630199" y="36044"/>
                </a:lnTo>
                <a:lnTo>
                  <a:pt x="1653219" y="34084"/>
                </a:lnTo>
                <a:lnTo>
                  <a:pt x="1676186" y="32778"/>
                </a:lnTo>
                <a:lnTo>
                  <a:pt x="1699117" y="31907"/>
                </a:lnTo>
                <a:lnTo>
                  <a:pt x="1722025" y="31326"/>
                </a:lnTo>
                <a:lnTo>
                  <a:pt x="1745763" y="30093"/>
                </a:lnTo>
                <a:lnTo>
                  <a:pt x="1770055" y="28424"/>
                </a:lnTo>
                <a:lnTo>
                  <a:pt x="1794716" y="26464"/>
                </a:lnTo>
                <a:lnTo>
                  <a:pt x="1818778" y="25158"/>
                </a:lnTo>
                <a:lnTo>
                  <a:pt x="1842439" y="24287"/>
                </a:lnTo>
                <a:lnTo>
                  <a:pt x="1865832" y="23707"/>
                </a:lnTo>
                <a:lnTo>
                  <a:pt x="1889895" y="22473"/>
                </a:lnTo>
                <a:lnTo>
                  <a:pt x="1914403" y="20804"/>
                </a:lnTo>
                <a:lnTo>
                  <a:pt x="1939208" y="18845"/>
                </a:lnTo>
                <a:lnTo>
                  <a:pt x="1963365" y="17538"/>
                </a:lnTo>
                <a:lnTo>
                  <a:pt x="1987090" y="16667"/>
                </a:lnTo>
                <a:lnTo>
                  <a:pt x="2010526" y="16087"/>
                </a:lnTo>
                <a:lnTo>
                  <a:pt x="2034618" y="15699"/>
                </a:lnTo>
                <a:lnTo>
                  <a:pt x="2059145" y="15441"/>
                </a:lnTo>
                <a:lnTo>
                  <a:pt x="2083963" y="15269"/>
                </a:lnTo>
                <a:lnTo>
                  <a:pt x="2108975" y="14308"/>
                </a:lnTo>
                <a:lnTo>
                  <a:pt x="2134117" y="12820"/>
                </a:lnTo>
                <a:lnTo>
                  <a:pt x="2159344" y="10982"/>
                </a:lnTo>
                <a:lnTo>
                  <a:pt x="2184629" y="9757"/>
                </a:lnTo>
                <a:lnTo>
                  <a:pt x="2209953" y="8940"/>
                </a:lnTo>
                <a:lnTo>
                  <a:pt x="2235302" y="8395"/>
                </a:lnTo>
                <a:lnTo>
                  <a:pt x="2260668" y="8032"/>
                </a:lnTo>
                <a:lnTo>
                  <a:pt x="2286045" y="7790"/>
                </a:lnTo>
                <a:lnTo>
                  <a:pt x="2311430" y="7628"/>
                </a:lnTo>
                <a:lnTo>
                  <a:pt x="2336820" y="7521"/>
                </a:lnTo>
                <a:lnTo>
                  <a:pt x="2362213" y="7449"/>
                </a:lnTo>
                <a:lnTo>
                  <a:pt x="2387609" y="7401"/>
                </a:lnTo>
                <a:lnTo>
                  <a:pt x="2413006" y="7369"/>
                </a:lnTo>
                <a:lnTo>
                  <a:pt x="2438403" y="7348"/>
                </a:lnTo>
                <a:lnTo>
                  <a:pt x="2463802" y="7334"/>
                </a:lnTo>
                <a:lnTo>
                  <a:pt x="2490048" y="7324"/>
                </a:lnTo>
                <a:lnTo>
                  <a:pt x="2516858" y="7318"/>
                </a:lnTo>
                <a:lnTo>
                  <a:pt x="2544045" y="7314"/>
                </a:lnTo>
                <a:lnTo>
                  <a:pt x="2570637" y="6464"/>
                </a:lnTo>
                <a:lnTo>
                  <a:pt x="2596831" y="5052"/>
                </a:lnTo>
                <a:lnTo>
                  <a:pt x="2622761" y="3263"/>
                </a:lnTo>
                <a:lnTo>
                  <a:pt x="2648514" y="2070"/>
                </a:lnTo>
                <a:lnTo>
                  <a:pt x="2674149" y="1276"/>
                </a:lnTo>
                <a:lnTo>
                  <a:pt x="2699706" y="746"/>
                </a:lnTo>
                <a:lnTo>
                  <a:pt x="2726904" y="392"/>
                </a:lnTo>
                <a:lnTo>
                  <a:pt x="2755196" y="157"/>
                </a:lnTo>
                <a:lnTo>
                  <a:pt x="2784217" y="0"/>
                </a:lnTo>
                <a:lnTo>
                  <a:pt x="2812031" y="742"/>
                </a:lnTo>
                <a:lnTo>
                  <a:pt x="2839041" y="2083"/>
                </a:lnTo>
                <a:lnTo>
                  <a:pt x="2865514" y="3824"/>
                </a:lnTo>
                <a:lnTo>
                  <a:pt x="2892476" y="4984"/>
                </a:lnTo>
                <a:lnTo>
                  <a:pt x="2919764" y="5758"/>
                </a:lnTo>
                <a:lnTo>
                  <a:pt x="2947269" y="6274"/>
                </a:lnTo>
                <a:lnTo>
                  <a:pt x="2974919" y="6618"/>
                </a:lnTo>
                <a:lnTo>
                  <a:pt x="3002666" y="6847"/>
                </a:lnTo>
                <a:lnTo>
                  <a:pt x="3030477" y="7000"/>
                </a:lnTo>
                <a:lnTo>
                  <a:pt x="3058331" y="7948"/>
                </a:lnTo>
                <a:lnTo>
                  <a:pt x="3086214" y="9427"/>
                </a:lnTo>
                <a:lnTo>
                  <a:pt x="3114116" y="11260"/>
                </a:lnTo>
                <a:lnTo>
                  <a:pt x="3141184" y="12482"/>
                </a:lnTo>
                <a:lnTo>
                  <a:pt x="3167696" y="13297"/>
                </a:lnTo>
                <a:lnTo>
                  <a:pt x="3193837" y="13840"/>
                </a:lnTo>
                <a:lnTo>
                  <a:pt x="3220578" y="14202"/>
                </a:lnTo>
                <a:lnTo>
                  <a:pt x="3247719" y="14443"/>
                </a:lnTo>
                <a:lnTo>
                  <a:pt x="3275126" y="14604"/>
                </a:lnTo>
                <a:lnTo>
                  <a:pt x="3301864" y="14711"/>
                </a:lnTo>
                <a:lnTo>
                  <a:pt x="3328156" y="14782"/>
                </a:lnTo>
                <a:lnTo>
                  <a:pt x="3354150" y="14830"/>
                </a:lnTo>
                <a:lnTo>
                  <a:pt x="3380793" y="15708"/>
                </a:lnTo>
                <a:lnTo>
                  <a:pt x="3407869" y="17141"/>
                </a:lnTo>
                <a:lnTo>
                  <a:pt x="3435232" y="18942"/>
                </a:lnTo>
                <a:lnTo>
                  <a:pt x="3461942" y="20990"/>
                </a:lnTo>
                <a:lnTo>
                  <a:pt x="3488214" y="23202"/>
                </a:lnTo>
                <a:lnTo>
                  <a:pt x="3514196" y="25523"/>
                </a:lnTo>
                <a:lnTo>
                  <a:pt x="3540831" y="27070"/>
                </a:lnTo>
                <a:lnTo>
                  <a:pt x="3567900" y="28102"/>
                </a:lnTo>
                <a:lnTo>
                  <a:pt x="3595260" y="28790"/>
                </a:lnTo>
                <a:lnTo>
                  <a:pt x="3622813" y="30095"/>
                </a:lnTo>
                <a:lnTo>
                  <a:pt x="3650495" y="31812"/>
                </a:lnTo>
                <a:lnTo>
                  <a:pt x="3678263" y="33803"/>
                </a:lnTo>
                <a:lnTo>
                  <a:pt x="3705242" y="35977"/>
                </a:lnTo>
                <a:lnTo>
                  <a:pt x="3731694" y="38273"/>
                </a:lnTo>
                <a:lnTo>
                  <a:pt x="3757796" y="40651"/>
                </a:lnTo>
                <a:lnTo>
                  <a:pt x="3784510" y="43082"/>
                </a:lnTo>
                <a:lnTo>
                  <a:pt x="3811634" y="45550"/>
                </a:lnTo>
                <a:lnTo>
                  <a:pt x="3839029" y="48042"/>
                </a:lnTo>
                <a:lnTo>
                  <a:pt x="3864912" y="49703"/>
                </a:lnTo>
                <a:lnTo>
                  <a:pt x="3889788" y="50811"/>
                </a:lnTo>
                <a:lnTo>
                  <a:pt x="3913992" y="51549"/>
                </a:lnTo>
                <a:lnTo>
                  <a:pt x="3938595" y="52888"/>
                </a:lnTo>
                <a:lnTo>
                  <a:pt x="3963463" y="54627"/>
                </a:lnTo>
                <a:lnTo>
                  <a:pt x="3988508" y="56633"/>
                </a:lnTo>
                <a:lnTo>
                  <a:pt x="4011979" y="58817"/>
                </a:lnTo>
                <a:lnTo>
                  <a:pt x="4034399" y="61120"/>
                </a:lnTo>
                <a:lnTo>
                  <a:pt x="4056119" y="63502"/>
                </a:lnTo>
                <a:lnTo>
                  <a:pt x="4078219" y="65936"/>
                </a:lnTo>
                <a:lnTo>
                  <a:pt x="4100573" y="68406"/>
                </a:lnTo>
                <a:lnTo>
                  <a:pt x="4123095" y="70899"/>
                </a:lnTo>
                <a:lnTo>
                  <a:pt x="4145729" y="74255"/>
                </a:lnTo>
                <a:lnTo>
                  <a:pt x="4168440" y="78185"/>
                </a:lnTo>
                <a:lnTo>
                  <a:pt x="4191199" y="82499"/>
                </a:lnTo>
                <a:lnTo>
                  <a:pt x="4213146" y="86221"/>
                </a:lnTo>
                <a:lnTo>
                  <a:pt x="4234551" y="89549"/>
                </a:lnTo>
                <a:lnTo>
                  <a:pt x="4255594" y="92615"/>
                </a:lnTo>
                <a:lnTo>
                  <a:pt x="4275549" y="96352"/>
                </a:lnTo>
                <a:lnTo>
                  <a:pt x="4313526" y="105019"/>
                </a:lnTo>
                <a:lnTo>
                  <a:pt x="4350161" y="112258"/>
                </a:lnTo>
                <a:lnTo>
                  <a:pt x="4385351" y="118298"/>
                </a:lnTo>
                <a:lnTo>
                  <a:pt x="4417924" y="123804"/>
                </a:lnTo>
                <a:lnTo>
                  <a:pt x="4447078" y="129074"/>
                </a:lnTo>
                <a:lnTo>
                  <a:pt x="4474992" y="133392"/>
                </a:lnTo>
                <a:lnTo>
                  <a:pt x="4504332" y="135310"/>
                </a:lnTo>
                <a:lnTo>
                  <a:pt x="4533900" y="136845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1894"/>
          <p:cNvSpPr/>
          <p:nvPr/>
        </p:nvSpPr>
        <p:spPr>
          <a:xfrm>
            <a:off x="2278379" y="4892068"/>
            <a:ext cx="3169922" cy="30452"/>
          </a:xfrm>
          <a:custGeom>
            <a:avLst/>
            <a:gdLst/>
            <a:ahLst/>
            <a:cxnLst/>
            <a:rect l="0" t="0" r="0" b="0"/>
            <a:pathLst>
              <a:path w="3169922" h="30452">
                <a:moveTo>
                  <a:pt x="3169921" y="30451"/>
                </a:moveTo>
                <a:lnTo>
                  <a:pt x="3137905" y="30451"/>
                </a:lnTo>
                <a:lnTo>
                  <a:pt x="3104612" y="30451"/>
                </a:lnTo>
                <a:lnTo>
                  <a:pt x="3071359" y="30451"/>
                </a:lnTo>
                <a:lnTo>
                  <a:pt x="3038741" y="30451"/>
                </a:lnTo>
                <a:lnTo>
                  <a:pt x="3003583" y="30451"/>
                </a:lnTo>
                <a:lnTo>
                  <a:pt x="2966354" y="30451"/>
                </a:lnTo>
                <a:lnTo>
                  <a:pt x="2938900" y="30451"/>
                </a:lnTo>
                <a:lnTo>
                  <a:pt x="2909764" y="29605"/>
                </a:lnTo>
                <a:lnTo>
                  <a:pt x="2879882" y="26406"/>
                </a:lnTo>
                <a:lnTo>
                  <a:pt x="2849668" y="24421"/>
                </a:lnTo>
                <a:lnTo>
                  <a:pt x="2819306" y="23538"/>
                </a:lnTo>
                <a:lnTo>
                  <a:pt x="2788879" y="23145"/>
                </a:lnTo>
                <a:lnTo>
                  <a:pt x="2756164" y="22971"/>
                </a:lnTo>
                <a:lnTo>
                  <a:pt x="2722715" y="22047"/>
                </a:lnTo>
                <a:lnTo>
                  <a:pt x="2690916" y="18814"/>
                </a:lnTo>
                <a:lnTo>
                  <a:pt x="2657592" y="16812"/>
                </a:lnTo>
                <a:lnTo>
                  <a:pt x="2623025" y="15923"/>
                </a:lnTo>
                <a:lnTo>
                  <a:pt x="2587907" y="15528"/>
                </a:lnTo>
                <a:lnTo>
                  <a:pt x="2550285" y="15352"/>
                </a:lnTo>
                <a:lnTo>
                  <a:pt x="2530770" y="15305"/>
                </a:lnTo>
                <a:lnTo>
                  <a:pt x="2493283" y="15254"/>
                </a:lnTo>
                <a:lnTo>
                  <a:pt x="2456866" y="14383"/>
                </a:lnTo>
                <a:lnTo>
                  <a:pt x="2420925" y="11175"/>
                </a:lnTo>
                <a:lnTo>
                  <a:pt x="2382938" y="9184"/>
                </a:lnTo>
                <a:lnTo>
                  <a:pt x="2363326" y="8653"/>
                </a:lnTo>
                <a:lnTo>
                  <a:pt x="2342631" y="9146"/>
                </a:lnTo>
                <a:lnTo>
                  <a:pt x="2321213" y="10321"/>
                </a:lnTo>
                <a:lnTo>
                  <a:pt x="2299316" y="11952"/>
                </a:lnTo>
                <a:lnTo>
                  <a:pt x="2277944" y="12191"/>
                </a:lnTo>
                <a:lnTo>
                  <a:pt x="2256923" y="11505"/>
                </a:lnTo>
                <a:lnTo>
                  <a:pt x="2236135" y="10200"/>
                </a:lnTo>
                <a:lnTo>
                  <a:pt x="2215504" y="9331"/>
                </a:lnTo>
                <a:lnTo>
                  <a:pt x="2194976" y="8751"/>
                </a:lnTo>
                <a:lnTo>
                  <a:pt x="2174518" y="8364"/>
                </a:lnTo>
                <a:lnTo>
                  <a:pt x="2153259" y="8107"/>
                </a:lnTo>
                <a:lnTo>
                  <a:pt x="2131466" y="7936"/>
                </a:lnTo>
                <a:lnTo>
                  <a:pt x="2109317" y="7821"/>
                </a:lnTo>
                <a:lnTo>
                  <a:pt x="2087778" y="6898"/>
                </a:lnTo>
                <a:lnTo>
                  <a:pt x="2066646" y="5436"/>
                </a:lnTo>
                <a:lnTo>
                  <a:pt x="2045784" y="3614"/>
                </a:lnTo>
                <a:lnTo>
                  <a:pt x="2024256" y="2400"/>
                </a:lnTo>
                <a:lnTo>
                  <a:pt x="2002284" y="1590"/>
                </a:lnTo>
                <a:lnTo>
                  <a:pt x="1980016" y="1051"/>
                </a:lnTo>
                <a:lnTo>
                  <a:pt x="1958398" y="691"/>
                </a:lnTo>
                <a:lnTo>
                  <a:pt x="1937212" y="451"/>
                </a:lnTo>
                <a:lnTo>
                  <a:pt x="1916315" y="291"/>
                </a:lnTo>
                <a:lnTo>
                  <a:pt x="1894763" y="185"/>
                </a:lnTo>
                <a:lnTo>
                  <a:pt x="1872776" y="114"/>
                </a:lnTo>
                <a:lnTo>
                  <a:pt x="1850498" y="66"/>
                </a:lnTo>
                <a:lnTo>
                  <a:pt x="1828025" y="34"/>
                </a:lnTo>
                <a:lnTo>
                  <a:pt x="1805424" y="14"/>
                </a:lnTo>
                <a:lnTo>
                  <a:pt x="1782736" y="0"/>
                </a:lnTo>
                <a:lnTo>
                  <a:pt x="1759991" y="837"/>
                </a:lnTo>
                <a:lnTo>
                  <a:pt x="1737208" y="2242"/>
                </a:lnTo>
                <a:lnTo>
                  <a:pt x="1714398" y="4025"/>
                </a:lnTo>
                <a:lnTo>
                  <a:pt x="1690726" y="5214"/>
                </a:lnTo>
                <a:lnTo>
                  <a:pt x="1666477" y="6006"/>
                </a:lnTo>
                <a:lnTo>
                  <a:pt x="1641845" y="6535"/>
                </a:lnTo>
                <a:lnTo>
                  <a:pt x="1617804" y="6887"/>
                </a:lnTo>
                <a:lnTo>
                  <a:pt x="1594156" y="7122"/>
                </a:lnTo>
                <a:lnTo>
                  <a:pt x="1570771" y="7278"/>
                </a:lnTo>
                <a:lnTo>
                  <a:pt x="1546714" y="7383"/>
                </a:lnTo>
                <a:lnTo>
                  <a:pt x="1522210" y="7452"/>
                </a:lnTo>
                <a:lnTo>
                  <a:pt x="1497407" y="7499"/>
                </a:lnTo>
                <a:lnTo>
                  <a:pt x="1473251" y="7529"/>
                </a:lnTo>
                <a:lnTo>
                  <a:pt x="1449528" y="7550"/>
                </a:lnTo>
                <a:lnTo>
                  <a:pt x="1426092" y="7564"/>
                </a:lnTo>
                <a:lnTo>
                  <a:pt x="1402001" y="7573"/>
                </a:lnTo>
                <a:lnTo>
                  <a:pt x="1377475" y="7579"/>
                </a:lnTo>
                <a:lnTo>
                  <a:pt x="1352657" y="7583"/>
                </a:lnTo>
                <a:lnTo>
                  <a:pt x="1327645" y="7586"/>
                </a:lnTo>
                <a:lnTo>
                  <a:pt x="1302503" y="7587"/>
                </a:lnTo>
                <a:lnTo>
                  <a:pt x="1277276" y="7589"/>
                </a:lnTo>
                <a:lnTo>
                  <a:pt x="1252837" y="7590"/>
                </a:lnTo>
                <a:lnTo>
                  <a:pt x="1228925" y="7590"/>
                </a:lnTo>
                <a:lnTo>
                  <a:pt x="1205364" y="7591"/>
                </a:lnTo>
                <a:lnTo>
                  <a:pt x="1182036" y="7591"/>
                </a:lnTo>
                <a:lnTo>
                  <a:pt x="1158864" y="7591"/>
                </a:lnTo>
                <a:lnTo>
                  <a:pt x="1135796" y="7591"/>
                </a:lnTo>
                <a:lnTo>
                  <a:pt x="1112798" y="7591"/>
                </a:lnTo>
                <a:lnTo>
                  <a:pt x="1089846" y="7592"/>
                </a:lnTo>
                <a:lnTo>
                  <a:pt x="1066924" y="7592"/>
                </a:lnTo>
                <a:lnTo>
                  <a:pt x="1044023" y="8438"/>
                </a:lnTo>
                <a:lnTo>
                  <a:pt x="1021135" y="9849"/>
                </a:lnTo>
                <a:lnTo>
                  <a:pt x="998257" y="11637"/>
                </a:lnTo>
                <a:lnTo>
                  <a:pt x="975385" y="12828"/>
                </a:lnTo>
                <a:lnTo>
                  <a:pt x="952517" y="13623"/>
                </a:lnTo>
                <a:lnTo>
                  <a:pt x="929651" y="14152"/>
                </a:lnTo>
                <a:lnTo>
                  <a:pt x="905941" y="14505"/>
                </a:lnTo>
                <a:lnTo>
                  <a:pt x="881668" y="14741"/>
                </a:lnTo>
                <a:lnTo>
                  <a:pt x="857018" y="14898"/>
                </a:lnTo>
                <a:lnTo>
                  <a:pt x="832966" y="15003"/>
                </a:lnTo>
                <a:lnTo>
                  <a:pt x="809311" y="15072"/>
                </a:lnTo>
                <a:lnTo>
                  <a:pt x="785921" y="15119"/>
                </a:lnTo>
                <a:lnTo>
                  <a:pt x="761861" y="15149"/>
                </a:lnTo>
                <a:lnTo>
                  <a:pt x="737354" y="15170"/>
                </a:lnTo>
                <a:lnTo>
                  <a:pt x="712550" y="15184"/>
                </a:lnTo>
                <a:lnTo>
                  <a:pt x="688393" y="15193"/>
                </a:lnTo>
                <a:lnTo>
                  <a:pt x="664669" y="15199"/>
                </a:lnTo>
                <a:lnTo>
                  <a:pt x="641233" y="15203"/>
                </a:lnTo>
                <a:lnTo>
                  <a:pt x="618836" y="15206"/>
                </a:lnTo>
                <a:lnTo>
                  <a:pt x="597130" y="15208"/>
                </a:lnTo>
                <a:lnTo>
                  <a:pt x="575887" y="15209"/>
                </a:lnTo>
                <a:lnTo>
                  <a:pt x="553258" y="16056"/>
                </a:lnTo>
                <a:lnTo>
                  <a:pt x="529706" y="17468"/>
                </a:lnTo>
                <a:lnTo>
                  <a:pt x="505537" y="19256"/>
                </a:lnTo>
                <a:lnTo>
                  <a:pt x="482652" y="20448"/>
                </a:lnTo>
                <a:lnTo>
                  <a:pt x="460621" y="21242"/>
                </a:lnTo>
                <a:lnTo>
                  <a:pt x="439161" y="21772"/>
                </a:lnTo>
                <a:lnTo>
                  <a:pt x="417234" y="22125"/>
                </a:lnTo>
                <a:lnTo>
                  <a:pt x="394996" y="22361"/>
                </a:lnTo>
                <a:lnTo>
                  <a:pt x="372551" y="22518"/>
                </a:lnTo>
                <a:lnTo>
                  <a:pt x="350814" y="21776"/>
                </a:lnTo>
                <a:lnTo>
                  <a:pt x="329550" y="20434"/>
                </a:lnTo>
                <a:lnTo>
                  <a:pt x="308600" y="18693"/>
                </a:lnTo>
                <a:lnTo>
                  <a:pt x="287014" y="18379"/>
                </a:lnTo>
                <a:lnTo>
                  <a:pt x="265002" y="19017"/>
                </a:lnTo>
                <a:lnTo>
                  <a:pt x="242708" y="20288"/>
                </a:lnTo>
                <a:lnTo>
                  <a:pt x="221073" y="21135"/>
                </a:lnTo>
                <a:lnTo>
                  <a:pt x="199875" y="21701"/>
                </a:lnTo>
                <a:lnTo>
                  <a:pt x="178970" y="22078"/>
                </a:lnTo>
                <a:lnTo>
                  <a:pt x="158261" y="22329"/>
                </a:lnTo>
                <a:lnTo>
                  <a:pt x="137680" y="22497"/>
                </a:lnTo>
                <a:lnTo>
                  <a:pt x="117187" y="22608"/>
                </a:lnTo>
                <a:lnTo>
                  <a:pt x="97598" y="22683"/>
                </a:lnTo>
                <a:lnTo>
                  <a:pt x="60028" y="22765"/>
                </a:lnTo>
                <a:lnTo>
                  <a:pt x="32606" y="22802"/>
                </a:lnTo>
                <a:lnTo>
                  <a:pt x="0" y="22832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SMARTInkShape-Group297"/>
          <p:cNvGrpSpPr/>
          <p:nvPr/>
        </p:nvGrpSpPr>
        <p:grpSpPr>
          <a:xfrm>
            <a:off x="2186940" y="4343925"/>
            <a:ext cx="304801" cy="52816"/>
            <a:chOff x="2186940" y="4343925"/>
            <a:chExt cx="304801" cy="52816"/>
          </a:xfrm>
        </p:grpSpPr>
        <p:sp>
          <p:nvSpPr>
            <p:cNvPr id="6" name="SMARTInkShape-1895"/>
            <p:cNvSpPr/>
            <p:nvPr/>
          </p:nvSpPr>
          <p:spPr>
            <a:xfrm>
              <a:off x="2186940" y="4381535"/>
              <a:ext cx="304801" cy="15206"/>
            </a:xfrm>
            <a:custGeom>
              <a:avLst/>
              <a:gdLst/>
              <a:ahLst/>
              <a:cxnLst/>
              <a:rect l="0" t="0" r="0" b="0"/>
              <a:pathLst>
                <a:path w="304801" h="15206">
                  <a:moveTo>
                    <a:pt x="0" y="15205"/>
                  </a:moveTo>
                  <a:lnTo>
                    <a:pt x="36608" y="11160"/>
                  </a:lnTo>
                  <a:lnTo>
                    <a:pt x="68608" y="4598"/>
                  </a:lnTo>
                  <a:lnTo>
                    <a:pt x="104901" y="1338"/>
                  </a:lnTo>
                  <a:lnTo>
                    <a:pt x="142465" y="371"/>
                  </a:lnTo>
                  <a:lnTo>
                    <a:pt x="180406" y="85"/>
                  </a:lnTo>
                  <a:lnTo>
                    <a:pt x="218459" y="0"/>
                  </a:lnTo>
                  <a:lnTo>
                    <a:pt x="248455" y="4020"/>
                  </a:lnTo>
                  <a:lnTo>
                    <a:pt x="284649" y="7115"/>
                  </a:lnTo>
                  <a:lnTo>
                    <a:pt x="304800" y="758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896"/>
            <p:cNvSpPr/>
            <p:nvPr/>
          </p:nvSpPr>
          <p:spPr>
            <a:xfrm>
              <a:off x="2186940" y="4343925"/>
              <a:ext cx="228601" cy="29956"/>
            </a:xfrm>
            <a:custGeom>
              <a:avLst/>
              <a:gdLst/>
              <a:ahLst/>
              <a:cxnLst/>
              <a:rect l="0" t="0" r="0" b="0"/>
              <a:pathLst>
                <a:path w="228601" h="29956">
                  <a:moveTo>
                    <a:pt x="0" y="29955"/>
                  </a:moveTo>
                  <a:lnTo>
                    <a:pt x="4045" y="25909"/>
                  </a:lnTo>
                  <a:lnTo>
                    <a:pt x="8288" y="23923"/>
                  </a:lnTo>
                  <a:lnTo>
                    <a:pt x="40090" y="11821"/>
                  </a:lnTo>
                  <a:lnTo>
                    <a:pt x="75056" y="7182"/>
                  </a:lnTo>
                  <a:lnTo>
                    <a:pt x="104553" y="2134"/>
                  </a:lnTo>
                  <a:lnTo>
                    <a:pt x="142604" y="0"/>
                  </a:lnTo>
                  <a:lnTo>
                    <a:pt x="178875" y="3623"/>
                  </a:lnTo>
                  <a:lnTo>
                    <a:pt x="212163" y="6637"/>
                  </a:lnTo>
                  <a:lnTo>
                    <a:pt x="228600" y="709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298"/>
          <p:cNvGrpSpPr/>
          <p:nvPr/>
        </p:nvGrpSpPr>
        <p:grpSpPr>
          <a:xfrm>
            <a:off x="4274819" y="4290059"/>
            <a:ext cx="350522" cy="106682"/>
            <a:chOff x="4274819" y="4290059"/>
            <a:chExt cx="350522" cy="106682"/>
          </a:xfrm>
        </p:grpSpPr>
        <p:sp>
          <p:nvSpPr>
            <p:cNvPr id="9" name="SMARTInkShape-1897"/>
            <p:cNvSpPr/>
            <p:nvPr/>
          </p:nvSpPr>
          <p:spPr>
            <a:xfrm>
              <a:off x="4274819" y="4366259"/>
              <a:ext cx="350522" cy="30482"/>
            </a:xfrm>
            <a:custGeom>
              <a:avLst/>
              <a:gdLst/>
              <a:ahLst/>
              <a:cxnLst/>
              <a:rect l="0" t="0" r="0" b="0"/>
              <a:pathLst>
                <a:path w="350522" h="30482">
                  <a:moveTo>
                    <a:pt x="0" y="0"/>
                  </a:moveTo>
                  <a:lnTo>
                    <a:pt x="0" y="4045"/>
                  </a:lnTo>
                  <a:lnTo>
                    <a:pt x="847" y="5237"/>
                  </a:lnTo>
                  <a:lnTo>
                    <a:pt x="2258" y="6032"/>
                  </a:lnTo>
                  <a:lnTo>
                    <a:pt x="10547" y="7150"/>
                  </a:lnTo>
                  <a:lnTo>
                    <a:pt x="40336" y="8405"/>
                  </a:lnTo>
                  <a:lnTo>
                    <a:pt x="68302" y="12839"/>
                  </a:lnTo>
                  <a:lnTo>
                    <a:pt x="103023" y="14529"/>
                  </a:lnTo>
                  <a:lnTo>
                    <a:pt x="140968" y="15876"/>
                  </a:lnTo>
                  <a:lnTo>
                    <a:pt x="169333" y="19192"/>
                  </a:lnTo>
                  <a:lnTo>
                    <a:pt x="196615" y="21230"/>
                  </a:lnTo>
                  <a:lnTo>
                    <a:pt x="222851" y="22136"/>
                  </a:lnTo>
                  <a:lnTo>
                    <a:pt x="260575" y="22645"/>
                  </a:lnTo>
                  <a:lnTo>
                    <a:pt x="292732" y="23643"/>
                  </a:lnTo>
                  <a:lnTo>
                    <a:pt x="326604" y="29413"/>
                  </a:lnTo>
                  <a:lnTo>
                    <a:pt x="350521" y="3048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898"/>
            <p:cNvSpPr/>
            <p:nvPr/>
          </p:nvSpPr>
          <p:spPr>
            <a:xfrm>
              <a:off x="4282440" y="4290059"/>
              <a:ext cx="297180" cy="15242"/>
            </a:xfrm>
            <a:custGeom>
              <a:avLst/>
              <a:gdLst/>
              <a:ahLst/>
              <a:cxnLst/>
              <a:rect l="0" t="0" r="0" b="0"/>
              <a:pathLst>
                <a:path w="297180" h="15242">
                  <a:moveTo>
                    <a:pt x="0" y="0"/>
                  </a:moveTo>
                  <a:lnTo>
                    <a:pt x="33563" y="0"/>
                  </a:lnTo>
                  <a:lnTo>
                    <a:pt x="65613" y="0"/>
                  </a:lnTo>
                  <a:lnTo>
                    <a:pt x="94606" y="0"/>
                  </a:lnTo>
                  <a:lnTo>
                    <a:pt x="128690" y="0"/>
                  </a:lnTo>
                  <a:lnTo>
                    <a:pt x="161555" y="4045"/>
                  </a:lnTo>
                  <a:lnTo>
                    <a:pt x="196787" y="6561"/>
                  </a:lnTo>
                  <a:lnTo>
                    <a:pt x="229992" y="7307"/>
                  </a:lnTo>
                  <a:lnTo>
                    <a:pt x="265469" y="12795"/>
                  </a:lnTo>
                  <a:lnTo>
                    <a:pt x="297179" y="1524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299"/>
          <p:cNvGrpSpPr/>
          <p:nvPr/>
        </p:nvGrpSpPr>
        <p:grpSpPr>
          <a:xfrm>
            <a:off x="5486400" y="4244340"/>
            <a:ext cx="289561" cy="91441"/>
            <a:chOff x="5486400" y="4244340"/>
            <a:chExt cx="289561" cy="91441"/>
          </a:xfrm>
        </p:grpSpPr>
        <p:sp>
          <p:nvSpPr>
            <p:cNvPr id="12" name="SMARTInkShape-1899"/>
            <p:cNvSpPr/>
            <p:nvPr/>
          </p:nvSpPr>
          <p:spPr>
            <a:xfrm>
              <a:off x="5509260" y="4312919"/>
              <a:ext cx="266701" cy="22862"/>
            </a:xfrm>
            <a:custGeom>
              <a:avLst/>
              <a:gdLst/>
              <a:ahLst/>
              <a:cxnLst/>
              <a:rect l="0" t="0" r="0" b="0"/>
              <a:pathLst>
                <a:path w="266701" h="22862">
                  <a:moveTo>
                    <a:pt x="0" y="0"/>
                  </a:moveTo>
                  <a:lnTo>
                    <a:pt x="33421" y="847"/>
                  </a:lnTo>
                  <a:lnTo>
                    <a:pt x="60890" y="5237"/>
                  </a:lnTo>
                  <a:lnTo>
                    <a:pt x="95464" y="6914"/>
                  </a:lnTo>
                  <a:lnTo>
                    <a:pt x="132520" y="8258"/>
                  </a:lnTo>
                  <a:lnTo>
                    <a:pt x="169463" y="12795"/>
                  </a:lnTo>
                  <a:lnTo>
                    <a:pt x="202234" y="15363"/>
                  </a:lnTo>
                  <a:lnTo>
                    <a:pt x="239134" y="21129"/>
                  </a:lnTo>
                  <a:lnTo>
                    <a:pt x="266700" y="2286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900"/>
            <p:cNvSpPr/>
            <p:nvPr/>
          </p:nvSpPr>
          <p:spPr>
            <a:xfrm>
              <a:off x="5486400" y="4244340"/>
              <a:ext cx="259081" cy="7620"/>
            </a:xfrm>
            <a:custGeom>
              <a:avLst/>
              <a:gdLst/>
              <a:ahLst/>
              <a:cxnLst/>
              <a:rect l="0" t="0" r="0" b="0"/>
              <a:pathLst>
                <a:path w="259081" h="7620">
                  <a:moveTo>
                    <a:pt x="0" y="0"/>
                  </a:moveTo>
                  <a:lnTo>
                    <a:pt x="32563" y="0"/>
                  </a:lnTo>
                  <a:lnTo>
                    <a:pt x="66608" y="0"/>
                  </a:lnTo>
                  <a:lnTo>
                    <a:pt x="103185" y="0"/>
                  </a:lnTo>
                  <a:lnTo>
                    <a:pt x="136125" y="0"/>
                  </a:lnTo>
                  <a:lnTo>
                    <a:pt x="173550" y="4045"/>
                  </a:lnTo>
                  <a:lnTo>
                    <a:pt x="205402" y="6913"/>
                  </a:lnTo>
                  <a:lnTo>
                    <a:pt x="239750" y="7527"/>
                  </a:lnTo>
                  <a:lnTo>
                    <a:pt x="259080" y="761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300"/>
          <p:cNvGrpSpPr/>
          <p:nvPr/>
        </p:nvGrpSpPr>
        <p:grpSpPr>
          <a:xfrm>
            <a:off x="2057400" y="4762709"/>
            <a:ext cx="198121" cy="68372"/>
            <a:chOff x="2057400" y="4762709"/>
            <a:chExt cx="198121" cy="68372"/>
          </a:xfrm>
        </p:grpSpPr>
        <p:sp>
          <p:nvSpPr>
            <p:cNvPr id="15" name="SMARTInkShape-1901"/>
            <p:cNvSpPr/>
            <p:nvPr/>
          </p:nvSpPr>
          <p:spPr>
            <a:xfrm>
              <a:off x="2065020" y="4831080"/>
              <a:ext cx="167640" cy="1"/>
            </a:xfrm>
            <a:custGeom>
              <a:avLst/>
              <a:gdLst/>
              <a:ahLst/>
              <a:cxnLst/>
              <a:rect l="0" t="0" r="0" b="0"/>
              <a:pathLst>
                <a:path w="167640" h="1">
                  <a:moveTo>
                    <a:pt x="0" y="0"/>
                  </a:moveTo>
                  <a:lnTo>
                    <a:pt x="35391" y="0"/>
                  </a:lnTo>
                  <a:lnTo>
                    <a:pt x="68044" y="0"/>
                  </a:lnTo>
                  <a:lnTo>
                    <a:pt x="99371" y="0"/>
                  </a:lnTo>
                  <a:lnTo>
                    <a:pt x="135716" y="0"/>
                  </a:lnTo>
                  <a:lnTo>
                    <a:pt x="167639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902"/>
            <p:cNvSpPr/>
            <p:nvPr/>
          </p:nvSpPr>
          <p:spPr>
            <a:xfrm>
              <a:off x="2057400" y="4762709"/>
              <a:ext cx="198121" cy="15032"/>
            </a:xfrm>
            <a:custGeom>
              <a:avLst/>
              <a:gdLst/>
              <a:ahLst/>
              <a:cxnLst/>
              <a:rect l="0" t="0" r="0" b="0"/>
              <a:pathLst>
                <a:path w="198121" h="15032">
                  <a:moveTo>
                    <a:pt x="0" y="7410"/>
                  </a:moveTo>
                  <a:lnTo>
                    <a:pt x="10605" y="7410"/>
                  </a:lnTo>
                  <a:lnTo>
                    <a:pt x="47893" y="497"/>
                  </a:lnTo>
                  <a:lnTo>
                    <a:pt x="75903" y="0"/>
                  </a:lnTo>
                  <a:lnTo>
                    <a:pt x="109790" y="699"/>
                  </a:lnTo>
                  <a:lnTo>
                    <a:pt x="140809" y="5892"/>
                  </a:lnTo>
                  <a:lnTo>
                    <a:pt x="174475" y="12975"/>
                  </a:lnTo>
                  <a:lnTo>
                    <a:pt x="198120" y="1503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301"/>
          <p:cNvGrpSpPr/>
          <p:nvPr/>
        </p:nvGrpSpPr>
        <p:grpSpPr>
          <a:xfrm>
            <a:off x="3253740" y="4754882"/>
            <a:ext cx="259080" cy="106678"/>
            <a:chOff x="3253740" y="4754882"/>
            <a:chExt cx="259080" cy="106678"/>
          </a:xfrm>
        </p:grpSpPr>
        <p:sp>
          <p:nvSpPr>
            <p:cNvPr id="18" name="SMARTInkShape-1903"/>
            <p:cNvSpPr/>
            <p:nvPr/>
          </p:nvSpPr>
          <p:spPr>
            <a:xfrm>
              <a:off x="3291840" y="4838700"/>
              <a:ext cx="205741" cy="22860"/>
            </a:xfrm>
            <a:custGeom>
              <a:avLst/>
              <a:gdLst/>
              <a:ahLst/>
              <a:cxnLst/>
              <a:rect l="0" t="0" r="0" b="0"/>
              <a:pathLst>
                <a:path w="205741" h="22860">
                  <a:moveTo>
                    <a:pt x="0" y="0"/>
                  </a:moveTo>
                  <a:lnTo>
                    <a:pt x="4045" y="4045"/>
                  </a:lnTo>
                  <a:lnTo>
                    <a:pt x="8288" y="6031"/>
                  </a:lnTo>
                  <a:lnTo>
                    <a:pt x="41754" y="9738"/>
                  </a:lnTo>
                  <a:lnTo>
                    <a:pt x="71920" y="13610"/>
                  </a:lnTo>
                  <a:lnTo>
                    <a:pt x="109927" y="14757"/>
                  </a:lnTo>
                  <a:lnTo>
                    <a:pt x="136910" y="15871"/>
                  </a:lnTo>
                  <a:lnTo>
                    <a:pt x="170294" y="20413"/>
                  </a:lnTo>
                  <a:lnTo>
                    <a:pt x="205740" y="2285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904"/>
            <p:cNvSpPr/>
            <p:nvPr/>
          </p:nvSpPr>
          <p:spPr>
            <a:xfrm>
              <a:off x="3253740" y="4754882"/>
              <a:ext cx="259080" cy="15238"/>
            </a:xfrm>
            <a:custGeom>
              <a:avLst/>
              <a:gdLst/>
              <a:ahLst/>
              <a:cxnLst/>
              <a:rect l="0" t="0" r="0" b="0"/>
              <a:pathLst>
                <a:path w="259080" h="15238">
                  <a:moveTo>
                    <a:pt x="0" y="7618"/>
                  </a:moveTo>
                  <a:lnTo>
                    <a:pt x="0" y="3572"/>
                  </a:lnTo>
                  <a:lnTo>
                    <a:pt x="1693" y="2381"/>
                  </a:lnTo>
                  <a:lnTo>
                    <a:pt x="13013" y="704"/>
                  </a:lnTo>
                  <a:lnTo>
                    <a:pt x="50475" y="90"/>
                  </a:lnTo>
                  <a:lnTo>
                    <a:pt x="83441" y="25"/>
                  </a:lnTo>
                  <a:lnTo>
                    <a:pt x="120020" y="6"/>
                  </a:lnTo>
                  <a:lnTo>
                    <a:pt x="153624" y="0"/>
                  </a:lnTo>
                  <a:lnTo>
                    <a:pt x="185030" y="4043"/>
                  </a:lnTo>
                  <a:lnTo>
                    <a:pt x="215784" y="6559"/>
                  </a:lnTo>
                  <a:lnTo>
                    <a:pt x="251592" y="14085"/>
                  </a:lnTo>
                  <a:lnTo>
                    <a:pt x="259079" y="1523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302"/>
          <p:cNvGrpSpPr/>
          <p:nvPr/>
        </p:nvGrpSpPr>
        <p:grpSpPr>
          <a:xfrm>
            <a:off x="4404359" y="4792980"/>
            <a:ext cx="312422" cy="76201"/>
            <a:chOff x="4404359" y="4792980"/>
            <a:chExt cx="312422" cy="76201"/>
          </a:xfrm>
        </p:grpSpPr>
        <p:sp>
          <p:nvSpPr>
            <p:cNvPr id="21" name="SMARTInkShape-1905"/>
            <p:cNvSpPr/>
            <p:nvPr/>
          </p:nvSpPr>
          <p:spPr>
            <a:xfrm>
              <a:off x="4499030" y="4838700"/>
              <a:ext cx="210130" cy="30481"/>
            </a:xfrm>
            <a:custGeom>
              <a:avLst/>
              <a:gdLst/>
              <a:ahLst/>
              <a:cxnLst/>
              <a:rect l="0" t="0" r="0" b="0"/>
              <a:pathLst>
                <a:path w="210130" h="30481">
                  <a:moveTo>
                    <a:pt x="4389" y="0"/>
                  </a:moveTo>
                  <a:lnTo>
                    <a:pt x="0" y="0"/>
                  </a:lnTo>
                  <a:lnTo>
                    <a:pt x="31100" y="0"/>
                  </a:lnTo>
                  <a:lnTo>
                    <a:pt x="62069" y="846"/>
                  </a:lnTo>
                  <a:lnTo>
                    <a:pt x="94764" y="6083"/>
                  </a:lnTo>
                  <a:lnTo>
                    <a:pt x="121602" y="10605"/>
                  </a:lnTo>
                  <a:lnTo>
                    <a:pt x="148206" y="15437"/>
                  </a:lnTo>
                  <a:lnTo>
                    <a:pt x="182469" y="22918"/>
                  </a:lnTo>
                  <a:lnTo>
                    <a:pt x="210129" y="3048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906"/>
            <p:cNvSpPr/>
            <p:nvPr/>
          </p:nvSpPr>
          <p:spPr>
            <a:xfrm>
              <a:off x="4404359" y="4792980"/>
              <a:ext cx="312422" cy="22861"/>
            </a:xfrm>
            <a:custGeom>
              <a:avLst/>
              <a:gdLst/>
              <a:ahLst/>
              <a:cxnLst/>
              <a:rect l="0" t="0" r="0" b="0"/>
              <a:pathLst>
                <a:path w="312422" h="22861">
                  <a:moveTo>
                    <a:pt x="0" y="0"/>
                  </a:moveTo>
                  <a:lnTo>
                    <a:pt x="32564" y="0"/>
                  </a:lnTo>
                  <a:lnTo>
                    <a:pt x="66094" y="0"/>
                  </a:lnTo>
                  <a:lnTo>
                    <a:pt x="104156" y="0"/>
                  </a:lnTo>
                  <a:lnTo>
                    <a:pt x="131805" y="2257"/>
                  </a:lnTo>
                  <a:lnTo>
                    <a:pt x="161027" y="5236"/>
                  </a:lnTo>
                  <a:lnTo>
                    <a:pt x="190948" y="6560"/>
                  </a:lnTo>
                  <a:lnTo>
                    <a:pt x="218922" y="9407"/>
                  </a:lnTo>
                  <a:lnTo>
                    <a:pt x="256213" y="15769"/>
                  </a:lnTo>
                  <a:lnTo>
                    <a:pt x="286453" y="20759"/>
                  </a:lnTo>
                  <a:lnTo>
                    <a:pt x="312421" y="2286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303"/>
          <p:cNvGrpSpPr/>
          <p:nvPr/>
        </p:nvGrpSpPr>
        <p:grpSpPr>
          <a:xfrm>
            <a:off x="2026920" y="3870959"/>
            <a:ext cx="510539" cy="425560"/>
            <a:chOff x="2026920" y="3870959"/>
            <a:chExt cx="510539" cy="425560"/>
          </a:xfrm>
        </p:grpSpPr>
        <p:sp>
          <p:nvSpPr>
            <p:cNvPr id="24" name="SMARTInkShape-1907"/>
            <p:cNvSpPr/>
            <p:nvPr/>
          </p:nvSpPr>
          <p:spPr>
            <a:xfrm>
              <a:off x="2247900" y="4274819"/>
              <a:ext cx="167641" cy="1"/>
            </a:xfrm>
            <a:custGeom>
              <a:avLst/>
              <a:gdLst/>
              <a:ahLst/>
              <a:cxnLst/>
              <a:rect l="0" t="0" r="0" b="0"/>
              <a:pathLst>
                <a:path w="167641" h="1">
                  <a:moveTo>
                    <a:pt x="0" y="0"/>
                  </a:moveTo>
                  <a:lnTo>
                    <a:pt x="34252" y="0"/>
                  </a:lnTo>
                  <a:lnTo>
                    <a:pt x="69076" y="0"/>
                  </a:lnTo>
                  <a:lnTo>
                    <a:pt x="106745" y="0"/>
                  </a:lnTo>
                  <a:lnTo>
                    <a:pt x="139551" y="0"/>
                  </a:lnTo>
                  <a:lnTo>
                    <a:pt x="16764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908"/>
            <p:cNvSpPr/>
            <p:nvPr/>
          </p:nvSpPr>
          <p:spPr>
            <a:xfrm>
              <a:off x="2026920" y="3870959"/>
              <a:ext cx="510539" cy="411482"/>
            </a:xfrm>
            <a:custGeom>
              <a:avLst/>
              <a:gdLst/>
              <a:ahLst/>
              <a:cxnLst/>
              <a:rect l="0" t="0" r="0" b="0"/>
              <a:pathLst>
                <a:path w="510539" h="411482">
                  <a:moveTo>
                    <a:pt x="434339" y="411481"/>
                  </a:moveTo>
                  <a:lnTo>
                    <a:pt x="467371" y="411481"/>
                  </a:lnTo>
                  <a:lnTo>
                    <a:pt x="472445" y="409223"/>
                  </a:lnTo>
                  <a:lnTo>
                    <a:pt x="485140" y="399330"/>
                  </a:lnTo>
                  <a:lnTo>
                    <a:pt x="490220" y="397614"/>
                  </a:lnTo>
                  <a:lnTo>
                    <a:pt x="491913" y="396309"/>
                  </a:lnTo>
                  <a:lnTo>
                    <a:pt x="500239" y="383323"/>
                  </a:lnTo>
                  <a:lnTo>
                    <a:pt x="502972" y="375856"/>
                  </a:lnTo>
                  <a:lnTo>
                    <a:pt x="507921" y="368281"/>
                  </a:lnTo>
                  <a:lnTo>
                    <a:pt x="509764" y="359828"/>
                  </a:lnTo>
                  <a:lnTo>
                    <a:pt x="510509" y="322448"/>
                  </a:lnTo>
                  <a:lnTo>
                    <a:pt x="510538" y="287860"/>
                  </a:lnTo>
                  <a:lnTo>
                    <a:pt x="508282" y="256352"/>
                  </a:lnTo>
                  <a:lnTo>
                    <a:pt x="503390" y="221410"/>
                  </a:lnTo>
                  <a:lnTo>
                    <a:pt x="502135" y="196484"/>
                  </a:lnTo>
                  <a:lnTo>
                    <a:pt x="496900" y="181303"/>
                  </a:lnTo>
                  <a:lnTo>
                    <a:pt x="495393" y="147228"/>
                  </a:lnTo>
                  <a:lnTo>
                    <a:pt x="494471" y="132219"/>
                  </a:lnTo>
                  <a:lnTo>
                    <a:pt x="488741" y="112949"/>
                  </a:lnTo>
                  <a:lnTo>
                    <a:pt x="487707" y="77580"/>
                  </a:lnTo>
                  <a:lnTo>
                    <a:pt x="487680" y="39615"/>
                  </a:lnTo>
                  <a:lnTo>
                    <a:pt x="487680" y="24273"/>
                  </a:lnTo>
                  <a:lnTo>
                    <a:pt x="481119" y="16423"/>
                  </a:lnTo>
                  <a:lnTo>
                    <a:pt x="480373" y="11546"/>
                  </a:lnTo>
                  <a:lnTo>
                    <a:pt x="479422" y="10238"/>
                  </a:lnTo>
                  <a:lnTo>
                    <a:pt x="477941" y="9365"/>
                  </a:lnTo>
                  <a:lnTo>
                    <a:pt x="472317" y="7850"/>
                  </a:lnTo>
                  <a:lnTo>
                    <a:pt x="437869" y="7625"/>
                  </a:lnTo>
                  <a:lnTo>
                    <a:pt x="401911" y="7621"/>
                  </a:lnTo>
                  <a:lnTo>
                    <a:pt x="365503" y="7621"/>
                  </a:lnTo>
                  <a:lnTo>
                    <a:pt x="332971" y="7621"/>
                  </a:lnTo>
                  <a:lnTo>
                    <a:pt x="298229" y="7621"/>
                  </a:lnTo>
                  <a:lnTo>
                    <a:pt x="266060" y="7621"/>
                  </a:lnTo>
                  <a:lnTo>
                    <a:pt x="230229" y="7621"/>
                  </a:lnTo>
                  <a:lnTo>
                    <a:pt x="198441" y="7621"/>
                  </a:lnTo>
                  <a:lnTo>
                    <a:pt x="162320" y="7621"/>
                  </a:lnTo>
                  <a:lnTo>
                    <a:pt x="129686" y="7621"/>
                  </a:lnTo>
                  <a:lnTo>
                    <a:pt x="97908" y="7621"/>
                  </a:lnTo>
                  <a:lnTo>
                    <a:pt x="63886" y="707"/>
                  </a:lnTo>
                  <a:lnTo>
                    <a:pt x="26347" y="1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909"/>
            <p:cNvSpPr/>
            <p:nvPr/>
          </p:nvSpPr>
          <p:spPr>
            <a:xfrm>
              <a:off x="2125992" y="3962400"/>
              <a:ext cx="160009" cy="334119"/>
            </a:xfrm>
            <a:custGeom>
              <a:avLst/>
              <a:gdLst/>
              <a:ahLst/>
              <a:cxnLst/>
              <a:rect l="0" t="0" r="0" b="0"/>
              <a:pathLst>
                <a:path w="160009" h="334119">
                  <a:moveTo>
                    <a:pt x="22848" y="0"/>
                  </a:moveTo>
                  <a:lnTo>
                    <a:pt x="22848" y="4045"/>
                  </a:lnTo>
                  <a:lnTo>
                    <a:pt x="20590" y="8289"/>
                  </a:lnTo>
                  <a:lnTo>
                    <a:pt x="18802" y="10605"/>
                  </a:lnTo>
                  <a:lnTo>
                    <a:pt x="16287" y="26002"/>
                  </a:lnTo>
                  <a:lnTo>
                    <a:pt x="15367" y="61373"/>
                  </a:lnTo>
                  <a:lnTo>
                    <a:pt x="13011" y="83942"/>
                  </a:lnTo>
                  <a:lnTo>
                    <a:pt x="8319" y="121935"/>
                  </a:lnTo>
                  <a:lnTo>
                    <a:pt x="7701" y="160022"/>
                  </a:lnTo>
                  <a:lnTo>
                    <a:pt x="1589" y="195862"/>
                  </a:lnTo>
                  <a:lnTo>
                    <a:pt x="128" y="230659"/>
                  </a:lnTo>
                  <a:lnTo>
                    <a:pt x="0" y="266211"/>
                  </a:lnTo>
                  <a:lnTo>
                    <a:pt x="836" y="286799"/>
                  </a:lnTo>
                  <a:lnTo>
                    <a:pt x="6071" y="299560"/>
                  </a:lnTo>
                  <a:lnTo>
                    <a:pt x="10594" y="306140"/>
                  </a:lnTo>
                  <a:lnTo>
                    <a:pt x="15426" y="309629"/>
                  </a:lnTo>
                  <a:lnTo>
                    <a:pt x="17900" y="310559"/>
                  </a:lnTo>
                  <a:lnTo>
                    <a:pt x="19549" y="312026"/>
                  </a:lnTo>
                  <a:lnTo>
                    <a:pt x="21381" y="315914"/>
                  </a:lnTo>
                  <a:lnTo>
                    <a:pt x="22717" y="317289"/>
                  </a:lnTo>
                  <a:lnTo>
                    <a:pt x="44260" y="325909"/>
                  </a:lnTo>
                  <a:lnTo>
                    <a:pt x="69964" y="334118"/>
                  </a:lnTo>
                  <a:lnTo>
                    <a:pt x="103414" y="328617"/>
                  </a:lnTo>
                  <a:lnTo>
                    <a:pt x="138590" y="327743"/>
                  </a:lnTo>
                  <a:lnTo>
                    <a:pt x="160008" y="3276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304"/>
          <p:cNvGrpSpPr/>
          <p:nvPr/>
        </p:nvGrpSpPr>
        <p:grpSpPr>
          <a:xfrm>
            <a:off x="1813559" y="3299948"/>
            <a:ext cx="708661" cy="471371"/>
            <a:chOff x="1813559" y="3299948"/>
            <a:chExt cx="708661" cy="471371"/>
          </a:xfrm>
        </p:grpSpPr>
        <p:sp>
          <p:nvSpPr>
            <p:cNvPr id="28" name="SMARTInkShape-1910"/>
            <p:cNvSpPr/>
            <p:nvPr/>
          </p:nvSpPr>
          <p:spPr>
            <a:xfrm>
              <a:off x="2423473" y="3474719"/>
              <a:ext cx="98747" cy="68582"/>
            </a:xfrm>
            <a:custGeom>
              <a:avLst/>
              <a:gdLst/>
              <a:ahLst/>
              <a:cxnLst/>
              <a:rect l="0" t="0" r="0" b="0"/>
              <a:pathLst>
                <a:path w="98747" h="68582">
                  <a:moveTo>
                    <a:pt x="7306" y="68581"/>
                  </a:moveTo>
                  <a:lnTo>
                    <a:pt x="3261" y="68581"/>
                  </a:lnTo>
                  <a:lnTo>
                    <a:pt x="2070" y="67734"/>
                  </a:lnTo>
                  <a:lnTo>
                    <a:pt x="1275" y="66323"/>
                  </a:lnTo>
                  <a:lnTo>
                    <a:pt x="0" y="62020"/>
                  </a:lnTo>
                  <a:lnTo>
                    <a:pt x="10320" y="50447"/>
                  </a:lnTo>
                  <a:lnTo>
                    <a:pt x="30898" y="32023"/>
                  </a:lnTo>
                  <a:lnTo>
                    <a:pt x="65769" y="12790"/>
                  </a:lnTo>
                  <a:lnTo>
                    <a:pt x="88874" y="2270"/>
                  </a:lnTo>
                  <a:lnTo>
                    <a:pt x="98746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911"/>
            <p:cNvSpPr/>
            <p:nvPr/>
          </p:nvSpPr>
          <p:spPr>
            <a:xfrm>
              <a:off x="2446019" y="3429000"/>
              <a:ext cx="76201" cy="174027"/>
            </a:xfrm>
            <a:custGeom>
              <a:avLst/>
              <a:gdLst/>
              <a:ahLst/>
              <a:cxnLst/>
              <a:rect l="0" t="0" r="0" b="0"/>
              <a:pathLst>
                <a:path w="76201" h="174027">
                  <a:moveTo>
                    <a:pt x="0" y="0"/>
                  </a:moveTo>
                  <a:lnTo>
                    <a:pt x="847" y="26491"/>
                  </a:lnTo>
                  <a:lnTo>
                    <a:pt x="12998" y="62059"/>
                  </a:lnTo>
                  <a:lnTo>
                    <a:pt x="25440" y="95159"/>
                  </a:lnTo>
                  <a:lnTo>
                    <a:pt x="38106" y="127772"/>
                  </a:lnTo>
                  <a:lnTo>
                    <a:pt x="53341" y="157607"/>
                  </a:lnTo>
                  <a:lnTo>
                    <a:pt x="67389" y="174026"/>
                  </a:lnTo>
                  <a:lnTo>
                    <a:pt x="67786" y="173590"/>
                  </a:lnTo>
                  <a:lnTo>
                    <a:pt x="68228" y="170849"/>
                  </a:lnTo>
                  <a:lnTo>
                    <a:pt x="69192" y="169779"/>
                  </a:lnTo>
                  <a:lnTo>
                    <a:pt x="76200" y="1676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912"/>
            <p:cNvSpPr/>
            <p:nvPr/>
          </p:nvSpPr>
          <p:spPr>
            <a:xfrm>
              <a:off x="2331720" y="3550919"/>
              <a:ext cx="91242" cy="129493"/>
            </a:xfrm>
            <a:custGeom>
              <a:avLst/>
              <a:gdLst/>
              <a:ahLst/>
              <a:cxnLst/>
              <a:rect l="0" t="0" r="0" b="0"/>
              <a:pathLst>
                <a:path w="91242" h="129493">
                  <a:moveTo>
                    <a:pt x="0" y="60961"/>
                  </a:moveTo>
                  <a:lnTo>
                    <a:pt x="0" y="78873"/>
                  </a:lnTo>
                  <a:lnTo>
                    <a:pt x="11351" y="112955"/>
                  </a:lnTo>
                  <a:lnTo>
                    <a:pt x="18132" y="123309"/>
                  </a:lnTo>
                  <a:lnTo>
                    <a:pt x="23016" y="126771"/>
                  </a:lnTo>
                  <a:lnTo>
                    <a:pt x="30526" y="128720"/>
                  </a:lnTo>
                  <a:lnTo>
                    <a:pt x="54823" y="129492"/>
                  </a:lnTo>
                  <a:lnTo>
                    <a:pt x="60490" y="127261"/>
                  </a:lnTo>
                  <a:lnTo>
                    <a:pt x="63186" y="125481"/>
                  </a:lnTo>
                  <a:lnTo>
                    <a:pt x="83807" y="97214"/>
                  </a:lnTo>
                  <a:lnTo>
                    <a:pt x="89178" y="85531"/>
                  </a:lnTo>
                  <a:lnTo>
                    <a:pt x="91241" y="60442"/>
                  </a:lnTo>
                  <a:lnTo>
                    <a:pt x="90567" y="36339"/>
                  </a:lnTo>
                  <a:lnTo>
                    <a:pt x="85348" y="26384"/>
                  </a:lnTo>
                  <a:lnTo>
                    <a:pt x="79287" y="18072"/>
                  </a:lnTo>
                  <a:lnTo>
                    <a:pt x="77114" y="10247"/>
                  </a:lnTo>
                  <a:lnTo>
                    <a:pt x="76606" y="5118"/>
                  </a:lnTo>
                  <a:lnTo>
                    <a:pt x="75624" y="3413"/>
                  </a:lnTo>
                  <a:lnTo>
                    <a:pt x="74122" y="2276"/>
                  </a:lnTo>
                  <a:lnTo>
                    <a:pt x="6858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913"/>
            <p:cNvSpPr/>
            <p:nvPr/>
          </p:nvSpPr>
          <p:spPr>
            <a:xfrm>
              <a:off x="2195005" y="3634832"/>
              <a:ext cx="112333" cy="136487"/>
            </a:xfrm>
            <a:custGeom>
              <a:avLst/>
              <a:gdLst/>
              <a:ahLst/>
              <a:cxnLst/>
              <a:rect l="0" t="0" r="0" b="0"/>
              <a:pathLst>
                <a:path w="112333" h="136487">
                  <a:moveTo>
                    <a:pt x="68135" y="7527"/>
                  </a:moveTo>
                  <a:lnTo>
                    <a:pt x="64089" y="3482"/>
                  </a:lnTo>
                  <a:lnTo>
                    <a:pt x="59846" y="1496"/>
                  </a:lnTo>
                  <a:lnTo>
                    <a:pt x="42696" y="0"/>
                  </a:lnTo>
                  <a:lnTo>
                    <a:pt x="37637" y="2207"/>
                  </a:lnTo>
                  <a:lnTo>
                    <a:pt x="19874" y="17822"/>
                  </a:lnTo>
                  <a:lnTo>
                    <a:pt x="9714" y="34804"/>
                  </a:lnTo>
                  <a:lnTo>
                    <a:pt x="2941" y="54556"/>
                  </a:lnTo>
                  <a:lnTo>
                    <a:pt x="0" y="87474"/>
                  </a:lnTo>
                  <a:lnTo>
                    <a:pt x="3732" y="103652"/>
                  </a:lnTo>
                  <a:lnTo>
                    <a:pt x="10200" y="119170"/>
                  </a:lnTo>
                  <a:lnTo>
                    <a:pt x="17268" y="127138"/>
                  </a:lnTo>
                  <a:lnTo>
                    <a:pt x="25207" y="132655"/>
                  </a:lnTo>
                  <a:lnTo>
                    <a:pt x="31558" y="135106"/>
                  </a:lnTo>
                  <a:lnTo>
                    <a:pt x="43938" y="136486"/>
                  </a:lnTo>
                  <a:lnTo>
                    <a:pt x="51172" y="134551"/>
                  </a:lnTo>
                  <a:lnTo>
                    <a:pt x="75841" y="123190"/>
                  </a:lnTo>
                  <a:lnTo>
                    <a:pt x="86975" y="110566"/>
                  </a:lnTo>
                  <a:lnTo>
                    <a:pt x="106148" y="76043"/>
                  </a:lnTo>
                  <a:lnTo>
                    <a:pt x="110429" y="65919"/>
                  </a:lnTo>
                  <a:lnTo>
                    <a:pt x="112332" y="55775"/>
                  </a:lnTo>
                  <a:lnTo>
                    <a:pt x="110920" y="47880"/>
                  </a:lnTo>
                  <a:lnTo>
                    <a:pt x="95903" y="21418"/>
                  </a:lnTo>
                  <a:lnTo>
                    <a:pt x="88404" y="12960"/>
                  </a:lnTo>
                  <a:lnTo>
                    <a:pt x="83352" y="9942"/>
                  </a:lnTo>
                  <a:lnTo>
                    <a:pt x="73490" y="8243"/>
                  </a:lnTo>
                  <a:lnTo>
                    <a:pt x="45274" y="752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914"/>
            <p:cNvSpPr/>
            <p:nvPr/>
          </p:nvSpPr>
          <p:spPr>
            <a:xfrm>
              <a:off x="2095500" y="3299948"/>
              <a:ext cx="259080" cy="212872"/>
            </a:xfrm>
            <a:custGeom>
              <a:avLst/>
              <a:gdLst/>
              <a:ahLst/>
              <a:cxnLst/>
              <a:rect l="0" t="0" r="0" b="0"/>
              <a:pathLst>
                <a:path w="259080" h="212872">
                  <a:moveTo>
                    <a:pt x="0" y="212871"/>
                  </a:moveTo>
                  <a:lnTo>
                    <a:pt x="0" y="206311"/>
                  </a:lnTo>
                  <a:lnTo>
                    <a:pt x="32558" y="171864"/>
                  </a:lnTo>
                  <a:lnTo>
                    <a:pt x="63711" y="134392"/>
                  </a:lnTo>
                  <a:lnTo>
                    <a:pt x="75729" y="120419"/>
                  </a:lnTo>
                  <a:lnTo>
                    <a:pt x="86408" y="98271"/>
                  </a:lnTo>
                  <a:lnTo>
                    <a:pt x="94822" y="60432"/>
                  </a:lnTo>
                  <a:lnTo>
                    <a:pt x="98687" y="25354"/>
                  </a:lnTo>
                  <a:lnTo>
                    <a:pt x="96636" y="17206"/>
                  </a:lnTo>
                  <a:lnTo>
                    <a:pt x="92979" y="7859"/>
                  </a:lnTo>
                  <a:lnTo>
                    <a:pt x="91530" y="0"/>
                  </a:lnTo>
                  <a:lnTo>
                    <a:pt x="91466" y="7747"/>
                  </a:lnTo>
                  <a:lnTo>
                    <a:pt x="93709" y="13896"/>
                  </a:lnTo>
                  <a:lnTo>
                    <a:pt x="95493" y="16721"/>
                  </a:lnTo>
                  <a:lnTo>
                    <a:pt x="102791" y="47132"/>
                  </a:lnTo>
                  <a:lnTo>
                    <a:pt x="106758" y="82170"/>
                  </a:lnTo>
                  <a:lnTo>
                    <a:pt x="112559" y="119446"/>
                  </a:lnTo>
                  <a:lnTo>
                    <a:pt x="115219" y="135789"/>
                  </a:lnTo>
                  <a:lnTo>
                    <a:pt x="126209" y="166977"/>
                  </a:lnTo>
                  <a:lnTo>
                    <a:pt x="128906" y="180621"/>
                  </a:lnTo>
                  <a:lnTo>
                    <a:pt x="138860" y="204850"/>
                  </a:lnTo>
                  <a:lnTo>
                    <a:pt x="143610" y="211287"/>
                  </a:lnTo>
                  <a:lnTo>
                    <a:pt x="144000" y="210969"/>
                  </a:lnTo>
                  <a:lnTo>
                    <a:pt x="144711" y="204172"/>
                  </a:lnTo>
                  <a:lnTo>
                    <a:pt x="144776" y="169895"/>
                  </a:lnTo>
                  <a:lnTo>
                    <a:pt x="144779" y="137213"/>
                  </a:lnTo>
                  <a:lnTo>
                    <a:pt x="144779" y="100901"/>
                  </a:lnTo>
                  <a:lnTo>
                    <a:pt x="145626" y="89447"/>
                  </a:lnTo>
                  <a:lnTo>
                    <a:pt x="151340" y="71238"/>
                  </a:lnTo>
                  <a:lnTo>
                    <a:pt x="152540" y="71036"/>
                  </a:lnTo>
                  <a:lnTo>
                    <a:pt x="156131" y="73069"/>
                  </a:lnTo>
                  <a:lnTo>
                    <a:pt x="157427" y="74797"/>
                  </a:lnTo>
                  <a:lnTo>
                    <a:pt x="172103" y="109918"/>
                  </a:lnTo>
                  <a:lnTo>
                    <a:pt x="178889" y="140737"/>
                  </a:lnTo>
                  <a:lnTo>
                    <a:pt x="203404" y="176406"/>
                  </a:lnTo>
                  <a:lnTo>
                    <a:pt x="212039" y="183400"/>
                  </a:lnTo>
                  <a:lnTo>
                    <a:pt x="221522" y="187073"/>
                  </a:lnTo>
                  <a:lnTo>
                    <a:pt x="259079" y="19763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915"/>
            <p:cNvSpPr/>
            <p:nvPr/>
          </p:nvSpPr>
          <p:spPr>
            <a:xfrm>
              <a:off x="2111053" y="3337559"/>
              <a:ext cx="75888" cy="220982"/>
            </a:xfrm>
            <a:custGeom>
              <a:avLst/>
              <a:gdLst/>
              <a:ahLst/>
              <a:cxnLst/>
              <a:rect l="0" t="0" r="0" b="0"/>
              <a:pathLst>
                <a:path w="75888" h="220982">
                  <a:moveTo>
                    <a:pt x="7306" y="0"/>
                  </a:moveTo>
                  <a:lnTo>
                    <a:pt x="3261" y="4046"/>
                  </a:lnTo>
                  <a:lnTo>
                    <a:pt x="1275" y="8289"/>
                  </a:lnTo>
                  <a:lnTo>
                    <a:pt x="0" y="26003"/>
                  </a:lnTo>
                  <a:lnTo>
                    <a:pt x="4341" y="37240"/>
                  </a:lnTo>
                  <a:lnTo>
                    <a:pt x="16881" y="62295"/>
                  </a:lnTo>
                  <a:lnTo>
                    <a:pt x="22274" y="96941"/>
                  </a:lnTo>
                  <a:lnTo>
                    <a:pt x="30614" y="131380"/>
                  </a:lnTo>
                  <a:lnTo>
                    <a:pt x="40177" y="158308"/>
                  </a:lnTo>
                  <a:lnTo>
                    <a:pt x="60187" y="195043"/>
                  </a:lnTo>
                  <a:lnTo>
                    <a:pt x="64676" y="201833"/>
                  </a:lnTo>
                  <a:lnTo>
                    <a:pt x="69815" y="213090"/>
                  </a:lnTo>
                  <a:lnTo>
                    <a:pt x="75887" y="2209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916"/>
            <p:cNvSpPr/>
            <p:nvPr/>
          </p:nvSpPr>
          <p:spPr>
            <a:xfrm>
              <a:off x="2034540" y="3429000"/>
              <a:ext cx="7620" cy="1"/>
            </a:xfrm>
            <a:custGeom>
              <a:avLst/>
              <a:gdLst/>
              <a:ahLst/>
              <a:cxnLst/>
              <a:rect l="0" t="0" r="0" b="0"/>
              <a:pathLst>
                <a:path w="7620" h="1">
                  <a:moveTo>
                    <a:pt x="7619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917"/>
            <p:cNvSpPr/>
            <p:nvPr/>
          </p:nvSpPr>
          <p:spPr>
            <a:xfrm>
              <a:off x="2057400" y="3520440"/>
              <a:ext cx="60960" cy="113815"/>
            </a:xfrm>
            <a:custGeom>
              <a:avLst/>
              <a:gdLst/>
              <a:ahLst/>
              <a:cxnLst/>
              <a:rect l="0" t="0" r="0" b="0"/>
              <a:pathLst>
                <a:path w="60960" h="113815">
                  <a:moveTo>
                    <a:pt x="0" y="0"/>
                  </a:moveTo>
                  <a:lnTo>
                    <a:pt x="0" y="4045"/>
                  </a:lnTo>
                  <a:lnTo>
                    <a:pt x="2257" y="8288"/>
                  </a:lnTo>
                  <a:lnTo>
                    <a:pt x="4045" y="10605"/>
                  </a:lnTo>
                  <a:lnTo>
                    <a:pt x="6031" y="17695"/>
                  </a:lnTo>
                  <a:lnTo>
                    <a:pt x="11351" y="40090"/>
                  </a:lnTo>
                  <a:lnTo>
                    <a:pt x="32065" y="73388"/>
                  </a:lnTo>
                  <a:lnTo>
                    <a:pt x="41615" y="100070"/>
                  </a:lnTo>
                  <a:lnTo>
                    <a:pt x="51920" y="112660"/>
                  </a:lnTo>
                  <a:lnTo>
                    <a:pt x="54966" y="113571"/>
                  </a:lnTo>
                  <a:lnTo>
                    <a:pt x="56964" y="113814"/>
                  </a:lnTo>
                  <a:lnTo>
                    <a:pt x="58296" y="113129"/>
                  </a:lnTo>
                  <a:lnTo>
                    <a:pt x="59184" y="111826"/>
                  </a:lnTo>
                  <a:lnTo>
                    <a:pt x="60959" y="1066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918"/>
            <p:cNvSpPr/>
            <p:nvPr/>
          </p:nvSpPr>
          <p:spPr>
            <a:xfrm>
              <a:off x="1813559" y="3573780"/>
              <a:ext cx="209117" cy="181337"/>
            </a:xfrm>
            <a:custGeom>
              <a:avLst/>
              <a:gdLst/>
              <a:ahLst/>
              <a:cxnLst/>
              <a:rect l="0" t="0" r="0" b="0"/>
              <a:pathLst>
                <a:path w="209117" h="181337">
                  <a:moveTo>
                    <a:pt x="0" y="83820"/>
                  </a:moveTo>
                  <a:lnTo>
                    <a:pt x="847" y="110311"/>
                  </a:lnTo>
                  <a:lnTo>
                    <a:pt x="15439" y="144843"/>
                  </a:lnTo>
                  <a:lnTo>
                    <a:pt x="25439" y="161067"/>
                  </a:lnTo>
                  <a:lnTo>
                    <a:pt x="47205" y="177668"/>
                  </a:lnTo>
                  <a:lnTo>
                    <a:pt x="55129" y="180564"/>
                  </a:lnTo>
                  <a:lnTo>
                    <a:pt x="59613" y="181336"/>
                  </a:lnTo>
                  <a:lnTo>
                    <a:pt x="66853" y="179936"/>
                  </a:lnTo>
                  <a:lnTo>
                    <a:pt x="75689" y="174387"/>
                  </a:lnTo>
                  <a:lnTo>
                    <a:pt x="101592" y="149844"/>
                  </a:lnTo>
                  <a:lnTo>
                    <a:pt x="104419" y="142515"/>
                  </a:lnTo>
                  <a:lnTo>
                    <a:pt x="106234" y="124012"/>
                  </a:lnTo>
                  <a:lnTo>
                    <a:pt x="104224" y="116358"/>
                  </a:lnTo>
                  <a:lnTo>
                    <a:pt x="101355" y="110135"/>
                  </a:lnTo>
                  <a:lnTo>
                    <a:pt x="99262" y="94060"/>
                  </a:lnTo>
                  <a:lnTo>
                    <a:pt x="99087" y="85335"/>
                  </a:lnTo>
                  <a:lnTo>
                    <a:pt x="99061" y="101771"/>
                  </a:lnTo>
                  <a:lnTo>
                    <a:pt x="99908" y="103407"/>
                  </a:lnTo>
                  <a:lnTo>
                    <a:pt x="101319" y="104498"/>
                  </a:lnTo>
                  <a:lnTo>
                    <a:pt x="123534" y="113113"/>
                  </a:lnTo>
                  <a:lnTo>
                    <a:pt x="146180" y="114195"/>
                  </a:lnTo>
                  <a:lnTo>
                    <a:pt x="167729" y="108196"/>
                  </a:lnTo>
                  <a:lnTo>
                    <a:pt x="181895" y="98857"/>
                  </a:lnTo>
                  <a:lnTo>
                    <a:pt x="187522" y="93043"/>
                  </a:lnTo>
                  <a:lnTo>
                    <a:pt x="208263" y="66350"/>
                  </a:lnTo>
                  <a:lnTo>
                    <a:pt x="209116" y="62860"/>
                  </a:lnTo>
                  <a:lnTo>
                    <a:pt x="207805" y="54466"/>
                  </a:lnTo>
                  <a:lnTo>
                    <a:pt x="192864" y="21083"/>
                  </a:lnTo>
                  <a:lnTo>
                    <a:pt x="187882" y="14168"/>
                  </a:lnTo>
                  <a:lnTo>
                    <a:pt x="182846" y="10530"/>
                  </a:lnTo>
                  <a:lnTo>
                    <a:pt x="177785" y="8066"/>
                  </a:lnTo>
                  <a:lnTo>
                    <a:pt x="172714" y="4149"/>
                  </a:lnTo>
                  <a:lnTo>
                    <a:pt x="165380" y="1844"/>
                  </a:lnTo>
                  <a:lnTo>
                    <a:pt x="13716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SMARTInkShape-1919"/>
          <p:cNvSpPr/>
          <p:nvPr/>
        </p:nvSpPr>
        <p:spPr>
          <a:xfrm>
            <a:off x="2468880" y="3931919"/>
            <a:ext cx="662940" cy="411159"/>
          </a:xfrm>
          <a:custGeom>
            <a:avLst/>
            <a:gdLst/>
            <a:ahLst/>
            <a:cxnLst/>
            <a:rect l="0" t="0" r="0" b="0"/>
            <a:pathLst>
              <a:path w="662940" h="411159">
                <a:moveTo>
                  <a:pt x="0" y="0"/>
                </a:moveTo>
                <a:lnTo>
                  <a:pt x="6560" y="0"/>
                </a:lnTo>
                <a:lnTo>
                  <a:pt x="14087" y="6561"/>
                </a:lnTo>
                <a:lnTo>
                  <a:pt x="47883" y="7608"/>
                </a:lnTo>
                <a:lnTo>
                  <a:pt x="81406" y="7620"/>
                </a:lnTo>
                <a:lnTo>
                  <a:pt x="117694" y="7621"/>
                </a:lnTo>
                <a:lnTo>
                  <a:pt x="137319" y="6774"/>
                </a:lnTo>
                <a:lnTo>
                  <a:pt x="175207" y="707"/>
                </a:lnTo>
                <a:lnTo>
                  <a:pt x="206903" y="93"/>
                </a:lnTo>
                <a:lnTo>
                  <a:pt x="241735" y="13"/>
                </a:lnTo>
                <a:lnTo>
                  <a:pt x="276393" y="2"/>
                </a:lnTo>
                <a:lnTo>
                  <a:pt x="311846" y="1"/>
                </a:lnTo>
                <a:lnTo>
                  <a:pt x="343995" y="0"/>
                </a:lnTo>
                <a:lnTo>
                  <a:pt x="378110" y="0"/>
                </a:lnTo>
                <a:lnTo>
                  <a:pt x="413152" y="0"/>
                </a:lnTo>
                <a:lnTo>
                  <a:pt x="449868" y="0"/>
                </a:lnTo>
                <a:lnTo>
                  <a:pt x="485532" y="0"/>
                </a:lnTo>
                <a:lnTo>
                  <a:pt x="523005" y="0"/>
                </a:lnTo>
                <a:lnTo>
                  <a:pt x="558042" y="0"/>
                </a:lnTo>
                <a:lnTo>
                  <a:pt x="594315" y="0"/>
                </a:lnTo>
                <a:lnTo>
                  <a:pt x="632093" y="0"/>
                </a:lnTo>
                <a:lnTo>
                  <a:pt x="638861" y="0"/>
                </a:lnTo>
                <a:lnTo>
                  <a:pt x="646533" y="6561"/>
                </a:lnTo>
                <a:lnTo>
                  <a:pt x="655218" y="7612"/>
                </a:lnTo>
                <a:lnTo>
                  <a:pt x="656166" y="41524"/>
                </a:lnTo>
                <a:lnTo>
                  <a:pt x="660556" y="51156"/>
                </a:lnTo>
                <a:lnTo>
                  <a:pt x="662878" y="86295"/>
                </a:lnTo>
                <a:lnTo>
                  <a:pt x="662937" y="119725"/>
                </a:lnTo>
                <a:lnTo>
                  <a:pt x="662939" y="154960"/>
                </a:lnTo>
                <a:lnTo>
                  <a:pt x="662939" y="186728"/>
                </a:lnTo>
                <a:lnTo>
                  <a:pt x="662939" y="220650"/>
                </a:lnTo>
                <a:lnTo>
                  <a:pt x="662939" y="256521"/>
                </a:lnTo>
                <a:lnTo>
                  <a:pt x="662939" y="292099"/>
                </a:lnTo>
                <a:lnTo>
                  <a:pt x="662093" y="321734"/>
                </a:lnTo>
                <a:lnTo>
                  <a:pt x="656908" y="336870"/>
                </a:lnTo>
                <a:lnTo>
                  <a:pt x="655361" y="372753"/>
                </a:lnTo>
                <a:lnTo>
                  <a:pt x="655322" y="387079"/>
                </a:lnTo>
                <a:lnTo>
                  <a:pt x="648759" y="395046"/>
                </a:lnTo>
                <a:lnTo>
                  <a:pt x="647792" y="402697"/>
                </a:lnTo>
                <a:lnTo>
                  <a:pt x="646915" y="403085"/>
                </a:lnTo>
                <a:lnTo>
                  <a:pt x="643682" y="403515"/>
                </a:lnTo>
                <a:lnTo>
                  <a:pt x="642481" y="404477"/>
                </a:lnTo>
                <a:lnTo>
                  <a:pt x="641147" y="407803"/>
                </a:lnTo>
                <a:lnTo>
                  <a:pt x="639944" y="409029"/>
                </a:lnTo>
                <a:lnTo>
                  <a:pt x="636351" y="410391"/>
                </a:lnTo>
                <a:lnTo>
                  <a:pt x="629567" y="411158"/>
                </a:lnTo>
                <a:lnTo>
                  <a:pt x="624683" y="409079"/>
                </a:lnTo>
                <a:lnTo>
                  <a:pt x="622195" y="407340"/>
                </a:lnTo>
                <a:lnTo>
                  <a:pt x="610603" y="404891"/>
                </a:lnTo>
                <a:lnTo>
                  <a:pt x="596753" y="403217"/>
                </a:lnTo>
                <a:lnTo>
                  <a:pt x="578589" y="397869"/>
                </a:lnTo>
                <a:lnTo>
                  <a:pt x="563722" y="394465"/>
                </a:lnTo>
                <a:lnTo>
                  <a:pt x="552803" y="391218"/>
                </a:lnTo>
                <a:lnTo>
                  <a:pt x="516319" y="383612"/>
                </a:lnTo>
                <a:lnTo>
                  <a:pt x="479117" y="375993"/>
                </a:lnTo>
                <a:lnTo>
                  <a:pt x="445881" y="369679"/>
                </a:lnTo>
                <a:lnTo>
                  <a:pt x="413250" y="366277"/>
                </a:lnTo>
                <a:lnTo>
                  <a:pt x="394506" y="363656"/>
                </a:lnTo>
                <a:lnTo>
                  <a:pt x="357911" y="358867"/>
                </a:lnTo>
                <a:lnTo>
                  <a:pt x="329872" y="356027"/>
                </a:lnTo>
                <a:lnTo>
                  <a:pt x="310817" y="352152"/>
                </a:lnTo>
                <a:lnTo>
                  <a:pt x="274955" y="350735"/>
                </a:lnTo>
                <a:lnTo>
                  <a:pt x="242752" y="350549"/>
                </a:lnTo>
                <a:lnTo>
                  <a:pt x="208630" y="350523"/>
                </a:lnTo>
                <a:lnTo>
                  <a:pt x="188029" y="349674"/>
                </a:lnTo>
                <a:lnTo>
                  <a:pt x="152249" y="343607"/>
                </a:lnTo>
                <a:lnTo>
                  <a:pt x="114539" y="342913"/>
                </a:lnTo>
                <a:lnTo>
                  <a:pt x="111919" y="342909"/>
                </a:lnTo>
                <a:lnTo>
                  <a:pt x="106751" y="345162"/>
                </a:lnTo>
                <a:lnTo>
                  <a:pt x="101631" y="348139"/>
                </a:lnTo>
                <a:lnTo>
                  <a:pt x="91446" y="350050"/>
                </a:lnTo>
                <a:lnTo>
                  <a:pt x="83820" y="350521"/>
                </a:lnTo>
              </a:path>
            </a:pathLst>
          </a:custGeom>
          <a:ln w="190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SMARTInkShape-Group306"/>
          <p:cNvGrpSpPr/>
          <p:nvPr/>
        </p:nvGrpSpPr>
        <p:grpSpPr>
          <a:xfrm>
            <a:off x="2648841" y="3322816"/>
            <a:ext cx="1001140" cy="486696"/>
            <a:chOff x="2648841" y="3322816"/>
            <a:chExt cx="1001140" cy="486696"/>
          </a:xfrm>
        </p:grpSpPr>
        <p:sp>
          <p:nvSpPr>
            <p:cNvPr id="39" name="SMARTInkShape-1920"/>
            <p:cNvSpPr/>
            <p:nvPr/>
          </p:nvSpPr>
          <p:spPr>
            <a:xfrm>
              <a:off x="2804159" y="3611880"/>
              <a:ext cx="167642" cy="53234"/>
            </a:xfrm>
            <a:custGeom>
              <a:avLst/>
              <a:gdLst/>
              <a:ahLst/>
              <a:cxnLst/>
              <a:rect l="0" t="0" r="0" b="0"/>
              <a:pathLst>
                <a:path w="167642" h="53234">
                  <a:moveTo>
                    <a:pt x="0" y="0"/>
                  </a:moveTo>
                  <a:lnTo>
                    <a:pt x="4045" y="0"/>
                  </a:lnTo>
                  <a:lnTo>
                    <a:pt x="8289" y="2257"/>
                  </a:lnTo>
                  <a:lnTo>
                    <a:pt x="41044" y="25176"/>
                  </a:lnTo>
                  <a:lnTo>
                    <a:pt x="65117" y="39592"/>
                  </a:lnTo>
                  <a:lnTo>
                    <a:pt x="96652" y="45356"/>
                  </a:lnTo>
                  <a:lnTo>
                    <a:pt x="131646" y="52527"/>
                  </a:lnTo>
                  <a:lnTo>
                    <a:pt x="153378" y="53233"/>
                  </a:lnTo>
                  <a:lnTo>
                    <a:pt x="159326" y="51034"/>
                  </a:lnTo>
                  <a:lnTo>
                    <a:pt x="167641" y="4572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921"/>
            <p:cNvSpPr/>
            <p:nvPr/>
          </p:nvSpPr>
          <p:spPr>
            <a:xfrm>
              <a:off x="2857500" y="3566159"/>
              <a:ext cx="22860" cy="182882"/>
            </a:xfrm>
            <a:custGeom>
              <a:avLst/>
              <a:gdLst/>
              <a:ahLst/>
              <a:cxnLst/>
              <a:rect l="0" t="0" r="0" b="0"/>
              <a:pathLst>
                <a:path w="22860" h="182882">
                  <a:moveTo>
                    <a:pt x="22859" y="0"/>
                  </a:moveTo>
                  <a:lnTo>
                    <a:pt x="22859" y="4045"/>
                  </a:lnTo>
                  <a:lnTo>
                    <a:pt x="22013" y="5237"/>
                  </a:lnTo>
                  <a:lnTo>
                    <a:pt x="20602" y="6032"/>
                  </a:lnTo>
                  <a:lnTo>
                    <a:pt x="18814" y="6561"/>
                  </a:lnTo>
                  <a:lnTo>
                    <a:pt x="17623" y="8608"/>
                  </a:lnTo>
                  <a:lnTo>
                    <a:pt x="15711" y="26317"/>
                  </a:lnTo>
                  <a:lnTo>
                    <a:pt x="10065" y="61416"/>
                  </a:lnTo>
                  <a:lnTo>
                    <a:pt x="3896" y="99120"/>
                  </a:lnTo>
                  <a:lnTo>
                    <a:pt x="513" y="134911"/>
                  </a:lnTo>
                  <a:lnTo>
                    <a:pt x="20" y="171629"/>
                  </a:lnTo>
                  <a:lnTo>
                    <a:pt x="0" y="18288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922"/>
            <p:cNvSpPr/>
            <p:nvPr/>
          </p:nvSpPr>
          <p:spPr>
            <a:xfrm>
              <a:off x="2648841" y="3649980"/>
              <a:ext cx="139030" cy="159532"/>
            </a:xfrm>
            <a:custGeom>
              <a:avLst/>
              <a:gdLst/>
              <a:ahLst/>
              <a:cxnLst/>
              <a:rect l="0" t="0" r="0" b="0"/>
              <a:pathLst>
                <a:path w="139030" h="159532">
                  <a:moveTo>
                    <a:pt x="101978" y="15239"/>
                  </a:moveTo>
                  <a:lnTo>
                    <a:pt x="84066" y="15239"/>
                  </a:lnTo>
                  <a:lnTo>
                    <a:pt x="72494" y="19285"/>
                  </a:lnTo>
                  <a:lnTo>
                    <a:pt x="58341" y="29891"/>
                  </a:lnTo>
                  <a:lnTo>
                    <a:pt x="30126" y="64460"/>
                  </a:lnTo>
                  <a:lnTo>
                    <a:pt x="12651" y="92131"/>
                  </a:lnTo>
                  <a:lnTo>
                    <a:pt x="796" y="118011"/>
                  </a:lnTo>
                  <a:lnTo>
                    <a:pt x="0" y="128931"/>
                  </a:lnTo>
                  <a:lnTo>
                    <a:pt x="2468" y="138582"/>
                  </a:lnTo>
                  <a:lnTo>
                    <a:pt x="6387" y="145694"/>
                  </a:lnTo>
                  <a:lnTo>
                    <a:pt x="17399" y="154458"/>
                  </a:lnTo>
                  <a:lnTo>
                    <a:pt x="31386" y="158372"/>
                  </a:lnTo>
                  <a:lnTo>
                    <a:pt x="46255" y="159531"/>
                  </a:lnTo>
                  <a:lnTo>
                    <a:pt x="71686" y="153840"/>
                  </a:lnTo>
                  <a:lnTo>
                    <a:pt x="103174" y="138050"/>
                  </a:lnTo>
                  <a:lnTo>
                    <a:pt x="117102" y="123971"/>
                  </a:lnTo>
                  <a:lnTo>
                    <a:pt x="134765" y="87376"/>
                  </a:lnTo>
                  <a:lnTo>
                    <a:pt x="139029" y="66240"/>
                  </a:lnTo>
                  <a:lnTo>
                    <a:pt x="138921" y="50859"/>
                  </a:lnTo>
                  <a:lnTo>
                    <a:pt x="135895" y="40666"/>
                  </a:lnTo>
                  <a:lnTo>
                    <a:pt x="118591" y="17501"/>
                  </a:lnTo>
                  <a:lnTo>
                    <a:pt x="115594" y="14207"/>
                  </a:lnTo>
                  <a:lnTo>
                    <a:pt x="107747" y="10547"/>
                  </a:lnTo>
                  <a:lnTo>
                    <a:pt x="72120" y="546"/>
                  </a:lnTo>
                  <a:lnTo>
                    <a:pt x="56259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923"/>
            <p:cNvSpPr/>
            <p:nvPr/>
          </p:nvSpPr>
          <p:spPr>
            <a:xfrm>
              <a:off x="2972859" y="3528059"/>
              <a:ext cx="82761" cy="99061"/>
            </a:xfrm>
            <a:custGeom>
              <a:avLst/>
              <a:gdLst/>
              <a:ahLst/>
              <a:cxnLst/>
              <a:rect l="0" t="0" r="0" b="0"/>
              <a:pathLst>
                <a:path w="82761" h="99061">
                  <a:moveTo>
                    <a:pt x="6560" y="0"/>
                  </a:moveTo>
                  <a:lnTo>
                    <a:pt x="0" y="6561"/>
                  </a:lnTo>
                  <a:lnTo>
                    <a:pt x="3300" y="15397"/>
                  </a:lnTo>
                  <a:lnTo>
                    <a:pt x="9639" y="24694"/>
                  </a:lnTo>
                  <a:lnTo>
                    <a:pt x="37509" y="51184"/>
                  </a:lnTo>
                  <a:lnTo>
                    <a:pt x="50178" y="70350"/>
                  </a:lnTo>
                  <a:lnTo>
                    <a:pt x="71859" y="87763"/>
                  </a:lnTo>
                  <a:lnTo>
                    <a:pt x="77350" y="89806"/>
                  </a:lnTo>
                  <a:lnTo>
                    <a:pt x="79154" y="91197"/>
                  </a:lnTo>
                  <a:lnTo>
                    <a:pt x="82760" y="9906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924"/>
            <p:cNvSpPr/>
            <p:nvPr/>
          </p:nvSpPr>
          <p:spPr>
            <a:xfrm>
              <a:off x="3055847" y="3467100"/>
              <a:ext cx="30254" cy="251460"/>
            </a:xfrm>
            <a:custGeom>
              <a:avLst/>
              <a:gdLst/>
              <a:ahLst/>
              <a:cxnLst/>
              <a:rect l="0" t="0" r="0" b="0"/>
              <a:pathLst>
                <a:path w="30254" h="251460">
                  <a:moveTo>
                    <a:pt x="15012" y="0"/>
                  </a:moveTo>
                  <a:lnTo>
                    <a:pt x="10967" y="4045"/>
                  </a:lnTo>
                  <a:lnTo>
                    <a:pt x="8981" y="8289"/>
                  </a:lnTo>
                  <a:lnTo>
                    <a:pt x="925" y="40090"/>
                  </a:lnTo>
                  <a:lnTo>
                    <a:pt x="0" y="74210"/>
                  </a:lnTo>
                  <a:lnTo>
                    <a:pt x="2075" y="108544"/>
                  </a:lnTo>
                  <a:lnTo>
                    <a:pt x="5817" y="137712"/>
                  </a:lnTo>
                  <a:lnTo>
                    <a:pt x="11126" y="173864"/>
                  </a:lnTo>
                  <a:lnTo>
                    <a:pt x="19482" y="205464"/>
                  </a:lnTo>
                  <a:lnTo>
                    <a:pt x="24268" y="231649"/>
                  </a:lnTo>
                  <a:lnTo>
                    <a:pt x="28479" y="242485"/>
                  </a:lnTo>
                  <a:lnTo>
                    <a:pt x="30253" y="25145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925"/>
            <p:cNvSpPr/>
            <p:nvPr/>
          </p:nvSpPr>
          <p:spPr>
            <a:xfrm>
              <a:off x="3117036" y="3445392"/>
              <a:ext cx="200698" cy="272719"/>
            </a:xfrm>
            <a:custGeom>
              <a:avLst/>
              <a:gdLst/>
              <a:ahLst/>
              <a:cxnLst/>
              <a:rect l="0" t="0" r="0" b="0"/>
              <a:pathLst>
                <a:path w="200698" h="272719">
                  <a:moveTo>
                    <a:pt x="106223" y="14088"/>
                  </a:moveTo>
                  <a:lnTo>
                    <a:pt x="102178" y="14088"/>
                  </a:lnTo>
                  <a:lnTo>
                    <a:pt x="100987" y="13241"/>
                  </a:lnTo>
                  <a:lnTo>
                    <a:pt x="100192" y="11830"/>
                  </a:lnTo>
                  <a:lnTo>
                    <a:pt x="99663" y="10042"/>
                  </a:lnTo>
                  <a:lnTo>
                    <a:pt x="98463" y="8851"/>
                  </a:lnTo>
                  <a:lnTo>
                    <a:pt x="79585" y="1440"/>
                  </a:lnTo>
                  <a:lnTo>
                    <a:pt x="70113" y="0"/>
                  </a:lnTo>
                  <a:lnTo>
                    <a:pt x="62517" y="1617"/>
                  </a:lnTo>
                  <a:lnTo>
                    <a:pt x="37151" y="16588"/>
                  </a:lnTo>
                  <a:lnTo>
                    <a:pt x="24515" y="30068"/>
                  </a:lnTo>
                  <a:lnTo>
                    <a:pt x="7349" y="62130"/>
                  </a:lnTo>
                  <a:lnTo>
                    <a:pt x="1856" y="81098"/>
                  </a:lnTo>
                  <a:lnTo>
                    <a:pt x="0" y="98632"/>
                  </a:lnTo>
                  <a:lnTo>
                    <a:pt x="2004" y="104721"/>
                  </a:lnTo>
                  <a:lnTo>
                    <a:pt x="3724" y="107530"/>
                  </a:lnTo>
                  <a:lnTo>
                    <a:pt x="14235" y="115528"/>
                  </a:lnTo>
                  <a:lnTo>
                    <a:pt x="28073" y="119215"/>
                  </a:lnTo>
                  <a:lnTo>
                    <a:pt x="37905" y="117820"/>
                  </a:lnTo>
                  <a:lnTo>
                    <a:pt x="50703" y="112274"/>
                  </a:lnTo>
                  <a:lnTo>
                    <a:pt x="66658" y="98770"/>
                  </a:lnTo>
                  <a:lnTo>
                    <a:pt x="93419" y="61245"/>
                  </a:lnTo>
                  <a:lnTo>
                    <a:pt x="97068" y="46781"/>
                  </a:lnTo>
                  <a:lnTo>
                    <a:pt x="98469" y="27205"/>
                  </a:lnTo>
                  <a:lnTo>
                    <a:pt x="97667" y="25372"/>
                  </a:lnTo>
                  <a:lnTo>
                    <a:pt x="96286" y="24151"/>
                  </a:lnTo>
                  <a:lnTo>
                    <a:pt x="94518" y="23336"/>
                  </a:lnTo>
                  <a:lnTo>
                    <a:pt x="93340" y="21947"/>
                  </a:lnTo>
                  <a:lnTo>
                    <a:pt x="91294" y="15290"/>
                  </a:lnTo>
                  <a:lnTo>
                    <a:pt x="91011" y="24799"/>
                  </a:lnTo>
                  <a:lnTo>
                    <a:pt x="91835" y="40600"/>
                  </a:lnTo>
                  <a:lnTo>
                    <a:pt x="106422" y="75113"/>
                  </a:lnTo>
                  <a:lnTo>
                    <a:pt x="116160" y="90307"/>
                  </a:lnTo>
                  <a:lnTo>
                    <a:pt x="146784" y="126800"/>
                  </a:lnTo>
                  <a:lnTo>
                    <a:pt x="171245" y="152439"/>
                  </a:lnTo>
                  <a:lnTo>
                    <a:pt x="192048" y="186466"/>
                  </a:lnTo>
                  <a:lnTo>
                    <a:pt x="200045" y="201946"/>
                  </a:lnTo>
                  <a:lnTo>
                    <a:pt x="200697" y="212163"/>
                  </a:lnTo>
                  <a:lnTo>
                    <a:pt x="198263" y="232519"/>
                  </a:lnTo>
                  <a:lnTo>
                    <a:pt x="196370" y="236755"/>
                  </a:lnTo>
                  <a:lnTo>
                    <a:pt x="189751" y="243720"/>
                  </a:lnTo>
                  <a:lnTo>
                    <a:pt x="156011" y="262919"/>
                  </a:lnTo>
                  <a:lnTo>
                    <a:pt x="135651" y="269755"/>
                  </a:lnTo>
                  <a:lnTo>
                    <a:pt x="98465" y="272718"/>
                  </a:lnTo>
                  <a:lnTo>
                    <a:pt x="79747" y="268989"/>
                  </a:lnTo>
                  <a:lnTo>
                    <a:pt x="52883" y="25792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926"/>
            <p:cNvSpPr/>
            <p:nvPr/>
          </p:nvSpPr>
          <p:spPr>
            <a:xfrm>
              <a:off x="3295069" y="3322816"/>
              <a:ext cx="354912" cy="182238"/>
            </a:xfrm>
            <a:custGeom>
              <a:avLst/>
              <a:gdLst/>
              <a:ahLst/>
              <a:cxnLst/>
              <a:rect l="0" t="0" r="0" b="0"/>
              <a:pathLst>
                <a:path w="354912" h="182238">
                  <a:moveTo>
                    <a:pt x="4390" y="144284"/>
                  </a:moveTo>
                  <a:lnTo>
                    <a:pt x="345" y="144284"/>
                  </a:lnTo>
                  <a:lnTo>
                    <a:pt x="0" y="145130"/>
                  </a:lnTo>
                  <a:lnTo>
                    <a:pt x="3645" y="150844"/>
                  </a:lnTo>
                  <a:lnTo>
                    <a:pt x="8215" y="155635"/>
                  </a:lnTo>
                  <a:lnTo>
                    <a:pt x="14839" y="157795"/>
                  </a:lnTo>
                  <a:lnTo>
                    <a:pt x="18976" y="158372"/>
                  </a:lnTo>
                  <a:lnTo>
                    <a:pt x="25831" y="156754"/>
                  </a:lnTo>
                  <a:lnTo>
                    <a:pt x="48397" y="146298"/>
                  </a:lnTo>
                  <a:lnTo>
                    <a:pt x="51508" y="145626"/>
                  </a:lnTo>
                  <a:lnTo>
                    <a:pt x="57223" y="140365"/>
                  </a:lnTo>
                  <a:lnTo>
                    <a:pt x="83122" y="104767"/>
                  </a:lnTo>
                  <a:lnTo>
                    <a:pt x="85949" y="96805"/>
                  </a:lnTo>
                  <a:lnTo>
                    <a:pt x="86702" y="92311"/>
                  </a:lnTo>
                  <a:lnTo>
                    <a:pt x="85283" y="82802"/>
                  </a:lnTo>
                  <a:lnTo>
                    <a:pt x="79723" y="70187"/>
                  </a:lnTo>
                  <a:lnTo>
                    <a:pt x="70259" y="58339"/>
                  </a:lnTo>
                  <a:lnTo>
                    <a:pt x="63017" y="55286"/>
                  </a:lnTo>
                  <a:lnTo>
                    <a:pt x="58715" y="54472"/>
                  </a:lnTo>
                  <a:lnTo>
                    <a:pt x="55000" y="54776"/>
                  </a:lnTo>
                  <a:lnTo>
                    <a:pt x="36215" y="63592"/>
                  </a:lnTo>
                  <a:lnTo>
                    <a:pt x="28977" y="70603"/>
                  </a:lnTo>
                  <a:lnTo>
                    <a:pt x="9571" y="103791"/>
                  </a:lnTo>
                  <a:lnTo>
                    <a:pt x="5926" y="118927"/>
                  </a:lnTo>
                  <a:lnTo>
                    <a:pt x="5540" y="144449"/>
                  </a:lnTo>
                  <a:lnTo>
                    <a:pt x="8570" y="155928"/>
                  </a:lnTo>
                  <a:lnTo>
                    <a:pt x="14997" y="164416"/>
                  </a:lnTo>
                  <a:lnTo>
                    <a:pt x="32920" y="176765"/>
                  </a:lnTo>
                  <a:lnTo>
                    <a:pt x="47745" y="180719"/>
                  </a:lnTo>
                  <a:lnTo>
                    <a:pt x="82111" y="182237"/>
                  </a:lnTo>
                  <a:lnTo>
                    <a:pt x="99856" y="178295"/>
                  </a:lnTo>
                  <a:lnTo>
                    <a:pt x="121022" y="163294"/>
                  </a:lnTo>
                  <a:lnTo>
                    <a:pt x="150845" y="133162"/>
                  </a:lnTo>
                  <a:lnTo>
                    <a:pt x="174428" y="95873"/>
                  </a:lnTo>
                  <a:lnTo>
                    <a:pt x="191268" y="58691"/>
                  </a:lnTo>
                  <a:lnTo>
                    <a:pt x="194887" y="22508"/>
                  </a:lnTo>
                  <a:lnTo>
                    <a:pt x="194889" y="26452"/>
                  </a:lnTo>
                  <a:lnTo>
                    <a:pt x="204297" y="60722"/>
                  </a:lnTo>
                  <a:lnTo>
                    <a:pt x="207538" y="71585"/>
                  </a:lnTo>
                  <a:lnTo>
                    <a:pt x="209903" y="108027"/>
                  </a:lnTo>
                  <a:lnTo>
                    <a:pt x="210131" y="144241"/>
                  </a:lnTo>
                  <a:lnTo>
                    <a:pt x="210977" y="124354"/>
                  </a:lnTo>
                  <a:lnTo>
                    <a:pt x="216691" y="90326"/>
                  </a:lnTo>
                  <a:lnTo>
                    <a:pt x="219869" y="52762"/>
                  </a:lnTo>
                  <a:lnTo>
                    <a:pt x="228329" y="26393"/>
                  </a:lnTo>
                  <a:lnTo>
                    <a:pt x="238153" y="10961"/>
                  </a:lnTo>
                  <a:lnTo>
                    <a:pt x="243187" y="5160"/>
                  </a:lnTo>
                  <a:lnTo>
                    <a:pt x="250505" y="2018"/>
                  </a:lnTo>
                  <a:lnTo>
                    <a:pt x="264955" y="0"/>
                  </a:lnTo>
                  <a:lnTo>
                    <a:pt x="272879" y="4240"/>
                  </a:lnTo>
                  <a:lnTo>
                    <a:pt x="295880" y="25527"/>
                  </a:lnTo>
                  <a:lnTo>
                    <a:pt x="315361" y="58476"/>
                  </a:lnTo>
                  <a:lnTo>
                    <a:pt x="329267" y="96044"/>
                  </a:lnTo>
                  <a:lnTo>
                    <a:pt x="330195" y="101964"/>
                  </a:lnTo>
                  <a:lnTo>
                    <a:pt x="335741" y="113057"/>
                  </a:lnTo>
                  <a:lnTo>
                    <a:pt x="342158" y="123632"/>
                  </a:lnTo>
                  <a:lnTo>
                    <a:pt x="348534" y="141960"/>
                  </a:lnTo>
                  <a:lnTo>
                    <a:pt x="352077" y="148331"/>
                  </a:lnTo>
                  <a:lnTo>
                    <a:pt x="354911" y="159524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Dehydration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Molecules are constructed by removing a water molecule </a:t>
            </a:r>
            <a:endParaRPr lang="en-US" dirty="0"/>
          </a:p>
        </p:txBody>
      </p:sp>
      <p:grpSp>
        <p:nvGrpSpPr>
          <p:cNvPr id="120" name="SMARTInkShape-Group329"/>
          <p:cNvGrpSpPr/>
          <p:nvPr/>
        </p:nvGrpSpPr>
        <p:grpSpPr>
          <a:xfrm>
            <a:off x="7010528" y="4297679"/>
            <a:ext cx="1370076" cy="411481"/>
            <a:chOff x="7010528" y="4297679"/>
            <a:chExt cx="1370076" cy="411481"/>
          </a:xfrm>
        </p:grpSpPr>
        <p:sp>
          <p:nvSpPr>
            <p:cNvPr id="113" name="SMARTInkShape-2109"/>
            <p:cNvSpPr/>
            <p:nvPr/>
          </p:nvSpPr>
          <p:spPr>
            <a:xfrm>
              <a:off x="7010528" y="4381500"/>
              <a:ext cx="76073" cy="320041"/>
            </a:xfrm>
            <a:custGeom>
              <a:avLst/>
              <a:gdLst/>
              <a:ahLst/>
              <a:cxnLst/>
              <a:rect l="0" t="0" r="0" b="0"/>
              <a:pathLst>
                <a:path w="76073" h="320041">
                  <a:moveTo>
                    <a:pt x="60831" y="0"/>
                  </a:moveTo>
                  <a:lnTo>
                    <a:pt x="56786" y="0"/>
                  </a:lnTo>
                  <a:lnTo>
                    <a:pt x="52543" y="2256"/>
                  </a:lnTo>
                  <a:lnTo>
                    <a:pt x="46965" y="6560"/>
                  </a:lnTo>
                  <a:lnTo>
                    <a:pt x="27715" y="36855"/>
                  </a:lnTo>
                  <a:lnTo>
                    <a:pt x="21129" y="69419"/>
                  </a:lnTo>
                  <a:lnTo>
                    <a:pt x="12254" y="99224"/>
                  </a:lnTo>
                  <a:lnTo>
                    <a:pt x="3195" y="135656"/>
                  </a:lnTo>
                  <a:lnTo>
                    <a:pt x="527" y="173206"/>
                  </a:lnTo>
                  <a:lnTo>
                    <a:pt x="0" y="209379"/>
                  </a:lnTo>
                  <a:lnTo>
                    <a:pt x="3954" y="235039"/>
                  </a:lnTo>
                  <a:lnTo>
                    <a:pt x="18112" y="266465"/>
                  </a:lnTo>
                  <a:lnTo>
                    <a:pt x="32197" y="294876"/>
                  </a:lnTo>
                  <a:lnTo>
                    <a:pt x="36662" y="300723"/>
                  </a:lnTo>
                  <a:lnTo>
                    <a:pt x="50654" y="309479"/>
                  </a:lnTo>
                  <a:lnTo>
                    <a:pt x="76072" y="3200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110"/>
            <p:cNvSpPr/>
            <p:nvPr/>
          </p:nvSpPr>
          <p:spPr>
            <a:xfrm>
              <a:off x="7239000" y="4488179"/>
              <a:ext cx="236147" cy="144638"/>
            </a:xfrm>
            <a:custGeom>
              <a:avLst/>
              <a:gdLst/>
              <a:ahLst/>
              <a:cxnLst/>
              <a:rect l="0" t="0" r="0" b="0"/>
              <a:pathLst>
                <a:path w="236147" h="144638">
                  <a:moveTo>
                    <a:pt x="7618" y="0"/>
                  </a:moveTo>
                  <a:lnTo>
                    <a:pt x="313" y="0"/>
                  </a:lnTo>
                  <a:lnTo>
                    <a:pt x="4" y="33405"/>
                  </a:lnTo>
                  <a:lnTo>
                    <a:pt x="0" y="68602"/>
                  </a:lnTo>
                  <a:lnTo>
                    <a:pt x="845" y="93983"/>
                  </a:lnTo>
                  <a:lnTo>
                    <a:pt x="9407" y="127283"/>
                  </a:lnTo>
                  <a:lnTo>
                    <a:pt x="18132" y="139254"/>
                  </a:lnTo>
                  <a:lnTo>
                    <a:pt x="23017" y="142325"/>
                  </a:lnTo>
                  <a:lnTo>
                    <a:pt x="33049" y="144294"/>
                  </a:lnTo>
                  <a:lnTo>
                    <a:pt x="44694" y="144637"/>
                  </a:lnTo>
                  <a:lnTo>
                    <a:pt x="51754" y="142458"/>
                  </a:lnTo>
                  <a:lnTo>
                    <a:pt x="85565" y="121860"/>
                  </a:lnTo>
                  <a:lnTo>
                    <a:pt x="93908" y="115967"/>
                  </a:lnTo>
                  <a:lnTo>
                    <a:pt x="110683" y="94683"/>
                  </a:lnTo>
                  <a:lnTo>
                    <a:pt x="115843" y="83958"/>
                  </a:lnTo>
                  <a:lnTo>
                    <a:pt x="119219" y="78801"/>
                  </a:lnTo>
                  <a:lnTo>
                    <a:pt x="121563" y="70093"/>
                  </a:lnTo>
                  <a:lnTo>
                    <a:pt x="122528" y="69590"/>
                  </a:lnTo>
                  <a:lnTo>
                    <a:pt x="126240" y="68880"/>
                  </a:lnTo>
                  <a:lnTo>
                    <a:pt x="124404" y="68713"/>
                  </a:lnTo>
                  <a:lnTo>
                    <a:pt x="123576" y="69516"/>
                  </a:lnTo>
                  <a:lnTo>
                    <a:pt x="122656" y="72665"/>
                  </a:lnTo>
                  <a:lnTo>
                    <a:pt x="121218" y="82431"/>
                  </a:lnTo>
                  <a:lnTo>
                    <a:pt x="117940" y="90541"/>
                  </a:lnTo>
                  <a:lnTo>
                    <a:pt x="118174" y="99790"/>
                  </a:lnTo>
                  <a:lnTo>
                    <a:pt x="121101" y="108698"/>
                  </a:lnTo>
                  <a:lnTo>
                    <a:pt x="132305" y="124056"/>
                  </a:lnTo>
                  <a:lnTo>
                    <a:pt x="137259" y="127102"/>
                  </a:lnTo>
                  <a:lnTo>
                    <a:pt x="147066" y="128819"/>
                  </a:lnTo>
                  <a:lnTo>
                    <a:pt x="180474" y="129498"/>
                  </a:lnTo>
                  <a:lnTo>
                    <a:pt x="195619" y="125483"/>
                  </a:lnTo>
                  <a:lnTo>
                    <a:pt x="206785" y="118930"/>
                  </a:lnTo>
                  <a:lnTo>
                    <a:pt x="223380" y="103048"/>
                  </a:lnTo>
                  <a:lnTo>
                    <a:pt x="229950" y="93494"/>
                  </a:lnTo>
                  <a:lnTo>
                    <a:pt x="234361" y="78596"/>
                  </a:lnTo>
                  <a:lnTo>
                    <a:pt x="236146" y="44126"/>
                  </a:lnTo>
                  <a:lnTo>
                    <a:pt x="235339" y="35699"/>
                  </a:lnTo>
                  <a:lnTo>
                    <a:pt x="230127" y="26193"/>
                  </a:lnTo>
                  <a:lnTo>
                    <a:pt x="225608" y="20672"/>
                  </a:lnTo>
                  <a:lnTo>
                    <a:pt x="220780" y="17656"/>
                  </a:lnTo>
                  <a:lnTo>
                    <a:pt x="214824" y="15718"/>
                  </a:lnTo>
                  <a:lnTo>
                    <a:pt x="214337" y="14712"/>
                  </a:lnTo>
                  <a:lnTo>
                    <a:pt x="213793" y="11337"/>
                  </a:lnTo>
                  <a:lnTo>
                    <a:pt x="214496" y="10097"/>
                  </a:lnTo>
                  <a:lnTo>
                    <a:pt x="215810" y="9272"/>
                  </a:lnTo>
                  <a:lnTo>
                    <a:pt x="220980" y="76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111"/>
            <p:cNvSpPr/>
            <p:nvPr/>
          </p:nvSpPr>
          <p:spPr>
            <a:xfrm>
              <a:off x="7559488" y="4518659"/>
              <a:ext cx="205293" cy="98631"/>
            </a:xfrm>
            <a:custGeom>
              <a:avLst/>
              <a:gdLst/>
              <a:ahLst/>
              <a:cxnLst/>
              <a:rect l="0" t="0" r="0" b="0"/>
              <a:pathLst>
                <a:path w="205293" h="98631">
                  <a:moveTo>
                    <a:pt x="75751" y="0"/>
                  </a:moveTo>
                  <a:lnTo>
                    <a:pt x="65145" y="0"/>
                  </a:lnTo>
                  <a:lnTo>
                    <a:pt x="60312" y="2258"/>
                  </a:lnTo>
                  <a:lnTo>
                    <a:pt x="55343" y="5236"/>
                  </a:lnTo>
                  <a:lnTo>
                    <a:pt x="34946" y="13494"/>
                  </a:lnTo>
                  <a:lnTo>
                    <a:pt x="28548" y="18133"/>
                  </a:lnTo>
                  <a:lnTo>
                    <a:pt x="14931" y="38815"/>
                  </a:lnTo>
                  <a:lnTo>
                    <a:pt x="1065" y="63095"/>
                  </a:lnTo>
                  <a:lnTo>
                    <a:pt x="0" y="71001"/>
                  </a:lnTo>
                  <a:lnTo>
                    <a:pt x="2009" y="76146"/>
                  </a:lnTo>
                  <a:lnTo>
                    <a:pt x="6151" y="82305"/>
                  </a:lnTo>
                  <a:lnTo>
                    <a:pt x="8977" y="83146"/>
                  </a:lnTo>
                  <a:lnTo>
                    <a:pt x="10915" y="83370"/>
                  </a:lnTo>
                  <a:lnTo>
                    <a:pt x="15327" y="81362"/>
                  </a:lnTo>
                  <a:lnTo>
                    <a:pt x="51552" y="54333"/>
                  </a:lnTo>
                  <a:lnTo>
                    <a:pt x="67620" y="36307"/>
                  </a:lnTo>
                  <a:lnTo>
                    <a:pt x="73342" y="24586"/>
                  </a:lnTo>
                  <a:lnTo>
                    <a:pt x="74145" y="21472"/>
                  </a:lnTo>
                  <a:lnTo>
                    <a:pt x="75528" y="19395"/>
                  </a:lnTo>
                  <a:lnTo>
                    <a:pt x="77294" y="18009"/>
                  </a:lnTo>
                  <a:lnTo>
                    <a:pt x="83016" y="15403"/>
                  </a:lnTo>
                  <a:lnTo>
                    <a:pt x="84215" y="49290"/>
                  </a:lnTo>
                  <a:lnTo>
                    <a:pt x="93978" y="73795"/>
                  </a:lnTo>
                  <a:lnTo>
                    <a:pt x="98809" y="79364"/>
                  </a:lnTo>
                  <a:lnTo>
                    <a:pt x="126700" y="95796"/>
                  </a:lnTo>
                  <a:lnTo>
                    <a:pt x="149764" y="98630"/>
                  </a:lnTo>
                  <a:lnTo>
                    <a:pt x="164756" y="94888"/>
                  </a:lnTo>
                  <a:lnTo>
                    <a:pt x="198525" y="71730"/>
                  </a:lnTo>
                  <a:lnTo>
                    <a:pt x="205292" y="609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112"/>
            <p:cNvSpPr/>
            <p:nvPr/>
          </p:nvSpPr>
          <p:spPr>
            <a:xfrm>
              <a:off x="7802891" y="4374939"/>
              <a:ext cx="22849" cy="242780"/>
            </a:xfrm>
            <a:custGeom>
              <a:avLst/>
              <a:gdLst/>
              <a:ahLst/>
              <a:cxnLst/>
              <a:rect l="0" t="0" r="0" b="0"/>
              <a:pathLst>
                <a:path w="22849" h="242780">
                  <a:moveTo>
                    <a:pt x="7609" y="6561"/>
                  </a:moveTo>
                  <a:lnTo>
                    <a:pt x="1048" y="0"/>
                  </a:lnTo>
                  <a:lnTo>
                    <a:pt x="693" y="493"/>
                  </a:lnTo>
                  <a:lnTo>
                    <a:pt x="0" y="35794"/>
                  </a:lnTo>
                  <a:lnTo>
                    <a:pt x="2249" y="59531"/>
                  </a:lnTo>
                  <a:lnTo>
                    <a:pt x="6550" y="94352"/>
                  </a:lnTo>
                  <a:lnTo>
                    <a:pt x="12635" y="127760"/>
                  </a:lnTo>
                  <a:lnTo>
                    <a:pt x="16974" y="161075"/>
                  </a:lnTo>
                  <a:lnTo>
                    <a:pt x="22074" y="197872"/>
                  </a:lnTo>
                  <a:lnTo>
                    <a:pt x="22829" y="233954"/>
                  </a:lnTo>
                  <a:lnTo>
                    <a:pt x="22848" y="2427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113"/>
            <p:cNvSpPr/>
            <p:nvPr/>
          </p:nvSpPr>
          <p:spPr>
            <a:xfrm>
              <a:off x="7752770" y="4488179"/>
              <a:ext cx="111070" cy="1"/>
            </a:xfrm>
            <a:custGeom>
              <a:avLst/>
              <a:gdLst/>
              <a:ahLst/>
              <a:cxnLst/>
              <a:rect l="0" t="0" r="0" b="0"/>
              <a:pathLst>
                <a:path w="111070" h="1">
                  <a:moveTo>
                    <a:pt x="4389" y="0"/>
                  </a:moveTo>
                  <a:lnTo>
                    <a:pt x="0" y="0"/>
                  </a:lnTo>
                  <a:lnTo>
                    <a:pt x="37494" y="0"/>
                  </a:lnTo>
                  <a:lnTo>
                    <a:pt x="73315" y="0"/>
                  </a:lnTo>
                  <a:lnTo>
                    <a:pt x="11106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114"/>
            <p:cNvSpPr/>
            <p:nvPr/>
          </p:nvSpPr>
          <p:spPr>
            <a:xfrm>
              <a:off x="7941099" y="4450219"/>
              <a:ext cx="334220" cy="143095"/>
            </a:xfrm>
            <a:custGeom>
              <a:avLst/>
              <a:gdLst/>
              <a:ahLst/>
              <a:cxnLst/>
              <a:rect l="0" t="0" r="0" b="0"/>
              <a:pathLst>
                <a:path w="334220" h="143095">
                  <a:moveTo>
                    <a:pt x="6560" y="37960"/>
                  </a:moveTo>
                  <a:lnTo>
                    <a:pt x="2515" y="37960"/>
                  </a:lnTo>
                  <a:lnTo>
                    <a:pt x="1323" y="38806"/>
                  </a:lnTo>
                  <a:lnTo>
                    <a:pt x="528" y="40218"/>
                  </a:lnTo>
                  <a:lnTo>
                    <a:pt x="0" y="42006"/>
                  </a:lnTo>
                  <a:lnTo>
                    <a:pt x="492" y="44043"/>
                  </a:lnTo>
                  <a:lnTo>
                    <a:pt x="3299" y="48566"/>
                  </a:lnTo>
                  <a:lnTo>
                    <a:pt x="5233" y="50110"/>
                  </a:lnTo>
                  <a:lnTo>
                    <a:pt x="14420" y="54847"/>
                  </a:lnTo>
                  <a:lnTo>
                    <a:pt x="28433" y="63686"/>
                  </a:lnTo>
                  <a:lnTo>
                    <a:pt x="38535" y="67032"/>
                  </a:lnTo>
                  <a:lnTo>
                    <a:pt x="65334" y="68316"/>
                  </a:lnTo>
                  <a:lnTo>
                    <a:pt x="85369" y="62333"/>
                  </a:lnTo>
                  <a:lnTo>
                    <a:pt x="103375" y="52996"/>
                  </a:lnTo>
                  <a:lnTo>
                    <a:pt x="115337" y="43000"/>
                  </a:lnTo>
                  <a:lnTo>
                    <a:pt x="118405" y="37943"/>
                  </a:lnTo>
                  <a:lnTo>
                    <a:pt x="120132" y="28078"/>
                  </a:lnTo>
                  <a:lnTo>
                    <a:pt x="120374" y="23752"/>
                  </a:lnTo>
                  <a:lnTo>
                    <a:pt x="118388" y="16688"/>
                  </a:lnTo>
                  <a:lnTo>
                    <a:pt x="110211" y="5254"/>
                  </a:lnTo>
                  <a:lnTo>
                    <a:pt x="105402" y="2258"/>
                  </a:lnTo>
                  <a:lnTo>
                    <a:pt x="95677" y="570"/>
                  </a:lnTo>
                  <a:lnTo>
                    <a:pt x="77221" y="0"/>
                  </a:lnTo>
                  <a:lnTo>
                    <a:pt x="69574" y="2180"/>
                  </a:lnTo>
                  <a:lnTo>
                    <a:pt x="44618" y="18950"/>
                  </a:lnTo>
                  <a:lnTo>
                    <a:pt x="27544" y="43212"/>
                  </a:lnTo>
                  <a:lnTo>
                    <a:pt x="17698" y="68631"/>
                  </a:lnTo>
                  <a:lnTo>
                    <a:pt x="15744" y="80095"/>
                  </a:lnTo>
                  <a:lnTo>
                    <a:pt x="17133" y="90837"/>
                  </a:lnTo>
                  <a:lnTo>
                    <a:pt x="27268" y="115792"/>
                  </a:lnTo>
                  <a:lnTo>
                    <a:pt x="32132" y="122787"/>
                  </a:lnTo>
                  <a:lnTo>
                    <a:pt x="48238" y="134177"/>
                  </a:lnTo>
                  <a:lnTo>
                    <a:pt x="62748" y="141163"/>
                  </a:lnTo>
                  <a:lnTo>
                    <a:pt x="72736" y="143094"/>
                  </a:lnTo>
                  <a:lnTo>
                    <a:pt x="82821" y="141696"/>
                  </a:lnTo>
                  <a:lnTo>
                    <a:pt x="119277" y="129142"/>
                  </a:lnTo>
                  <a:lnTo>
                    <a:pt x="135632" y="119445"/>
                  </a:lnTo>
                  <a:lnTo>
                    <a:pt x="170639" y="86285"/>
                  </a:lnTo>
                  <a:lnTo>
                    <a:pt x="196928" y="53342"/>
                  </a:lnTo>
                  <a:lnTo>
                    <a:pt x="197057" y="86607"/>
                  </a:lnTo>
                  <a:lnTo>
                    <a:pt x="197060" y="122830"/>
                  </a:lnTo>
                  <a:lnTo>
                    <a:pt x="197060" y="141087"/>
                  </a:lnTo>
                  <a:lnTo>
                    <a:pt x="197908" y="124992"/>
                  </a:lnTo>
                  <a:lnTo>
                    <a:pt x="210056" y="90980"/>
                  </a:lnTo>
                  <a:lnTo>
                    <a:pt x="225873" y="53239"/>
                  </a:lnTo>
                  <a:lnTo>
                    <a:pt x="238711" y="37031"/>
                  </a:lnTo>
                  <a:lnTo>
                    <a:pt x="271819" y="12722"/>
                  </a:lnTo>
                  <a:lnTo>
                    <a:pt x="282240" y="9034"/>
                  </a:lnTo>
                  <a:lnTo>
                    <a:pt x="320116" y="7520"/>
                  </a:lnTo>
                  <a:lnTo>
                    <a:pt x="334219" y="74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115"/>
            <p:cNvSpPr/>
            <p:nvPr/>
          </p:nvSpPr>
          <p:spPr>
            <a:xfrm>
              <a:off x="8283033" y="4297679"/>
              <a:ext cx="97571" cy="411481"/>
            </a:xfrm>
            <a:custGeom>
              <a:avLst/>
              <a:gdLst/>
              <a:ahLst/>
              <a:cxnLst/>
              <a:rect l="0" t="0" r="0" b="0"/>
              <a:pathLst>
                <a:path w="97571" h="411481">
                  <a:moveTo>
                    <a:pt x="7526" y="0"/>
                  </a:moveTo>
                  <a:lnTo>
                    <a:pt x="3481" y="0"/>
                  </a:lnTo>
                  <a:lnTo>
                    <a:pt x="2289" y="846"/>
                  </a:lnTo>
                  <a:lnTo>
                    <a:pt x="1494" y="2258"/>
                  </a:lnTo>
                  <a:lnTo>
                    <a:pt x="221" y="10606"/>
                  </a:lnTo>
                  <a:lnTo>
                    <a:pt x="0" y="21958"/>
                  </a:lnTo>
                  <a:lnTo>
                    <a:pt x="17082" y="57505"/>
                  </a:lnTo>
                  <a:lnTo>
                    <a:pt x="33809" y="90727"/>
                  </a:lnTo>
                  <a:lnTo>
                    <a:pt x="49274" y="119921"/>
                  </a:lnTo>
                  <a:lnTo>
                    <a:pt x="67874" y="150020"/>
                  </a:lnTo>
                  <a:lnTo>
                    <a:pt x="80347" y="181234"/>
                  </a:lnTo>
                  <a:lnTo>
                    <a:pt x="92696" y="216071"/>
                  </a:lnTo>
                  <a:lnTo>
                    <a:pt x="97108" y="248219"/>
                  </a:lnTo>
                  <a:lnTo>
                    <a:pt x="97570" y="279193"/>
                  </a:lnTo>
                  <a:lnTo>
                    <a:pt x="92720" y="308971"/>
                  </a:lnTo>
                  <a:lnTo>
                    <a:pt x="84226" y="335106"/>
                  </a:lnTo>
                  <a:lnTo>
                    <a:pt x="66376" y="362228"/>
                  </a:lnTo>
                  <a:lnTo>
                    <a:pt x="35332" y="389679"/>
                  </a:lnTo>
                  <a:lnTo>
                    <a:pt x="7526" y="4114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" name="SMARTInkShape-2116"/>
          <p:cNvSpPr/>
          <p:nvPr/>
        </p:nvSpPr>
        <p:spPr>
          <a:xfrm>
            <a:off x="5966566" y="4740576"/>
            <a:ext cx="2002419" cy="1072313"/>
          </a:xfrm>
          <a:custGeom>
            <a:avLst/>
            <a:gdLst/>
            <a:ahLst/>
            <a:cxnLst/>
            <a:rect l="0" t="0" r="0" b="0"/>
            <a:pathLst>
              <a:path w="2002419" h="1072313">
                <a:moveTo>
                  <a:pt x="914293" y="707724"/>
                </a:moveTo>
                <a:lnTo>
                  <a:pt x="914293" y="741188"/>
                </a:lnTo>
                <a:lnTo>
                  <a:pt x="915141" y="753924"/>
                </a:lnTo>
                <a:lnTo>
                  <a:pt x="924900" y="785157"/>
                </a:lnTo>
                <a:lnTo>
                  <a:pt x="929465" y="819883"/>
                </a:lnTo>
                <a:lnTo>
                  <a:pt x="937642" y="852081"/>
                </a:lnTo>
                <a:lnTo>
                  <a:pt x="947409" y="882900"/>
                </a:lnTo>
                <a:lnTo>
                  <a:pt x="958339" y="912601"/>
                </a:lnTo>
                <a:lnTo>
                  <a:pt x="980475" y="946185"/>
                </a:lnTo>
                <a:lnTo>
                  <a:pt x="1014493" y="983066"/>
                </a:lnTo>
                <a:lnTo>
                  <a:pt x="1022608" y="986731"/>
                </a:lnTo>
                <a:lnTo>
                  <a:pt x="1056630" y="989492"/>
                </a:lnTo>
                <a:lnTo>
                  <a:pt x="1071802" y="985568"/>
                </a:lnTo>
                <a:lnTo>
                  <a:pt x="1079689" y="979094"/>
                </a:lnTo>
                <a:lnTo>
                  <a:pt x="1109926" y="941288"/>
                </a:lnTo>
                <a:lnTo>
                  <a:pt x="1138040" y="905677"/>
                </a:lnTo>
                <a:lnTo>
                  <a:pt x="1155920" y="881194"/>
                </a:lnTo>
                <a:lnTo>
                  <a:pt x="1167355" y="861851"/>
                </a:lnTo>
                <a:lnTo>
                  <a:pt x="1201407" y="824664"/>
                </a:lnTo>
                <a:lnTo>
                  <a:pt x="1220695" y="801435"/>
                </a:lnTo>
                <a:lnTo>
                  <a:pt x="1241425" y="786380"/>
                </a:lnTo>
                <a:lnTo>
                  <a:pt x="1252008" y="784408"/>
                </a:lnTo>
                <a:lnTo>
                  <a:pt x="1259702" y="784067"/>
                </a:lnTo>
                <a:lnTo>
                  <a:pt x="1264800" y="786245"/>
                </a:lnTo>
                <a:lnTo>
                  <a:pt x="1274971" y="794541"/>
                </a:lnTo>
                <a:lnTo>
                  <a:pt x="1277794" y="801624"/>
                </a:lnTo>
                <a:lnTo>
                  <a:pt x="1286481" y="838912"/>
                </a:lnTo>
                <a:lnTo>
                  <a:pt x="1293548" y="875580"/>
                </a:lnTo>
                <a:lnTo>
                  <a:pt x="1300299" y="913492"/>
                </a:lnTo>
                <a:lnTo>
                  <a:pt x="1306614" y="951568"/>
                </a:lnTo>
                <a:lnTo>
                  <a:pt x="1324337" y="989664"/>
                </a:lnTo>
                <a:lnTo>
                  <a:pt x="1335226" y="1010265"/>
                </a:lnTo>
                <a:lnTo>
                  <a:pt x="1369060" y="1047952"/>
                </a:lnTo>
                <a:lnTo>
                  <a:pt x="1406004" y="1067945"/>
                </a:lnTo>
                <a:lnTo>
                  <a:pt x="1421983" y="1071842"/>
                </a:lnTo>
                <a:lnTo>
                  <a:pt x="1447789" y="1072312"/>
                </a:lnTo>
                <a:lnTo>
                  <a:pt x="1475312" y="1062834"/>
                </a:lnTo>
                <a:lnTo>
                  <a:pt x="1501127" y="1046137"/>
                </a:lnTo>
                <a:lnTo>
                  <a:pt x="1533838" y="1009745"/>
                </a:lnTo>
                <a:lnTo>
                  <a:pt x="1554330" y="979236"/>
                </a:lnTo>
                <a:lnTo>
                  <a:pt x="1574686" y="944894"/>
                </a:lnTo>
                <a:lnTo>
                  <a:pt x="1595011" y="908414"/>
                </a:lnTo>
                <a:lnTo>
                  <a:pt x="1613075" y="873613"/>
                </a:lnTo>
                <a:lnTo>
                  <a:pt x="1625048" y="838422"/>
                </a:lnTo>
                <a:lnTo>
                  <a:pt x="1641648" y="807012"/>
                </a:lnTo>
                <a:lnTo>
                  <a:pt x="1662208" y="772758"/>
                </a:lnTo>
                <a:lnTo>
                  <a:pt x="1679564" y="746816"/>
                </a:lnTo>
                <a:lnTo>
                  <a:pt x="1714437" y="717287"/>
                </a:lnTo>
                <a:lnTo>
                  <a:pt x="1749797" y="695946"/>
                </a:lnTo>
                <a:lnTo>
                  <a:pt x="1769081" y="692940"/>
                </a:lnTo>
                <a:lnTo>
                  <a:pt x="1791519" y="693419"/>
                </a:lnTo>
                <a:lnTo>
                  <a:pt x="1824318" y="699405"/>
                </a:lnTo>
                <a:lnTo>
                  <a:pt x="1859601" y="704057"/>
                </a:lnTo>
                <a:lnTo>
                  <a:pt x="1882161" y="706636"/>
                </a:lnTo>
                <a:lnTo>
                  <a:pt x="1917158" y="701067"/>
                </a:lnTo>
                <a:lnTo>
                  <a:pt x="1948036" y="689582"/>
                </a:lnTo>
                <a:lnTo>
                  <a:pt x="1975870" y="671294"/>
                </a:lnTo>
                <a:lnTo>
                  <a:pt x="1993558" y="643924"/>
                </a:lnTo>
                <a:lnTo>
                  <a:pt x="2000498" y="628048"/>
                </a:lnTo>
                <a:lnTo>
                  <a:pt x="2002418" y="614738"/>
                </a:lnTo>
                <a:lnTo>
                  <a:pt x="1999453" y="597010"/>
                </a:lnTo>
                <a:lnTo>
                  <a:pt x="1990018" y="570614"/>
                </a:lnTo>
                <a:lnTo>
                  <a:pt x="1962136" y="532533"/>
                </a:lnTo>
                <a:lnTo>
                  <a:pt x="1927263" y="504867"/>
                </a:lnTo>
                <a:lnTo>
                  <a:pt x="1891093" y="484270"/>
                </a:lnTo>
                <a:lnTo>
                  <a:pt x="1861387" y="468983"/>
                </a:lnTo>
                <a:lnTo>
                  <a:pt x="1830289" y="454575"/>
                </a:lnTo>
                <a:lnTo>
                  <a:pt x="1795488" y="442875"/>
                </a:lnTo>
                <a:lnTo>
                  <a:pt x="1762504" y="424921"/>
                </a:lnTo>
                <a:lnTo>
                  <a:pt x="1727989" y="408501"/>
                </a:lnTo>
                <a:lnTo>
                  <a:pt x="1690455" y="385523"/>
                </a:lnTo>
                <a:lnTo>
                  <a:pt x="1654726" y="356776"/>
                </a:lnTo>
                <a:lnTo>
                  <a:pt x="1617761" y="319046"/>
                </a:lnTo>
                <a:lnTo>
                  <a:pt x="1591099" y="281843"/>
                </a:lnTo>
                <a:lnTo>
                  <a:pt x="1577964" y="254295"/>
                </a:lnTo>
                <a:lnTo>
                  <a:pt x="1567218" y="220789"/>
                </a:lnTo>
                <a:lnTo>
                  <a:pt x="1562179" y="189710"/>
                </a:lnTo>
                <a:lnTo>
                  <a:pt x="1555567" y="155528"/>
                </a:lnTo>
                <a:lnTo>
                  <a:pt x="1546683" y="124616"/>
                </a:lnTo>
                <a:lnTo>
                  <a:pt x="1536248" y="110968"/>
                </a:lnTo>
                <a:lnTo>
                  <a:pt x="1531360" y="108066"/>
                </a:lnTo>
                <a:lnTo>
                  <a:pt x="1524031" y="106049"/>
                </a:lnTo>
                <a:lnTo>
                  <a:pt x="1509372" y="105783"/>
                </a:lnTo>
                <a:lnTo>
                  <a:pt x="1500223" y="110277"/>
                </a:lnTo>
                <a:lnTo>
                  <a:pt x="1467942" y="135008"/>
                </a:lnTo>
                <a:lnTo>
                  <a:pt x="1431164" y="164279"/>
                </a:lnTo>
                <a:lnTo>
                  <a:pt x="1393180" y="194654"/>
                </a:lnTo>
                <a:lnTo>
                  <a:pt x="1356098" y="220045"/>
                </a:lnTo>
                <a:lnTo>
                  <a:pt x="1318132" y="244597"/>
                </a:lnTo>
                <a:lnTo>
                  <a:pt x="1285413" y="259731"/>
                </a:lnTo>
                <a:lnTo>
                  <a:pt x="1250632" y="274731"/>
                </a:lnTo>
                <a:lnTo>
                  <a:pt x="1219303" y="285002"/>
                </a:lnTo>
                <a:lnTo>
                  <a:pt x="1188654" y="290166"/>
                </a:lnTo>
                <a:lnTo>
                  <a:pt x="1154097" y="295042"/>
                </a:lnTo>
                <a:lnTo>
                  <a:pt x="1120740" y="295160"/>
                </a:lnTo>
                <a:lnTo>
                  <a:pt x="1089693" y="287906"/>
                </a:lnTo>
                <a:lnTo>
                  <a:pt x="1055055" y="278323"/>
                </a:lnTo>
                <a:lnTo>
                  <a:pt x="1021684" y="263038"/>
                </a:lnTo>
                <a:lnTo>
                  <a:pt x="999170" y="252068"/>
                </a:lnTo>
                <a:lnTo>
                  <a:pt x="966603" y="223289"/>
                </a:lnTo>
                <a:lnTo>
                  <a:pt x="929398" y="191245"/>
                </a:lnTo>
                <a:lnTo>
                  <a:pt x="892261" y="159148"/>
                </a:lnTo>
                <a:lnTo>
                  <a:pt x="859891" y="131485"/>
                </a:lnTo>
                <a:lnTo>
                  <a:pt x="828744" y="108047"/>
                </a:lnTo>
                <a:lnTo>
                  <a:pt x="792991" y="93347"/>
                </a:lnTo>
                <a:lnTo>
                  <a:pt x="768894" y="84429"/>
                </a:lnTo>
                <a:lnTo>
                  <a:pt x="760490" y="85827"/>
                </a:lnTo>
                <a:lnTo>
                  <a:pt x="737155" y="95971"/>
                </a:lnTo>
                <a:lnTo>
                  <a:pt x="709713" y="115919"/>
                </a:lnTo>
                <a:lnTo>
                  <a:pt x="706787" y="119301"/>
                </a:lnTo>
                <a:lnTo>
                  <a:pt x="690556" y="156677"/>
                </a:lnTo>
                <a:lnTo>
                  <a:pt x="684076" y="179703"/>
                </a:lnTo>
                <a:lnTo>
                  <a:pt x="680740" y="186875"/>
                </a:lnTo>
                <a:lnTo>
                  <a:pt x="678016" y="199586"/>
                </a:lnTo>
                <a:lnTo>
                  <a:pt x="672224" y="209090"/>
                </a:lnTo>
                <a:lnTo>
                  <a:pt x="665992" y="217269"/>
                </a:lnTo>
                <a:lnTo>
                  <a:pt x="664237" y="222478"/>
                </a:lnTo>
                <a:lnTo>
                  <a:pt x="662075" y="224207"/>
                </a:lnTo>
                <a:lnTo>
                  <a:pt x="651791" y="226640"/>
                </a:lnTo>
                <a:lnTo>
                  <a:pt x="633606" y="227528"/>
                </a:lnTo>
                <a:lnTo>
                  <a:pt x="600254" y="217045"/>
                </a:lnTo>
                <a:lnTo>
                  <a:pt x="570227" y="202016"/>
                </a:lnTo>
                <a:lnTo>
                  <a:pt x="543201" y="191088"/>
                </a:lnTo>
                <a:lnTo>
                  <a:pt x="508627" y="167758"/>
                </a:lnTo>
                <a:lnTo>
                  <a:pt x="477160" y="151775"/>
                </a:lnTo>
                <a:lnTo>
                  <a:pt x="443283" y="136315"/>
                </a:lnTo>
                <a:lnTo>
                  <a:pt x="411798" y="118752"/>
                </a:lnTo>
                <a:lnTo>
                  <a:pt x="381019" y="99720"/>
                </a:lnTo>
                <a:lnTo>
                  <a:pt x="348193" y="81099"/>
                </a:lnTo>
                <a:lnTo>
                  <a:pt x="313914" y="64010"/>
                </a:lnTo>
                <a:lnTo>
                  <a:pt x="282306" y="51326"/>
                </a:lnTo>
                <a:lnTo>
                  <a:pt x="249235" y="36844"/>
                </a:lnTo>
                <a:lnTo>
                  <a:pt x="214883" y="24087"/>
                </a:lnTo>
                <a:lnTo>
                  <a:pt x="183257" y="14944"/>
                </a:lnTo>
                <a:lnTo>
                  <a:pt x="146274" y="4270"/>
                </a:lnTo>
                <a:lnTo>
                  <a:pt x="110120" y="91"/>
                </a:lnTo>
                <a:lnTo>
                  <a:pt x="74087" y="0"/>
                </a:lnTo>
                <a:lnTo>
                  <a:pt x="59318" y="5173"/>
                </a:lnTo>
                <a:lnTo>
                  <a:pt x="52268" y="9680"/>
                </a:lnTo>
                <a:lnTo>
                  <a:pt x="48572" y="14507"/>
                </a:lnTo>
                <a:lnTo>
                  <a:pt x="46489" y="21984"/>
                </a:lnTo>
                <a:lnTo>
                  <a:pt x="46197" y="24504"/>
                </a:lnTo>
                <a:lnTo>
                  <a:pt x="49831" y="36140"/>
                </a:lnTo>
                <a:lnTo>
                  <a:pt x="59492" y="50006"/>
                </a:lnTo>
                <a:lnTo>
                  <a:pt x="86580" y="83276"/>
                </a:lnTo>
                <a:lnTo>
                  <a:pt x="121998" y="115715"/>
                </a:lnTo>
                <a:lnTo>
                  <a:pt x="153489" y="141277"/>
                </a:lnTo>
                <a:lnTo>
                  <a:pt x="188292" y="172731"/>
                </a:lnTo>
                <a:lnTo>
                  <a:pt x="206254" y="194328"/>
                </a:lnTo>
                <a:lnTo>
                  <a:pt x="224994" y="230184"/>
                </a:lnTo>
                <a:lnTo>
                  <a:pt x="226938" y="240356"/>
                </a:lnTo>
                <a:lnTo>
                  <a:pt x="225545" y="250520"/>
                </a:lnTo>
                <a:lnTo>
                  <a:pt x="219999" y="263505"/>
                </a:lnTo>
                <a:lnTo>
                  <a:pt x="198996" y="294017"/>
                </a:lnTo>
                <a:lnTo>
                  <a:pt x="165891" y="317650"/>
                </a:lnTo>
                <a:lnTo>
                  <a:pt x="128230" y="347139"/>
                </a:lnTo>
                <a:lnTo>
                  <a:pt x="97206" y="370198"/>
                </a:lnTo>
                <a:lnTo>
                  <a:pt x="77834" y="381656"/>
                </a:lnTo>
                <a:lnTo>
                  <a:pt x="40635" y="415717"/>
                </a:lnTo>
                <a:lnTo>
                  <a:pt x="14106" y="446112"/>
                </a:lnTo>
                <a:lnTo>
                  <a:pt x="1740" y="477336"/>
                </a:lnTo>
                <a:lnTo>
                  <a:pt x="0" y="496798"/>
                </a:lnTo>
                <a:lnTo>
                  <a:pt x="2199" y="501937"/>
                </a:lnTo>
                <a:lnTo>
                  <a:pt x="3971" y="504491"/>
                </a:lnTo>
                <a:lnTo>
                  <a:pt x="8196" y="507332"/>
                </a:lnTo>
                <a:lnTo>
                  <a:pt x="15335" y="508929"/>
                </a:lnTo>
                <a:lnTo>
                  <a:pt x="25334" y="509469"/>
                </a:lnTo>
                <a:lnTo>
                  <a:pt x="61052" y="494161"/>
                </a:lnTo>
                <a:lnTo>
                  <a:pt x="94588" y="473188"/>
                </a:lnTo>
                <a:lnTo>
                  <a:pt x="129475" y="446855"/>
                </a:lnTo>
                <a:lnTo>
                  <a:pt x="148756" y="428244"/>
                </a:lnTo>
                <a:lnTo>
                  <a:pt x="162321" y="409163"/>
                </a:lnTo>
                <a:lnTo>
                  <a:pt x="167475" y="405697"/>
                </a:lnTo>
                <a:lnTo>
                  <a:pt x="172587" y="403310"/>
                </a:lnTo>
                <a:lnTo>
                  <a:pt x="180225" y="398051"/>
                </a:lnTo>
                <a:lnTo>
                  <a:pt x="187852" y="396118"/>
                </a:lnTo>
                <a:lnTo>
                  <a:pt x="201612" y="395334"/>
                </a:lnTo>
                <a:lnTo>
                  <a:pt x="202953" y="396172"/>
                </a:lnTo>
                <a:lnTo>
                  <a:pt x="203846" y="397574"/>
                </a:lnTo>
                <a:lnTo>
                  <a:pt x="204441" y="399357"/>
                </a:lnTo>
                <a:lnTo>
                  <a:pt x="211508" y="410742"/>
                </a:lnTo>
                <a:lnTo>
                  <a:pt x="212090" y="413217"/>
                </a:lnTo>
                <a:lnTo>
                  <a:pt x="211630" y="415712"/>
                </a:lnTo>
                <a:lnTo>
                  <a:pt x="207786" y="424116"/>
                </a:lnTo>
                <a:lnTo>
                  <a:pt x="205758" y="458721"/>
                </a:lnTo>
                <a:lnTo>
                  <a:pt x="204803" y="493840"/>
                </a:lnTo>
                <a:lnTo>
                  <a:pt x="199075" y="525945"/>
                </a:lnTo>
                <a:lnTo>
                  <a:pt x="195895" y="557057"/>
                </a:lnTo>
                <a:lnTo>
                  <a:pt x="191117" y="592804"/>
                </a:lnTo>
                <a:lnTo>
                  <a:pt x="190489" y="624993"/>
                </a:lnTo>
                <a:lnTo>
                  <a:pt x="190401" y="659113"/>
                </a:lnTo>
                <a:lnTo>
                  <a:pt x="191241" y="674477"/>
                </a:lnTo>
                <a:lnTo>
                  <a:pt x="199800" y="699569"/>
                </a:lnTo>
                <a:lnTo>
                  <a:pt x="208526" y="710157"/>
                </a:lnTo>
                <a:lnTo>
                  <a:pt x="213411" y="713039"/>
                </a:lnTo>
                <a:lnTo>
                  <a:pt x="223445" y="714887"/>
                </a:lnTo>
                <a:lnTo>
                  <a:pt x="235088" y="715208"/>
                </a:lnTo>
                <a:lnTo>
                  <a:pt x="242148" y="713026"/>
                </a:lnTo>
                <a:lnTo>
                  <a:pt x="276988" y="694932"/>
                </a:lnTo>
                <a:lnTo>
                  <a:pt x="312328" y="674981"/>
                </a:lnTo>
                <a:lnTo>
                  <a:pt x="325299" y="661333"/>
                </a:lnTo>
                <a:lnTo>
                  <a:pt x="341314" y="641550"/>
                </a:lnTo>
                <a:lnTo>
                  <a:pt x="378676" y="608187"/>
                </a:lnTo>
                <a:lnTo>
                  <a:pt x="403695" y="571219"/>
                </a:lnTo>
                <a:lnTo>
                  <a:pt x="418989" y="551607"/>
                </a:lnTo>
                <a:lnTo>
                  <a:pt x="421530" y="550306"/>
                </a:lnTo>
                <a:lnTo>
                  <a:pt x="423224" y="548591"/>
                </a:lnTo>
                <a:lnTo>
                  <a:pt x="425107" y="544430"/>
                </a:lnTo>
                <a:lnTo>
                  <a:pt x="426456" y="542981"/>
                </a:lnTo>
                <a:lnTo>
                  <a:pt x="433041" y="540465"/>
                </a:lnTo>
                <a:lnTo>
                  <a:pt x="440690" y="540117"/>
                </a:lnTo>
                <a:lnTo>
                  <a:pt x="441078" y="540952"/>
                </a:lnTo>
                <a:lnTo>
                  <a:pt x="441509" y="544139"/>
                </a:lnTo>
                <a:lnTo>
                  <a:pt x="442469" y="545326"/>
                </a:lnTo>
                <a:lnTo>
                  <a:pt x="445796" y="546647"/>
                </a:lnTo>
                <a:lnTo>
                  <a:pt x="447022" y="548693"/>
                </a:lnTo>
                <a:lnTo>
                  <a:pt x="449594" y="558815"/>
                </a:lnTo>
                <a:lnTo>
                  <a:pt x="454494" y="568399"/>
                </a:lnTo>
                <a:lnTo>
                  <a:pt x="465230" y="601213"/>
                </a:lnTo>
                <a:lnTo>
                  <a:pt x="482524" y="636612"/>
                </a:lnTo>
                <a:lnTo>
                  <a:pt x="492940" y="668036"/>
                </a:lnTo>
                <a:lnTo>
                  <a:pt x="498794" y="693674"/>
                </a:lnTo>
                <a:lnTo>
                  <a:pt x="516604" y="728482"/>
                </a:lnTo>
                <a:lnTo>
                  <a:pt x="531410" y="760944"/>
                </a:lnTo>
                <a:lnTo>
                  <a:pt x="563960" y="799007"/>
                </a:lnTo>
                <a:lnTo>
                  <a:pt x="599183" y="832883"/>
                </a:lnTo>
                <a:lnTo>
                  <a:pt x="617586" y="850383"/>
                </a:lnTo>
                <a:lnTo>
                  <a:pt x="652701" y="870159"/>
                </a:lnTo>
                <a:lnTo>
                  <a:pt x="667922" y="873822"/>
                </a:lnTo>
                <a:lnTo>
                  <a:pt x="702626" y="875273"/>
                </a:lnTo>
                <a:lnTo>
                  <a:pt x="713476" y="874489"/>
                </a:lnTo>
                <a:lnTo>
                  <a:pt x="722313" y="871307"/>
                </a:lnTo>
                <a:lnTo>
                  <a:pt x="729626" y="864812"/>
                </a:lnTo>
                <a:lnTo>
                  <a:pt x="760258" y="829096"/>
                </a:lnTo>
                <a:lnTo>
                  <a:pt x="776989" y="796858"/>
                </a:lnTo>
                <a:lnTo>
                  <a:pt x="790102" y="759272"/>
                </a:lnTo>
                <a:lnTo>
                  <a:pt x="798158" y="722728"/>
                </a:lnTo>
                <a:lnTo>
                  <a:pt x="810245" y="688877"/>
                </a:lnTo>
                <a:lnTo>
                  <a:pt x="820608" y="653909"/>
                </a:lnTo>
                <a:lnTo>
                  <a:pt x="822701" y="640626"/>
                </a:lnTo>
                <a:lnTo>
                  <a:pt x="828686" y="622941"/>
                </a:lnTo>
                <a:lnTo>
                  <a:pt x="832201" y="608378"/>
                </a:lnTo>
                <a:lnTo>
                  <a:pt x="836930" y="592331"/>
                </a:lnTo>
                <a:lnTo>
                  <a:pt x="838710" y="581010"/>
                </a:lnTo>
                <a:lnTo>
                  <a:pt x="844623" y="572105"/>
                </a:lnTo>
                <a:lnTo>
                  <a:pt x="847487" y="571249"/>
                </a:lnTo>
                <a:lnTo>
                  <a:pt x="852179" y="570699"/>
                </a:lnTo>
                <a:lnTo>
                  <a:pt x="857036" y="574649"/>
                </a:lnTo>
                <a:lnTo>
                  <a:pt x="859212" y="578869"/>
                </a:lnTo>
                <a:lnTo>
                  <a:pt x="859793" y="581181"/>
                </a:lnTo>
                <a:lnTo>
                  <a:pt x="865961" y="591820"/>
                </a:lnTo>
                <a:lnTo>
                  <a:pt x="876710" y="626365"/>
                </a:lnTo>
                <a:lnTo>
                  <a:pt x="888962" y="662327"/>
                </a:lnTo>
                <a:lnTo>
                  <a:pt x="905647" y="700146"/>
                </a:lnTo>
                <a:lnTo>
                  <a:pt x="918668" y="735828"/>
                </a:lnTo>
                <a:lnTo>
                  <a:pt x="929395" y="770472"/>
                </a:lnTo>
                <a:lnTo>
                  <a:pt x="939369" y="801950"/>
                </a:lnTo>
                <a:lnTo>
                  <a:pt x="950793" y="833573"/>
                </a:lnTo>
                <a:lnTo>
                  <a:pt x="962236" y="867015"/>
                </a:lnTo>
                <a:lnTo>
                  <a:pt x="967634" y="882983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SMARTInkShape-2117"/>
          <p:cNvSpPr/>
          <p:nvPr/>
        </p:nvSpPr>
        <p:spPr>
          <a:xfrm>
            <a:off x="6104756" y="5143500"/>
            <a:ext cx="760863" cy="487182"/>
          </a:xfrm>
          <a:custGeom>
            <a:avLst/>
            <a:gdLst/>
            <a:ahLst/>
            <a:cxnLst/>
            <a:rect l="0" t="0" r="0" b="0"/>
            <a:pathLst>
              <a:path w="760863" h="487182">
                <a:moveTo>
                  <a:pt x="21724" y="0"/>
                </a:moveTo>
                <a:lnTo>
                  <a:pt x="14417" y="0"/>
                </a:lnTo>
                <a:lnTo>
                  <a:pt x="19401" y="6082"/>
                </a:lnTo>
                <a:lnTo>
                  <a:pt x="21882" y="12996"/>
                </a:lnTo>
                <a:lnTo>
                  <a:pt x="26756" y="21253"/>
                </a:lnTo>
                <a:lnTo>
                  <a:pt x="29002" y="47681"/>
                </a:lnTo>
                <a:lnTo>
                  <a:pt x="24038" y="77434"/>
                </a:lnTo>
                <a:lnTo>
                  <a:pt x="19924" y="115044"/>
                </a:lnTo>
                <a:lnTo>
                  <a:pt x="13569" y="145001"/>
                </a:lnTo>
                <a:lnTo>
                  <a:pt x="6326" y="175324"/>
                </a:lnTo>
                <a:lnTo>
                  <a:pt x="338" y="211866"/>
                </a:lnTo>
                <a:lnTo>
                  <a:pt x="0" y="237461"/>
                </a:lnTo>
                <a:lnTo>
                  <a:pt x="5033" y="252769"/>
                </a:lnTo>
                <a:lnTo>
                  <a:pt x="16787" y="268742"/>
                </a:lnTo>
                <a:lnTo>
                  <a:pt x="21787" y="271840"/>
                </a:lnTo>
                <a:lnTo>
                  <a:pt x="24305" y="272667"/>
                </a:lnTo>
                <a:lnTo>
                  <a:pt x="31619" y="271326"/>
                </a:lnTo>
                <a:lnTo>
                  <a:pt x="50113" y="263568"/>
                </a:lnTo>
                <a:lnTo>
                  <a:pt x="84227" y="234217"/>
                </a:lnTo>
                <a:lnTo>
                  <a:pt x="120986" y="203886"/>
                </a:lnTo>
                <a:lnTo>
                  <a:pt x="153674" y="173478"/>
                </a:lnTo>
                <a:lnTo>
                  <a:pt x="182219" y="154806"/>
                </a:lnTo>
                <a:lnTo>
                  <a:pt x="214669" y="140017"/>
                </a:lnTo>
                <a:lnTo>
                  <a:pt x="242555" y="131086"/>
                </a:lnTo>
                <a:lnTo>
                  <a:pt x="256112" y="129997"/>
                </a:lnTo>
                <a:lnTo>
                  <a:pt x="270854" y="133720"/>
                </a:lnTo>
                <a:lnTo>
                  <a:pt x="281899" y="140186"/>
                </a:lnTo>
                <a:lnTo>
                  <a:pt x="307123" y="176588"/>
                </a:lnTo>
                <a:lnTo>
                  <a:pt x="326706" y="208260"/>
                </a:lnTo>
                <a:lnTo>
                  <a:pt x="339559" y="236966"/>
                </a:lnTo>
                <a:lnTo>
                  <a:pt x="350987" y="266920"/>
                </a:lnTo>
                <a:lnTo>
                  <a:pt x="365099" y="297245"/>
                </a:lnTo>
                <a:lnTo>
                  <a:pt x="377747" y="327678"/>
                </a:lnTo>
                <a:lnTo>
                  <a:pt x="393650" y="364257"/>
                </a:lnTo>
                <a:lnTo>
                  <a:pt x="418334" y="401180"/>
                </a:lnTo>
                <a:lnTo>
                  <a:pt x="440394" y="433809"/>
                </a:lnTo>
                <a:lnTo>
                  <a:pt x="458193" y="454785"/>
                </a:lnTo>
                <a:lnTo>
                  <a:pt x="493680" y="479178"/>
                </a:lnTo>
                <a:lnTo>
                  <a:pt x="504108" y="483901"/>
                </a:lnTo>
                <a:lnTo>
                  <a:pt x="529695" y="487181"/>
                </a:lnTo>
                <a:lnTo>
                  <a:pt x="544955" y="483487"/>
                </a:lnTo>
                <a:lnTo>
                  <a:pt x="552861" y="477067"/>
                </a:lnTo>
                <a:lnTo>
                  <a:pt x="572762" y="448181"/>
                </a:lnTo>
                <a:lnTo>
                  <a:pt x="591836" y="411295"/>
                </a:lnTo>
                <a:lnTo>
                  <a:pt x="605147" y="380117"/>
                </a:lnTo>
                <a:lnTo>
                  <a:pt x="618187" y="346738"/>
                </a:lnTo>
                <a:lnTo>
                  <a:pt x="626332" y="332752"/>
                </a:lnTo>
                <a:lnTo>
                  <a:pt x="638458" y="300694"/>
                </a:lnTo>
                <a:lnTo>
                  <a:pt x="654139" y="267008"/>
                </a:lnTo>
                <a:lnTo>
                  <a:pt x="660090" y="257523"/>
                </a:lnTo>
                <a:lnTo>
                  <a:pt x="675451" y="242277"/>
                </a:lnTo>
                <a:lnTo>
                  <a:pt x="681415" y="234679"/>
                </a:lnTo>
                <a:lnTo>
                  <a:pt x="686889" y="231300"/>
                </a:lnTo>
                <a:lnTo>
                  <a:pt x="694729" y="229399"/>
                </a:lnTo>
                <a:lnTo>
                  <a:pt x="702416" y="228836"/>
                </a:lnTo>
                <a:lnTo>
                  <a:pt x="707511" y="230963"/>
                </a:lnTo>
                <a:lnTo>
                  <a:pt x="710055" y="232714"/>
                </a:lnTo>
                <a:lnTo>
                  <a:pt x="720221" y="247694"/>
                </a:lnTo>
                <a:lnTo>
                  <a:pt x="738003" y="282016"/>
                </a:lnTo>
                <a:lnTo>
                  <a:pt x="742236" y="292980"/>
                </a:lnTo>
                <a:lnTo>
                  <a:pt x="749221" y="328109"/>
                </a:lnTo>
                <a:lnTo>
                  <a:pt x="752715" y="359788"/>
                </a:lnTo>
                <a:lnTo>
                  <a:pt x="753854" y="372419"/>
                </a:lnTo>
                <a:lnTo>
                  <a:pt x="760862" y="388618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7" name="SMARTInkShape-Group332"/>
          <p:cNvGrpSpPr/>
          <p:nvPr/>
        </p:nvGrpSpPr>
        <p:grpSpPr>
          <a:xfrm>
            <a:off x="4191356" y="4442459"/>
            <a:ext cx="1919884" cy="640081"/>
            <a:chOff x="4191356" y="4442459"/>
            <a:chExt cx="1919884" cy="640081"/>
          </a:xfrm>
        </p:grpSpPr>
        <p:sp>
          <p:nvSpPr>
            <p:cNvPr id="123" name="SMARTInkShape-2118"/>
            <p:cNvSpPr/>
            <p:nvPr/>
          </p:nvSpPr>
          <p:spPr>
            <a:xfrm>
              <a:off x="4206240" y="4442459"/>
              <a:ext cx="83820" cy="342901"/>
            </a:xfrm>
            <a:custGeom>
              <a:avLst/>
              <a:gdLst/>
              <a:ahLst/>
              <a:cxnLst/>
              <a:rect l="0" t="0" r="0" b="0"/>
              <a:pathLst>
                <a:path w="83820" h="342901">
                  <a:moveTo>
                    <a:pt x="83819" y="0"/>
                  </a:moveTo>
                  <a:lnTo>
                    <a:pt x="77259" y="6560"/>
                  </a:lnTo>
                  <a:lnTo>
                    <a:pt x="64110" y="28316"/>
                  </a:lnTo>
                  <a:lnTo>
                    <a:pt x="55113" y="65646"/>
                  </a:lnTo>
                  <a:lnTo>
                    <a:pt x="51607" y="88314"/>
                  </a:lnTo>
                  <a:lnTo>
                    <a:pt x="40410" y="122511"/>
                  </a:lnTo>
                  <a:lnTo>
                    <a:pt x="31955" y="160098"/>
                  </a:lnTo>
                  <a:lnTo>
                    <a:pt x="24687" y="191362"/>
                  </a:lnTo>
                  <a:lnTo>
                    <a:pt x="17356" y="227014"/>
                  </a:lnTo>
                  <a:lnTo>
                    <a:pt x="11613" y="258766"/>
                  </a:lnTo>
                  <a:lnTo>
                    <a:pt x="2113" y="294882"/>
                  </a:lnTo>
                  <a:lnTo>
                    <a:pt x="81" y="331648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119"/>
            <p:cNvSpPr/>
            <p:nvPr/>
          </p:nvSpPr>
          <p:spPr>
            <a:xfrm>
              <a:off x="4251959" y="4648201"/>
              <a:ext cx="1859281" cy="434339"/>
            </a:xfrm>
            <a:custGeom>
              <a:avLst/>
              <a:gdLst/>
              <a:ahLst/>
              <a:cxnLst/>
              <a:rect l="0" t="0" r="0" b="0"/>
              <a:pathLst>
                <a:path w="1859281" h="434339">
                  <a:moveTo>
                    <a:pt x="1859280" y="434338"/>
                  </a:moveTo>
                  <a:lnTo>
                    <a:pt x="1859280" y="430292"/>
                  </a:lnTo>
                  <a:lnTo>
                    <a:pt x="1857022" y="426050"/>
                  </a:lnTo>
                  <a:lnTo>
                    <a:pt x="1828072" y="388402"/>
                  </a:lnTo>
                  <a:lnTo>
                    <a:pt x="1813344" y="375572"/>
                  </a:lnTo>
                  <a:lnTo>
                    <a:pt x="1803305" y="367580"/>
                  </a:lnTo>
                  <a:lnTo>
                    <a:pt x="1766828" y="333232"/>
                  </a:lnTo>
                  <a:lnTo>
                    <a:pt x="1729606" y="307404"/>
                  </a:lnTo>
                  <a:lnTo>
                    <a:pt x="1693150" y="287031"/>
                  </a:lnTo>
                  <a:lnTo>
                    <a:pt x="1663395" y="271783"/>
                  </a:lnTo>
                  <a:lnTo>
                    <a:pt x="1631436" y="256539"/>
                  </a:lnTo>
                  <a:lnTo>
                    <a:pt x="1604770" y="246378"/>
                  </a:lnTo>
                  <a:lnTo>
                    <a:pt x="1569286" y="231139"/>
                  </a:lnTo>
                  <a:lnTo>
                    <a:pt x="1533279" y="211853"/>
                  </a:lnTo>
                  <a:lnTo>
                    <a:pt x="1506111" y="201964"/>
                  </a:lnTo>
                  <a:lnTo>
                    <a:pt x="1477950" y="193901"/>
                  </a:lnTo>
                  <a:lnTo>
                    <a:pt x="1451321" y="184672"/>
                  </a:lnTo>
                  <a:lnTo>
                    <a:pt x="1425377" y="174927"/>
                  </a:lnTo>
                  <a:lnTo>
                    <a:pt x="1399734" y="164950"/>
                  </a:lnTo>
                  <a:lnTo>
                    <a:pt x="1374227" y="154872"/>
                  </a:lnTo>
                  <a:lnTo>
                    <a:pt x="1346520" y="144749"/>
                  </a:lnTo>
                  <a:lnTo>
                    <a:pt x="1317273" y="135451"/>
                  </a:lnTo>
                  <a:lnTo>
                    <a:pt x="1287341" y="128498"/>
                  </a:lnTo>
                  <a:lnTo>
                    <a:pt x="1259363" y="120326"/>
                  </a:lnTo>
                  <a:lnTo>
                    <a:pt x="1231970" y="111051"/>
                  </a:lnTo>
                  <a:lnTo>
                    <a:pt x="1202863" y="101283"/>
                  </a:lnTo>
                  <a:lnTo>
                    <a:pt x="1172992" y="91298"/>
                  </a:lnTo>
                  <a:lnTo>
                    <a:pt x="1142784" y="82062"/>
                  </a:lnTo>
                  <a:lnTo>
                    <a:pt x="1112424" y="75135"/>
                  </a:lnTo>
                  <a:lnTo>
                    <a:pt x="1081996" y="69235"/>
                  </a:lnTo>
                  <a:lnTo>
                    <a:pt x="1051541" y="63790"/>
                  </a:lnTo>
                  <a:lnTo>
                    <a:pt x="1021071" y="58548"/>
                  </a:lnTo>
                  <a:lnTo>
                    <a:pt x="990596" y="53396"/>
                  </a:lnTo>
                  <a:lnTo>
                    <a:pt x="960965" y="48284"/>
                  </a:lnTo>
                  <a:lnTo>
                    <a:pt x="933684" y="43190"/>
                  </a:lnTo>
                  <a:lnTo>
                    <a:pt x="907448" y="38104"/>
                  </a:lnTo>
                  <a:lnTo>
                    <a:pt x="880831" y="33021"/>
                  </a:lnTo>
                  <a:lnTo>
                    <a:pt x="852067" y="27939"/>
                  </a:lnTo>
                  <a:lnTo>
                    <a:pt x="824607" y="22858"/>
                  </a:lnTo>
                  <a:lnTo>
                    <a:pt x="798292" y="18624"/>
                  </a:lnTo>
                  <a:lnTo>
                    <a:pt x="772486" y="16744"/>
                  </a:lnTo>
                  <a:lnTo>
                    <a:pt x="744648" y="13650"/>
                  </a:lnTo>
                  <a:lnTo>
                    <a:pt x="717034" y="10299"/>
                  </a:lnTo>
                  <a:lnTo>
                    <a:pt x="681603" y="7565"/>
                  </a:lnTo>
                  <a:lnTo>
                    <a:pt x="644668" y="2617"/>
                  </a:lnTo>
                  <a:lnTo>
                    <a:pt x="607761" y="774"/>
                  </a:lnTo>
                  <a:lnTo>
                    <a:pt x="575001" y="228"/>
                  </a:lnTo>
                  <a:lnTo>
                    <a:pt x="543845" y="66"/>
                  </a:lnTo>
                  <a:lnTo>
                    <a:pt x="513164" y="19"/>
                  </a:lnTo>
                  <a:lnTo>
                    <a:pt x="482624" y="4"/>
                  </a:lnTo>
                  <a:lnTo>
                    <a:pt x="452127" y="0"/>
                  </a:lnTo>
                  <a:lnTo>
                    <a:pt x="421642" y="845"/>
                  </a:lnTo>
                  <a:lnTo>
                    <a:pt x="392007" y="5235"/>
                  </a:lnTo>
                  <a:lnTo>
                    <a:pt x="356551" y="7148"/>
                  </a:lnTo>
                  <a:lnTo>
                    <a:pt x="321232" y="11571"/>
                  </a:lnTo>
                  <a:lnTo>
                    <a:pt x="289795" y="19750"/>
                  </a:lnTo>
                  <a:lnTo>
                    <a:pt x="255537" y="26493"/>
                  </a:lnTo>
                  <a:lnTo>
                    <a:pt x="222770" y="32212"/>
                  </a:lnTo>
                  <a:lnTo>
                    <a:pt x="204012" y="36354"/>
                  </a:lnTo>
                  <a:lnTo>
                    <a:pt x="184626" y="39838"/>
                  </a:lnTo>
                  <a:lnTo>
                    <a:pt x="152474" y="50180"/>
                  </a:lnTo>
                  <a:lnTo>
                    <a:pt x="118762" y="59145"/>
                  </a:lnTo>
                  <a:lnTo>
                    <a:pt x="95333" y="68721"/>
                  </a:lnTo>
                  <a:lnTo>
                    <a:pt x="63512" y="88057"/>
                  </a:lnTo>
                  <a:lnTo>
                    <a:pt x="47478" y="93027"/>
                  </a:lnTo>
                  <a:lnTo>
                    <a:pt x="41421" y="96378"/>
                  </a:lnTo>
                  <a:lnTo>
                    <a:pt x="14136" y="106161"/>
                  </a:lnTo>
                  <a:lnTo>
                    <a:pt x="0" y="10667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120"/>
            <p:cNvSpPr/>
            <p:nvPr/>
          </p:nvSpPr>
          <p:spPr>
            <a:xfrm>
              <a:off x="4191356" y="4617718"/>
              <a:ext cx="152045" cy="182883"/>
            </a:xfrm>
            <a:custGeom>
              <a:avLst/>
              <a:gdLst/>
              <a:ahLst/>
              <a:cxnLst/>
              <a:rect l="0" t="0" r="0" b="0"/>
              <a:pathLst>
                <a:path w="152045" h="182883">
                  <a:moveTo>
                    <a:pt x="113944" y="0"/>
                  </a:moveTo>
                  <a:lnTo>
                    <a:pt x="83417" y="32786"/>
                  </a:lnTo>
                  <a:lnTo>
                    <a:pt x="77515" y="40818"/>
                  </a:lnTo>
                  <a:lnTo>
                    <a:pt x="62187" y="55132"/>
                  </a:lnTo>
                  <a:lnTo>
                    <a:pt x="55380" y="63450"/>
                  </a:lnTo>
                  <a:lnTo>
                    <a:pt x="18356" y="88833"/>
                  </a:lnTo>
                  <a:lnTo>
                    <a:pt x="10927" y="96502"/>
                  </a:lnTo>
                  <a:lnTo>
                    <a:pt x="8891" y="101593"/>
                  </a:lnTo>
                  <a:lnTo>
                    <a:pt x="7502" y="103289"/>
                  </a:lnTo>
                  <a:lnTo>
                    <a:pt x="2348" y="106523"/>
                  </a:lnTo>
                  <a:lnTo>
                    <a:pt x="0" y="113109"/>
                  </a:lnTo>
                  <a:lnTo>
                    <a:pt x="3794" y="117994"/>
                  </a:lnTo>
                  <a:lnTo>
                    <a:pt x="7979" y="120176"/>
                  </a:lnTo>
                  <a:lnTo>
                    <a:pt x="18792" y="121767"/>
                  </a:lnTo>
                  <a:lnTo>
                    <a:pt x="26781" y="122700"/>
                  </a:lnTo>
                  <a:lnTo>
                    <a:pt x="39952" y="127984"/>
                  </a:lnTo>
                  <a:lnTo>
                    <a:pt x="50438" y="134065"/>
                  </a:lnTo>
                  <a:lnTo>
                    <a:pt x="63047" y="137090"/>
                  </a:lnTo>
                  <a:lnTo>
                    <a:pt x="100625" y="157545"/>
                  </a:lnTo>
                  <a:lnTo>
                    <a:pt x="121378" y="173008"/>
                  </a:lnTo>
                  <a:lnTo>
                    <a:pt x="126561" y="175106"/>
                  </a:lnTo>
                  <a:lnTo>
                    <a:pt x="134238" y="180201"/>
                  </a:lnTo>
                  <a:lnTo>
                    <a:pt x="142915" y="182528"/>
                  </a:lnTo>
                  <a:lnTo>
                    <a:pt x="152044" y="18288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121"/>
            <p:cNvSpPr/>
            <p:nvPr/>
          </p:nvSpPr>
          <p:spPr>
            <a:xfrm>
              <a:off x="4300970" y="4632959"/>
              <a:ext cx="42431" cy="175260"/>
            </a:xfrm>
            <a:custGeom>
              <a:avLst/>
              <a:gdLst/>
              <a:ahLst/>
              <a:cxnLst/>
              <a:rect l="0" t="0" r="0" b="0"/>
              <a:pathLst>
                <a:path w="42431" h="175260">
                  <a:moveTo>
                    <a:pt x="11948" y="0"/>
                  </a:moveTo>
                  <a:lnTo>
                    <a:pt x="0" y="0"/>
                  </a:lnTo>
                  <a:lnTo>
                    <a:pt x="3592" y="0"/>
                  </a:lnTo>
                  <a:lnTo>
                    <a:pt x="4111" y="4045"/>
                  </a:lnTo>
                  <a:lnTo>
                    <a:pt x="5162" y="26491"/>
                  </a:lnTo>
                  <a:lnTo>
                    <a:pt x="10888" y="54990"/>
                  </a:lnTo>
                  <a:lnTo>
                    <a:pt x="15902" y="92644"/>
                  </a:lnTo>
                  <a:lnTo>
                    <a:pt x="25808" y="126660"/>
                  </a:lnTo>
                  <a:lnTo>
                    <a:pt x="34868" y="161694"/>
                  </a:lnTo>
                  <a:lnTo>
                    <a:pt x="42430" y="1752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333"/>
          <p:cNvGrpSpPr/>
          <p:nvPr/>
        </p:nvGrpSpPr>
        <p:grpSpPr>
          <a:xfrm>
            <a:off x="6187439" y="4985115"/>
            <a:ext cx="1371601" cy="524145"/>
            <a:chOff x="6187439" y="4985115"/>
            <a:chExt cx="1371601" cy="524145"/>
          </a:xfrm>
        </p:grpSpPr>
        <p:sp>
          <p:nvSpPr>
            <p:cNvPr id="128" name="SMARTInkShape-2122"/>
            <p:cNvSpPr/>
            <p:nvPr/>
          </p:nvSpPr>
          <p:spPr>
            <a:xfrm>
              <a:off x="6187439" y="4985115"/>
              <a:ext cx="403799" cy="257445"/>
            </a:xfrm>
            <a:custGeom>
              <a:avLst/>
              <a:gdLst/>
              <a:ahLst/>
              <a:cxnLst/>
              <a:rect l="0" t="0" r="0" b="0"/>
              <a:pathLst>
                <a:path w="403799" h="257445">
                  <a:moveTo>
                    <a:pt x="0" y="51703"/>
                  </a:moveTo>
                  <a:lnTo>
                    <a:pt x="4045" y="51703"/>
                  </a:lnTo>
                  <a:lnTo>
                    <a:pt x="5237" y="52551"/>
                  </a:lnTo>
                  <a:lnTo>
                    <a:pt x="6032" y="53961"/>
                  </a:lnTo>
                  <a:lnTo>
                    <a:pt x="7306" y="62311"/>
                  </a:lnTo>
                  <a:lnTo>
                    <a:pt x="9104" y="64701"/>
                  </a:lnTo>
                  <a:lnTo>
                    <a:pt x="29207" y="79670"/>
                  </a:lnTo>
                  <a:lnTo>
                    <a:pt x="61795" y="92347"/>
                  </a:lnTo>
                  <a:lnTo>
                    <a:pt x="96913" y="96755"/>
                  </a:lnTo>
                  <a:lnTo>
                    <a:pt x="129414" y="97336"/>
                  </a:lnTo>
                  <a:lnTo>
                    <a:pt x="146529" y="96552"/>
                  </a:lnTo>
                  <a:lnTo>
                    <a:pt x="172615" y="86814"/>
                  </a:lnTo>
                  <a:lnTo>
                    <a:pt x="178318" y="81985"/>
                  </a:lnTo>
                  <a:lnTo>
                    <a:pt x="179839" y="79511"/>
                  </a:lnTo>
                  <a:lnTo>
                    <a:pt x="181978" y="67940"/>
                  </a:lnTo>
                  <a:lnTo>
                    <a:pt x="182801" y="38869"/>
                  </a:lnTo>
                  <a:lnTo>
                    <a:pt x="178811" y="23724"/>
                  </a:lnTo>
                  <a:lnTo>
                    <a:pt x="172268" y="12557"/>
                  </a:lnTo>
                  <a:lnTo>
                    <a:pt x="160921" y="3886"/>
                  </a:lnTo>
                  <a:lnTo>
                    <a:pt x="142789" y="0"/>
                  </a:lnTo>
                  <a:lnTo>
                    <a:pt x="125376" y="2895"/>
                  </a:lnTo>
                  <a:lnTo>
                    <a:pt x="90892" y="16123"/>
                  </a:lnTo>
                  <a:lnTo>
                    <a:pt x="76803" y="25731"/>
                  </a:lnTo>
                  <a:lnTo>
                    <a:pt x="44628" y="59918"/>
                  </a:lnTo>
                  <a:lnTo>
                    <a:pt x="21954" y="90767"/>
                  </a:lnTo>
                  <a:lnTo>
                    <a:pt x="8444" y="124080"/>
                  </a:lnTo>
                  <a:lnTo>
                    <a:pt x="5630" y="130436"/>
                  </a:lnTo>
                  <a:lnTo>
                    <a:pt x="4760" y="144270"/>
                  </a:lnTo>
                  <a:lnTo>
                    <a:pt x="8937" y="175308"/>
                  </a:lnTo>
                  <a:lnTo>
                    <a:pt x="15544" y="185944"/>
                  </a:lnTo>
                  <a:lnTo>
                    <a:pt x="28783" y="197407"/>
                  </a:lnTo>
                  <a:lnTo>
                    <a:pt x="47475" y="206165"/>
                  </a:lnTo>
                  <a:lnTo>
                    <a:pt x="84051" y="210991"/>
                  </a:lnTo>
                  <a:lnTo>
                    <a:pt x="106748" y="209250"/>
                  </a:lnTo>
                  <a:lnTo>
                    <a:pt x="134075" y="203371"/>
                  </a:lnTo>
                  <a:lnTo>
                    <a:pt x="164469" y="194009"/>
                  </a:lnTo>
                  <a:lnTo>
                    <a:pt x="197493" y="175675"/>
                  </a:lnTo>
                  <a:lnTo>
                    <a:pt x="230107" y="148442"/>
                  </a:lnTo>
                  <a:lnTo>
                    <a:pt x="267377" y="111940"/>
                  </a:lnTo>
                  <a:lnTo>
                    <a:pt x="288006" y="84051"/>
                  </a:lnTo>
                  <a:lnTo>
                    <a:pt x="291127" y="83014"/>
                  </a:lnTo>
                  <a:lnTo>
                    <a:pt x="295985" y="82348"/>
                  </a:lnTo>
                  <a:lnTo>
                    <a:pt x="285797" y="115498"/>
                  </a:lnTo>
                  <a:lnTo>
                    <a:pt x="274158" y="151138"/>
                  </a:lnTo>
                  <a:lnTo>
                    <a:pt x="261599" y="188066"/>
                  </a:lnTo>
                  <a:lnTo>
                    <a:pt x="251457" y="208808"/>
                  </a:lnTo>
                  <a:lnTo>
                    <a:pt x="239607" y="224039"/>
                  </a:lnTo>
                  <a:lnTo>
                    <a:pt x="237725" y="229334"/>
                  </a:lnTo>
                  <a:lnTo>
                    <a:pt x="236377" y="231084"/>
                  </a:lnTo>
                  <a:lnTo>
                    <a:pt x="228953" y="234448"/>
                  </a:lnTo>
                  <a:lnTo>
                    <a:pt x="228705" y="230498"/>
                  </a:lnTo>
                  <a:lnTo>
                    <a:pt x="237213" y="199483"/>
                  </a:lnTo>
                  <a:lnTo>
                    <a:pt x="252660" y="166848"/>
                  </a:lnTo>
                  <a:lnTo>
                    <a:pt x="272017" y="131645"/>
                  </a:lnTo>
                  <a:lnTo>
                    <a:pt x="292146" y="99010"/>
                  </a:lnTo>
                  <a:lnTo>
                    <a:pt x="314688" y="75379"/>
                  </a:lnTo>
                  <a:lnTo>
                    <a:pt x="327822" y="66459"/>
                  </a:lnTo>
                  <a:lnTo>
                    <a:pt x="355287" y="56219"/>
                  </a:lnTo>
                  <a:lnTo>
                    <a:pt x="359624" y="55561"/>
                  </a:lnTo>
                  <a:lnTo>
                    <a:pt x="383380" y="59729"/>
                  </a:lnTo>
                  <a:lnTo>
                    <a:pt x="389961" y="63172"/>
                  </a:lnTo>
                  <a:lnTo>
                    <a:pt x="398424" y="73918"/>
                  </a:lnTo>
                  <a:lnTo>
                    <a:pt x="402250" y="91871"/>
                  </a:lnTo>
                  <a:lnTo>
                    <a:pt x="403543" y="121539"/>
                  </a:lnTo>
                  <a:lnTo>
                    <a:pt x="403798" y="156876"/>
                  </a:lnTo>
                  <a:lnTo>
                    <a:pt x="401585" y="178540"/>
                  </a:lnTo>
                  <a:lnTo>
                    <a:pt x="396097" y="211525"/>
                  </a:lnTo>
                  <a:lnTo>
                    <a:pt x="390364" y="227847"/>
                  </a:lnTo>
                  <a:lnTo>
                    <a:pt x="383101" y="241376"/>
                  </a:lnTo>
                  <a:lnTo>
                    <a:pt x="382401" y="244192"/>
                  </a:lnTo>
                  <a:lnTo>
                    <a:pt x="382780" y="246916"/>
                  </a:lnTo>
                  <a:lnTo>
                    <a:pt x="388620" y="25744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123"/>
            <p:cNvSpPr/>
            <p:nvPr/>
          </p:nvSpPr>
          <p:spPr>
            <a:xfrm>
              <a:off x="6692575" y="5059822"/>
              <a:ext cx="378785" cy="235934"/>
            </a:xfrm>
            <a:custGeom>
              <a:avLst/>
              <a:gdLst/>
              <a:ahLst/>
              <a:cxnLst/>
              <a:rect l="0" t="0" r="0" b="0"/>
              <a:pathLst>
                <a:path w="378785" h="235934">
                  <a:moveTo>
                    <a:pt x="13025" y="45578"/>
                  </a:moveTo>
                  <a:lnTo>
                    <a:pt x="8980" y="45578"/>
                  </a:lnTo>
                  <a:lnTo>
                    <a:pt x="7788" y="46423"/>
                  </a:lnTo>
                  <a:lnTo>
                    <a:pt x="6992" y="47834"/>
                  </a:lnTo>
                  <a:lnTo>
                    <a:pt x="5717" y="56183"/>
                  </a:lnTo>
                  <a:lnTo>
                    <a:pt x="5431" y="75061"/>
                  </a:lnTo>
                  <a:lnTo>
                    <a:pt x="6270" y="77934"/>
                  </a:lnTo>
                  <a:lnTo>
                    <a:pt x="7674" y="79848"/>
                  </a:lnTo>
                  <a:lnTo>
                    <a:pt x="20057" y="86966"/>
                  </a:lnTo>
                  <a:lnTo>
                    <a:pt x="33922" y="90014"/>
                  </a:lnTo>
                  <a:lnTo>
                    <a:pt x="59015" y="90196"/>
                  </a:lnTo>
                  <a:lnTo>
                    <a:pt x="91565" y="82667"/>
                  </a:lnTo>
                  <a:lnTo>
                    <a:pt x="127313" y="58873"/>
                  </a:lnTo>
                  <a:lnTo>
                    <a:pt x="135785" y="49792"/>
                  </a:lnTo>
                  <a:lnTo>
                    <a:pt x="145716" y="25143"/>
                  </a:lnTo>
                  <a:lnTo>
                    <a:pt x="146358" y="20948"/>
                  </a:lnTo>
                  <a:lnTo>
                    <a:pt x="143231" y="5374"/>
                  </a:lnTo>
                  <a:lnTo>
                    <a:pt x="142162" y="3534"/>
                  </a:lnTo>
                  <a:lnTo>
                    <a:pt x="140604" y="2309"/>
                  </a:lnTo>
                  <a:lnTo>
                    <a:pt x="138717" y="1491"/>
                  </a:lnTo>
                  <a:lnTo>
                    <a:pt x="107502" y="0"/>
                  </a:lnTo>
                  <a:lnTo>
                    <a:pt x="97066" y="4437"/>
                  </a:lnTo>
                  <a:lnTo>
                    <a:pt x="60353" y="32998"/>
                  </a:lnTo>
                  <a:lnTo>
                    <a:pt x="28320" y="69633"/>
                  </a:lnTo>
                  <a:lnTo>
                    <a:pt x="8174" y="105017"/>
                  </a:lnTo>
                  <a:lnTo>
                    <a:pt x="863" y="128948"/>
                  </a:lnTo>
                  <a:lnTo>
                    <a:pt x="0" y="144437"/>
                  </a:lnTo>
                  <a:lnTo>
                    <a:pt x="6344" y="172819"/>
                  </a:lnTo>
                  <a:lnTo>
                    <a:pt x="15751" y="194982"/>
                  </a:lnTo>
                  <a:lnTo>
                    <a:pt x="25242" y="203138"/>
                  </a:lnTo>
                  <a:lnTo>
                    <a:pt x="52032" y="215271"/>
                  </a:lnTo>
                  <a:lnTo>
                    <a:pt x="89344" y="220105"/>
                  </a:lnTo>
                  <a:lnTo>
                    <a:pt x="105365" y="218819"/>
                  </a:lnTo>
                  <a:lnTo>
                    <a:pt x="138728" y="206453"/>
                  </a:lnTo>
                  <a:lnTo>
                    <a:pt x="173543" y="186079"/>
                  </a:lnTo>
                  <a:lnTo>
                    <a:pt x="207165" y="155739"/>
                  </a:lnTo>
                  <a:lnTo>
                    <a:pt x="244910" y="124528"/>
                  </a:lnTo>
                  <a:lnTo>
                    <a:pt x="253793" y="112621"/>
                  </a:lnTo>
                  <a:lnTo>
                    <a:pt x="260940" y="107492"/>
                  </a:lnTo>
                  <a:lnTo>
                    <a:pt x="264018" y="100213"/>
                  </a:lnTo>
                  <a:lnTo>
                    <a:pt x="264174" y="100628"/>
                  </a:lnTo>
                  <a:lnTo>
                    <a:pt x="264473" y="120909"/>
                  </a:lnTo>
                  <a:lnTo>
                    <a:pt x="253876" y="153909"/>
                  </a:lnTo>
                  <a:lnTo>
                    <a:pt x="243824" y="188316"/>
                  </a:lnTo>
                  <a:lnTo>
                    <a:pt x="240018" y="204993"/>
                  </a:lnTo>
                  <a:lnTo>
                    <a:pt x="233529" y="218401"/>
                  </a:lnTo>
                  <a:lnTo>
                    <a:pt x="218893" y="235933"/>
                  </a:lnTo>
                  <a:lnTo>
                    <a:pt x="218803" y="231989"/>
                  </a:lnTo>
                  <a:lnTo>
                    <a:pt x="221038" y="227769"/>
                  </a:lnTo>
                  <a:lnTo>
                    <a:pt x="224854" y="221378"/>
                  </a:lnTo>
                  <a:lnTo>
                    <a:pt x="236678" y="189425"/>
                  </a:lnTo>
                  <a:lnTo>
                    <a:pt x="251519" y="152135"/>
                  </a:lnTo>
                  <a:lnTo>
                    <a:pt x="261261" y="137810"/>
                  </a:lnTo>
                  <a:lnTo>
                    <a:pt x="283697" y="112558"/>
                  </a:lnTo>
                  <a:lnTo>
                    <a:pt x="291650" y="99899"/>
                  </a:lnTo>
                  <a:lnTo>
                    <a:pt x="310554" y="84874"/>
                  </a:lnTo>
                  <a:lnTo>
                    <a:pt x="320520" y="79977"/>
                  </a:lnTo>
                  <a:lnTo>
                    <a:pt x="350857" y="76402"/>
                  </a:lnTo>
                  <a:lnTo>
                    <a:pt x="378784" y="7605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124"/>
            <p:cNvSpPr/>
            <p:nvPr/>
          </p:nvSpPr>
          <p:spPr>
            <a:xfrm>
              <a:off x="7071359" y="5174320"/>
              <a:ext cx="182881" cy="333364"/>
            </a:xfrm>
            <a:custGeom>
              <a:avLst/>
              <a:gdLst/>
              <a:ahLst/>
              <a:cxnLst/>
              <a:rect l="0" t="0" r="0" b="0"/>
              <a:pathLst>
                <a:path w="182881" h="333364">
                  <a:moveTo>
                    <a:pt x="182880" y="14898"/>
                  </a:moveTo>
                  <a:lnTo>
                    <a:pt x="182880" y="8338"/>
                  </a:lnTo>
                  <a:lnTo>
                    <a:pt x="176320" y="811"/>
                  </a:lnTo>
                  <a:lnTo>
                    <a:pt x="167483" y="0"/>
                  </a:lnTo>
                  <a:lnTo>
                    <a:pt x="138393" y="7993"/>
                  </a:lnTo>
                  <a:lnTo>
                    <a:pt x="100603" y="20921"/>
                  </a:lnTo>
                  <a:lnTo>
                    <a:pt x="66627" y="40705"/>
                  </a:lnTo>
                  <a:lnTo>
                    <a:pt x="35645" y="64775"/>
                  </a:lnTo>
                  <a:lnTo>
                    <a:pt x="22603" y="84710"/>
                  </a:lnTo>
                  <a:lnTo>
                    <a:pt x="17423" y="102659"/>
                  </a:lnTo>
                  <a:lnTo>
                    <a:pt x="18467" y="113453"/>
                  </a:lnTo>
                  <a:lnTo>
                    <a:pt x="21755" y="123048"/>
                  </a:lnTo>
                  <a:lnTo>
                    <a:pt x="26038" y="130134"/>
                  </a:lnTo>
                  <a:lnTo>
                    <a:pt x="37255" y="138884"/>
                  </a:lnTo>
                  <a:lnTo>
                    <a:pt x="51303" y="142793"/>
                  </a:lnTo>
                  <a:lnTo>
                    <a:pt x="66189" y="143951"/>
                  </a:lnTo>
                  <a:lnTo>
                    <a:pt x="81325" y="140250"/>
                  </a:lnTo>
                  <a:lnTo>
                    <a:pt x="101609" y="130567"/>
                  </a:lnTo>
                  <a:lnTo>
                    <a:pt x="111763" y="122469"/>
                  </a:lnTo>
                  <a:lnTo>
                    <a:pt x="131634" y="86934"/>
                  </a:lnTo>
                  <a:lnTo>
                    <a:pt x="157274" y="49930"/>
                  </a:lnTo>
                  <a:lnTo>
                    <a:pt x="158189" y="48413"/>
                  </a:lnTo>
                  <a:lnTo>
                    <a:pt x="159659" y="41588"/>
                  </a:lnTo>
                  <a:lnTo>
                    <a:pt x="159973" y="44713"/>
                  </a:lnTo>
                  <a:lnTo>
                    <a:pt x="159163" y="57414"/>
                  </a:lnTo>
                  <a:lnTo>
                    <a:pt x="153986" y="78488"/>
                  </a:lnTo>
                  <a:lnTo>
                    <a:pt x="153457" y="115153"/>
                  </a:lnTo>
                  <a:lnTo>
                    <a:pt x="157698" y="143853"/>
                  </a:lnTo>
                  <a:lnTo>
                    <a:pt x="160178" y="177944"/>
                  </a:lnTo>
                  <a:lnTo>
                    <a:pt x="165900" y="209871"/>
                  </a:lnTo>
                  <a:lnTo>
                    <a:pt x="172111" y="239932"/>
                  </a:lnTo>
                  <a:lnTo>
                    <a:pt x="174845" y="277085"/>
                  </a:lnTo>
                  <a:lnTo>
                    <a:pt x="174332" y="303378"/>
                  </a:lnTo>
                  <a:lnTo>
                    <a:pt x="171177" y="311881"/>
                  </a:lnTo>
                  <a:lnTo>
                    <a:pt x="164697" y="318483"/>
                  </a:lnTo>
                  <a:lnTo>
                    <a:pt x="146739" y="329619"/>
                  </a:lnTo>
                  <a:lnTo>
                    <a:pt x="131908" y="333363"/>
                  </a:lnTo>
                  <a:lnTo>
                    <a:pt x="112745" y="330426"/>
                  </a:lnTo>
                  <a:lnTo>
                    <a:pt x="75996" y="311149"/>
                  </a:lnTo>
                  <a:lnTo>
                    <a:pt x="49724" y="291575"/>
                  </a:lnTo>
                  <a:lnTo>
                    <a:pt x="23052" y="258046"/>
                  </a:lnTo>
                  <a:lnTo>
                    <a:pt x="14479" y="243191"/>
                  </a:lnTo>
                  <a:lnTo>
                    <a:pt x="0" y="20539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125"/>
            <p:cNvSpPr/>
            <p:nvPr/>
          </p:nvSpPr>
          <p:spPr>
            <a:xfrm>
              <a:off x="7330439" y="5158739"/>
              <a:ext cx="106680" cy="152401"/>
            </a:xfrm>
            <a:custGeom>
              <a:avLst/>
              <a:gdLst/>
              <a:ahLst/>
              <a:cxnLst/>
              <a:rect l="0" t="0" r="0" b="0"/>
              <a:pathLst>
                <a:path w="106680" h="152401">
                  <a:moveTo>
                    <a:pt x="0" y="0"/>
                  </a:moveTo>
                  <a:lnTo>
                    <a:pt x="846" y="34895"/>
                  </a:lnTo>
                  <a:lnTo>
                    <a:pt x="10606" y="65117"/>
                  </a:lnTo>
                  <a:lnTo>
                    <a:pt x="31207" y="99608"/>
                  </a:lnTo>
                  <a:lnTo>
                    <a:pt x="50739" y="130302"/>
                  </a:lnTo>
                  <a:lnTo>
                    <a:pt x="69069" y="143928"/>
                  </a:lnTo>
                  <a:lnTo>
                    <a:pt x="81707" y="149889"/>
                  </a:lnTo>
                  <a:lnTo>
                    <a:pt x="106679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126"/>
            <p:cNvSpPr/>
            <p:nvPr/>
          </p:nvSpPr>
          <p:spPr>
            <a:xfrm>
              <a:off x="7368539" y="5143500"/>
              <a:ext cx="190501" cy="365760"/>
            </a:xfrm>
            <a:custGeom>
              <a:avLst/>
              <a:gdLst/>
              <a:ahLst/>
              <a:cxnLst/>
              <a:rect l="0" t="0" r="0" b="0"/>
              <a:pathLst>
                <a:path w="190501" h="365760">
                  <a:moveTo>
                    <a:pt x="190500" y="0"/>
                  </a:moveTo>
                  <a:lnTo>
                    <a:pt x="179894" y="10605"/>
                  </a:lnTo>
                  <a:lnTo>
                    <a:pt x="161016" y="42605"/>
                  </a:lnTo>
                  <a:lnTo>
                    <a:pt x="141935" y="75552"/>
                  </a:lnTo>
                  <a:lnTo>
                    <a:pt x="126909" y="104701"/>
                  </a:lnTo>
                  <a:lnTo>
                    <a:pt x="110886" y="136478"/>
                  </a:lnTo>
                  <a:lnTo>
                    <a:pt x="97544" y="163103"/>
                  </a:lnTo>
                  <a:lnTo>
                    <a:pt x="85403" y="189612"/>
                  </a:lnTo>
                  <a:lnTo>
                    <a:pt x="73516" y="215506"/>
                  </a:lnTo>
                  <a:lnTo>
                    <a:pt x="59768" y="241124"/>
                  </a:lnTo>
                  <a:lnTo>
                    <a:pt x="47447" y="268880"/>
                  </a:lnTo>
                  <a:lnTo>
                    <a:pt x="36327" y="297302"/>
                  </a:lnTo>
                  <a:lnTo>
                    <a:pt x="20547" y="334564"/>
                  </a:lnTo>
                  <a:lnTo>
                    <a:pt x="0" y="3657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334"/>
          <p:cNvGrpSpPr/>
          <p:nvPr/>
        </p:nvGrpSpPr>
        <p:grpSpPr>
          <a:xfrm>
            <a:off x="4270435" y="4236718"/>
            <a:ext cx="2506743" cy="547918"/>
            <a:chOff x="4270435" y="4236718"/>
            <a:chExt cx="2506743" cy="547918"/>
          </a:xfrm>
        </p:grpSpPr>
        <p:sp>
          <p:nvSpPr>
            <p:cNvPr id="134" name="SMARTInkShape-2127"/>
            <p:cNvSpPr/>
            <p:nvPr/>
          </p:nvSpPr>
          <p:spPr>
            <a:xfrm>
              <a:off x="4270435" y="4267220"/>
              <a:ext cx="1610631" cy="251440"/>
            </a:xfrm>
            <a:custGeom>
              <a:avLst/>
              <a:gdLst/>
              <a:ahLst/>
              <a:cxnLst/>
              <a:rect l="0" t="0" r="0" b="0"/>
              <a:pathLst>
                <a:path w="1610631" h="251440">
                  <a:moveTo>
                    <a:pt x="12005" y="236198"/>
                  </a:moveTo>
                  <a:lnTo>
                    <a:pt x="0" y="236198"/>
                  </a:lnTo>
                  <a:lnTo>
                    <a:pt x="11671" y="236198"/>
                  </a:lnTo>
                  <a:lnTo>
                    <a:pt x="19301" y="228893"/>
                  </a:lnTo>
                  <a:lnTo>
                    <a:pt x="26157" y="228607"/>
                  </a:lnTo>
                  <a:lnTo>
                    <a:pt x="26518" y="227750"/>
                  </a:lnTo>
                  <a:lnTo>
                    <a:pt x="27149" y="222021"/>
                  </a:lnTo>
                  <a:lnTo>
                    <a:pt x="31262" y="217229"/>
                  </a:lnTo>
                  <a:lnTo>
                    <a:pt x="35521" y="215068"/>
                  </a:lnTo>
                  <a:lnTo>
                    <a:pt x="37841" y="214492"/>
                  </a:lnTo>
                  <a:lnTo>
                    <a:pt x="50162" y="207459"/>
                  </a:lnTo>
                  <a:lnTo>
                    <a:pt x="52682" y="206880"/>
                  </a:lnTo>
                  <a:lnTo>
                    <a:pt x="65349" y="199841"/>
                  </a:lnTo>
                  <a:lnTo>
                    <a:pt x="67888" y="199260"/>
                  </a:lnTo>
                  <a:lnTo>
                    <a:pt x="75505" y="194399"/>
                  </a:lnTo>
                  <a:lnTo>
                    <a:pt x="85665" y="186017"/>
                  </a:lnTo>
                  <a:lnTo>
                    <a:pt x="95824" y="181225"/>
                  </a:lnTo>
                  <a:lnTo>
                    <a:pt x="100903" y="177900"/>
                  </a:lnTo>
                  <a:lnTo>
                    <a:pt x="136761" y="163158"/>
                  </a:lnTo>
                  <a:lnTo>
                    <a:pt x="172041" y="151895"/>
                  </a:lnTo>
                  <a:lnTo>
                    <a:pt x="207585" y="134571"/>
                  </a:lnTo>
                  <a:lnTo>
                    <a:pt x="243144" y="124577"/>
                  </a:lnTo>
                  <a:lnTo>
                    <a:pt x="279707" y="116050"/>
                  </a:lnTo>
                  <a:lnTo>
                    <a:pt x="312891" y="104017"/>
                  </a:lnTo>
                  <a:lnTo>
                    <a:pt x="348669" y="95431"/>
                  </a:lnTo>
                  <a:lnTo>
                    <a:pt x="385566" y="85917"/>
                  </a:lnTo>
                  <a:lnTo>
                    <a:pt x="423509" y="78841"/>
                  </a:lnTo>
                  <a:lnTo>
                    <a:pt x="461588" y="72484"/>
                  </a:lnTo>
                  <a:lnTo>
                    <a:pt x="499685" y="69076"/>
                  </a:lnTo>
                  <a:lnTo>
                    <a:pt x="530165" y="64615"/>
                  </a:lnTo>
                  <a:lnTo>
                    <a:pt x="565881" y="56428"/>
                  </a:lnTo>
                  <a:lnTo>
                    <a:pt x="598274" y="53934"/>
                  </a:lnTo>
                  <a:lnTo>
                    <a:pt x="633176" y="53441"/>
                  </a:lnTo>
                  <a:lnTo>
                    <a:pt x="662663" y="53355"/>
                  </a:lnTo>
                  <a:lnTo>
                    <a:pt x="692848" y="53331"/>
                  </a:lnTo>
                  <a:lnTo>
                    <a:pt x="723240" y="53322"/>
                  </a:lnTo>
                  <a:lnTo>
                    <a:pt x="758615" y="53320"/>
                  </a:lnTo>
                  <a:lnTo>
                    <a:pt x="787412" y="53320"/>
                  </a:lnTo>
                  <a:lnTo>
                    <a:pt x="817393" y="53320"/>
                  </a:lnTo>
                  <a:lnTo>
                    <a:pt x="846879" y="53320"/>
                  </a:lnTo>
                  <a:lnTo>
                    <a:pt x="884544" y="53320"/>
                  </a:lnTo>
                  <a:lnTo>
                    <a:pt x="917670" y="53320"/>
                  </a:lnTo>
                  <a:lnTo>
                    <a:pt x="948934" y="55576"/>
                  </a:lnTo>
                  <a:lnTo>
                    <a:pt x="979646" y="59351"/>
                  </a:lnTo>
                  <a:lnTo>
                    <a:pt x="1010196" y="62726"/>
                  </a:lnTo>
                  <a:lnTo>
                    <a:pt x="1046814" y="67406"/>
                  </a:lnTo>
                  <a:lnTo>
                    <a:pt x="1083742" y="73568"/>
                  </a:lnTo>
                  <a:lnTo>
                    <a:pt x="1118632" y="77922"/>
                  </a:lnTo>
                  <a:lnTo>
                    <a:pt x="1153840" y="82638"/>
                  </a:lnTo>
                  <a:lnTo>
                    <a:pt x="1190492" y="88807"/>
                  </a:lnTo>
                  <a:lnTo>
                    <a:pt x="1225326" y="93161"/>
                  </a:lnTo>
                  <a:lnTo>
                    <a:pt x="1263293" y="99111"/>
                  </a:lnTo>
                  <a:lnTo>
                    <a:pt x="1299997" y="105497"/>
                  </a:lnTo>
                  <a:lnTo>
                    <a:pt x="1335653" y="112537"/>
                  </a:lnTo>
                  <a:lnTo>
                    <a:pt x="1346207" y="114352"/>
                  </a:lnTo>
                  <a:lnTo>
                    <a:pt x="1382707" y="128745"/>
                  </a:lnTo>
                  <a:lnTo>
                    <a:pt x="1391110" y="129510"/>
                  </a:lnTo>
                  <a:lnTo>
                    <a:pt x="1391190" y="125471"/>
                  </a:lnTo>
                  <a:lnTo>
                    <a:pt x="1393466" y="121229"/>
                  </a:lnTo>
                  <a:lnTo>
                    <a:pt x="1396455" y="116522"/>
                  </a:lnTo>
                  <a:lnTo>
                    <a:pt x="1398136" y="108264"/>
                  </a:lnTo>
                  <a:lnTo>
                    <a:pt x="1398832" y="70286"/>
                  </a:lnTo>
                  <a:lnTo>
                    <a:pt x="1398843" y="33229"/>
                  </a:lnTo>
                  <a:lnTo>
                    <a:pt x="1398845" y="22880"/>
                  </a:lnTo>
                  <a:lnTo>
                    <a:pt x="1398845" y="26896"/>
                  </a:lnTo>
                  <a:lnTo>
                    <a:pt x="1389436" y="63454"/>
                  </a:lnTo>
                  <a:lnTo>
                    <a:pt x="1381857" y="100849"/>
                  </a:lnTo>
                  <a:lnTo>
                    <a:pt x="1371521" y="136530"/>
                  </a:lnTo>
                  <a:lnTo>
                    <a:pt x="1368642" y="169882"/>
                  </a:lnTo>
                  <a:lnTo>
                    <a:pt x="1367599" y="185317"/>
                  </a:lnTo>
                  <a:lnTo>
                    <a:pt x="1360753" y="220816"/>
                  </a:lnTo>
                  <a:lnTo>
                    <a:pt x="1360745" y="187491"/>
                  </a:lnTo>
                  <a:lnTo>
                    <a:pt x="1363001" y="166734"/>
                  </a:lnTo>
                  <a:lnTo>
                    <a:pt x="1371350" y="132919"/>
                  </a:lnTo>
                  <a:lnTo>
                    <a:pt x="1375916" y="99711"/>
                  </a:lnTo>
                  <a:lnTo>
                    <a:pt x="1382425" y="65072"/>
                  </a:lnTo>
                  <a:lnTo>
                    <a:pt x="1383536" y="28860"/>
                  </a:lnTo>
                  <a:lnTo>
                    <a:pt x="1383604" y="0"/>
                  </a:lnTo>
                  <a:lnTo>
                    <a:pt x="1383604" y="4030"/>
                  </a:lnTo>
                  <a:lnTo>
                    <a:pt x="1387649" y="14631"/>
                  </a:lnTo>
                  <a:lnTo>
                    <a:pt x="1397448" y="28148"/>
                  </a:lnTo>
                  <a:lnTo>
                    <a:pt x="1430651" y="56102"/>
                  </a:lnTo>
                  <a:lnTo>
                    <a:pt x="1467599" y="81292"/>
                  </a:lnTo>
                  <a:lnTo>
                    <a:pt x="1505548" y="104406"/>
                  </a:lnTo>
                  <a:lnTo>
                    <a:pt x="1542781" y="119063"/>
                  </a:lnTo>
                  <a:lnTo>
                    <a:pt x="1580738" y="133726"/>
                  </a:lnTo>
                  <a:lnTo>
                    <a:pt x="1610630" y="137099"/>
                  </a:lnTo>
                  <a:lnTo>
                    <a:pt x="1607693" y="137127"/>
                  </a:lnTo>
                  <a:lnTo>
                    <a:pt x="1606655" y="137978"/>
                  </a:lnTo>
                  <a:lnTo>
                    <a:pt x="1605505" y="141181"/>
                  </a:lnTo>
                  <a:lnTo>
                    <a:pt x="1603504" y="142374"/>
                  </a:lnTo>
                  <a:lnTo>
                    <a:pt x="1571485" y="152909"/>
                  </a:lnTo>
                  <a:lnTo>
                    <a:pt x="1535660" y="165148"/>
                  </a:lnTo>
                  <a:lnTo>
                    <a:pt x="1497858" y="181834"/>
                  </a:lnTo>
                  <a:lnTo>
                    <a:pt x="1462056" y="203660"/>
                  </a:lnTo>
                  <a:lnTo>
                    <a:pt x="1424376" y="227423"/>
                  </a:lnTo>
                  <a:lnTo>
                    <a:pt x="1391224" y="2514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128"/>
            <p:cNvSpPr/>
            <p:nvPr/>
          </p:nvSpPr>
          <p:spPr>
            <a:xfrm>
              <a:off x="6020151" y="4305300"/>
              <a:ext cx="52989" cy="266701"/>
            </a:xfrm>
            <a:custGeom>
              <a:avLst/>
              <a:gdLst/>
              <a:ahLst/>
              <a:cxnLst/>
              <a:rect l="0" t="0" r="0" b="0"/>
              <a:pathLst>
                <a:path w="52989" h="266701">
                  <a:moveTo>
                    <a:pt x="52988" y="0"/>
                  </a:moveTo>
                  <a:lnTo>
                    <a:pt x="52988" y="4045"/>
                  </a:lnTo>
                  <a:lnTo>
                    <a:pt x="50730" y="8289"/>
                  </a:lnTo>
                  <a:lnTo>
                    <a:pt x="48942" y="10605"/>
                  </a:lnTo>
                  <a:lnTo>
                    <a:pt x="46956" y="17695"/>
                  </a:lnTo>
                  <a:lnTo>
                    <a:pt x="45460" y="54988"/>
                  </a:lnTo>
                  <a:lnTo>
                    <a:pt x="39303" y="90227"/>
                  </a:lnTo>
                  <a:lnTo>
                    <a:pt x="29933" y="127544"/>
                  </a:lnTo>
                  <a:lnTo>
                    <a:pt x="19929" y="163671"/>
                  </a:lnTo>
                  <a:lnTo>
                    <a:pt x="10647" y="197336"/>
                  </a:lnTo>
                  <a:lnTo>
                    <a:pt x="3668" y="232071"/>
                  </a:lnTo>
                  <a:lnTo>
                    <a:pt x="178" y="252836"/>
                  </a:lnTo>
                  <a:lnTo>
                    <a:pt x="0" y="257457"/>
                  </a:lnTo>
                  <a:lnTo>
                    <a:pt x="731" y="260537"/>
                  </a:lnTo>
                  <a:lnTo>
                    <a:pt x="2063" y="262592"/>
                  </a:lnTo>
                  <a:lnTo>
                    <a:pt x="6964" y="266458"/>
                  </a:lnTo>
                  <a:lnTo>
                    <a:pt x="14888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129"/>
            <p:cNvSpPr/>
            <p:nvPr/>
          </p:nvSpPr>
          <p:spPr>
            <a:xfrm>
              <a:off x="6141749" y="4236718"/>
              <a:ext cx="53311" cy="365762"/>
            </a:xfrm>
            <a:custGeom>
              <a:avLst/>
              <a:gdLst/>
              <a:ahLst/>
              <a:cxnLst/>
              <a:rect l="0" t="0" r="0" b="0"/>
              <a:pathLst>
                <a:path w="53311" h="365762">
                  <a:moveTo>
                    <a:pt x="53310" y="0"/>
                  </a:moveTo>
                  <a:lnTo>
                    <a:pt x="49264" y="4047"/>
                  </a:lnTo>
                  <a:lnTo>
                    <a:pt x="47279" y="8291"/>
                  </a:lnTo>
                  <a:lnTo>
                    <a:pt x="39223" y="40091"/>
                  </a:lnTo>
                  <a:lnTo>
                    <a:pt x="32214" y="75057"/>
                  </a:lnTo>
                  <a:lnTo>
                    <a:pt x="25986" y="105401"/>
                  </a:lnTo>
                  <a:lnTo>
                    <a:pt x="22918" y="140826"/>
                  </a:lnTo>
                  <a:lnTo>
                    <a:pt x="17023" y="178135"/>
                  </a:lnTo>
                  <a:lnTo>
                    <a:pt x="10762" y="216000"/>
                  </a:lnTo>
                  <a:lnTo>
                    <a:pt x="7683" y="253183"/>
                  </a:lnTo>
                  <a:lnTo>
                    <a:pt x="2632" y="285180"/>
                  </a:lnTo>
                  <a:lnTo>
                    <a:pt x="321" y="323038"/>
                  </a:lnTo>
                  <a:lnTo>
                    <a:pt x="0" y="351374"/>
                  </a:lnTo>
                  <a:lnTo>
                    <a:pt x="838" y="353630"/>
                  </a:lnTo>
                  <a:lnTo>
                    <a:pt x="2241" y="355133"/>
                  </a:lnTo>
                  <a:lnTo>
                    <a:pt x="4025" y="356136"/>
                  </a:lnTo>
                  <a:lnTo>
                    <a:pt x="5213" y="357651"/>
                  </a:lnTo>
                  <a:lnTo>
                    <a:pt x="6533" y="361592"/>
                  </a:lnTo>
                  <a:lnTo>
                    <a:pt x="7733" y="362981"/>
                  </a:lnTo>
                  <a:lnTo>
                    <a:pt x="15210" y="3657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130"/>
            <p:cNvSpPr/>
            <p:nvPr/>
          </p:nvSpPr>
          <p:spPr>
            <a:xfrm>
              <a:off x="6035039" y="4465318"/>
              <a:ext cx="144780" cy="30483"/>
            </a:xfrm>
            <a:custGeom>
              <a:avLst/>
              <a:gdLst/>
              <a:ahLst/>
              <a:cxnLst/>
              <a:rect l="0" t="0" r="0" b="0"/>
              <a:pathLst>
                <a:path w="144780" h="30483">
                  <a:moveTo>
                    <a:pt x="0" y="30482"/>
                  </a:moveTo>
                  <a:lnTo>
                    <a:pt x="0" y="26436"/>
                  </a:lnTo>
                  <a:lnTo>
                    <a:pt x="846" y="25245"/>
                  </a:lnTo>
                  <a:lnTo>
                    <a:pt x="2258" y="24449"/>
                  </a:lnTo>
                  <a:lnTo>
                    <a:pt x="40090" y="16327"/>
                  </a:lnTo>
                  <a:lnTo>
                    <a:pt x="69820" y="10218"/>
                  </a:lnTo>
                  <a:lnTo>
                    <a:pt x="102911" y="8134"/>
                  </a:lnTo>
                  <a:lnTo>
                    <a:pt x="115165" y="7002"/>
                  </a:lnTo>
                  <a:lnTo>
                    <a:pt x="14477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131"/>
            <p:cNvSpPr/>
            <p:nvPr/>
          </p:nvSpPr>
          <p:spPr>
            <a:xfrm>
              <a:off x="6217918" y="4507408"/>
              <a:ext cx="236222" cy="277228"/>
            </a:xfrm>
            <a:custGeom>
              <a:avLst/>
              <a:gdLst/>
              <a:ahLst/>
              <a:cxnLst/>
              <a:rect l="0" t="0" r="0" b="0"/>
              <a:pathLst>
                <a:path w="236222" h="277228">
                  <a:moveTo>
                    <a:pt x="0" y="26492"/>
                  </a:moveTo>
                  <a:lnTo>
                    <a:pt x="6563" y="26492"/>
                  </a:lnTo>
                  <a:lnTo>
                    <a:pt x="24059" y="20459"/>
                  </a:lnTo>
                  <a:lnTo>
                    <a:pt x="38455" y="17084"/>
                  </a:lnTo>
                  <a:lnTo>
                    <a:pt x="68613" y="5733"/>
                  </a:lnTo>
                  <a:lnTo>
                    <a:pt x="83831" y="1995"/>
                  </a:lnTo>
                  <a:lnTo>
                    <a:pt x="88907" y="0"/>
                  </a:lnTo>
                  <a:lnTo>
                    <a:pt x="101321" y="42"/>
                  </a:lnTo>
                  <a:lnTo>
                    <a:pt x="135367" y="7466"/>
                  </a:lnTo>
                  <a:lnTo>
                    <a:pt x="142854" y="14085"/>
                  </a:lnTo>
                  <a:lnTo>
                    <a:pt x="151831" y="29589"/>
                  </a:lnTo>
                  <a:lnTo>
                    <a:pt x="156382" y="43108"/>
                  </a:lnTo>
                  <a:lnTo>
                    <a:pt x="159542" y="80013"/>
                  </a:lnTo>
                  <a:lnTo>
                    <a:pt x="147760" y="116431"/>
                  </a:lnTo>
                  <a:lnTo>
                    <a:pt x="126869" y="153979"/>
                  </a:lnTo>
                  <a:lnTo>
                    <a:pt x="102579" y="186105"/>
                  </a:lnTo>
                  <a:lnTo>
                    <a:pt x="81475" y="209981"/>
                  </a:lnTo>
                  <a:lnTo>
                    <a:pt x="55907" y="226563"/>
                  </a:lnTo>
                  <a:lnTo>
                    <a:pt x="44693" y="230552"/>
                  </a:lnTo>
                  <a:lnTo>
                    <a:pt x="31964" y="231734"/>
                  </a:lnTo>
                  <a:lnTo>
                    <a:pt x="28930" y="231053"/>
                  </a:lnTo>
                  <a:lnTo>
                    <a:pt x="26907" y="229752"/>
                  </a:lnTo>
                  <a:lnTo>
                    <a:pt x="25559" y="228039"/>
                  </a:lnTo>
                  <a:lnTo>
                    <a:pt x="21801" y="226134"/>
                  </a:lnTo>
                  <a:lnTo>
                    <a:pt x="19614" y="225627"/>
                  </a:lnTo>
                  <a:lnTo>
                    <a:pt x="18157" y="224441"/>
                  </a:lnTo>
                  <a:lnTo>
                    <a:pt x="16537" y="220866"/>
                  </a:lnTo>
                  <a:lnTo>
                    <a:pt x="15625" y="214094"/>
                  </a:lnTo>
                  <a:lnTo>
                    <a:pt x="17669" y="209213"/>
                  </a:lnTo>
                  <a:lnTo>
                    <a:pt x="19400" y="206725"/>
                  </a:lnTo>
                  <a:lnTo>
                    <a:pt x="23580" y="203962"/>
                  </a:lnTo>
                  <a:lnTo>
                    <a:pt x="33164" y="202189"/>
                  </a:lnTo>
                  <a:lnTo>
                    <a:pt x="49293" y="202685"/>
                  </a:lnTo>
                  <a:lnTo>
                    <a:pt x="58881" y="205834"/>
                  </a:lnTo>
                  <a:lnTo>
                    <a:pt x="94854" y="229921"/>
                  </a:lnTo>
                  <a:lnTo>
                    <a:pt x="131378" y="257027"/>
                  </a:lnTo>
                  <a:lnTo>
                    <a:pt x="161435" y="272456"/>
                  </a:lnTo>
                  <a:lnTo>
                    <a:pt x="190019" y="277227"/>
                  </a:lnTo>
                  <a:lnTo>
                    <a:pt x="220227" y="277010"/>
                  </a:lnTo>
                  <a:lnTo>
                    <a:pt x="236221" y="27033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132"/>
            <p:cNvSpPr/>
            <p:nvPr/>
          </p:nvSpPr>
          <p:spPr>
            <a:xfrm>
              <a:off x="6503690" y="4358640"/>
              <a:ext cx="273488" cy="363766"/>
            </a:xfrm>
            <a:custGeom>
              <a:avLst/>
              <a:gdLst/>
              <a:ahLst/>
              <a:cxnLst/>
              <a:rect l="0" t="0" r="0" b="0"/>
              <a:pathLst>
                <a:path w="273488" h="363766">
                  <a:moveTo>
                    <a:pt x="209528" y="99060"/>
                  </a:moveTo>
                  <a:lnTo>
                    <a:pt x="209528" y="84408"/>
                  </a:lnTo>
                  <a:lnTo>
                    <a:pt x="207270" y="77589"/>
                  </a:lnTo>
                  <a:lnTo>
                    <a:pt x="205484" y="74587"/>
                  </a:lnTo>
                  <a:lnTo>
                    <a:pt x="196035" y="36868"/>
                  </a:lnTo>
                  <a:lnTo>
                    <a:pt x="191396" y="29651"/>
                  </a:lnTo>
                  <a:lnTo>
                    <a:pt x="175437" y="18116"/>
                  </a:lnTo>
                  <a:lnTo>
                    <a:pt x="160952" y="11106"/>
                  </a:lnTo>
                  <a:lnTo>
                    <a:pt x="150968" y="9168"/>
                  </a:lnTo>
                  <a:lnTo>
                    <a:pt x="140887" y="10566"/>
                  </a:lnTo>
                  <a:lnTo>
                    <a:pt x="120617" y="18361"/>
                  </a:lnTo>
                  <a:lnTo>
                    <a:pt x="86103" y="47722"/>
                  </a:lnTo>
                  <a:lnTo>
                    <a:pt x="57679" y="82678"/>
                  </a:lnTo>
                  <a:lnTo>
                    <a:pt x="40264" y="112173"/>
                  </a:lnTo>
                  <a:lnTo>
                    <a:pt x="24381" y="143208"/>
                  </a:lnTo>
                  <a:lnTo>
                    <a:pt x="10644" y="177993"/>
                  </a:lnTo>
                  <a:lnTo>
                    <a:pt x="4973" y="210124"/>
                  </a:lnTo>
                  <a:lnTo>
                    <a:pt x="0" y="241093"/>
                  </a:lnTo>
                  <a:lnTo>
                    <a:pt x="3136" y="270870"/>
                  </a:lnTo>
                  <a:lnTo>
                    <a:pt x="10275" y="296158"/>
                  </a:lnTo>
                  <a:lnTo>
                    <a:pt x="27429" y="325200"/>
                  </a:lnTo>
                  <a:lnTo>
                    <a:pt x="51168" y="347494"/>
                  </a:lnTo>
                  <a:lnTo>
                    <a:pt x="72861" y="359030"/>
                  </a:lnTo>
                  <a:lnTo>
                    <a:pt x="99420" y="363765"/>
                  </a:lnTo>
                  <a:lnTo>
                    <a:pt x="128739" y="361123"/>
                  </a:lnTo>
                  <a:lnTo>
                    <a:pt x="158873" y="354978"/>
                  </a:lnTo>
                  <a:lnTo>
                    <a:pt x="185207" y="343750"/>
                  </a:lnTo>
                  <a:lnTo>
                    <a:pt x="216861" y="317855"/>
                  </a:lnTo>
                  <a:lnTo>
                    <a:pt x="245315" y="283263"/>
                  </a:lnTo>
                  <a:lnTo>
                    <a:pt x="259925" y="257213"/>
                  </a:lnTo>
                  <a:lnTo>
                    <a:pt x="269616" y="228047"/>
                  </a:lnTo>
                  <a:lnTo>
                    <a:pt x="273487" y="207187"/>
                  </a:lnTo>
                  <a:lnTo>
                    <a:pt x="270908" y="172490"/>
                  </a:lnTo>
                  <a:lnTo>
                    <a:pt x="263934" y="140383"/>
                  </a:lnTo>
                  <a:lnTo>
                    <a:pt x="250672" y="109422"/>
                  </a:lnTo>
                  <a:lnTo>
                    <a:pt x="231033" y="79646"/>
                  </a:lnTo>
                  <a:lnTo>
                    <a:pt x="199383" y="46400"/>
                  </a:lnTo>
                  <a:lnTo>
                    <a:pt x="170680" y="25319"/>
                  </a:lnTo>
                  <a:lnTo>
                    <a:pt x="149082" y="14639"/>
                  </a:lnTo>
                  <a:lnTo>
                    <a:pt x="113444" y="4713"/>
                  </a:lnTo>
                  <a:lnTo>
                    <a:pt x="95228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335"/>
          <p:cNvGrpSpPr/>
          <p:nvPr/>
        </p:nvGrpSpPr>
        <p:grpSpPr>
          <a:xfrm>
            <a:off x="988592" y="1379220"/>
            <a:ext cx="1487197" cy="407045"/>
            <a:chOff x="988592" y="1379220"/>
            <a:chExt cx="1487197" cy="407045"/>
          </a:xfrm>
        </p:grpSpPr>
        <p:sp>
          <p:nvSpPr>
            <p:cNvPr id="141" name="SMARTInkShape-2133"/>
            <p:cNvSpPr/>
            <p:nvPr/>
          </p:nvSpPr>
          <p:spPr>
            <a:xfrm>
              <a:off x="988592" y="1546858"/>
              <a:ext cx="297612" cy="216420"/>
            </a:xfrm>
            <a:custGeom>
              <a:avLst/>
              <a:gdLst/>
              <a:ahLst/>
              <a:cxnLst/>
              <a:rect l="0" t="0" r="0" b="0"/>
              <a:pathLst>
                <a:path w="297612" h="216420">
                  <a:moveTo>
                    <a:pt x="17246" y="30481"/>
                  </a:moveTo>
                  <a:lnTo>
                    <a:pt x="10687" y="37042"/>
                  </a:lnTo>
                  <a:lnTo>
                    <a:pt x="9941" y="41833"/>
                  </a:lnTo>
                  <a:lnTo>
                    <a:pt x="9639" y="73813"/>
                  </a:lnTo>
                  <a:lnTo>
                    <a:pt x="9630" y="106210"/>
                  </a:lnTo>
                  <a:lnTo>
                    <a:pt x="0" y="142304"/>
                  </a:lnTo>
                  <a:lnTo>
                    <a:pt x="1883" y="166061"/>
                  </a:lnTo>
                  <a:lnTo>
                    <a:pt x="12486" y="195038"/>
                  </a:lnTo>
                  <a:lnTo>
                    <a:pt x="21903" y="203242"/>
                  </a:lnTo>
                  <a:lnTo>
                    <a:pt x="40557" y="215408"/>
                  </a:lnTo>
                  <a:lnTo>
                    <a:pt x="45487" y="216419"/>
                  </a:lnTo>
                  <a:lnTo>
                    <a:pt x="63714" y="213796"/>
                  </a:lnTo>
                  <a:lnTo>
                    <a:pt x="90670" y="202923"/>
                  </a:lnTo>
                  <a:lnTo>
                    <a:pt x="106078" y="191453"/>
                  </a:lnTo>
                  <a:lnTo>
                    <a:pt x="126014" y="155860"/>
                  </a:lnTo>
                  <a:lnTo>
                    <a:pt x="136849" y="131919"/>
                  </a:lnTo>
                  <a:lnTo>
                    <a:pt x="139032" y="115945"/>
                  </a:lnTo>
                  <a:lnTo>
                    <a:pt x="138230" y="116243"/>
                  </a:lnTo>
                  <a:lnTo>
                    <a:pt x="132594" y="121007"/>
                  </a:lnTo>
                  <a:lnTo>
                    <a:pt x="127813" y="129741"/>
                  </a:lnTo>
                  <a:lnTo>
                    <a:pt x="125078" y="143052"/>
                  </a:lnTo>
                  <a:lnTo>
                    <a:pt x="126696" y="150505"/>
                  </a:lnTo>
                  <a:lnTo>
                    <a:pt x="134634" y="162186"/>
                  </a:lnTo>
                  <a:lnTo>
                    <a:pt x="141667" y="165216"/>
                  </a:lnTo>
                  <a:lnTo>
                    <a:pt x="159981" y="167162"/>
                  </a:lnTo>
                  <a:lnTo>
                    <a:pt x="193241" y="159289"/>
                  </a:lnTo>
                  <a:lnTo>
                    <a:pt x="223132" y="145672"/>
                  </a:lnTo>
                  <a:lnTo>
                    <a:pt x="255074" y="121703"/>
                  </a:lnTo>
                  <a:lnTo>
                    <a:pt x="267728" y="110817"/>
                  </a:lnTo>
                  <a:lnTo>
                    <a:pt x="288496" y="74359"/>
                  </a:lnTo>
                  <a:lnTo>
                    <a:pt x="295642" y="58628"/>
                  </a:lnTo>
                  <a:lnTo>
                    <a:pt x="297611" y="48352"/>
                  </a:lnTo>
                  <a:lnTo>
                    <a:pt x="296228" y="40399"/>
                  </a:lnTo>
                  <a:lnTo>
                    <a:pt x="292948" y="31162"/>
                  </a:lnTo>
                  <a:lnTo>
                    <a:pt x="292488" y="28396"/>
                  </a:lnTo>
                  <a:lnTo>
                    <a:pt x="289719" y="23063"/>
                  </a:lnTo>
                  <a:lnTo>
                    <a:pt x="268708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134"/>
            <p:cNvSpPr/>
            <p:nvPr/>
          </p:nvSpPr>
          <p:spPr>
            <a:xfrm>
              <a:off x="1310679" y="1379220"/>
              <a:ext cx="60922" cy="403859"/>
            </a:xfrm>
            <a:custGeom>
              <a:avLst/>
              <a:gdLst/>
              <a:ahLst/>
              <a:cxnLst/>
              <a:rect l="0" t="0" r="0" b="0"/>
              <a:pathLst>
                <a:path w="60922" h="403859">
                  <a:moveTo>
                    <a:pt x="60921" y="0"/>
                  </a:moveTo>
                  <a:lnTo>
                    <a:pt x="60073" y="19079"/>
                  </a:lnTo>
                  <a:lnTo>
                    <a:pt x="54889" y="42871"/>
                  </a:lnTo>
                  <a:lnTo>
                    <a:pt x="49568" y="79682"/>
                  </a:lnTo>
                  <a:lnTo>
                    <a:pt x="42787" y="113543"/>
                  </a:lnTo>
                  <a:lnTo>
                    <a:pt x="35645" y="140210"/>
                  </a:lnTo>
                  <a:lnTo>
                    <a:pt x="27673" y="168994"/>
                  </a:lnTo>
                  <a:lnTo>
                    <a:pt x="21309" y="198721"/>
                  </a:lnTo>
                  <a:lnTo>
                    <a:pt x="15657" y="228867"/>
                  </a:lnTo>
                  <a:lnTo>
                    <a:pt x="10323" y="258351"/>
                  </a:lnTo>
                  <a:lnTo>
                    <a:pt x="5130" y="285566"/>
                  </a:lnTo>
                  <a:lnTo>
                    <a:pt x="1491" y="320644"/>
                  </a:lnTo>
                  <a:lnTo>
                    <a:pt x="415" y="352485"/>
                  </a:lnTo>
                  <a:lnTo>
                    <a:pt x="0" y="388712"/>
                  </a:lnTo>
                  <a:lnTo>
                    <a:pt x="2236" y="395151"/>
                  </a:lnTo>
                  <a:lnTo>
                    <a:pt x="6525" y="402138"/>
                  </a:lnTo>
                  <a:lnTo>
                    <a:pt x="9369" y="403095"/>
                  </a:lnTo>
                  <a:lnTo>
                    <a:pt x="15199" y="40385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135"/>
            <p:cNvSpPr/>
            <p:nvPr/>
          </p:nvSpPr>
          <p:spPr>
            <a:xfrm>
              <a:off x="1383472" y="1540299"/>
              <a:ext cx="124710" cy="165697"/>
            </a:xfrm>
            <a:custGeom>
              <a:avLst/>
              <a:gdLst/>
              <a:ahLst/>
              <a:cxnLst/>
              <a:rect l="0" t="0" r="0" b="0"/>
              <a:pathLst>
                <a:path w="124710" h="165697">
                  <a:moveTo>
                    <a:pt x="87186" y="6559"/>
                  </a:moveTo>
                  <a:lnTo>
                    <a:pt x="83141" y="6559"/>
                  </a:lnTo>
                  <a:lnTo>
                    <a:pt x="81950" y="5713"/>
                  </a:lnTo>
                  <a:lnTo>
                    <a:pt x="81156" y="4303"/>
                  </a:lnTo>
                  <a:lnTo>
                    <a:pt x="80627" y="2514"/>
                  </a:lnTo>
                  <a:lnTo>
                    <a:pt x="79426" y="1323"/>
                  </a:lnTo>
                  <a:lnTo>
                    <a:pt x="75836" y="0"/>
                  </a:lnTo>
                  <a:lnTo>
                    <a:pt x="73692" y="492"/>
                  </a:lnTo>
                  <a:lnTo>
                    <a:pt x="47575" y="16879"/>
                  </a:lnTo>
                  <a:lnTo>
                    <a:pt x="35187" y="28432"/>
                  </a:lnTo>
                  <a:lnTo>
                    <a:pt x="21914" y="53591"/>
                  </a:lnTo>
                  <a:lnTo>
                    <a:pt x="8547" y="90553"/>
                  </a:lnTo>
                  <a:lnTo>
                    <a:pt x="0" y="120047"/>
                  </a:lnTo>
                  <a:lnTo>
                    <a:pt x="2840" y="137647"/>
                  </a:lnTo>
                  <a:lnTo>
                    <a:pt x="6802" y="148358"/>
                  </a:lnTo>
                  <a:lnTo>
                    <a:pt x="13643" y="156506"/>
                  </a:lnTo>
                  <a:lnTo>
                    <a:pt x="22328" y="162103"/>
                  </a:lnTo>
                  <a:lnTo>
                    <a:pt x="41701" y="165696"/>
                  </a:lnTo>
                  <a:lnTo>
                    <a:pt x="51730" y="165341"/>
                  </a:lnTo>
                  <a:lnTo>
                    <a:pt x="61832" y="162361"/>
                  </a:lnTo>
                  <a:lnTo>
                    <a:pt x="97350" y="138402"/>
                  </a:lnTo>
                  <a:lnTo>
                    <a:pt x="111741" y="125116"/>
                  </a:lnTo>
                  <a:lnTo>
                    <a:pt x="118702" y="115415"/>
                  </a:lnTo>
                  <a:lnTo>
                    <a:pt x="122360" y="105457"/>
                  </a:lnTo>
                  <a:lnTo>
                    <a:pt x="124709" y="85267"/>
                  </a:lnTo>
                  <a:lnTo>
                    <a:pt x="121071" y="70050"/>
                  </a:lnTo>
                  <a:lnTo>
                    <a:pt x="114631" y="58862"/>
                  </a:lnTo>
                  <a:lnTo>
                    <a:pt x="98785" y="47496"/>
                  </a:lnTo>
                  <a:lnTo>
                    <a:pt x="84320" y="40514"/>
                  </a:lnTo>
                  <a:lnTo>
                    <a:pt x="47525" y="37131"/>
                  </a:lnTo>
                  <a:lnTo>
                    <a:pt x="41467" y="370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136"/>
            <p:cNvSpPr/>
            <p:nvPr/>
          </p:nvSpPr>
          <p:spPr>
            <a:xfrm>
              <a:off x="1775459" y="1386839"/>
              <a:ext cx="30481" cy="326283"/>
            </a:xfrm>
            <a:custGeom>
              <a:avLst/>
              <a:gdLst/>
              <a:ahLst/>
              <a:cxnLst/>
              <a:rect l="0" t="0" r="0" b="0"/>
              <a:pathLst>
                <a:path w="30481" h="326283">
                  <a:moveTo>
                    <a:pt x="30480" y="0"/>
                  </a:moveTo>
                  <a:lnTo>
                    <a:pt x="30480" y="35723"/>
                  </a:lnTo>
                  <a:lnTo>
                    <a:pt x="30480" y="72155"/>
                  </a:lnTo>
                  <a:lnTo>
                    <a:pt x="26435" y="105953"/>
                  </a:lnTo>
                  <a:lnTo>
                    <a:pt x="19875" y="142777"/>
                  </a:lnTo>
                  <a:lnTo>
                    <a:pt x="17299" y="170137"/>
                  </a:lnTo>
                  <a:lnTo>
                    <a:pt x="15309" y="198383"/>
                  </a:lnTo>
                  <a:lnTo>
                    <a:pt x="11602" y="225047"/>
                  </a:lnTo>
                  <a:lnTo>
                    <a:pt x="4755" y="259814"/>
                  </a:lnTo>
                  <a:lnTo>
                    <a:pt x="939" y="294974"/>
                  </a:lnTo>
                  <a:lnTo>
                    <a:pt x="10" y="326282"/>
                  </a:lnTo>
                  <a:lnTo>
                    <a:pt x="0" y="3200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137"/>
            <p:cNvSpPr/>
            <p:nvPr/>
          </p:nvSpPr>
          <p:spPr>
            <a:xfrm>
              <a:off x="1897481" y="1379220"/>
              <a:ext cx="30379" cy="312420"/>
            </a:xfrm>
            <a:custGeom>
              <a:avLst/>
              <a:gdLst/>
              <a:ahLst/>
              <a:cxnLst/>
              <a:rect l="0" t="0" r="0" b="0"/>
              <a:pathLst>
                <a:path w="30379" h="312420">
                  <a:moveTo>
                    <a:pt x="30378" y="0"/>
                  </a:moveTo>
                  <a:lnTo>
                    <a:pt x="26332" y="4044"/>
                  </a:lnTo>
                  <a:lnTo>
                    <a:pt x="24347" y="10546"/>
                  </a:lnTo>
                  <a:lnTo>
                    <a:pt x="22121" y="40335"/>
                  </a:lnTo>
                  <a:lnTo>
                    <a:pt x="17584" y="68301"/>
                  </a:lnTo>
                  <a:lnTo>
                    <a:pt x="15863" y="103868"/>
                  </a:lnTo>
                  <a:lnTo>
                    <a:pt x="15460" y="131677"/>
                  </a:lnTo>
                  <a:lnTo>
                    <a:pt x="13024" y="158711"/>
                  </a:lnTo>
                  <a:lnTo>
                    <a:pt x="9964" y="185684"/>
                  </a:lnTo>
                  <a:lnTo>
                    <a:pt x="8605" y="214605"/>
                  </a:lnTo>
                  <a:lnTo>
                    <a:pt x="3795" y="251358"/>
                  </a:lnTo>
                  <a:lnTo>
                    <a:pt x="412" y="287873"/>
                  </a:lnTo>
                  <a:lnTo>
                    <a:pt x="0" y="305501"/>
                  </a:lnTo>
                  <a:lnTo>
                    <a:pt x="813" y="307807"/>
                  </a:lnTo>
                  <a:lnTo>
                    <a:pt x="2200" y="309344"/>
                  </a:lnTo>
                  <a:lnTo>
                    <a:pt x="7519" y="3124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138"/>
            <p:cNvSpPr/>
            <p:nvPr/>
          </p:nvSpPr>
          <p:spPr>
            <a:xfrm>
              <a:off x="1775459" y="1539239"/>
              <a:ext cx="182881" cy="91440"/>
            </a:xfrm>
            <a:custGeom>
              <a:avLst/>
              <a:gdLst/>
              <a:ahLst/>
              <a:cxnLst/>
              <a:rect l="0" t="0" r="0" b="0"/>
              <a:pathLst>
                <a:path w="182881" h="91440">
                  <a:moveTo>
                    <a:pt x="0" y="91439"/>
                  </a:moveTo>
                  <a:lnTo>
                    <a:pt x="17696" y="76002"/>
                  </a:lnTo>
                  <a:lnTo>
                    <a:pt x="47894" y="57391"/>
                  </a:lnTo>
                  <a:lnTo>
                    <a:pt x="75903" y="43722"/>
                  </a:lnTo>
                  <a:lnTo>
                    <a:pt x="109791" y="33086"/>
                  </a:lnTo>
                  <a:lnTo>
                    <a:pt x="140810" y="20434"/>
                  </a:lnTo>
                  <a:lnTo>
                    <a:pt x="177138" y="3620"/>
                  </a:lnTo>
                  <a:lnTo>
                    <a:pt x="18288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139"/>
            <p:cNvSpPr/>
            <p:nvPr/>
          </p:nvSpPr>
          <p:spPr>
            <a:xfrm>
              <a:off x="2034539" y="1547437"/>
              <a:ext cx="198121" cy="238828"/>
            </a:xfrm>
            <a:custGeom>
              <a:avLst/>
              <a:gdLst/>
              <a:ahLst/>
              <a:cxnLst/>
              <a:rect l="0" t="0" r="0" b="0"/>
              <a:pathLst>
                <a:path w="198121" h="238828">
                  <a:moveTo>
                    <a:pt x="0" y="83241"/>
                  </a:moveTo>
                  <a:lnTo>
                    <a:pt x="0" y="72636"/>
                  </a:lnTo>
                  <a:lnTo>
                    <a:pt x="15438" y="37306"/>
                  </a:lnTo>
                  <a:lnTo>
                    <a:pt x="25176" y="22219"/>
                  </a:lnTo>
                  <a:lnTo>
                    <a:pt x="38786" y="9280"/>
                  </a:lnTo>
                  <a:lnTo>
                    <a:pt x="48566" y="3803"/>
                  </a:lnTo>
                  <a:lnTo>
                    <a:pt x="68640" y="288"/>
                  </a:lnTo>
                  <a:lnTo>
                    <a:pt x="73700" y="0"/>
                  </a:lnTo>
                  <a:lnTo>
                    <a:pt x="77921" y="1501"/>
                  </a:lnTo>
                  <a:lnTo>
                    <a:pt x="97582" y="20685"/>
                  </a:lnTo>
                  <a:lnTo>
                    <a:pt x="108030" y="35262"/>
                  </a:lnTo>
                  <a:lnTo>
                    <a:pt x="112442" y="58395"/>
                  </a:lnTo>
                  <a:lnTo>
                    <a:pt x="113750" y="86698"/>
                  </a:lnTo>
                  <a:lnTo>
                    <a:pt x="114137" y="116533"/>
                  </a:lnTo>
                  <a:lnTo>
                    <a:pt x="106161" y="146822"/>
                  </a:lnTo>
                  <a:lnTo>
                    <a:pt x="97119" y="177245"/>
                  </a:lnTo>
                  <a:lnTo>
                    <a:pt x="80988" y="203665"/>
                  </a:lnTo>
                  <a:lnTo>
                    <a:pt x="64166" y="219488"/>
                  </a:lnTo>
                  <a:lnTo>
                    <a:pt x="33078" y="237879"/>
                  </a:lnTo>
                  <a:lnTo>
                    <a:pt x="28825" y="238827"/>
                  </a:lnTo>
                  <a:lnTo>
                    <a:pt x="25144" y="238611"/>
                  </a:lnTo>
                  <a:lnTo>
                    <a:pt x="13150" y="236228"/>
                  </a:lnTo>
                  <a:lnTo>
                    <a:pt x="10460" y="234340"/>
                  </a:lnTo>
                  <a:lnTo>
                    <a:pt x="5214" y="227725"/>
                  </a:lnTo>
                  <a:lnTo>
                    <a:pt x="2318" y="219141"/>
                  </a:lnTo>
                  <a:lnTo>
                    <a:pt x="457" y="199833"/>
                  </a:lnTo>
                  <a:lnTo>
                    <a:pt x="4180" y="184769"/>
                  </a:lnTo>
                  <a:lnTo>
                    <a:pt x="10608" y="176907"/>
                  </a:lnTo>
                  <a:lnTo>
                    <a:pt x="19107" y="171437"/>
                  </a:lnTo>
                  <a:lnTo>
                    <a:pt x="38362" y="167927"/>
                  </a:lnTo>
                  <a:lnTo>
                    <a:pt x="64381" y="168023"/>
                  </a:lnTo>
                  <a:lnTo>
                    <a:pt x="99510" y="177684"/>
                  </a:lnTo>
                  <a:lnTo>
                    <a:pt x="131189" y="189982"/>
                  </a:lnTo>
                  <a:lnTo>
                    <a:pt x="152888" y="195302"/>
                  </a:lnTo>
                  <a:lnTo>
                    <a:pt x="187617" y="197346"/>
                  </a:lnTo>
                  <a:lnTo>
                    <a:pt x="198120" y="1975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140"/>
            <p:cNvSpPr/>
            <p:nvPr/>
          </p:nvSpPr>
          <p:spPr>
            <a:xfrm>
              <a:off x="2279155" y="1379220"/>
              <a:ext cx="196634" cy="242907"/>
            </a:xfrm>
            <a:custGeom>
              <a:avLst/>
              <a:gdLst/>
              <a:ahLst/>
              <a:cxnLst/>
              <a:rect l="0" t="0" r="0" b="0"/>
              <a:pathLst>
                <a:path w="196634" h="242907">
                  <a:moveTo>
                    <a:pt x="67804" y="0"/>
                  </a:moveTo>
                  <a:lnTo>
                    <a:pt x="72195" y="0"/>
                  </a:lnTo>
                  <a:lnTo>
                    <a:pt x="70320" y="0"/>
                  </a:lnTo>
                  <a:lnTo>
                    <a:pt x="66664" y="2257"/>
                  </a:lnTo>
                  <a:lnTo>
                    <a:pt x="62217" y="6929"/>
                  </a:lnTo>
                  <a:lnTo>
                    <a:pt x="36966" y="40335"/>
                  </a:lnTo>
                  <a:lnTo>
                    <a:pt x="23017" y="77143"/>
                  </a:lnTo>
                  <a:lnTo>
                    <a:pt x="12483" y="109216"/>
                  </a:lnTo>
                  <a:lnTo>
                    <a:pt x="3152" y="143272"/>
                  </a:lnTo>
                  <a:lnTo>
                    <a:pt x="0" y="181077"/>
                  </a:lnTo>
                  <a:lnTo>
                    <a:pt x="3500" y="205204"/>
                  </a:lnTo>
                  <a:lnTo>
                    <a:pt x="13943" y="224395"/>
                  </a:lnTo>
                  <a:lnTo>
                    <a:pt x="25240" y="233221"/>
                  </a:lnTo>
                  <a:lnTo>
                    <a:pt x="38726" y="239121"/>
                  </a:lnTo>
                  <a:lnTo>
                    <a:pt x="70338" y="242906"/>
                  </a:lnTo>
                  <a:lnTo>
                    <a:pt x="96778" y="241305"/>
                  </a:lnTo>
                  <a:lnTo>
                    <a:pt x="120697" y="233211"/>
                  </a:lnTo>
                  <a:lnTo>
                    <a:pt x="143871" y="217829"/>
                  </a:lnTo>
                  <a:lnTo>
                    <a:pt x="174458" y="189878"/>
                  </a:lnTo>
                  <a:lnTo>
                    <a:pt x="189247" y="163409"/>
                  </a:lnTo>
                  <a:lnTo>
                    <a:pt x="194944" y="134119"/>
                  </a:lnTo>
                  <a:lnTo>
                    <a:pt x="196633" y="108036"/>
                  </a:lnTo>
                  <a:lnTo>
                    <a:pt x="192513" y="94300"/>
                  </a:lnTo>
                  <a:lnTo>
                    <a:pt x="176069" y="71685"/>
                  </a:lnTo>
                  <a:lnTo>
                    <a:pt x="153412" y="60091"/>
                  </a:lnTo>
                  <a:lnTo>
                    <a:pt x="121203" y="55339"/>
                  </a:lnTo>
                  <a:lnTo>
                    <a:pt x="98284" y="5333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0" name="SMARTInkShape-2141"/>
          <p:cNvSpPr/>
          <p:nvPr/>
        </p:nvSpPr>
        <p:spPr>
          <a:xfrm>
            <a:off x="365759" y="1272539"/>
            <a:ext cx="2956560" cy="167640"/>
          </a:xfrm>
          <a:custGeom>
            <a:avLst/>
            <a:gdLst/>
            <a:ahLst/>
            <a:cxnLst/>
            <a:rect l="0" t="0" r="0" b="0"/>
            <a:pathLst>
              <a:path w="2956560" h="167640">
                <a:moveTo>
                  <a:pt x="0" y="167639"/>
                </a:moveTo>
                <a:lnTo>
                  <a:pt x="0" y="163595"/>
                </a:lnTo>
                <a:lnTo>
                  <a:pt x="847" y="162404"/>
                </a:lnTo>
                <a:lnTo>
                  <a:pt x="2257" y="161609"/>
                </a:lnTo>
                <a:lnTo>
                  <a:pt x="36046" y="153487"/>
                </a:lnTo>
                <a:lnTo>
                  <a:pt x="69312" y="152543"/>
                </a:lnTo>
                <a:lnTo>
                  <a:pt x="91657" y="150185"/>
                </a:lnTo>
                <a:lnTo>
                  <a:pt x="126008" y="145847"/>
                </a:lnTo>
                <a:lnTo>
                  <a:pt x="155399" y="141052"/>
                </a:lnTo>
                <a:lnTo>
                  <a:pt x="185555" y="138314"/>
                </a:lnTo>
                <a:lnTo>
                  <a:pt x="219986" y="133456"/>
                </a:lnTo>
                <a:lnTo>
                  <a:pt x="256997" y="130701"/>
                </a:lnTo>
                <a:lnTo>
                  <a:pt x="284401" y="127798"/>
                </a:lnTo>
                <a:lnTo>
                  <a:pt x="313513" y="123686"/>
                </a:lnTo>
                <a:lnTo>
                  <a:pt x="343387" y="119036"/>
                </a:lnTo>
                <a:lnTo>
                  <a:pt x="373596" y="114148"/>
                </a:lnTo>
                <a:lnTo>
                  <a:pt x="404802" y="109153"/>
                </a:lnTo>
                <a:lnTo>
                  <a:pt x="438428" y="104109"/>
                </a:lnTo>
                <a:lnTo>
                  <a:pt x="473127" y="101304"/>
                </a:lnTo>
                <a:lnTo>
                  <a:pt x="508305" y="99210"/>
                </a:lnTo>
                <a:lnTo>
                  <a:pt x="543695" y="95459"/>
                </a:lnTo>
                <a:lnTo>
                  <a:pt x="581438" y="90968"/>
                </a:lnTo>
                <a:lnTo>
                  <a:pt x="600985" y="88585"/>
                </a:lnTo>
                <a:lnTo>
                  <a:pt x="638510" y="83680"/>
                </a:lnTo>
                <a:lnTo>
                  <a:pt x="675788" y="78678"/>
                </a:lnTo>
                <a:lnTo>
                  <a:pt x="695212" y="76159"/>
                </a:lnTo>
                <a:lnTo>
                  <a:pt x="714935" y="73633"/>
                </a:lnTo>
                <a:lnTo>
                  <a:pt x="734856" y="71948"/>
                </a:lnTo>
                <a:lnTo>
                  <a:pt x="754912" y="70825"/>
                </a:lnTo>
                <a:lnTo>
                  <a:pt x="775054" y="70078"/>
                </a:lnTo>
                <a:lnTo>
                  <a:pt x="795255" y="68732"/>
                </a:lnTo>
                <a:lnTo>
                  <a:pt x="815497" y="66987"/>
                </a:lnTo>
                <a:lnTo>
                  <a:pt x="835765" y="64978"/>
                </a:lnTo>
                <a:lnTo>
                  <a:pt x="856896" y="62793"/>
                </a:lnTo>
                <a:lnTo>
                  <a:pt x="878604" y="60489"/>
                </a:lnTo>
                <a:lnTo>
                  <a:pt x="900697" y="58106"/>
                </a:lnTo>
                <a:lnTo>
                  <a:pt x="922198" y="56516"/>
                </a:lnTo>
                <a:lnTo>
                  <a:pt x="943304" y="55459"/>
                </a:lnTo>
                <a:lnTo>
                  <a:pt x="964150" y="54751"/>
                </a:lnTo>
                <a:lnTo>
                  <a:pt x="985667" y="53435"/>
                </a:lnTo>
                <a:lnTo>
                  <a:pt x="1007631" y="51710"/>
                </a:lnTo>
                <a:lnTo>
                  <a:pt x="1029894" y="49714"/>
                </a:lnTo>
                <a:lnTo>
                  <a:pt x="1052356" y="47536"/>
                </a:lnTo>
                <a:lnTo>
                  <a:pt x="1074951" y="45236"/>
                </a:lnTo>
                <a:lnTo>
                  <a:pt x="1097634" y="42859"/>
                </a:lnTo>
                <a:lnTo>
                  <a:pt x="1120376" y="41271"/>
                </a:lnTo>
                <a:lnTo>
                  <a:pt x="1143158" y="40214"/>
                </a:lnTo>
                <a:lnTo>
                  <a:pt x="1165965" y="39509"/>
                </a:lnTo>
                <a:lnTo>
                  <a:pt x="1189636" y="38193"/>
                </a:lnTo>
                <a:lnTo>
                  <a:pt x="1213884" y="36469"/>
                </a:lnTo>
                <a:lnTo>
                  <a:pt x="1238517" y="34472"/>
                </a:lnTo>
                <a:lnTo>
                  <a:pt x="1262558" y="32296"/>
                </a:lnTo>
                <a:lnTo>
                  <a:pt x="1286205" y="29996"/>
                </a:lnTo>
                <a:lnTo>
                  <a:pt x="1309590" y="27617"/>
                </a:lnTo>
                <a:lnTo>
                  <a:pt x="1333646" y="26032"/>
                </a:lnTo>
                <a:lnTo>
                  <a:pt x="1358152" y="24975"/>
                </a:lnTo>
                <a:lnTo>
                  <a:pt x="1382954" y="24270"/>
                </a:lnTo>
                <a:lnTo>
                  <a:pt x="1407955" y="22954"/>
                </a:lnTo>
                <a:lnTo>
                  <a:pt x="1433091" y="21228"/>
                </a:lnTo>
                <a:lnTo>
                  <a:pt x="1458313" y="19233"/>
                </a:lnTo>
                <a:lnTo>
                  <a:pt x="1483595" y="17902"/>
                </a:lnTo>
                <a:lnTo>
                  <a:pt x="1508918" y="17015"/>
                </a:lnTo>
                <a:lnTo>
                  <a:pt x="1534264" y="16423"/>
                </a:lnTo>
                <a:lnTo>
                  <a:pt x="1559630" y="15182"/>
                </a:lnTo>
                <a:lnTo>
                  <a:pt x="1585007" y="13507"/>
                </a:lnTo>
                <a:lnTo>
                  <a:pt x="1610392" y="11545"/>
                </a:lnTo>
                <a:lnTo>
                  <a:pt x="1635781" y="10236"/>
                </a:lnTo>
                <a:lnTo>
                  <a:pt x="1661174" y="9365"/>
                </a:lnTo>
                <a:lnTo>
                  <a:pt x="1686569" y="8783"/>
                </a:lnTo>
                <a:lnTo>
                  <a:pt x="1711967" y="8395"/>
                </a:lnTo>
                <a:lnTo>
                  <a:pt x="1737364" y="8137"/>
                </a:lnTo>
                <a:lnTo>
                  <a:pt x="1762763" y="7965"/>
                </a:lnTo>
                <a:lnTo>
                  <a:pt x="1787315" y="7004"/>
                </a:lnTo>
                <a:lnTo>
                  <a:pt x="1811304" y="5515"/>
                </a:lnTo>
                <a:lnTo>
                  <a:pt x="1834915" y="3676"/>
                </a:lnTo>
                <a:lnTo>
                  <a:pt x="1859971" y="2451"/>
                </a:lnTo>
                <a:lnTo>
                  <a:pt x="1885988" y="1634"/>
                </a:lnTo>
                <a:lnTo>
                  <a:pt x="1912644" y="1090"/>
                </a:lnTo>
                <a:lnTo>
                  <a:pt x="1938884" y="727"/>
                </a:lnTo>
                <a:lnTo>
                  <a:pt x="1964842" y="485"/>
                </a:lnTo>
                <a:lnTo>
                  <a:pt x="1990614" y="323"/>
                </a:lnTo>
                <a:lnTo>
                  <a:pt x="2016264" y="216"/>
                </a:lnTo>
                <a:lnTo>
                  <a:pt x="2041828" y="143"/>
                </a:lnTo>
                <a:lnTo>
                  <a:pt x="2067339" y="95"/>
                </a:lnTo>
                <a:lnTo>
                  <a:pt x="2093660" y="63"/>
                </a:lnTo>
                <a:lnTo>
                  <a:pt x="2120520" y="43"/>
                </a:lnTo>
                <a:lnTo>
                  <a:pt x="2147739" y="28"/>
                </a:lnTo>
                <a:lnTo>
                  <a:pt x="2174353" y="18"/>
                </a:lnTo>
                <a:lnTo>
                  <a:pt x="2200563" y="12"/>
                </a:lnTo>
                <a:lnTo>
                  <a:pt x="2226501" y="9"/>
                </a:lnTo>
                <a:lnTo>
                  <a:pt x="2252262" y="5"/>
                </a:lnTo>
                <a:lnTo>
                  <a:pt x="2277900" y="3"/>
                </a:lnTo>
                <a:lnTo>
                  <a:pt x="2303461" y="2"/>
                </a:lnTo>
                <a:lnTo>
                  <a:pt x="2328121" y="2"/>
                </a:lnTo>
                <a:lnTo>
                  <a:pt x="2352180" y="2"/>
                </a:lnTo>
                <a:lnTo>
                  <a:pt x="2375840" y="0"/>
                </a:lnTo>
                <a:lnTo>
                  <a:pt x="2400081" y="0"/>
                </a:lnTo>
                <a:lnTo>
                  <a:pt x="2424707" y="0"/>
                </a:lnTo>
                <a:lnTo>
                  <a:pt x="2449592" y="0"/>
                </a:lnTo>
                <a:lnTo>
                  <a:pt x="2473801" y="0"/>
                </a:lnTo>
                <a:lnTo>
                  <a:pt x="2497560" y="0"/>
                </a:lnTo>
                <a:lnTo>
                  <a:pt x="2521020" y="0"/>
                </a:lnTo>
                <a:lnTo>
                  <a:pt x="2544281" y="0"/>
                </a:lnTo>
                <a:lnTo>
                  <a:pt x="2567406" y="0"/>
                </a:lnTo>
                <a:lnTo>
                  <a:pt x="2590445" y="0"/>
                </a:lnTo>
                <a:lnTo>
                  <a:pt x="2612577" y="0"/>
                </a:lnTo>
                <a:lnTo>
                  <a:pt x="2634104" y="0"/>
                </a:lnTo>
                <a:lnTo>
                  <a:pt x="2655230" y="0"/>
                </a:lnTo>
                <a:lnTo>
                  <a:pt x="2676087" y="0"/>
                </a:lnTo>
                <a:lnTo>
                  <a:pt x="2696764" y="0"/>
                </a:lnTo>
                <a:lnTo>
                  <a:pt x="2717322" y="0"/>
                </a:lnTo>
                <a:lnTo>
                  <a:pt x="2736954" y="847"/>
                </a:lnTo>
                <a:lnTo>
                  <a:pt x="2774574" y="4046"/>
                </a:lnTo>
                <a:lnTo>
                  <a:pt x="2808791" y="6031"/>
                </a:lnTo>
                <a:lnTo>
                  <a:pt x="2841778" y="6914"/>
                </a:lnTo>
                <a:lnTo>
                  <a:pt x="2876195" y="7307"/>
                </a:lnTo>
                <a:lnTo>
                  <a:pt x="2904473" y="7480"/>
                </a:lnTo>
                <a:lnTo>
                  <a:pt x="2942132" y="7593"/>
                </a:lnTo>
                <a:lnTo>
                  <a:pt x="2956559" y="7619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" name="SMARTInkShape-Group337"/>
          <p:cNvGrpSpPr/>
          <p:nvPr/>
        </p:nvGrpSpPr>
        <p:grpSpPr>
          <a:xfrm>
            <a:off x="6172241" y="634421"/>
            <a:ext cx="1066760" cy="706203"/>
            <a:chOff x="6172241" y="634421"/>
            <a:chExt cx="1066760" cy="706203"/>
          </a:xfrm>
        </p:grpSpPr>
        <p:sp>
          <p:nvSpPr>
            <p:cNvPr id="151" name="SMARTInkShape-2142"/>
            <p:cNvSpPr/>
            <p:nvPr/>
          </p:nvSpPr>
          <p:spPr>
            <a:xfrm>
              <a:off x="6172241" y="1026516"/>
              <a:ext cx="281899" cy="314108"/>
            </a:xfrm>
            <a:custGeom>
              <a:avLst/>
              <a:gdLst/>
              <a:ahLst/>
              <a:cxnLst/>
              <a:rect l="0" t="0" r="0" b="0"/>
              <a:pathLst>
                <a:path w="281899" h="314108">
                  <a:moveTo>
                    <a:pt x="22818" y="169822"/>
                  </a:moveTo>
                  <a:lnTo>
                    <a:pt x="21972" y="181989"/>
                  </a:lnTo>
                  <a:lnTo>
                    <a:pt x="16787" y="202957"/>
                  </a:lnTo>
                  <a:lnTo>
                    <a:pt x="15337" y="240224"/>
                  </a:lnTo>
                  <a:lnTo>
                    <a:pt x="15216" y="275897"/>
                  </a:lnTo>
                  <a:lnTo>
                    <a:pt x="15198" y="313860"/>
                  </a:lnTo>
                  <a:lnTo>
                    <a:pt x="15198" y="314107"/>
                  </a:lnTo>
                  <a:lnTo>
                    <a:pt x="11152" y="310410"/>
                  </a:lnTo>
                  <a:lnTo>
                    <a:pt x="9166" y="303990"/>
                  </a:lnTo>
                  <a:lnTo>
                    <a:pt x="6941" y="274258"/>
                  </a:lnTo>
                  <a:lnTo>
                    <a:pt x="1589" y="237458"/>
                  </a:lnTo>
                  <a:lnTo>
                    <a:pt x="441" y="205385"/>
                  </a:lnTo>
                  <a:lnTo>
                    <a:pt x="102" y="171329"/>
                  </a:lnTo>
                  <a:lnTo>
                    <a:pt x="0" y="137532"/>
                  </a:lnTo>
                  <a:lnTo>
                    <a:pt x="2229" y="105221"/>
                  </a:lnTo>
                  <a:lnTo>
                    <a:pt x="8567" y="70598"/>
                  </a:lnTo>
                  <a:lnTo>
                    <a:pt x="15356" y="62787"/>
                  </a:lnTo>
                  <a:lnTo>
                    <a:pt x="21758" y="58751"/>
                  </a:lnTo>
                  <a:lnTo>
                    <a:pt x="24652" y="57675"/>
                  </a:lnTo>
                  <a:lnTo>
                    <a:pt x="32381" y="58738"/>
                  </a:lnTo>
                  <a:lnTo>
                    <a:pt x="36814" y="60206"/>
                  </a:lnTo>
                  <a:lnTo>
                    <a:pt x="43997" y="66354"/>
                  </a:lnTo>
                  <a:lnTo>
                    <a:pt x="75090" y="102193"/>
                  </a:lnTo>
                  <a:lnTo>
                    <a:pt x="96267" y="135957"/>
                  </a:lnTo>
                  <a:lnTo>
                    <a:pt x="111656" y="165244"/>
                  </a:lnTo>
                  <a:lnTo>
                    <a:pt x="125943" y="198553"/>
                  </a:lnTo>
                  <a:lnTo>
                    <a:pt x="143709" y="236285"/>
                  </a:lnTo>
                  <a:lnTo>
                    <a:pt x="144602" y="238125"/>
                  </a:lnTo>
                  <a:lnTo>
                    <a:pt x="144730" y="206309"/>
                  </a:lnTo>
                  <a:lnTo>
                    <a:pt x="142478" y="172608"/>
                  </a:lnTo>
                  <a:lnTo>
                    <a:pt x="138707" y="137910"/>
                  </a:lnTo>
                  <a:lnTo>
                    <a:pt x="137588" y="100818"/>
                  </a:lnTo>
                  <a:lnTo>
                    <a:pt x="137258" y="65275"/>
                  </a:lnTo>
                  <a:lnTo>
                    <a:pt x="137145" y="31014"/>
                  </a:lnTo>
                  <a:lnTo>
                    <a:pt x="141172" y="13359"/>
                  </a:lnTo>
                  <a:lnTo>
                    <a:pt x="147727" y="1450"/>
                  </a:lnTo>
                  <a:lnTo>
                    <a:pt x="150964" y="0"/>
                  </a:lnTo>
                  <a:lnTo>
                    <a:pt x="159076" y="649"/>
                  </a:lnTo>
                  <a:lnTo>
                    <a:pt x="166069" y="3759"/>
                  </a:lnTo>
                  <a:lnTo>
                    <a:pt x="169119" y="5773"/>
                  </a:lnTo>
                  <a:lnTo>
                    <a:pt x="189334" y="34707"/>
                  </a:lnTo>
                  <a:lnTo>
                    <a:pt x="202435" y="69631"/>
                  </a:lnTo>
                  <a:lnTo>
                    <a:pt x="211410" y="99120"/>
                  </a:lnTo>
                  <a:lnTo>
                    <a:pt x="226927" y="134910"/>
                  </a:lnTo>
                  <a:lnTo>
                    <a:pt x="237953" y="153270"/>
                  </a:lnTo>
                  <a:lnTo>
                    <a:pt x="247126" y="162465"/>
                  </a:lnTo>
                  <a:lnTo>
                    <a:pt x="260965" y="167643"/>
                  </a:lnTo>
                  <a:lnTo>
                    <a:pt x="281898" y="16982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143"/>
            <p:cNvSpPr/>
            <p:nvPr/>
          </p:nvSpPr>
          <p:spPr>
            <a:xfrm>
              <a:off x="6507650" y="929638"/>
              <a:ext cx="220810" cy="197182"/>
            </a:xfrm>
            <a:custGeom>
              <a:avLst/>
              <a:gdLst/>
              <a:ahLst/>
              <a:cxnLst/>
              <a:rect l="0" t="0" r="0" b="0"/>
              <a:pathLst>
                <a:path w="220810" h="197182">
                  <a:moveTo>
                    <a:pt x="91268" y="0"/>
                  </a:moveTo>
                  <a:lnTo>
                    <a:pt x="87224" y="4046"/>
                  </a:lnTo>
                  <a:lnTo>
                    <a:pt x="80723" y="6032"/>
                  </a:lnTo>
                  <a:lnTo>
                    <a:pt x="76617" y="6562"/>
                  </a:lnTo>
                  <a:lnTo>
                    <a:pt x="67541" y="11665"/>
                  </a:lnTo>
                  <a:lnTo>
                    <a:pt x="42895" y="34401"/>
                  </a:lnTo>
                  <a:lnTo>
                    <a:pt x="22666" y="63993"/>
                  </a:lnTo>
                  <a:lnTo>
                    <a:pt x="6411" y="98154"/>
                  </a:lnTo>
                  <a:lnTo>
                    <a:pt x="1130" y="134598"/>
                  </a:lnTo>
                  <a:lnTo>
                    <a:pt x="0" y="170879"/>
                  </a:lnTo>
                  <a:lnTo>
                    <a:pt x="3926" y="187416"/>
                  </a:lnTo>
                  <a:lnTo>
                    <a:pt x="6794" y="190984"/>
                  </a:lnTo>
                  <a:lnTo>
                    <a:pt x="14496" y="194948"/>
                  </a:lnTo>
                  <a:lnTo>
                    <a:pt x="28351" y="197181"/>
                  </a:lnTo>
                  <a:lnTo>
                    <a:pt x="43181" y="193797"/>
                  </a:lnTo>
                  <a:lnTo>
                    <a:pt x="62345" y="183387"/>
                  </a:lnTo>
                  <a:lnTo>
                    <a:pt x="89479" y="154762"/>
                  </a:lnTo>
                  <a:lnTo>
                    <a:pt x="94708" y="142444"/>
                  </a:lnTo>
                  <a:lnTo>
                    <a:pt x="103575" y="106373"/>
                  </a:lnTo>
                  <a:lnTo>
                    <a:pt x="104793" y="84577"/>
                  </a:lnTo>
                  <a:lnTo>
                    <a:pt x="98973" y="53957"/>
                  </a:lnTo>
                  <a:lnTo>
                    <a:pt x="98914" y="57568"/>
                  </a:lnTo>
                  <a:lnTo>
                    <a:pt x="101159" y="61711"/>
                  </a:lnTo>
                  <a:lnTo>
                    <a:pt x="124066" y="99279"/>
                  </a:lnTo>
                  <a:lnTo>
                    <a:pt x="137676" y="112108"/>
                  </a:lnTo>
                  <a:lnTo>
                    <a:pt x="172590" y="131953"/>
                  </a:lnTo>
                  <a:lnTo>
                    <a:pt x="176810" y="132842"/>
                  </a:lnTo>
                  <a:lnTo>
                    <a:pt x="180469" y="132589"/>
                  </a:lnTo>
                  <a:lnTo>
                    <a:pt x="200350" y="123859"/>
                  </a:lnTo>
                  <a:lnTo>
                    <a:pt x="220809" y="1066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144"/>
            <p:cNvSpPr/>
            <p:nvPr/>
          </p:nvSpPr>
          <p:spPr>
            <a:xfrm>
              <a:off x="6713246" y="723900"/>
              <a:ext cx="159994" cy="272982"/>
            </a:xfrm>
            <a:custGeom>
              <a:avLst/>
              <a:gdLst/>
              <a:ahLst/>
              <a:cxnLst/>
              <a:rect l="0" t="0" r="0" b="0"/>
              <a:pathLst>
                <a:path w="159994" h="272982">
                  <a:moveTo>
                    <a:pt x="7593" y="22860"/>
                  </a:moveTo>
                  <a:lnTo>
                    <a:pt x="286" y="22860"/>
                  </a:lnTo>
                  <a:lnTo>
                    <a:pt x="0" y="33465"/>
                  </a:lnTo>
                  <a:lnTo>
                    <a:pt x="17143" y="69511"/>
                  </a:lnTo>
                  <a:lnTo>
                    <a:pt x="33876" y="106174"/>
                  </a:lnTo>
                  <a:lnTo>
                    <a:pt x="47649" y="140208"/>
                  </a:lnTo>
                  <a:lnTo>
                    <a:pt x="58314" y="172117"/>
                  </a:lnTo>
                  <a:lnTo>
                    <a:pt x="70976" y="202174"/>
                  </a:lnTo>
                  <a:lnTo>
                    <a:pt x="85983" y="239325"/>
                  </a:lnTo>
                  <a:lnTo>
                    <a:pt x="91188" y="259535"/>
                  </a:lnTo>
                  <a:lnTo>
                    <a:pt x="92956" y="261924"/>
                  </a:lnTo>
                  <a:lnTo>
                    <a:pt x="94981" y="263515"/>
                  </a:lnTo>
                  <a:lnTo>
                    <a:pt x="97232" y="267542"/>
                  </a:lnTo>
                  <a:lnTo>
                    <a:pt x="98677" y="272981"/>
                  </a:lnTo>
                  <a:lnTo>
                    <a:pt x="96618" y="271466"/>
                  </a:lnTo>
                  <a:lnTo>
                    <a:pt x="94882" y="269878"/>
                  </a:lnTo>
                  <a:lnTo>
                    <a:pt x="92954" y="263596"/>
                  </a:lnTo>
                  <a:lnTo>
                    <a:pt x="85518" y="227658"/>
                  </a:lnTo>
                  <a:lnTo>
                    <a:pt x="84133" y="197934"/>
                  </a:lnTo>
                  <a:lnTo>
                    <a:pt x="83860" y="162365"/>
                  </a:lnTo>
                  <a:lnTo>
                    <a:pt x="83807" y="127745"/>
                  </a:lnTo>
                  <a:lnTo>
                    <a:pt x="87841" y="92589"/>
                  </a:lnTo>
                  <a:lnTo>
                    <a:pt x="94399" y="72965"/>
                  </a:lnTo>
                  <a:lnTo>
                    <a:pt x="119519" y="35667"/>
                  </a:lnTo>
                  <a:lnTo>
                    <a:pt x="150768" y="1637"/>
                  </a:lnTo>
                  <a:lnTo>
                    <a:pt x="153917" y="728"/>
                  </a:lnTo>
                  <a:lnTo>
                    <a:pt x="159993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145"/>
            <p:cNvSpPr/>
            <p:nvPr/>
          </p:nvSpPr>
          <p:spPr>
            <a:xfrm>
              <a:off x="6819900" y="868678"/>
              <a:ext cx="129540" cy="53342"/>
            </a:xfrm>
            <a:custGeom>
              <a:avLst/>
              <a:gdLst/>
              <a:ahLst/>
              <a:cxnLst/>
              <a:rect l="0" t="0" r="0" b="0"/>
              <a:pathLst>
                <a:path w="129540" h="53342">
                  <a:moveTo>
                    <a:pt x="0" y="0"/>
                  </a:moveTo>
                  <a:lnTo>
                    <a:pt x="0" y="4047"/>
                  </a:lnTo>
                  <a:lnTo>
                    <a:pt x="845" y="5238"/>
                  </a:lnTo>
                  <a:lnTo>
                    <a:pt x="2258" y="6033"/>
                  </a:lnTo>
                  <a:lnTo>
                    <a:pt x="4043" y="6561"/>
                  </a:lnTo>
                  <a:lnTo>
                    <a:pt x="5236" y="7762"/>
                  </a:lnTo>
                  <a:lnTo>
                    <a:pt x="6560" y="11352"/>
                  </a:lnTo>
                  <a:lnTo>
                    <a:pt x="11665" y="15771"/>
                  </a:lnTo>
                  <a:lnTo>
                    <a:pt x="18729" y="21404"/>
                  </a:lnTo>
                  <a:lnTo>
                    <a:pt x="32422" y="36558"/>
                  </a:lnTo>
                  <a:lnTo>
                    <a:pt x="55229" y="47957"/>
                  </a:lnTo>
                  <a:lnTo>
                    <a:pt x="78955" y="52277"/>
                  </a:lnTo>
                  <a:lnTo>
                    <a:pt x="114662" y="53201"/>
                  </a:lnTo>
                  <a:lnTo>
                    <a:pt x="129539" y="533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146"/>
            <p:cNvSpPr/>
            <p:nvPr/>
          </p:nvSpPr>
          <p:spPr>
            <a:xfrm>
              <a:off x="6987854" y="634421"/>
              <a:ext cx="251147" cy="229342"/>
            </a:xfrm>
            <a:custGeom>
              <a:avLst/>
              <a:gdLst/>
              <a:ahLst/>
              <a:cxnLst/>
              <a:rect l="0" t="0" r="0" b="0"/>
              <a:pathLst>
                <a:path w="251147" h="229342">
                  <a:moveTo>
                    <a:pt x="7305" y="150439"/>
                  </a:moveTo>
                  <a:lnTo>
                    <a:pt x="3260" y="150439"/>
                  </a:lnTo>
                  <a:lnTo>
                    <a:pt x="2068" y="151285"/>
                  </a:lnTo>
                  <a:lnTo>
                    <a:pt x="1273" y="152695"/>
                  </a:lnTo>
                  <a:lnTo>
                    <a:pt x="0" y="156999"/>
                  </a:lnTo>
                  <a:lnTo>
                    <a:pt x="741" y="157351"/>
                  </a:lnTo>
                  <a:lnTo>
                    <a:pt x="10318" y="157966"/>
                  </a:lnTo>
                  <a:lnTo>
                    <a:pt x="40650" y="149445"/>
                  </a:lnTo>
                  <a:lnTo>
                    <a:pt x="76070" y="129742"/>
                  </a:lnTo>
                  <a:lnTo>
                    <a:pt x="92120" y="116553"/>
                  </a:lnTo>
                  <a:lnTo>
                    <a:pt x="117171" y="80779"/>
                  </a:lnTo>
                  <a:lnTo>
                    <a:pt x="130262" y="59525"/>
                  </a:lnTo>
                  <a:lnTo>
                    <a:pt x="134894" y="42127"/>
                  </a:lnTo>
                  <a:lnTo>
                    <a:pt x="135979" y="31461"/>
                  </a:lnTo>
                  <a:lnTo>
                    <a:pt x="132543" y="15937"/>
                  </a:lnTo>
                  <a:lnTo>
                    <a:pt x="126163" y="4658"/>
                  </a:lnTo>
                  <a:lnTo>
                    <a:pt x="121374" y="981"/>
                  </a:lnTo>
                  <a:lnTo>
                    <a:pt x="118909" y="0"/>
                  </a:lnTo>
                  <a:lnTo>
                    <a:pt x="111659" y="1168"/>
                  </a:lnTo>
                  <a:lnTo>
                    <a:pt x="102790" y="5356"/>
                  </a:lnTo>
                  <a:lnTo>
                    <a:pt x="68017" y="32325"/>
                  </a:lnTo>
                  <a:lnTo>
                    <a:pt x="52010" y="52506"/>
                  </a:lnTo>
                  <a:lnTo>
                    <a:pt x="38587" y="86597"/>
                  </a:lnTo>
                  <a:lnTo>
                    <a:pt x="32660" y="119105"/>
                  </a:lnTo>
                  <a:lnTo>
                    <a:pt x="33163" y="147927"/>
                  </a:lnTo>
                  <a:lnTo>
                    <a:pt x="40917" y="180422"/>
                  </a:lnTo>
                  <a:lnTo>
                    <a:pt x="51448" y="209607"/>
                  </a:lnTo>
                  <a:lnTo>
                    <a:pt x="59663" y="218505"/>
                  </a:lnTo>
                  <a:lnTo>
                    <a:pt x="77851" y="228274"/>
                  </a:lnTo>
                  <a:lnTo>
                    <a:pt x="91999" y="229341"/>
                  </a:lnTo>
                  <a:lnTo>
                    <a:pt x="121777" y="223127"/>
                  </a:lnTo>
                  <a:lnTo>
                    <a:pt x="157357" y="206816"/>
                  </a:lnTo>
                  <a:lnTo>
                    <a:pt x="189721" y="180013"/>
                  </a:lnTo>
                  <a:lnTo>
                    <a:pt x="210650" y="155533"/>
                  </a:lnTo>
                  <a:lnTo>
                    <a:pt x="232892" y="120965"/>
                  </a:lnTo>
                  <a:lnTo>
                    <a:pt x="251146" y="8185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7" name="SMARTInkShape-2147"/>
          <p:cNvSpPr/>
          <p:nvPr/>
        </p:nvSpPr>
        <p:spPr>
          <a:xfrm>
            <a:off x="3726179" y="1165861"/>
            <a:ext cx="2240281" cy="76198"/>
          </a:xfrm>
          <a:custGeom>
            <a:avLst/>
            <a:gdLst/>
            <a:ahLst/>
            <a:cxnLst/>
            <a:rect l="0" t="0" r="0" b="0"/>
            <a:pathLst>
              <a:path w="2240281" h="76198">
                <a:moveTo>
                  <a:pt x="0" y="76197"/>
                </a:moveTo>
                <a:lnTo>
                  <a:pt x="36046" y="76197"/>
                </a:lnTo>
                <a:lnTo>
                  <a:pt x="67296" y="75351"/>
                </a:lnTo>
                <a:lnTo>
                  <a:pt x="98806" y="70167"/>
                </a:lnTo>
                <a:lnTo>
                  <a:pt x="133535" y="68891"/>
                </a:lnTo>
                <a:lnTo>
                  <a:pt x="162992" y="68671"/>
                </a:lnTo>
                <a:lnTo>
                  <a:pt x="197214" y="68605"/>
                </a:lnTo>
                <a:lnTo>
                  <a:pt x="230119" y="68587"/>
                </a:lnTo>
                <a:lnTo>
                  <a:pt x="265363" y="68580"/>
                </a:lnTo>
                <a:lnTo>
                  <a:pt x="302616" y="68578"/>
                </a:lnTo>
                <a:lnTo>
                  <a:pt x="330076" y="66320"/>
                </a:lnTo>
                <a:lnTo>
                  <a:pt x="359213" y="63342"/>
                </a:lnTo>
                <a:lnTo>
                  <a:pt x="389098" y="62017"/>
                </a:lnTo>
                <a:lnTo>
                  <a:pt x="419312" y="61429"/>
                </a:lnTo>
                <a:lnTo>
                  <a:pt x="449675" y="60320"/>
                </a:lnTo>
                <a:lnTo>
                  <a:pt x="480103" y="57006"/>
                </a:lnTo>
                <a:lnTo>
                  <a:pt x="512816" y="52711"/>
                </a:lnTo>
                <a:lnTo>
                  <a:pt x="547112" y="48826"/>
                </a:lnTo>
                <a:lnTo>
                  <a:pt x="582109" y="47100"/>
                </a:lnTo>
                <a:lnTo>
                  <a:pt x="617419" y="44075"/>
                </a:lnTo>
                <a:lnTo>
                  <a:pt x="652868" y="40754"/>
                </a:lnTo>
                <a:lnTo>
                  <a:pt x="688379" y="39279"/>
                </a:lnTo>
                <a:lnTo>
                  <a:pt x="723917" y="36365"/>
                </a:lnTo>
                <a:lnTo>
                  <a:pt x="759468" y="33094"/>
                </a:lnTo>
                <a:lnTo>
                  <a:pt x="795024" y="31641"/>
                </a:lnTo>
                <a:lnTo>
                  <a:pt x="814496" y="31254"/>
                </a:lnTo>
                <a:lnTo>
                  <a:pt x="835096" y="30995"/>
                </a:lnTo>
                <a:lnTo>
                  <a:pt x="856452" y="30823"/>
                </a:lnTo>
                <a:lnTo>
                  <a:pt x="876614" y="30708"/>
                </a:lnTo>
                <a:lnTo>
                  <a:pt x="895983" y="30631"/>
                </a:lnTo>
                <a:lnTo>
                  <a:pt x="914821" y="30580"/>
                </a:lnTo>
                <a:lnTo>
                  <a:pt x="934155" y="29700"/>
                </a:lnTo>
                <a:lnTo>
                  <a:pt x="953817" y="28266"/>
                </a:lnTo>
                <a:lnTo>
                  <a:pt x="973698" y="26463"/>
                </a:lnTo>
                <a:lnTo>
                  <a:pt x="994571" y="25262"/>
                </a:lnTo>
                <a:lnTo>
                  <a:pt x="1016109" y="24461"/>
                </a:lnTo>
                <a:lnTo>
                  <a:pt x="1038086" y="23927"/>
                </a:lnTo>
                <a:lnTo>
                  <a:pt x="1059511" y="23570"/>
                </a:lnTo>
                <a:lnTo>
                  <a:pt x="1080567" y="23332"/>
                </a:lnTo>
                <a:lnTo>
                  <a:pt x="1101377" y="23175"/>
                </a:lnTo>
                <a:lnTo>
                  <a:pt x="1122025" y="23070"/>
                </a:lnTo>
                <a:lnTo>
                  <a:pt x="1142564" y="22998"/>
                </a:lnTo>
                <a:lnTo>
                  <a:pt x="1163030" y="22951"/>
                </a:lnTo>
                <a:lnTo>
                  <a:pt x="1184292" y="22074"/>
                </a:lnTo>
                <a:lnTo>
                  <a:pt x="1206088" y="20641"/>
                </a:lnTo>
                <a:lnTo>
                  <a:pt x="1228240" y="18841"/>
                </a:lnTo>
                <a:lnTo>
                  <a:pt x="1249780" y="17640"/>
                </a:lnTo>
                <a:lnTo>
                  <a:pt x="1270912" y="16839"/>
                </a:lnTo>
                <a:lnTo>
                  <a:pt x="1291775" y="16305"/>
                </a:lnTo>
                <a:lnTo>
                  <a:pt x="1313304" y="15950"/>
                </a:lnTo>
                <a:lnTo>
                  <a:pt x="1335276" y="15713"/>
                </a:lnTo>
                <a:lnTo>
                  <a:pt x="1357544" y="15554"/>
                </a:lnTo>
                <a:lnTo>
                  <a:pt x="1380010" y="15448"/>
                </a:lnTo>
                <a:lnTo>
                  <a:pt x="1402607" y="15379"/>
                </a:lnTo>
                <a:lnTo>
                  <a:pt x="1425291" y="15332"/>
                </a:lnTo>
                <a:lnTo>
                  <a:pt x="1448881" y="14453"/>
                </a:lnTo>
                <a:lnTo>
                  <a:pt x="1473074" y="13021"/>
                </a:lnTo>
                <a:lnTo>
                  <a:pt x="1497670" y="11221"/>
                </a:lnTo>
                <a:lnTo>
                  <a:pt x="1521687" y="10020"/>
                </a:lnTo>
                <a:lnTo>
                  <a:pt x="1545317" y="9219"/>
                </a:lnTo>
                <a:lnTo>
                  <a:pt x="1568691" y="8686"/>
                </a:lnTo>
                <a:lnTo>
                  <a:pt x="1591894" y="8330"/>
                </a:lnTo>
                <a:lnTo>
                  <a:pt x="1614984" y="8093"/>
                </a:lnTo>
                <a:lnTo>
                  <a:pt x="1637995" y="7934"/>
                </a:lnTo>
                <a:lnTo>
                  <a:pt x="1660958" y="7828"/>
                </a:lnTo>
                <a:lnTo>
                  <a:pt x="1683884" y="7759"/>
                </a:lnTo>
                <a:lnTo>
                  <a:pt x="1706790" y="7712"/>
                </a:lnTo>
                <a:lnTo>
                  <a:pt x="1728832" y="7681"/>
                </a:lnTo>
                <a:lnTo>
                  <a:pt x="1750303" y="7660"/>
                </a:lnTo>
                <a:lnTo>
                  <a:pt x="1771388" y="7645"/>
                </a:lnTo>
                <a:lnTo>
                  <a:pt x="1793066" y="6790"/>
                </a:lnTo>
                <a:lnTo>
                  <a:pt x="1815137" y="5373"/>
                </a:lnTo>
                <a:lnTo>
                  <a:pt x="1837472" y="3580"/>
                </a:lnTo>
                <a:lnTo>
                  <a:pt x="1858287" y="2386"/>
                </a:lnTo>
                <a:lnTo>
                  <a:pt x="1878092" y="1590"/>
                </a:lnTo>
                <a:lnTo>
                  <a:pt x="1897221" y="1060"/>
                </a:lnTo>
                <a:lnTo>
                  <a:pt x="1916747" y="705"/>
                </a:lnTo>
                <a:lnTo>
                  <a:pt x="1936538" y="470"/>
                </a:lnTo>
                <a:lnTo>
                  <a:pt x="1956505" y="312"/>
                </a:lnTo>
                <a:lnTo>
                  <a:pt x="1994495" y="137"/>
                </a:lnTo>
                <a:lnTo>
                  <a:pt x="2030289" y="60"/>
                </a:lnTo>
                <a:lnTo>
                  <a:pt x="2063131" y="25"/>
                </a:lnTo>
                <a:lnTo>
                  <a:pt x="2092403" y="10"/>
                </a:lnTo>
                <a:lnTo>
                  <a:pt x="2119523" y="3"/>
                </a:lnTo>
                <a:lnTo>
                  <a:pt x="2156899" y="0"/>
                </a:lnTo>
                <a:lnTo>
                  <a:pt x="2193141" y="2257"/>
                </a:lnTo>
                <a:lnTo>
                  <a:pt x="2229609" y="7148"/>
                </a:lnTo>
                <a:lnTo>
                  <a:pt x="2240280" y="7617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0" name="SMARTInkShape-Group339"/>
          <p:cNvGrpSpPr/>
          <p:nvPr/>
        </p:nvGrpSpPr>
        <p:grpSpPr>
          <a:xfrm>
            <a:off x="906778" y="5067300"/>
            <a:ext cx="4198623" cy="1176509"/>
            <a:chOff x="906778" y="5067300"/>
            <a:chExt cx="4198623" cy="1176509"/>
          </a:xfrm>
        </p:grpSpPr>
        <p:sp>
          <p:nvSpPr>
            <p:cNvPr id="158" name="SMARTInkShape-2148"/>
            <p:cNvSpPr/>
            <p:nvPr/>
          </p:nvSpPr>
          <p:spPr>
            <a:xfrm>
              <a:off x="1485900" y="5334000"/>
              <a:ext cx="228601" cy="30481"/>
            </a:xfrm>
            <a:custGeom>
              <a:avLst/>
              <a:gdLst/>
              <a:ahLst/>
              <a:cxnLst/>
              <a:rect l="0" t="0" r="0" b="0"/>
              <a:pathLst>
                <a:path w="228601" h="30481">
                  <a:moveTo>
                    <a:pt x="0" y="0"/>
                  </a:moveTo>
                  <a:lnTo>
                    <a:pt x="0" y="4045"/>
                  </a:lnTo>
                  <a:lnTo>
                    <a:pt x="4515" y="8289"/>
                  </a:lnTo>
                  <a:lnTo>
                    <a:pt x="11320" y="12149"/>
                  </a:lnTo>
                  <a:lnTo>
                    <a:pt x="17166" y="13867"/>
                  </a:lnTo>
                  <a:lnTo>
                    <a:pt x="50750" y="15058"/>
                  </a:lnTo>
                  <a:lnTo>
                    <a:pt x="81237" y="15204"/>
                  </a:lnTo>
                  <a:lnTo>
                    <a:pt x="114636" y="20469"/>
                  </a:lnTo>
                  <a:lnTo>
                    <a:pt x="150709" y="24645"/>
                  </a:lnTo>
                  <a:lnTo>
                    <a:pt x="186590" y="29326"/>
                  </a:lnTo>
                  <a:lnTo>
                    <a:pt x="228600" y="304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149"/>
            <p:cNvSpPr/>
            <p:nvPr/>
          </p:nvSpPr>
          <p:spPr>
            <a:xfrm>
              <a:off x="1158921" y="5181600"/>
              <a:ext cx="249478" cy="262147"/>
            </a:xfrm>
            <a:custGeom>
              <a:avLst/>
              <a:gdLst/>
              <a:ahLst/>
              <a:cxnLst/>
              <a:rect l="0" t="0" r="0" b="0"/>
              <a:pathLst>
                <a:path w="249478" h="262147">
                  <a:moveTo>
                    <a:pt x="113618" y="0"/>
                  </a:moveTo>
                  <a:lnTo>
                    <a:pt x="95706" y="0"/>
                  </a:lnTo>
                  <a:lnTo>
                    <a:pt x="60075" y="15437"/>
                  </a:lnTo>
                  <a:lnTo>
                    <a:pt x="50875" y="21253"/>
                  </a:lnTo>
                  <a:lnTo>
                    <a:pt x="27390" y="49410"/>
                  </a:lnTo>
                  <a:lnTo>
                    <a:pt x="12370" y="84304"/>
                  </a:lnTo>
                  <a:lnTo>
                    <a:pt x="2774" y="115242"/>
                  </a:lnTo>
                  <a:lnTo>
                    <a:pt x="0" y="153087"/>
                  </a:lnTo>
                  <a:lnTo>
                    <a:pt x="1778" y="178568"/>
                  </a:lnTo>
                  <a:lnTo>
                    <a:pt x="9924" y="199100"/>
                  </a:lnTo>
                  <a:lnTo>
                    <a:pt x="28341" y="230265"/>
                  </a:lnTo>
                  <a:lnTo>
                    <a:pt x="46864" y="245274"/>
                  </a:lnTo>
                  <a:lnTo>
                    <a:pt x="78137" y="258359"/>
                  </a:lnTo>
                  <a:lnTo>
                    <a:pt x="97001" y="262146"/>
                  </a:lnTo>
                  <a:lnTo>
                    <a:pt x="134451" y="259936"/>
                  </a:lnTo>
                  <a:lnTo>
                    <a:pt x="166557" y="255204"/>
                  </a:lnTo>
                  <a:lnTo>
                    <a:pt x="196512" y="240033"/>
                  </a:lnTo>
                  <a:lnTo>
                    <a:pt x="234544" y="209862"/>
                  </a:lnTo>
                  <a:lnTo>
                    <a:pt x="242998" y="196565"/>
                  </a:lnTo>
                  <a:lnTo>
                    <a:pt x="248473" y="174799"/>
                  </a:lnTo>
                  <a:lnTo>
                    <a:pt x="249477" y="145536"/>
                  </a:lnTo>
                  <a:lnTo>
                    <a:pt x="243714" y="127130"/>
                  </a:lnTo>
                  <a:lnTo>
                    <a:pt x="222243" y="95167"/>
                  </a:lnTo>
                  <a:lnTo>
                    <a:pt x="189070" y="68736"/>
                  </a:lnTo>
                  <a:lnTo>
                    <a:pt x="151620" y="48437"/>
                  </a:lnTo>
                  <a:lnTo>
                    <a:pt x="128829" y="36552"/>
                  </a:lnTo>
                  <a:lnTo>
                    <a:pt x="90755" y="27233"/>
                  </a:lnTo>
                  <a:lnTo>
                    <a:pt x="67899" y="228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150"/>
            <p:cNvSpPr/>
            <p:nvPr/>
          </p:nvSpPr>
          <p:spPr>
            <a:xfrm>
              <a:off x="906778" y="5097780"/>
              <a:ext cx="38101" cy="327660"/>
            </a:xfrm>
            <a:custGeom>
              <a:avLst/>
              <a:gdLst/>
              <a:ahLst/>
              <a:cxnLst/>
              <a:rect l="0" t="0" r="0" b="0"/>
              <a:pathLst>
                <a:path w="38101" h="327660">
                  <a:moveTo>
                    <a:pt x="38100" y="0"/>
                  </a:moveTo>
                  <a:lnTo>
                    <a:pt x="38100" y="4045"/>
                  </a:lnTo>
                  <a:lnTo>
                    <a:pt x="35844" y="8288"/>
                  </a:lnTo>
                  <a:lnTo>
                    <a:pt x="34056" y="10605"/>
                  </a:lnTo>
                  <a:lnTo>
                    <a:pt x="32070" y="17696"/>
                  </a:lnTo>
                  <a:lnTo>
                    <a:pt x="30574" y="50942"/>
                  </a:lnTo>
                  <a:lnTo>
                    <a:pt x="28235" y="84507"/>
                  </a:lnTo>
                  <a:lnTo>
                    <a:pt x="23923" y="118481"/>
                  </a:lnTo>
                  <a:lnTo>
                    <a:pt x="23175" y="147806"/>
                  </a:lnTo>
                  <a:lnTo>
                    <a:pt x="22954" y="177942"/>
                  </a:lnTo>
                  <a:lnTo>
                    <a:pt x="18843" y="208322"/>
                  </a:lnTo>
                  <a:lnTo>
                    <a:pt x="10715" y="243690"/>
                  </a:lnTo>
                  <a:lnTo>
                    <a:pt x="5975" y="280153"/>
                  </a:lnTo>
                  <a:lnTo>
                    <a:pt x="351" y="316479"/>
                  </a:lnTo>
                  <a:lnTo>
                    <a:pt x="0" y="3276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151"/>
            <p:cNvSpPr/>
            <p:nvPr/>
          </p:nvSpPr>
          <p:spPr>
            <a:xfrm>
              <a:off x="1066815" y="5090159"/>
              <a:ext cx="30464" cy="327660"/>
            </a:xfrm>
            <a:custGeom>
              <a:avLst/>
              <a:gdLst/>
              <a:ahLst/>
              <a:cxnLst/>
              <a:rect l="0" t="0" r="0" b="0"/>
              <a:pathLst>
                <a:path w="30464" h="327660">
                  <a:moveTo>
                    <a:pt x="30463" y="0"/>
                  </a:moveTo>
                  <a:lnTo>
                    <a:pt x="30463" y="4045"/>
                  </a:lnTo>
                  <a:lnTo>
                    <a:pt x="28207" y="8289"/>
                  </a:lnTo>
                  <a:lnTo>
                    <a:pt x="26419" y="10607"/>
                  </a:lnTo>
                  <a:lnTo>
                    <a:pt x="19112" y="46651"/>
                  </a:lnTo>
                  <a:lnTo>
                    <a:pt x="16377" y="76947"/>
                  </a:lnTo>
                  <a:lnTo>
                    <a:pt x="11521" y="108689"/>
                  </a:lnTo>
                  <a:lnTo>
                    <a:pt x="7086" y="133819"/>
                  </a:lnTo>
                  <a:lnTo>
                    <a:pt x="3141" y="161075"/>
                  </a:lnTo>
                  <a:lnTo>
                    <a:pt x="1388" y="187301"/>
                  </a:lnTo>
                  <a:lnTo>
                    <a:pt x="399" y="221819"/>
                  </a:lnTo>
                  <a:lnTo>
                    <a:pt x="107" y="253496"/>
                  </a:lnTo>
                  <a:lnTo>
                    <a:pt x="0" y="288156"/>
                  </a:lnTo>
                  <a:lnTo>
                    <a:pt x="837" y="299096"/>
                  </a:lnTo>
                  <a:lnTo>
                    <a:pt x="7604" y="3276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152"/>
            <p:cNvSpPr/>
            <p:nvPr/>
          </p:nvSpPr>
          <p:spPr>
            <a:xfrm>
              <a:off x="923079" y="5242559"/>
              <a:ext cx="151341" cy="30481"/>
            </a:xfrm>
            <a:custGeom>
              <a:avLst/>
              <a:gdLst/>
              <a:ahLst/>
              <a:cxnLst/>
              <a:rect l="0" t="0" r="0" b="0"/>
              <a:pathLst>
                <a:path w="151341" h="30481">
                  <a:moveTo>
                    <a:pt x="6559" y="30480"/>
                  </a:moveTo>
                  <a:lnTo>
                    <a:pt x="0" y="30480"/>
                  </a:lnTo>
                  <a:lnTo>
                    <a:pt x="3300" y="26434"/>
                  </a:lnTo>
                  <a:lnTo>
                    <a:pt x="13685" y="19874"/>
                  </a:lnTo>
                  <a:lnTo>
                    <a:pt x="45598" y="13593"/>
                  </a:lnTo>
                  <a:lnTo>
                    <a:pt x="82884" y="3170"/>
                  </a:lnTo>
                  <a:lnTo>
                    <a:pt x="120877" y="417"/>
                  </a:lnTo>
                  <a:lnTo>
                    <a:pt x="15134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153"/>
            <p:cNvSpPr/>
            <p:nvPr/>
          </p:nvSpPr>
          <p:spPr>
            <a:xfrm>
              <a:off x="1669332" y="5067300"/>
              <a:ext cx="676881" cy="738310"/>
            </a:xfrm>
            <a:custGeom>
              <a:avLst/>
              <a:gdLst/>
              <a:ahLst/>
              <a:cxnLst/>
              <a:rect l="0" t="0" r="0" b="0"/>
              <a:pathLst>
                <a:path w="676881" h="738310">
                  <a:moveTo>
                    <a:pt x="395688" y="0"/>
                  </a:moveTo>
                  <a:lnTo>
                    <a:pt x="360589" y="0"/>
                  </a:lnTo>
                  <a:lnTo>
                    <a:pt x="325692" y="2256"/>
                  </a:lnTo>
                  <a:lnTo>
                    <a:pt x="296209" y="8289"/>
                  </a:lnTo>
                  <a:lnTo>
                    <a:pt x="266022" y="15437"/>
                  </a:lnTo>
                  <a:lnTo>
                    <a:pt x="246619" y="22100"/>
                  </a:lnTo>
                  <a:lnTo>
                    <a:pt x="211208" y="44817"/>
                  </a:lnTo>
                  <a:lnTo>
                    <a:pt x="175897" y="69905"/>
                  </a:lnTo>
                  <a:lnTo>
                    <a:pt x="139226" y="106252"/>
                  </a:lnTo>
                  <a:lnTo>
                    <a:pt x="114523" y="140230"/>
                  </a:lnTo>
                  <a:lnTo>
                    <a:pt x="91963" y="172970"/>
                  </a:lnTo>
                  <a:lnTo>
                    <a:pt x="73331" y="209107"/>
                  </a:lnTo>
                  <a:lnTo>
                    <a:pt x="59378" y="234046"/>
                  </a:lnTo>
                  <a:lnTo>
                    <a:pt x="46968" y="261501"/>
                  </a:lnTo>
                  <a:lnTo>
                    <a:pt x="36653" y="289788"/>
                  </a:lnTo>
                  <a:lnTo>
                    <a:pt x="29248" y="316472"/>
                  </a:lnTo>
                  <a:lnTo>
                    <a:pt x="20877" y="344701"/>
                  </a:lnTo>
                  <a:lnTo>
                    <a:pt x="12357" y="373333"/>
                  </a:lnTo>
                  <a:lnTo>
                    <a:pt x="5750" y="400170"/>
                  </a:lnTo>
                  <a:lnTo>
                    <a:pt x="2248" y="428466"/>
                  </a:lnTo>
                  <a:lnTo>
                    <a:pt x="693" y="457975"/>
                  </a:lnTo>
                  <a:lnTo>
                    <a:pt x="0" y="488024"/>
                  </a:lnTo>
                  <a:lnTo>
                    <a:pt x="4209" y="516055"/>
                  </a:lnTo>
                  <a:lnTo>
                    <a:pt x="13841" y="553379"/>
                  </a:lnTo>
                  <a:lnTo>
                    <a:pt x="26572" y="588143"/>
                  </a:lnTo>
                  <a:lnTo>
                    <a:pt x="46430" y="622998"/>
                  </a:lnTo>
                  <a:lnTo>
                    <a:pt x="70660" y="652515"/>
                  </a:lnTo>
                  <a:lnTo>
                    <a:pt x="99286" y="675090"/>
                  </a:lnTo>
                  <a:lnTo>
                    <a:pt x="129219" y="694763"/>
                  </a:lnTo>
                  <a:lnTo>
                    <a:pt x="150256" y="707563"/>
                  </a:lnTo>
                  <a:lnTo>
                    <a:pt x="186747" y="720376"/>
                  </a:lnTo>
                  <a:lnTo>
                    <a:pt x="214771" y="729670"/>
                  </a:lnTo>
                  <a:lnTo>
                    <a:pt x="241903" y="734931"/>
                  </a:lnTo>
                  <a:lnTo>
                    <a:pt x="268919" y="737268"/>
                  </a:lnTo>
                  <a:lnTo>
                    <a:pt x="297858" y="738309"/>
                  </a:lnTo>
                  <a:lnTo>
                    <a:pt x="327655" y="736512"/>
                  </a:lnTo>
                  <a:lnTo>
                    <a:pt x="357831" y="732891"/>
                  </a:lnTo>
                  <a:lnTo>
                    <a:pt x="388175" y="728460"/>
                  </a:lnTo>
                  <a:lnTo>
                    <a:pt x="418595" y="719153"/>
                  </a:lnTo>
                  <a:lnTo>
                    <a:pt x="448201" y="707397"/>
                  </a:lnTo>
                  <a:lnTo>
                    <a:pt x="475471" y="696528"/>
                  </a:lnTo>
                  <a:lnTo>
                    <a:pt x="510578" y="676843"/>
                  </a:lnTo>
                  <a:lnTo>
                    <a:pt x="546474" y="650878"/>
                  </a:lnTo>
                  <a:lnTo>
                    <a:pt x="579877" y="617690"/>
                  </a:lnTo>
                  <a:lnTo>
                    <a:pt x="607178" y="585092"/>
                  </a:lnTo>
                  <a:lnTo>
                    <a:pt x="631352" y="549939"/>
                  </a:lnTo>
                  <a:lnTo>
                    <a:pt x="644643" y="522971"/>
                  </a:lnTo>
                  <a:lnTo>
                    <a:pt x="655348" y="494050"/>
                  </a:lnTo>
                  <a:lnTo>
                    <a:pt x="662927" y="464265"/>
                  </a:lnTo>
                  <a:lnTo>
                    <a:pt x="669119" y="434092"/>
                  </a:lnTo>
                  <a:lnTo>
                    <a:pt x="673845" y="403750"/>
                  </a:lnTo>
                  <a:lnTo>
                    <a:pt x="675946" y="373331"/>
                  </a:lnTo>
                  <a:lnTo>
                    <a:pt x="676880" y="342877"/>
                  </a:lnTo>
                  <a:lnTo>
                    <a:pt x="676449" y="313256"/>
                  </a:lnTo>
                  <a:lnTo>
                    <a:pt x="673435" y="285979"/>
                  </a:lnTo>
                  <a:lnTo>
                    <a:pt x="667014" y="259746"/>
                  </a:lnTo>
                  <a:lnTo>
                    <a:pt x="658517" y="233975"/>
                  </a:lnTo>
                  <a:lnTo>
                    <a:pt x="649097" y="208411"/>
                  </a:lnTo>
                  <a:lnTo>
                    <a:pt x="639265" y="182938"/>
                  </a:lnTo>
                  <a:lnTo>
                    <a:pt x="621951" y="147053"/>
                  </a:lnTo>
                  <a:lnTo>
                    <a:pt x="600736" y="117230"/>
                  </a:lnTo>
                  <a:lnTo>
                    <a:pt x="570810" y="84397"/>
                  </a:lnTo>
                  <a:lnTo>
                    <a:pt x="539594" y="59537"/>
                  </a:lnTo>
                  <a:lnTo>
                    <a:pt x="503951" y="40578"/>
                  </a:lnTo>
                  <a:lnTo>
                    <a:pt x="472200" y="28429"/>
                  </a:lnTo>
                  <a:lnTo>
                    <a:pt x="441407" y="152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154"/>
            <p:cNvSpPr/>
            <p:nvPr/>
          </p:nvSpPr>
          <p:spPr>
            <a:xfrm>
              <a:off x="1729739" y="5097780"/>
              <a:ext cx="419101" cy="289560"/>
            </a:xfrm>
            <a:custGeom>
              <a:avLst/>
              <a:gdLst/>
              <a:ahLst/>
              <a:cxnLst/>
              <a:rect l="0" t="0" r="0" b="0"/>
              <a:pathLst>
                <a:path w="419101" h="289560">
                  <a:moveTo>
                    <a:pt x="419100" y="0"/>
                  </a:moveTo>
                  <a:lnTo>
                    <a:pt x="401404" y="15438"/>
                  </a:lnTo>
                  <a:lnTo>
                    <a:pt x="367133" y="32754"/>
                  </a:lnTo>
                  <a:lnTo>
                    <a:pt x="329220" y="56179"/>
                  </a:lnTo>
                  <a:lnTo>
                    <a:pt x="295231" y="78516"/>
                  </a:lnTo>
                  <a:lnTo>
                    <a:pt x="266123" y="99746"/>
                  </a:lnTo>
                  <a:lnTo>
                    <a:pt x="233790" y="122123"/>
                  </a:lnTo>
                  <a:lnTo>
                    <a:pt x="197400" y="147098"/>
                  </a:lnTo>
                  <a:lnTo>
                    <a:pt x="159806" y="173688"/>
                  </a:lnTo>
                  <a:lnTo>
                    <a:pt x="124115" y="197654"/>
                  </a:lnTo>
                  <a:lnTo>
                    <a:pt x="89833" y="220841"/>
                  </a:lnTo>
                  <a:lnTo>
                    <a:pt x="57380" y="243799"/>
                  </a:lnTo>
                  <a:lnTo>
                    <a:pt x="23659" y="270265"/>
                  </a:lnTo>
                  <a:lnTo>
                    <a:pt x="0" y="2895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155"/>
            <p:cNvSpPr/>
            <p:nvPr/>
          </p:nvSpPr>
          <p:spPr>
            <a:xfrm>
              <a:off x="1754733" y="5280659"/>
              <a:ext cx="500788" cy="327660"/>
            </a:xfrm>
            <a:custGeom>
              <a:avLst/>
              <a:gdLst/>
              <a:ahLst/>
              <a:cxnLst/>
              <a:rect l="0" t="0" r="0" b="0"/>
              <a:pathLst>
                <a:path w="500788" h="327660">
                  <a:moveTo>
                    <a:pt x="500787" y="0"/>
                  </a:moveTo>
                  <a:lnTo>
                    <a:pt x="494226" y="0"/>
                  </a:lnTo>
                  <a:lnTo>
                    <a:pt x="493872" y="847"/>
                  </a:lnTo>
                  <a:lnTo>
                    <a:pt x="493193" y="15397"/>
                  </a:lnTo>
                  <a:lnTo>
                    <a:pt x="491491" y="18732"/>
                  </a:lnTo>
                  <a:lnTo>
                    <a:pt x="485083" y="24695"/>
                  </a:lnTo>
                  <a:lnTo>
                    <a:pt x="454001" y="42523"/>
                  </a:lnTo>
                  <a:lnTo>
                    <a:pt x="420330" y="65408"/>
                  </a:lnTo>
                  <a:lnTo>
                    <a:pt x="387013" y="85139"/>
                  </a:lnTo>
                  <a:lnTo>
                    <a:pt x="360473" y="101903"/>
                  </a:lnTo>
                  <a:lnTo>
                    <a:pt x="332591" y="119798"/>
                  </a:lnTo>
                  <a:lnTo>
                    <a:pt x="306089" y="136216"/>
                  </a:lnTo>
                  <a:lnTo>
                    <a:pt x="277940" y="151982"/>
                  </a:lnTo>
                  <a:lnTo>
                    <a:pt x="249344" y="168300"/>
                  </a:lnTo>
                  <a:lnTo>
                    <a:pt x="222523" y="186842"/>
                  </a:lnTo>
                  <a:lnTo>
                    <a:pt x="194234" y="204114"/>
                  </a:lnTo>
                  <a:lnTo>
                    <a:pt x="165574" y="221105"/>
                  </a:lnTo>
                  <a:lnTo>
                    <a:pt x="138726" y="239944"/>
                  </a:lnTo>
                  <a:lnTo>
                    <a:pt x="112682" y="257348"/>
                  </a:lnTo>
                  <a:lnTo>
                    <a:pt x="76476" y="279169"/>
                  </a:lnTo>
                  <a:lnTo>
                    <a:pt x="46558" y="296359"/>
                  </a:lnTo>
                  <a:lnTo>
                    <a:pt x="8674" y="319299"/>
                  </a:lnTo>
                  <a:lnTo>
                    <a:pt x="0" y="326008"/>
                  </a:lnTo>
                  <a:lnTo>
                    <a:pt x="137" y="326558"/>
                  </a:lnTo>
                  <a:lnTo>
                    <a:pt x="5487" y="3276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156"/>
            <p:cNvSpPr/>
            <p:nvPr/>
          </p:nvSpPr>
          <p:spPr>
            <a:xfrm>
              <a:off x="1905000" y="5433059"/>
              <a:ext cx="426721" cy="327660"/>
            </a:xfrm>
            <a:custGeom>
              <a:avLst/>
              <a:gdLst/>
              <a:ahLst/>
              <a:cxnLst/>
              <a:rect l="0" t="0" r="0" b="0"/>
              <a:pathLst>
                <a:path w="426721" h="327660">
                  <a:moveTo>
                    <a:pt x="426720" y="0"/>
                  </a:moveTo>
                  <a:lnTo>
                    <a:pt x="419788" y="6084"/>
                  </a:lnTo>
                  <a:lnTo>
                    <a:pt x="386104" y="33466"/>
                  </a:lnTo>
                  <a:lnTo>
                    <a:pt x="362756" y="51967"/>
                  </a:lnTo>
                  <a:lnTo>
                    <a:pt x="334390" y="70431"/>
                  </a:lnTo>
                  <a:lnTo>
                    <a:pt x="304536" y="94247"/>
                  </a:lnTo>
                  <a:lnTo>
                    <a:pt x="271983" y="120493"/>
                  </a:lnTo>
                  <a:lnTo>
                    <a:pt x="237784" y="146615"/>
                  </a:lnTo>
                  <a:lnTo>
                    <a:pt x="203946" y="173546"/>
                  </a:lnTo>
                  <a:lnTo>
                    <a:pt x="169366" y="197612"/>
                  </a:lnTo>
                  <a:lnTo>
                    <a:pt x="137671" y="220830"/>
                  </a:lnTo>
                  <a:lnTo>
                    <a:pt x="106831" y="246054"/>
                  </a:lnTo>
                  <a:lnTo>
                    <a:pt x="70114" y="276828"/>
                  </a:lnTo>
                  <a:lnTo>
                    <a:pt x="38403" y="303603"/>
                  </a:lnTo>
                  <a:lnTo>
                    <a:pt x="0" y="3276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157"/>
            <p:cNvSpPr/>
            <p:nvPr/>
          </p:nvSpPr>
          <p:spPr>
            <a:xfrm>
              <a:off x="2354578" y="5440680"/>
              <a:ext cx="281941" cy="7621"/>
            </a:xfrm>
            <a:custGeom>
              <a:avLst/>
              <a:gdLst/>
              <a:ahLst/>
              <a:cxnLst/>
              <a:rect l="0" t="0" r="0" b="0"/>
              <a:pathLst>
                <a:path w="281941" h="7621">
                  <a:moveTo>
                    <a:pt x="0" y="7620"/>
                  </a:moveTo>
                  <a:lnTo>
                    <a:pt x="26492" y="6772"/>
                  </a:lnTo>
                  <a:lnTo>
                    <a:pt x="54990" y="1059"/>
                  </a:lnTo>
                  <a:lnTo>
                    <a:pt x="84994" y="208"/>
                  </a:lnTo>
                  <a:lnTo>
                    <a:pt x="120397" y="40"/>
                  </a:lnTo>
                  <a:lnTo>
                    <a:pt x="152100" y="8"/>
                  </a:lnTo>
                  <a:lnTo>
                    <a:pt x="188059" y="1"/>
                  </a:lnTo>
                  <a:lnTo>
                    <a:pt x="224234" y="0"/>
                  </a:lnTo>
                  <a:lnTo>
                    <a:pt x="260667" y="0"/>
                  </a:lnTo>
                  <a:lnTo>
                    <a:pt x="28194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158"/>
            <p:cNvSpPr/>
            <p:nvPr/>
          </p:nvSpPr>
          <p:spPr>
            <a:xfrm>
              <a:off x="2568158" y="5204659"/>
              <a:ext cx="746499" cy="782778"/>
            </a:xfrm>
            <a:custGeom>
              <a:avLst/>
              <a:gdLst/>
              <a:ahLst/>
              <a:cxnLst/>
              <a:rect l="0" t="0" r="0" b="0"/>
              <a:pathLst>
                <a:path w="746499" h="782778">
                  <a:moveTo>
                    <a:pt x="517942" y="76000"/>
                  </a:moveTo>
                  <a:lnTo>
                    <a:pt x="517942" y="65394"/>
                  </a:lnTo>
                  <a:lnTo>
                    <a:pt x="507336" y="39954"/>
                  </a:lnTo>
                  <a:lnTo>
                    <a:pt x="500245" y="32322"/>
                  </a:lnTo>
                  <a:lnTo>
                    <a:pt x="466998" y="12619"/>
                  </a:lnTo>
                  <a:lnTo>
                    <a:pt x="440710" y="3210"/>
                  </a:lnTo>
                  <a:lnTo>
                    <a:pt x="408800" y="475"/>
                  </a:lnTo>
                  <a:lnTo>
                    <a:pt x="380051" y="0"/>
                  </a:lnTo>
                  <a:lnTo>
                    <a:pt x="350085" y="2116"/>
                  </a:lnTo>
                  <a:lnTo>
                    <a:pt x="319757" y="10365"/>
                  </a:lnTo>
                  <a:lnTo>
                    <a:pt x="287065" y="23532"/>
                  </a:lnTo>
                  <a:lnTo>
                    <a:pt x="252825" y="40416"/>
                  </a:lnTo>
                  <a:lnTo>
                    <a:pt x="218973" y="59248"/>
                  </a:lnTo>
                  <a:lnTo>
                    <a:pt x="184388" y="80068"/>
                  </a:lnTo>
                  <a:lnTo>
                    <a:pt x="152692" y="107684"/>
                  </a:lnTo>
                  <a:lnTo>
                    <a:pt x="124111" y="137318"/>
                  </a:lnTo>
                  <a:lnTo>
                    <a:pt x="97297" y="167546"/>
                  </a:lnTo>
                  <a:lnTo>
                    <a:pt x="72418" y="200209"/>
                  </a:lnTo>
                  <a:lnTo>
                    <a:pt x="52066" y="236698"/>
                  </a:lnTo>
                  <a:lnTo>
                    <a:pt x="38259" y="262568"/>
                  </a:lnTo>
                  <a:lnTo>
                    <a:pt x="26478" y="291000"/>
                  </a:lnTo>
                  <a:lnTo>
                    <a:pt x="17855" y="318312"/>
                  </a:lnTo>
                  <a:lnTo>
                    <a:pt x="11201" y="344561"/>
                  </a:lnTo>
                  <a:lnTo>
                    <a:pt x="5420" y="370339"/>
                  </a:lnTo>
                  <a:lnTo>
                    <a:pt x="2288" y="398164"/>
                  </a:lnTo>
                  <a:lnTo>
                    <a:pt x="896" y="426617"/>
                  </a:lnTo>
                  <a:lnTo>
                    <a:pt x="277" y="453375"/>
                  </a:lnTo>
                  <a:lnTo>
                    <a:pt x="0" y="479378"/>
                  </a:lnTo>
                  <a:lnTo>
                    <a:pt x="1571" y="505045"/>
                  </a:lnTo>
                  <a:lnTo>
                    <a:pt x="11976" y="542449"/>
                  </a:lnTo>
                  <a:lnTo>
                    <a:pt x="26630" y="576205"/>
                  </a:lnTo>
                  <a:lnTo>
                    <a:pt x="46683" y="611794"/>
                  </a:lnTo>
                  <a:lnTo>
                    <a:pt x="69558" y="643318"/>
                  </a:lnTo>
                  <a:lnTo>
                    <a:pt x="98255" y="669967"/>
                  </a:lnTo>
                  <a:lnTo>
                    <a:pt x="132346" y="697244"/>
                  </a:lnTo>
                  <a:lnTo>
                    <a:pt x="165966" y="717648"/>
                  </a:lnTo>
                  <a:lnTo>
                    <a:pt x="193020" y="732018"/>
                  </a:lnTo>
                  <a:lnTo>
                    <a:pt x="219721" y="744611"/>
                  </a:lnTo>
                  <a:lnTo>
                    <a:pt x="246546" y="755008"/>
                  </a:lnTo>
                  <a:lnTo>
                    <a:pt x="275400" y="762451"/>
                  </a:lnTo>
                  <a:lnTo>
                    <a:pt x="305159" y="768581"/>
                  </a:lnTo>
                  <a:lnTo>
                    <a:pt x="334472" y="774126"/>
                  </a:lnTo>
                  <a:lnTo>
                    <a:pt x="361611" y="779414"/>
                  </a:lnTo>
                  <a:lnTo>
                    <a:pt x="390041" y="782329"/>
                  </a:lnTo>
                  <a:lnTo>
                    <a:pt x="418762" y="782777"/>
                  </a:lnTo>
                  <a:lnTo>
                    <a:pt x="445640" y="780155"/>
                  </a:lnTo>
                  <a:lnTo>
                    <a:pt x="471695" y="776167"/>
                  </a:lnTo>
                  <a:lnTo>
                    <a:pt x="497388" y="770725"/>
                  </a:lnTo>
                  <a:lnTo>
                    <a:pt x="534806" y="758142"/>
                  </a:lnTo>
                  <a:lnTo>
                    <a:pt x="567718" y="742843"/>
                  </a:lnTo>
                  <a:lnTo>
                    <a:pt x="598918" y="722598"/>
                  </a:lnTo>
                  <a:lnTo>
                    <a:pt x="628765" y="700513"/>
                  </a:lnTo>
                  <a:lnTo>
                    <a:pt x="662034" y="668039"/>
                  </a:lnTo>
                  <a:lnTo>
                    <a:pt x="683121" y="639192"/>
                  </a:lnTo>
                  <a:lnTo>
                    <a:pt x="700092" y="606938"/>
                  </a:lnTo>
                  <a:lnTo>
                    <a:pt x="715845" y="570571"/>
                  </a:lnTo>
                  <a:lnTo>
                    <a:pt x="728979" y="532984"/>
                  </a:lnTo>
                  <a:lnTo>
                    <a:pt x="738232" y="495036"/>
                  </a:lnTo>
                  <a:lnTo>
                    <a:pt x="744080" y="456982"/>
                  </a:lnTo>
                  <a:lnTo>
                    <a:pt x="745811" y="418894"/>
                  </a:lnTo>
                  <a:lnTo>
                    <a:pt x="746216" y="392651"/>
                  </a:lnTo>
                  <a:lnTo>
                    <a:pt x="746397" y="364053"/>
                  </a:lnTo>
                  <a:lnTo>
                    <a:pt x="746498" y="327483"/>
                  </a:lnTo>
                  <a:lnTo>
                    <a:pt x="742484" y="291155"/>
                  </a:lnTo>
                  <a:lnTo>
                    <a:pt x="735932" y="253579"/>
                  </a:lnTo>
                  <a:lnTo>
                    <a:pt x="724582" y="219680"/>
                  </a:lnTo>
                  <a:lnTo>
                    <a:pt x="714540" y="188187"/>
                  </a:lnTo>
                  <a:lnTo>
                    <a:pt x="702159" y="157407"/>
                  </a:lnTo>
                  <a:lnTo>
                    <a:pt x="677566" y="121901"/>
                  </a:lnTo>
                  <a:lnTo>
                    <a:pt x="653268" y="87669"/>
                  </a:lnTo>
                  <a:lnTo>
                    <a:pt x="615913" y="58753"/>
                  </a:lnTo>
                  <a:lnTo>
                    <a:pt x="580443" y="38005"/>
                  </a:lnTo>
                  <a:lnTo>
                    <a:pt x="554240" y="24950"/>
                  </a:lnTo>
                  <a:lnTo>
                    <a:pt x="525028" y="17976"/>
                  </a:lnTo>
                  <a:lnTo>
                    <a:pt x="488860" y="15620"/>
                  </a:lnTo>
                  <a:lnTo>
                    <a:pt x="452868" y="15154"/>
                  </a:lnTo>
                  <a:lnTo>
                    <a:pt x="411260" y="150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159"/>
            <p:cNvSpPr/>
            <p:nvPr/>
          </p:nvSpPr>
          <p:spPr>
            <a:xfrm>
              <a:off x="2628900" y="5265418"/>
              <a:ext cx="480060" cy="274322"/>
            </a:xfrm>
            <a:custGeom>
              <a:avLst/>
              <a:gdLst/>
              <a:ahLst/>
              <a:cxnLst/>
              <a:rect l="0" t="0" r="0" b="0"/>
              <a:pathLst>
                <a:path w="480060" h="274322">
                  <a:moveTo>
                    <a:pt x="480059" y="0"/>
                  </a:moveTo>
                  <a:lnTo>
                    <a:pt x="469453" y="0"/>
                  </a:lnTo>
                  <a:lnTo>
                    <a:pt x="433012" y="19912"/>
                  </a:lnTo>
                  <a:lnTo>
                    <a:pt x="396064" y="37012"/>
                  </a:lnTo>
                  <a:lnTo>
                    <a:pt x="364878" y="56168"/>
                  </a:lnTo>
                  <a:lnTo>
                    <a:pt x="335958" y="72053"/>
                  </a:lnTo>
                  <a:lnTo>
                    <a:pt x="301801" y="92470"/>
                  </a:lnTo>
                  <a:lnTo>
                    <a:pt x="269009" y="114607"/>
                  </a:lnTo>
                  <a:lnTo>
                    <a:pt x="232859" y="137251"/>
                  </a:lnTo>
                  <a:lnTo>
                    <a:pt x="195336" y="160049"/>
                  </a:lnTo>
                  <a:lnTo>
                    <a:pt x="157407" y="182890"/>
                  </a:lnTo>
                  <a:lnTo>
                    <a:pt x="119358" y="205744"/>
                  </a:lnTo>
                  <a:lnTo>
                    <a:pt x="82119" y="228601"/>
                  </a:lnTo>
                  <a:lnTo>
                    <a:pt x="50107" y="249767"/>
                  </a:lnTo>
                  <a:lnTo>
                    <a:pt x="12243" y="268350"/>
                  </a:lnTo>
                  <a:lnTo>
                    <a:pt x="0" y="2743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160"/>
            <p:cNvSpPr/>
            <p:nvPr/>
          </p:nvSpPr>
          <p:spPr>
            <a:xfrm>
              <a:off x="2721100" y="5417818"/>
              <a:ext cx="555501" cy="350522"/>
            </a:xfrm>
            <a:custGeom>
              <a:avLst/>
              <a:gdLst/>
              <a:ahLst/>
              <a:cxnLst/>
              <a:rect l="0" t="0" r="0" b="0"/>
              <a:pathLst>
                <a:path w="555501" h="350522">
                  <a:moveTo>
                    <a:pt x="555500" y="0"/>
                  </a:moveTo>
                  <a:lnTo>
                    <a:pt x="551454" y="0"/>
                  </a:lnTo>
                  <a:lnTo>
                    <a:pt x="535572" y="6931"/>
                  </a:lnTo>
                  <a:lnTo>
                    <a:pt x="497496" y="28520"/>
                  </a:lnTo>
                  <a:lnTo>
                    <a:pt x="464466" y="47398"/>
                  </a:lnTo>
                  <a:lnTo>
                    <a:pt x="427867" y="69078"/>
                  </a:lnTo>
                  <a:lnTo>
                    <a:pt x="400561" y="84042"/>
                  </a:lnTo>
                  <a:lnTo>
                    <a:pt x="371491" y="100006"/>
                  </a:lnTo>
                  <a:lnTo>
                    <a:pt x="341638" y="118391"/>
                  </a:lnTo>
                  <a:lnTo>
                    <a:pt x="313694" y="137849"/>
                  </a:lnTo>
                  <a:lnTo>
                    <a:pt x="286317" y="157788"/>
                  </a:lnTo>
                  <a:lnTo>
                    <a:pt x="257216" y="177938"/>
                  </a:lnTo>
                  <a:lnTo>
                    <a:pt x="227348" y="198181"/>
                  </a:lnTo>
                  <a:lnTo>
                    <a:pt x="197142" y="218467"/>
                  </a:lnTo>
                  <a:lnTo>
                    <a:pt x="166783" y="238773"/>
                  </a:lnTo>
                  <a:lnTo>
                    <a:pt x="138614" y="256829"/>
                  </a:lnTo>
                  <a:lnTo>
                    <a:pt x="111984" y="273319"/>
                  </a:lnTo>
                  <a:lnTo>
                    <a:pt x="74037" y="296885"/>
                  </a:lnTo>
                  <a:lnTo>
                    <a:pt x="41815" y="318260"/>
                  </a:lnTo>
                  <a:lnTo>
                    <a:pt x="7920" y="336917"/>
                  </a:lnTo>
                  <a:lnTo>
                    <a:pt x="3098" y="342500"/>
                  </a:lnTo>
                  <a:lnTo>
                    <a:pt x="0" y="348936"/>
                  </a:lnTo>
                  <a:lnTo>
                    <a:pt x="593" y="349464"/>
                  </a:lnTo>
                  <a:lnTo>
                    <a:pt x="6859" y="3505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161"/>
            <p:cNvSpPr/>
            <p:nvPr/>
          </p:nvSpPr>
          <p:spPr>
            <a:xfrm>
              <a:off x="2887979" y="5585459"/>
              <a:ext cx="434340" cy="381001"/>
            </a:xfrm>
            <a:custGeom>
              <a:avLst/>
              <a:gdLst/>
              <a:ahLst/>
              <a:cxnLst/>
              <a:rect l="0" t="0" r="0" b="0"/>
              <a:pathLst>
                <a:path w="434340" h="381001">
                  <a:moveTo>
                    <a:pt x="434339" y="0"/>
                  </a:moveTo>
                  <a:lnTo>
                    <a:pt x="397101" y="31208"/>
                  </a:lnTo>
                  <a:lnTo>
                    <a:pt x="368000" y="54988"/>
                  </a:lnTo>
                  <a:lnTo>
                    <a:pt x="339518" y="80733"/>
                  </a:lnTo>
                  <a:lnTo>
                    <a:pt x="305585" y="105766"/>
                  </a:lnTo>
                  <a:lnTo>
                    <a:pt x="268720" y="133315"/>
                  </a:lnTo>
                  <a:lnTo>
                    <a:pt x="230987" y="162926"/>
                  </a:lnTo>
                  <a:lnTo>
                    <a:pt x="197040" y="193149"/>
                  </a:lnTo>
                  <a:lnTo>
                    <a:pt x="161487" y="223552"/>
                  </a:lnTo>
                  <a:lnTo>
                    <a:pt x="124142" y="258054"/>
                  </a:lnTo>
                  <a:lnTo>
                    <a:pt x="90312" y="291043"/>
                  </a:lnTo>
                  <a:lnTo>
                    <a:pt x="54623" y="326448"/>
                  </a:lnTo>
                  <a:lnTo>
                    <a:pt x="23113" y="357900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162"/>
            <p:cNvSpPr/>
            <p:nvPr/>
          </p:nvSpPr>
          <p:spPr>
            <a:xfrm>
              <a:off x="3314700" y="5570218"/>
              <a:ext cx="350519" cy="22863"/>
            </a:xfrm>
            <a:custGeom>
              <a:avLst/>
              <a:gdLst/>
              <a:ahLst/>
              <a:cxnLst/>
              <a:rect l="0" t="0" r="0" b="0"/>
              <a:pathLst>
                <a:path w="350519" h="22863">
                  <a:moveTo>
                    <a:pt x="0" y="22862"/>
                  </a:moveTo>
                  <a:lnTo>
                    <a:pt x="15187" y="22015"/>
                  </a:lnTo>
                  <a:lnTo>
                    <a:pt x="47921" y="15948"/>
                  </a:lnTo>
                  <a:lnTo>
                    <a:pt x="81705" y="15334"/>
                  </a:lnTo>
                  <a:lnTo>
                    <a:pt x="113881" y="10023"/>
                  </a:lnTo>
                  <a:lnTo>
                    <a:pt x="146954" y="8096"/>
                  </a:lnTo>
                  <a:lnTo>
                    <a:pt x="181804" y="7715"/>
                  </a:lnTo>
                  <a:lnTo>
                    <a:pt x="218383" y="7639"/>
                  </a:lnTo>
                  <a:lnTo>
                    <a:pt x="253203" y="7626"/>
                  </a:lnTo>
                  <a:lnTo>
                    <a:pt x="290321" y="7622"/>
                  </a:lnTo>
                  <a:lnTo>
                    <a:pt x="325296" y="7621"/>
                  </a:lnTo>
                  <a:lnTo>
                    <a:pt x="348972" y="7621"/>
                  </a:lnTo>
                  <a:lnTo>
                    <a:pt x="349489" y="6774"/>
                  </a:lnTo>
                  <a:lnTo>
                    <a:pt x="350518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163"/>
            <p:cNvSpPr/>
            <p:nvPr/>
          </p:nvSpPr>
          <p:spPr>
            <a:xfrm>
              <a:off x="3567045" y="5219996"/>
              <a:ext cx="1018248" cy="1023813"/>
            </a:xfrm>
            <a:custGeom>
              <a:avLst/>
              <a:gdLst/>
              <a:ahLst/>
              <a:cxnLst/>
              <a:rect l="0" t="0" r="0" b="0"/>
              <a:pathLst>
                <a:path w="1018248" h="1023813">
                  <a:moveTo>
                    <a:pt x="692534" y="45422"/>
                  </a:moveTo>
                  <a:lnTo>
                    <a:pt x="674837" y="29985"/>
                  </a:lnTo>
                  <a:lnTo>
                    <a:pt x="640567" y="14927"/>
                  </a:lnTo>
                  <a:lnTo>
                    <a:pt x="611055" y="4779"/>
                  </a:lnTo>
                  <a:lnTo>
                    <a:pt x="577850" y="707"/>
                  </a:lnTo>
                  <a:lnTo>
                    <a:pt x="549428" y="0"/>
                  </a:lnTo>
                  <a:lnTo>
                    <a:pt x="519557" y="638"/>
                  </a:lnTo>
                  <a:lnTo>
                    <a:pt x="488412" y="5812"/>
                  </a:lnTo>
                  <a:lnTo>
                    <a:pt x="452748" y="12709"/>
                  </a:lnTo>
                  <a:lnTo>
                    <a:pt x="415370" y="20960"/>
                  </a:lnTo>
                  <a:lnTo>
                    <a:pt x="377483" y="33753"/>
                  </a:lnTo>
                  <a:lnTo>
                    <a:pt x="339447" y="48269"/>
                  </a:lnTo>
                  <a:lnTo>
                    <a:pt x="301366" y="64141"/>
                  </a:lnTo>
                  <a:lnTo>
                    <a:pt x="263271" y="84553"/>
                  </a:lnTo>
                  <a:lnTo>
                    <a:pt x="226019" y="107535"/>
                  </a:lnTo>
                  <a:lnTo>
                    <a:pt x="192311" y="135417"/>
                  </a:lnTo>
                  <a:lnTo>
                    <a:pt x="156735" y="165974"/>
                  </a:lnTo>
                  <a:lnTo>
                    <a:pt x="124368" y="200616"/>
                  </a:lnTo>
                  <a:lnTo>
                    <a:pt x="94176" y="233553"/>
                  </a:lnTo>
                  <a:lnTo>
                    <a:pt x="68767" y="269746"/>
                  </a:lnTo>
                  <a:lnTo>
                    <a:pt x="52932" y="294701"/>
                  </a:lnTo>
                  <a:lnTo>
                    <a:pt x="39684" y="322159"/>
                  </a:lnTo>
                  <a:lnTo>
                    <a:pt x="28151" y="350450"/>
                  </a:lnTo>
                  <a:lnTo>
                    <a:pt x="17381" y="377136"/>
                  </a:lnTo>
                  <a:lnTo>
                    <a:pt x="9209" y="405364"/>
                  </a:lnTo>
                  <a:lnTo>
                    <a:pt x="3601" y="434844"/>
                  </a:lnTo>
                  <a:lnTo>
                    <a:pt x="1108" y="464879"/>
                  </a:lnTo>
                  <a:lnTo>
                    <a:pt x="0" y="495162"/>
                  </a:lnTo>
                  <a:lnTo>
                    <a:pt x="355" y="525554"/>
                  </a:lnTo>
                  <a:lnTo>
                    <a:pt x="3335" y="555994"/>
                  </a:lnTo>
                  <a:lnTo>
                    <a:pt x="7482" y="584199"/>
                  </a:lnTo>
                  <a:lnTo>
                    <a:pt x="12993" y="610846"/>
                  </a:lnTo>
                  <a:lnTo>
                    <a:pt x="21087" y="636799"/>
                  </a:lnTo>
                  <a:lnTo>
                    <a:pt x="30328" y="664704"/>
                  </a:lnTo>
                  <a:lnTo>
                    <a:pt x="40080" y="693193"/>
                  </a:lnTo>
                  <a:lnTo>
                    <a:pt x="50060" y="719965"/>
                  </a:lnTo>
                  <a:lnTo>
                    <a:pt x="64655" y="745975"/>
                  </a:lnTo>
                  <a:lnTo>
                    <a:pt x="81583" y="771646"/>
                  </a:lnTo>
                  <a:lnTo>
                    <a:pt x="97573" y="797166"/>
                  </a:lnTo>
                  <a:lnTo>
                    <a:pt x="117663" y="822620"/>
                  </a:lnTo>
                  <a:lnTo>
                    <a:pt x="150516" y="858492"/>
                  </a:lnTo>
                  <a:lnTo>
                    <a:pt x="183955" y="890571"/>
                  </a:lnTo>
                  <a:lnTo>
                    <a:pt x="209112" y="910418"/>
                  </a:lnTo>
                  <a:lnTo>
                    <a:pt x="237227" y="927706"/>
                  </a:lnTo>
                  <a:lnTo>
                    <a:pt x="264397" y="943856"/>
                  </a:lnTo>
                  <a:lnTo>
                    <a:pt x="291431" y="959500"/>
                  </a:lnTo>
                  <a:lnTo>
                    <a:pt x="320380" y="974920"/>
                  </a:lnTo>
                  <a:lnTo>
                    <a:pt x="350179" y="987982"/>
                  </a:lnTo>
                  <a:lnTo>
                    <a:pt x="379509" y="998584"/>
                  </a:lnTo>
                  <a:lnTo>
                    <a:pt x="406657" y="1006120"/>
                  </a:lnTo>
                  <a:lnTo>
                    <a:pt x="435090" y="1012291"/>
                  </a:lnTo>
                  <a:lnTo>
                    <a:pt x="464662" y="1017855"/>
                  </a:lnTo>
                  <a:lnTo>
                    <a:pt x="494738" y="1023150"/>
                  </a:lnTo>
                  <a:lnTo>
                    <a:pt x="525038" y="1023812"/>
                  </a:lnTo>
                  <a:lnTo>
                    <a:pt x="554592" y="1021281"/>
                  </a:lnTo>
                  <a:lnTo>
                    <a:pt x="581838" y="1017336"/>
                  </a:lnTo>
                  <a:lnTo>
                    <a:pt x="608057" y="1012759"/>
                  </a:lnTo>
                  <a:lnTo>
                    <a:pt x="633823" y="1007058"/>
                  </a:lnTo>
                  <a:lnTo>
                    <a:pt x="659385" y="998879"/>
                  </a:lnTo>
                  <a:lnTo>
                    <a:pt x="687115" y="987342"/>
                  </a:lnTo>
                  <a:lnTo>
                    <a:pt x="715526" y="973746"/>
                  </a:lnTo>
                  <a:lnTo>
                    <a:pt x="742264" y="959239"/>
                  </a:lnTo>
                  <a:lnTo>
                    <a:pt x="777072" y="936789"/>
                  </a:lnTo>
                  <a:lnTo>
                    <a:pt x="812879" y="910007"/>
                  </a:lnTo>
                  <a:lnTo>
                    <a:pt x="846254" y="880623"/>
                  </a:lnTo>
                  <a:lnTo>
                    <a:pt x="877593" y="850467"/>
                  </a:lnTo>
                  <a:lnTo>
                    <a:pt x="908327" y="816037"/>
                  </a:lnTo>
                  <a:lnTo>
                    <a:pt x="934837" y="779025"/>
                  </a:lnTo>
                  <a:lnTo>
                    <a:pt x="958779" y="741247"/>
                  </a:lnTo>
                  <a:lnTo>
                    <a:pt x="972013" y="713665"/>
                  </a:lnTo>
                  <a:lnTo>
                    <a:pt x="983541" y="684473"/>
                  </a:lnTo>
                  <a:lnTo>
                    <a:pt x="994309" y="654565"/>
                  </a:lnTo>
                  <a:lnTo>
                    <a:pt x="1002481" y="624341"/>
                  </a:lnTo>
                  <a:lnTo>
                    <a:pt x="1008934" y="593973"/>
                  </a:lnTo>
                  <a:lnTo>
                    <a:pt x="1014626" y="563544"/>
                  </a:lnTo>
                  <a:lnTo>
                    <a:pt x="1017720" y="533086"/>
                  </a:lnTo>
                  <a:lnTo>
                    <a:pt x="1018247" y="502615"/>
                  </a:lnTo>
                  <a:lnTo>
                    <a:pt x="1015660" y="472139"/>
                  </a:lnTo>
                  <a:lnTo>
                    <a:pt x="1011687" y="441661"/>
                  </a:lnTo>
                  <a:lnTo>
                    <a:pt x="1006254" y="412028"/>
                  </a:lnTo>
                  <a:lnTo>
                    <a:pt x="998194" y="384749"/>
                  </a:lnTo>
                  <a:lnTo>
                    <a:pt x="991224" y="356255"/>
                  </a:lnTo>
                  <a:lnTo>
                    <a:pt x="983612" y="327504"/>
                  </a:lnTo>
                  <a:lnTo>
                    <a:pt x="971762" y="300615"/>
                  </a:lnTo>
                  <a:lnTo>
                    <a:pt x="958029" y="274553"/>
                  </a:lnTo>
                  <a:lnTo>
                    <a:pt x="942611" y="248859"/>
                  </a:lnTo>
                  <a:lnTo>
                    <a:pt x="914891" y="211439"/>
                  </a:lnTo>
                  <a:lnTo>
                    <a:pt x="885230" y="179375"/>
                  </a:lnTo>
                  <a:lnTo>
                    <a:pt x="854992" y="152563"/>
                  </a:lnTo>
                  <a:lnTo>
                    <a:pt x="823738" y="124394"/>
                  </a:lnTo>
                  <a:lnTo>
                    <a:pt x="788041" y="99585"/>
                  </a:lnTo>
                  <a:lnTo>
                    <a:pt x="750655" y="76993"/>
                  </a:lnTo>
                  <a:lnTo>
                    <a:pt x="712765" y="60046"/>
                  </a:lnTo>
                  <a:lnTo>
                    <a:pt x="675575" y="49285"/>
                  </a:lnTo>
                  <a:lnTo>
                    <a:pt x="644423" y="41582"/>
                  </a:lnTo>
                  <a:lnTo>
                    <a:pt x="616334" y="3780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164"/>
            <p:cNvSpPr/>
            <p:nvPr/>
          </p:nvSpPr>
          <p:spPr>
            <a:xfrm>
              <a:off x="3760394" y="5273039"/>
              <a:ext cx="641549" cy="967742"/>
            </a:xfrm>
            <a:custGeom>
              <a:avLst/>
              <a:gdLst/>
              <a:ahLst/>
              <a:cxnLst/>
              <a:rect l="0" t="0" r="0" b="0"/>
              <a:pathLst>
                <a:path w="641549" h="967742">
                  <a:moveTo>
                    <a:pt x="461085" y="0"/>
                  </a:moveTo>
                  <a:lnTo>
                    <a:pt x="425264" y="0"/>
                  </a:lnTo>
                  <a:lnTo>
                    <a:pt x="392954" y="0"/>
                  </a:lnTo>
                  <a:lnTo>
                    <a:pt x="361688" y="0"/>
                  </a:lnTo>
                  <a:lnTo>
                    <a:pt x="325613" y="4045"/>
                  </a:lnTo>
                  <a:lnTo>
                    <a:pt x="298429" y="8289"/>
                  </a:lnTo>
                  <a:lnTo>
                    <a:pt x="270259" y="12151"/>
                  </a:lnTo>
                  <a:lnTo>
                    <a:pt x="243629" y="13866"/>
                  </a:lnTo>
                  <a:lnTo>
                    <a:pt x="217682" y="16888"/>
                  </a:lnTo>
                  <a:lnTo>
                    <a:pt x="192039" y="21051"/>
                  </a:lnTo>
                  <a:lnTo>
                    <a:pt x="154648" y="27311"/>
                  </a:lnTo>
                  <a:lnTo>
                    <a:pt x="122593" y="30387"/>
                  </a:lnTo>
                  <a:lnTo>
                    <a:pt x="98325" y="36286"/>
                  </a:lnTo>
                  <a:lnTo>
                    <a:pt x="82653" y="44310"/>
                  </a:lnTo>
                  <a:lnTo>
                    <a:pt x="83491" y="45627"/>
                  </a:lnTo>
                  <a:lnTo>
                    <a:pt x="88936" y="49348"/>
                  </a:lnTo>
                  <a:lnTo>
                    <a:pt x="120093" y="55071"/>
                  </a:lnTo>
                  <a:lnTo>
                    <a:pt x="145280" y="58344"/>
                  </a:lnTo>
                  <a:lnTo>
                    <a:pt x="173408" y="59797"/>
                  </a:lnTo>
                  <a:lnTo>
                    <a:pt x="207356" y="62701"/>
                  </a:lnTo>
                  <a:lnTo>
                    <a:pt x="225894" y="64661"/>
                  </a:lnTo>
                  <a:lnTo>
                    <a:pt x="245871" y="66814"/>
                  </a:lnTo>
                  <a:lnTo>
                    <a:pt x="266809" y="69096"/>
                  </a:lnTo>
                  <a:lnTo>
                    <a:pt x="288387" y="71465"/>
                  </a:lnTo>
                  <a:lnTo>
                    <a:pt x="309547" y="74736"/>
                  </a:lnTo>
                  <a:lnTo>
                    <a:pt x="330426" y="78611"/>
                  </a:lnTo>
                  <a:lnTo>
                    <a:pt x="351118" y="82888"/>
                  </a:lnTo>
                  <a:lnTo>
                    <a:pt x="371687" y="86585"/>
                  </a:lnTo>
                  <a:lnTo>
                    <a:pt x="392173" y="89897"/>
                  </a:lnTo>
                  <a:lnTo>
                    <a:pt x="412605" y="92952"/>
                  </a:lnTo>
                  <a:lnTo>
                    <a:pt x="448852" y="98604"/>
                  </a:lnTo>
                  <a:lnTo>
                    <a:pt x="481895" y="103938"/>
                  </a:lnTo>
                  <a:lnTo>
                    <a:pt x="513514" y="109130"/>
                  </a:lnTo>
                  <a:lnTo>
                    <a:pt x="547739" y="116814"/>
                  </a:lnTo>
                  <a:lnTo>
                    <a:pt x="573436" y="126148"/>
                  </a:lnTo>
                  <a:lnTo>
                    <a:pt x="574932" y="127279"/>
                  </a:lnTo>
                  <a:lnTo>
                    <a:pt x="575084" y="128032"/>
                  </a:lnTo>
                  <a:lnTo>
                    <a:pt x="539495" y="118802"/>
                  </a:lnTo>
                  <a:lnTo>
                    <a:pt x="513997" y="116301"/>
                  </a:lnTo>
                  <a:lnTo>
                    <a:pt x="482909" y="114343"/>
                  </a:lnTo>
                  <a:lnTo>
                    <a:pt x="449335" y="110649"/>
                  </a:lnTo>
                  <a:lnTo>
                    <a:pt x="430392" y="108480"/>
                  </a:lnTo>
                  <a:lnTo>
                    <a:pt x="410142" y="106186"/>
                  </a:lnTo>
                  <a:lnTo>
                    <a:pt x="389024" y="103811"/>
                  </a:lnTo>
                  <a:lnTo>
                    <a:pt x="367323" y="102227"/>
                  </a:lnTo>
                  <a:lnTo>
                    <a:pt x="345237" y="101171"/>
                  </a:lnTo>
                  <a:lnTo>
                    <a:pt x="322893" y="100469"/>
                  </a:lnTo>
                  <a:lnTo>
                    <a:pt x="300377" y="100846"/>
                  </a:lnTo>
                  <a:lnTo>
                    <a:pt x="277747" y="101943"/>
                  </a:lnTo>
                  <a:lnTo>
                    <a:pt x="255039" y="103522"/>
                  </a:lnTo>
                  <a:lnTo>
                    <a:pt x="233974" y="104575"/>
                  </a:lnTo>
                  <a:lnTo>
                    <a:pt x="214004" y="105276"/>
                  </a:lnTo>
                  <a:lnTo>
                    <a:pt x="176011" y="106903"/>
                  </a:lnTo>
                  <a:lnTo>
                    <a:pt x="139371" y="110447"/>
                  </a:lnTo>
                  <a:lnTo>
                    <a:pt x="110103" y="112588"/>
                  </a:lnTo>
                  <a:lnTo>
                    <a:pt x="76843" y="113793"/>
                  </a:lnTo>
                  <a:lnTo>
                    <a:pt x="60865" y="114922"/>
                  </a:lnTo>
                  <a:lnTo>
                    <a:pt x="50941" y="118245"/>
                  </a:lnTo>
                  <a:lnTo>
                    <a:pt x="48802" y="119469"/>
                  </a:lnTo>
                  <a:lnTo>
                    <a:pt x="48223" y="120286"/>
                  </a:lnTo>
                  <a:lnTo>
                    <a:pt x="48683" y="120832"/>
                  </a:lnTo>
                  <a:lnTo>
                    <a:pt x="57422" y="125643"/>
                  </a:lnTo>
                  <a:lnTo>
                    <a:pt x="94643" y="128770"/>
                  </a:lnTo>
                  <a:lnTo>
                    <a:pt x="121269" y="129197"/>
                  </a:lnTo>
                  <a:lnTo>
                    <a:pt x="156809" y="131645"/>
                  </a:lnTo>
                  <a:lnTo>
                    <a:pt x="176954" y="133485"/>
                  </a:lnTo>
                  <a:lnTo>
                    <a:pt x="198005" y="135557"/>
                  </a:lnTo>
                  <a:lnTo>
                    <a:pt x="219659" y="137783"/>
                  </a:lnTo>
                  <a:lnTo>
                    <a:pt x="241714" y="140115"/>
                  </a:lnTo>
                  <a:lnTo>
                    <a:pt x="264885" y="143364"/>
                  </a:lnTo>
                  <a:lnTo>
                    <a:pt x="288799" y="147223"/>
                  </a:lnTo>
                  <a:lnTo>
                    <a:pt x="313206" y="151488"/>
                  </a:lnTo>
                  <a:lnTo>
                    <a:pt x="337946" y="156872"/>
                  </a:lnTo>
                  <a:lnTo>
                    <a:pt x="362907" y="163002"/>
                  </a:lnTo>
                  <a:lnTo>
                    <a:pt x="388012" y="169628"/>
                  </a:lnTo>
                  <a:lnTo>
                    <a:pt x="411523" y="174892"/>
                  </a:lnTo>
                  <a:lnTo>
                    <a:pt x="433970" y="179247"/>
                  </a:lnTo>
                  <a:lnTo>
                    <a:pt x="455709" y="182998"/>
                  </a:lnTo>
                  <a:lnTo>
                    <a:pt x="476128" y="187192"/>
                  </a:lnTo>
                  <a:lnTo>
                    <a:pt x="495667" y="191682"/>
                  </a:lnTo>
                  <a:lnTo>
                    <a:pt x="531487" y="201186"/>
                  </a:lnTo>
                  <a:lnTo>
                    <a:pt x="561520" y="211054"/>
                  </a:lnTo>
                  <a:lnTo>
                    <a:pt x="598181" y="222084"/>
                  </a:lnTo>
                  <a:lnTo>
                    <a:pt x="618358" y="230714"/>
                  </a:lnTo>
                  <a:lnTo>
                    <a:pt x="620968" y="232549"/>
                  </a:lnTo>
                  <a:lnTo>
                    <a:pt x="621859" y="233774"/>
                  </a:lnTo>
                  <a:lnTo>
                    <a:pt x="621609" y="234589"/>
                  </a:lnTo>
                  <a:lnTo>
                    <a:pt x="585758" y="236006"/>
                  </a:lnTo>
                  <a:lnTo>
                    <a:pt x="548825" y="236156"/>
                  </a:lnTo>
                  <a:lnTo>
                    <a:pt x="517861" y="236192"/>
                  </a:lnTo>
                  <a:lnTo>
                    <a:pt x="498935" y="236202"/>
                  </a:lnTo>
                  <a:lnTo>
                    <a:pt x="478699" y="236207"/>
                  </a:lnTo>
                  <a:lnTo>
                    <a:pt x="458434" y="236211"/>
                  </a:lnTo>
                  <a:lnTo>
                    <a:pt x="438152" y="236214"/>
                  </a:lnTo>
                  <a:lnTo>
                    <a:pt x="417856" y="236216"/>
                  </a:lnTo>
                  <a:lnTo>
                    <a:pt x="395860" y="236218"/>
                  </a:lnTo>
                  <a:lnTo>
                    <a:pt x="372728" y="236218"/>
                  </a:lnTo>
                  <a:lnTo>
                    <a:pt x="348840" y="236220"/>
                  </a:lnTo>
                  <a:lnTo>
                    <a:pt x="325294" y="237067"/>
                  </a:lnTo>
                  <a:lnTo>
                    <a:pt x="301978" y="238478"/>
                  </a:lnTo>
                  <a:lnTo>
                    <a:pt x="278814" y="240265"/>
                  </a:lnTo>
                  <a:lnTo>
                    <a:pt x="255751" y="242304"/>
                  </a:lnTo>
                  <a:lnTo>
                    <a:pt x="232756" y="244509"/>
                  </a:lnTo>
                  <a:lnTo>
                    <a:pt x="209805" y="246827"/>
                  </a:lnTo>
                  <a:lnTo>
                    <a:pt x="187732" y="249218"/>
                  </a:lnTo>
                  <a:lnTo>
                    <a:pt x="166243" y="251659"/>
                  </a:lnTo>
                  <a:lnTo>
                    <a:pt x="145143" y="254132"/>
                  </a:lnTo>
                  <a:lnTo>
                    <a:pt x="108153" y="259138"/>
                  </a:lnTo>
                  <a:lnTo>
                    <a:pt x="77319" y="263340"/>
                  </a:lnTo>
                  <a:lnTo>
                    <a:pt x="46527" y="265705"/>
                  </a:lnTo>
                  <a:lnTo>
                    <a:pt x="27998" y="267251"/>
                  </a:lnTo>
                  <a:lnTo>
                    <a:pt x="25040" y="268761"/>
                  </a:lnTo>
                  <a:lnTo>
                    <a:pt x="23068" y="270614"/>
                  </a:lnTo>
                  <a:lnTo>
                    <a:pt x="24293" y="271849"/>
                  </a:lnTo>
                  <a:lnTo>
                    <a:pt x="55335" y="273995"/>
                  </a:lnTo>
                  <a:lnTo>
                    <a:pt x="91661" y="274223"/>
                  </a:lnTo>
                  <a:lnTo>
                    <a:pt x="124459" y="274277"/>
                  </a:lnTo>
                  <a:lnTo>
                    <a:pt x="142687" y="274292"/>
                  </a:lnTo>
                  <a:lnTo>
                    <a:pt x="163306" y="275147"/>
                  </a:lnTo>
                  <a:lnTo>
                    <a:pt x="185520" y="276565"/>
                  </a:lnTo>
                  <a:lnTo>
                    <a:pt x="208795" y="278357"/>
                  </a:lnTo>
                  <a:lnTo>
                    <a:pt x="232778" y="281246"/>
                  </a:lnTo>
                  <a:lnTo>
                    <a:pt x="257234" y="284864"/>
                  </a:lnTo>
                  <a:lnTo>
                    <a:pt x="282003" y="288969"/>
                  </a:lnTo>
                  <a:lnTo>
                    <a:pt x="306984" y="293399"/>
                  </a:lnTo>
                  <a:lnTo>
                    <a:pt x="332105" y="298047"/>
                  </a:lnTo>
                  <a:lnTo>
                    <a:pt x="357319" y="302838"/>
                  </a:lnTo>
                  <a:lnTo>
                    <a:pt x="382593" y="307726"/>
                  </a:lnTo>
                  <a:lnTo>
                    <a:pt x="407910" y="312677"/>
                  </a:lnTo>
                  <a:lnTo>
                    <a:pt x="433255" y="317672"/>
                  </a:lnTo>
                  <a:lnTo>
                    <a:pt x="456078" y="322695"/>
                  </a:lnTo>
                  <a:lnTo>
                    <a:pt x="477220" y="327736"/>
                  </a:lnTo>
                  <a:lnTo>
                    <a:pt x="497243" y="332790"/>
                  </a:lnTo>
                  <a:lnTo>
                    <a:pt x="533035" y="342924"/>
                  </a:lnTo>
                  <a:lnTo>
                    <a:pt x="563335" y="352223"/>
                  </a:lnTo>
                  <a:lnTo>
                    <a:pt x="601228" y="365094"/>
                  </a:lnTo>
                  <a:lnTo>
                    <a:pt x="611424" y="369696"/>
                  </a:lnTo>
                  <a:lnTo>
                    <a:pt x="612958" y="370925"/>
                  </a:lnTo>
                  <a:lnTo>
                    <a:pt x="613134" y="371743"/>
                  </a:lnTo>
                  <a:lnTo>
                    <a:pt x="608814" y="370394"/>
                  </a:lnTo>
                  <a:lnTo>
                    <a:pt x="605291" y="368849"/>
                  </a:lnTo>
                  <a:lnTo>
                    <a:pt x="574456" y="365524"/>
                  </a:lnTo>
                  <a:lnTo>
                    <a:pt x="538892" y="360703"/>
                  </a:lnTo>
                  <a:lnTo>
                    <a:pt x="508083" y="359280"/>
                  </a:lnTo>
                  <a:lnTo>
                    <a:pt x="470119" y="356390"/>
                  </a:lnTo>
                  <a:lnTo>
                    <a:pt x="449328" y="354433"/>
                  </a:lnTo>
                  <a:lnTo>
                    <a:pt x="428694" y="353128"/>
                  </a:lnTo>
                  <a:lnTo>
                    <a:pt x="408165" y="352260"/>
                  </a:lnTo>
                  <a:lnTo>
                    <a:pt x="387705" y="351679"/>
                  </a:lnTo>
                  <a:lnTo>
                    <a:pt x="366445" y="352140"/>
                  </a:lnTo>
                  <a:lnTo>
                    <a:pt x="344651" y="353293"/>
                  </a:lnTo>
                  <a:lnTo>
                    <a:pt x="322502" y="354908"/>
                  </a:lnTo>
                  <a:lnTo>
                    <a:pt x="299269" y="356832"/>
                  </a:lnTo>
                  <a:lnTo>
                    <a:pt x="275315" y="358962"/>
                  </a:lnTo>
                  <a:lnTo>
                    <a:pt x="250877" y="361227"/>
                  </a:lnTo>
                  <a:lnTo>
                    <a:pt x="227814" y="363585"/>
                  </a:lnTo>
                  <a:lnTo>
                    <a:pt x="205665" y="366004"/>
                  </a:lnTo>
                  <a:lnTo>
                    <a:pt x="184124" y="368463"/>
                  </a:lnTo>
                  <a:lnTo>
                    <a:pt x="163838" y="370949"/>
                  </a:lnTo>
                  <a:lnTo>
                    <a:pt x="144387" y="373452"/>
                  </a:lnTo>
                  <a:lnTo>
                    <a:pt x="107817" y="378493"/>
                  </a:lnTo>
                  <a:lnTo>
                    <a:pt x="74630" y="383554"/>
                  </a:lnTo>
                  <a:lnTo>
                    <a:pt x="39522" y="391164"/>
                  </a:lnTo>
                  <a:lnTo>
                    <a:pt x="21124" y="398781"/>
                  </a:lnTo>
                  <a:lnTo>
                    <a:pt x="18764" y="400475"/>
                  </a:lnTo>
                  <a:lnTo>
                    <a:pt x="18038" y="401602"/>
                  </a:lnTo>
                  <a:lnTo>
                    <a:pt x="18400" y="402355"/>
                  </a:lnTo>
                  <a:lnTo>
                    <a:pt x="27001" y="407460"/>
                  </a:lnTo>
                  <a:lnTo>
                    <a:pt x="59784" y="415923"/>
                  </a:lnTo>
                  <a:lnTo>
                    <a:pt x="88278" y="417688"/>
                  </a:lnTo>
                  <a:lnTo>
                    <a:pt x="122956" y="420730"/>
                  </a:lnTo>
                  <a:lnTo>
                    <a:pt x="141686" y="422728"/>
                  </a:lnTo>
                  <a:lnTo>
                    <a:pt x="161792" y="424058"/>
                  </a:lnTo>
                  <a:lnTo>
                    <a:pt x="182816" y="424946"/>
                  </a:lnTo>
                  <a:lnTo>
                    <a:pt x="204453" y="425537"/>
                  </a:lnTo>
                  <a:lnTo>
                    <a:pt x="227343" y="427625"/>
                  </a:lnTo>
                  <a:lnTo>
                    <a:pt x="251070" y="430711"/>
                  </a:lnTo>
                  <a:lnTo>
                    <a:pt x="275356" y="434459"/>
                  </a:lnTo>
                  <a:lnTo>
                    <a:pt x="300012" y="437806"/>
                  </a:lnTo>
                  <a:lnTo>
                    <a:pt x="324917" y="440885"/>
                  </a:lnTo>
                  <a:lnTo>
                    <a:pt x="349986" y="443784"/>
                  </a:lnTo>
                  <a:lnTo>
                    <a:pt x="375165" y="447408"/>
                  </a:lnTo>
                  <a:lnTo>
                    <a:pt x="400419" y="451519"/>
                  </a:lnTo>
                  <a:lnTo>
                    <a:pt x="425721" y="455953"/>
                  </a:lnTo>
                  <a:lnTo>
                    <a:pt x="449362" y="459756"/>
                  </a:lnTo>
                  <a:lnTo>
                    <a:pt x="471896" y="463137"/>
                  </a:lnTo>
                  <a:lnTo>
                    <a:pt x="493692" y="466237"/>
                  </a:lnTo>
                  <a:lnTo>
                    <a:pt x="531457" y="474200"/>
                  </a:lnTo>
                  <a:lnTo>
                    <a:pt x="564328" y="482536"/>
                  </a:lnTo>
                  <a:lnTo>
                    <a:pt x="593049" y="489063"/>
                  </a:lnTo>
                  <a:lnTo>
                    <a:pt x="626883" y="499305"/>
                  </a:lnTo>
                  <a:lnTo>
                    <a:pt x="641548" y="502444"/>
                  </a:lnTo>
                  <a:lnTo>
                    <a:pt x="614450" y="502878"/>
                  </a:lnTo>
                  <a:lnTo>
                    <a:pt x="582821" y="498862"/>
                  </a:lnTo>
                  <a:lnTo>
                    <a:pt x="552160" y="496884"/>
                  </a:lnTo>
                  <a:lnTo>
                    <a:pt x="515956" y="496003"/>
                  </a:lnTo>
                  <a:lnTo>
                    <a:pt x="496820" y="495770"/>
                  </a:lnTo>
                  <a:lnTo>
                    <a:pt x="477288" y="495612"/>
                  </a:lnTo>
                  <a:lnTo>
                    <a:pt x="457493" y="496356"/>
                  </a:lnTo>
                  <a:lnTo>
                    <a:pt x="437524" y="497697"/>
                  </a:lnTo>
                  <a:lnTo>
                    <a:pt x="417437" y="499438"/>
                  </a:lnTo>
                  <a:lnTo>
                    <a:pt x="395581" y="501446"/>
                  </a:lnTo>
                  <a:lnTo>
                    <a:pt x="372542" y="503630"/>
                  </a:lnTo>
                  <a:lnTo>
                    <a:pt x="348716" y="505933"/>
                  </a:lnTo>
                  <a:lnTo>
                    <a:pt x="324365" y="508315"/>
                  </a:lnTo>
                  <a:lnTo>
                    <a:pt x="299665" y="510750"/>
                  </a:lnTo>
                  <a:lnTo>
                    <a:pt x="274732" y="513220"/>
                  </a:lnTo>
                  <a:lnTo>
                    <a:pt x="249644" y="516561"/>
                  </a:lnTo>
                  <a:lnTo>
                    <a:pt x="224451" y="520481"/>
                  </a:lnTo>
                  <a:lnTo>
                    <a:pt x="199189" y="524786"/>
                  </a:lnTo>
                  <a:lnTo>
                    <a:pt x="176421" y="528505"/>
                  </a:lnTo>
                  <a:lnTo>
                    <a:pt x="155315" y="531829"/>
                  </a:lnTo>
                  <a:lnTo>
                    <a:pt x="135318" y="534893"/>
                  </a:lnTo>
                  <a:lnTo>
                    <a:pt x="97296" y="540554"/>
                  </a:lnTo>
                  <a:lnTo>
                    <a:pt x="63181" y="545894"/>
                  </a:lnTo>
                  <a:lnTo>
                    <a:pt x="26629" y="552813"/>
                  </a:lnTo>
                  <a:lnTo>
                    <a:pt x="6014" y="556085"/>
                  </a:lnTo>
                  <a:lnTo>
                    <a:pt x="2765" y="557836"/>
                  </a:lnTo>
                  <a:lnTo>
                    <a:pt x="598" y="559852"/>
                  </a:lnTo>
                  <a:lnTo>
                    <a:pt x="0" y="561194"/>
                  </a:lnTo>
                  <a:lnTo>
                    <a:pt x="448" y="562090"/>
                  </a:lnTo>
                  <a:lnTo>
                    <a:pt x="19386" y="567571"/>
                  </a:lnTo>
                  <a:lnTo>
                    <a:pt x="50154" y="570336"/>
                  </a:lnTo>
                  <a:lnTo>
                    <a:pt x="78353" y="570984"/>
                  </a:lnTo>
                  <a:lnTo>
                    <a:pt x="111489" y="571270"/>
                  </a:lnTo>
                  <a:lnTo>
                    <a:pt x="148794" y="571398"/>
                  </a:lnTo>
                  <a:lnTo>
                    <a:pt x="169918" y="572279"/>
                  </a:lnTo>
                  <a:lnTo>
                    <a:pt x="192467" y="573712"/>
                  </a:lnTo>
                  <a:lnTo>
                    <a:pt x="215966" y="575514"/>
                  </a:lnTo>
                  <a:lnTo>
                    <a:pt x="240945" y="578410"/>
                  </a:lnTo>
                  <a:lnTo>
                    <a:pt x="266912" y="582033"/>
                  </a:lnTo>
                  <a:lnTo>
                    <a:pt x="293536" y="586142"/>
                  </a:lnTo>
                  <a:lnTo>
                    <a:pt x="319753" y="590575"/>
                  </a:lnTo>
                  <a:lnTo>
                    <a:pt x="345698" y="595224"/>
                  </a:lnTo>
                  <a:lnTo>
                    <a:pt x="371459" y="600015"/>
                  </a:lnTo>
                  <a:lnTo>
                    <a:pt x="396254" y="604903"/>
                  </a:lnTo>
                  <a:lnTo>
                    <a:pt x="420405" y="609856"/>
                  </a:lnTo>
                  <a:lnTo>
                    <a:pt x="444124" y="614851"/>
                  </a:lnTo>
                  <a:lnTo>
                    <a:pt x="465019" y="619874"/>
                  </a:lnTo>
                  <a:lnTo>
                    <a:pt x="501779" y="629971"/>
                  </a:lnTo>
                  <a:lnTo>
                    <a:pt x="530537" y="637845"/>
                  </a:lnTo>
                  <a:lnTo>
                    <a:pt x="568501" y="649798"/>
                  </a:lnTo>
                  <a:lnTo>
                    <a:pt x="583683" y="654230"/>
                  </a:lnTo>
                  <a:lnTo>
                    <a:pt x="582611" y="654592"/>
                  </a:lnTo>
                  <a:lnTo>
                    <a:pt x="548894" y="655256"/>
                  </a:lnTo>
                  <a:lnTo>
                    <a:pt x="516455" y="655302"/>
                  </a:lnTo>
                  <a:lnTo>
                    <a:pt x="487387" y="655311"/>
                  </a:lnTo>
                  <a:lnTo>
                    <a:pt x="451891" y="655316"/>
                  </a:lnTo>
                  <a:lnTo>
                    <a:pt x="432941" y="656164"/>
                  </a:lnTo>
                  <a:lnTo>
                    <a:pt x="413536" y="657576"/>
                  </a:lnTo>
                  <a:lnTo>
                    <a:pt x="393826" y="659365"/>
                  </a:lnTo>
                  <a:lnTo>
                    <a:pt x="373066" y="660556"/>
                  </a:lnTo>
                  <a:lnTo>
                    <a:pt x="351606" y="661351"/>
                  </a:lnTo>
                  <a:lnTo>
                    <a:pt x="329678" y="661880"/>
                  </a:lnTo>
                  <a:lnTo>
                    <a:pt x="307441" y="663928"/>
                  </a:lnTo>
                  <a:lnTo>
                    <a:pt x="284995" y="666985"/>
                  </a:lnTo>
                  <a:lnTo>
                    <a:pt x="262412" y="670717"/>
                  </a:lnTo>
                  <a:lnTo>
                    <a:pt x="240583" y="674052"/>
                  </a:lnTo>
                  <a:lnTo>
                    <a:pt x="219258" y="677121"/>
                  </a:lnTo>
                  <a:lnTo>
                    <a:pt x="198267" y="680015"/>
                  </a:lnTo>
                  <a:lnTo>
                    <a:pt x="178345" y="682789"/>
                  </a:lnTo>
                  <a:lnTo>
                    <a:pt x="140407" y="688132"/>
                  </a:lnTo>
                  <a:lnTo>
                    <a:pt x="110563" y="693327"/>
                  </a:lnTo>
                  <a:lnTo>
                    <a:pt x="79237" y="701013"/>
                  </a:lnTo>
                  <a:lnTo>
                    <a:pt x="61490" y="708652"/>
                  </a:lnTo>
                  <a:lnTo>
                    <a:pt x="57529" y="711194"/>
                  </a:lnTo>
                  <a:lnTo>
                    <a:pt x="56581" y="713736"/>
                  </a:lnTo>
                  <a:lnTo>
                    <a:pt x="57643" y="716277"/>
                  </a:lnTo>
                  <a:lnTo>
                    <a:pt x="75557" y="730486"/>
                  </a:lnTo>
                  <a:lnTo>
                    <a:pt x="104332" y="740621"/>
                  </a:lnTo>
                  <a:lnTo>
                    <a:pt x="129808" y="746290"/>
                  </a:lnTo>
                  <a:lnTo>
                    <a:pt x="159758" y="751631"/>
                  </a:lnTo>
                  <a:lnTo>
                    <a:pt x="195647" y="756827"/>
                  </a:lnTo>
                  <a:lnTo>
                    <a:pt x="214699" y="760245"/>
                  </a:lnTo>
                  <a:lnTo>
                    <a:pt x="234174" y="764216"/>
                  </a:lnTo>
                  <a:lnTo>
                    <a:pt x="253931" y="768558"/>
                  </a:lnTo>
                  <a:lnTo>
                    <a:pt x="291688" y="775639"/>
                  </a:lnTo>
                  <a:lnTo>
                    <a:pt x="327378" y="781608"/>
                  </a:lnTo>
                  <a:lnTo>
                    <a:pt x="360173" y="787084"/>
                  </a:lnTo>
                  <a:lnTo>
                    <a:pt x="389424" y="792340"/>
                  </a:lnTo>
                  <a:lnTo>
                    <a:pt x="422918" y="797800"/>
                  </a:lnTo>
                  <a:lnTo>
                    <a:pt x="436502" y="799924"/>
                  </a:lnTo>
                  <a:lnTo>
                    <a:pt x="451064" y="806527"/>
                  </a:lnTo>
                  <a:lnTo>
                    <a:pt x="451017" y="807772"/>
                  </a:lnTo>
                  <a:lnTo>
                    <a:pt x="448709" y="811412"/>
                  </a:lnTo>
                  <a:lnTo>
                    <a:pt x="438603" y="818222"/>
                  </a:lnTo>
                  <a:lnTo>
                    <a:pt x="404533" y="830626"/>
                  </a:lnTo>
                  <a:lnTo>
                    <a:pt x="366471" y="844795"/>
                  </a:lnTo>
                  <a:lnTo>
                    <a:pt x="332391" y="858968"/>
                  </a:lnTo>
                  <a:lnTo>
                    <a:pt x="303573" y="873893"/>
                  </a:lnTo>
                  <a:lnTo>
                    <a:pt x="265843" y="894107"/>
                  </a:lnTo>
                  <a:lnTo>
                    <a:pt x="229289" y="919484"/>
                  </a:lnTo>
                  <a:lnTo>
                    <a:pt x="205799" y="948957"/>
                  </a:lnTo>
                  <a:lnTo>
                    <a:pt x="203129" y="957283"/>
                  </a:lnTo>
                  <a:lnTo>
                    <a:pt x="202006" y="9677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165"/>
            <p:cNvSpPr/>
            <p:nvPr/>
          </p:nvSpPr>
          <p:spPr>
            <a:xfrm>
              <a:off x="3718559" y="5336454"/>
              <a:ext cx="853442" cy="763873"/>
            </a:xfrm>
            <a:custGeom>
              <a:avLst/>
              <a:gdLst/>
              <a:ahLst/>
              <a:cxnLst/>
              <a:rect l="0" t="0" r="0" b="0"/>
              <a:pathLst>
                <a:path w="853442" h="763873">
                  <a:moveTo>
                    <a:pt x="15241" y="134705"/>
                  </a:moveTo>
                  <a:lnTo>
                    <a:pt x="10004" y="146872"/>
                  </a:lnTo>
                  <a:lnTo>
                    <a:pt x="3888" y="178619"/>
                  </a:lnTo>
                  <a:lnTo>
                    <a:pt x="1151" y="214885"/>
                  </a:lnTo>
                  <a:lnTo>
                    <a:pt x="512" y="243155"/>
                  </a:lnTo>
                  <a:lnTo>
                    <a:pt x="227" y="272651"/>
                  </a:lnTo>
                  <a:lnTo>
                    <a:pt x="102" y="302694"/>
                  </a:lnTo>
                  <a:lnTo>
                    <a:pt x="45" y="335238"/>
                  </a:lnTo>
                  <a:lnTo>
                    <a:pt x="19" y="368610"/>
                  </a:lnTo>
                  <a:lnTo>
                    <a:pt x="10" y="400376"/>
                  </a:lnTo>
                  <a:lnTo>
                    <a:pt x="3" y="431428"/>
                  </a:lnTo>
                  <a:lnTo>
                    <a:pt x="2" y="462161"/>
                  </a:lnTo>
                  <a:lnTo>
                    <a:pt x="0" y="492756"/>
                  </a:lnTo>
                  <a:lnTo>
                    <a:pt x="0" y="521028"/>
                  </a:lnTo>
                  <a:lnTo>
                    <a:pt x="848" y="547703"/>
                  </a:lnTo>
                  <a:lnTo>
                    <a:pt x="5236" y="585675"/>
                  </a:lnTo>
                  <a:lnTo>
                    <a:pt x="7760" y="617058"/>
                  </a:lnTo>
                  <a:lnTo>
                    <a:pt x="18133" y="649289"/>
                  </a:lnTo>
                  <a:lnTo>
                    <a:pt x="23018" y="655508"/>
                  </a:lnTo>
                  <a:lnTo>
                    <a:pt x="25505" y="657167"/>
                  </a:lnTo>
                  <a:lnTo>
                    <a:pt x="27163" y="657427"/>
                  </a:lnTo>
                  <a:lnTo>
                    <a:pt x="28268" y="656753"/>
                  </a:lnTo>
                  <a:lnTo>
                    <a:pt x="38574" y="632113"/>
                  </a:lnTo>
                  <a:lnTo>
                    <a:pt x="48354" y="595897"/>
                  </a:lnTo>
                  <a:lnTo>
                    <a:pt x="55909" y="562137"/>
                  </a:lnTo>
                  <a:lnTo>
                    <a:pt x="58715" y="535495"/>
                  </a:lnTo>
                  <a:lnTo>
                    <a:pt x="60809" y="505873"/>
                  </a:lnTo>
                  <a:lnTo>
                    <a:pt x="64562" y="472954"/>
                  </a:lnTo>
                  <a:lnTo>
                    <a:pt x="69052" y="438567"/>
                  </a:lnTo>
                  <a:lnTo>
                    <a:pt x="73869" y="404375"/>
                  </a:lnTo>
                  <a:lnTo>
                    <a:pt x="78834" y="372244"/>
                  </a:lnTo>
                  <a:lnTo>
                    <a:pt x="86120" y="338775"/>
                  </a:lnTo>
                  <a:lnTo>
                    <a:pt x="94155" y="304142"/>
                  </a:lnTo>
                  <a:lnTo>
                    <a:pt x="100548" y="268995"/>
                  </a:lnTo>
                  <a:lnTo>
                    <a:pt x="106212" y="235876"/>
                  </a:lnTo>
                  <a:lnTo>
                    <a:pt x="111552" y="205071"/>
                  </a:lnTo>
                  <a:lnTo>
                    <a:pt x="116747" y="177268"/>
                  </a:lnTo>
                  <a:lnTo>
                    <a:pt x="124433" y="141861"/>
                  </a:lnTo>
                  <a:lnTo>
                    <a:pt x="132073" y="109921"/>
                  </a:lnTo>
                  <a:lnTo>
                    <a:pt x="142239" y="81800"/>
                  </a:lnTo>
                  <a:lnTo>
                    <a:pt x="150142" y="67215"/>
                  </a:lnTo>
                  <a:lnTo>
                    <a:pt x="150895" y="64312"/>
                  </a:lnTo>
                  <a:lnTo>
                    <a:pt x="152243" y="63222"/>
                  </a:lnTo>
                  <a:lnTo>
                    <a:pt x="153989" y="63343"/>
                  </a:lnTo>
                  <a:lnTo>
                    <a:pt x="155999" y="64270"/>
                  </a:lnTo>
                  <a:lnTo>
                    <a:pt x="162875" y="73666"/>
                  </a:lnTo>
                  <a:lnTo>
                    <a:pt x="171267" y="109991"/>
                  </a:lnTo>
                  <a:lnTo>
                    <a:pt x="174077" y="142247"/>
                  </a:lnTo>
                  <a:lnTo>
                    <a:pt x="176991" y="168537"/>
                  </a:lnTo>
                  <a:lnTo>
                    <a:pt x="180263" y="198001"/>
                  </a:lnTo>
                  <a:lnTo>
                    <a:pt x="181718" y="230853"/>
                  </a:lnTo>
                  <a:lnTo>
                    <a:pt x="182364" y="265209"/>
                  </a:lnTo>
                  <a:lnTo>
                    <a:pt x="183497" y="301080"/>
                  </a:lnTo>
                  <a:lnTo>
                    <a:pt x="184984" y="320129"/>
                  </a:lnTo>
                  <a:lnTo>
                    <a:pt x="186823" y="339601"/>
                  </a:lnTo>
                  <a:lnTo>
                    <a:pt x="188049" y="359355"/>
                  </a:lnTo>
                  <a:lnTo>
                    <a:pt x="188866" y="379298"/>
                  </a:lnTo>
                  <a:lnTo>
                    <a:pt x="189410" y="399367"/>
                  </a:lnTo>
                  <a:lnTo>
                    <a:pt x="189774" y="418674"/>
                  </a:lnTo>
                  <a:lnTo>
                    <a:pt x="190177" y="455928"/>
                  </a:lnTo>
                  <a:lnTo>
                    <a:pt x="191131" y="475008"/>
                  </a:lnTo>
                  <a:lnTo>
                    <a:pt x="192615" y="494500"/>
                  </a:lnTo>
                  <a:lnTo>
                    <a:pt x="194449" y="514269"/>
                  </a:lnTo>
                  <a:lnTo>
                    <a:pt x="196488" y="552038"/>
                  </a:lnTo>
                  <a:lnTo>
                    <a:pt x="198241" y="587734"/>
                  </a:lnTo>
                  <a:lnTo>
                    <a:pt x="201843" y="620532"/>
                  </a:lnTo>
                  <a:lnTo>
                    <a:pt x="208524" y="652042"/>
                  </a:lnTo>
                  <a:lnTo>
                    <a:pt x="216291" y="681286"/>
                  </a:lnTo>
                  <a:lnTo>
                    <a:pt x="225423" y="715944"/>
                  </a:lnTo>
                  <a:lnTo>
                    <a:pt x="236094" y="748580"/>
                  </a:lnTo>
                  <a:lnTo>
                    <a:pt x="242310" y="763495"/>
                  </a:lnTo>
                  <a:lnTo>
                    <a:pt x="242820" y="763872"/>
                  </a:lnTo>
                  <a:lnTo>
                    <a:pt x="243160" y="763276"/>
                  </a:lnTo>
                  <a:lnTo>
                    <a:pt x="244385" y="759509"/>
                  </a:lnTo>
                  <a:lnTo>
                    <a:pt x="248987" y="746177"/>
                  </a:lnTo>
                  <a:lnTo>
                    <a:pt x="253229" y="709931"/>
                  </a:lnTo>
                  <a:lnTo>
                    <a:pt x="257347" y="672314"/>
                  </a:lnTo>
                  <a:lnTo>
                    <a:pt x="258309" y="643729"/>
                  </a:lnTo>
                  <a:lnTo>
                    <a:pt x="258738" y="614092"/>
                  </a:lnTo>
                  <a:lnTo>
                    <a:pt x="261186" y="579470"/>
                  </a:lnTo>
                  <a:lnTo>
                    <a:pt x="264249" y="541505"/>
                  </a:lnTo>
                  <a:lnTo>
                    <a:pt x="265066" y="521898"/>
                  </a:lnTo>
                  <a:lnTo>
                    <a:pt x="265610" y="502053"/>
                  </a:lnTo>
                  <a:lnTo>
                    <a:pt x="266820" y="482052"/>
                  </a:lnTo>
                  <a:lnTo>
                    <a:pt x="268473" y="461942"/>
                  </a:lnTo>
                  <a:lnTo>
                    <a:pt x="270423" y="441763"/>
                  </a:lnTo>
                  <a:lnTo>
                    <a:pt x="271721" y="421537"/>
                  </a:lnTo>
                  <a:lnTo>
                    <a:pt x="272588" y="401280"/>
                  </a:lnTo>
                  <a:lnTo>
                    <a:pt x="273165" y="381002"/>
                  </a:lnTo>
                  <a:lnTo>
                    <a:pt x="274398" y="360709"/>
                  </a:lnTo>
                  <a:lnTo>
                    <a:pt x="276065" y="340408"/>
                  </a:lnTo>
                  <a:lnTo>
                    <a:pt x="278024" y="320101"/>
                  </a:lnTo>
                  <a:lnTo>
                    <a:pt x="279329" y="300636"/>
                  </a:lnTo>
                  <a:lnTo>
                    <a:pt x="280779" y="263203"/>
                  </a:lnTo>
                  <a:lnTo>
                    <a:pt x="283683" y="226811"/>
                  </a:lnTo>
                  <a:lnTo>
                    <a:pt x="287794" y="190881"/>
                  </a:lnTo>
                  <a:lnTo>
                    <a:pt x="292445" y="155156"/>
                  </a:lnTo>
                  <a:lnTo>
                    <a:pt x="297333" y="124039"/>
                  </a:lnTo>
                  <a:lnTo>
                    <a:pt x="302328" y="96945"/>
                  </a:lnTo>
                  <a:lnTo>
                    <a:pt x="309900" y="63498"/>
                  </a:lnTo>
                  <a:lnTo>
                    <a:pt x="320044" y="29012"/>
                  </a:lnTo>
                  <a:lnTo>
                    <a:pt x="327661" y="9973"/>
                  </a:lnTo>
                  <a:lnTo>
                    <a:pt x="330200" y="5829"/>
                  </a:lnTo>
                  <a:lnTo>
                    <a:pt x="333587" y="3068"/>
                  </a:lnTo>
                  <a:lnTo>
                    <a:pt x="341866" y="0"/>
                  </a:lnTo>
                  <a:lnTo>
                    <a:pt x="345597" y="876"/>
                  </a:lnTo>
                  <a:lnTo>
                    <a:pt x="352001" y="6364"/>
                  </a:lnTo>
                  <a:lnTo>
                    <a:pt x="363010" y="24531"/>
                  </a:lnTo>
                  <a:lnTo>
                    <a:pt x="373338" y="56216"/>
                  </a:lnTo>
                  <a:lnTo>
                    <a:pt x="383246" y="92823"/>
                  </a:lnTo>
                  <a:lnTo>
                    <a:pt x="391311" y="121171"/>
                  </a:lnTo>
                  <a:lnTo>
                    <a:pt x="397718" y="150704"/>
                  </a:lnTo>
                  <a:lnTo>
                    <a:pt x="401131" y="185277"/>
                  </a:lnTo>
                  <a:lnTo>
                    <a:pt x="403494" y="222374"/>
                  </a:lnTo>
                  <a:lnTo>
                    <a:pt x="407367" y="258619"/>
                  </a:lnTo>
                  <a:lnTo>
                    <a:pt x="409585" y="277428"/>
                  </a:lnTo>
                  <a:lnTo>
                    <a:pt x="411909" y="296740"/>
                  </a:lnTo>
                  <a:lnTo>
                    <a:pt x="414306" y="316388"/>
                  </a:lnTo>
                  <a:lnTo>
                    <a:pt x="415904" y="336260"/>
                  </a:lnTo>
                  <a:lnTo>
                    <a:pt x="416969" y="356283"/>
                  </a:lnTo>
                  <a:lnTo>
                    <a:pt x="417680" y="376403"/>
                  </a:lnTo>
                  <a:lnTo>
                    <a:pt x="419000" y="395744"/>
                  </a:lnTo>
                  <a:lnTo>
                    <a:pt x="422725" y="433038"/>
                  </a:lnTo>
                  <a:lnTo>
                    <a:pt x="424945" y="469369"/>
                  </a:lnTo>
                  <a:lnTo>
                    <a:pt x="426777" y="505270"/>
                  </a:lnTo>
                  <a:lnTo>
                    <a:pt x="430414" y="540984"/>
                  </a:lnTo>
                  <a:lnTo>
                    <a:pt x="432596" y="574353"/>
                  </a:lnTo>
                  <a:lnTo>
                    <a:pt x="434411" y="605270"/>
                  </a:lnTo>
                  <a:lnTo>
                    <a:pt x="438041" y="633124"/>
                  </a:lnTo>
                  <a:lnTo>
                    <a:pt x="440799" y="668559"/>
                  </a:lnTo>
                  <a:lnTo>
                    <a:pt x="447839" y="704592"/>
                  </a:lnTo>
                  <a:lnTo>
                    <a:pt x="449652" y="714801"/>
                  </a:lnTo>
                  <a:lnTo>
                    <a:pt x="453282" y="722161"/>
                  </a:lnTo>
                  <a:lnTo>
                    <a:pt x="455435" y="723616"/>
                  </a:lnTo>
                  <a:lnTo>
                    <a:pt x="457717" y="723740"/>
                  </a:lnTo>
                  <a:lnTo>
                    <a:pt x="460085" y="722974"/>
                  </a:lnTo>
                  <a:lnTo>
                    <a:pt x="461662" y="720772"/>
                  </a:lnTo>
                  <a:lnTo>
                    <a:pt x="472925" y="683856"/>
                  </a:lnTo>
                  <a:lnTo>
                    <a:pt x="477946" y="650758"/>
                  </a:lnTo>
                  <a:lnTo>
                    <a:pt x="479968" y="625682"/>
                  </a:lnTo>
                  <a:lnTo>
                    <a:pt x="483687" y="597603"/>
                  </a:lnTo>
                  <a:lnTo>
                    <a:pt x="488164" y="568191"/>
                  </a:lnTo>
                  <a:lnTo>
                    <a:pt x="492128" y="536492"/>
                  </a:lnTo>
                  <a:lnTo>
                    <a:pt x="493890" y="499825"/>
                  </a:lnTo>
                  <a:lnTo>
                    <a:pt x="495207" y="480566"/>
                  </a:lnTo>
                  <a:lnTo>
                    <a:pt x="496932" y="460953"/>
                  </a:lnTo>
                  <a:lnTo>
                    <a:pt x="498928" y="441103"/>
                  </a:lnTo>
                  <a:lnTo>
                    <a:pt x="501145" y="403245"/>
                  </a:lnTo>
                  <a:lnTo>
                    <a:pt x="502979" y="365815"/>
                  </a:lnTo>
                  <a:lnTo>
                    <a:pt x="504652" y="346353"/>
                  </a:lnTo>
                  <a:lnTo>
                    <a:pt x="506614" y="326603"/>
                  </a:lnTo>
                  <a:lnTo>
                    <a:pt x="507924" y="306665"/>
                  </a:lnTo>
                  <a:lnTo>
                    <a:pt x="508796" y="286598"/>
                  </a:lnTo>
                  <a:lnTo>
                    <a:pt x="509377" y="266447"/>
                  </a:lnTo>
                  <a:lnTo>
                    <a:pt x="509765" y="247087"/>
                  </a:lnTo>
                  <a:lnTo>
                    <a:pt x="510196" y="209771"/>
                  </a:lnTo>
                  <a:lnTo>
                    <a:pt x="510387" y="175687"/>
                  </a:lnTo>
                  <a:lnTo>
                    <a:pt x="510472" y="144454"/>
                  </a:lnTo>
                  <a:lnTo>
                    <a:pt x="510509" y="116460"/>
                  </a:lnTo>
                  <a:lnTo>
                    <a:pt x="512785" y="89907"/>
                  </a:lnTo>
                  <a:lnTo>
                    <a:pt x="516568" y="55673"/>
                  </a:lnTo>
                  <a:lnTo>
                    <a:pt x="518797" y="21192"/>
                  </a:lnTo>
                  <a:lnTo>
                    <a:pt x="520278" y="18390"/>
                  </a:lnTo>
                  <a:lnTo>
                    <a:pt x="522113" y="16522"/>
                  </a:lnTo>
                  <a:lnTo>
                    <a:pt x="526407" y="14446"/>
                  </a:lnTo>
                  <a:lnTo>
                    <a:pt x="528739" y="13893"/>
                  </a:lnTo>
                  <a:lnTo>
                    <a:pt x="530292" y="14369"/>
                  </a:lnTo>
                  <a:lnTo>
                    <a:pt x="531328" y="15536"/>
                  </a:lnTo>
                  <a:lnTo>
                    <a:pt x="547930" y="49423"/>
                  </a:lnTo>
                  <a:lnTo>
                    <a:pt x="557838" y="77358"/>
                  </a:lnTo>
                  <a:lnTo>
                    <a:pt x="570179" y="115172"/>
                  </a:lnTo>
                  <a:lnTo>
                    <a:pt x="577405" y="143805"/>
                  </a:lnTo>
                  <a:lnTo>
                    <a:pt x="583438" y="174310"/>
                  </a:lnTo>
                  <a:lnTo>
                    <a:pt x="588942" y="207623"/>
                  </a:lnTo>
                  <a:lnTo>
                    <a:pt x="596467" y="242183"/>
                  </a:lnTo>
                  <a:lnTo>
                    <a:pt x="604610" y="277301"/>
                  </a:lnTo>
                  <a:lnTo>
                    <a:pt x="611051" y="312662"/>
                  </a:lnTo>
                  <a:lnTo>
                    <a:pt x="616736" y="350393"/>
                  </a:lnTo>
                  <a:lnTo>
                    <a:pt x="619437" y="369936"/>
                  </a:lnTo>
                  <a:lnTo>
                    <a:pt x="624696" y="407458"/>
                  </a:lnTo>
                  <a:lnTo>
                    <a:pt x="629856" y="444734"/>
                  </a:lnTo>
                  <a:lnTo>
                    <a:pt x="632418" y="464157"/>
                  </a:lnTo>
                  <a:lnTo>
                    <a:pt x="637522" y="502109"/>
                  </a:lnTo>
                  <a:lnTo>
                    <a:pt x="642612" y="535909"/>
                  </a:lnTo>
                  <a:lnTo>
                    <a:pt x="647695" y="567865"/>
                  </a:lnTo>
                  <a:lnTo>
                    <a:pt x="652778" y="598154"/>
                  </a:lnTo>
                  <a:lnTo>
                    <a:pt x="657859" y="625727"/>
                  </a:lnTo>
                  <a:lnTo>
                    <a:pt x="665479" y="661006"/>
                  </a:lnTo>
                  <a:lnTo>
                    <a:pt x="669054" y="692907"/>
                  </a:lnTo>
                  <a:lnTo>
                    <a:pt x="676988" y="729155"/>
                  </a:lnTo>
                  <a:lnTo>
                    <a:pt x="678233" y="731665"/>
                  </a:lnTo>
                  <a:lnTo>
                    <a:pt x="679908" y="733339"/>
                  </a:lnTo>
                  <a:lnTo>
                    <a:pt x="684636" y="736024"/>
                  </a:lnTo>
                  <a:lnTo>
                    <a:pt x="685024" y="735397"/>
                  </a:lnTo>
                  <a:lnTo>
                    <a:pt x="692331" y="700060"/>
                  </a:lnTo>
                  <a:lnTo>
                    <a:pt x="699289" y="666702"/>
                  </a:lnTo>
                  <a:lnTo>
                    <a:pt x="705507" y="633164"/>
                  </a:lnTo>
                  <a:lnTo>
                    <a:pt x="708573" y="596417"/>
                  </a:lnTo>
                  <a:lnTo>
                    <a:pt x="713620" y="558717"/>
                  </a:lnTo>
                  <a:lnTo>
                    <a:pt x="715099" y="533410"/>
                  </a:lnTo>
                  <a:lnTo>
                    <a:pt x="718012" y="505794"/>
                  </a:lnTo>
                  <a:lnTo>
                    <a:pt x="721283" y="476587"/>
                  </a:lnTo>
                  <a:lnTo>
                    <a:pt x="722738" y="446672"/>
                  </a:lnTo>
                  <a:lnTo>
                    <a:pt x="723383" y="418702"/>
                  </a:lnTo>
                  <a:lnTo>
                    <a:pt x="723671" y="392159"/>
                  </a:lnTo>
                  <a:lnTo>
                    <a:pt x="723833" y="354262"/>
                  </a:lnTo>
                  <a:lnTo>
                    <a:pt x="723879" y="321209"/>
                  </a:lnTo>
                  <a:lnTo>
                    <a:pt x="723893" y="290812"/>
                  </a:lnTo>
                  <a:lnTo>
                    <a:pt x="723898" y="257358"/>
                  </a:lnTo>
                  <a:lnTo>
                    <a:pt x="726158" y="236239"/>
                  </a:lnTo>
                  <a:lnTo>
                    <a:pt x="731660" y="215621"/>
                  </a:lnTo>
                  <a:lnTo>
                    <a:pt x="733306" y="214049"/>
                  </a:lnTo>
                  <a:lnTo>
                    <a:pt x="737987" y="211527"/>
                  </a:lnTo>
                  <a:lnTo>
                    <a:pt x="740885" y="213439"/>
                  </a:lnTo>
                  <a:lnTo>
                    <a:pt x="749645" y="221566"/>
                  </a:lnTo>
                  <a:lnTo>
                    <a:pt x="768615" y="257561"/>
                  </a:lnTo>
                  <a:lnTo>
                    <a:pt x="782467" y="293373"/>
                  </a:lnTo>
                  <a:lnTo>
                    <a:pt x="795815" y="323864"/>
                  </a:lnTo>
                  <a:lnTo>
                    <a:pt x="810495" y="359332"/>
                  </a:lnTo>
                  <a:lnTo>
                    <a:pt x="825569" y="396653"/>
                  </a:lnTo>
                  <a:lnTo>
                    <a:pt x="839915" y="433675"/>
                  </a:lnTo>
                  <a:lnTo>
                    <a:pt x="849055" y="465623"/>
                  </a:lnTo>
                  <a:lnTo>
                    <a:pt x="853441" y="50046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166"/>
            <p:cNvSpPr/>
            <p:nvPr/>
          </p:nvSpPr>
          <p:spPr>
            <a:xfrm>
              <a:off x="4594859" y="5692139"/>
              <a:ext cx="228601" cy="15242"/>
            </a:xfrm>
            <a:custGeom>
              <a:avLst/>
              <a:gdLst/>
              <a:ahLst/>
              <a:cxnLst/>
              <a:rect l="0" t="0" r="0" b="0"/>
              <a:pathLst>
                <a:path w="228601" h="15242">
                  <a:moveTo>
                    <a:pt x="0" y="15241"/>
                  </a:moveTo>
                  <a:lnTo>
                    <a:pt x="4045" y="15241"/>
                  </a:lnTo>
                  <a:lnTo>
                    <a:pt x="8289" y="12983"/>
                  </a:lnTo>
                  <a:lnTo>
                    <a:pt x="10607" y="11195"/>
                  </a:lnTo>
                  <a:lnTo>
                    <a:pt x="17697" y="9209"/>
                  </a:lnTo>
                  <a:lnTo>
                    <a:pt x="54990" y="7713"/>
                  </a:lnTo>
                  <a:lnTo>
                    <a:pt x="89382" y="12876"/>
                  </a:lnTo>
                  <a:lnTo>
                    <a:pt x="123771" y="14773"/>
                  </a:lnTo>
                  <a:lnTo>
                    <a:pt x="158881" y="15148"/>
                  </a:lnTo>
                  <a:lnTo>
                    <a:pt x="195035" y="8671"/>
                  </a:lnTo>
                  <a:lnTo>
                    <a:pt x="214945" y="6981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167"/>
            <p:cNvSpPr/>
            <p:nvPr/>
          </p:nvSpPr>
          <p:spPr>
            <a:xfrm>
              <a:off x="4953000" y="5516880"/>
              <a:ext cx="7526" cy="320039"/>
            </a:xfrm>
            <a:custGeom>
              <a:avLst/>
              <a:gdLst/>
              <a:ahLst/>
              <a:cxnLst/>
              <a:rect l="0" t="0" r="0" b="0"/>
              <a:pathLst>
                <a:path w="7526" h="320039">
                  <a:moveTo>
                    <a:pt x="0" y="0"/>
                  </a:moveTo>
                  <a:lnTo>
                    <a:pt x="0" y="34252"/>
                  </a:lnTo>
                  <a:lnTo>
                    <a:pt x="0" y="69075"/>
                  </a:lnTo>
                  <a:lnTo>
                    <a:pt x="5236" y="100005"/>
                  </a:lnTo>
                  <a:lnTo>
                    <a:pt x="7149" y="135590"/>
                  </a:lnTo>
                  <a:lnTo>
                    <a:pt x="7525" y="171375"/>
                  </a:lnTo>
                  <a:lnTo>
                    <a:pt x="6753" y="204971"/>
                  </a:lnTo>
                  <a:lnTo>
                    <a:pt x="1584" y="238326"/>
                  </a:lnTo>
                  <a:lnTo>
                    <a:pt x="208" y="275976"/>
                  </a:lnTo>
                  <a:lnTo>
                    <a:pt x="17" y="312407"/>
                  </a:lnTo>
                  <a:lnTo>
                    <a:pt x="0" y="32003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168"/>
            <p:cNvSpPr/>
            <p:nvPr/>
          </p:nvSpPr>
          <p:spPr>
            <a:xfrm>
              <a:off x="5090159" y="5501639"/>
              <a:ext cx="15242" cy="297180"/>
            </a:xfrm>
            <a:custGeom>
              <a:avLst/>
              <a:gdLst/>
              <a:ahLst/>
              <a:cxnLst/>
              <a:rect l="0" t="0" r="0" b="0"/>
              <a:pathLst>
                <a:path w="15242" h="297180">
                  <a:moveTo>
                    <a:pt x="7621" y="0"/>
                  </a:moveTo>
                  <a:lnTo>
                    <a:pt x="7621" y="4045"/>
                  </a:lnTo>
                  <a:lnTo>
                    <a:pt x="6774" y="5237"/>
                  </a:lnTo>
                  <a:lnTo>
                    <a:pt x="5363" y="6032"/>
                  </a:lnTo>
                  <a:lnTo>
                    <a:pt x="3575" y="6560"/>
                  </a:lnTo>
                  <a:lnTo>
                    <a:pt x="2384" y="7761"/>
                  </a:lnTo>
                  <a:lnTo>
                    <a:pt x="1058" y="11351"/>
                  </a:lnTo>
                  <a:lnTo>
                    <a:pt x="41" y="48223"/>
                  </a:lnTo>
                  <a:lnTo>
                    <a:pt x="3" y="85630"/>
                  </a:lnTo>
                  <a:lnTo>
                    <a:pt x="0" y="118702"/>
                  </a:lnTo>
                  <a:lnTo>
                    <a:pt x="0" y="152611"/>
                  </a:lnTo>
                  <a:lnTo>
                    <a:pt x="0" y="186528"/>
                  </a:lnTo>
                  <a:lnTo>
                    <a:pt x="0" y="218125"/>
                  </a:lnTo>
                  <a:lnTo>
                    <a:pt x="6031" y="252673"/>
                  </a:lnTo>
                  <a:lnTo>
                    <a:pt x="9408" y="272421"/>
                  </a:lnTo>
                  <a:lnTo>
                    <a:pt x="15241" y="2971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169"/>
            <p:cNvSpPr/>
            <p:nvPr/>
          </p:nvSpPr>
          <p:spPr>
            <a:xfrm>
              <a:off x="4983480" y="5654039"/>
              <a:ext cx="99060" cy="7621"/>
            </a:xfrm>
            <a:custGeom>
              <a:avLst/>
              <a:gdLst/>
              <a:ahLst/>
              <a:cxnLst/>
              <a:rect l="0" t="0" r="0" b="0"/>
              <a:pathLst>
                <a:path w="99060" h="7621">
                  <a:moveTo>
                    <a:pt x="0" y="0"/>
                  </a:moveTo>
                  <a:lnTo>
                    <a:pt x="37239" y="0"/>
                  </a:lnTo>
                  <a:lnTo>
                    <a:pt x="73019" y="2258"/>
                  </a:lnTo>
                  <a:lnTo>
                    <a:pt x="99059" y="76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340"/>
          <p:cNvGrpSpPr/>
          <p:nvPr/>
        </p:nvGrpSpPr>
        <p:grpSpPr>
          <a:xfrm>
            <a:off x="3360418" y="3848100"/>
            <a:ext cx="1577342" cy="1272426"/>
            <a:chOff x="3360418" y="3848100"/>
            <a:chExt cx="1577342" cy="1272426"/>
          </a:xfrm>
        </p:grpSpPr>
        <p:sp>
          <p:nvSpPr>
            <p:cNvPr id="181" name="SMARTInkShape-2170"/>
            <p:cNvSpPr/>
            <p:nvPr/>
          </p:nvSpPr>
          <p:spPr>
            <a:xfrm>
              <a:off x="3360418" y="3863340"/>
              <a:ext cx="731523" cy="982979"/>
            </a:xfrm>
            <a:custGeom>
              <a:avLst/>
              <a:gdLst/>
              <a:ahLst/>
              <a:cxnLst/>
              <a:rect l="0" t="0" r="0" b="0"/>
              <a:pathLst>
                <a:path w="731523" h="982979">
                  <a:moveTo>
                    <a:pt x="0" y="0"/>
                  </a:moveTo>
                  <a:lnTo>
                    <a:pt x="4047" y="0"/>
                  </a:lnTo>
                  <a:lnTo>
                    <a:pt x="5238" y="845"/>
                  </a:lnTo>
                  <a:lnTo>
                    <a:pt x="6033" y="2256"/>
                  </a:lnTo>
                  <a:lnTo>
                    <a:pt x="6562" y="4044"/>
                  </a:lnTo>
                  <a:lnTo>
                    <a:pt x="11666" y="8288"/>
                  </a:lnTo>
                  <a:lnTo>
                    <a:pt x="47463" y="29484"/>
                  </a:lnTo>
                  <a:lnTo>
                    <a:pt x="81781" y="44173"/>
                  </a:lnTo>
                  <a:lnTo>
                    <a:pt x="118413" y="67522"/>
                  </a:lnTo>
                  <a:lnTo>
                    <a:pt x="151361" y="85763"/>
                  </a:lnTo>
                  <a:lnTo>
                    <a:pt x="182573" y="107256"/>
                  </a:lnTo>
                  <a:lnTo>
                    <a:pt x="213270" y="129710"/>
                  </a:lnTo>
                  <a:lnTo>
                    <a:pt x="246071" y="154708"/>
                  </a:lnTo>
                  <a:lnTo>
                    <a:pt x="280345" y="183564"/>
                  </a:lnTo>
                  <a:lnTo>
                    <a:pt x="314206" y="211305"/>
                  </a:lnTo>
                  <a:lnTo>
                    <a:pt x="348793" y="237867"/>
                  </a:lnTo>
                  <a:lnTo>
                    <a:pt x="380488" y="269446"/>
                  </a:lnTo>
                  <a:lnTo>
                    <a:pt x="413588" y="303356"/>
                  </a:lnTo>
                  <a:lnTo>
                    <a:pt x="447946" y="337109"/>
                  </a:lnTo>
                  <a:lnTo>
                    <a:pt x="479577" y="373921"/>
                  </a:lnTo>
                  <a:lnTo>
                    <a:pt x="510398" y="411640"/>
                  </a:lnTo>
                  <a:lnTo>
                    <a:pt x="538721" y="449626"/>
                  </a:lnTo>
                  <a:lnTo>
                    <a:pt x="556085" y="475847"/>
                  </a:lnTo>
                  <a:lnTo>
                    <a:pt x="575092" y="504434"/>
                  </a:lnTo>
                  <a:lnTo>
                    <a:pt x="590312" y="531814"/>
                  </a:lnTo>
                  <a:lnTo>
                    <a:pt x="603569" y="558942"/>
                  </a:lnTo>
                  <a:lnTo>
                    <a:pt x="617927" y="587932"/>
                  </a:lnTo>
                  <a:lnTo>
                    <a:pt x="632775" y="615492"/>
                  </a:lnTo>
                  <a:lnTo>
                    <a:pt x="646993" y="641850"/>
                  </a:lnTo>
                  <a:lnTo>
                    <a:pt x="658959" y="667678"/>
                  </a:lnTo>
                  <a:lnTo>
                    <a:pt x="669920" y="693267"/>
                  </a:lnTo>
                  <a:lnTo>
                    <a:pt x="683354" y="729216"/>
                  </a:lnTo>
                  <a:lnTo>
                    <a:pt x="692695" y="763574"/>
                  </a:lnTo>
                  <a:lnTo>
                    <a:pt x="700827" y="798309"/>
                  </a:lnTo>
                  <a:lnTo>
                    <a:pt x="708597" y="830049"/>
                  </a:lnTo>
                  <a:lnTo>
                    <a:pt x="714005" y="860903"/>
                  </a:lnTo>
                  <a:lnTo>
                    <a:pt x="719877" y="897622"/>
                  </a:lnTo>
                  <a:lnTo>
                    <a:pt x="723106" y="929336"/>
                  </a:lnTo>
                  <a:lnTo>
                    <a:pt x="724677" y="964013"/>
                  </a:lnTo>
                  <a:lnTo>
                    <a:pt x="731522" y="98297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171"/>
            <p:cNvSpPr/>
            <p:nvPr/>
          </p:nvSpPr>
          <p:spPr>
            <a:xfrm>
              <a:off x="4264600" y="3848100"/>
              <a:ext cx="673160" cy="686409"/>
            </a:xfrm>
            <a:custGeom>
              <a:avLst/>
              <a:gdLst/>
              <a:ahLst/>
              <a:cxnLst/>
              <a:rect l="0" t="0" r="0" b="0"/>
              <a:pathLst>
                <a:path w="673160" h="686409">
                  <a:moveTo>
                    <a:pt x="673159" y="0"/>
                  </a:moveTo>
                  <a:lnTo>
                    <a:pt x="669115" y="0"/>
                  </a:lnTo>
                  <a:lnTo>
                    <a:pt x="667922" y="846"/>
                  </a:lnTo>
                  <a:lnTo>
                    <a:pt x="667128" y="2256"/>
                  </a:lnTo>
                  <a:lnTo>
                    <a:pt x="665853" y="6560"/>
                  </a:lnTo>
                  <a:lnTo>
                    <a:pt x="661586" y="11350"/>
                  </a:lnTo>
                  <a:lnTo>
                    <a:pt x="627185" y="36557"/>
                  </a:lnTo>
                  <a:lnTo>
                    <a:pt x="595923" y="56679"/>
                  </a:lnTo>
                  <a:lnTo>
                    <a:pt x="558723" y="85430"/>
                  </a:lnTo>
                  <a:lnTo>
                    <a:pt x="522269" y="109380"/>
                  </a:lnTo>
                  <a:lnTo>
                    <a:pt x="484712" y="137693"/>
                  </a:lnTo>
                  <a:lnTo>
                    <a:pt x="448539" y="167745"/>
                  </a:lnTo>
                  <a:lnTo>
                    <a:pt x="418833" y="194576"/>
                  </a:lnTo>
                  <a:lnTo>
                    <a:pt x="388583" y="223975"/>
                  </a:lnTo>
                  <a:lnTo>
                    <a:pt x="358170" y="254134"/>
                  </a:lnTo>
                  <a:lnTo>
                    <a:pt x="327711" y="288564"/>
                  </a:lnTo>
                  <a:lnTo>
                    <a:pt x="293191" y="321531"/>
                  </a:lnTo>
                  <a:lnTo>
                    <a:pt x="256153" y="356794"/>
                  </a:lnTo>
                  <a:lnTo>
                    <a:pt x="218367" y="394053"/>
                  </a:lnTo>
                  <a:lnTo>
                    <a:pt x="184405" y="427859"/>
                  </a:lnTo>
                  <a:lnTo>
                    <a:pt x="163270" y="453473"/>
                  </a:lnTo>
                  <a:lnTo>
                    <a:pt x="142589" y="480943"/>
                  </a:lnTo>
                  <a:lnTo>
                    <a:pt x="122107" y="507262"/>
                  </a:lnTo>
                  <a:lnTo>
                    <a:pt x="101716" y="533072"/>
                  </a:lnTo>
                  <a:lnTo>
                    <a:pt x="81364" y="558653"/>
                  </a:lnTo>
                  <a:lnTo>
                    <a:pt x="61030" y="584134"/>
                  </a:lnTo>
                  <a:lnTo>
                    <a:pt x="42961" y="611828"/>
                  </a:lnTo>
                  <a:lnTo>
                    <a:pt x="26464" y="640224"/>
                  </a:lnTo>
                  <a:lnTo>
                    <a:pt x="10666" y="666955"/>
                  </a:lnTo>
                  <a:lnTo>
                    <a:pt x="0" y="68640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172"/>
            <p:cNvSpPr/>
            <p:nvPr/>
          </p:nvSpPr>
          <p:spPr>
            <a:xfrm>
              <a:off x="3924300" y="4838700"/>
              <a:ext cx="426219" cy="68577"/>
            </a:xfrm>
            <a:custGeom>
              <a:avLst/>
              <a:gdLst/>
              <a:ahLst/>
              <a:cxnLst/>
              <a:rect l="0" t="0" r="0" b="0"/>
              <a:pathLst>
                <a:path w="426219" h="68577">
                  <a:moveTo>
                    <a:pt x="152400" y="38100"/>
                  </a:moveTo>
                  <a:lnTo>
                    <a:pt x="167090" y="38945"/>
                  </a:lnTo>
                  <a:lnTo>
                    <a:pt x="203096" y="44660"/>
                  </a:lnTo>
                  <a:lnTo>
                    <a:pt x="231861" y="45404"/>
                  </a:lnTo>
                  <a:lnTo>
                    <a:pt x="261832" y="49672"/>
                  </a:lnTo>
                  <a:lnTo>
                    <a:pt x="292163" y="52253"/>
                  </a:lnTo>
                  <a:lnTo>
                    <a:pt x="322598" y="57063"/>
                  </a:lnTo>
                  <a:lnTo>
                    <a:pt x="353064" y="63850"/>
                  </a:lnTo>
                  <a:lnTo>
                    <a:pt x="386770" y="67645"/>
                  </a:lnTo>
                  <a:lnTo>
                    <a:pt x="424186" y="68564"/>
                  </a:lnTo>
                  <a:lnTo>
                    <a:pt x="426218" y="68576"/>
                  </a:lnTo>
                  <a:lnTo>
                    <a:pt x="422526" y="64534"/>
                  </a:lnTo>
                  <a:lnTo>
                    <a:pt x="416107" y="62548"/>
                  </a:lnTo>
                  <a:lnTo>
                    <a:pt x="402973" y="59171"/>
                  </a:lnTo>
                  <a:lnTo>
                    <a:pt x="365011" y="45563"/>
                  </a:lnTo>
                  <a:lnTo>
                    <a:pt x="340419" y="40310"/>
                  </a:lnTo>
                  <a:lnTo>
                    <a:pt x="311684" y="36496"/>
                  </a:lnTo>
                  <a:lnTo>
                    <a:pt x="275680" y="27623"/>
                  </a:lnTo>
                  <a:lnTo>
                    <a:pt x="243771" y="24270"/>
                  </a:lnTo>
                  <a:lnTo>
                    <a:pt x="211551" y="23278"/>
                  </a:lnTo>
                  <a:lnTo>
                    <a:pt x="180556" y="18937"/>
                  </a:lnTo>
                  <a:lnTo>
                    <a:pt x="149924" y="16335"/>
                  </a:lnTo>
                  <a:lnTo>
                    <a:pt x="119398" y="15564"/>
                  </a:lnTo>
                  <a:lnTo>
                    <a:pt x="84826" y="10066"/>
                  </a:lnTo>
                  <a:lnTo>
                    <a:pt x="49896" y="7942"/>
                  </a:lnTo>
                  <a:lnTo>
                    <a:pt x="13713" y="48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173"/>
            <p:cNvSpPr/>
            <p:nvPr/>
          </p:nvSpPr>
          <p:spPr>
            <a:xfrm>
              <a:off x="3970018" y="4823459"/>
              <a:ext cx="403862" cy="297067"/>
            </a:xfrm>
            <a:custGeom>
              <a:avLst/>
              <a:gdLst/>
              <a:ahLst/>
              <a:cxnLst/>
              <a:rect l="0" t="0" r="0" b="0"/>
              <a:pathLst>
                <a:path w="403862" h="297067">
                  <a:moveTo>
                    <a:pt x="0" y="0"/>
                  </a:moveTo>
                  <a:lnTo>
                    <a:pt x="0" y="6560"/>
                  </a:lnTo>
                  <a:lnTo>
                    <a:pt x="10608" y="22178"/>
                  </a:lnTo>
                  <a:lnTo>
                    <a:pt x="16020" y="41008"/>
                  </a:lnTo>
                  <a:lnTo>
                    <a:pt x="40032" y="78480"/>
                  </a:lnTo>
                  <a:lnTo>
                    <a:pt x="68750" y="116089"/>
                  </a:lnTo>
                  <a:lnTo>
                    <a:pt x="88766" y="152636"/>
                  </a:lnTo>
                  <a:lnTo>
                    <a:pt x="112078" y="190531"/>
                  </a:lnTo>
                  <a:lnTo>
                    <a:pt x="131171" y="222573"/>
                  </a:lnTo>
                  <a:lnTo>
                    <a:pt x="154591" y="257247"/>
                  </a:lnTo>
                  <a:lnTo>
                    <a:pt x="164185" y="271763"/>
                  </a:lnTo>
                  <a:lnTo>
                    <a:pt x="167463" y="283535"/>
                  </a:lnTo>
                  <a:lnTo>
                    <a:pt x="169216" y="285543"/>
                  </a:lnTo>
                  <a:lnTo>
                    <a:pt x="171231" y="286883"/>
                  </a:lnTo>
                  <a:lnTo>
                    <a:pt x="172574" y="288621"/>
                  </a:lnTo>
                  <a:lnTo>
                    <a:pt x="174067" y="292811"/>
                  </a:lnTo>
                  <a:lnTo>
                    <a:pt x="175311" y="294268"/>
                  </a:lnTo>
                  <a:lnTo>
                    <a:pt x="182537" y="297066"/>
                  </a:lnTo>
                  <a:lnTo>
                    <a:pt x="186825" y="293101"/>
                  </a:lnTo>
                  <a:lnTo>
                    <a:pt x="188866" y="288877"/>
                  </a:lnTo>
                  <a:lnTo>
                    <a:pt x="189411" y="286565"/>
                  </a:lnTo>
                  <a:lnTo>
                    <a:pt x="194223" y="279265"/>
                  </a:lnTo>
                  <a:lnTo>
                    <a:pt x="222814" y="241379"/>
                  </a:lnTo>
                  <a:lnTo>
                    <a:pt x="232802" y="228354"/>
                  </a:lnTo>
                  <a:lnTo>
                    <a:pt x="263210" y="196917"/>
                  </a:lnTo>
                  <a:lnTo>
                    <a:pt x="291693" y="162119"/>
                  </a:lnTo>
                  <a:lnTo>
                    <a:pt x="327180" y="131983"/>
                  </a:lnTo>
                  <a:lnTo>
                    <a:pt x="363193" y="105343"/>
                  </a:lnTo>
                  <a:lnTo>
                    <a:pt x="388422" y="86125"/>
                  </a:lnTo>
                  <a:lnTo>
                    <a:pt x="393612" y="83998"/>
                  </a:lnTo>
                  <a:lnTo>
                    <a:pt x="403861" y="762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174"/>
            <p:cNvSpPr/>
            <p:nvPr/>
          </p:nvSpPr>
          <p:spPr>
            <a:xfrm>
              <a:off x="4184175" y="4752783"/>
              <a:ext cx="16147" cy="215457"/>
            </a:xfrm>
            <a:custGeom>
              <a:avLst/>
              <a:gdLst/>
              <a:ahLst/>
              <a:cxnLst/>
              <a:rect l="0" t="0" r="0" b="0"/>
              <a:pathLst>
                <a:path w="16147" h="215457">
                  <a:moveTo>
                    <a:pt x="16146" y="0"/>
                  </a:moveTo>
                  <a:lnTo>
                    <a:pt x="12020" y="21227"/>
                  </a:lnTo>
                  <a:lnTo>
                    <a:pt x="8364" y="56118"/>
                  </a:lnTo>
                  <a:lnTo>
                    <a:pt x="3236" y="91951"/>
                  </a:lnTo>
                  <a:lnTo>
                    <a:pt x="0" y="129817"/>
                  </a:lnTo>
                  <a:lnTo>
                    <a:pt x="1619" y="161757"/>
                  </a:lnTo>
                  <a:lnTo>
                    <a:pt x="8624" y="195742"/>
                  </a:lnTo>
                  <a:lnTo>
                    <a:pt x="14443" y="21545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341"/>
          <p:cNvGrpSpPr/>
          <p:nvPr/>
        </p:nvGrpSpPr>
        <p:grpSpPr>
          <a:xfrm>
            <a:off x="5044753" y="3352800"/>
            <a:ext cx="2239966" cy="707567"/>
            <a:chOff x="5044753" y="3352800"/>
            <a:chExt cx="2239966" cy="707567"/>
          </a:xfrm>
        </p:grpSpPr>
        <p:sp>
          <p:nvSpPr>
            <p:cNvPr id="187" name="SMARTInkShape-2175"/>
            <p:cNvSpPr/>
            <p:nvPr/>
          </p:nvSpPr>
          <p:spPr>
            <a:xfrm>
              <a:off x="5090159" y="3581400"/>
              <a:ext cx="167642" cy="45719"/>
            </a:xfrm>
            <a:custGeom>
              <a:avLst/>
              <a:gdLst/>
              <a:ahLst/>
              <a:cxnLst/>
              <a:rect l="0" t="0" r="0" b="0"/>
              <a:pathLst>
                <a:path w="167642" h="45719">
                  <a:moveTo>
                    <a:pt x="0" y="45718"/>
                  </a:moveTo>
                  <a:lnTo>
                    <a:pt x="6931" y="39635"/>
                  </a:lnTo>
                  <a:lnTo>
                    <a:pt x="32563" y="27806"/>
                  </a:lnTo>
                  <a:lnTo>
                    <a:pt x="68855" y="21252"/>
                  </a:lnTo>
                  <a:lnTo>
                    <a:pt x="106716" y="10795"/>
                  </a:lnTo>
                  <a:lnTo>
                    <a:pt x="140739" y="8037"/>
                  </a:lnTo>
                  <a:lnTo>
                    <a:pt x="16764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176"/>
            <p:cNvSpPr/>
            <p:nvPr/>
          </p:nvSpPr>
          <p:spPr>
            <a:xfrm>
              <a:off x="5669280" y="3604259"/>
              <a:ext cx="312421" cy="7621"/>
            </a:xfrm>
            <a:custGeom>
              <a:avLst/>
              <a:gdLst/>
              <a:ahLst/>
              <a:cxnLst/>
              <a:rect l="0" t="0" r="0" b="0"/>
              <a:pathLst>
                <a:path w="312421" h="7621">
                  <a:moveTo>
                    <a:pt x="0" y="0"/>
                  </a:moveTo>
                  <a:lnTo>
                    <a:pt x="34252" y="0"/>
                  </a:lnTo>
                  <a:lnTo>
                    <a:pt x="69075" y="0"/>
                  </a:lnTo>
                  <a:lnTo>
                    <a:pt x="100005" y="0"/>
                  </a:lnTo>
                  <a:lnTo>
                    <a:pt x="137848" y="0"/>
                  </a:lnTo>
                  <a:lnTo>
                    <a:pt x="167843" y="0"/>
                  </a:lnTo>
                  <a:lnTo>
                    <a:pt x="204273" y="0"/>
                  </a:lnTo>
                  <a:lnTo>
                    <a:pt x="235930" y="5236"/>
                  </a:lnTo>
                  <a:lnTo>
                    <a:pt x="266642" y="7150"/>
                  </a:lnTo>
                  <a:lnTo>
                    <a:pt x="304401" y="7608"/>
                  </a:lnTo>
                  <a:lnTo>
                    <a:pt x="312420" y="76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177"/>
            <p:cNvSpPr/>
            <p:nvPr/>
          </p:nvSpPr>
          <p:spPr>
            <a:xfrm>
              <a:off x="5320500" y="3407338"/>
              <a:ext cx="316904" cy="309981"/>
            </a:xfrm>
            <a:custGeom>
              <a:avLst/>
              <a:gdLst/>
              <a:ahLst/>
              <a:cxnLst/>
              <a:rect l="0" t="0" r="0" b="0"/>
              <a:pathLst>
                <a:path w="316904" h="309981">
                  <a:moveTo>
                    <a:pt x="234480" y="52141"/>
                  </a:moveTo>
                  <a:lnTo>
                    <a:pt x="234480" y="29963"/>
                  </a:lnTo>
                  <a:lnTo>
                    <a:pt x="232222" y="23092"/>
                  </a:lnTo>
                  <a:lnTo>
                    <a:pt x="229243" y="17218"/>
                  </a:lnTo>
                  <a:lnTo>
                    <a:pt x="227917" y="11783"/>
                  </a:lnTo>
                  <a:lnTo>
                    <a:pt x="226718" y="9996"/>
                  </a:lnTo>
                  <a:lnTo>
                    <a:pt x="225071" y="8805"/>
                  </a:lnTo>
                  <a:lnTo>
                    <a:pt x="220985" y="6633"/>
                  </a:lnTo>
                  <a:lnTo>
                    <a:pt x="216346" y="2846"/>
                  </a:lnTo>
                  <a:lnTo>
                    <a:pt x="209205" y="600"/>
                  </a:lnTo>
                  <a:lnTo>
                    <a:pt x="204930" y="0"/>
                  </a:lnTo>
                  <a:lnTo>
                    <a:pt x="190822" y="3201"/>
                  </a:lnTo>
                  <a:lnTo>
                    <a:pt x="154018" y="20924"/>
                  </a:lnTo>
                  <a:lnTo>
                    <a:pt x="121094" y="43623"/>
                  </a:lnTo>
                  <a:lnTo>
                    <a:pt x="89879" y="68709"/>
                  </a:lnTo>
                  <a:lnTo>
                    <a:pt x="60101" y="103360"/>
                  </a:lnTo>
                  <a:lnTo>
                    <a:pt x="34778" y="137799"/>
                  </a:lnTo>
                  <a:lnTo>
                    <a:pt x="17547" y="166986"/>
                  </a:lnTo>
                  <a:lnTo>
                    <a:pt x="7077" y="197083"/>
                  </a:lnTo>
                  <a:lnTo>
                    <a:pt x="0" y="233547"/>
                  </a:lnTo>
                  <a:lnTo>
                    <a:pt x="2820" y="257444"/>
                  </a:lnTo>
                  <a:lnTo>
                    <a:pt x="9035" y="270670"/>
                  </a:lnTo>
                  <a:lnTo>
                    <a:pt x="26823" y="292957"/>
                  </a:lnTo>
                  <a:lnTo>
                    <a:pt x="49714" y="304493"/>
                  </a:lnTo>
                  <a:lnTo>
                    <a:pt x="82553" y="309892"/>
                  </a:lnTo>
                  <a:lnTo>
                    <a:pt x="111759" y="309980"/>
                  </a:lnTo>
                  <a:lnTo>
                    <a:pt x="146000" y="304174"/>
                  </a:lnTo>
                  <a:lnTo>
                    <a:pt x="177972" y="291259"/>
                  </a:lnTo>
                  <a:lnTo>
                    <a:pt x="208893" y="271721"/>
                  </a:lnTo>
                  <a:lnTo>
                    <a:pt x="238657" y="249846"/>
                  </a:lnTo>
                  <a:lnTo>
                    <a:pt x="271899" y="217441"/>
                  </a:lnTo>
                  <a:lnTo>
                    <a:pt x="298881" y="182725"/>
                  </a:lnTo>
                  <a:lnTo>
                    <a:pt x="311229" y="151040"/>
                  </a:lnTo>
                  <a:lnTo>
                    <a:pt x="316903" y="114574"/>
                  </a:lnTo>
                  <a:lnTo>
                    <a:pt x="315766" y="82912"/>
                  </a:lnTo>
                  <a:lnTo>
                    <a:pt x="307639" y="56243"/>
                  </a:lnTo>
                  <a:lnTo>
                    <a:pt x="300580" y="47473"/>
                  </a:lnTo>
                  <a:lnTo>
                    <a:pt x="290951" y="40753"/>
                  </a:lnTo>
                  <a:lnTo>
                    <a:pt x="256256" y="25162"/>
                  </a:lnTo>
                  <a:lnTo>
                    <a:pt x="242100" y="2166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178"/>
            <p:cNvSpPr/>
            <p:nvPr/>
          </p:nvSpPr>
          <p:spPr>
            <a:xfrm>
              <a:off x="5044753" y="3383279"/>
              <a:ext cx="22539" cy="358140"/>
            </a:xfrm>
            <a:custGeom>
              <a:avLst/>
              <a:gdLst/>
              <a:ahLst/>
              <a:cxnLst/>
              <a:rect l="0" t="0" r="0" b="0"/>
              <a:pathLst>
                <a:path w="22539" h="358140">
                  <a:moveTo>
                    <a:pt x="7306" y="0"/>
                  </a:moveTo>
                  <a:lnTo>
                    <a:pt x="3262" y="0"/>
                  </a:lnTo>
                  <a:lnTo>
                    <a:pt x="2069" y="846"/>
                  </a:lnTo>
                  <a:lnTo>
                    <a:pt x="1275" y="2258"/>
                  </a:lnTo>
                  <a:lnTo>
                    <a:pt x="0" y="10606"/>
                  </a:lnTo>
                  <a:lnTo>
                    <a:pt x="594" y="27339"/>
                  </a:lnTo>
                  <a:lnTo>
                    <a:pt x="5730" y="56483"/>
                  </a:lnTo>
                  <a:lnTo>
                    <a:pt x="9097" y="84751"/>
                  </a:lnTo>
                  <a:lnTo>
                    <a:pt x="13199" y="114576"/>
                  </a:lnTo>
                  <a:lnTo>
                    <a:pt x="16672" y="144863"/>
                  </a:lnTo>
                  <a:lnTo>
                    <a:pt x="20806" y="177542"/>
                  </a:lnTo>
                  <a:lnTo>
                    <a:pt x="22031" y="211779"/>
                  </a:lnTo>
                  <a:lnTo>
                    <a:pt x="22394" y="243372"/>
                  </a:lnTo>
                  <a:lnTo>
                    <a:pt x="22501" y="274181"/>
                  </a:lnTo>
                  <a:lnTo>
                    <a:pt x="22538" y="310888"/>
                  </a:lnTo>
                  <a:lnTo>
                    <a:pt x="15631" y="346589"/>
                  </a:lnTo>
                  <a:lnTo>
                    <a:pt x="14927" y="3581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179"/>
            <p:cNvSpPr/>
            <p:nvPr/>
          </p:nvSpPr>
          <p:spPr>
            <a:xfrm>
              <a:off x="5173980" y="3352800"/>
              <a:ext cx="15239" cy="342901"/>
            </a:xfrm>
            <a:custGeom>
              <a:avLst/>
              <a:gdLst/>
              <a:ahLst/>
              <a:cxnLst/>
              <a:rect l="0" t="0" r="0" b="0"/>
              <a:pathLst>
                <a:path w="15239" h="342901">
                  <a:moveTo>
                    <a:pt x="0" y="0"/>
                  </a:moveTo>
                  <a:lnTo>
                    <a:pt x="0" y="4045"/>
                  </a:lnTo>
                  <a:lnTo>
                    <a:pt x="6913" y="34252"/>
                  </a:lnTo>
                  <a:lnTo>
                    <a:pt x="9737" y="63961"/>
                  </a:lnTo>
                  <a:lnTo>
                    <a:pt x="13609" y="94586"/>
                  </a:lnTo>
                  <a:lnTo>
                    <a:pt x="14757" y="130471"/>
                  </a:lnTo>
                  <a:lnTo>
                    <a:pt x="15097" y="167916"/>
                  </a:lnTo>
                  <a:lnTo>
                    <a:pt x="15197" y="203563"/>
                  </a:lnTo>
                  <a:lnTo>
                    <a:pt x="15227" y="233317"/>
                  </a:lnTo>
                  <a:lnTo>
                    <a:pt x="15236" y="266126"/>
                  </a:lnTo>
                  <a:lnTo>
                    <a:pt x="15238" y="302466"/>
                  </a:lnTo>
                  <a:lnTo>
                    <a:pt x="15238" y="340095"/>
                  </a:lnTo>
                  <a:lnTo>
                    <a:pt x="15238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180"/>
            <p:cNvSpPr/>
            <p:nvPr/>
          </p:nvSpPr>
          <p:spPr>
            <a:xfrm>
              <a:off x="6097027" y="3375852"/>
              <a:ext cx="766275" cy="684515"/>
            </a:xfrm>
            <a:custGeom>
              <a:avLst/>
              <a:gdLst/>
              <a:ahLst/>
              <a:cxnLst/>
              <a:rect l="0" t="0" r="0" b="0"/>
              <a:pathLst>
                <a:path w="766275" h="684515">
                  <a:moveTo>
                    <a:pt x="357112" y="22666"/>
                  </a:moveTo>
                  <a:lnTo>
                    <a:pt x="350182" y="16583"/>
                  </a:lnTo>
                  <a:lnTo>
                    <a:pt x="323707" y="3106"/>
                  </a:lnTo>
                  <a:lnTo>
                    <a:pt x="288509" y="0"/>
                  </a:lnTo>
                  <a:lnTo>
                    <a:pt x="262283" y="679"/>
                  </a:lnTo>
                  <a:lnTo>
                    <a:pt x="227125" y="10416"/>
                  </a:lnTo>
                  <a:lnTo>
                    <a:pt x="195445" y="24983"/>
                  </a:lnTo>
                  <a:lnTo>
                    <a:pt x="164012" y="48373"/>
                  </a:lnTo>
                  <a:lnTo>
                    <a:pt x="128170" y="77553"/>
                  </a:lnTo>
                  <a:lnTo>
                    <a:pt x="96398" y="114310"/>
                  </a:lnTo>
                  <a:lnTo>
                    <a:pt x="66647" y="152233"/>
                  </a:lnTo>
                  <a:lnTo>
                    <a:pt x="50879" y="184950"/>
                  </a:lnTo>
                  <a:lnTo>
                    <a:pt x="36648" y="213838"/>
                  </a:lnTo>
                  <a:lnTo>
                    <a:pt x="23965" y="243846"/>
                  </a:lnTo>
                  <a:lnTo>
                    <a:pt x="12093" y="280281"/>
                  </a:lnTo>
                  <a:lnTo>
                    <a:pt x="2441" y="318020"/>
                  </a:lnTo>
                  <a:lnTo>
                    <a:pt x="0" y="347998"/>
                  </a:lnTo>
                  <a:lnTo>
                    <a:pt x="124" y="378330"/>
                  </a:lnTo>
                  <a:lnTo>
                    <a:pt x="5145" y="408765"/>
                  </a:lnTo>
                  <a:lnTo>
                    <a:pt x="11997" y="438386"/>
                  </a:lnTo>
                  <a:lnTo>
                    <a:pt x="24154" y="473837"/>
                  </a:lnTo>
                  <a:lnTo>
                    <a:pt x="40018" y="500940"/>
                  </a:lnTo>
                  <a:lnTo>
                    <a:pt x="64089" y="536899"/>
                  </a:lnTo>
                  <a:lnTo>
                    <a:pt x="90387" y="570531"/>
                  </a:lnTo>
                  <a:lnTo>
                    <a:pt x="117280" y="601633"/>
                  </a:lnTo>
                  <a:lnTo>
                    <a:pt x="150659" y="628191"/>
                  </a:lnTo>
                  <a:lnTo>
                    <a:pt x="187794" y="649744"/>
                  </a:lnTo>
                  <a:lnTo>
                    <a:pt x="217668" y="664351"/>
                  </a:lnTo>
                  <a:lnTo>
                    <a:pt x="248815" y="674417"/>
                  </a:lnTo>
                  <a:lnTo>
                    <a:pt x="283631" y="681915"/>
                  </a:lnTo>
                  <a:lnTo>
                    <a:pt x="316619" y="684514"/>
                  </a:lnTo>
                  <a:lnTo>
                    <a:pt x="352828" y="684435"/>
                  </a:lnTo>
                  <a:lnTo>
                    <a:pt x="389522" y="679427"/>
                  </a:lnTo>
                  <a:lnTo>
                    <a:pt x="423065" y="672581"/>
                  </a:lnTo>
                  <a:lnTo>
                    <a:pt x="459438" y="664344"/>
                  </a:lnTo>
                  <a:lnTo>
                    <a:pt x="496180" y="651556"/>
                  </a:lnTo>
                  <a:lnTo>
                    <a:pt x="528893" y="637041"/>
                  </a:lnTo>
                  <a:lnTo>
                    <a:pt x="560034" y="620323"/>
                  </a:lnTo>
                  <a:lnTo>
                    <a:pt x="590709" y="595521"/>
                  </a:lnTo>
                  <a:lnTo>
                    <a:pt x="620400" y="571707"/>
                  </a:lnTo>
                  <a:lnTo>
                    <a:pt x="651361" y="538648"/>
                  </a:lnTo>
                  <a:lnTo>
                    <a:pt x="673179" y="509701"/>
                  </a:lnTo>
                  <a:lnTo>
                    <a:pt x="696577" y="479675"/>
                  </a:lnTo>
                  <a:lnTo>
                    <a:pt x="714233" y="449331"/>
                  </a:lnTo>
                  <a:lnTo>
                    <a:pt x="730191" y="418891"/>
                  </a:lnTo>
                  <a:lnTo>
                    <a:pt x="743384" y="388422"/>
                  </a:lnTo>
                  <a:lnTo>
                    <a:pt x="752658" y="357946"/>
                  </a:lnTo>
                  <a:lnTo>
                    <a:pt x="760766" y="327466"/>
                  </a:lnTo>
                  <a:lnTo>
                    <a:pt x="766274" y="296988"/>
                  </a:lnTo>
                  <a:lnTo>
                    <a:pt x="765647" y="266507"/>
                  </a:lnTo>
                  <a:lnTo>
                    <a:pt x="762358" y="236027"/>
                  </a:lnTo>
                  <a:lnTo>
                    <a:pt x="759125" y="205548"/>
                  </a:lnTo>
                  <a:lnTo>
                    <a:pt x="750547" y="177324"/>
                  </a:lnTo>
                  <a:lnTo>
                    <a:pt x="732477" y="145033"/>
                  </a:lnTo>
                  <a:lnTo>
                    <a:pt x="711755" y="115041"/>
                  </a:lnTo>
                  <a:lnTo>
                    <a:pt x="681824" y="89676"/>
                  </a:lnTo>
                  <a:lnTo>
                    <a:pt x="647594" y="64501"/>
                  </a:lnTo>
                  <a:lnTo>
                    <a:pt x="615995" y="52467"/>
                  </a:lnTo>
                  <a:lnTo>
                    <a:pt x="583866" y="39493"/>
                  </a:lnTo>
                  <a:lnTo>
                    <a:pt x="552898" y="28970"/>
                  </a:lnTo>
                  <a:lnTo>
                    <a:pt x="518228" y="24535"/>
                  </a:lnTo>
                  <a:lnTo>
                    <a:pt x="485189" y="23221"/>
                  </a:lnTo>
                  <a:lnTo>
                    <a:pt x="453952" y="22832"/>
                  </a:lnTo>
                  <a:lnTo>
                    <a:pt x="419986" y="22699"/>
                  </a:lnTo>
                  <a:lnTo>
                    <a:pt x="395212" y="2266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181"/>
            <p:cNvSpPr/>
            <p:nvPr/>
          </p:nvSpPr>
          <p:spPr>
            <a:xfrm>
              <a:off x="6137400" y="3383327"/>
              <a:ext cx="682169" cy="646617"/>
            </a:xfrm>
            <a:custGeom>
              <a:avLst/>
              <a:gdLst/>
              <a:ahLst/>
              <a:cxnLst/>
              <a:rect l="0" t="0" r="0" b="0"/>
              <a:pathLst>
                <a:path w="682169" h="646617">
                  <a:moveTo>
                    <a:pt x="80518" y="182832"/>
                  </a:moveTo>
                  <a:lnTo>
                    <a:pt x="80518" y="178786"/>
                  </a:lnTo>
                  <a:lnTo>
                    <a:pt x="82776" y="174543"/>
                  </a:lnTo>
                  <a:lnTo>
                    <a:pt x="100447" y="156341"/>
                  </a:lnTo>
                  <a:lnTo>
                    <a:pt x="138522" y="131889"/>
                  </a:lnTo>
                  <a:lnTo>
                    <a:pt x="171553" y="116750"/>
                  </a:lnTo>
                  <a:lnTo>
                    <a:pt x="208151" y="97495"/>
                  </a:lnTo>
                  <a:lnTo>
                    <a:pt x="235459" y="85355"/>
                  </a:lnTo>
                  <a:lnTo>
                    <a:pt x="264527" y="73470"/>
                  </a:lnTo>
                  <a:lnTo>
                    <a:pt x="294381" y="59719"/>
                  </a:lnTo>
                  <a:lnTo>
                    <a:pt x="331657" y="41744"/>
                  </a:lnTo>
                  <a:lnTo>
                    <a:pt x="358083" y="33202"/>
                  </a:lnTo>
                  <a:lnTo>
                    <a:pt x="386760" y="25737"/>
                  </a:lnTo>
                  <a:lnTo>
                    <a:pt x="416440" y="16773"/>
                  </a:lnTo>
                  <a:lnTo>
                    <a:pt x="444306" y="9405"/>
                  </a:lnTo>
                  <a:lnTo>
                    <a:pt x="481537" y="2753"/>
                  </a:lnTo>
                  <a:lnTo>
                    <a:pt x="516368" y="505"/>
                  </a:lnTo>
                  <a:lnTo>
                    <a:pt x="532064" y="26"/>
                  </a:lnTo>
                  <a:lnTo>
                    <a:pt x="531409" y="0"/>
                  </a:lnTo>
                  <a:lnTo>
                    <a:pt x="500911" y="14607"/>
                  </a:lnTo>
                  <a:lnTo>
                    <a:pt x="473097" y="32516"/>
                  </a:lnTo>
                  <a:lnTo>
                    <a:pt x="446628" y="48856"/>
                  </a:lnTo>
                  <a:lnTo>
                    <a:pt x="415107" y="67408"/>
                  </a:lnTo>
                  <a:lnTo>
                    <a:pt x="381343" y="86941"/>
                  </a:lnTo>
                  <a:lnTo>
                    <a:pt x="344322" y="109169"/>
                  </a:lnTo>
                  <a:lnTo>
                    <a:pt x="324969" y="121023"/>
                  </a:lnTo>
                  <a:lnTo>
                    <a:pt x="305292" y="133159"/>
                  </a:lnTo>
                  <a:lnTo>
                    <a:pt x="285400" y="145483"/>
                  </a:lnTo>
                  <a:lnTo>
                    <a:pt x="265368" y="157933"/>
                  </a:lnTo>
                  <a:lnTo>
                    <a:pt x="245237" y="169620"/>
                  </a:lnTo>
                  <a:lnTo>
                    <a:pt x="225044" y="180798"/>
                  </a:lnTo>
                  <a:lnTo>
                    <a:pt x="204809" y="191636"/>
                  </a:lnTo>
                  <a:lnTo>
                    <a:pt x="185393" y="203095"/>
                  </a:lnTo>
                  <a:lnTo>
                    <a:pt x="148014" y="227116"/>
                  </a:lnTo>
                  <a:lnTo>
                    <a:pt x="113903" y="247387"/>
                  </a:lnTo>
                  <a:lnTo>
                    <a:pt x="83504" y="264863"/>
                  </a:lnTo>
                  <a:lnTo>
                    <a:pt x="48196" y="288136"/>
                  </a:lnTo>
                  <a:lnTo>
                    <a:pt x="15339" y="309341"/>
                  </a:lnTo>
                  <a:lnTo>
                    <a:pt x="381" y="317888"/>
                  </a:lnTo>
                  <a:lnTo>
                    <a:pt x="0" y="318590"/>
                  </a:lnTo>
                  <a:lnTo>
                    <a:pt x="593" y="319057"/>
                  </a:lnTo>
                  <a:lnTo>
                    <a:pt x="1836" y="319369"/>
                  </a:lnTo>
                  <a:lnTo>
                    <a:pt x="37099" y="293114"/>
                  </a:lnTo>
                  <a:lnTo>
                    <a:pt x="65867" y="272235"/>
                  </a:lnTo>
                  <a:lnTo>
                    <a:pt x="91786" y="254457"/>
                  </a:lnTo>
                  <a:lnTo>
                    <a:pt x="122498" y="237526"/>
                  </a:lnTo>
                  <a:lnTo>
                    <a:pt x="155903" y="220687"/>
                  </a:lnTo>
                  <a:lnTo>
                    <a:pt x="190505" y="201915"/>
                  </a:lnTo>
                  <a:lnTo>
                    <a:pt x="227898" y="182282"/>
                  </a:lnTo>
                  <a:lnTo>
                    <a:pt x="247352" y="172305"/>
                  </a:lnTo>
                  <a:lnTo>
                    <a:pt x="267095" y="163115"/>
                  </a:lnTo>
                  <a:lnTo>
                    <a:pt x="287029" y="154446"/>
                  </a:lnTo>
                  <a:lnTo>
                    <a:pt x="307093" y="146128"/>
                  </a:lnTo>
                  <a:lnTo>
                    <a:pt x="327241" y="138890"/>
                  </a:lnTo>
                  <a:lnTo>
                    <a:pt x="347447" y="132370"/>
                  </a:lnTo>
                  <a:lnTo>
                    <a:pt x="367692" y="126332"/>
                  </a:lnTo>
                  <a:lnTo>
                    <a:pt x="387960" y="121459"/>
                  </a:lnTo>
                  <a:lnTo>
                    <a:pt x="408246" y="117362"/>
                  </a:lnTo>
                  <a:lnTo>
                    <a:pt x="428544" y="113785"/>
                  </a:lnTo>
                  <a:lnTo>
                    <a:pt x="464645" y="107554"/>
                  </a:lnTo>
                  <a:lnTo>
                    <a:pt x="496774" y="102809"/>
                  </a:lnTo>
                  <a:lnTo>
                    <a:pt x="525166" y="100699"/>
                  </a:lnTo>
                  <a:lnTo>
                    <a:pt x="561360" y="99234"/>
                  </a:lnTo>
                  <a:lnTo>
                    <a:pt x="563641" y="99160"/>
                  </a:lnTo>
                  <a:lnTo>
                    <a:pt x="563466" y="100804"/>
                  </a:lnTo>
                  <a:lnTo>
                    <a:pt x="558757" y="107147"/>
                  </a:lnTo>
                  <a:lnTo>
                    <a:pt x="528077" y="126709"/>
                  </a:lnTo>
                  <a:lnTo>
                    <a:pt x="502954" y="142931"/>
                  </a:lnTo>
                  <a:lnTo>
                    <a:pt x="472598" y="159171"/>
                  </a:lnTo>
                  <a:lnTo>
                    <a:pt x="438503" y="176549"/>
                  </a:lnTo>
                  <a:lnTo>
                    <a:pt x="400773" y="198384"/>
                  </a:lnTo>
                  <a:lnTo>
                    <a:pt x="380382" y="210133"/>
                  </a:lnTo>
                  <a:lnTo>
                    <a:pt x="359167" y="222199"/>
                  </a:lnTo>
                  <a:lnTo>
                    <a:pt x="337404" y="234478"/>
                  </a:lnTo>
                  <a:lnTo>
                    <a:pt x="315275" y="246895"/>
                  </a:lnTo>
                  <a:lnTo>
                    <a:pt x="292904" y="259408"/>
                  </a:lnTo>
                  <a:lnTo>
                    <a:pt x="270368" y="271982"/>
                  </a:lnTo>
                  <a:lnTo>
                    <a:pt x="248571" y="284599"/>
                  </a:lnTo>
                  <a:lnTo>
                    <a:pt x="227268" y="297244"/>
                  </a:lnTo>
                  <a:lnTo>
                    <a:pt x="206291" y="309906"/>
                  </a:lnTo>
                  <a:lnTo>
                    <a:pt x="169439" y="330750"/>
                  </a:lnTo>
                  <a:lnTo>
                    <a:pt x="137818" y="348480"/>
                  </a:lnTo>
                  <a:lnTo>
                    <a:pt x="101823" y="371048"/>
                  </a:lnTo>
                  <a:lnTo>
                    <a:pt x="70593" y="386097"/>
                  </a:lnTo>
                  <a:lnTo>
                    <a:pt x="68821" y="386075"/>
                  </a:lnTo>
                  <a:lnTo>
                    <a:pt x="67642" y="385215"/>
                  </a:lnTo>
                  <a:lnTo>
                    <a:pt x="66855" y="383793"/>
                  </a:lnTo>
                  <a:lnTo>
                    <a:pt x="77881" y="369659"/>
                  </a:lnTo>
                  <a:lnTo>
                    <a:pt x="112141" y="341280"/>
                  </a:lnTo>
                  <a:lnTo>
                    <a:pt x="137753" y="323244"/>
                  </a:lnTo>
                  <a:lnTo>
                    <a:pt x="168327" y="301682"/>
                  </a:lnTo>
                  <a:lnTo>
                    <a:pt x="202518" y="278835"/>
                  </a:lnTo>
                  <a:lnTo>
                    <a:pt x="240292" y="257391"/>
                  </a:lnTo>
                  <a:lnTo>
                    <a:pt x="260694" y="246932"/>
                  </a:lnTo>
                  <a:lnTo>
                    <a:pt x="281915" y="236571"/>
                  </a:lnTo>
                  <a:lnTo>
                    <a:pt x="303684" y="226279"/>
                  </a:lnTo>
                  <a:lnTo>
                    <a:pt x="326662" y="216876"/>
                  </a:lnTo>
                  <a:lnTo>
                    <a:pt x="350448" y="208068"/>
                  </a:lnTo>
                  <a:lnTo>
                    <a:pt x="374772" y="199657"/>
                  </a:lnTo>
                  <a:lnTo>
                    <a:pt x="398608" y="192355"/>
                  </a:lnTo>
                  <a:lnTo>
                    <a:pt x="422118" y="185793"/>
                  </a:lnTo>
                  <a:lnTo>
                    <a:pt x="445412" y="179726"/>
                  </a:lnTo>
                  <a:lnTo>
                    <a:pt x="467713" y="173988"/>
                  </a:lnTo>
                  <a:lnTo>
                    <a:pt x="489355" y="168470"/>
                  </a:lnTo>
                  <a:lnTo>
                    <a:pt x="510557" y="163098"/>
                  </a:lnTo>
                  <a:lnTo>
                    <a:pt x="547660" y="157127"/>
                  </a:lnTo>
                  <a:lnTo>
                    <a:pt x="578545" y="154474"/>
                  </a:lnTo>
                  <a:lnTo>
                    <a:pt x="608517" y="153828"/>
                  </a:lnTo>
                  <a:lnTo>
                    <a:pt x="619420" y="156677"/>
                  </a:lnTo>
                  <a:lnTo>
                    <a:pt x="621820" y="158621"/>
                  </a:lnTo>
                  <a:lnTo>
                    <a:pt x="622574" y="160765"/>
                  </a:lnTo>
                  <a:lnTo>
                    <a:pt x="622230" y="163041"/>
                  </a:lnTo>
                  <a:lnTo>
                    <a:pt x="609609" y="174334"/>
                  </a:lnTo>
                  <a:lnTo>
                    <a:pt x="577646" y="192450"/>
                  </a:lnTo>
                  <a:lnTo>
                    <a:pt x="545868" y="208837"/>
                  </a:lnTo>
                  <a:lnTo>
                    <a:pt x="509167" y="227411"/>
                  </a:lnTo>
                  <a:lnTo>
                    <a:pt x="489899" y="237105"/>
                  </a:lnTo>
                  <a:lnTo>
                    <a:pt x="470278" y="246954"/>
                  </a:lnTo>
                  <a:lnTo>
                    <a:pt x="448732" y="257753"/>
                  </a:lnTo>
                  <a:lnTo>
                    <a:pt x="425901" y="269186"/>
                  </a:lnTo>
                  <a:lnTo>
                    <a:pt x="402214" y="281041"/>
                  </a:lnTo>
                  <a:lnTo>
                    <a:pt x="378803" y="293178"/>
                  </a:lnTo>
                  <a:lnTo>
                    <a:pt x="355574" y="305502"/>
                  </a:lnTo>
                  <a:lnTo>
                    <a:pt x="332469" y="317952"/>
                  </a:lnTo>
                  <a:lnTo>
                    <a:pt x="310293" y="330485"/>
                  </a:lnTo>
                  <a:lnTo>
                    <a:pt x="288734" y="343075"/>
                  </a:lnTo>
                  <a:lnTo>
                    <a:pt x="267589" y="355700"/>
                  </a:lnTo>
                  <a:lnTo>
                    <a:pt x="247566" y="367504"/>
                  </a:lnTo>
                  <a:lnTo>
                    <a:pt x="209514" y="389650"/>
                  </a:lnTo>
                  <a:lnTo>
                    <a:pt x="177361" y="406268"/>
                  </a:lnTo>
                  <a:lnTo>
                    <a:pt x="142234" y="425142"/>
                  </a:lnTo>
                  <a:lnTo>
                    <a:pt x="123358" y="436942"/>
                  </a:lnTo>
                  <a:lnTo>
                    <a:pt x="113440" y="440931"/>
                  </a:lnTo>
                  <a:lnTo>
                    <a:pt x="143032" y="410008"/>
                  </a:lnTo>
                  <a:lnTo>
                    <a:pt x="176934" y="384105"/>
                  </a:lnTo>
                  <a:lnTo>
                    <a:pt x="204650" y="364855"/>
                  </a:lnTo>
                  <a:lnTo>
                    <a:pt x="234749" y="345012"/>
                  </a:lnTo>
                  <a:lnTo>
                    <a:pt x="267881" y="324904"/>
                  </a:lnTo>
                  <a:lnTo>
                    <a:pt x="304621" y="304676"/>
                  </a:lnTo>
                  <a:lnTo>
                    <a:pt x="323900" y="294543"/>
                  </a:lnTo>
                  <a:lnTo>
                    <a:pt x="344374" y="285244"/>
                  </a:lnTo>
                  <a:lnTo>
                    <a:pt x="365641" y="276508"/>
                  </a:lnTo>
                  <a:lnTo>
                    <a:pt x="387442" y="268143"/>
                  </a:lnTo>
                  <a:lnTo>
                    <a:pt x="408746" y="260025"/>
                  </a:lnTo>
                  <a:lnTo>
                    <a:pt x="429724" y="252075"/>
                  </a:lnTo>
                  <a:lnTo>
                    <a:pt x="450483" y="244234"/>
                  </a:lnTo>
                  <a:lnTo>
                    <a:pt x="470248" y="237314"/>
                  </a:lnTo>
                  <a:lnTo>
                    <a:pt x="508013" y="225108"/>
                  </a:lnTo>
                  <a:lnTo>
                    <a:pt x="542296" y="216297"/>
                  </a:lnTo>
                  <a:lnTo>
                    <a:pt x="572774" y="209559"/>
                  </a:lnTo>
                  <a:lnTo>
                    <a:pt x="607279" y="202699"/>
                  </a:lnTo>
                  <a:lnTo>
                    <a:pt x="622539" y="203797"/>
                  </a:lnTo>
                  <a:lnTo>
                    <a:pt x="630449" y="207108"/>
                  </a:lnTo>
                  <a:lnTo>
                    <a:pt x="632559" y="209175"/>
                  </a:lnTo>
                  <a:lnTo>
                    <a:pt x="632272" y="212248"/>
                  </a:lnTo>
                  <a:lnTo>
                    <a:pt x="627439" y="220177"/>
                  </a:lnTo>
                  <a:lnTo>
                    <a:pt x="596678" y="240759"/>
                  </a:lnTo>
                  <a:lnTo>
                    <a:pt x="571543" y="257119"/>
                  </a:lnTo>
                  <a:lnTo>
                    <a:pt x="538924" y="273421"/>
                  </a:lnTo>
                  <a:lnTo>
                    <a:pt x="501848" y="290828"/>
                  </a:lnTo>
                  <a:lnTo>
                    <a:pt x="482478" y="301396"/>
                  </a:lnTo>
                  <a:lnTo>
                    <a:pt x="462791" y="312674"/>
                  </a:lnTo>
                  <a:lnTo>
                    <a:pt x="441200" y="324426"/>
                  </a:lnTo>
                  <a:lnTo>
                    <a:pt x="418340" y="336495"/>
                  </a:lnTo>
                  <a:lnTo>
                    <a:pt x="394633" y="348775"/>
                  </a:lnTo>
                  <a:lnTo>
                    <a:pt x="372056" y="360346"/>
                  </a:lnTo>
                  <a:lnTo>
                    <a:pt x="350230" y="371448"/>
                  </a:lnTo>
                  <a:lnTo>
                    <a:pt x="328906" y="382236"/>
                  </a:lnTo>
                  <a:lnTo>
                    <a:pt x="307917" y="393661"/>
                  </a:lnTo>
                  <a:lnTo>
                    <a:pt x="287152" y="405511"/>
                  </a:lnTo>
                  <a:lnTo>
                    <a:pt x="266533" y="417646"/>
                  </a:lnTo>
                  <a:lnTo>
                    <a:pt x="230079" y="437899"/>
                  </a:lnTo>
                  <a:lnTo>
                    <a:pt x="198637" y="454522"/>
                  </a:lnTo>
                  <a:lnTo>
                    <a:pt x="163589" y="472553"/>
                  </a:lnTo>
                  <a:lnTo>
                    <a:pt x="138108" y="485479"/>
                  </a:lnTo>
                  <a:lnTo>
                    <a:pt x="137539" y="484503"/>
                  </a:lnTo>
                  <a:lnTo>
                    <a:pt x="139164" y="478903"/>
                  </a:lnTo>
                  <a:lnTo>
                    <a:pt x="170556" y="452155"/>
                  </a:lnTo>
                  <a:lnTo>
                    <a:pt x="206539" y="425192"/>
                  </a:lnTo>
                  <a:lnTo>
                    <a:pt x="235588" y="405694"/>
                  </a:lnTo>
                  <a:lnTo>
                    <a:pt x="268253" y="385739"/>
                  </a:lnTo>
                  <a:lnTo>
                    <a:pt x="302527" y="365582"/>
                  </a:lnTo>
                  <a:lnTo>
                    <a:pt x="339210" y="346181"/>
                  </a:lnTo>
                  <a:lnTo>
                    <a:pt x="359660" y="337452"/>
                  </a:lnTo>
                  <a:lnTo>
                    <a:pt x="380912" y="329092"/>
                  </a:lnTo>
                  <a:lnTo>
                    <a:pt x="402702" y="320979"/>
                  </a:lnTo>
                  <a:lnTo>
                    <a:pt x="424846" y="313029"/>
                  </a:lnTo>
                  <a:lnTo>
                    <a:pt x="447232" y="305190"/>
                  </a:lnTo>
                  <a:lnTo>
                    <a:pt x="468927" y="298271"/>
                  </a:lnTo>
                  <a:lnTo>
                    <a:pt x="490165" y="291964"/>
                  </a:lnTo>
                  <a:lnTo>
                    <a:pt x="511097" y="286068"/>
                  </a:lnTo>
                  <a:lnTo>
                    <a:pt x="530976" y="280443"/>
                  </a:lnTo>
                  <a:lnTo>
                    <a:pt x="568872" y="269677"/>
                  </a:lnTo>
                  <a:lnTo>
                    <a:pt x="603211" y="263763"/>
                  </a:lnTo>
                  <a:lnTo>
                    <a:pt x="632867" y="261135"/>
                  </a:lnTo>
                  <a:lnTo>
                    <a:pt x="670344" y="259447"/>
                  </a:lnTo>
                  <a:lnTo>
                    <a:pt x="676935" y="259309"/>
                  </a:lnTo>
                  <a:lnTo>
                    <a:pt x="680483" y="260911"/>
                  </a:lnTo>
                  <a:lnTo>
                    <a:pt x="682003" y="263670"/>
                  </a:lnTo>
                  <a:lnTo>
                    <a:pt x="682168" y="267204"/>
                  </a:lnTo>
                  <a:lnTo>
                    <a:pt x="679738" y="270406"/>
                  </a:lnTo>
                  <a:lnTo>
                    <a:pt x="642562" y="292347"/>
                  </a:lnTo>
                  <a:lnTo>
                    <a:pt x="615079" y="308270"/>
                  </a:lnTo>
                  <a:lnTo>
                    <a:pt x="582261" y="326636"/>
                  </a:lnTo>
                  <a:lnTo>
                    <a:pt x="545098" y="346086"/>
                  </a:lnTo>
                  <a:lnTo>
                    <a:pt x="524859" y="356862"/>
                  </a:lnTo>
                  <a:lnTo>
                    <a:pt x="503745" y="368278"/>
                  </a:lnTo>
                  <a:lnTo>
                    <a:pt x="482050" y="380123"/>
                  </a:lnTo>
                  <a:lnTo>
                    <a:pt x="460812" y="392253"/>
                  </a:lnTo>
                  <a:lnTo>
                    <a:pt x="439883" y="404573"/>
                  </a:lnTo>
                  <a:lnTo>
                    <a:pt x="419154" y="417018"/>
                  </a:lnTo>
                  <a:lnTo>
                    <a:pt x="398563" y="428703"/>
                  </a:lnTo>
                  <a:lnTo>
                    <a:pt x="378061" y="439879"/>
                  </a:lnTo>
                  <a:lnTo>
                    <a:pt x="357620" y="450718"/>
                  </a:lnTo>
                  <a:lnTo>
                    <a:pt x="321362" y="469532"/>
                  </a:lnTo>
                  <a:lnTo>
                    <a:pt x="290854" y="485515"/>
                  </a:lnTo>
                  <a:lnTo>
                    <a:pt x="259399" y="504031"/>
                  </a:lnTo>
                  <a:lnTo>
                    <a:pt x="230291" y="522540"/>
                  </a:lnTo>
                  <a:lnTo>
                    <a:pt x="228628" y="522757"/>
                  </a:lnTo>
                  <a:lnTo>
                    <a:pt x="227519" y="522055"/>
                  </a:lnTo>
                  <a:lnTo>
                    <a:pt x="226778" y="520742"/>
                  </a:lnTo>
                  <a:lnTo>
                    <a:pt x="232730" y="514766"/>
                  </a:lnTo>
                  <a:lnTo>
                    <a:pt x="266071" y="486187"/>
                  </a:lnTo>
                  <a:lnTo>
                    <a:pt x="299562" y="463497"/>
                  </a:lnTo>
                  <a:lnTo>
                    <a:pt x="326886" y="445297"/>
                  </a:lnTo>
                  <a:lnTo>
                    <a:pt x="355962" y="428177"/>
                  </a:lnTo>
                  <a:lnTo>
                    <a:pt x="386665" y="412947"/>
                  </a:lnTo>
                  <a:lnTo>
                    <a:pt x="420067" y="400535"/>
                  </a:lnTo>
                  <a:lnTo>
                    <a:pt x="454666" y="387116"/>
                  </a:lnTo>
                  <a:lnTo>
                    <a:pt x="488953" y="373532"/>
                  </a:lnTo>
                  <a:lnTo>
                    <a:pt x="521126" y="361849"/>
                  </a:lnTo>
                  <a:lnTo>
                    <a:pt x="552356" y="353270"/>
                  </a:lnTo>
                  <a:lnTo>
                    <a:pt x="580631" y="346636"/>
                  </a:lnTo>
                  <a:lnTo>
                    <a:pt x="617221" y="337736"/>
                  </a:lnTo>
                  <a:lnTo>
                    <a:pt x="628934" y="337192"/>
                  </a:lnTo>
                  <a:lnTo>
                    <a:pt x="636960" y="339772"/>
                  </a:lnTo>
                  <a:lnTo>
                    <a:pt x="637746" y="341646"/>
                  </a:lnTo>
                  <a:lnTo>
                    <a:pt x="636577" y="343740"/>
                  </a:lnTo>
                  <a:lnTo>
                    <a:pt x="602687" y="372491"/>
                  </a:lnTo>
                  <a:lnTo>
                    <a:pt x="570233" y="392839"/>
                  </a:lnTo>
                  <a:lnTo>
                    <a:pt x="542010" y="410789"/>
                  </a:lnTo>
                  <a:lnTo>
                    <a:pt x="509712" y="430054"/>
                  </a:lnTo>
                  <a:lnTo>
                    <a:pt x="477859" y="449906"/>
                  </a:lnTo>
                  <a:lnTo>
                    <a:pt x="445922" y="470019"/>
                  </a:lnTo>
                  <a:lnTo>
                    <a:pt x="411970" y="490245"/>
                  </a:lnTo>
                  <a:lnTo>
                    <a:pt x="381643" y="508268"/>
                  </a:lnTo>
                  <a:lnTo>
                    <a:pt x="354899" y="523896"/>
                  </a:lnTo>
                  <a:lnTo>
                    <a:pt x="321649" y="542215"/>
                  </a:lnTo>
                  <a:lnTo>
                    <a:pt x="287376" y="560652"/>
                  </a:lnTo>
                  <a:lnTo>
                    <a:pt x="285311" y="560864"/>
                  </a:lnTo>
                  <a:lnTo>
                    <a:pt x="284780" y="560160"/>
                  </a:lnTo>
                  <a:lnTo>
                    <a:pt x="285273" y="558845"/>
                  </a:lnTo>
                  <a:lnTo>
                    <a:pt x="319126" y="536439"/>
                  </a:lnTo>
                  <a:lnTo>
                    <a:pt x="346986" y="516769"/>
                  </a:lnTo>
                  <a:lnTo>
                    <a:pt x="382522" y="494854"/>
                  </a:lnTo>
                  <a:lnTo>
                    <a:pt x="410322" y="479836"/>
                  </a:lnTo>
                  <a:lnTo>
                    <a:pt x="439611" y="464693"/>
                  </a:lnTo>
                  <a:lnTo>
                    <a:pt x="469563" y="450344"/>
                  </a:lnTo>
                  <a:lnTo>
                    <a:pt x="499808" y="438321"/>
                  </a:lnTo>
                  <a:lnTo>
                    <a:pt x="527924" y="429591"/>
                  </a:lnTo>
                  <a:lnTo>
                    <a:pt x="565297" y="422174"/>
                  </a:lnTo>
                  <a:lnTo>
                    <a:pt x="600176" y="419669"/>
                  </a:lnTo>
                  <a:lnTo>
                    <a:pt x="617938" y="419235"/>
                  </a:lnTo>
                  <a:lnTo>
                    <a:pt x="621678" y="420021"/>
                  </a:lnTo>
                  <a:lnTo>
                    <a:pt x="624171" y="421391"/>
                  </a:lnTo>
                  <a:lnTo>
                    <a:pt x="625835" y="423151"/>
                  </a:lnTo>
                  <a:lnTo>
                    <a:pt x="625250" y="426866"/>
                  </a:lnTo>
                  <a:lnTo>
                    <a:pt x="620082" y="437764"/>
                  </a:lnTo>
                  <a:lnTo>
                    <a:pt x="596040" y="465459"/>
                  </a:lnTo>
                  <a:lnTo>
                    <a:pt x="568358" y="488682"/>
                  </a:lnTo>
                  <a:lnTo>
                    <a:pt x="533720" y="516636"/>
                  </a:lnTo>
                  <a:lnTo>
                    <a:pt x="495801" y="546368"/>
                  </a:lnTo>
                  <a:lnTo>
                    <a:pt x="467441" y="566512"/>
                  </a:lnTo>
                  <a:lnTo>
                    <a:pt x="440162" y="584497"/>
                  </a:lnTo>
                  <a:lnTo>
                    <a:pt x="403262" y="608902"/>
                  </a:lnTo>
                  <a:lnTo>
                    <a:pt x="368543" y="635859"/>
                  </a:lnTo>
                  <a:lnTo>
                    <a:pt x="356414" y="642410"/>
                  </a:lnTo>
                  <a:lnTo>
                    <a:pt x="342921" y="646616"/>
                  </a:lnTo>
                  <a:lnTo>
                    <a:pt x="342661" y="646115"/>
                  </a:lnTo>
                  <a:lnTo>
                    <a:pt x="354485" y="623274"/>
                  </a:lnTo>
                  <a:lnTo>
                    <a:pt x="386276" y="592941"/>
                  </a:lnTo>
                  <a:lnTo>
                    <a:pt x="416834" y="563561"/>
                  </a:lnTo>
                  <a:lnTo>
                    <a:pt x="452348" y="535557"/>
                  </a:lnTo>
                  <a:lnTo>
                    <a:pt x="490423" y="511417"/>
                  </a:lnTo>
                  <a:lnTo>
                    <a:pt x="490948" y="511108"/>
                  </a:lnTo>
                  <a:lnTo>
                    <a:pt x="487642" y="514719"/>
                  </a:lnTo>
                  <a:lnTo>
                    <a:pt x="452493" y="536994"/>
                  </a:lnTo>
                  <a:lnTo>
                    <a:pt x="420884" y="558687"/>
                  </a:lnTo>
                  <a:lnTo>
                    <a:pt x="386324" y="583135"/>
                  </a:lnTo>
                  <a:lnTo>
                    <a:pt x="362459" y="60193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182"/>
            <p:cNvSpPr/>
            <p:nvPr/>
          </p:nvSpPr>
          <p:spPr>
            <a:xfrm>
              <a:off x="6160544" y="3465869"/>
              <a:ext cx="613637" cy="547671"/>
            </a:xfrm>
            <a:custGeom>
              <a:avLst/>
              <a:gdLst/>
              <a:ahLst/>
              <a:cxnLst/>
              <a:rect l="0" t="0" r="0" b="0"/>
              <a:pathLst>
                <a:path w="613637" h="547671">
                  <a:moveTo>
                    <a:pt x="72615" y="100290"/>
                  </a:moveTo>
                  <a:lnTo>
                    <a:pt x="71769" y="108067"/>
                  </a:lnTo>
                  <a:lnTo>
                    <a:pt x="57964" y="143459"/>
                  </a:lnTo>
                  <a:lnTo>
                    <a:pt x="48142" y="176204"/>
                  </a:lnTo>
                  <a:lnTo>
                    <a:pt x="42547" y="202610"/>
                  </a:lnTo>
                  <a:lnTo>
                    <a:pt x="37238" y="231278"/>
                  </a:lnTo>
                  <a:lnTo>
                    <a:pt x="32057" y="260953"/>
                  </a:lnTo>
                  <a:lnTo>
                    <a:pt x="26931" y="291076"/>
                  </a:lnTo>
                  <a:lnTo>
                    <a:pt x="22677" y="320551"/>
                  </a:lnTo>
                  <a:lnTo>
                    <a:pt x="20788" y="347762"/>
                  </a:lnTo>
                  <a:lnTo>
                    <a:pt x="17688" y="373967"/>
                  </a:lnTo>
                  <a:lnTo>
                    <a:pt x="11185" y="408003"/>
                  </a:lnTo>
                  <a:lnTo>
                    <a:pt x="4662" y="445212"/>
                  </a:lnTo>
                  <a:lnTo>
                    <a:pt x="4454" y="447078"/>
                  </a:lnTo>
                  <a:lnTo>
                    <a:pt x="4315" y="447475"/>
                  </a:lnTo>
                  <a:lnTo>
                    <a:pt x="0" y="410059"/>
                  </a:lnTo>
                  <a:lnTo>
                    <a:pt x="1522" y="375613"/>
                  </a:lnTo>
                  <a:lnTo>
                    <a:pt x="2918" y="348809"/>
                  </a:lnTo>
                  <a:lnTo>
                    <a:pt x="4385" y="319963"/>
                  </a:lnTo>
                  <a:lnTo>
                    <a:pt x="7860" y="290209"/>
                  </a:lnTo>
                  <a:lnTo>
                    <a:pt x="14484" y="260052"/>
                  </a:lnTo>
                  <a:lnTo>
                    <a:pt x="23073" y="230561"/>
                  </a:lnTo>
                  <a:lnTo>
                    <a:pt x="32534" y="203345"/>
                  </a:lnTo>
                  <a:lnTo>
                    <a:pt x="42382" y="174878"/>
                  </a:lnTo>
                  <a:lnTo>
                    <a:pt x="52405" y="146986"/>
                  </a:lnTo>
                  <a:lnTo>
                    <a:pt x="67568" y="113092"/>
                  </a:lnTo>
                  <a:lnTo>
                    <a:pt x="87861" y="78454"/>
                  </a:lnTo>
                  <a:lnTo>
                    <a:pt x="97172" y="65186"/>
                  </a:lnTo>
                  <a:lnTo>
                    <a:pt x="104132" y="59287"/>
                  </a:lnTo>
                  <a:lnTo>
                    <a:pt x="110046" y="56667"/>
                  </a:lnTo>
                  <a:lnTo>
                    <a:pt x="112811" y="55967"/>
                  </a:lnTo>
                  <a:lnTo>
                    <a:pt x="115499" y="58043"/>
                  </a:lnTo>
                  <a:lnTo>
                    <a:pt x="120743" y="67120"/>
                  </a:lnTo>
                  <a:lnTo>
                    <a:pt x="124411" y="86511"/>
                  </a:lnTo>
                  <a:lnTo>
                    <a:pt x="125497" y="116434"/>
                  </a:lnTo>
                  <a:lnTo>
                    <a:pt x="123494" y="142177"/>
                  </a:lnTo>
                  <a:lnTo>
                    <a:pt x="119781" y="170553"/>
                  </a:lnTo>
                  <a:lnTo>
                    <a:pt x="115308" y="200099"/>
                  </a:lnTo>
                  <a:lnTo>
                    <a:pt x="112757" y="232421"/>
                  </a:lnTo>
                  <a:lnTo>
                    <a:pt x="110776" y="265695"/>
                  </a:lnTo>
                  <a:lnTo>
                    <a:pt x="107074" y="297417"/>
                  </a:lnTo>
                  <a:lnTo>
                    <a:pt x="104863" y="328449"/>
                  </a:lnTo>
                  <a:lnTo>
                    <a:pt x="103034" y="357480"/>
                  </a:lnTo>
                  <a:lnTo>
                    <a:pt x="98091" y="391171"/>
                  </a:lnTo>
                  <a:lnTo>
                    <a:pt x="97098" y="411785"/>
                  </a:lnTo>
                  <a:lnTo>
                    <a:pt x="99865" y="420201"/>
                  </a:lnTo>
                  <a:lnTo>
                    <a:pt x="100942" y="421937"/>
                  </a:lnTo>
                  <a:lnTo>
                    <a:pt x="101659" y="422249"/>
                  </a:lnTo>
                  <a:lnTo>
                    <a:pt x="106857" y="412619"/>
                  </a:lnTo>
                  <a:lnTo>
                    <a:pt x="111646" y="375313"/>
                  </a:lnTo>
                  <a:lnTo>
                    <a:pt x="118466" y="348676"/>
                  </a:lnTo>
                  <a:lnTo>
                    <a:pt x="124885" y="317646"/>
                  </a:lnTo>
                  <a:lnTo>
                    <a:pt x="130559" y="283252"/>
                  </a:lnTo>
                  <a:lnTo>
                    <a:pt x="135903" y="245388"/>
                  </a:lnTo>
                  <a:lnTo>
                    <a:pt x="143358" y="208240"/>
                  </a:lnTo>
                  <a:lnTo>
                    <a:pt x="152317" y="171974"/>
                  </a:lnTo>
                  <a:lnTo>
                    <a:pt x="161942" y="136101"/>
                  </a:lnTo>
                  <a:lnTo>
                    <a:pt x="171864" y="102660"/>
                  </a:lnTo>
                  <a:lnTo>
                    <a:pt x="181072" y="72556"/>
                  </a:lnTo>
                  <a:lnTo>
                    <a:pt x="191864" y="38262"/>
                  </a:lnTo>
                  <a:lnTo>
                    <a:pt x="204562" y="18317"/>
                  </a:lnTo>
                  <a:lnTo>
                    <a:pt x="211128" y="13058"/>
                  </a:lnTo>
                  <a:lnTo>
                    <a:pt x="213216" y="13348"/>
                  </a:lnTo>
                  <a:lnTo>
                    <a:pt x="214609" y="15235"/>
                  </a:lnTo>
                  <a:lnTo>
                    <a:pt x="216158" y="23542"/>
                  </a:lnTo>
                  <a:lnTo>
                    <a:pt x="214893" y="58727"/>
                  </a:lnTo>
                  <a:lnTo>
                    <a:pt x="211203" y="83510"/>
                  </a:lnTo>
                  <a:lnTo>
                    <a:pt x="206740" y="114281"/>
                  </a:lnTo>
                  <a:lnTo>
                    <a:pt x="199677" y="152229"/>
                  </a:lnTo>
                  <a:lnTo>
                    <a:pt x="195423" y="173015"/>
                  </a:lnTo>
                  <a:lnTo>
                    <a:pt x="191741" y="194494"/>
                  </a:lnTo>
                  <a:lnTo>
                    <a:pt x="188439" y="216432"/>
                  </a:lnTo>
                  <a:lnTo>
                    <a:pt x="185391" y="238678"/>
                  </a:lnTo>
                  <a:lnTo>
                    <a:pt x="182513" y="261129"/>
                  </a:lnTo>
                  <a:lnTo>
                    <a:pt x="179746" y="283716"/>
                  </a:lnTo>
                  <a:lnTo>
                    <a:pt x="177055" y="306394"/>
                  </a:lnTo>
                  <a:lnTo>
                    <a:pt x="174415" y="328287"/>
                  </a:lnTo>
                  <a:lnTo>
                    <a:pt x="171810" y="349655"/>
                  </a:lnTo>
                  <a:lnTo>
                    <a:pt x="169224" y="370673"/>
                  </a:lnTo>
                  <a:lnTo>
                    <a:pt x="167501" y="390611"/>
                  </a:lnTo>
                  <a:lnTo>
                    <a:pt x="165586" y="428570"/>
                  </a:lnTo>
                  <a:lnTo>
                    <a:pt x="164736" y="458424"/>
                  </a:lnTo>
                  <a:lnTo>
                    <a:pt x="164145" y="495901"/>
                  </a:lnTo>
                  <a:lnTo>
                    <a:pt x="164114" y="496958"/>
                  </a:lnTo>
                  <a:lnTo>
                    <a:pt x="164094" y="496815"/>
                  </a:lnTo>
                  <a:lnTo>
                    <a:pt x="172349" y="458896"/>
                  </a:lnTo>
                  <a:lnTo>
                    <a:pt x="177902" y="431545"/>
                  </a:lnTo>
                  <a:lnTo>
                    <a:pt x="186013" y="399631"/>
                  </a:lnTo>
                  <a:lnTo>
                    <a:pt x="189700" y="381131"/>
                  </a:lnTo>
                  <a:lnTo>
                    <a:pt x="193006" y="361178"/>
                  </a:lnTo>
                  <a:lnTo>
                    <a:pt x="196055" y="340256"/>
                  </a:lnTo>
                  <a:lnTo>
                    <a:pt x="199782" y="319534"/>
                  </a:lnTo>
                  <a:lnTo>
                    <a:pt x="203961" y="298946"/>
                  </a:lnTo>
                  <a:lnTo>
                    <a:pt x="208438" y="278447"/>
                  </a:lnTo>
                  <a:lnTo>
                    <a:pt x="213118" y="257161"/>
                  </a:lnTo>
                  <a:lnTo>
                    <a:pt x="217931" y="235350"/>
                  </a:lnTo>
                  <a:lnTo>
                    <a:pt x="222832" y="213190"/>
                  </a:lnTo>
                  <a:lnTo>
                    <a:pt x="226945" y="191644"/>
                  </a:lnTo>
                  <a:lnTo>
                    <a:pt x="230536" y="170507"/>
                  </a:lnTo>
                  <a:lnTo>
                    <a:pt x="233776" y="149640"/>
                  </a:lnTo>
                  <a:lnTo>
                    <a:pt x="241891" y="112911"/>
                  </a:lnTo>
                  <a:lnTo>
                    <a:pt x="251989" y="81345"/>
                  </a:lnTo>
                  <a:lnTo>
                    <a:pt x="271108" y="45382"/>
                  </a:lnTo>
                  <a:lnTo>
                    <a:pt x="294344" y="10118"/>
                  </a:lnTo>
                  <a:lnTo>
                    <a:pt x="296635" y="8001"/>
                  </a:lnTo>
                  <a:lnTo>
                    <a:pt x="298162" y="7437"/>
                  </a:lnTo>
                  <a:lnTo>
                    <a:pt x="299179" y="7908"/>
                  </a:lnTo>
                  <a:lnTo>
                    <a:pt x="300612" y="20706"/>
                  </a:lnTo>
                  <a:lnTo>
                    <a:pt x="294165" y="56410"/>
                  </a:lnTo>
                  <a:lnTo>
                    <a:pt x="286512" y="85304"/>
                  </a:lnTo>
                  <a:lnTo>
                    <a:pt x="277464" y="120159"/>
                  </a:lnTo>
                  <a:lnTo>
                    <a:pt x="272681" y="138936"/>
                  </a:lnTo>
                  <a:lnTo>
                    <a:pt x="268646" y="159920"/>
                  </a:lnTo>
                  <a:lnTo>
                    <a:pt x="265109" y="182378"/>
                  </a:lnTo>
                  <a:lnTo>
                    <a:pt x="261905" y="205815"/>
                  </a:lnTo>
                  <a:lnTo>
                    <a:pt x="258075" y="229906"/>
                  </a:lnTo>
                  <a:lnTo>
                    <a:pt x="253828" y="254434"/>
                  </a:lnTo>
                  <a:lnTo>
                    <a:pt x="249305" y="279253"/>
                  </a:lnTo>
                  <a:lnTo>
                    <a:pt x="245440" y="304265"/>
                  </a:lnTo>
                  <a:lnTo>
                    <a:pt x="242019" y="329407"/>
                  </a:lnTo>
                  <a:lnTo>
                    <a:pt x="238890" y="354635"/>
                  </a:lnTo>
                  <a:lnTo>
                    <a:pt x="236805" y="379073"/>
                  </a:lnTo>
                  <a:lnTo>
                    <a:pt x="235415" y="402985"/>
                  </a:lnTo>
                  <a:lnTo>
                    <a:pt x="234488" y="426546"/>
                  </a:lnTo>
                  <a:lnTo>
                    <a:pt x="233871" y="447335"/>
                  </a:lnTo>
                  <a:lnTo>
                    <a:pt x="233185" y="483979"/>
                  </a:lnTo>
                  <a:lnTo>
                    <a:pt x="232878" y="512683"/>
                  </a:lnTo>
                  <a:lnTo>
                    <a:pt x="232668" y="547670"/>
                  </a:lnTo>
                  <a:lnTo>
                    <a:pt x="232640" y="516623"/>
                  </a:lnTo>
                  <a:lnTo>
                    <a:pt x="234895" y="489655"/>
                  </a:lnTo>
                  <a:lnTo>
                    <a:pt x="238720" y="456221"/>
                  </a:lnTo>
                  <a:lnTo>
                    <a:pt x="240924" y="436638"/>
                  </a:lnTo>
                  <a:lnTo>
                    <a:pt x="243241" y="415963"/>
                  </a:lnTo>
                  <a:lnTo>
                    <a:pt x="245633" y="394558"/>
                  </a:lnTo>
                  <a:lnTo>
                    <a:pt x="248074" y="372669"/>
                  </a:lnTo>
                  <a:lnTo>
                    <a:pt x="250547" y="350455"/>
                  </a:lnTo>
                  <a:lnTo>
                    <a:pt x="253890" y="327180"/>
                  </a:lnTo>
                  <a:lnTo>
                    <a:pt x="257811" y="303197"/>
                  </a:lnTo>
                  <a:lnTo>
                    <a:pt x="262120" y="278741"/>
                  </a:lnTo>
                  <a:lnTo>
                    <a:pt x="266685" y="254817"/>
                  </a:lnTo>
                  <a:lnTo>
                    <a:pt x="271422" y="231249"/>
                  </a:lnTo>
                  <a:lnTo>
                    <a:pt x="276273" y="207916"/>
                  </a:lnTo>
                  <a:lnTo>
                    <a:pt x="281201" y="184741"/>
                  </a:lnTo>
                  <a:lnTo>
                    <a:pt x="286179" y="161670"/>
                  </a:lnTo>
                  <a:lnTo>
                    <a:pt x="291190" y="138671"/>
                  </a:lnTo>
                  <a:lnTo>
                    <a:pt x="297071" y="118257"/>
                  </a:lnTo>
                  <a:lnTo>
                    <a:pt x="310381" y="82029"/>
                  </a:lnTo>
                  <a:lnTo>
                    <a:pt x="322505" y="53508"/>
                  </a:lnTo>
                  <a:lnTo>
                    <a:pt x="344085" y="15696"/>
                  </a:lnTo>
                  <a:lnTo>
                    <a:pt x="352160" y="7660"/>
                  </a:lnTo>
                  <a:lnTo>
                    <a:pt x="355497" y="5517"/>
                  </a:lnTo>
                  <a:lnTo>
                    <a:pt x="358571" y="6627"/>
                  </a:lnTo>
                  <a:lnTo>
                    <a:pt x="364243" y="14635"/>
                  </a:lnTo>
                  <a:lnTo>
                    <a:pt x="365070" y="28920"/>
                  </a:lnTo>
                  <a:lnTo>
                    <a:pt x="363033" y="62774"/>
                  </a:lnTo>
                  <a:lnTo>
                    <a:pt x="361709" y="94622"/>
                  </a:lnTo>
                  <a:lnTo>
                    <a:pt x="358299" y="131356"/>
                  </a:lnTo>
                  <a:lnTo>
                    <a:pt x="355359" y="151481"/>
                  </a:lnTo>
                  <a:lnTo>
                    <a:pt x="351704" y="172517"/>
                  </a:lnTo>
                  <a:lnTo>
                    <a:pt x="347575" y="194161"/>
                  </a:lnTo>
                  <a:lnTo>
                    <a:pt x="344820" y="216212"/>
                  </a:lnTo>
                  <a:lnTo>
                    <a:pt x="342986" y="238530"/>
                  </a:lnTo>
                  <a:lnTo>
                    <a:pt x="341762" y="261031"/>
                  </a:lnTo>
                  <a:lnTo>
                    <a:pt x="340099" y="284497"/>
                  </a:lnTo>
                  <a:lnTo>
                    <a:pt x="338146" y="308609"/>
                  </a:lnTo>
                  <a:lnTo>
                    <a:pt x="335995" y="333149"/>
                  </a:lnTo>
                  <a:lnTo>
                    <a:pt x="333716" y="356282"/>
                  </a:lnTo>
                  <a:lnTo>
                    <a:pt x="331348" y="378478"/>
                  </a:lnTo>
                  <a:lnTo>
                    <a:pt x="328925" y="400050"/>
                  </a:lnTo>
                  <a:lnTo>
                    <a:pt x="326230" y="437562"/>
                  </a:lnTo>
                  <a:lnTo>
                    <a:pt x="325032" y="469476"/>
                  </a:lnTo>
                  <a:lnTo>
                    <a:pt x="324359" y="503942"/>
                  </a:lnTo>
                  <a:lnTo>
                    <a:pt x="324202" y="516194"/>
                  </a:lnTo>
                  <a:lnTo>
                    <a:pt x="325005" y="518952"/>
                  </a:lnTo>
                  <a:lnTo>
                    <a:pt x="326389" y="519945"/>
                  </a:lnTo>
                  <a:lnTo>
                    <a:pt x="328158" y="519759"/>
                  </a:lnTo>
                  <a:lnTo>
                    <a:pt x="329337" y="517097"/>
                  </a:lnTo>
                  <a:lnTo>
                    <a:pt x="333486" y="487798"/>
                  </a:lnTo>
                  <a:lnTo>
                    <a:pt x="337572" y="461323"/>
                  </a:lnTo>
                  <a:lnTo>
                    <a:pt x="342208" y="429800"/>
                  </a:lnTo>
                  <a:lnTo>
                    <a:pt x="347092" y="393776"/>
                  </a:lnTo>
                  <a:lnTo>
                    <a:pt x="349581" y="374688"/>
                  </a:lnTo>
                  <a:lnTo>
                    <a:pt x="352084" y="355188"/>
                  </a:lnTo>
                  <a:lnTo>
                    <a:pt x="354601" y="335416"/>
                  </a:lnTo>
                  <a:lnTo>
                    <a:pt x="357126" y="315461"/>
                  </a:lnTo>
                  <a:lnTo>
                    <a:pt x="360502" y="295383"/>
                  </a:lnTo>
                  <a:lnTo>
                    <a:pt x="364446" y="275225"/>
                  </a:lnTo>
                  <a:lnTo>
                    <a:pt x="368769" y="255013"/>
                  </a:lnTo>
                  <a:lnTo>
                    <a:pt x="373344" y="234767"/>
                  </a:lnTo>
                  <a:lnTo>
                    <a:pt x="378087" y="214495"/>
                  </a:lnTo>
                  <a:lnTo>
                    <a:pt x="382944" y="194206"/>
                  </a:lnTo>
                  <a:lnTo>
                    <a:pt x="392855" y="158117"/>
                  </a:lnTo>
                  <a:lnTo>
                    <a:pt x="402904" y="125990"/>
                  </a:lnTo>
                  <a:lnTo>
                    <a:pt x="413015" y="97601"/>
                  </a:lnTo>
                  <a:lnTo>
                    <a:pt x="428226" y="65908"/>
                  </a:lnTo>
                  <a:lnTo>
                    <a:pt x="439414" y="48523"/>
                  </a:lnTo>
                  <a:lnTo>
                    <a:pt x="442453" y="46304"/>
                  </a:lnTo>
                  <a:lnTo>
                    <a:pt x="445327" y="45674"/>
                  </a:lnTo>
                  <a:lnTo>
                    <a:pt x="448091" y="46099"/>
                  </a:lnTo>
                  <a:lnTo>
                    <a:pt x="449933" y="48923"/>
                  </a:lnTo>
                  <a:lnTo>
                    <a:pt x="451978" y="58834"/>
                  </a:lnTo>
                  <a:lnTo>
                    <a:pt x="447209" y="93669"/>
                  </a:lnTo>
                  <a:lnTo>
                    <a:pt x="442866" y="119360"/>
                  </a:lnTo>
                  <a:lnTo>
                    <a:pt x="438112" y="149971"/>
                  </a:lnTo>
                  <a:lnTo>
                    <a:pt x="433179" y="185024"/>
                  </a:lnTo>
                  <a:lnTo>
                    <a:pt x="430677" y="205039"/>
                  </a:lnTo>
                  <a:lnTo>
                    <a:pt x="428163" y="226002"/>
                  </a:lnTo>
                  <a:lnTo>
                    <a:pt x="425640" y="247598"/>
                  </a:lnTo>
                  <a:lnTo>
                    <a:pt x="423113" y="269616"/>
                  </a:lnTo>
                  <a:lnTo>
                    <a:pt x="420579" y="291914"/>
                  </a:lnTo>
                  <a:lnTo>
                    <a:pt x="418045" y="314399"/>
                  </a:lnTo>
                  <a:lnTo>
                    <a:pt x="415508" y="337010"/>
                  </a:lnTo>
                  <a:lnTo>
                    <a:pt x="412971" y="359702"/>
                  </a:lnTo>
                  <a:lnTo>
                    <a:pt x="411278" y="381605"/>
                  </a:lnTo>
                  <a:lnTo>
                    <a:pt x="410151" y="402980"/>
                  </a:lnTo>
                  <a:lnTo>
                    <a:pt x="409399" y="424004"/>
                  </a:lnTo>
                  <a:lnTo>
                    <a:pt x="410822" y="460909"/>
                  </a:lnTo>
                  <a:lnTo>
                    <a:pt x="414276" y="491706"/>
                  </a:lnTo>
                  <a:lnTo>
                    <a:pt x="421800" y="528475"/>
                  </a:lnTo>
                  <a:lnTo>
                    <a:pt x="422245" y="528834"/>
                  </a:lnTo>
                  <a:lnTo>
                    <a:pt x="423019" y="500743"/>
                  </a:lnTo>
                  <a:lnTo>
                    <a:pt x="427146" y="462783"/>
                  </a:lnTo>
                  <a:lnTo>
                    <a:pt x="429152" y="431860"/>
                  </a:lnTo>
                  <a:lnTo>
                    <a:pt x="430889" y="396668"/>
                  </a:lnTo>
                  <a:lnTo>
                    <a:pt x="432538" y="376615"/>
                  </a:lnTo>
                  <a:lnTo>
                    <a:pt x="434483" y="355626"/>
                  </a:lnTo>
                  <a:lnTo>
                    <a:pt x="436627" y="334014"/>
                  </a:lnTo>
                  <a:lnTo>
                    <a:pt x="438904" y="311986"/>
                  </a:lnTo>
                  <a:lnTo>
                    <a:pt x="441267" y="289680"/>
                  </a:lnTo>
                  <a:lnTo>
                    <a:pt x="443690" y="267191"/>
                  </a:lnTo>
                  <a:lnTo>
                    <a:pt x="446151" y="244578"/>
                  </a:lnTo>
                  <a:lnTo>
                    <a:pt x="448640" y="221881"/>
                  </a:lnTo>
                  <a:lnTo>
                    <a:pt x="451991" y="199978"/>
                  </a:lnTo>
                  <a:lnTo>
                    <a:pt x="455920" y="178601"/>
                  </a:lnTo>
                  <a:lnTo>
                    <a:pt x="460230" y="157578"/>
                  </a:lnTo>
                  <a:lnTo>
                    <a:pt x="464799" y="137635"/>
                  </a:lnTo>
                  <a:lnTo>
                    <a:pt x="474391" y="99673"/>
                  </a:lnTo>
                  <a:lnTo>
                    <a:pt x="484297" y="67559"/>
                  </a:lnTo>
                  <a:lnTo>
                    <a:pt x="497137" y="30197"/>
                  </a:lnTo>
                  <a:lnTo>
                    <a:pt x="504284" y="13258"/>
                  </a:lnTo>
                  <a:lnTo>
                    <a:pt x="513106" y="2906"/>
                  </a:lnTo>
                  <a:lnTo>
                    <a:pt x="516983" y="655"/>
                  </a:lnTo>
                  <a:lnTo>
                    <a:pt x="520414" y="0"/>
                  </a:lnTo>
                  <a:lnTo>
                    <a:pt x="523548" y="410"/>
                  </a:lnTo>
                  <a:lnTo>
                    <a:pt x="525637" y="2377"/>
                  </a:lnTo>
                  <a:lnTo>
                    <a:pt x="527957" y="9077"/>
                  </a:lnTo>
                  <a:lnTo>
                    <a:pt x="529449" y="47120"/>
                  </a:lnTo>
                  <a:lnTo>
                    <a:pt x="529653" y="76941"/>
                  </a:lnTo>
                  <a:lnTo>
                    <a:pt x="529742" y="112209"/>
                  </a:lnTo>
                  <a:lnTo>
                    <a:pt x="529767" y="131095"/>
                  </a:lnTo>
                  <a:lnTo>
                    <a:pt x="529784" y="152153"/>
                  </a:lnTo>
                  <a:lnTo>
                    <a:pt x="529794" y="174659"/>
                  </a:lnTo>
                  <a:lnTo>
                    <a:pt x="529801" y="198129"/>
                  </a:lnTo>
                  <a:lnTo>
                    <a:pt x="528960" y="220550"/>
                  </a:lnTo>
                  <a:lnTo>
                    <a:pt x="527551" y="242270"/>
                  </a:lnTo>
                  <a:lnTo>
                    <a:pt x="525767" y="263523"/>
                  </a:lnTo>
                  <a:lnTo>
                    <a:pt x="523730" y="285312"/>
                  </a:lnTo>
                  <a:lnTo>
                    <a:pt x="521524" y="307458"/>
                  </a:lnTo>
                  <a:lnTo>
                    <a:pt x="519207" y="329841"/>
                  </a:lnTo>
                  <a:lnTo>
                    <a:pt x="516635" y="366002"/>
                  </a:lnTo>
                  <a:lnTo>
                    <a:pt x="515491" y="395337"/>
                  </a:lnTo>
                  <a:lnTo>
                    <a:pt x="515692" y="428354"/>
                  </a:lnTo>
                  <a:lnTo>
                    <a:pt x="519893" y="442933"/>
                  </a:lnTo>
                  <a:lnTo>
                    <a:pt x="520659" y="443865"/>
                  </a:lnTo>
                  <a:lnTo>
                    <a:pt x="521172" y="443640"/>
                  </a:lnTo>
                  <a:lnTo>
                    <a:pt x="527229" y="418098"/>
                  </a:lnTo>
                  <a:lnTo>
                    <a:pt x="529895" y="384297"/>
                  </a:lnTo>
                  <a:lnTo>
                    <a:pt x="533520" y="356903"/>
                  </a:lnTo>
                  <a:lnTo>
                    <a:pt x="537953" y="323278"/>
                  </a:lnTo>
                  <a:lnTo>
                    <a:pt x="542746" y="285755"/>
                  </a:lnTo>
                  <a:lnTo>
                    <a:pt x="545207" y="266267"/>
                  </a:lnTo>
                  <a:lnTo>
                    <a:pt x="547696" y="246502"/>
                  </a:lnTo>
                  <a:lnTo>
                    <a:pt x="552720" y="208735"/>
                  </a:lnTo>
                  <a:lnTo>
                    <a:pt x="557776" y="172194"/>
                  </a:lnTo>
                  <a:lnTo>
                    <a:pt x="562844" y="136199"/>
                  </a:lnTo>
                  <a:lnTo>
                    <a:pt x="567919" y="104961"/>
                  </a:lnTo>
                  <a:lnTo>
                    <a:pt x="575536" y="70348"/>
                  </a:lnTo>
                  <a:lnTo>
                    <a:pt x="583156" y="51624"/>
                  </a:lnTo>
                  <a:lnTo>
                    <a:pt x="587389" y="45641"/>
                  </a:lnTo>
                  <a:lnTo>
                    <a:pt x="588516" y="45231"/>
                  </a:lnTo>
                  <a:lnTo>
                    <a:pt x="589270" y="45803"/>
                  </a:lnTo>
                  <a:lnTo>
                    <a:pt x="590478" y="61430"/>
                  </a:lnTo>
                  <a:lnTo>
                    <a:pt x="590687" y="91129"/>
                  </a:lnTo>
                  <a:lnTo>
                    <a:pt x="589902" y="128432"/>
                  </a:lnTo>
                  <a:lnTo>
                    <a:pt x="586719" y="159646"/>
                  </a:lnTo>
                  <a:lnTo>
                    <a:pt x="586996" y="193275"/>
                  </a:lnTo>
                  <a:lnTo>
                    <a:pt x="589095" y="227976"/>
                  </a:lnTo>
                  <a:lnTo>
                    <a:pt x="590029" y="263156"/>
                  </a:lnTo>
                  <a:lnTo>
                    <a:pt x="592701" y="296288"/>
                  </a:lnTo>
                  <a:lnTo>
                    <a:pt x="596710" y="327101"/>
                  </a:lnTo>
                  <a:lnTo>
                    <a:pt x="601316" y="354905"/>
                  </a:lnTo>
                  <a:lnTo>
                    <a:pt x="605933" y="388999"/>
                  </a:lnTo>
                  <a:lnTo>
                    <a:pt x="613636" y="41271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183"/>
            <p:cNvSpPr/>
            <p:nvPr/>
          </p:nvSpPr>
          <p:spPr>
            <a:xfrm>
              <a:off x="6926580" y="3680459"/>
              <a:ext cx="144780" cy="7621"/>
            </a:xfrm>
            <a:custGeom>
              <a:avLst/>
              <a:gdLst/>
              <a:ahLst/>
              <a:cxnLst/>
              <a:rect l="0" t="0" r="0" b="0"/>
              <a:pathLst>
                <a:path w="144780" h="7621">
                  <a:moveTo>
                    <a:pt x="0" y="7620"/>
                  </a:moveTo>
                  <a:lnTo>
                    <a:pt x="33406" y="7620"/>
                  </a:lnTo>
                  <a:lnTo>
                    <a:pt x="55673" y="5362"/>
                  </a:lnTo>
                  <a:lnTo>
                    <a:pt x="90900" y="707"/>
                  </a:lnTo>
                  <a:lnTo>
                    <a:pt x="127101" y="41"/>
                  </a:lnTo>
                  <a:lnTo>
                    <a:pt x="14477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184"/>
            <p:cNvSpPr/>
            <p:nvPr/>
          </p:nvSpPr>
          <p:spPr>
            <a:xfrm>
              <a:off x="7147621" y="3573779"/>
              <a:ext cx="38039" cy="243840"/>
            </a:xfrm>
            <a:custGeom>
              <a:avLst/>
              <a:gdLst/>
              <a:ahLst/>
              <a:cxnLst/>
              <a:rect l="0" t="0" r="0" b="0"/>
              <a:pathLst>
                <a:path w="38039" h="243840">
                  <a:moveTo>
                    <a:pt x="7559" y="0"/>
                  </a:moveTo>
                  <a:lnTo>
                    <a:pt x="3513" y="4046"/>
                  </a:lnTo>
                  <a:lnTo>
                    <a:pt x="1527" y="8289"/>
                  </a:lnTo>
                  <a:lnTo>
                    <a:pt x="0" y="42656"/>
                  </a:lnTo>
                  <a:lnTo>
                    <a:pt x="2209" y="75343"/>
                  </a:lnTo>
                  <a:lnTo>
                    <a:pt x="6502" y="110556"/>
                  </a:lnTo>
                  <a:lnTo>
                    <a:pt x="15334" y="144142"/>
                  </a:lnTo>
                  <a:lnTo>
                    <a:pt x="22170" y="181249"/>
                  </a:lnTo>
                  <a:lnTo>
                    <a:pt x="29164" y="216721"/>
                  </a:lnTo>
                  <a:lnTo>
                    <a:pt x="31018" y="232337"/>
                  </a:lnTo>
                  <a:lnTo>
                    <a:pt x="38038" y="2438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185"/>
            <p:cNvSpPr/>
            <p:nvPr/>
          </p:nvSpPr>
          <p:spPr>
            <a:xfrm>
              <a:off x="7239000" y="3497579"/>
              <a:ext cx="45719" cy="297181"/>
            </a:xfrm>
            <a:custGeom>
              <a:avLst/>
              <a:gdLst/>
              <a:ahLst/>
              <a:cxnLst/>
              <a:rect l="0" t="0" r="0" b="0"/>
              <a:pathLst>
                <a:path w="45719" h="297181">
                  <a:moveTo>
                    <a:pt x="0" y="0"/>
                  </a:moveTo>
                  <a:lnTo>
                    <a:pt x="845" y="19081"/>
                  </a:lnTo>
                  <a:lnTo>
                    <a:pt x="6030" y="42873"/>
                  </a:lnTo>
                  <a:lnTo>
                    <a:pt x="7305" y="79682"/>
                  </a:lnTo>
                  <a:lnTo>
                    <a:pt x="11572" y="113545"/>
                  </a:lnTo>
                  <a:lnTo>
                    <a:pt x="14152" y="150389"/>
                  </a:lnTo>
                  <a:lnTo>
                    <a:pt x="18963" y="188116"/>
                  </a:lnTo>
                  <a:lnTo>
                    <a:pt x="25750" y="222062"/>
                  </a:lnTo>
                  <a:lnTo>
                    <a:pt x="30391" y="256941"/>
                  </a:lnTo>
                  <a:lnTo>
                    <a:pt x="38158" y="285605"/>
                  </a:lnTo>
                  <a:lnTo>
                    <a:pt x="45718" y="2971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186"/>
            <p:cNvSpPr/>
            <p:nvPr/>
          </p:nvSpPr>
          <p:spPr>
            <a:xfrm>
              <a:off x="7188889" y="3657600"/>
              <a:ext cx="65351" cy="15148"/>
            </a:xfrm>
            <a:custGeom>
              <a:avLst/>
              <a:gdLst/>
              <a:ahLst/>
              <a:cxnLst/>
              <a:rect l="0" t="0" r="0" b="0"/>
              <a:pathLst>
                <a:path w="65351" h="15148">
                  <a:moveTo>
                    <a:pt x="4391" y="7618"/>
                  </a:moveTo>
                  <a:lnTo>
                    <a:pt x="345" y="11665"/>
                  </a:lnTo>
                  <a:lnTo>
                    <a:pt x="0" y="12856"/>
                  </a:lnTo>
                  <a:lnTo>
                    <a:pt x="617" y="13651"/>
                  </a:lnTo>
                  <a:lnTo>
                    <a:pt x="3644" y="14925"/>
                  </a:lnTo>
                  <a:lnTo>
                    <a:pt x="12259" y="15147"/>
                  </a:lnTo>
                  <a:lnTo>
                    <a:pt x="48701" y="3885"/>
                  </a:lnTo>
                  <a:lnTo>
                    <a:pt x="6535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342"/>
          <p:cNvGrpSpPr/>
          <p:nvPr/>
        </p:nvGrpSpPr>
        <p:grpSpPr>
          <a:xfrm>
            <a:off x="1562100" y="3226814"/>
            <a:ext cx="2065019" cy="529606"/>
            <a:chOff x="1562100" y="3226814"/>
            <a:chExt cx="2065019" cy="529606"/>
          </a:xfrm>
        </p:grpSpPr>
        <p:sp>
          <p:nvSpPr>
            <p:cNvPr id="200" name="SMARTInkShape-2187"/>
            <p:cNvSpPr/>
            <p:nvPr/>
          </p:nvSpPr>
          <p:spPr>
            <a:xfrm>
              <a:off x="3489959" y="3505200"/>
              <a:ext cx="121921" cy="22860"/>
            </a:xfrm>
            <a:custGeom>
              <a:avLst/>
              <a:gdLst/>
              <a:ahLst/>
              <a:cxnLst/>
              <a:rect l="0" t="0" r="0" b="0"/>
              <a:pathLst>
                <a:path w="121921" h="22860">
                  <a:moveTo>
                    <a:pt x="0" y="22859"/>
                  </a:moveTo>
                  <a:lnTo>
                    <a:pt x="4045" y="18813"/>
                  </a:lnTo>
                  <a:lnTo>
                    <a:pt x="8289" y="16828"/>
                  </a:lnTo>
                  <a:lnTo>
                    <a:pt x="40091" y="8771"/>
                  </a:lnTo>
                  <a:lnTo>
                    <a:pt x="74211" y="2609"/>
                  </a:lnTo>
                  <a:lnTo>
                    <a:pt x="109994" y="343"/>
                  </a:lnTo>
                  <a:lnTo>
                    <a:pt x="12192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188"/>
            <p:cNvSpPr/>
            <p:nvPr/>
          </p:nvSpPr>
          <p:spPr>
            <a:xfrm>
              <a:off x="3611879" y="3329940"/>
              <a:ext cx="15240" cy="304801"/>
            </a:xfrm>
            <a:custGeom>
              <a:avLst/>
              <a:gdLst/>
              <a:ahLst/>
              <a:cxnLst/>
              <a:rect l="0" t="0" r="0" b="0"/>
              <a:pathLst>
                <a:path w="15240" h="304801">
                  <a:moveTo>
                    <a:pt x="15239" y="0"/>
                  </a:moveTo>
                  <a:lnTo>
                    <a:pt x="10004" y="12166"/>
                  </a:lnTo>
                  <a:lnTo>
                    <a:pt x="7829" y="46898"/>
                  </a:lnTo>
                  <a:lnTo>
                    <a:pt x="5404" y="78689"/>
                  </a:lnTo>
                  <a:lnTo>
                    <a:pt x="1600" y="107418"/>
                  </a:lnTo>
                  <a:lnTo>
                    <a:pt x="474" y="137377"/>
                  </a:lnTo>
                  <a:lnTo>
                    <a:pt x="140" y="167705"/>
                  </a:lnTo>
                  <a:lnTo>
                    <a:pt x="42" y="198138"/>
                  </a:lnTo>
                  <a:lnTo>
                    <a:pt x="9" y="234717"/>
                  </a:lnTo>
                  <a:lnTo>
                    <a:pt x="0" y="271201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189"/>
            <p:cNvSpPr/>
            <p:nvPr/>
          </p:nvSpPr>
          <p:spPr>
            <a:xfrm>
              <a:off x="3482340" y="3383279"/>
              <a:ext cx="22861" cy="236222"/>
            </a:xfrm>
            <a:custGeom>
              <a:avLst/>
              <a:gdLst/>
              <a:ahLst/>
              <a:cxnLst/>
              <a:rect l="0" t="0" r="0" b="0"/>
              <a:pathLst>
                <a:path w="22861" h="236222">
                  <a:moveTo>
                    <a:pt x="22860" y="0"/>
                  </a:moveTo>
                  <a:lnTo>
                    <a:pt x="22013" y="26491"/>
                  </a:lnTo>
                  <a:lnTo>
                    <a:pt x="16827" y="50452"/>
                  </a:lnTo>
                  <a:lnTo>
                    <a:pt x="15553" y="83250"/>
                  </a:lnTo>
                  <a:lnTo>
                    <a:pt x="15301" y="119425"/>
                  </a:lnTo>
                  <a:lnTo>
                    <a:pt x="12993" y="151907"/>
                  </a:lnTo>
                  <a:lnTo>
                    <a:pt x="8327" y="189588"/>
                  </a:lnTo>
                  <a:lnTo>
                    <a:pt x="6983" y="207258"/>
                  </a:lnTo>
                  <a:lnTo>
                    <a:pt x="0" y="2362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190"/>
            <p:cNvSpPr/>
            <p:nvPr/>
          </p:nvSpPr>
          <p:spPr>
            <a:xfrm>
              <a:off x="3208018" y="3482340"/>
              <a:ext cx="182883" cy="38101"/>
            </a:xfrm>
            <a:custGeom>
              <a:avLst/>
              <a:gdLst/>
              <a:ahLst/>
              <a:cxnLst/>
              <a:rect l="0" t="0" r="0" b="0"/>
              <a:pathLst>
                <a:path w="182883" h="38101">
                  <a:moveTo>
                    <a:pt x="0" y="38100"/>
                  </a:moveTo>
                  <a:lnTo>
                    <a:pt x="4046" y="38100"/>
                  </a:lnTo>
                  <a:lnTo>
                    <a:pt x="5237" y="37252"/>
                  </a:lnTo>
                  <a:lnTo>
                    <a:pt x="6032" y="35842"/>
                  </a:lnTo>
                  <a:lnTo>
                    <a:pt x="6561" y="34055"/>
                  </a:lnTo>
                  <a:lnTo>
                    <a:pt x="8608" y="32862"/>
                  </a:lnTo>
                  <a:lnTo>
                    <a:pt x="40713" y="22330"/>
                  </a:lnTo>
                  <a:lnTo>
                    <a:pt x="61735" y="17340"/>
                  </a:lnTo>
                  <a:lnTo>
                    <a:pt x="91594" y="11609"/>
                  </a:lnTo>
                  <a:lnTo>
                    <a:pt x="127188" y="8408"/>
                  </a:lnTo>
                  <a:lnTo>
                    <a:pt x="159557" y="5516"/>
                  </a:lnTo>
                  <a:lnTo>
                    <a:pt x="182882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191"/>
            <p:cNvSpPr/>
            <p:nvPr/>
          </p:nvSpPr>
          <p:spPr>
            <a:xfrm>
              <a:off x="2781300" y="3573779"/>
              <a:ext cx="243841" cy="114301"/>
            </a:xfrm>
            <a:custGeom>
              <a:avLst/>
              <a:gdLst/>
              <a:ahLst/>
              <a:cxnLst/>
              <a:rect l="0" t="0" r="0" b="0"/>
              <a:pathLst>
                <a:path w="243841" h="114301">
                  <a:moveTo>
                    <a:pt x="0" y="114300"/>
                  </a:moveTo>
                  <a:lnTo>
                    <a:pt x="13012" y="102979"/>
                  </a:lnTo>
                  <a:lnTo>
                    <a:pt x="39165" y="87197"/>
                  </a:lnTo>
                  <a:lnTo>
                    <a:pt x="65789" y="69581"/>
                  </a:lnTo>
                  <a:lnTo>
                    <a:pt x="100490" y="53637"/>
                  </a:lnTo>
                  <a:lnTo>
                    <a:pt x="125941" y="43311"/>
                  </a:lnTo>
                  <a:lnTo>
                    <a:pt x="154186" y="33079"/>
                  </a:lnTo>
                  <a:lnTo>
                    <a:pt x="186513" y="21843"/>
                  </a:lnTo>
                  <a:lnTo>
                    <a:pt x="219345" y="10461"/>
                  </a:lnTo>
                  <a:lnTo>
                    <a:pt x="24384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192"/>
            <p:cNvSpPr/>
            <p:nvPr/>
          </p:nvSpPr>
          <p:spPr>
            <a:xfrm>
              <a:off x="2651759" y="3497579"/>
              <a:ext cx="373382" cy="129540"/>
            </a:xfrm>
            <a:custGeom>
              <a:avLst/>
              <a:gdLst/>
              <a:ahLst/>
              <a:cxnLst/>
              <a:rect l="0" t="0" r="0" b="0"/>
              <a:pathLst>
                <a:path w="373382" h="129540">
                  <a:moveTo>
                    <a:pt x="0" y="129539"/>
                  </a:moveTo>
                  <a:lnTo>
                    <a:pt x="0" y="125494"/>
                  </a:lnTo>
                  <a:lnTo>
                    <a:pt x="4516" y="121252"/>
                  </a:lnTo>
                  <a:lnTo>
                    <a:pt x="33772" y="107438"/>
                  </a:lnTo>
                  <a:lnTo>
                    <a:pt x="65980" y="90253"/>
                  </a:lnTo>
                  <a:lnTo>
                    <a:pt x="104028" y="74061"/>
                  </a:lnTo>
                  <a:lnTo>
                    <a:pt x="135416" y="63678"/>
                  </a:lnTo>
                  <a:lnTo>
                    <a:pt x="169124" y="53420"/>
                  </a:lnTo>
                  <a:lnTo>
                    <a:pt x="203012" y="43216"/>
                  </a:lnTo>
                  <a:lnTo>
                    <a:pt x="235008" y="33036"/>
                  </a:lnTo>
                  <a:lnTo>
                    <a:pt x="268420" y="22868"/>
                  </a:lnTo>
                  <a:lnTo>
                    <a:pt x="301331" y="13550"/>
                  </a:lnTo>
                  <a:lnTo>
                    <a:pt x="330070" y="6586"/>
                  </a:lnTo>
                  <a:lnTo>
                    <a:pt x="37338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193"/>
            <p:cNvSpPr/>
            <p:nvPr/>
          </p:nvSpPr>
          <p:spPr>
            <a:xfrm>
              <a:off x="2583179" y="3383279"/>
              <a:ext cx="441962" cy="160022"/>
            </a:xfrm>
            <a:custGeom>
              <a:avLst/>
              <a:gdLst/>
              <a:ahLst/>
              <a:cxnLst/>
              <a:rect l="0" t="0" r="0" b="0"/>
              <a:pathLst>
                <a:path w="441962" h="160022">
                  <a:moveTo>
                    <a:pt x="0" y="160021"/>
                  </a:moveTo>
                  <a:lnTo>
                    <a:pt x="0" y="155975"/>
                  </a:lnTo>
                  <a:lnTo>
                    <a:pt x="2257" y="151730"/>
                  </a:lnTo>
                  <a:lnTo>
                    <a:pt x="4046" y="149415"/>
                  </a:lnTo>
                  <a:lnTo>
                    <a:pt x="34274" y="132585"/>
                  </a:lnTo>
                  <a:lnTo>
                    <a:pt x="64341" y="115203"/>
                  </a:lnTo>
                  <a:lnTo>
                    <a:pt x="102320" y="97070"/>
                  </a:lnTo>
                  <a:lnTo>
                    <a:pt x="131836" y="83783"/>
                  </a:lnTo>
                  <a:lnTo>
                    <a:pt x="164709" y="72232"/>
                  </a:lnTo>
                  <a:lnTo>
                    <a:pt x="196817" y="61454"/>
                  </a:lnTo>
                  <a:lnTo>
                    <a:pt x="229715" y="51019"/>
                  </a:lnTo>
                  <a:lnTo>
                    <a:pt x="266914" y="40737"/>
                  </a:lnTo>
                  <a:lnTo>
                    <a:pt x="303766" y="30523"/>
                  </a:lnTo>
                  <a:lnTo>
                    <a:pt x="338208" y="21186"/>
                  </a:lnTo>
                  <a:lnTo>
                    <a:pt x="367626" y="14214"/>
                  </a:lnTo>
                  <a:lnTo>
                    <a:pt x="397068" y="8293"/>
                  </a:lnTo>
                  <a:lnTo>
                    <a:pt x="433093" y="1638"/>
                  </a:lnTo>
                  <a:lnTo>
                    <a:pt x="44196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194"/>
            <p:cNvSpPr/>
            <p:nvPr/>
          </p:nvSpPr>
          <p:spPr>
            <a:xfrm>
              <a:off x="2667000" y="3299459"/>
              <a:ext cx="342901" cy="106682"/>
            </a:xfrm>
            <a:custGeom>
              <a:avLst/>
              <a:gdLst/>
              <a:ahLst/>
              <a:cxnLst/>
              <a:rect l="0" t="0" r="0" b="0"/>
              <a:pathLst>
                <a:path w="342901" h="106682">
                  <a:moveTo>
                    <a:pt x="0" y="106681"/>
                  </a:moveTo>
                  <a:lnTo>
                    <a:pt x="0" y="102634"/>
                  </a:lnTo>
                  <a:lnTo>
                    <a:pt x="4515" y="98392"/>
                  </a:lnTo>
                  <a:lnTo>
                    <a:pt x="33770" y="85425"/>
                  </a:lnTo>
                  <a:lnTo>
                    <a:pt x="65980" y="72630"/>
                  </a:lnTo>
                  <a:lnTo>
                    <a:pt x="103180" y="58115"/>
                  </a:lnTo>
                  <a:lnTo>
                    <a:pt x="131371" y="48125"/>
                  </a:lnTo>
                  <a:lnTo>
                    <a:pt x="160832" y="38039"/>
                  </a:lnTo>
                  <a:lnTo>
                    <a:pt x="190861" y="27913"/>
                  </a:lnTo>
                  <a:lnTo>
                    <a:pt x="221139" y="17769"/>
                  </a:lnTo>
                  <a:lnTo>
                    <a:pt x="249272" y="9873"/>
                  </a:lnTo>
                  <a:lnTo>
                    <a:pt x="286654" y="2925"/>
                  </a:lnTo>
                  <a:lnTo>
                    <a:pt x="316920" y="867"/>
                  </a:lnTo>
                  <a:lnTo>
                    <a:pt x="3429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195"/>
            <p:cNvSpPr/>
            <p:nvPr/>
          </p:nvSpPr>
          <p:spPr>
            <a:xfrm>
              <a:off x="1607820" y="3268979"/>
              <a:ext cx="381001" cy="129540"/>
            </a:xfrm>
            <a:custGeom>
              <a:avLst/>
              <a:gdLst/>
              <a:ahLst/>
              <a:cxnLst/>
              <a:rect l="0" t="0" r="0" b="0"/>
              <a:pathLst>
                <a:path w="381001" h="129540">
                  <a:moveTo>
                    <a:pt x="0" y="129539"/>
                  </a:moveTo>
                  <a:lnTo>
                    <a:pt x="26001" y="107583"/>
                  </a:lnTo>
                  <a:lnTo>
                    <a:pt x="63631" y="89636"/>
                  </a:lnTo>
                  <a:lnTo>
                    <a:pt x="94489" y="75666"/>
                  </a:lnTo>
                  <a:lnTo>
                    <a:pt x="119041" y="65803"/>
                  </a:lnTo>
                  <a:lnTo>
                    <a:pt x="146887" y="55775"/>
                  </a:lnTo>
                  <a:lnTo>
                    <a:pt x="176195" y="45674"/>
                  </a:lnTo>
                  <a:lnTo>
                    <a:pt x="207001" y="35539"/>
                  </a:lnTo>
                  <a:lnTo>
                    <a:pt x="240449" y="25390"/>
                  </a:lnTo>
                  <a:lnTo>
                    <a:pt x="268297" y="17494"/>
                  </a:lnTo>
                  <a:lnTo>
                    <a:pt x="305272" y="8289"/>
                  </a:lnTo>
                  <a:lnTo>
                    <a:pt x="338523" y="2455"/>
                  </a:lnTo>
                  <a:lnTo>
                    <a:pt x="3810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196"/>
            <p:cNvSpPr/>
            <p:nvPr/>
          </p:nvSpPr>
          <p:spPr>
            <a:xfrm>
              <a:off x="1562100" y="3337559"/>
              <a:ext cx="502921" cy="190501"/>
            </a:xfrm>
            <a:custGeom>
              <a:avLst/>
              <a:gdLst/>
              <a:ahLst/>
              <a:cxnLst/>
              <a:rect l="0" t="0" r="0" b="0"/>
              <a:pathLst>
                <a:path w="502921" h="190501">
                  <a:moveTo>
                    <a:pt x="0" y="190500"/>
                  </a:moveTo>
                  <a:lnTo>
                    <a:pt x="6930" y="184417"/>
                  </a:lnTo>
                  <a:lnTo>
                    <a:pt x="35945" y="163161"/>
                  </a:lnTo>
                  <a:lnTo>
                    <a:pt x="66624" y="143454"/>
                  </a:lnTo>
                  <a:lnTo>
                    <a:pt x="104219" y="121527"/>
                  </a:lnTo>
                  <a:lnTo>
                    <a:pt x="135501" y="106505"/>
                  </a:lnTo>
                  <a:lnTo>
                    <a:pt x="171418" y="89105"/>
                  </a:lnTo>
                  <a:lnTo>
                    <a:pt x="209112" y="71775"/>
                  </a:lnTo>
                  <a:lnTo>
                    <a:pt x="245621" y="58429"/>
                  </a:lnTo>
                  <a:lnTo>
                    <a:pt x="264499" y="52499"/>
                  </a:lnTo>
                  <a:lnTo>
                    <a:pt x="283859" y="46853"/>
                  </a:lnTo>
                  <a:lnTo>
                    <a:pt x="321740" y="36064"/>
                  </a:lnTo>
                  <a:lnTo>
                    <a:pt x="355508" y="25624"/>
                  </a:lnTo>
                  <a:lnTo>
                    <a:pt x="387449" y="17597"/>
                  </a:lnTo>
                  <a:lnTo>
                    <a:pt x="417733" y="11207"/>
                  </a:lnTo>
                  <a:lnTo>
                    <a:pt x="445303" y="5545"/>
                  </a:lnTo>
                  <a:lnTo>
                    <a:pt x="476535" y="1644"/>
                  </a:lnTo>
                  <a:lnTo>
                    <a:pt x="50292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197"/>
            <p:cNvSpPr/>
            <p:nvPr/>
          </p:nvSpPr>
          <p:spPr>
            <a:xfrm>
              <a:off x="1653539" y="3444240"/>
              <a:ext cx="335282" cy="129540"/>
            </a:xfrm>
            <a:custGeom>
              <a:avLst/>
              <a:gdLst/>
              <a:ahLst/>
              <a:cxnLst/>
              <a:rect l="0" t="0" r="0" b="0"/>
              <a:pathLst>
                <a:path w="335282" h="129540">
                  <a:moveTo>
                    <a:pt x="0" y="129539"/>
                  </a:moveTo>
                  <a:lnTo>
                    <a:pt x="33771" y="109612"/>
                  </a:lnTo>
                  <a:lnTo>
                    <a:pt x="65981" y="90050"/>
                  </a:lnTo>
                  <a:lnTo>
                    <a:pt x="90003" y="75581"/>
                  </a:lnTo>
                  <a:lnTo>
                    <a:pt x="121564" y="62942"/>
                  </a:lnTo>
                  <a:lnTo>
                    <a:pt x="157321" y="51681"/>
                  </a:lnTo>
                  <a:lnTo>
                    <a:pt x="192969" y="41030"/>
                  </a:lnTo>
                  <a:lnTo>
                    <a:pt x="226310" y="30654"/>
                  </a:lnTo>
                  <a:lnTo>
                    <a:pt x="257217" y="21243"/>
                  </a:lnTo>
                  <a:lnTo>
                    <a:pt x="285063" y="14238"/>
                  </a:lnTo>
                  <a:lnTo>
                    <a:pt x="322726" y="3689"/>
                  </a:lnTo>
                  <a:lnTo>
                    <a:pt x="33528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198"/>
            <p:cNvSpPr/>
            <p:nvPr/>
          </p:nvSpPr>
          <p:spPr>
            <a:xfrm>
              <a:off x="1706878" y="3543300"/>
              <a:ext cx="320043" cy="121919"/>
            </a:xfrm>
            <a:custGeom>
              <a:avLst/>
              <a:gdLst/>
              <a:ahLst/>
              <a:cxnLst/>
              <a:rect l="0" t="0" r="0" b="0"/>
              <a:pathLst>
                <a:path w="320043" h="121919">
                  <a:moveTo>
                    <a:pt x="0" y="121918"/>
                  </a:moveTo>
                  <a:lnTo>
                    <a:pt x="20776" y="102839"/>
                  </a:lnTo>
                  <a:lnTo>
                    <a:pt x="57193" y="81305"/>
                  </a:lnTo>
                  <a:lnTo>
                    <a:pt x="82146" y="68309"/>
                  </a:lnTo>
                  <a:lnTo>
                    <a:pt x="112993" y="56888"/>
                  </a:lnTo>
                  <a:lnTo>
                    <a:pt x="146457" y="46168"/>
                  </a:lnTo>
                  <a:lnTo>
                    <a:pt x="181933" y="35759"/>
                  </a:lnTo>
                  <a:lnTo>
                    <a:pt x="200876" y="30612"/>
                  </a:lnTo>
                  <a:lnTo>
                    <a:pt x="237445" y="21225"/>
                  </a:lnTo>
                  <a:lnTo>
                    <a:pt x="267809" y="14230"/>
                  </a:lnTo>
                  <a:lnTo>
                    <a:pt x="300613" y="5532"/>
                  </a:lnTo>
                  <a:lnTo>
                    <a:pt x="320042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199"/>
            <p:cNvSpPr/>
            <p:nvPr/>
          </p:nvSpPr>
          <p:spPr>
            <a:xfrm>
              <a:off x="2225039" y="3444240"/>
              <a:ext cx="304802" cy="38101"/>
            </a:xfrm>
            <a:custGeom>
              <a:avLst/>
              <a:gdLst/>
              <a:ahLst/>
              <a:cxnLst/>
              <a:rect l="0" t="0" r="0" b="0"/>
              <a:pathLst>
                <a:path w="304802" h="38101">
                  <a:moveTo>
                    <a:pt x="0" y="38100"/>
                  </a:moveTo>
                  <a:lnTo>
                    <a:pt x="4046" y="34055"/>
                  </a:lnTo>
                  <a:lnTo>
                    <a:pt x="8289" y="32067"/>
                  </a:lnTo>
                  <a:lnTo>
                    <a:pt x="44136" y="19965"/>
                  </a:lnTo>
                  <a:lnTo>
                    <a:pt x="76200" y="12595"/>
                  </a:lnTo>
                  <a:lnTo>
                    <a:pt x="108467" y="9094"/>
                  </a:lnTo>
                  <a:lnTo>
                    <a:pt x="133722" y="8274"/>
                  </a:lnTo>
                  <a:lnTo>
                    <a:pt x="161032" y="7064"/>
                  </a:lnTo>
                  <a:lnTo>
                    <a:pt x="187281" y="3704"/>
                  </a:lnTo>
                  <a:lnTo>
                    <a:pt x="221813" y="1096"/>
                  </a:lnTo>
                  <a:lnTo>
                    <a:pt x="253494" y="324"/>
                  </a:lnTo>
                  <a:lnTo>
                    <a:pt x="288156" y="42"/>
                  </a:lnTo>
                  <a:lnTo>
                    <a:pt x="30480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200"/>
            <p:cNvSpPr/>
            <p:nvPr/>
          </p:nvSpPr>
          <p:spPr>
            <a:xfrm>
              <a:off x="2516527" y="3226814"/>
              <a:ext cx="651662" cy="529606"/>
            </a:xfrm>
            <a:custGeom>
              <a:avLst/>
              <a:gdLst/>
              <a:ahLst/>
              <a:cxnLst/>
              <a:rect l="0" t="0" r="0" b="0"/>
              <a:pathLst>
                <a:path w="651662" h="529606">
                  <a:moveTo>
                    <a:pt x="440032" y="49786"/>
                  </a:moveTo>
                  <a:lnTo>
                    <a:pt x="424595" y="32090"/>
                  </a:lnTo>
                  <a:lnTo>
                    <a:pt x="418777" y="24141"/>
                  </a:lnTo>
                  <a:lnTo>
                    <a:pt x="410548" y="17786"/>
                  </a:lnTo>
                  <a:lnTo>
                    <a:pt x="398988" y="14397"/>
                  </a:lnTo>
                  <a:lnTo>
                    <a:pt x="362598" y="7651"/>
                  </a:lnTo>
                  <a:lnTo>
                    <a:pt x="327245" y="10638"/>
                  </a:lnTo>
                  <a:lnTo>
                    <a:pt x="298805" y="13632"/>
                  </a:lnTo>
                  <a:lnTo>
                    <a:pt x="265824" y="22140"/>
                  </a:lnTo>
                  <a:lnTo>
                    <a:pt x="234603" y="37642"/>
                  </a:lnTo>
                  <a:lnTo>
                    <a:pt x="201647" y="58323"/>
                  </a:lnTo>
                  <a:lnTo>
                    <a:pt x="167328" y="80536"/>
                  </a:lnTo>
                  <a:lnTo>
                    <a:pt x="129437" y="110798"/>
                  </a:lnTo>
                  <a:lnTo>
                    <a:pt x="101247" y="141712"/>
                  </a:lnTo>
                  <a:lnTo>
                    <a:pt x="75491" y="173636"/>
                  </a:lnTo>
                  <a:lnTo>
                    <a:pt x="47727" y="208591"/>
                  </a:lnTo>
                  <a:lnTo>
                    <a:pt x="30189" y="241713"/>
                  </a:lnTo>
                  <a:lnTo>
                    <a:pt x="15585" y="277020"/>
                  </a:lnTo>
                  <a:lnTo>
                    <a:pt x="4578" y="310248"/>
                  </a:lnTo>
                  <a:lnTo>
                    <a:pt x="0" y="341542"/>
                  </a:lnTo>
                  <a:lnTo>
                    <a:pt x="2688" y="372263"/>
                  </a:lnTo>
                  <a:lnTo>
                    <a:pt x="12893" y="402816"/>
                  </a:lnTo>
                  <a:lnTo>
                    <a:pt x="27120" y="437396"/>
                  </a:lnTo>
                  <a:lnTo>
                    <a:pt x="54893" y="468686"/>
                  </a:lnTo>
                  <a:lnTo>
                    <a:pt x="92740" y="495280"/>
                  </a:lnTo>
                  <a:lnTo>
                    <a:pt x="126781" y="507563"/>
                  </a:lnTo>
                  <a:lnTo>
                    <a:pt x="159634" y="520608"/>
                  </a:lnTo>
                  <a:lnTo>
                    <a:pt x="194861" y="527109"/>
                  </a:lnTo>
                  <a:lnTo>
                    <a:pt x="232111" y="529035"/>
                  </a:lnTo>
                  <a:lnTo>
                    <a:pt x="269959" y="529605"/>
                  </a:lnTo>
                  <a:lnTo>
                    <a:pt x="297557" y="525222"/>
                  </a:lnTo>
                  <a:lnTo>
                    <a:pt x="326757" y="517631"/>
                  </a:lnTo>
                  <a:lnTo>
                    <a:pt x="356667" y="508613"/>
                  </a:lnTo>
                  <a:lnTo>
                    <a:pt x="384637" y="501218"/>
                  </a:lnTo>
                  <a:lnTo>
                    <a:pt x="411178" y="493415"/>
                  </a:lnTo>
                  <a:lnTo>
                    <a:pt x="437086" y="481480"/>
                  </a:lnTo>
                  <a:lnTo>
                    <a:pt x="462712" y="467710"/>
                  </a:lnTo>
                  <a:lnTo>
                    <a:pt x="498681" y="447934"/>
                  </a:lnTo>
                  <a:lnTo>
                    <a:pt x="530786" y="426835"/>
                  </a:lnTo>
                  <a:lnTo>
                    <a:pt x="567932" y="393411"/>
                  </a:lnTo>
                  <a:lnTo>
                    <a:pt x="593645" y="357111"/>
                  </a:lnTo>
                  <a:lnTo>
                    <a:pt x="615031" y="322346"/>
                  </a:lnTo>
                  <a:lnTo>
                    <a:pt x="630454" y="293104"/>
                  </a:lnTo>
                  <a:lnTo>
                    <a:pt x="638963" y="273073"/>
                  </a:lnTo>
                  <a:lnTo>
                    <a:pt x="644601" y="242757"/>
                  </a:lnTo>
                  <a:lnTo>
                    <a:pt x="650411" y="212324"/>
                  </a:lnTo>
                  <a:lnTo>
                    <a:pt x="651661" y="181860"/>
                  </a:lnTo>
                  <a:lnTo>
                    <a:pt x="646201" y="151384"/>
                  </a:lnTo>
                  <a:lnTo>
                    <a:pt x="633388" y="121752"/>
                  </a:lnTo>
                  <a:lnTo>
                    <a:pt x="608988" y="88554"/>
                  </a:lnTo>
                  <a:lnTo>
                    <a:pt x="590565" y="67481"/>
                  </a:lnTo>
                  <a:lnTo>
                    <a:pt x="557538" y="45190"/>
                  </a:lnTo>
                  <a:lnTo>
                    <a:pt x="528377" y="29608"/>
                  </a:lnTo>
                  <a:lnTo>
                    <a:pt x="498288" y="18312"/>
                  </a:lnTo>
                  <a:lnTo>
                    <a:pt x="467923" y="9603"/>
                  </a:lnTo>
                  <a:lnTo>
                    <a:pt x="432560" y="4312"/>
                  </a:lnTo>
                  <a:lnTo>
                    <a:pt x="404610" y="0"/>
                  </a:lnTo>
                  <a:lnTo>
                    <a:pt x="368231" y="3362"/>
                  </a:lnTo>
                  <a:lnTo>
                    <a:pt x="340973" y="406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343"/>
          <p:cNvGrpSpPr/>
          <p:nvPr/>
        </p:nvGrpSpPr>
        <p:grpSpPr>
          <a:xfrm>
            <a:off x="632460" y="3223702"/>
            <a:ext cx="1586572" cy="493210"/>
            <a:chOff x="632460" y="3223702"/>
            <a:chExt cx="1586572" cy="493210"/>
          </a:xfrm>
        </p:grpSpPr>
        <p:sp>
          <p:nvSpPr>
            <p:cNvPr id="215" name="SMARTInkShape-2201"/>
            <p:cNvSpPr/>
            <p:nvPr/>
          </p:nvSpPr>
          <p:spPr>
            <a:xfrm>
              <a:off x="1608477" y="3223702"/>
              <a:ext cx="610555" cy="493210"/>
            </a:xfrm>
            <a:custGeom>
              <a:avLst/>
              <a:gdLst/>
              <a:ahLst/>
              <a:cxnLst/>
              <a:rect l="0" t="0" r="0" b="0"/>
              <a:pathLst>
                <a:path w="610555" h="493210">
                  <a:moveTo>
                    <a:pt x="387962" y="30038"/>
                  </a:moveTo>
                  <a:lnTo>
                    <a:pt x="381031" y="23954"/>
                  </a:lnTo>
                  <a:lnTo>
                    <a:pt x="347347" y="7119"/>
                  </a:lnTo>
                  <a:lnTo>
                    <a:pt x="326257" y="1798"/>
                  </a:lnTo>
                  <a:lnTo>
                    <a:pt x="296374" y="0"/>
                  </a:lnTo>
                  <a:lnTo>
                    <a:pt x="259930" y="5728"/>
                  </a:lnTo>
                  <a:lnTo>
                    <a:pt x="230177" y="12581"/>
                  </a:lnTo>
                  <a:lnTo>
                    <a:pt x="200757" y="20820"/>
                  </a:lnTo>
                  <a:lnTo>
                    <a:pt x="165375" y="40603"/>
                  </a:lnTo>
                  <a:lnTo>
                    <a:pt x="130069" y="64674"/>
                  </a:lnTo>
                  <a:lnTo>
                    <a:pt x="98637" y="97054"/>
                  </a:lnTo>
                  <a:lnTo>
                    <a:pt x="76458" y="122708"/>
                  </a:lnTo>
                  <a:lnTo>
                    <a:pt x="58786" y="155521"/>
                  </a:lnTo>
                  <a:lnTo>
                    <a:pt x="41979" y="187068"/>
                  </a:lnTo>
                  <a:lnTo>
                    <a:pt x="22136" y="218711"/>
                  </a:lnTo>
                  <a:lnTo>
                    <a:pt x="6849" y="253674"/>
                  </a:lnTo>
                  <a:lnTo>
                    <a:pt x="1566" y="285860"/>
                  </a:lnTo>
                  <a:lnTo>
                    <a:pt x="0" y="316845"/>
                  </a:lnTo>
                  <a:lnTo>
                    <a:pt x="383" y="346628"/>
                  </a:lnTo>
                  <a:lnTo>
                    <a:pt x="9927" y="382134"/>
                  </a:lnTo>
                  <a:lnTo>
                    <a:pt x="19287" y="399884"/>
                  </a:lnTo>
                  <a:lnTo>
                    <a:pt x="53301" y="434602"/>
                  </a:lnTo>
                  <a:lnTo>
                    <a:pt x="89368" y="458434"/>
                  </a:lnTo>
                  <a:lnTo>
                    <a:pt x="119902" y="473435"/>
                  </a:lnTo>
                  <a:lnTo>
                    <a:pt x="155384" y="483617"/>
                  </a:lnTo>
                  <a:lnTo>
                    <a:pt x="192708" y="491151"/>
                  </a:lnTo>
                  <a:lnTo>
                    <a:pt x="217927" y="493209"/>
                  </a:lnTo>
                  <a:lnTo>
                    <a:pt x="245504" y="491868"/>
                  </a:lnTo>
                  <a:lnTo>
                    <a:pt x="273848" y="488448"/>
                  </a:lnTo>
                  <a:lnTo>
                    <a:pt x="300556" y="484106"/>
                  </a:lnTo>
                  <a:lnTo>
                    <a:pt x="328795" y="479354"/>
                  </a:lnTo>
                  <a:lnTo>
                    <a:pt x="356586" y="473573"/>
                  </a:lnTo>
                  <a:lnTo>
                    <a:pt x="392117" y="460799"/>
                  </a:lnTo>
                  <a:lnTo>
                    <a:pt x="429080" y="445443"/>
                  </a:lnTo>
                  <a:lnTo>
                    <a:pt x="465997" y="425183"/>
                  </a:lnTo>
                  <a:lnTo>
                    <a:pt x="498761" y="403092"/>
                  </a:lnTo>
                  <a:lnTo>
                    <a:pt x="529071" y="380462"/>
                  </a:lnTo>
                  <a:lnTo>
                    <a:pt x="553667" y="356822"/>
                  </a:lnTo>
                  <a:lnTo>
                    <a:pt x="577578" y="318922"/>
                  </a:lnTo>
                  <a:lnTo>
                    <a:pt x="591182" y="288916"/>
                  </a:lnTo>
                  <a:lnTo>
                    <a:pt x="598317" y="256320"/>
                  </a:lnTo>
                  <a:lnTo>
                    <a:pt x="604947" y="222108"/>
                  </a:lnTo>
                  <a:lnTo>
                    <a:pt x="610554" y="200916"/>
                  </a:lnTo>
                  <a:lnTo>
                    <a:pt x="610223" y="180208"/>
                  </a:lnTo>
                  <a:lnTo>
                    <a:pt x="601230" y="149509"/>
                  </a:lnTo>
                  <a:lnTo>
                    <a:pt x="583022" y="114033"/>
                  </a:lnTo>
                  <a:lnTo>
                    <a:pt x="567302" y="86909"/>
                  </a:lnTo>
                  <a:lnTo>
                    <a:pt x="546087" y="67397"/>
                  </a:lnTo>
                  <a:lnTo>
                    <a:pt x="509005" y="45632"/>
                  </a:lnTo>
                  <a:lnTo>
                    <a:pt x="479143" y="32400"/>
                  </a:lnTo>
                  <a:lnTo>
                    <a:pt x="442755" y="20343"/>
                  </a:lnTo>
                  <a:lnTo>
                    <a:pt x="405026" y="15892"/>
                  </a:lnTo>
                  <a:lnTo>
                    <a:pt x="367219" y="15013"/>
                  </a:lnTo>
                  <a:lnTo>
                    <a:pt x="352495" y="15740"/>
                  </a:lnTo>
                  <a:lnTo>
                    <a:pt x="334623" y="2241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202"/>
            <p:cNvSpPr/>
            <p:nvPr/>
          </p:nvSpPr>
          <p:spPr>
            <a:xfrm>
              <a:off x="1333500" y="3429000"/>
              <a:ext cx="205740" cy="15241"/>
            </a:xfrm>
            <a:custGeom>
              <a:avLst/>
              <a:gdLst/>
              <a:ahLst/>
              <a:cxnLst/>
              <a:rect l="0" t="0" r="0" b="0"/>
              <a:pathLst>
                <a:path w="205740" h="15241">
                  <a:moveTo>
                    <a:pt x="0" y="15240"/>
                  </a:moveTo>
                  <a:lnTo>
                    <a:pt x="26491" y="14392"/>
                  </a:lnTo>
                  <a:lnTo>
                    <a:pt x="50450" y="9207"/>
                  </a:lnTo>
                  <a:lnTo>
                    <a:pt x="83248" y="7932"/>
                  </a:lnTo>
                  <a:lnTo>
                    <a:pt x="119423" y="7682"/>
                  </a:lnTo>
                  <a:lnTo>
                    <a:pt x="151907" y="7632"/>
                  </a:lnTo>
                  <a:lnTo>
                    <a:pt x="172856" y="5365"/>
                  </a:lnTo>
                  <a:lnTo>
                    <a:pt x="20573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203"/>
            <p:cNvSpPr/>
            <p:nvPr/>
          </p:nvSpPr>
          <p:spPr>
            <a:xfrm>
              <a:off x="632460" y="3451859"/>
              <a:ext cx="175260" cy="38101"/>
            </a:xfrm>
            <a:custGeom>
              <a:avLst/>
              <a:gdLst/>
              <a:ahLst/>
              <a:cxnLst/>
              <a:rect l="0" t="0" r="0" b="0"/>
              <a:pathLst>
                <a:path w="175260" h="38101">
                  <a:moveTo>
                    <a:pt x="0" y="38100"/>
                  </a:moveTo>
                  <a:lnTo>
                    <a:pt x="10605" y="38100"/>
                  </a:lnTo>
                  <a:lnTo>
                    <a:pt x="47046" y="30340"/>
                  </a:lnTo>
                  <a:lnTo>
                    <a:pt x="78719" y="22330"/>
                  </a:lnTo>
                  <a:lnTo>
                    <a:pt x="107426" y="15084"/>
                  </a:lnTo>
                  <a:lnTo>
                    <a:pt x="143422" y="9094"/>
                  </a:lnTo>
                  <a:lnTo>
                    <a:pt x="17525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204"/>
            <p:cNvSpPr/>
            <p:nvPr/>
          </p:nvSpPr>
          <p:spPr>
            <a:xfrm>
              <a:off x="777336" y="3238500"/>
              <a:ext cx="76103" cy="357648"/>
            </a:xfrm>
            <a:custGeom>
              <a:avLst/>
              <a:gdLst/>
              <a:ahLst/>
              <a:cxnLst/>
              <a:rect l="0" t="0" r="0" b="0"/>
              <a:pathLst>
                <a:path w="76103" h="357648">
                  <a:moveTo>
                    <a:pt x="76102" y="0"/>
                  </a:moveTo>
                  <a:lnTo>
                    <a:pt x="70020" y="6930"/>
                  </a:lnTo>
                  <a:lnTo>
                    <a:pt x="65498" y="14651"/>
                  </a:lnTo>
                  <a:lnTo>
                    <a:pt x="59216" y="51160"/>
                  </a:lnTo>
                  <a:lnTo>
                    <a:pt x="52754" y="85431"/>
                  </a:lnTo>
                  <a:lnTo>
                    <a:pt x="47100" y="110783"/>
                  </a:lnTo>
                  <a:lnTo>
                    <a:pt x="38941" y="138982"/>
                  </a:lnTo>
                  <a:lnTo>
                    <a:pt x="29672" y="168450"/>
                  </a:lnTo>
                  <a:lnTo>
                    <a:pt x="20754" y="197632"/>
                  </a:lnTo>
                  <a:lnTo>
                    <a:pt x="13967" y="224714"/>
                  </a:lnTo>
                  <a:lnTo>
                    <a:pt x="9432" y="259715"/>
                  </a:lnTo>
                  <a:lnTo>
                    <a:pt x="8089" y="291534"/>
                  </a:lnTo>
                  <a:lnTo>
                    <a:pt x="1566" y="326247"/>
                  </a:lnTo>
                  <a:lnTo>
                    <a:pt x="0" y="352530"/>
                  </a:lnTo>
                  <a:lnTo>
                    <a:pt x="814" y="354400"/>
                  </a:lnTo>
                  <a:lnTo>
                    <a:pt x="2204" y="355646"/>
                  </a:lnTo>
                  <a:lnTo>
                    <a:pt x="6472" y="357647"/>
                  </a:lnTo>
                  <a:lnTo>
                    <a:pt x="6823" y="356965"/>
                  </a:lnTo>
                  <a:lnTo>
                    <a:pt x="7524" y="35051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205"/>
            <p:cNvSpPr/>
            <p:nvPr/>
          </p:nvSpPr>
          <p:spPr>
            <a:xfrm>
              <a:off x="640208" y="3276600"/>
              <a:ext cx="76072" cy="320041"/>
            </a:xfrm>
            <a:custGeom>
              <a:avLst/>
              <a:gdLst/>
              <a:ahLst/>
              <a:cxnLst/>
              <a:rect l="0" t="0" r="0" b="0"/>
              <a:pathLst>
                <a:path w="76072" h="320041">
                  <a:moveTo>
                    <a:pt x="76071" y="0"/>
                  </a:moveTo>
                  <a:lnTo>
                    <a:pt x="72025" y="0"/>
                  </a:lnTo>
                  <a:lnTo>
                    <a:pt x="70835" y="846"/>
                  </a:lnTo>
                  <a:lnTo>
                    <a:pt x="70040" y="2256"/>
                  </a:lnTo>
                  <a:lnTo>
                    <a:pt x="68922" y="10545"/>
                  </a:lnTo>
                  <a:lnTo>
                    <a:pt x="67813" y="19081"/>
                  </a:lnTo>
                  <a:lnTo>
                    <a:pt x="62461" y="40614"/>
                  </a:lnTo>
                  <a:lnTo>
                    <a:pt x="56799" y="66219"/>
                  </a:lnTo>
                  <a:lnTo>
                    <a:pt x="46655" y="100617"/>
                  </a:lnTo>
                  <a:lnTo>
                    <a:pt x="36029" y="137621"/>
                  </a:lnTo>
                  <a:lnTo>
                    <a:pt x="26670" y="175397"/>
                  </a:lnTo>
                  <a:lnTo>
                    <a:pt x="23898" y="211142"/>
                  </a:lnTo>
                  <a:lnTo>
                    <a:pt x="20820" y="243182"/>
                  </a:lnTo>
                  <a:lnTo>
                    <a:pt x="12193" y="276259"/>
                  </a:lnTo>
                  <a:lnTo>
                    <a:pt x="853" y="308692"/>
                  </a:lnTo>
                  <a:lnTo>
                    <a:pt x="0" y="318377"/>
                  </a:lnTo>
                  <a:lnTo>
                    <a:pt x="803" y="318932"/>
                  </a:lnTo>
                  <a:lnTo>
                    <a:pt x="7492" y="3200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206"/>
            <p:cNvSpPr/>
            <p:nvPr/>
          </p:nvSpPr>
          <p:spPr>
            <a:xfrm>
              <a:off x="1015514" y="3253740"/>
              <a:ext cx="268419" cy="296940"/>
            </a:xfrm>
            <a:custGeom>
              <a:avLst/>
              <a:gdLst/>
              <a:ahLst/>
              <a:cxnLst/>
              <a:rect l="0" t="0" r="0" b="0"/>
              <a:pathLst>
                <a:path w="268419" h="296940">
                  <a:moveTo>
                    <a:pt x="211306" y="30478"/>
                  </a:moveTo>
                  <a:lnTo>
                    <a:pt x="204745" y="30478"/>
                  </a:lnTo>
                  <a:lnTo>
                    <a:pt x="199953" y="26433"/>
                  </a:lnTo>
                  <a:lnTo>
                    <a:pt x="193278" y="24449"/>
                  </a:lnTo>
                  <a:lnTo>
                    <a:pt x="175195" y="23173"/>
                  </a:lnTo>
                  <a:lnTo>
                    <a:pt x="167598" y="25257"/>
                  </a:lnTo>
                  <a:lnTo>
                    <a:pt x="131499" y="44119"/>
                  </a:lnTo>
                  <a:lnTo>
                    <a:pt x="96531" y="66498"/>
                  </a:lnTo>
                  <a:lnTo>
                    <a:pt x="67278" y="93380"/>
                  </a:lnTo>
                  <a:lnTo>
                    <a:pt x="42057" y="130425"/>
                  </a:lnTo>
                  <a:lnTo>
                    <a:pt x="22586" y="160281"/>
                  </a:lnTo>
                  <a:lnTo>
                    <a:pt x="4883" y="196666"/>
                  </a:lnTo>
                  <a:lnTo>
                    <a:pt x="0" y="220549"/>
                  </a:lnTo>
                  <a:lnTo>
                    <a:pt x="2600" y="243712"/>
                  </a:lnTo>
                  <a:lnTo>
                    <a:pt x="8763" y="256765"/>
                  </a:lnTo>
                  <a:lnTo>
                    <a:pt x="17146" y="267364"/>
                  </a:lnTo>
                  <a:lnTo>
                    <a:pt x="41312" y="287943"/>
                  </a:lnTo>
                  <a:lnTo>
                    <a:pt x="53625" y="293074"/>
                  </a:lnTo>
                  <a:lnTo>
                    <a:pt x="89694" y="296639"/>
                  </a:lnTo>
                  <a:lnTo>
                    <a:pt x="104761" y="296939"/>
                  </a:lnTo>
                  <a:lnTo>
                    <a:pt x="119925" y="292557"/>
                  </a:lnTo>
                  <a:lnTo>
                    <a:pt x="150357" y="279990"/>
                  </a:lnTo>
                  <a:lnTo>
                    <a:pt x="185218" y="262425"/>
                  </a:lnTo>
                  <a:lnTo>
                    <a:pt x="219670" y="228037"/>
                  </a:lnTo>
                  <a:lnTo>
                    <a:pt x="248834" y="190424"/>
                  </a:lnTo>
                  <a:lnTo>
                    <a:pt x="257619" y="175227"/>
                  </a:lnTo>
                  <a:lnTo>
                    <a:pt x="265514" y="142515"/>
                  </a:lnTo>
                  <a:lnTo>
                    <a:pt x="268418" y="124299"/>
                  </a:lnTo>
                  <a:lnTo>
                    <a:pt x="263383" y="91910"/>
                  </a:lnTo>
                  <a:lnTo>
                    <a:pt x="258157" y="77255"/>
                  </a:lnTo>
                  <a:lnTo>
                    <a:pt x="236185" y="44688"/>
                  </a:lnTo>
                  <a:lnTo>
                    <a:pt x="215436" y="26355"/>
                  </a:lnTo>
                  <a:lnTo>
                    <a:pt x="195878" y="13924"/>
                  </a:lnTo>
                  <a:lnTo>
                    <a:pt x="175928" y="6607"/>
                  </a:lnTo>
                  <a:lnTo>
                    <a:pt x="165586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SMARTInkShape-Group344"/>
          <p:cNvGrpSpPr/>
          <p:nvPr/>
        </p:nvGrpSpPr>
        <p:grpSpPr>
          <a:xfrm>
            <a:off x="3337559" y="2499359"/>
            <a:ext cx="1687021" cy="1280161"/>
            <a:chOff x="3337559" y="2499359"/>
            <a:chExt cx="1687021" cy="1280161"/>
          </a:xfrm>
        </p:grpSpPr>
        <p:sp>
          <p:nvSpPr>
            <p:cNvPr id="222" name="SMARTInkShape-2207"/>
            <p:cNvSpPr/>
            <p:nvPr/>
          </p:nvSpPr>
          <p:spPr>
            <a:xfrm>
              <a:off x="3352800" y="3299459"/>
              <a:ext cx="22860" cy="441961"/>
            </a:xfrm>
            <a:custGeom>
              <a:avLst/>
              <a:gdLst/>
              <a:ahLst/>
              <a:cxnLst/>
              <a:rect l="0" t="0" r="0" b="0"/>
              <a:pathLst>
                <a:path w="22860" h="441961">
                  <a:moveTo>
                    <a:pt x="22859" y="0"/>
                  </a:moveTo>
                  <a:lnTo>
                    <a:pt x="22859" y="4046"/>
                  </a:lnTo>
                  <a:lnTo>
                    <a:pt x="20602" y="8289"/>
                  </a:lnTo>
                  <a:lnTo>
                    <a:pt x="18814" y="10607"/>
                  </a:lnTo>
                  <a:lnTo>
                    <a:pt x="16828" y="17697"/>
                  </a:lnTo>
                  <a:lnTo>
                    <a:pt x="15554" y="40091"/>
                  </a:lnTo>
                  <a:lnTo>
                    <a:pt x="19692" y="70667"/>
                  </a:lnTo>
                  <a:lnTo>
                    <a:pt x="16935" y="103724"/>
                  </a:lnTo>
                  <a:lnTo>
                    <a:pt x="15742" y="141176"/>
                  </a:lnTo>
                  <a:lnTo>
                    <a:pt x="15463" y="169425"/>
                  </a:lnTo>
                  <a:lnTo>
                    <a:pt x="15339" y="196656"/>
                  </a:lnTo>
                  <a:lnTo>
                    <a:pt x="15284" y="223716"/>
                  </a:lnTo>
                  <a:lnTo>
                    <a:pt x="15259" y="252676"/>
                  </a:lnTo>
                  <a:lnTo>
                    <a:pt x="12991" y="280223"/>
                  </a:lnTo>
                  <a:lnTo>
                    <a:pt x="9211" y="317274"/>
                  </a:lnTo>
                  <a:lnTo>
                    <a:pt x="8091" y="349701"/>
                  </a:lnTo>
                  <a:lnTo>
                    <a:pt x="3667" y="386953"/>
                  </a:lnTo>
                  <a:lnTo>
                    <a:pt x="321" y="423588"/>
                  </a:lnTo>
                  <a:lnTo>
                    <a:pt x="0" y="44196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208"/>
            <p:cNvSpPr/>
            <p:nvPr/>
          </p:nvSpPr>
          <p:spPr>
            <a:xfrm>
              <a:off x="3337559" y="3200412"/>
              <a:ext cx="584875" cy="579108"/>
            </a:xfrm>
            <a:custGeom>
              <a:avLst/>
              <a:gdLst/>
              <a:ahLst/>
              <a:cxnLst/>
              <a:rect l="0" t="0" r="0" b="0"/>
              <a:pathLst>
                <a:path w="584875" h="579108">
                  <a:moveTo>
                    <a:pt x="0" y="7607"/>
                  </a:moveTo>
                  <a:lnTo>
                    <a:pt x="0" y="3562"/>
                  </a:lnTo>
                  <a:lnTo>
                    <a:pt x="1694" y="2371"/>
                  </a:lnTo>
                  <a:lnTo>
                    <a:pt x="17168" y="301"/>
                  </a:lnTo>
                  <a:lnTo>
                    <a:pt x="49235" y="29"/>
                  </a:lnTo>
                  <a:lnTo>
                    <a:pt x="79500" y="0"/>
                  </a:lnTo>
                  <a:lnTo>
                    <a:pt x="115278" y="2249"/>
                  </a:lnTo>
                  <a:lnTo>
                    <a:pt x="152690" y="8277"/>
                  </a:lnTo>
                  <a:lnTo>
                    <a:pt x="178776" y="12139"/>
                  </a:lnTo>
                  <a:lnTo>
                    <a:pt x="207303" y="13855"/>
                  </a:lnTo>
                  <a:lnTo>
                    <a:pt x="236915" y="16875"/>
                  </a:lnTo>
                  <a:lnTo>
                    <a:pt x="267009" y="21040"/>
                  </a:lnTo>
                  <a:lnTo>
                    <a:pt x="297318" y="25713"/>
                  </a:lnTo>
                  <a:lnTo>
                    <a:pt x="325464" y="28354"/>
                  </a:lnTo>
                  <a:lnTo>
                    <a:pt x="352931" y="30375"/>
                  </a:lnTo>
                  <a:lnTo>
                    <a:pt x="382072" y="34095"/>
                  </a:lnTo>
                  <a:lnTo>
                    <a:pt x="418948" y="40950"/>
                  </a:lnTo>
                  <a:lnTo>
                    <a:pt x="455368" y="44298"/>
                  </a:lnTo>
                  <a:lnTo>
                    <a:pt x="488925" y="49335"/>
                  </a:lnTo>
                  <a:lnTo>
                    <a:pt x="524521" y="59469"/>
                  </a:lnTo>
                  <a:lnTo>
                    <a:pt x="555625" y="77697"/>
                  </a:lnTo>
                  <a:lnTo>
                    <a:pt x="573761" y="111044"/>
                  </a:lnTo>
                  <a:lnTo>
                    <a:pt x="583299" y="138012"/>
                  </a:lnTo>
                  <a:lnTo>
                    <a:pt x="584874" y="161110"/>
                  </a:lnTo>
                  <a:lnTo>
                    <a:pt x="580508" y="198827"/>
                  </a:lnTo>
                  <a:lnTo>
                    <a:pt x="577274" y="228801"/>
                  </a:lnTo>
                  <a:lnTo>
                    <a:pt x="573211" y="261389"/>
                  </a:lnTo>
                  <a:lnTo>
                    <a:pt x="572007" y="297855"/>
                  </a:lnTo>
                  <a:lnTo>
                    <a:pt x="569393" y="333213"/>
                  </a:lnTo>
                  <a:lnTo>
                    <a:pt x="565514" y="365139"/>
                  </a:lnTo>
                  <a:lnTo>
                    <a:pt x="564364" y="396047"/>
                  </a:lnTo>
                  <a:lnTo>
                    <a:pt x="564024" y="426654"/>
                  </a:lnTo>
                  <a:lnTo>
                    <a:pt x="563923" y="457172"/>
                  </a:lnTo>
                  <a:lnTo>
                    <a:pt x="563889" y="489734"/>
                  </a:lnTo>
                  <a:lnTo>
                    <a:pt x="563036" y="512472"/>
                  </a:lnTo>
                  <a:lnTo>
                    <a:pt x="556120" y="537412"/>
                  </a:lnTo>
                  <a:lnTo>
                    <a:pt x="552529" y="543078"/>
                  </a:lnTo>
                  <a:lnTo>
                    <a:pt x="537242" y="553615"/>
                  </a:lnTo>
                  <a:lnTo>
                    <a:pt x="522873" y="560453"/>
                  </a:lnTo>
                  <a:lnTo>
                    <a:pt x="493747" y="563418"/>
                  </a:lnTo>
                  <a:lnTo>
                    <a:pt x="458430" y="558542"/>
                  </a:lnTo>
                  <a:lnTo>
                    <a:pt x="428025" y="556927"/>
                  </a:lnTo>
                  <a:lnTo>
                    <a:pt x="392582" y="556449"/>
                  </a:lnTo>
                  <a:lnTo>
                    <a:pt x="367803" y="556337"/>
                  </a:lnTo>
                  <a:lnTo>
                    <a:pt x="340422" y="556287"/>
                  </a:lnTo>
                  <a:lnTo>
                    <a:pt x="311319" y="556265"/>
                  </a:lnTo>
                  <a:lnTo>
                    <a:pt x="281451" y="556255"/>
                  </a:lnTo>
                  <a:lnTo>
                    <a:pt x="251243" y="556251"/>
                  </a:lnTo>
                  <a:lnTo>
                    <a:pt x="221730" y="556249"/>
                  </a:lnTo>
                  <a:lnTo>
                    <a:pt x="194502" y="556248"/>
                  </a:lnTo>
                  <a:lnTo>
                    <a:pt x="168290" y="558505"/>
                  </a:lnTo>
                  <a:lnTo>
                    <a:pt x="142529" y="561484"/>
                  </a:lnTo>
                  <a:lnTo>
                    <a:pt x="105073" y="564008"/>
                  </a:lnTo>
                  <a:lnTo>
                    <a:pt x="72996" y="568895"/>
                  </a:lnTo>
                  <a:lnTo>
                    <a:pt x="35107" y="575191"/>
                  </a:lnTo>
                  <a:lnTo>
                    <a:pt x="15241" y="57910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209"/>
            <p:cNvSpPr/>
            <p:nvPr/>
          </p:nvSpPr>
          <p:spPr>
            <a:xfrm>
              <a:off x="3931919" y="2949323"/>
              <a:ext cx="922022" cy="289178"/>
            </a:xfrm>
            <a:custGeom>
              <a:avLst/>
              <a:gdLst/>
              <a:ahLst/>
              <a:cxnLst/>
              <a:rect l="0" t="0" r="0" b="0"/>
              <a:pathLst>
                <a:path w="922022" h="289178">
                  <a:moveTo>
                    <a:pt x="0" y="289177"/>
                  </a:moveTo>
                  <a:lnTo>
                    <a:pt x="4046" y="289177"/>
                  </a:lnTo>
                  <a:lnTo>
                    <a:pt x="8290" y="286919"/>
                  </a:lnTo>
                  <a:lnTo>
                    <a:pt x="21958" y="278571"/>
                  </a:lnTo>
                  <a:lnTo>
                    <a:pt x="52284" y="267075"/>
                  </a:lnTo>
                  <a:lnTo>
                    <a:pt x="88127" y="244359"/>
                  </a:lnTo>
                  <a:lnTo>
                    <a:pt x="123197" y="228484"/>
                  </a:lnTo>
                  <a:lnTo>
                    <a:pt x="160399" y="210798"/>
                  </a:lnTo>
                  <a:lnTo>
                    <a:pt x="186435" y="196768"/>
                  </a:lnTo>
                  <a:lnTo>
                    <a:pt x="214940" y="182066"/>
                  </a:lnTo>
                  <a:lnTo>
                    <a:pt x="242285" y="169323"/>
                  </a:lnTo>
                  <a:lnTo>
                    <a:pt x="269396" y="157168"/>
                  </a:lnTo>
                  <a:lnTo>
                    <a:pt x="298378" y="143299"/>
                  </a:lnTo>
                  <a:lnTo>
                    <a:pt x="328193" y="128669"/>
                  </a:lnTo>
                  <a:lnTo>
                    <a:pt x="357531" y="114546"/>
                  </a:lnTo>
                  <a:lnTo>
                    <a:pt x="384681" y="102625"/>
                  </a:lnTo>
                  <a:lnTo>
                    <a:pt x="410858" y="91683"/>
                  </a:lnTo>
                  <a:lnTo>
                    <a:pt x="436604" y="80328"/>
                  </a:lnTo>
                  <a:lnTo>
                    <a:pt x="474052" y="61349"/>
                  </a:lnTo>
                  <a:lnTo>
                    <a:pt x="506973" y="48764"/>
                  </a:lnTo>
                  <a:lnTo>
                    <a:pt x="537329" y="35533"/>
                  </a:lnTo>
                  <a:lnTo>
                    <a:pt x="573030" y="20791"/>
                  </a:lnTo>
                  <a:lnTo>
                    <a:pt x="597918" y="11252"/>
                  </a:lnTo>
                  <a:lnTo>
                    <a:pt x="609488" y="8175"/>
                  </a:lnTo>
                  <a:lnTo>
                    <a:pt x="621609" y="2528"/>
                  </a:lnTo>
                  <a:lnTo>
                    <a:pt x="641359" y="0"/>
                  </a:lnTo>
                  <a:lnTo>
                    <a:pt x="647140" y="2045"/>
                  </a:lnTo>
                  <a:lnTo>
                    <a:pt x="652532" y="4929"/>
                  </a:lnTo>
                  <a:lnTo>
                    <a:pt x="657750" y="6211"/>
                  </a:lnTo>
                  <a:lnTo>
                    <a:pt x="659480" y="7400"/>
                  </a:lnTo>
                  <a:lnTo>
                    <a:pt x="660634" y="9039"/>
                  </a:lnTo>
                  <a:lnTo>
                    <a:pt x="662762" y="13117"/>
                  </a:lnTo>
                  <a:lnTo>
                    <a:pt x="666530" y="17752"/>
                  </a:lnTo>
                  <a:lnTo>
                    <a:pt x="668769" y="24892"/>
                  </a:lnTo>
                  <a:lnTo>
                    <a:pt x="672287" y="38432"/>
                  </a:lnTo>
                  <a:lnTo>
                    <a:pt x="688442" y="73318"/>
                  </a:lnTo>
                  <a:lnTo>
                    <a:pt x="714195" y="107805"/>
                  </a:lnTo>
                  <a:lnTo>
                    <a:pt x="750821" y="145588"/>
                  </a:lnTo>
                  <a:lnTo>
                    <a:pt x="773653" y="169028"/>
                  </a:lnTo>
                  <a:lnTo>
                    <a:pt x="806761" y="189965"/>
                  </a:lnTo>
                  <a:lnTo>
                    <a:pt x="838011" y="210407"/>
                  </a:lnTo>
                  <a:lnTo>
                    <a:pt x="874018" y="227544"/>
                  </a:lnTo>
                  <a:lnTo>
                    <a:pt x="910768" y="247664"/>
                  </a:lnTo>
                  <a:lnTo>
                    <a:pt x="922021" y="25107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210"/>
            <p:cNvSpPr/>
            <p:nvPr/>
          </p:nvSpPr>
          <p:spPr>
            <a:xfrm>
              <a:off x="4374939" y="2659473"/>
              <a:ext cx="21802" cy="205647"/>
            </a:xfrm>
            <a:custGeom>
              <a:avLst/>
              <a:gdLst/>
              <a:ahLst/>
              <a:cxnLst/>
              <a:rect l="0" t="0" r="0" b="0"/>
              <a:pathLst>
                <a:path w="21802" h="205647">
                  <a:moveTo>
                    <a:pt x="6561" y="7527"/>
                  </a:moveTo>
                  <a:lnTo>
                    <a:pt x="6561" y="0"/>
                  </a:lnTo>
                  <a:lnTo>
                    <a:pt x="2515" y="3979"/>
                  </a:lnTo>
                  <a:lnTo>
                    <a:pt x="529" y="10465"/>
                  </a:lnTo>
                  <a:lnTo>
                    <a:pt x="0" y="14566"/>
                  </a:lnTo>
                  <a:lnTo>
                    <a:pt x="5594" y="47304"/>
                  </a:lnTo>
                  <a:lnTo>
                    <a:pt x="6433" y="83947"/>
                  </a:lnTo>
                  <a:lnTo>
                    <a:pt x="6543" y="121856"/>
                  </a:lnTo>
                  <a:lnTo>
                    <a:pt x="8815" y="150054"/>
                  </a:lnTo>
                  <a:lnTo>
                    <a:pt x="13474" y="176563"/>
                  </a:lnTo>
                  <a:lnTo>
                    <a:pt x="14087" y="192461"/>
                  </a:lnTo>
                  <a:lnTo>
                    <a:pt x="14965" y="194317"/>
                  </a:lnTo>
                  <a:lnTo>
                    <a:pt x="16397" y="195553"/>
                  </a:lnTo>
                  <a:lnTo>
                    <a:pt x="18198" y="196377"/>
                  </a:lnTo>
                  <a:lnTo>
                    <a:pt x="19399" y="197774"/>
                  </a:lnTo>
                  <a:lnTo>
                    <a:pt x="21801" y="20564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211"/>
            <p:cNvSpPr/>
            <p:nvPr/>
          </p:nvSpPr>
          <p:spPr>
            <a:xfrm>
              <a:off x="4503419" y="2575559"/>
              <a:ext cx="30482" cy="243842"/>
            </a:xfrm>
            <a:custGeom>
              <a:avLst/>
              <a:gdLst/>
              <a:ahLst/>
              <a:cxnLst/>
              <a:rect l="0" t="0" r="0" b="0"/>
              <a:pathLst>
                <a:path w="30482" h="243842">
                  <a:moveTo>
                    <a:pt x="0" y="0"/>
                  </a:moveTo>
                  <a:lnTo>
                    <a:pt x="0" y="33466"/>
                  </a:lnTo>
                  <a:lnTo>
                    <a:pt x="847" y="69820"/>
                  </a:lnTo>
                  <a:lnTo>
                    <a:pt x="6032" y="105169"/>
                  </a:lnTo>
                  <a:lnTo>
                    <a:pt x="11352" y="140907"/>
                  </a:lnTo>
                  <a:lnTo>
                    <a:pt x="16986" y="176339"/>
                  </a:lnTo>
                  <a:lnTo>
                    <a:pt x="24603" y="212786"/>
                  </a:lnTo>
                  <a:lnTo>
                    <a:pt x="29319" y="229522"/>
                  </a:lnTo>
                  <a:lnTo>
                    <a:pt x="30481" y="24384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212"/>
            <p:cNvSpPr/>
            <p:nvPr/>
          </p:nvSpPr>
          <p:spPr>
            <a:xfrm>
              <a:off x="4389119" y="2697480"/>
              <a:ext cx="114301" cy="68580"/>
            </a:xfrm>
            <a:custGeom>
              <a:avLst/>
              <a:gdLst/>
              <a:ahLst/>
              <a:cxnLst/>
              <a:rect l="0" t="0" r="0" b="0"/>
              <a:pathLst>
                <a:path w="114301" h="68580">
                  <a:moveTo>
                    <a:pt x="0" y="68579"/>
                  </a:moveTo>
                  <a:lnTo>
                    <a:pt x="0" y="62019"/>
                  </a:lnTo>
                  <a:lnTo>
                    <a:pt x="21958" y="39030"/>
                  </a:lnTo>
                  <a:lnTo>
                    <a:pt x="41811" y="26085"/>
                  </a:lnTo>
                  <a:lnTo>
                    <a:pt x="76689" y="1279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213"/>
            <p:cNvSpPr/>
            <p:nvPr/>
          </p:nvSpPr>
          <p:spPr>
            <a:xfrm>
              <a:off x="4625340" y="2693386"/>
              <a:ext cx="182880" cy="179303"/>
            </a:xfrm>
            <a:custGeom>
              <a:avLst/>
              <a:gdLst/>
              <a:ahLst/>
              <a:cxnLst/>
              <a:rect l="0" t="0" r="0" b="0"/>
              <a:pathLst>
                <a:path w="182880" h="179303">
                  <a:moveTo>
                    <a:pt x="0" y="42194"/>
                  </a:moveTo>
                  <a:lnTo>
                    <a:pt x="4045" y="42194"/>
                  </a:lnTo>
                  <a:lnTo>
                    <a:pt x="5236" y="41347"/>
                  </a:lnTo>
                  <a:lnTo>
                    <a:pt x="6031" y="39936"/>
                  </a:lnTo>
                  <a:lnTo>
                    <a:pt x="6560" y="38148"/>
                  </a:lnTo>
                  <a:lnTo>
                    <a:pt x="15769" y="26755"/>
                  </a:lnTo>
                  <a:lnTo>
                    <a:pt x="28856" y="14227"/>
                  </a:lnTo>
                  <a:lnTo>
                    <a:pt x="40817" y="7472"/>
                  </a:lnTo>
                  <a:lnTo>
                    <a:pt x="50099" y="4248"/>
                  </a:lnTo>
                  <a:lnTo>
                    <a:pt x="55568" y="493"/>
                  </a:lnTo>
                  <a:lnTo>
                    <a:pt x="59059" y="0"/>
                  </a:lnTo>
                  <a:lnTo>
                    <a:pt x="67453" y="1710"/>
                  </a:lnTo>
                  <a:lnTo>
                    <a:pt x="77653" y="7432"/>
                  </a:lnTo>
                  <a:lnTo>
                    <a:pt x="86038" y="14490"/>
                  </a:lnTo>
                  <a:lnTo>
                    <a:pt x="93884" y="25989"/>
                  </a:lnTo>
                  <a:lnTo>
                    <a:pt x="97526" y="40120"/>
                  </a:lnTo>
                  <a:lnTo>
                    <a:pt x="98858" y="73404"/>
                  </a:lnTo>
                  <a:lnTo>
                    <a:pt x="96742" y="95750"/>
                  </a:lnTo>
                  <a:lnTo>
                    <a:pt x="86054" y="132815"/>
                  </a:lnTo>
                  <a:lnTo>
                    <a:pt x="77802" y="150418"/>
                  </a:lnTo>
                  <a:lnTo>
                    <a:pt x="59467" y="172637"/>
                  </a:lnTo>
                  <a:lnTo>
                    <a:pt x="51547" y="176369"/>
                  </a:lnTo>
                  <a:lnTo>
                    <a:pt x="15861" y="179276"/>
                  </a:lnTo>
                  <a:lnTo>
                    <a:pt x="13114" y="179302"/>
                  </a:lnTo>
                  <a:lnTo>
                    <a:pt x="11283" y="178472"/>
                  </a:lnTo>
                  <a:lnTo>
                    <a:pt x="10061" y="177073"/>
                  </a:lnTo>
                  <a:lnTo>
                    <a:pt x="9248" y="175293"/>
                  </a:lnTo>
                  <a:lnTo>
                    <a:pt x="7858" y="174106"/>
                  </a:lnTo>
                  <a:lnTo>
                    <a:pt x="4057" y="172788"/>
                  </a:lnTo>
                  <a:lnTo>
                    <a:pt x="2704" y="171590"/>
                  </a:lnTo>
                  <a:lnTo>
                    <a:pt x="1202" y="168001"/>
                  </a:lnTo>
                  <a:lnTo>
                    <a:pt x="1648" y="165858"/>
                  </a:lnTo>
                  <a:lnTo>
                    <a:pt x="4401" y="161220"/>
                  </a:lnTo>
                  <a:lnTo>
                    <a:pt x="6320" y="159645"/>
                  </a:lnTo>
                  <a:lnTo>
                    <a:pt x="10711" y="157894"/>
                  </a:lnTo>
                  <a:lnTo>
                    <a:pt x="36054" y="156616"/>
                  </a:lnTo>
                  <a:lnTo>
                    <a:pt x="70128" y="163065"/>
                  </a:lnTo>
                  <a:lnTo>
                    <a:pt x="104626" y="166233"/>
                  </a:lnTo>
                  <a:lnTo>
                    <a:pt x="123568" y="170104"/>
                  </a:lnTo>
                  <a:lnTo>
                    <a:pt x="137892" y="170163"/>
                  </a:lnTo>
                  <a:lnTo>
                    <a:pt x="170777" y="163909"/>
                  </a:lnTo>
                  <a:lnTo>
                    <a:pt x="182879" y="15649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214"/>
            <p:cNvSpPr/>
            <p:nvPr/>
          </p:nvSpPr>
          <p:spPr>
            <a:xfrm>
              <a:off x="4771295" y="2499359"/>
              <a:ext cx="253285" cy="273080"/>
            </a:xfrm>
            <a:custGeom>
              <a:avLst/>
              <a:gdLst/>
              <a:ahLst/>
              <a:cxnLst/>
              <a:rect l="0" t="0" r="0" b="0"/>
              <a:pathLst>
                <a:path w="253285" h="273080">
                  <a:moveTo>
                    <a:pt x="135985" y="7621"/>
                  </a:moveTo>
                  <a:lnTo>
                    <a:pt x="131939" y="7621"/>
                  </a:lnTo>
                  <a:lnTo>
                    <a:pt x="127695" y="9878"/>
                  </a:lnTo>
                  <a:lnTo>
                    <a:pt x="125378" y="11666"/>
                  </a:lnTo>
                  <a:lnTo>
                    <a:pt x="118289" y="13652"/>
                  </a:lnTo>
                  <a:lnTo>
                    <a:pt x="95894" y="18972"/>
                  </a:lnTo>
                  <a:lnTo>
                    <a:pt x="78480" y="29799"/>
                  </a:lnTo>
                  <a:lnTo>
                    <a:pt x="43120" y="62629"/>
                  </a:lnTo>
                  <a:lnTo>
                    <a:pt x="20713" y="92617"/>
                  </a:lnTo>
                  <a:lnTo>
                    <a:pt x="7256" y="130275"/>
                  </a:lnTo>
                  <a:lnTo>
                    <a:pt x="490" y="166280"/>
                  </a:lnTo>
                  <a:lnTo>
                    <a:pt x="0" y="203089"/>
                  </a:lnTo>
                  <a:lnTo>
                    <a:pt x="9474" y="239446"/>
                  </a:lnTo>
                  <a:lnTo>
                    <a:pt x="20795" y="255991"/>
                  </a:lnTo>
                  <a:lnTo>
                    <a:pt x="34554" y="264199"/>
                  </a:lnTo>
                  <a:lnTo>
                    <a:pt x="62891" y="272321"/>
                  </a:lnTo>
                  <a:lnTo>
                    <a:pt x="96115" y="273079"/>
                  </a:lnTo>
                  <a:lnTo>
                    <a:pt x="130273" y="263696"/>
                  </a:lnTo>
                  <a:lnTo>
                    <a:pt x="157152" y="248312"/>
                  </a:lnTo>
                  <a:lnTo>
                    <a:pt x="188990" y="220359"/>
                  </a:lnTo>
                  <a:lnTo>
                    <a:pt x="218892" y="185141"/>
                  </a:lnTo>
                  <a:lnTo>
                    <a:pt x="235714" y="159844"/>
                  </a:lnTo>
                  <a:lnTo>
                    <a:pt x="249413" y="123641"/>
                  </a:lnTo>
                  <a:lnTo>
                    <a:pt x="253284" y="107445"/>
                  </a:lnTo>
                  <a:lnTo>
                    <a:pt x="248870" y="76351"/>
                  </a:lnTo>
                  <a:lnTo>
                    <a:pt x="246802" y="68681"/>
                  </a:lnTo>
                  <a:lnTo>
                    <a:pt x="237730" y="55643"/>
                  </a:lnTo>
                  <a:lnTo>
                    <a:pt x="216085" y="38783"/>
                  </a:lnTo>
                  <a:lnTo>
                    <a:pt x="178430" y="17915"/>
                  </a:lnTo>
                  <a:lnTo>
                    <a:pt x="148467" y="10671"/>
                  </a:lnTo>
                  <a:lnTo>
                    <a:pt x="105505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" name="SMARTInkShape-Group345"/>
          <p:cNvGrpSpPr/>
          <p:nvPr/>
        </p:nvGrpSpPr>
        <p:grpSpPr>
          <a:xfrm>
            <a:off x="4816154" y="3163871"/>
            <a:ext cx="1093619" cy="684230"/>
            <a:chOff x="4816154" y="3163871"/>
            <a:chExt cx="1093619" cy="684230"/>
          </a:xfrm>
        </p:grpSpPr>
        <p:sp>
          <p:nvSpPr>
            <p:cNvPr id="231" name="SMARTInkShape-2215"/>
            <p:cNvSpPr/>
            <p:nvPr/>
          </p:nvSpPr>
          <p:spPr>
            <a:xfrm>
              <a:off x="4831080" y="3194273"/>
              <a:ext cx="22851" cy="653828"/>
            </a:xfrm>
            <a:custGeom>
              <a:avLst/>
              <a:gdLst/>
              <a:ahLst/>
              <a:cxnLst/>
              <a:rect l="0" t="0" r="0" b="0"/>
              <a:pathLst>
                <a:path w="22851" h="653828">
                  <a:moveTo>
                    <a:pt x="0" y="28986"/>
                  </a:moveTo>
                  <a:lnTo>
                    <a:pt x="0" y="18381"/>
                  </a:lnTo>
                  <a:lnTo>
                    <a:pt x="2257" y="13548"/>
                  </a:lnTo>
                  <a:lnTo>
                    <a:pt x="5236" y="8578"/>
                  </a:lnTo>
                  <a:lnTo>
                    <a:pt x="7306" y="0"/>
                  </a:lnTo>
                  <a:lnTo>
                    <a:pt x="7410" y="349"/>
                  </a:lnTo>
                  <a:lnTo>
                    <a:pt x="7616" y="31989"/>
                  </a:lnTo>
                  <a:lnTo>
                    <a:pt x="7619" y="64105"/>
                  </a:lnTo>
                  <a:lnTo>
                    <a:pt x="7619" y="93108"/>
                  </a:lnTo>
                  <a:lnTo>
                    <a:pt x="11665" y="127196"/>
                  </a:lnTo>
                  <a:lnTo>
                    <a:pt x="14180" y="164107"/>
                  </a:lnTo>
                  <a:lnTo>
                    <a:pt x="17027" y="191487"/>
                  </a:lnTo>
                  <a:lnTo>
                    <a:pt x="20267" y="220589"/>
                  </a:lnTo>
                  <a:lnTo>
                    <a:pt x="21708" y="250457"/>
                  </a:lnTo>
                  <a:lnTo>
                    <a:pt x="22347" y="280664"/>
                  </a:lnTo>
                  <a:lnTo>
                    <a:pt x="22632" y="311870"/>
                  </a:lnTo>
                  <a:lnTo>
                    <a:pt x="22758" y="345495"/>
                  </a:lnTo>
                  <a:lnTo>
                    <a:pt x="22815" y="377937"/>
                  </a:lnTo>
                  <a:lnTo>
                    <a:pt x="22840" y="409289"/>
                  </a:lnTo>
                  <a:lnTo>
                    <a:pt x="22850" y="440157"/>
                  </a:lnTo>
                  <a:lnTo>
                    <a:pt x="20598" y="468551"/>
                  </a:lnTo>
                  <a:lnTo>
                    <a:pt x="17621" y="496128"/>
                  </a:lnTo>
                  <a:lnTo>
                    <a:pt x="16298" y="525318"/>
                  </a:lnTo>
                  <a:lnTo>
                    <a:pt x="15553" y="562222"/>
                  </a:lnTo>
                  <a:lnTo>
                    <a:pt x="11287" y="594605"/>
                  </a:lnTo>
                  <a:lnTo>
                    <a:pt x="8344" y="628111"/>
                  </a:lnTo>
                  <a:lnTo>
                    <a:pt x="7620" y="65382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216"/>
            <p:cNvSpPr/>
            <p:nvPr/>
          </p:nvSpPr>
          <p:spPr>
            <a:xfrm>
              <a:off x="4816154" y="3163871"/>
              <a:ext cx="1093619" cy="623270"/>
            </a:xfrm>
            <a:custGeom>
              <a:avLst/>
              <a:gdLst/>
              <a:ahLst/>
              <a:cxnLst/>
              <a:rect l="0" t="0" r="0" b="0"/>
              <a:pathLst>
                <a:path w="1093619" h="623270">
                  <a:moveTo>
                    <a:pt x="7305" y="21288"/>
                  </a:moveTo>
                  <a:lnTo>
                    <a:pt x="7305" y="17243"/>
                  </a:lnTo>
                  <a:lnTo>
                    <a:pt x="6459" y="16051"/>
                  </a:lnTo>
                  <a:lnTo>
                    <a:pt x="5048" y="15257"/>
                  </a:lnTo>
                  <a:lnTo>
                    <a:pt x="745" y="13982"/>
                  </a:lnTo>
                  <a:lnTo>
                    <a:pt x="157" y="11550"/>
                  </a:lnTo>
                  <a:lnTo>
                    <a:pt x="0" y="9716"/>
                  </a:lnTo>
                  <a:lnTo>
                    <a:pt x="741" y="8494"/>
                  </a:lnTo>
                  <a:lnTo>
                    <a:pt x="2083" y="7679"/>
                  </a:lnTo>
                  <a:lnTo>
                    <a:pt x="6677" y="6773"/>
                  </a:lnTo>
                  <a:lnTo>
                    <a:pt x="40027" y="875"/>
                  </a:lnTo>
                  <a:lnTo>
                    <a:pt x="67988" y="0"/>
                  </a:lnTo>
                  <a:lnTo>
                    <a:pt x="103556" y="3880"/>
                  </a:lnTo>
                  <a:lnTo>
                    <a:pt x="131363" y="5085"/>
                  </a:lnTo>
                  <a:lnTo>
                    <a:pt x="160656" y="7878"/>
                  </a:lnTo>
                  <a:lnTo>
                    <a:pt x="190608" y="11095"/>
                  </a:lnTo>
                  <a:lnTo>
                    <a:pt x="220853" y="12525"/>
                  </a:lnTo>
                  <a:lnTo>
                    <a:pt x="253486" y="15418"/>
                  </a:lnTo>
                  <a:lnTo>
                    <a:pt x="288593" y="18679"/>
                  </a:lnTo>
                  <a:lnTo>
                    <a:pt x="307437" y="19549"/>
                  </a:lnTo>
                  <a:lnTo>
                    <a:pt x="326773" y="20129"/>
                  </a:lnTo>
                  <a:lnTo>
                    <a:pt x="346437" y="21362"/>
                  </a:lnTo>
                  <a:lnTo>
                    <a:pt x="366320" y="23031"/>
                  </a:lnTo>
                  <a:lnTo>
                    <a:pt x="386348" y="24990"/>
                  </a:lnTo>
                  <a:lnTo>
                    <a:pt x="407321" y="26296"/>
                  </a:lnTo>
                  <a:lnTo>
                    <a:pt x="428922" y="27167"/>
                  </a:lnTo>
                  <a:lnTo>
                    <a:pt x="450943" y="27748"/>
                  </a:lnTo>
                  <a:lnTo>
                    <a:pt x="472398" y="28981"/>
                  </a:lnTo>
                  <a:lnTo>
                    <a:pt x="493474" y="30650"/>
                  </a:lnTo>
                  <a:lnTo>
                    <a:pt x="514298" y="32610"/>
                  </a:lnTo>
                  <a:lnTo>
                    <a:pt x="535800" y="34763"/>
                  </a:lnTo>
                  <a:lnTo>
                    <a:pt x="557755" y="37045"/>
                  </a:lnTo>
                  <a:lnTo>
                    <a:pt x="580012" y="39413"/>
                  </a:lnTo>
                  <a:lnTo>
                    <a:pt x="602470" y="41838"/>
                  </a:lnTo>
                  <a:lnTo>
                    <a:pt x="625061" y="44302"/>
                  </a:lnTo>
                  <a:lnTo>
                    <a:pt x="647743" y="46790"/>
                  </a:lnTo>
                  <a:lnTo>
                    <a:pt x="669637" y="49297"/>
                  </a:lnTo>
                  <a:lnTo>
                    <a:pt x="691006" y="51814"/>
                  </a:lnTo>
                  <a:lnTo>
                    <a:pt x="712026" y="54339"/>
                  </a:lnTo>
                  <a:lnTo>
                    <a:pt x="732813" y="56869"/>
                  </a:lnTo>
                  <a:lnTo>
                    <a:pt x="753444" y="59402"/>
                  </a:lnTo>
                  <a:lnTo>
                    <a:pt x="773971" y="61937"/>
                  </a:lnTo>
                  <a:lnTo>
                    <a:pt x="793583" y="64474"/>
                  </a:lnTo>
                  <a:lnTo>
                    <a:pt x="831178" y="69551"/>
                  </a:lnTo>
                  <a:lnTo>
                    <a:pt x="865384" y="74630"/>
                  </a:lnTo>
                  <a:lnTo>
                    <a:pt x="897521" y="79709"/>
                  </a:lnTo>
                  <a:lnTo>
                    <a:pt x="928737" y="84789"/>
                  </a:lnTo>
                  <a:lnTo>
                    <a:pt x="957285" y="89869"/>
                  </a:lnTo>
                  <a:lnTo>
                    <a:pt x="994901" y="97488"/>
                  </a:lnTo>
                  <a:lnTo>
                    <a:pt x="1025237" y="105109"/>
                  </a:lnTo>
                  <a:lnTo>
                    <a:pt x="1041380" y="111035"/>
                  </a:lnTo>
                  <a:lnTo>
                    <a:pt x="1075379" y="133189"/>
                  </a:lnTo>
                  <a:lnTo>
                    <a:pt x="1082574" y="141860"/>
                  </a:lnTo>
                  <a:lnTo>
                    <a:pt x="1086336" y="151358"/>
                  </a:lnTo>
                  <a:lnTo>
                    <a:pt x="1091339" y="183613"/>
                  </a:lnTo>
                  <a:lnTo>
                    <a:pt x="1093618" y="197573"/>
                  </a:lnTo>
                  <a:lnTo>
                    <a:pt x="1090075" y="234783"/>
                  </a:lnTo>
                  <a:lnTo>
                    <a:pt x="1088643" y="271239"/>
                  </a:lnTo>
                  <a:lnTo>
                    <a:pt x="1083305" y="300994"/>
                  </a:lnTo>
                  <a:lnTo>
                    <a:pt x="1076361" y="332105"/>
                  </a:lnTo>
                  <a:lnTo>
                    <a:pt x="1068941" y="366912"/>
                  </a:lnTo>
                  <a:lnTo>
                    <a:pt x="1061381" y="399050"/>
                  </a:lnTo>
                  <a:lnTo>
                    <a:pt x="1053778" y="430022"/>
                  </a:lnTo>
                  <a:lnTo>
                    <a:pt x="1046163" y="459800"/>
                  </a:lnTo>
                  <a:lnTo>
                    <a:pt x="1036005" y="493048"/>
                  </a:lnTo>
                  <a:lnTo>
                    <a:pt x="1020765" y="531100"/>
                  </a:lnTo>
                  <a:lnTo>
                    <a:pt x="1002986" y="567346"/>
                  </a:lnTo>
                  <a:lnTo>
                    <a:pt x="987746" y="587259"/>
                  </a:lnTo>
                  <a:lnTo>
                    <a:pt x="980408" y="590331"/>
                  </a:lnTo>
                  <a:lnTo>
                    <a:pt x="942768" y="592693"/>
                  </a:lnTo>
                  <a:lnTo>
                    <a:pt x="913731" y="590512"/>
                  </a:lnTo>
                  <a:lnTo>
                    <a:pt x="886605" y="584494"/>
                  </a:lnTo>
                  <a:lnTo>
                    <a:pt x="851757" y="579606"/>
                  </a:lnTo>
                  <a:lnTo>
                    <a:pt x="814620" y="575901"/>
                  </a:lnTo>
                  <a:lnTo>
                    <a:pt x="788599" y="572583"/>
                  </a:lnTo>
                  <a:lnTo>
                    <a:pt x="760100" y="571108"/>
                  </a:lnTo>
                  <a:lnTo>
                    <a:pt x="728243" y="568195"/>
                  </a:lnTo>
                  <a:lnTo>
                    <a:pt x="694329" y="564925"/>
                  </a:lnTo>
                  <a:lnTo>
                    <a:pt x="659500" y="563472"/>
                  </a:lnTo>
                  <a:lnTo>
                    <a:pt x="624266" y="562825"/>
                  </a:lnTo>
                  <a:lnTo>
                    <a:pt x="588003" y="562538"/>
                  </a:lnTo>
                  <a:lnTo>
                    <a:pt x="568851" y="562462"/>
                  </a:lnTo>
                  <a:lnTo>
                    <a:pt x="549309" y="562410"/>
                  </a:lnTo>
                  <a:lnTo>
                    <a:pt x="529508" y="563223"/>
                  </a:lnTo>
                  <a:lnTo>
                    <a:pt x="509534" y="564612"/>
                  </a:lnTo>
                  <a:lnTo>
                    <a:pt x="489444" y="566384"/>
                  </a:lnTo>
                  <a:lnTo>
                    <a:pt x="470124" y="568412"/>
                  </a:lnTo>
                  <a:lnTo>
                    <a:pt x="432854" y="572924"/>
                  </a:lnTo>
                  <a:lnTo>
                    <a:pt x="413771" y="576159"/>
                  </a:lnTo>
                  <a:lnTo>
                    <a:pt x="394276" y="580009"/>
                  </a:lnTo>
                  <a:lnTo>
                    <a:pt x="356245" y="587955"/>
                  </a:lnTo>
                  <a:lnTo>
                    <a:pt x="322410" y="594309"/>
                  </a:lnTo>
                  <a:lnTo>
                    <a:pt x="290438" y="599955"/>
                  </a:lnTo>
                  <a:lnTo>
                    <a:pt x="260143" y="605287"/>
                  </a:lnTo>
                  <a:lnTo>
                    <a:pt x="232566" y="610479"/>
                  </a:lnTo>
                  <a:lnTo>
                    <a:pt x="206199" y="613351"/>
                  </a:lnTo>
                  <a:lnTo>
                    <a:pt x="174328" y="617226"/>
                  </a:lnTo>
                  <a:lnTo>
                    <a:pt x="136846" y="62326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Splitting of a molecule by adding water</a:t>
            </a:r>
          </a:p>
          <a:p>
            <a:pPr lvl="1"/>
            <a:r>
              <a:rPr lang="en-US" dirty="0" smtClean="0"/>
              <a:t>The inverse of dehydration synthesis</a:t>
            </a:r>
            <a:endParaRPr lang="en-US" dirty="0"/>
          </a:p>
        </p:txBody>
      </p:sp>
      <p:grpSp>
        <p:nvGrpSpPr>
          <p:cNvPr id="110" name="SMARTInkShape-Group346"/>
          <p:cNvGrpSpPr/>
          <p:nvPr/>
        </p:nvGrpSpPr>
        <p:grpSpPr>
          <a:xfrm>
            <a:off x="6850380" y="2865118"/>
            <a:ext cx="2682239" cy="647701"/>
            <a:chOff x="6850380" y="2865118"/>
            <a:chExt cx="2682239" cy="647701"/>
          </a:xfrm>
        </p:grpSpPr>
        <p:sp>
          <p:nvSpPr>
            <p:cNvPr id="95" name="SMARTInkShape-2217"/>
            <p:cNvSpPr/>
            <p:nvPr/>
          </p:nvSpPr>
          <p:spPr>
            <a:xfrm>
              <a:off x="7467600" y="2887979"/>
              <a:ext cx="472440" cy="236222"/>
            </a:xfrm>
            <a:custGeom>
              <a:avLst/>
              <a:gdLst/>
              <a:ahLst/>
              <a:cxnLst/>
              <a:rect l="0" t="0" r="0" b="0"/>
              <a:pathLst>
                <a:path w="472440" h="236222">
                  <a:moveTo>
                    <a:pt x="0" y="236221"/>
                  </a:moveTo>
                  <a:lnTo>
                    <a:pt x="0" y="232175"/>
                  </a:lnTo>
                  <a:lnTo>
                    <a:pt x="4515" y="227931"/>
                  </a:lnTo>
                  <a:lnTo>
                    <a:pt x="35390" y="202755"/>
                  </a:lnTo>
                  <a:lnTo>
                    <a:pt x="64672" y="181996"/>
                  </a:lnTo>
                  <a:lnTo>
                    <a:pt x="100159" y="159757"/>
                  </a:lnTo>
                  <a:lnTo>
                    <a:pt x="126641" y="143816"/>
                  </a:lnTo>
                  <a:lnTo>
                    <a:pt x="158167" y="125444"/>
                  </a:lnTo>
                  <a:lnTo>
                    <a:pt x="191934" y="108245"/>
                  </a:lnTo>
                  <a:lnTo>
                    <a:pt x="226697" y="92135"/>
                  </a:lnTo>
                  <a:lnTo>
                    <a:pt x="261902" y="76510"/>
                  </a:lnTo>
                  <a:lnTo>
                    <a:pt x="297305" y="61097"/>
                  </a:lnTo>
                  <a:lnTo>
                    <a:pt x="331947" y="46627"/>
                  </a:lnTo>
                  <a:lnTo>
                    <a:pt x="364279" y="34553"/>
                  </a:lnTo>
                  <a:lnTo>
                    <a:pt x="393323" y="25798"/>
                  </a:lnTo>
                  <a:lnTo>
                    <a:pt x="428959" y="16110"/>
                  </a:lnTo>
                  <a:lnTo>
                    <a:pt x="47243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218"/>
            <p:cNvSpPr/>
            <p:nvPr/>
          </p:nvSpPr>
          <p:spPr>
            <a:xfrm>
              <a:off x="7444739" y="3139440"/>
              <a:ext cx="236221" cy="312420"/>
            </a:xfrm>
            <a:custGeom>
              <a:avLst/>
              <a:gdLst/>
              <a:ahLst/>
              <a:cxnLst/>
              <a:rect l="0" t="0" r="0" b="0"/>
              <a:pathLst>
                <a:path w="236221" h="312420">
                  <a:moveTo>
                    <a:pt x="0" y="0"/>
                  </a:moveTo>
                  <a:lnTo>
                    <a:pt x="0" y="6560"/>
                  </a:lnTo>
                  <a:lnTo>
                    <a:pt x="36046" y="43656"/>
                  </a:lnTo>
                  <a:lnTo>
                    <a:pt x="61023" y="76930"/>
                  </a:lnTo>
                  <a:lnTo>
                    <a:pt x="85337" y="110868"/>
                  </a:lnTo>
                  <a:lnTo>
                    <a:pt x="113753" y="144949"/>
                  </a:lnTo>
                  <a:lnTo>
                    <a:pt x="138808" y="181156"/>
                  </a:lnTo>
                  <a:lnTo>
                    <a:pt x="167966" y="217064"/>
                  </a:lnTo>
                  <a:lnTo>
                    <a:pt x="192101" y="250686"/>
                  </a:lnTo>
                  <a:lnTo>
                    <a:pt x="218317" y="285412"/>
                  </a:lnTo>
                  <a:lnTo>
                    <a:pt x="236220" y="3124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219"/>
            <p:cNvSpPr/>
            <p:nvPr/>
          </p:nvSpPr>
          <p:spPr>
            <a:xfrm>
              <a:off x="7703818" y="3482340"/>
              <a:ext cx="670563" cy="15240"/>
            </a:xfrm>
            <a:custGeom>
              <a:avLst/>
              <a:gdLst/>
              <a:ahLst/>
              <a:cxnLst/>
              <a:rect l="0" t="0" r="0" b="0"/>
              <a:pathLst>
                <a:path w="670563" h="15240">
                  <a:moveTo>
                    <a:pt x="0" y="0"/>
                  </a:moveTo>
                  <a:lnTo>
                    <a:pt x="34270" y="0"/>
                  </a:lnTo>
                  <a:lnTo>
                    <a:pt x="66128" y="0"/>
                  </a:lnTo>
                  <a:lnTo>
                    <a:pt x="103227" y="0"/>
                  </a:lnTo>
                  <a:lnTo>
                    <a:pt x="131392" y="0"/>
                  </a:lnTo>
                  <a:lnTo>
                    <a:pt x="163103" y="0"/>
                  </a:lnTo>
                  <a:lnTo>
                    <a:pt x="196950" y="0"/>
                  </a:lnTo>
                  <a:lnTo>
                    <a:pt x="231750" y="0"/>
                  </a:lnTo>
                  <a:lnTo>
                    <a:pt x="266972" y="0"/>
                  </a:lnTo>
                  <a:lnTo>
                    <a:pt x="303228" y="0"/>
                  </a:lnTo>
                  <a:lnTo>
                    <a:pt x="322379" y="0"/>
                  </a:lnTo>
                  <a:lnTo>
                    <a:pt x="341920" y="0"/>
                  </a:lnTo>
                  <a:lnTo>
                    <a:pt x="379435" y="2256"/>
                  </a:lnTo>
                  <a:lnTo>
                    <a:pt x="415866" y="5235"/>
                  </a:lnTo>
                  <a:lnTo>
                    <a:pt x="451812" y="6559"/>
                  </a:lnTo>
                  <a:lnTo>
                    <a:pt x="485286" y="9406"/>
                  </a:lnTo>
                  <a:lnTo>
                    <a:pt x="517097" y="12647"/>
                  </a:lnTo>
                  <a:lnTo>
                    <a:pt x="548169" y="14086"/>
                  </a:lnTo>
                  <a:lnTo>
                    <a:pt x="576654" y="14727"/>
                  </a:lnTo>
                  <a:lnTo>
                    <a:pt x="614233" y="15087"/>
                  </a:lnTo>
                  <a:lnTo>
                    <a:pt x="644557" y="15194"/>
                  </a:lnTo>
                  <a:lnTo>
                    <a:pt x="670562" y="152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220"/>
            <p:cNvSpPr/>
            <p:nvPr/>
          </p:nvSpPr>
          <p:spPr>
            <a:xfrm>
              <a:off x="8001000" y="2865118"/>
              <a:ext cx="594360" cy="15242"/>
            </a:xfrm>
            <a:custGeom>
              <a:avLst/>
              <a:gdLst/>
              <a:ahLst/>
              <a:cxnLst/>
              <a:rect l="0" t="0" r="0" b="0"/>
              <a:pathLst>
                <a:path w="594360" h="15242">
                  <a:moveTo>
                    <a:pt x="0" y="7622"/>
                  </a:moveTo>
                  <a:lnTo>
                    <a:pt x="35390" y="5364"/>
                  </a:lnTo>
                  <a:lnTo>
                    <a:pt x="64672" y="1589"/>
                  </a:lnTo>
                  <a:lnTo>
                    <a:pt x="102417" y="471"/>
                  </a:lnTo>
                  <a:lnTo>
                    <a:pt x="131032" y="210"/>
                  </a:lnTo>
                  <a:lnTo>
                    <a:pt x="160683" y="93"/>
                  </a:lnTo>
                  <a:lnTo>
                    <a:pt x="190793" y="42"/>
                  </a:lnTo>
                  <a:lnTo>
                    <a:pt x="221956" y="19"/>
                  </a:lnTo>
                  <a:lnTo>
                    <a:pt x="255562" y="10"/>
                  </a:lnTo>
                  <a:lnTo>
                    <a:pt x="287997" y="5"/>
                  </a:lnTo>
                  <a:lnTo>
                    <a:pt x="320192" y="3"/>
                  </a:lnTo>
                  <a:lnTo>
                    <a:pt x="354255" y="2"/>
                  </a:lnTo>
                  <a:lnTo>
                    <a:pt x="389150" y="2"/>
                  </a:lnTo>
                  <a:lnTo>
                    <a:pt x="423568" y="2"/>
                  </a:lnTo>
                  <a:lnTo>
                    <a:pt x="455800" y="0"/>
                  </a:lnTo>
                  <a:lnTo>
                    <a:pt x="484799" y="2258"/>
                  </a:lnTo>
                  <a:lnTo>
                    <a:pt x="511798" y="5237"/>
                  </a:lnTo>
                  <a:lnTo>
                    <a:pt x="537911" y="6561"/>
                  </a:lnTo>
                  <a:lnTo>
                    <a:pt x="572365" y="11352"/>
                  </a:lnTo>
                  <a:lnTo>
                    <a:pt x="594359" y="152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221"/>
            <p:cNvSpPr/>
            <p:nvPr/>
          </p:nvSpPr>
          <p:spPr>
            <a:xfrm>
              <a:off x="8618218" y="2887979"/>
              <a:ext cx="266701" cy="182881"/>
            </a:xfrm>
            <a:custGeom>
              <a:avLst/>
              <a:gdLst/>
              <a:ahLst/>
              <a:cxnLst/>
              <a:rect l="0" t="0" r="0" b="0"/>
              <a:pathLst>
                <a:path w="266701" h="182881">
                  <a:moveTo>
                    <a:pt x="0" y="0"/>
                  </a:moveTo>
                  <a:lnTo>
                    <a:pt x="6932" y="6084"/>
                  </a:lnTo>
                  <a:lnTo>
                    <a:pt x="43353" y="36046"/>
                  </a:lnTo>
                  <a:lnTo>
                    <a:pt x="76893" y="63281"/>
                  </a:lnTo>
                  <a:lnTo>
                    <a:pt x="106817" y="87854"/>
                  </a:lnTo>
                  <a:lnTo>
                    <a:pt x="142424" y="109014"/>
                  </a:lnTo>
                  <a:lnTo>
                    <a:pt x="174795" y="129499"/>
                  </a:lnTo>
                  <a:lnTo>
                    <a:pt x="209695" y="149852"/>
                  </a:lnTo>
                  <a:lnTo>
                    <a:pt x="242689" y="166970"/>
                  </a:lnTo>
                  <a:lnTo>
                    <a:pt x="266700" y="1828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222"/>
            <p:cNvSpPr/>
            <p:nvPr/>
          </p:nvSpPr>
          <p:spPr>
            <a:xfrm>
              <a:off x="8351518" y="3032759"/>
              <a:ext cx="556263" cy="480060"/>
            </a:xfrm>
            <a:custGeom>
              <a:avLst/>
              <a:gdLst/>
              <a:ahLst/>
              <a:cxnLst/>
              <a:rect l="0" t="0" r="0" b="0"/>
              <a:pathLst>
                <a:path w="556263" h="480060">
                  <a:moveTo>
                    <a:pt x="556262" y="0"/>
                  </a:moveTo>
                  <a:lnTo>
                    <a:pt x="556262" y="4045"/>
                  </a:lnTo>
                  <a:lnTo>
                    <a:pt x="554004" y="8288"/>
                  </a:lnTo>
                  <a:lnTo>
                    <a:pt x="549330" y="12997"/>
                  </a:lnTo>
                  <a:lnTo>
                    <a:pt x="537181" y="22101"/>
                  </a:lnTo>
                  <a:lnTo>
                    <a:pt x="507041" y="56326"/>
                  </a:lnTo>
                  <a:lnTo>
                    <a:pt x="471980" y="91833"/>
                  </a:lnTo>
                  <a:lnTo>
                    <a:pt x="441024" y="122845"/>
                  </a:lnTo>
                  <a:lnTo>
                    <a:pt x="412143" y="150040"/>
                  </a:lnTo>
                  <a:lnTo>
                    <a:pt x="377153" y="175407"/>
                  </a:lnTo>
                  <a:lnTo>
                    <a:pt x="339973" y="203996"/>
                  </a:lnTo>
                  <a:lnTo>
                    <a:pt x="302146" y="233916"/>
                  </a:lnTo>
                  <a:lnTo>
                    <a:pt x="264126" y="265076"/>
                  </a:lnTo>
                  <a:lnTo>
                    <a:pt x="238746" y="288556"/>
                  </a:lnTo>
                  <a:lnTo>
                    <a:pt x="211097" y="310845"/>
                  </a:lnTo>
                  <a:lnTo>
                    <a:pt x="182722" y="332041"/>
                  </a:lnTo>
                  <a:lnTo>
                    <a:pt x="155999" y="352749"/>
                  </a:lnTo>
                  <a:lnTo>
                    <a:pt x="121199" y="383447"/>
                  </a:lnTo>
                  <a:lnTo>
                    <a:pt x="89439" y="409947"/>
                  </a:lnTo>
                  <a:lnTo>
                    <a:pt x="55298" y="440811"/>
                  </a:lnTo>
                  <a:lnTo>
                    <a:pt x="20715" y="468573"/>
                  </a:lnTo>
                  <a:lnTo>
                    <a:pt x="0" y="4800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223"/>
            <p:cNvSpPr/>
            <p:nvPr/>
          </p:nvSpPr>
          <p:spPr>
            <a:xfrm>
              <a:off x="8892539" y="3063240"/>
              <a:ext cx="190501" cy="76201"/>
            </a:xfrm>
            <a:custGeom>
              <a:avLst/>
              <a:gdLst/>
              <a:ahLst/>
              <a:cxnLst/>
              <a:rect l="0" t="0" r="0" b="0"/>
              <a:pathLst>
                <a:path w="190501" h="76201">
                  <a:moveTo>
                    <a:pt x="0" y="0"/>
                  </a:moveTo>
                  <a:lnTo>
                    <a:pt x="10606" y="0"/>
                  </a:lnTo>
                  <a:lnTo>
                    <a:pt x="15438" y="2256"/>
                  </a:lnTo>
                  <a:lnTo>
                    <a:pt x="49770" y="22917"/>
                  </a:lnTo>
                  <a:lnTo>
                    <a:pt x="84354" y="40803"/>
                  </a:lnTo>
                  <a:lnTo>
                    <a:pt x="116663" y="52870"/>
                  </a:lnTo>
                  <a:lnTo>
                    <a:pt x="151361" y="63406"/>
                  </a:lnTo>
                  <a:lnTo>
                    <a:pt x="19050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224"/>
            <p:cNvSpPr/>
            <p:nvPr/>
          </p:nvSpPr>
          <p:spPr>
            <a:xfrm>
              <a:off x="9079514" y="3070859"/>
              <a:ext cx="224195" cy="272773"/>
            </a:xfrm>
            <a:custGeom>
              <a:avLst/>
              <a:gdLst/>
              <a:ahLst/>
              <a:cxnLst/>
              <a:rect l="0" t="0" r="0" b="0"/>
              <a:pathLst>
                <a:path w="224195" h="272773">
                  <a:moveTo>
                    <a:pt x="148304" y="22859"/>
                  </a:moveTo>
                  <a:lnTo>
                    <a:pt x="137700" y="22859"/>
                  </a:lnTo>
                  <a:lnTo>
                    <a:pt x="112261" y="33467"/>
                  </a:lnTo>
                  <a:lnTo>
                    <a:pt x="77158" y="63824"/>
                  </a:lnTo>
                  <a:lnTo>
                    <a:pt x="42312" y="100092"/>
                  </a:lnTo>
                  <a:lnTo>
                    <a:pt x="20559" y="137295"/>
                  </a:lnTo>
                  <a:lnTo>
                    <a:pt x="7769" y="167666"/>
                  </a:lnTo>
                  <a:lnTo>
                    <a:pt x="38" y="205744"/>
                  </a:lnTo>
                  <a:lnTo>
                    <a:pt x="0" y="218723"/>
                  </a:lnTo>
                  <a:lnTo>
                    <a:pt x="4754" y="245237"/>
                  </a:lnTo>
                  <a:lnTo>
                    <a:pt x="11410" y="252362"/>
                  </a:lnTo>
                  <a:lnTo>
                    <a:pt x="39331" y="269096"/>
                  </a:lnTo>
                  <a:lnTo>
                    <a:pt x="58442" y="272772"/>
                  </a:lnTo>
                  <a:lnTo>
                    <a:pt x="92047" y="267931"/>
                  </a:lnTo>
                  <a:lnTo>
                    <a:pt x="121263" y="258821"/>
                  </a:lnTo>
                  <a:lnTo>
                    <a:pt x="151054" y="248868"/>
                  </a:lnTo>
                  <a:lnTo>
                    <a:pt x="187706" y="223070"/>
                  </a:lnTo>
                  <a:lnTo>
                    <a:pt x="197708" y="210903"/>
                  </a:lnTo>
                  <a:lnTo>
                    <a:pt x="216540" y="173456"/>
                  </a:lnTo>
                  <a:lnTo>
                    <a:pt x="222145" y="151865"/>
                  </a:lnTo>
                  <a:lnTo>
                    <a:pt x="224194" y="119466"/>
                  </a:lnTo>
                  <a:lnTo>
                    <a:pt x="223566" y="99180"/>
                  </a:lnTo>
                  <a:lnTo>
                    <a:pt x="220419" y="87542"/>
                  </a:lnTo>
                  <a:lnTo>
                    <a:pt x="200028" y="55984"/>
                  </a:lnTo>
                  <a:lnTo>
                    <a:pt x="168381" y="28087"/>
                  </a:lnTo>
                  <a:lnTo>
                    <a:pt x="138971" y="11242"/>
                  </a:lnTo>
                  <a:lnTo>
                    <a:pt x="126110" y="8335"/>
                  </a:lnTo>
                  <a:lnTo>
                    <a:pt x="123349" y="8098"/>
                  </a:lnTo>
                  <a:lnTo>
                    <a:pt x="118023" y="5574"/>
                  </a:lnTo>
                  <a:lnTo>
                    <a:pt x="110204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225"/>
            <p:cNvSpPr/>
            <p:nvPr/>
          </p:nvSpPr>
          <p:spPr>
            <a:xfrm>
              <a:off x="9311639" y="3131818"/>
              <a:ext cx="68580" cy="243842"/>
            </a:xfrm>
            <a:custGeom>
              <a:avLst/>
              <a:gdLst/>
              <a:ahLst/>
              <a:cxnLst/>
              <a:rect l="0" t="0" r="0" b="0"/>
              <a:pathLst>
                <a:path w="68580" h="243842">
                  <a:moveTo>
                    <a:pt x="68579" y="0"/>
                  </a:moveTo>
                  <a:lnTo>
                    <a:pt x="64535" y="0"/>
                  </a:lnTo>
                  <a:lnTo>
                    <a:pt x="63343" y="1694"/>
                  </a:lnTo>
                  <a:lnTo>
                    <a:pt x="52811" y="33135"/>
                  </a:lnTo>
                  <a:lnTo>
                    <a:pt x="41418" y="69778"/>
                  </a:lnTo>
                  <a:lnTo>
                    <a:pt x="38236" y="98474"/>
                  </a:lnTo>
                  <a:lnTo>
                    <a:pt x="32307" y="131720"/>
                  </a:lnTo>
                  <a:lnTo>
                    <a:pt x="22719" y="168823"/>
                  </a:lnTo>
                  <a:lnTo>
                    <a:pt x="16717" y="204469"/>
                  </a:lnTo>
                  <a:lnTo>
                    <a:pt x="13639" y="215900"/>
                  </a:lnTo>
                  <a:lnTo>
                    <a:pt x="0" y="2438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226"/>
            <p:cNvSpPr/>
            <p:nvPr/>
          </p:nvSpPr>
          <p:spPr>
            <a:xfrm>
              <a:off x="9457990" y="3070859"/>
              <a:ext cx="13670" cy="259082"/>
            </a:xfrm>
            <a:custGeom>
              <a:avLst/>
              <a:gdLst/>
              <a:ahLst/>
              <a:cxnLst/>
              <a:rect l="0" t="0" r="0" b="0"/>
              <a:pathLst>
                <a:path w="13670" h="259082">
                  <a:moveTo>
                    <a:pt x="13669" y="0"/>
                  </a:moveTo>
                  <a:lnTo>
                    <a:pt x="13669" y="33466"/>
                  </a:lnTo>
                  <a:lnTo>
                    <a:pt x="11411" y="54225"/>
                  </a:lnTo>
                  <a:lnTo>
                    <a:pt x="7109" y="83994"/>
                  </a:lnTo>
                  <a:lnTo>
                    <a:pt x="5412" y="120417"/>
                  </a:lnTo>
                  <a:lnTo>
                    <a:pt x="875" y="150168"/>
                  </a:lnTo>
                  <a:lnTo>
                    <a:pt x="0" y="179585"/>
                  </a:lnTo>
                  <a:lnTo>
                    <a:pt x="5085" y="216500"/>
                  </a:lnTo>
                  <a:lnTo>
                    <a:pt x="6025" y="253503"/>
                  </a:lnTo>
                  <a:lnTo>
                    <a:pt x="6049" y="2590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227"/>
            <p:cNvSpPr/>
            <p:nvPr/>
          </p:nvSpPr>
          <p:spPr>
            <a:xfrm>
              <a:off x="9372600" y="3238813"/>
              <a:ext cx="160019" cy="7306"/>
            </a:xfrm>
            <a:custGeom>
              <a:avLst/>
              <a:gdLst/>
              <a:ahLst/>
              <a:cxnLst/>
              <a:rect l="0" t="0" r="0" b="0"/>
              <a:pathLst>
                <a:path w="160019" h="7306">
                  <a:moveTo>
                    <a:pt x="0" y="7305"/>
                  </a:moveTo>
                  <a:lnTo>
                    <a:pt x="19081" y="6460"/>
                  </a:lnTo>
                  <a:lnTo>
                    <a:pt x="47396" y="745"/>
                  </a:lnTo>
                  <a:lnTo>
                    <a:pt x="77165" y="0"/>
                  </a:lnTo>
                  <a:lnTo>
                    <a:pt x="113831" y="595"/>
                  </a:lnTo>
                  <a:lnTo>
                    <a:pt x="150697" y="6254"/>
                  </a:lnTo>
                  <a:lnTo>
                    <a:pt x="160018" y="730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228"/>
            <p:cNvSpPr/>
            <p:nvPr/>
          </p:nvSpPr>
          <p:spPr>
            <a:xfrm>
              <a:off x="7193280" y="3116579"/>
              <a:ext cx="236221" cy="144781"/>
            </a:xfrm>
            <a:custGeom>
              <a:avLst/>
              <a:gdLst/>
              <a:ahLst/>
              <a:cxnLst/>
              <a:rect l="0" t="0" r="0" b="0"/>
              <a:pathLst>
                <a:path w="236221" h="144781">
                  <a:moveTo>
                    <a:pt x="236220" y="0"/>
                  </a:moveTo>
                  <a:lnTo>
                    <a:pt x="218524" y="15438"/>
                  </a:lnTo>
                  <a:lnTo>
                    <a:pt x="195255" y="34050"/>
                  </a:lnTo>
                  <a:lnTo>
                    <a:pt x="158988" y="63591"/>
                  </a:lnTo>
                  <a:lnTo>
                    <a:pt x="127077" y="83839"/>
                  </a:lnTo>
                  <a:lnTo>
                    <a:pt x="92459" y="104143"/>
                  </a:lnTo>
                  <a:lnTo>
                    <a:pt x="55924" y="123615"/>
                  </a:lnTo>
                  <a:lnTo>
                    <a:pt x="19624" y="139254"/>
                  </a:lnTo>
                  <a:lnTo>
                    <a:pt x="0" y="1447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229"/>
            <p:cNvSpPr/>
            <p:nvPr/>
          </p:nvSpPr>
          <p:spPr>
            <a:xfrm>
              <a:off x="6850380" y="3162300"/>
              <a:ext cx="45721" cy="259080"/>
            </a:xfrm>
            <a:custGeom>
              <a:avLst/>
              <a:gdLst/>
              <a:ahLst/>
              <a:cxnLst/>
              <a:rect l="0" t="0" r="0" b="0"/>
              <a:pathLst>
                <a:path w="45721" h="259080">
                  <a:moveTo>
                    <a:pt x="45720" y="0"/>
                  </a:moveTo>
                  <a:lnTo>
                    <a:pt x="41675" y="4044"/>
                  </a:lnTo>
                  <a:lnTo>
                    <a:pt x="39687" y="8289"/>
                  </a:lnTo>
                  <a:lnTo>
                    <a:pt x="31630" y="40089"/>
                  </a:lnTo>
                  <a:lnTo>
                    <a:pt x="29861" y="69818"/>
                  </a:lnTo>
                  <a:lnTo>
                    <a:pt x="22236" y="107426"/>
                  </a:lnTo>
                  <a:lnTo>
                    <a:pt x="17313" y="137381"/>
                  </a:lnTo>
                  <a:lnTo>
                    <a:pt x="13596" y="167704"/>
                  </a:lnTo>
                  <a:lnTo>
                    <a:pt x="8799" y="204246"/>
                  </a:lnTo>
                  <a:lnTo>
                    <a:pt x="5517" y="235353"/>
                  </a:lnTo>
                  <a:lnTo>
                    <a:pt x="484" y="252302"/>
                  </a:lnTo>
                  <a:lnTo>
                    <a:pt x="0" y="2590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230"/>
            <p:cNvSpPr/>
            <p:nvPr/>
          </p:nvSpPr>
          <p:spPr>
            <a:xfrm>
              <a:off x="7002784" y="3124200"/>
              <a:ext cx="7617" cy="297180"/>
            </a:xfrm>
            <a:custGeom>
              <a:avLst/>
              <a:gdLst/>
              <a:ahLst/>
              <a:cxnLst/>
              <a:rect l="0" t="0" r="0" b="0"/>
              <a:pathLst>
                <a:path w="7617" h="297180">
                  <a:moveTo>
                    <a:pt x="7616" y="0"/>
                  </a:moveTo>
                  <a:lnTo>
                    <a:pt x="7616" y="32016"/>
                  </a:lnTo>
                  <a:lnTo>
                    <a:pt x="3571" y="69353"/>
                  </a:lnTo>
                  <a:lnTo>
                    <a:pt x="1055" y="105120"/>
                  </a:lnTo>
                  <a:lnTo>
                    <a:pt x="308" y="142530"/>
                  </a:lnTo>
                  <a:lnTo>
                    <a:pt x="89" y="180425"/>
                  </a:lnTo>
                  <a:lnTo>
                    <a:pt x="22" y="214419"/>
                  </a:lnTo>
                  <a:lnTo>
                    <a:pt x="0" y="249316"/>
                  </a:lnTo>
                  <a:lnTo>
                    <a:pt x="844" y="267851"/>
                  </a:lnTo>
                  <a:lnTo>
                    <a:pt x="7616" y="2971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231"/>
            <p:cNvSpPr/>
            <p:nvPr/>
          </p:nvSpPr>
          <p:spPr>
            <a:xfrm>
              <a:off x="6904779" y="3284218"/>
              <a:ext cx="90381" cy="30483"/>
            </a:xfrm>
            <a:custGeom>
              <a:avLst/>
              <a:gdLst/>
              <a:ahLst/>
              <a:cxnLst/>
              <a:rect l="0" t="0" r="0" b="0"/>
              <a:pathLst>
                <a:path w="90381" h="30483">
                  <a:moveTo>
                    <a:pt x="6560" y="30482"/>
                  </a:moveTo>
                  <a:lnTo>
                    <a:pt x="2514" y="30482"/>
                  </a:lnTo>
                  <a:lnTo>
                    <a:pt x="1322" y="29635"/>
                  </a:lnTo>
                  <a:lnTo>
                    <a:pt x="528" y="28223"/>
                  </a:lnTo>
                  <a:lnTo>
                    <a:pt x="0" y="26436"/>
                  </a:lnTo>
                  <a:lnTo>
                    <a:pt x="494" y="25245"/>
                  </a:lnTo>
                  <a:lnTo>
                    <a:pt x="1669" y="24449"/>
                  </a:lnTo>
                  <a:lnTo>
                    <a:pt x="3300" y="23921"/>
                  </a:lnTo>
                  <a:lnTo>
                    <a:pt x="12846" y="17833"/>
                  </a:lnTo>
                  <a:lnTo>
                    <a:pt x="47136" y="9361"/>
                  </a:lnTo>
                  <a:lnTo>
                    <a:pt x="65997" y="5880"/>
                  </a:lnTo>
                  <a:lnTo>
                    <a:pt x="9038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347"/>
          <p:cNvGrpSpPr/>
          <p:nvPr/>
        </p:nvGrpSpPr>
        <p:grpSpPr>
          <a:xfrm>
            <a:off x="4617718" y="4785673"/>
            <a:ext cx="3360422" cy="479746"/>
            <a:chOff x="4617718" y="4785673"/>
            <a:chExt cx="3360422" cy="479746"/>
          </a:xfrm>
        </p:grpSpPr>
        <p:sp>
          <p:nvSpPr>
            <p:cNvPr id="111" name="SMARTInkShape-2232"/>
            <p:cNvSpPr/>
            <p:nvPr/>
          </p:nvSpPr>
          <p:spPr>
            <a:xfrm>
              <a:off x="7863839" y="4785673"/>
              <a:ext cx="114301" cy="434028"/>
            </a:xfrm>
            <a:custGeom>
              <a:avLst/>
              <a:gdLst/>
              <a:ahLst/>
              <a:cxnLst/>
              <a:rect l="0" t="0" r="0" b="0"/>
              <a:pathLst>
                <a:path w="114301" h="434028">
                  <a:moveTo>
                    <a:pt x="114300" y="7306"/>
                  </a:moveTo>
                  <a:lnTo>
                    <a:pt x="114300" y="0"/>
                  </a:lnTo>
                  <a:lnTo>
                    <a:pt x="114300" y="3824"/>
                  </a:lnTo>
                  <a:lnTo>
                    <a:pt x="112043" y="8016"/>
                  </a:lnTo>
                  <a:lnTo>
                    <a:pt x="109062" y="12701"/>
                  </a:lnTo>
                  <a:lnTo>
                    <a:pt x="98532" y="46763"/>
                  </a:lnTo>
                  <a:lnTo>
                    <a:pt x="88795" y="80200"/>
                  </a:lnTo>
                  <a:lnTo>
                    <a:pt x="77204" y="113477"/>
                  </a:lnTo>
                  <a:lnTo>
                    <a:pt x="67090" y="150147"/>
                  </a:lnTo>
                  <a:lnTo>
                    <a:pt x="54686" y="187824"/>
                  </a:lnTo>
                  <a:lnTo>
                    <a:pt x="45189" y="215382"/>
                  </a:lnTo>
                  <a:lnTo>
                    <a:pt x="36171" y="243718"/>
                  </a:lnTo>
                  <a:lnTo>
                    <a:pt x="29341" y="270423"/>
                  </a:lnTo>
                  <a:lnTo>
                    <a:pt x="23482" y="298660"/>
                  </a:lnTo>
                  <a:lnTo>
                    <a:pt x="18058" y="327297"/>
                  </a:lnTo>
                  <a:lnTo>
                    <a:pt x="12822" y="354135"/>
                  </a:lnTo>
                  <a:lnTo>
                    <a:pt x="7675" y="380175"/>
                  </a:lnTo>
                  <a:lnTo>
                    <a:pt x="2273" y="411862"/>
                  </a:lnTo>
                  <a:lnTo>
                    <a:pt x="0" y="43402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233"/>
            <p:cNvSpPr/>
            <p:nvPr/>
          </p:nvSpPr>
          <p:spPr>
            <a:xfrm>
              <a:off x="7796410" y="4876800"/>
              <a:ext cx="105530" cy="106681"/>
            </a:xfrm>
            <a:custGeom>
              <a:avLst/>
              <a:gdLst/>
              <a:ahLst/>
              <a:cxnLst/>
              <a:rect l="0" t="0" r="0" b="0"/>
              <a:pathLst>
                <a:path w="105530" h="106681">
                  <a:moveTo>
                    <a:pt x="14090" y="0"/>
                  </a:moveTo>
                  <a:lnTo>
                    <a:pt x="7529" y="0"/>
                  </a:lnTo>
                  <a:lnTo>
                    <a:pt x="2737" y="4045"/>
                  </a:lnTo>
                  <a:lnTo>
                    <a:pt x="576" y="8289"/>
                  </a:lnTo>
                  <a:lnTo>
                    <a:pt x="0" y="10605"/>
                  </a:lnTo>
                  <a:lnTo>
                    <a:pt x="3878" y="17695"/>
                  </a:lnTo>
                  <a:lnTo>
                    <a:pt x="27534" y="55129"/>
                  </a:lnTo>
                  <a:lnTo>
                    <a:pt x="65017" y="89217"/>
                  </a:lnTo>
                  <a:lnTo>
                    <a:pt x="72849" y="94684"/>
                  </a:lnTo>
                  <a:lnTo>
                    <a:pt x="105529" y="1066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234"/>
            <p:cNvSpPr/>
            <p:nvPr/>
          </p:nvSpPr>
          <p:spPr>
            <a:xfrm>
              <a:off x="7514246" y="4826916"/>
              <a:ext cx="196664" cy="300849"/>
            </a:xfrm>
            <a:custGeom>
              <a:avLst/>
              <a:gdLst/>
              <a:ahLst/>
              <a:cxnLst/>
              <a:rect l="0" t="0" r="0" b="0"/>
              <a:pathLst>
                <a:path w="196664" h="300849">
                  <a:moveTo>
                    <a:pt x="136234" y="19402"/>
                  </a:moveTo>
                  <a:lnTo>
                    <a:pt x="136234" y="12842"/>
                  </a:lnTo>
                  <a:lnTo>
                    <a:pt x="132188" y="8052"/>
                  </a:lnTo>
                  <a:lnTo>
                    <a:pt x="127944" y="5892"/>
                  </a:lnTo>
                  <a:lnTo>
                    <a:pt x="109742" y="0"/>
                  </a:lnTo>
                  <a:lnTo>
                    <a:pt x="95270" y="3400"/>
                  </a:lnTo>
                  <a:lnTo>
                    <a:pt x="59001" y="17866"/>
                  </a:lnTo>
                  <a:lnTo>
                    <a:pt x="37713" y="31459"/>
                  </a:lnTo>
                  <a:lnTo>
                    <a:pt x="6116" y="67048"/>
                  </a:lnTo>
                  <a:lnTo>
                    <a:pt x="1161" y="82722"/>
                  </a:lnTo>
                  <a:lnTo>
                    <a:pt x="0" y="92982"/>
                  </a:lnTo>
                  <a:lnTo>
                    <a:pt x="3394" y="108278"/>
                  </a:lnTo>
                  <a:lnTo>
                    <a:pt x="9760" y="119492"/>
                  </a:lnTo>
                  <a:lnTo>
                    <a:pt x="21055" y="128175"/>
                  </a:lnTo>
                  <a:lnTo>
                    <a:pt x="39171" y="132066"/>
                  </a:lnTo>
                  <a:lnTo>
                    <a:pt x="72463" y="133559"/>
                  </a:lnTo>
                  <a:lnTo>
                    <a:pt x="91939" y="129615"/>
                  </a:lnTo>
                  <a:lnTo>
                    <a:pt x="101872" y="123138"/>
                  </a:lnTo>
                  <a:lnTo>
                    <a:pt x="132836" y="85329"/>
                  </a:lnTo>
                  <a:lnTo>
                    <a:pt x="151423" y="58166"/>
                  </a:lnTo>
                  <a:lnTo>
                    <a:pt x="158960" y="50027"/>
                  </a:lnTo>
                  <a:lnTo>
                    <a:pt x="159091" y="83350"/>
                  </a:lnTo>
                  <a:lnTo>
                    <a:pt x="161351" y="104109"/>
                  </a:lnTo>
                  <a:lnTo>
                    <a:pt x="165654" y="133878"/>
                  </a:lnTo>
                  <a:lnTo>
                    <a:pt x="173435" y="169454"/>
                  </a:lnTo>
                  <a:lnTo>
                    <a:pt x="188141" y="204078"/>
                  </a:lnTo>
                  <a:lnTo>
                    <a:pt x="196001" y="242000"/>
                  </a:lnTo>
                  <a:lnTo>
                    <a:pt x="196663" y="256341"/>
                  </a:lnTo>
                  <a:lnTo>
                    <a:pt x="192443" y="268924"/>
                  </a:lnTo>
                  <a:lnTo>
                    <a:pt x="171962" y="295703"/>
                  </a:lnTo>
                  <a:lnTo>
                    <a:pt x="164531" y="298837"/>
                  </a:lnTo>
                  <a:lnTo>
                    <a:pt x="145963" y="300848"/>
                  </a:lnTo>
                  <a:lnTo>
                    <a:pt x="120750" y="295162"/>
                  </a:lnTo>
                  <a:lnTo>
                    <a:pt x="103895" y="287471"/>
                  </a:lnTo>
                  <a:lnTo>
                    <a:pt x="66646" y="254444"/>
                  </a:lnTo>
                  <a:lnTo>
                    <a:pt x="57946" y="241821"/>
                  </a:lnTo>
                  <a:lnTo>
                    <a:pt x="52413" y="22514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235"/>
            <p:cNvSpPr/>
            <p:nvPr/>
          </p:nvSpPr>
          <p:spPr>
            <a:xfrm>
              <a:off x="7041192" y="4823676"/>
              <a:ext cx="441648" cy="196670"/>
            </a:xfrm>
            <a:custGeom>
              <a:avLst/>
              <a:gdLst/>
              <a:ahLst/>
              <a:cxnLst/>
              <a:rect l="0" t="0" r="0" b="0"/>
              <a:pathLst>
                <a:path w="441648" h="196670">
                  <a:moveTo>
                    <a:pt x="7308" y="53124"/>
                  </a:moveTo>
                  <a:lnTo>
                    <a:pt x="7308" y="59684"/>
                  </a:lnTo>
                  <a:lnTo>
                    <a:pt x="2071" y="66617"/>
                  </a:lnTo>
                  <a:lnTo>
                    <a:pt x="392" y="73679"/>
                  </a:lnTo>
                  <a:lnTo>
                    <a:pt x="0" y="78627"/>
                  </a:lnTo>
                  <a:lnTo>
                    <a:pt x="2085" y="83650"/>
                  </a:lnTo>
                  <a:lnTo>
                    <a:pt x="10320" y="93773"/>
                  </a:lnTo>
                  <a:lnTo>
                    <a:pt x="17395" y="96589"/>
                  </a:lnTo>
                  <a:lnTo>
                    <a:pt x="49596" y="98756"/>
                  </a:lnTo>
                  <a:lnTo>
                    <a:pt x="68661" y="97970"/>
                  </a:lnTo>
                  <a:lnTo>
                    <a:pt x="80013" y="94787"/>
                  </a:lnTo>
                  <a:lnTo>
                    <a:pt x="95925" y="84188"/>
                  </a:lnTo>
                  <a:lnTo>
                    <a:pt x="123990" y="50469"/>
                  </a:lnTo>
                  <a:lnTo>
                    <a:pt x="132660" y="35308"/>
                  </a:lnTo>
                  <a:lnTo>
                    <a:pt x="136479" y="10944"/>
                  </a:lnTo>
                  <a:lnTo>
                    <a:pt x="136683" y="5307"/>
                  </a:lnTo>
                  <a:lnTo>
                    <a:pt x="135891" y="3466"/>
                  </a:lnTo>
                  <a:lnTo>
                    <a:pt x="134518" y="2239"/>
                  </a:lnTo>
                  <a:lnTo>
                    <a:pt x="132753" y="1420"/>
                  </a:lnTo>
                  <a:lnTo>
                    <a:pt x="122182" y="269"/>
                  </a:lnTo>
                  <a:lnTo>
                    <a:pt x="108325" y="3971"/>
                  </a:lnTo>
                  <a:lnTo>
                    <a:pt x="74331" y="17707"/>
                  </a:lnTo>
                  <a:lnTo>
                    <a:pt x="62213" y="27224"/>
                  </a:lnTo>
                  <a:lnTo>
                    <a:pt x="35452" y="62192"/>
                  </a:lnTo>
                  <a:lnTo>
                    <a:pt x="21762" y="89018"/>
                  </a:lnTo>
                  <a:lnTo>
                    <a:pt x="16277" y="121267"/>
                  </a:lnTo>
                  <a:lnTo>
                    <a:pt x="15194" y="148053"/>
                  </a:lnTo>
                  <a:lnTo>
                    <a:pt x="19562" y="159095"/>
                  </a:lnTo>
                  <a:lnTo>
                    <a:pt x="36162" y="179984"/>
                  </a:lnTo>
                  <a:lnTo>
                    <a:pt x="50758" y="191276"/>
                  </a:lnTo>
                  <a:lnTo>
                    <a:pt x="73897" y="195940"/>
                  </a:lnTo>
                  <a:lnTo>
                    <a:pt x="105974" y="196669"/>
                  </a:lnTo>
                  <a:lnTo>
                    <a:pt x="139027" y="187280"/>
                  </a:lnTo>
                  <a:lnTo>
                    <a:pt x="173873" y="173415"/>
                  </a:lnTo>
                  <a:lnTo>
                    <a:pt x="205215" y="151204"/>
                  </a:lnTo>
                  <a:lnTo>
                    <a:pt x="239455" y="124449"/>
                  </a:lnTo>
                  <a:lnTo>
                    <a:pt x="277287" y="87018"/>
                  </a:lnTo>
                  <a:lnTo>
                    <a:pt x="294505" y="61314"/>
                  </a:lnTo>
                  <a:lnTo>
                    <a:pt x="295291" y="58584"/>
                  </a:lnTo>
                  <a:lnTo>
                    <a:pt x="296663" y="56764"/>
                  </a:lnTo>
                  <a:lnTo>
                    <a:pt x="303289" y="53603"/>
                  </a:lnTo>
                  <a:lnTo>
                    <a:pt x="303689" y="54289"/>
                  </a:lnTo>
                  <a:lnTo>
                    <a:pt x="304479" y="89172"/>
                  </a:lnTo>
                  <a:lnTo>
                    <a:pt x="297925" y="125766"/>
                  </a:lnTo>
                  <a:lnTo>
                    <a:pt x="294749" y="152048"/>
                  </a:lnTo>
                  <a:lnTo>
                    <a:pt x="289972" y="166246"/>
                  </a:lnTo>
                  <a:lnTo>
                    <a:pt x="289255" y="174927"/>
                  </a:lnTo>
                  <a:lnTo>
                    <a:pt x="290093" y="142465"/>
                  </a:lnTo>
                  <a:lnTo>
                    <a:pt x="295808" y="106187"/>
                  </a:lnTo>
                  <a:lnTo>
                    <a:pt x="303589" y="75928"/>
                  </a:lnTo>
                  <a:lnTo>
                    <a:pt x="321312" y="41920"/>
                  </a:lnTo>
                  <a:lnTo>
                    <a:pt x="333085" y="21246"/>
                  </a:lnTo>
                  <a:lnTo>
                    <a:pt x="351662" y="5347"/>
                  </a:lnTo>
                  <a:lnTo>
                    <a:pt x="361860" y="2256"/>
                  </a:lnTo>
                  <a:lnTo>
                    <a:pt x="395612" y="0"/>
                  </a:lnTo>
                  <a:lnTo>
                    <a:pt x="421285" y="658"/>
                  </a:lnTo>
                  <a:lnTo>
                    <a:pt x="441647" y="740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236"/>
            <p:cNvSpPr/>
            <p:nvPr/>
          </p:nvSpPr>
          <p:spPr>
            <a:xfrm>
              <a:off x="6522718" y="4854437"/>
              <a:ext cx="418739" cy="197363"/>
            </a:xfrm>
            <a:custGeom>
              <a:avLst/>
              <a:gdLst/>
              <a:ahLst/>
              <a:cxnLst/>
              <a:rect l="0" t="0" r="0" b="0"/>
              <a:pathLst>
                <a:path w="418739" h="197363">
                  <a:moveTo>
                    <a:pt x="0" y="52843"/>
                  </a:moveTo>
                  <a:lnTo>
                    <a:pt x="0" y="63448"/>
                  </a:lnTo>
                  <a:lnTo>
                    <a:pt x="2258" y="68281"/>
                  </a:lnTo>
                  <a:lnTo>
                    <a:pt x="4047" y="70753"/>
                  </a:lnTo>
                  <a:lnTo>
                    <a:pt x="8291" y="73504"/>
                  </a:lnTo>
                  <a:lnTo>
                    <a:pt x="36046" y="82134"/>
                  </a:lnTo>
                  <a:lnTo>
                    <a:pt x="70129" y="83218"/>
                  </a:lnTo>
                  <a:lnTo>
                    <a:pt x="103831" y="76753"/>
                  </a:lnTo>
                  <a:lnTo>
                    <a:pt x="119288" y="71968"/>
                  </a:lnTo>
                  <a:lnTo>
                    <a:pt x="127242" y="65294"/>
                  </a:lnTo>
                  <a:lnTo>
                    <a:pt x="132753" y="57529"/>
                  </a:lnTo>
                  <a:lnTo>
                    <a:pt x="142934" y="31696"/>
                  </a:lnTo>
                  <a:lnTo>
                    <a:pt x="143551" y="28585"/>
                  </a:lnTo>
                  <a:lnTo>
                    <a:pt x="141976" y="20613"/>
                  </a:lnTo>
                  <a:lnTo>
                    <a:pt x="136329" y="8861"/>
                  </a:lnTo>
                  <a:lnTo>
                    <a:pt x="131712" y="3661"/>
                  </a:lnTo>
                  <a:lnTo>
                    <a:pt x="126837" y="1351"/>
                  </a:lnTo>
                  <a:lnTo>
                    <a:pt x="115286" y="51"/>
                  </a:lnTo>
                  <a:lnTo>
                    <a:pt x="101141" y="3709"/>
                  </a:lnTo>
                  <a:lnTo>
                    <a:pt x="67036" y="21473"/>
                  </a:lnTo>
                  <a:lnTo>
                    <a:pt x="38566" y="53729"/>
                  </a:lnTo>
                  <a:lnTo>
                    <a:pt x="17999" y="91058"/>
                  </a:lnTo>
                  <a:lnTo>
                    <a:pt x="4058" y="119188"/>
                  </a:lnTo>
                  <a:lnTo>
                    <a:pt x="2651" y="131436"/>
                  </a:lnTo>
                  <a:lnTo>
                    <a:pt x="4847" y="145346"/>
                  </a:lnTo>
                  <a:lnTo>
                    <a:pt x="10904" y="157736"/>
                  </a:lnTo>
                  <a:lnTo>
                    <a:pt x="32357" y="187588"/>
                  </a:lnTo>
                  <a:lnTo>
                    <a:pt x="36812" y="190932"/>
                  </a:lnTo>
                  <a:lnTo>
                    <a:pt x="48535" y="194648"/>
                  </a:lnTo>
                  <a:lnTo>
                    <a:pt x="85656" y="197362"/>
                  </a:lnTo>
                  <a:lnTo>
                    <a:pt x="118709" y="193525"/>
                  </a:lnTo>
                  <a:lnTo>
                    <a:pt x="151766" y="178530"/>
                  </a:lnTo>
                  <a:lnTo>
                    <a:pt x="182755" y="159263"/>
                  </a:lnTo>
                  <a:lnTo>
                    <a:pt x="197219" y="148401"/>
                  </a:lnTo>
                  <a:lnTo>
                    <a:pt x="231685" y="111959"/>
                  </a:lnTo>
                  <a:lnTo>
                    <a:pt x="255176" y="91080"/>
                  </a:lnTo>
                  <a:lnTo>
                    <a:pt x="271720" y="68763"/>
                  </a:lnTo>
                  <a:lnTo>
                    <a:pt x="272588" y="65995"/>
                  </a:lnTo>
                  <a:lnTo>
                    <a:pt x="274012" y="64151"/>
                  </a:lnTo>
                  <a:lnTo>
                    <a:pt x="281834" y="60504"/>
                  </a:lnTo>
                  <a:lnTo>
                    <a:pt x="281093" y="87802"/>
                  </a:lnTo>
                  <a:lnTo>
                    <a:pt x="274181" y="124199"/>
                  </a:lnTo>
                  <a:lnTo>
                    <a:pt x="262232" y="160456"/>
                  </a:lnTo>
                  <a:lnTo>
                    <a:pt x="259168" y="170994"/>
                  </a:lnTo>
                  <a:lnTo>
                    <a:pt x="251493" y="182340"/>
                  </a:lnTo>
                  <a:lnTo>
                    <a:pt x="256703" y="170206"/>
                  </a:lnTo>
                  <a:lnTo>
                    <a:pt x="262814" y="142512"/>
                  </a:lnTo>
                  <a:lnTo>
                    <a:pt x="278100" y="112607"/>
                  </a:lnTo>
                  <a:lnTo>
                    <a:pt x="297426" y="77221"/>
                  </a:lnTo>
                  <a:lnTo>
                    <a:pt x="317549" y="45522"/>
                  </a:lnTo>
                  <a:lnTo>
                    <a:pt x="337832" y="21732"/>
                  </a:lnTo>
                  <a:lnTo>
                    <a:pt x="363066" y="3280"/>
                  </a:lnTo>
                  <a:lnTo>
                    <a:pt x="382349" y="0"/>
                  </a:lnTo>
                  <a:lnTo>
                    <a:pt x="394852" y="3695"/>
                  </a:lnTo>
                  <a:lnTo>
                    <a:pt x="405238" y="10152"/>
                  </a:lnTo>
                  <a:lnTo>
                    <a:pt x="408706" y="19475"/>
                  </a:lnTo>
                  <a:lnTo>
                    <a:pt x="416353" y="53466"/>
                  </a:lnTo>
                  <a:lnTo>
                    <a:pt x="418738" y="91025"/>
                  </a:lnTo>
                  <a:lnTo>
                    <a:pt x="413022" y="126796"/>
                  </a:lnTo>
                  <a:lnTo>
                    <a:pt x="410837" y="153299"/>
                  </a:lnTo>
                  <a:lnTo>
                    <a:pt x="407527" y="160425"/>
                  </a:lnTo>
                  <a:lnTo>
                    <a:pt x="407152" y="163510"/>
                  </a:lnTo>
                  <a:lnTo>
                    <a:pt x="411482" y="17476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237"/>
            <p:cNvSpPr/>
            <p:nvPr/>
          </p:nvSpPr>
          <p:spPr>
            <a:xfrm>
              <a:off x="4617718" y="4823631"/>
              <a:ext cx="1774900" cy="441788"/>
            </a:xfrm>
            <a:custGeom>
              <a:avLst/>
              <a:gdLst/>
              <a:ahLst/>
              <a:cxnLst/>
              <a:rect l="0" t="0" r="0" b="0"/>
              <a:pathLst>
                <a:path w="1774900" h="441788">
                  <a:moveTo>
                    <a:pt x="0" y="441787"/>
                  </a:moveTo>
                  <a:lnTo>
                    <a:pt x="25276" y="418771"/>
                  </a:lnTo>
                  <a:lnTo>
                    <a:pt x="59584" y="401416"/>
                  </a:lnTo>
                  <a:lnTo>
                    <a:pt x="96653" y="378835"/>
                  </a:lnTo>
                  <a:lnTo>
                    <a:pt x="134441" y="359409"/>
                  </a:lnTo>
                  <a:lnTo>
                    <a:pt x="167103" y="345208"/>
                  </a:lnTo>
                  <a:lnTo>
                    <a:pt x="200273" y="329231"/>
                  </a:lnTo>
                  <a:lnTo>
                    <a:pt x="231496" y="318128"/>
                  </a:lnTo>
                  <a:lnTo>
                    <a:pt x="265301" y="304111"/>
                  </a:lnTo>
                  <a:lnTo>
                    <a:pt x="296766" y="289234"/>
                  </a:lnTo>
                  <a:lnTo>
                    <a:pt x="329797" y="274103"/>
                  </a:lnTo>
                  <a:lnTo>
                    <a:pt x="366394" y="261152"/>
                  </a:lnTo>
                  <a:lnTo>
                    <a:pt x="392288" y="253978"/>
                  </a:lnTo>
                  <a:lnTo>
                    <a:pt x="420731" y="245146"/>
                  </a:lnTo>
                  <a:lnTo>
                    <a:pt x="448047" y="235577"/>
                  </a:lnTo>
                  <a:lnTo>
                    <a:pt x="475147" y="225678"/>
                  </a:lnTo>
                  <a:lnTo>
                    <a:pt x="504124" y="215635"/>
                  </a:lnTo>
                  <a:lnTo>
                    <a:pt x="531678" y="207785"/>
                  </a:lnTo>
                  <a:lnTo>
                    <a:pt x="558883" y="200626"/>
                  </a:lnTo>
                  <a:lnTo>
                    <a:pt x="587906" y="191800"/>
                  </a:lnTo>
                  <a:lnTo>
                    <a:pt x="617739" y="184491"/>
                  </a:lnTo>
                  <a:lnTo>
                    <a:pt x="647931" y="177573"/>
                  </a:lnTo>
                  <a:lnTo>
                    <a:pt x="678283" y="168856"/>
                  </a:lnTo>
                  <a:lnTo>
                    <a:pt x="708706" y="161594"/>
                  </a:lnTo>
                  <a:lnTo>
                    <a:pt x="739160" y="154698"/>
                  </a:lnTo>
                  <a:lnTo>
                    <a:pt x="769631" y="145988"/>
                  </a:lnTo>
                  <a:lnTo>
                    <a:pt x="797847" y="138730"/>
                  </a:lnTo>
                  <a:lnTo>
                    <a:pt x="825345" y="132683"/>
                  </a:lnTo>
                  <a:lnTo>
                    <a:pt x="854502" y="127173"/>
                  </a:lnTo>
                  <a:lnTo>
                    <a:pt x="884393" y="121902"/>
                  </a:lnTo>
                  <a:lnTo>
                    <a:pt x="914610" y="117582"/>
                  </a:lnTo>
                  <a:lnTo>
                    <a:pt x="944975" y="115664"/>
                  </a:lnTo>
                  <a:lnTo>
                    <a:pt x="975402" y="112552"/>
                  </a:lnTo>
                  <a:lnTo>
                    <a:pt x="1005860" y="109195"/>
                  </a:lnTo>
                  <a:lnTo>
                    <a:pt x="1036329" y="107702"/>
                  </a:lnTo>
                  <a:lnTo>
                    <a:pt x="1066805" y="104780"/>
                  </a:lnTo>
                  <a:lnTo>
                    <a:pt x="1096436" y="101507"/>
                  </a:lnTo>
                  <a:lnTo>
                    <a:pt x="1123716" y="100052"/>
                  </a:lnTo>
                  <a:lnTo>
                    <a:pt x="1152210" y="97148"/>
                  </a:lnTo>
                  <a:lnTo>
                    <a:pt x="1180961" y="93882"/>
                  </a:lnTo>
                  <a:lnTo>
                    <a:pt x="1207850" y="92430"/>
                  </a:lnTo>
                  <a:lnTo>
                    <a:pt x="1242744" y="95657"/>
                  </a:lnTo>
                  <a:lnTo>
                    <a:pt x="1278576" y="97932"/>
                  </a:lnTo>
                  <a:lnTo>
                    <a:pt x="1311958" y="102650"/>
                  </a:lnTo>
                  <a:lnTo>
                    <a:pt x="1343300" y="105365"/>
                  </a:lnTo>
                  <a:lnTo>
                    <a:pt x="1374034" y="110215"/>
                  </a:lnTo>
                  <a:lnTo>
                    <a:pt x="1404589" y="112968"/>
                  </a:lnTo>
                  <a:lnTo>
                    <a:pt x="1439171" y="119137"/>
                  </a:lnTo>
                  <a:lnTo>
                    <a:pt x="1474103" y="125449"/>
                  </a:lnTo>
                  <a:lnTo>
                    <a:pt x="1505121" y="136053"/>
                  </a:lnTo>
                  <a:lnTo>
                    <a:pt x="1530426" y="136984"/>
                  </a:lnTo>
                  <a:lnTo>
                    <a:pt x="1530824" y="136139"/>
                  </a:lnTo>
                  <a:lnTo>
                    <a:pt x="1532398" y="123991"/>
                  </a:lnTo>
                  <a:lnTo>
                    <a:pt x="1536837" y="115734"/>
                  </a:lnTo>
                  <a:lnTo>
                    <a:pt x="1539199" y="81528"/>
                  </a:lnTo>
                  <a:lnTo>
                    <a:pt x="1539241" y="53642"/>
                  </a:lnTo>
                  <a:lnTo>
                    <a:pt x="1545801" y="53210"/>
                  </a:lnTo>
                  <a:lnTo>
                    <a:pt x="1546156" y="54042"/>
                  </a:lnTo>
                  <a:lnTo>
                    <a:pt x="1546548" y="57226"/>
                  </a:lnTo>
                  <a:lnTo>
                    <a:pt x="1544465" y="61463"/>
                  </a:lnTo>
                  <a:lnTo>
                    <a:pt x="1542723" y="63778"/>
                  </a:lnTo>
                  <a:lnTo>
                    <a:pt x="1540274" y="75126"/>
                  </a:lnTo>
                  <a:lnTo>
                    <a:pt x="1535287" y="108157"/>
                  </a:lnTo>
                  <a:lnTo>
                    <a:pt x="1531943" y="145812"/>
                  </a:lnTo>
                  <a:lnTo>
                    <a:pt x="1530838" y="168396"/>
                  </a:lnTo>
                  <a:lnTo>
                    <a:pt x="1524714" y="187424"/>
                  </a:lnTo>
                  <a:lnTo>
                    <a:pt x="1524094" y="196395"/>
                  </a:lnTo>
                  <a:lnTo>
                    <a:pt x="1528075" y="201532"/>
                  </a:lnTo>
                  <a:lnTo>
                    <a:pt x="1529257" y="202032"/>
                  </a:lnTo>
                  <a:lnTo>
                    <a:pt x="1530045" y="201518"/>
                  </a:lnTo>
                  <a:lnTo>
                    <a:pt x="1530921" y="198688"/>
                  </a:lnTo>
                  <a:lnTo>
                    <a:pt x="1531608" y="164511"/>
                  </a:lnTo>
                  <a:lnTo>
                    <a:pt x="1533875" y="143732"/>
                  </a:lnTo>
                  <a:lnTo>
                    <a:pt x="1539381" y="106392"/>
                  </a:lnTo>
                  <a:lnTo>
                    <a:pt x="1545708" y="68392"/>
                  </a:lnTo>
                  <a:lnTo>
                    <a:pt x="1546759" y="33293"/>
                  </a:lnTo>
                  <a:lnTo>
                    <a:pt x="1546862" y="0"/>
                  </a:lnTo>
                  <a:lnTo>
                    <a:pt x="1546862" y="7969"/>
                  </a:lnTo>
                  <a:lnTo>
                    <a:pt x="1549120" y="14172"/>
                  </a:lnTo>
                  <a:lnTo>
                    <a:pt x="1573352" y="48351"/>
                  </a:lnTo>
                  <a:lnTo>
                    <a:pt x="1610142" y="83664"/>
                  </a:lnTo>
                  <a:lnTo>
                    <a:pt x="1642806" y="103972"/>
                  </a:lnTo>
                  <a:lnTo>
                    <a:pt x="1674938" y="118206"/>
                  </a:lnTo>
                  <a:lnTo>
                    <a:pt x="1707859" y="131775"/>
                  </a:lnTo>
                  <a:lnTo>
                    <a:pt x="1744597" y="143092"/>
                  </a:lnTo>
                  <a:lnTo>
                    <a:pt x="1774899" y="152124"/>
                  </a:lnTo>
                  <a:lnTo>
                    <a:pt x="1739411" y="152228"/>
                  </a:lnTo>
                  <a:lnTo>
                    <a:pt x="1706147" y="160517"/>
                  </a:lnTo>
                  <a:lnTo>
                    <a:pt x="1668685" y="172636"/>
                  </a:lnTo>
                  <a:lnTo>
                    <a:pt x="1634715" y="185260"/>
                  </a:lnTo>
                  <a:lnTo>
                    <a:pt x="1608019" y="201723"/>
                  </a:lnTo>
                  <a:lnTo>
                    <a:pt x="1595631" y="204809"/>
                  </a:lnTo>
                  <a:lnTo>
                    <a:pt x="1585355" y="212855"/>
                  </a:lnTo>
                  <a:lnTo>
                    <a:pt x="1592582" y="22080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348"/>
          <p:cNvGrpSpPr/>
          <p:nvPr/>
        </p:nvGrpSpPr>
        <p:grpSpPr>
          <a:xfrm>
            <a:off x="4389151" y="4389118"/>
            <a:ext cx="2649928" cy="457201"/>
            <a:chOff x="4389151" y="4389118"/>
            <a:chExt cx="2649928" cy="457201"/>
          </a:xfrm>
        </p:grpSpPr>
        <p:sp>
          <p:nvSpPr>
            <p:cNvPr id="118" name="SMARTInkShape-2238"/>
            <p:cNvSpPr/>
            <p:nvPr/>
          </p:nvSpPr>
          <p:spPr>
            <a:xfrm>
              <a:off x="6775505" y="4396740"/>
              <a:ext cx="263574" cy="311532"/>
            </a:xfrm>
            <a:custGeom>
              <a:avLst/>
              <a:gdLst/>
              <a:ahLst/>
              <a:cxnLst/>
              <a:rect l="0" t="0" r="0" b="0"/>
              <a:pathLst>
                <a:path w="263574" h="311532">
                  <a:moveTo>
                    <a:pt x="196795" y="30478"/>
                  </a:moveTo>
                  <a:lnTo>
                    <a:pt x="182474" y="24449"/>
                  </a:lnTo>
                  <a:lnTo>
                    <a:pt x="171950" y="21072"/>
                  </a:lnTo>
                  <a:lnTo>
                    <a:pt x="149176" y="12347"/>
                  </a:lnTo>
                  <a:lnTo>
                    <a:pt x="137249" y="11978"/>
                  </a:lnTo>
                  <a:lnTo>
                    <a:pt x="115793" y="18640"/>
                  </a:lnTo>
                  <a:lnTo>
                    <a:pt x="81863" y="38881"/>
                  </a:lnTo>
                  <a:lnTo>
                    <a:pt x="51889" y="62618"/>
                  </a:lnTo>
                  <a:lnTo>
                    <a:pt x="27592" y="97851"/>
                  </a:lnTo>
                  <a:lnTo>
                    <a:pt x="12510" y="127393"/>
                  </a:lnTo>
                  <a:lnTo>
                    <a:pt x="3151" y="157595"/>
                  </a:lnTo>
                  <a:lnTo>
                    <a:pt x="0" y="187148"/>
                  </a:lnTo>
                  <a:lnTo>
                    <a:pt x="1193" y="222574"/>
                  </a:lnTo>
                  <a:lnTo>
                    <a:pt x="9297" y="249674"/>
                  </a:lnTo>
                  <a:lnTo>
                    <a:pt x="27207" y="277542"/>
                  </a:lnTo>
                  <a:lnTo>
                    <a:pt x="53134" y="298505"/>
                  </a:lnTo>
                  <a:lnTo>
                    <a:pt x="76052" y="307920"/>
                  </a:lnTo>
                  <a:lnTo>
                    <a:pt x="113709" y="311531"/>
                  </a:lnTo>
                  <a:lnTo>
                    <a:pt x="133621" y="310330"/>
                  </a:lnTo>
                  <a:lnTo>
                    <a:pt x="163024" y="300136"/>
                  </a:lnTo>
                  <a:lnTo>
                    <a:pt x="198401" y="279262"/>
                  </a:lnTo>
                  <a:lnTo>
                    <a:pt x="225494" y="256027"/>
                  </a:lnTo>
                  <a:lnTo>
                    <a:pt x="245091" y="229953"/>
                  </a:lnTo>
                  <a:lnTo>
                    <a:pt x="259298" y="194342"/>
                  </a:lnTo>
                  <a:lnTo>
                    <a:pt x="263573" y="164733"/>
                  </a:lnTo>
                  <a:lnTo>
                    <a:pt x="260795" y="134510"/>
                  </a:lnTo>
                  <a:lnTo>
                    <a:pt x="246519" y="104106"/>
                  </a:lnTo>
                  <a:lnTo>
                    <a:pt x="226204" y="73649"/>
                  </a:lnTo>
                  <a:lnTo>
                    <a:pt x="196583" y="39100"/>
                  </a:lnTo>
                  <a:lnTo>
                    <a:pt x="158832" y="5480"/>
                  </a:lnTo>
                  <a:lnTo>
                    <a:pt x="151075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239"/>
            <p:cNvSpPr/>
            <p:nvPr/>
          </p:nvSpPr>
          <p:spPr>
            <a:xfrm>
              <a:off x="6492239" y="4556890"/>
              <a:ext cx="243842" cy="258951"/>
            </a:xfrm>
            <a:custGeom>
              <a:avLst/>
              <a:gdLst/>
              <a:ahLst/>
              <a:cxnLst/>
              <a:rect l="0" t="0" r="0" b="0"/>
              <a:pathLst>
                <a:path w="243842" h="258951">
                  <a:moveTo>
                    <a:pt x="0" y="37969"/>
                  </a:moveTo>
                  <a:lnTo>
                    <a:pt x="0" y="33923"/>
                  </a:lnTo>
                  <a:lnTo>
                    <a:pt x="846" y="32732"/>
                  </a:lnTo>
                  <a:lnTo>
                    <a:pt x="2258" y="31938"/>
                  </a:lnTo>
                  <a:lnTo>
                    <a:pt x="4045" y="31409"/>
                  </a:lnTo>
                  <a:lnTo>
                    <a:pt x="40090" y="12464"/>
                  </a:lnTo>
                  <a:lnTo>
                    <a:pt x="68172" y="2113"/>
                  </a:lnTo>
                  <a:lnTo>
                    <a:pt x="104117" y="0"/>
                  </a:lnTo>
                  <a:lnTo>
                    <a:pt x="108358" y="1651"/>
                  </a:lnTo>
                  <a:lnTo>
                    <a:pt x="135372" y="24719"/>
                  </a:lnTo>
                  <a:lnTo>
                    <a:pt x="144251" y="40816"/>
                  </a:lnTo>
                  <a:lnTo>
                    <a:pt x="149985" y="59415"/>
                  </a:lnTo>
                  <a:lnTo>
                    <a:pt x="150481" y="71208"/>
                  </a:lnTo>
                  <a:lnTo>
                    <a:pt x="141652" y="106912"/>
                  </a:lnTo>
                  <a:lnTo>
                    <a:pt x="115142" y="144697"/>
                  </a:lnTo>
                  <a:lnTo>
                    <a:pt x="89012" y="175826"/>
                  </a:lnTo>
                  <a:lnTo>
                    <a:pt x="63515" y="192332"/>
                  </a:lnTo>
                  <a:lnTo>
                    <a:pt x="27111" y="209808"/>
                  </a:lnTo>
                  <a:lnTo>
                    <a:pt x="15752" y="213095"/>
                  </a:lnTo>
                  <a:lnTo>
                    <a:pt x="15393" y="209145"/>
                  </a:lnTo>
                  <a:lnTo>
                    <a:pt x="16189" y="207966"/>
                  </a:lnTo>
                  <a:lnTo>
                    <a:pt x="17565" y="207180"/>
                  </a:lnTo>
                  <a:lnTo>
                    <a:pt x="48647" y="198756"/>
                  </a:lnTo>
                  <a:lnTo>
                    <a:pt x="84012" y="198903"/>
                  </a:lnTo>
                  <a:lnTo>
                    <a:pt x="117480" y="210993"/>
                  </a:lnTo>
                  <a:lnTo>
                    <a:pt x="154217" y="225956"/>
                  </a:lnTo>
                  <a:lnTo>
                    <a:pt x="175118" y="238352"/>
                  </a:lnTo>
                  <a:lnTo>
                    <a:pt x="185357" y="245561"/>
                  </a:lnTo>
                  <a:lnTo>
                    <a:pt x="223234" y="257023"/>
                  </a:lnTo>
                  <a:lnTo>
                    <a:pt x="243841" y="25895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240"/>
            <p:cNvSpPr/>
            <p:nvPr/>
          </p:nvSpPr>
          <p:spPr>
            <a:xfrm>
              <a:off x="6203738" y="4549140"/>
              <a:ext cx="166581" cy="30479"/>
            </a:xfrm>
            <a:custGeom>
              <a:avLst/>
              <a:gdLst/>
              <a:ahLst/>
              <a:cxnLst/>
              <a:rect l="0" t="0" r="0" b="0"/>
              <a:pathLst>
                <a:path w="166581" h="30479">
                  <a:moveTo>
                    <a:pt x="6562" y="30478"/>
                  </a:moveTo>
                  <a:lnTo>
                    <a:pt x="0" y="30478"/>
                  </a:lnTo>
                  <a:lnTo>
                    <a:pt x="3300" y="26433"/>
                  </a:lnTo>
                  <a:lnTo>
                    <a:pt x="9640" y="19874"/>
                  </a:lnTo>
                  <a:lnTo>
                    <a:pt x="44482" y="13591"/>
                  </a:lnTo>
                  <a:lnTo>
                    <a:pt x="79151" y="8798"/>
                  </a:lnTo>
                  <a:lnTo>
                    <a:pt x="112528" y="7853"/>
                  </a:lnTo>
                  <a:lnTo>
                    <a:pt x="141322" y="5407"/>
                  </a:lnTo>
                  <a:lnTo>
                    <a:pt x="16658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241"/>
            <p:cNvSpPr/>
            <p:nvPr/>
          </p:nvSpPr>
          <p:spPr>
            <a:xfrm>
              <a:off x="4450079" y="4533994"/>
              <a:ext cx="1638302" cy="266607"/>
            </a:xfrm>
            <a:custGeom>
              <a:avLst/>
              <a:gdLst/>
              <a:ahLst/>
              <a:cxnLst/>
              <a:rect l="0" t="0" r="0" b="0"/>
              <a:pathLst>
                <a:path w="1638302" h="266607">
                  <a:moveTo>
                    <a:pt x="1638301" y="114206"/>
                  </a:moveTo>
                  <a:lnTo>
                    <a:pt x="1631738" y="114206"/>
                  </a:lnTo>
                  <a:lnTo>
                    <a:pt x="1616358" y="101557"/>
                  </a:lnTo>
                  <a:lnTo>
                    <a:pt x="1604894" y="98887"/>
                  </a:lnTo>
                  <a:lnTo>
                    <a:pt x="1566938" y="78577"/>
                  </a:lnTo>
                  <a:lnTo>
                    <a:pt x="1551869" y="71851"/>
                  </a:lnTo>
                  <a:lnTo>
                    <a:pt x="1515370" y="62697"/>
                  </a:lnTo>
                  <a:lnTo>
                    <a:pt x="1478148" y="50611"/>
                  </a:lnTo>
                  <a:lnTo>
                    <a:pt x="1440163" y="40250"/>
                  </a:lnTo>
                  <a:lnTo>
                    <a:pt x="1409697" y="34403"/>
                  </a:lnTo>
                  <a:lnTo>
                    <a:pt x="1373136" y="25943"/>
                  </a:lnTo>
                  <a:lnTo>
                    <a:pt x="1335560" y="21134"/>
                  </a:lnTo>
                  <a:lnTo>
                    <a:pt x="1299382" y="16329"/>
                  </a:lnTo>
                  <a:lnTo>
                    <a:pt x="1269674" y="11451"/>
                  </a:lnTo>
                  <a:lnTo>
                    <a:pt x="1239424" y="8689"/>
                  </a:lnTo>
                  <a:lnTo>
                    <a:pt x="1209012" y="7869"/>
                  </a:lnTo>
                  <a:lnTo>
                    <a:pt x="1178551" y="3582"/>
                  </a:lnTo>
                  <a:lnTo>
                    <a:pt x="1148078" y="995"/>
                  </a:lnTo>
                  <a:lnTo>
                    <a:pt x="1117600" y="228"/>
                  </a:lnTo>
                  <a:lnTo>
                    <a:pt x="1087121" y="0"/>
                  </a:lnTo>
                  <a:lnTo>
                    <a:pt x="1052595" y="3979"/>
                  </a:lnTo>
                  <a:lnTo>
                    <a:pt x="1023645" y="6473"/>
                  </a:lnTo>
                  <a:lnTo>
                    <a:pt x="994935" y="7214"/>
                  </a:lnTo>
                  <a:lnTo>
                    <a:pt x="960934" y="7433"/>
                  </a:lnTo>
                  <a:lnTo>
                    <a:pt x="932140" y="7498"/>
                  </a:lnTo>
                  <a:lnTo>
                    <a:pt x="899430" y="7517"/>
                  </a:lnTo>
                  <a:lnTo>
                    <a:pt x="866972" y="7522"/>
                  </a:lnTo>
                  <a:lnTo>
                    <a:pt x="835906" y="7524"/>
                  </a:lnTo>
                  <a:lnTo>
                    <a:pt x="801208" y="7524"/>
                  </a:lnTo>
                  <a:lnTo>
                    <a:pt x="768161" y="11571"/>
                  </a:lnTo>
                  <a:lnTo>
                    <a:pt x="736921" y="14086"/>
                  </a:lnTo>
                  <a:lnTo>
                    <a:pt x="706214" y="18876"/>
                  </a:lnTo>
                  <a:lnTo>
                    <a:pt x="675669" y="21612"/>
                  </a:lnTo>
                  <a:lnTo>
                    <a:pt x="640242" y="28622"/>
                  </a:lnTo>
                  <a:lnTo>
                    <a:pt x="611436" y="34848"/>
                  </a:lnTo>
                  <a:lnTo>
                    <a:pt x="581451" y="37916"/>
                  </a:lnTo>
                  <a:lnTo>
                    <a:pt x="551965" y="43811"/>
                  </a:lnTo>
                  <a:lnTo>
                    <a:pt x="516558" y="53389"/>
                  </a:lnTo>
                  <a:lnTo>
                    <a:pt x="481249" y="63433"/>
                  </a:lnTo>
                  <a:lnTo>
                    <a:pt x="443732" y="73570"/>
                  </a:lnTo>
                  <a:lnTo>
                    <a:pt x="405966" y="81468"/>
                  </a:lnTo>
                  <a:lnTo>
                    <a:pt x="373797" y="87325"/>
                  </a:lnTo>
                  <a:lnTo>
                    <a:pt x="342983" y="96634"/>
                  </a:lnTo>
                  <a:lnTo>
                    <a:pt x="312436" y="106627"/>
                  </a:lnTo>
                  <a:lnTo>
                    <a:pt x="275169" y="119290"/>
                  </a:lnTo>
                  <a:lnTo>
                    <a:pt x="242781" y="131987"/>
                  </a:lnTo>
                  <a:lnTo>
                    <a:pt x="207859" y="144685"/>
                  </a:lnTo>
                  <a:lnTo>
                    <a:pt x="181477" y="157668"/>
                  </a:lnTo>
                  <a:lnTo>
                    <a:pt x="167224" y="161513"/>
                  </a:lnTo>
                  <a:lnTo>
                    <a:pt x="142186" y="173681"/>
                  </a:lnTo>
                  <a:lnTo>
                    <a:pt x="106676" y="197567"/>
                  </a:lnTo>
                  <a:lnTo>
                    <a:pt x="97365" y="203747"/>
                  </a:lnTo>
                  <a:lnTo>
                    <a:pt x="86516" y="215054"/>
                  </a:lnTo>
                  <a:lnTo>
                    <a:pt x="67232" y="224162"/>
                  </a:lnTo>
                  <a:lnTo>
                    <a:pt x="48330" y="240402"/>
                  </a:lnTo>
                  <a:lnTo>
                    <a:pt x="38114" y="245342"/>
                  </a:lnTo>
                  <a:lnTo>
                    <a:pt x="25402" y="255808"/>
                  </a:lnTo>
                  <a:lnTo>
                    <a:pt x="20321" y="257573"/>
                  </a:lnTo>
                  <a:lnTo>
                    <a:pt x="18628" y="258890"/>
                  </a:lnTo>
                  <a:lnTo>
                    <a:pt x="15687" y="265423"/>
                  </a:lnTo>
                  <a:lnTo>
                    <a:pt x="13181" y="266080"/>
                  </a:lnTo>
                  <a:lnTo>
                    <a:pt x="0" y="26660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242"/>
            <p:cNvSpPr/>
            <p:nvPr/>
          </p:nvSpPr>
          <p:spPr>
            <a:xfrm>
              <a:off x="4389151" y="4663442"/>
              <a:ext cx="236190" cy="182877"/>
            </a:xfrm>
            <a:custGeom>
              <a:avLst/>
              <a:gdLst/>
              <a:ahLst/>
              <a:cxnLst/>
              <a:rect l="0" t="0" r="0" b="0"/>
              <a:pathLst>
                <a:path w="236190" h="182877">
                  <a:moveTo>
                    <a:pt x="99028" y="15237"/>
                  </a:moveTo>
                  <a:lnTo>
                    <a:pt x="99028" y="21797"/>
                  </a:lnTo>
                  <a:lnTo>
                    <a:pt x="98182" y="22151"/>
                  </a:lnTo>
                  <a:lnTo>
                    <a:pt x="94983" y="22544"/>
                  </a:lnTo>
                  <a:lnTo>
                    <a:pt x="93792" y="23495"/>
                  </a:lnTo>
                  <a:lnTo>
                    <a:pt x="92468" y="26810"/>
                  </a:lnTo>
                  <a:lnTo>
                    <a:pt x="91268" y="28032"/>
                  </a:lnTo>
                  <a:lnTo>
                    <a:pt x="87676" y="29390"/>
                  </a:lnTo>
                  <a:lnTo>
                    <a:pt x="86380" y="30600"/>
                  </a:lnTo>
                  <a:lnTo>
                    <a:pt x="76941" y="45629"/>
                  </a:lnTo>
                  <a:lnTo>
                    <a:pt x="76198" y="52987"/>
                  </a:lnTo>
                  <a:lnTo>
                    <a:pt x="69610" y="59868"/>
                  </a:lnTo>
                  <a:lnTo>
                    <a:pt x="68862" y="64679"/>
                  </a:lnTo>
                  <a:lnTo>
                    <a:pt x="68642" y="71467"/>
                  </a:lnTo>
                  <a:lnTo>
                    <a:pt x="67764" y="73044"/>
                  </a:lnTo>
                  <a:lnTo>
                    <a:pt x="66332" y="74095"/>
                  </a:lnTo>
                  <a:lnTo>
                    <a:pt x="64531" y="74795"/>
                  </a:lnTo>
                  <a:lnTo>
                    <a:pt x="63329" y="76110"/>
                  </a:lnTo>
                  <a:lnTo>
                    <a:pt x="60928" y="83815"/>
                  </a:lnTo>
                  <a:lnTo>
                    <a:pt x="60928" y="91437"/>
                  </a:lnTo>
                  <a:lnTo>
                    <a:pt x="60928" y="65932"/>
                  </a:lnTo>
                  <a:lnTo>
                    <a:pt x="61774" y="64274"/>
                  </a:lnTo>
                  <a:lnTo>
                    <a:pt x="63186" y="63169"/>
                  </a:lnTo>
                  <a:lnTo>
                    <a:pt x="64974" y="62431"/>
                  </a:lnTo>
                  <a:lnTo>
                    <a:pt x="66165" y="61094"/>
                  </a:lnTo>
                  <a:lnTo>
                    <a:pt x="67488" y="57348"/>
                  </a:lnTo>
                  <a:lnTo>
                    <a:pt x="68545" y="20315"/>
                  </a:lnTo>
                  <a:lnTo>
                    <a:pt x="68549" y="0"/>
                  </a:lnTo>
                  <a:lnTo>
                    <a:pt x="68549" y="18131"/>
                  </a:lnTo>
                  <a:lnTo>
                    <a:pt x="66290" y="23014"/>
                  </a:lnTo>
                  <a:lnTo>
                    <a:pt x="63312" y="28006"/>
                  </a:lnTo>
                  <a:lnTo>
                    <a:pt x="60787" y="35578"/>
                  </a:lnTo>
                  <a:lnTo>
                    <a:pt x="55900" y="44029"/>
                  </a:lnTo>
                  <a:lnTo>
                    <a:pt x="49604" y="66484"/>
                  </a:lnTo>
                  <a:lnTo>
                    <a:pt x="41225" y="81209"/>
                  </a:lnTo>
                  <a:lnTo>
                    <a:pt x="39472" y="89996"/>
                  </a:lnTo>
                  <a:lnTo>
                    <a:pt x="37309" y="93862"/>
                  </a:lnTo>
                  <a:lnTo>
                    <a:pt x="26191" y="106152"/>
                  </a:lnTo>
                  <a:lnTo>
                    <a:pt x="14834" y="127903"/>
                  </a:lnTo>
                  <a:lnTo>
                    <a:pt x="10809" y="133891"/>
                  </a:lnTo>
                  <a:lnTo>
                    <a:pt x="9020" y="139374"/>
                  </a:lnTo>
                  <a:lnTo>
                    <a:pt x="7696" y="141174"/>
                  </a:lnTo>
                  <a:lnTo>
                    <a:pt x="5967" y="142375"/>
                  </a:lnTo>
                  <a:lnTo>
                    <a:pt x="3966" y="143177"/>
                  </a:lnTo>
                  <a:lnTo>
                    <a:pt x="2634" y="144557"/>
                  </a:lnTo>
                  <a:lnTo>
                    <a:pt x="1153" y="148348"/>
                  </a:lnTo>
                  <a:lnTo>
                    <a:pt x="0" y="159598"/>
                  </a:lnTo>
                  <a:lnTo>
                    <a:pt x="33520" y="160015"/>
                  </a:lnTo>
                  <a:lnTo>
                    <a:pt x="69598" y="160017"/>
                  </a:lnTo>
                  <a:lnTo>
                    <a:pt x="102741" y="160017"/>
                  </a:lnTo>
                  <a:lnTo>
                    <a:pt x="137618" y="162275"/>
                  </a:lnTo>
                  <a:lnTo>
                    <a:pt x="174446" y="166930"/>
                  </a:lnTo>
                  <a:lnTo>
                    <a:pt x="192024" y="168275"/>
                  </a:lnTo>
                  <a:lnTo>
                    <a:pt x="217317" y="175380"/>
                  </a:lnTo>
                  <a:lnTo>
                    <a:pt x="228352" y="181146"/>
                  </a:lnTo>
                  <a:lnTo>
                    <a:pt x="236189" y="18287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243"/>
            <p:cNvSpPr/>
            <p:nvPr/>
          </p:nvSpPr>
          <p:spPr>
            <a:xfrm>
              <a:off x="6195220" y="4465318"/>
              <a:ext cx="76040" cy="273737"/>
            </a:xfrm>
            <a:custGeom>
              <a:avLst/>
              <a:gdLst/>
              <a:ahLst/>
              <a:cxnLst/>
              <a:rect l="0" t="0" r="0" b="0"/>
              <a:pathLst>
                <a:path w="76040" h="273737">
                  <a:moveTo>
                    <a:pt x="76039" y="0"/>
                  </a:moveTo>
                  <a:lnTo>
                    <a:pt x="71993" y="4047"/>
                  </a:lnTo>
                  <a:lnTo>
                    <a:pt x="70008" y="8291"/>
                  </a:lnTo>
                  <a:lnTo>
                    <a:pt x="60720" y="42658"/>
                  </a:lnTo>
                  <a:lnTo>
                    <a:pt x="52662" y="75345"/>
                  </a:lnTo>
                  <a:lnTo>
                    <a:pt x="45406" y="103322"/>
                  </a:lnTo>
                  <a:lnTo>
                    <a:pt x="37894" y="133909"/>
                  </a:lnTo>
                  <a:lnTo>
                    <a:pt x="27771" y="171043"/>
                  </a:lnTo>
                  <a:lnTo>
                    <a:pt x="16111" y="200916"/>
                  </a:lnTo>
                  <a:lnTo>
                    <a:pt x="2567" y="234916"/>
                  </a:lnTo>
                  <a:lnTo>
                    <a:pt x="0" y="267660"/>
                  </a:lnTo>
                  <a:lnTo>
                    <a:pt x="793" y="269880"/>
                  </a:lnTo>
                  <a:lnTo>
                    <a:pt x="2169" y="271361"/>
                  </a:lnTo>
                  <a:lnTo>
                    <a:pt x="5953" y="273005"/>
                  </a:lnTo>
                  <a:lnTo>
                    <a:pt x="10460" y="273736"/>
                  </a:lnTo>
                  <a:lnTo>
                    <a:pt x="11999" y="273085"/>
                  </a:lnTo>
                  <a:lnTo>
                    <a:pt x="13027" y="271804"/>
                  </a:lnTo>
                  <a:lnTo>
                    <a:pt x="15014" y="268122"/>
                  </a:lnTo>
                  <a:lnTo>
                    <a:pt x="22698" y="25908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244"/>
            <p:cNvSpPr/>
            <p:nvPr/>
          </p:nvSpPr>
          <p:spPr>
            <a:xfrm>
              <a:off x="6362701" y="4389118"/>
              <a:ext cx="22859" cy="297183"/>
            </a:xfrm>
            <a:custGeom>
              <a:avLst/>
              <a:gdLst/>
              <a:ahLst/>
              <a:cxnLst/>
              <a:rect l="0" t="0" r="0" b="0"/>
              <a:pathLst>
                <a:path w="22859" h="297183">
                  <a:moveTo>
                    <a:pt x="22858" y="0"/>
                  </a:moveTo>
                  <a:lnTo>
                    <a:pt x="16298" y="0"/>
                  </a:lnTo>
                  <a:lnTo>
                    <a:pt x="15945" y="848"/>
                  </a:lnTo>
                  <a:lnTo>
                    <a:pt x="13119" y="10547"/>
                  </a:lnTo>
                  <a:lnTo>
                    <a:pt x="10064" y="19929"/>
                  </a:lnTo>
                  <a:lnTo>
                    <a:pt x="7941" y="53958"/>
                  </a:lnTo>
                  <a:lnTo>
                    <a:pt x="2446" y="90026"/>
                  </a:lnTo>
                  <a:lnTo>
                    <a:pt x="722" y="119714"/>
                  </a:lnTo>
                  <a:lnTo>
                    <a:pt x="214" y="149959"/>
                  </a:lnTo>
                  <a:lnTo>
                    <a:pt x="62" y="180370"/>
                  </a:lnTo>
                  <a:lnTo>
                    <a:pt x="16" y="209983"/>
                  </a:lnTo>
                  <a:lnTo>
                    <a:pt x="0" y="246971"/>
                  </a:lnTo>
                  <a:lnTo>
                    <a:pt x="6559" y="281746"/>
                  </a:lnTo>
                  <a:lnTo>
                    <a:pt x="7617" y="29718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349"/>
          <p:cNvGrpSpPr/>
          <p:nvPr/>
        </p:nvGrpSpPr>
        <p:grpSpPr>
          <a:xfrm>
            <a:off x="5692139" y="5160095"/>
            <a:ext cx="2202180" cy="850070"/>
            <a:chOff x="5692139" y="5160095"/>
            <a:chExt cx="2202180" cy="850070"/>
          </a:xfrm>
        </p:grpSpPr>
        <p:sp>
          <p:nvSpPr>
            <p:cNvPr id="126" name="SMARTInkShape-2245"/>
            <p:cNvSpPr/>
            <p:nvPr/>
          </p:nvSpPr>
          <p:spPr>
            <a:xfrm>
              <a:off x="5692139" y="5455918"/>
              <a:ext cx="15242" cy="350522"/>
            </a:xfrm>
            <a:custGeom>
              <a:avLst/>
              <a:gdLst/>
              <a:ahLst/>
              <a:cxnLst/>
              <a:rect l="0" t="0" r="0" b="0"/>
              <a:pathLst>
                <a:path w="15242" h="350522">
                  <a:moveTo>
                    <a:pt x="15241" y="0"/>
                  </a:moveTo>
                  <a:lnTo>
                    <a:pt x="14394" y="21606"/>
                  </a:lnTo>
                  <a:lnTo>
                    <a:pt x="8678" y="58225"/>
                  </a:lnTo>
                  <a:lnTo>
                    <a:pt x="7935" y="91100"/>
                  </a:lnTo>
                  <a:lnTo>
                    <a:pt x="7713" y="127652"/>
                  </a:lnTo>
                  <a:lnTo>
                    <a:pt x="7647" y="161249"/>
                  </a:lnTo>
                  <a:lnTo>
                    <a:pt x="7628" y="196698"/>
                  </a:lnTo>
                  <a:lnTo>
                    <a:pt x="7623" y="229966"/>
                  </a:lnTo>
                  <a:lnTo>
                    <a:pt x="7620" y="261273"/>
                  </a:lnTo>
                  <a:lnTo>
                    <a:pt x="7620" y="296108"/>
                  </a:lnTo>
                  <a:lnTo>
                    <a:pt x="5362" y="325191"/>
                  </a:lnTo>
                  <a:lnTo>
                    <a:pt x="0" y="3505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246"/>
            <p:cNvSpPr/>
            <p:nvPr/>
          </p:nvSpPr>
          <p:spPr>
            <a:xfrm>
              <a:off x="5783580" y="5455918"/>
              <a:ext cx="15239" cy="289563"/>
            </a:xfrm>
            <a:custGeom>
              <a:avLst/>
              <a:gdLst/>
              <a:ahLst/>
              <a:cxnLst/>
              <a:rect l="0" t="0" r="0" b="0"/>
              <a:pathLst>
                <a:path w="15239" h="289563">
                  <a:moveTo>
                    <a:pt x="0" y="0"/>
                  </a:moveTo>
                  <a:lnTo>
                    <a:pt x="845" y="34253"/>
                  </a:lnTo>
                  <a:lnTo>
                    <a:pt x="6030" y="63964"/>
                  </a:lnTo>
                  <a:lnTo>
                    <a:pt x="7149" y="94588"/>
                  </a:lnTo>
                  <a:lnTo>
                    <a:pt x="7479" y="128216"/>
                  </a:lnTo>
                  <a:lnTo>
                    <a:pt x="7578" y="161887"/>
                  </a:lnTo>
                  <a:lnTo>
                    <a:pt x="7606" y="194158"/>
                  </a:lnTo>
                  <a:lnTo>
                    <a:pt x="11662" y="231863"/>
                  </a:lnTo>
                  <a:lnTo>
                    <a:pt x="14769" y="265459"/>
                  </a:lnTo>
                  <a:lnTo>
                    <a:pt x="15238" y="28956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247"/>
            <p:cNvSpPr/>
            <p:nvPr/>
          </p:nvSpPr>
          <p:spPr>
            <a:xfrm>
              <a:off x="5877483" y="5455918"/>
              <a:ext cx="178539" cy="337932"/>
            </a:xfrm>
            <a:custGeom>
              <a:avLst/>
              <a:gdLst/>
              <a:ahLst/>
              <a:cxnLst/>
              <a:rect l="0" t="0" r="0" b="0"/>
              <a:pathLst>
                <a:path w="178539" h="337932">
                  <a:moveTo>
                    <a:pt x="88976" y="30482"/>
                  </a:moveTo>
                  <a:lnTo>
                    <a:pt x="84932" y="30482"/>
                  </a:lnTo>
                  <a:lnTo>
                    <a:pt x="80687" y="32738"/>
                  </a:lnTo>
                  <a:lnTo>
                    <a:pt x="44159" y="61688"/>
                  </a:lnTo>
                  <a:lnTo>
                    <a:pt x="23114" y="85470"/>
                  </a:lnTo>
                  <a:lnTo>
                    <a:pt x="8735" y="119864"/>
                  </a:lnTo>
                  <a:lnTo>
                    <a:pt x="0" y="154252"/>
                  </a:lnTo>
                  <a:lnTo>
                    <a:pt x="524" y="183430"/>
                  </a:lnTo>
                  <a:lnTo>
                    <a:pt x="3784" y="213523"/>
                  </a:lnTo>
                  <a:lnTo>
                    <a:pt x="6240" y="233754"/>
                  </a:lnTo>
                  <a:lnTo>
                    <a:pt x="16296" y="264182"/>
                  </a:lnTo>
                  <a:lnTo>
                    <a:pt x="25860" y="293800"/>
                  </a:lnTo>
                  <a:lnTo>
                    <a:pt x="34396" y="310919"/>
                  </a:lnTo>
                  <a:lnTo>
                    <a:pt x="46091" y="322478"/>
                  </a:lnTo>
                  <a:lnTo>
                    <a:pt x="70252" y="336798"/>
                  </a:lnTo>
                  <a:lnTo>
                    <a:pt x="83193" y="337931"/>
                  </a:lnTo>
                  <a:lnTo>
                    <a:pt x="112199" y="331760"/>
                  </a:lnTo>
                  <a:lnTo>
                    <a:pt x="130758" y="320784"/>
                  </a:lnTo>
                  <a:lnTo>
                    <a:pt x="146981" y="302763"/>
                  </a:lnTo>
                  <a:lnTo>
                    <a:pt x="161551" y="267836"/>
                  </a:lnTo>
                  <a:lnTo>
                    <a:pt x="169935" y="238344"/>
                  </a:lnTo>
                  <a:lnTo>
                    <a:pt x="176935" y="208157"/>
                  </a:lnTo>
                  <a:lnTo>
                    <a:pt x="178538" y="177764"/>
                  </a:lnTo>
                  <a:lnTo>
                    <a:pt x="174027" y="147310"/>
                  </a:lnTo>
                  <a:lnTo>
                    <a:pt x="167328" y="117684"/>
                  </a:lnTo>
                  <a:lnTo>
                    <a:pt x="157480" y="84489"/>
                  </a:lnTo>
                  <a:lnTo>
                    <a:pt x="144845" y="46656"/>
                  </a:lnTo>
                  <a:lnTo>
                    <a:pt x="134693" y="25806"/>
                  </a:lnTo>
                  <a:lnTo>
                    <a:pt x="111835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248"/>
            <p:cNvSpPr/>
            <p:nvPr/>
          </p:nvSpPr>
          <p:spPr>
            <a:xfrm>
              <a:off x="5722618" y="5593080"/>
              <a:ext cx="83822" cy="45721"/>
            </a:xfrm>
            <a:custGeom>
              <a:avLst/>
              <a:gdLst/>
              <a:ahLst/>
              <a:cxnLst/>
              <a:rect l="0" t="0" r="0" b="0"/>
              <a:pathLst>
                <a:path w="83822" h="45721">
                  <a:moveTo>
                    <a:pt x="0" y="45720"/>
                  </a:moveTo>
                  <a:lnTo>
                    <a:pt x="17697" y="30282"/>
                  </a:lnTo>
                  <a:lnTo>
                    <a:pt x="50945" y="12687"/>
                  </a:lnTo>
                  <a:lnTo>
                    <a:pt x="8382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249"/>
            <p:cNvSpPr/>
            <p:nvPr/>
          </p:nvSpPr>
          <p:spPr>
            <a:xfrm>
              <a:off x="6217918" y="5600851"/>
              <a:ext cx="144783" cy="15089"/>
            </a:xfrm>
            <a:custGeom>
              <a:avLst/>
              <a:gdLst/>
              <a:ahLst/>
              <a:cxnLst/>
              <a:rect l="0" t="0" r="0" b="0"/>
              <a:pathLst>
                <a:path w="144783" h="15089">
                  <a:moveTo>
                    <a:pt x="0" y="15088"/>
                  </a:moveTo>
                  <a:lnTo>
                    <a:pt x="4047" y="15088"/>
                  </a:lnTo>
                  <a:lnTo>
                    <a:pt x="8291" y="12831"/>
                  </a:lnTo>
                  <a:lnTo>
                    <a:pt x="12998" y="9851"/>
                  </a:lnTo>
                  <a:lnTo>
                    <a:pt x="50200" y="1000"/>
                  </a:lnTo>
                  <a:lnTo>
                    <a:pt x="84410" y="0"/>
                  </a:lnTo>
                  <a:lnTo>
                    <a:pt x="116762" y="714"/>
                  </a:lnTo>
                  <a:lnTo>
                    <a:pt x="144782" y="746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250"/>
            <p:cNvSpPr/>
            <p:nvPr/>
          </p:nvSpPr>
          <p:spPr>
            <a:xfrm>
              <a:off x="6455071" y="5160095"/>
              <a:ext cx="941953" cy="850070"/>
            </a:xfrm>
            <a:custGeom>
              <a:avLst/>
              <a:gdLst/>
              <a:ahLst/>
              <a:cxnLst/>
              <a:rect l="0" t="0" r="0" b="0"/>
              <a:pathLst>
                <a:path w="941953" h="850070">
                  <a:moveTo>
                    <a:pt x="433409" y="112944"/>
                  </a:moveTo>
                  <a:lnTo>
                    <a:pt x="433409" y="108898"/>
                  </a:lnTo>
                  <a:lnTo>
                    <a:pt x="435667" y="104656"/>
                  </a:lnTo>
                  <a:lnTo>
                    <a:pt x="444014" y="90987"/>
                  </a:lnTo>
                  <a:lnTo>
                    <a:pt x="447734" y="66744"/>
                  </a:lnTo>
                  <a:lnTo>
                    <a:pt x="448527" y="39555"/>
                  </a:lnTo>
                  <a:lnTo>
                    <a:pt x="446337" y="31502"/>
                  </a:lnTo>
                  <a:lnTo>
                    <a:pt x="444566" y="28170"/>
                  </a:lnTo>
                  <a:lnTo>
                    <a:pt x="433986" y="19433"/>
                  </a:lnTo>
                  <a:lnTo>
                    <a:pt x="415240" y="9744"/>
                  </a:lnTo>
                  <a:lnTo>
                    <a:pt x="386133" y="6722"/>
                  </a:lnTo>
                  <a:lnTo>
                    <a:pt x="349970" y="13285"/>
                  </a:lnTo>
                  <a:lnTo>
                    <a:pt x="316024" y="26219"/>
                  </a:lnTo>
                  <a:lnTo>
                    <a:pt x="284139" y="45760"/>
                  </a:lnTo>
                  <a:lnTo>
                    <a:pt x="252397" y="68485"/>
                  </a:lnTo>
                  <a:lnTo>
                    <a:pt x="216556" y="96291"/>
                  </a:lnTo>
                  <a:lnTo>
                    <a:pt x="179127" y="126824"/>
                  </a:lnTo>
                  <a:lnTo>
                    <a:pt x="142072" y="162306"/>
                  </a:lnTo>
                  <a:lnTo>
                    <a:pt x="119916" y="187094"/>
                  </a:lnTo>
                  <a:lnTo>
                    <a:pt x="98780" y="214480"/>
                  </a:lnTo>
                  <a:lnTo>
                    <a:pt x="78944" y="244432"/>
                  </a:lnTo>
                  <a:lnTo>
                    <a:pt x="61663" y="277499"/>
                  </a:lnTo>
                  <a:lnTo>
                    <a:pt x="45514" y="309692"/>
                  </a:lnTo>
                  <a:lnTo>
                    <a:pt x="30717" y="341781"/>
                  </a:lnTo>
                  <a:lnTo>
                    <a:pt x="18497" y="375798"/>
                  </a:lnTo>
                  <a:lnTo>
                    <a:pt x="9679" y="408415"/>
                  </a:lnTo>
                  <a:lnTo>
                    <a:pt x="3784" y="439845"/>
                  </a:lnTo>
                  <a:lnTo>
                    <a:pt x="1163" y="470746"/>
                  </a:lnTo>
                  <a:lnTo>
                    <a:pt x="0" y="501414"/>
                  </a:lnTo>
                  <a:lnTo>
                    <a:pt x="329" y="531977"/>
                  </a:lnTo>
                  <a:lnTo>
                    <a:pt x="3298" y="562494"/>
                  </a:lnTo>
                  <a:lnTo>
                    <a:pt x="7439" y="590733"/>
                  </a:lnTo>
                  <a:lnTo>
                    <a:pt x="13795" y="617394"/>
                  </a:lnTo>
                  <a:lnTo>
                    <a:pt x="25086" y="643356"/>
                  </a:lnTo>
                  <a:lnTo>
                    <a:pt x="36314" y="669005"/>
                  </a:lnTo>
                  <a:lnTo>
                    <a:pt x="56671" y="704988"/>
                  </a:lnTo>
                  <a:lnTo>
                    <a:pt x="84150" y="737097"/>
                  </a:lnTo>
                  <a:lnTo>
                    <a:pt x="116000" y="768060"/>
                  </a:lnTo>
                  <a:lnTo>
                    <a:pt x="152248" y="794168"/>
                  </a:lnTo>
                  <a:lnTo>
                    <a:pt x="178062" y="807718"/>
                  </a:lnTo>
                  <a:lnTo>
                    <a:pt x="206468" y="822206"/>
                  </a:lnTo>
                  <a:lnTo>
                    <a:pt x="236026" y="832596"/>
                  </a:lnTo>
                  <a:lnTo>
                    <a:pt x="266097" y="840037"/>
                  </a:lnTo>
                  <a:lnTo>
                    <a:pt x="296393" y="846165"/>
                  </a:lnTo>
                  <a:lnTo>
                    <a:pt x="326793" y="849452"/>
                  </a:lnTo>
                  <a:lnTo>
                    <a:pt x="358082" y="850069"/>
                  </a:lnTo>
                  <a:lnTo>
                    <a:pt x="391745" y="847520"/>
                  </a:lnTo>
                  <a:lnTo>
                    <a:pt x="424205" y="843564"/>
                  </a:lnTo>
                  <a:lnTo>
                    <a:pt x="456411" y="838138"/>
                  </a:lnTo>
                  <a:lnTo>
                    <a:pt x="490481" y="830082"/>
                  </a:lnTo>
                  <a:lnTo>
                    <a:pt x="523120" y="818598"/>
                  </a:lnTo>
                  <a:lnTo>
                    <a:pt x="555407" y="804182"/>
                  </a:lnTo>
                  <a:lnTo>
                    <a:pt x="589512" y="786485"/>
                  </a:lnTo>
                  <a:lnTo>
                    <a:pt x="619910" y="767332"/>
                  </a:lnTo>
                  <a:lnTo>
                    <a:pt x="648378" y="747529"/>
                  </a:lnTo>
                  <a:lnTo>
                    <a:pt x="677964" y="727439"/>
                  </a:lnTo>
                  <a:lnTo>
                    <a:pt x="705788" y="704964"/>
                  </a:lnTo>
                  <a:lnTo>
                    <a:pt x="732267" y="680017"/>
                  </a:lnTo>
                  <a:lnTo>
                    <a:pt x="758146" y="651997"/>
                  </a:lnTo>
                  <a:lnTo>
                    <a:pt x="786015" y="622610"/>
                  </a:lnTo>
                  <a:lnTo>
                    <a:pt x="813642" y="592615"/>
                  </a:lnTo>
                  <a:lnTo>
                    <a:pt x="837211" y="562351"/>
                  </a:lnTo>
                  <a:lnTo>
                    <a:pt x="856716" y="531968"/>
                  </a:lnTo>
                  <a:lnTo>
                    <a:pt x="873852" y="501529"/>
                  </a:lnTo>
                  <a:lnTo>
                    <a:pt x="889934" y="471069"/>
                  </a:lnTo>
                  <a:lnTo>
                    <a:pt x="903290" y="440598"/>
                  </a:lnTo>
                  <a:lnTo>
                    <a:pt x="914872" y="410120"/>
                  </a:lnTo>
                  <a:lnTo>
                    <a:pt x="925662" y="379642"/>
                  </a:lnTo>
                  <a:lnTo>
                    <a:pt x="933846" y="349164"/>
                  </a:lnTo>
                  <a:lnTo>
                    <a:pt x="939459" y="319530"/>
                  </a:lnTo>
                  <a:lnTo>
                    <a:pt x="941952" y="292250"/>
                  </a:lnTo>
                  <a:lnTo>
                    <a:pt x="940803" y="266014"/>
                  </a:lnTo>
                  <a:lnTo>
                    <a:pt x="937470" y="240242"/>
                  </a:lnTo>
                  <a:lnTo>
                    <a:pt x="933167" y="214676"/>
                  </a:lnTo>
                  <a:lnTo>
                    <a:pt x="926173" y="189202"/>
                  </a:lnTo>
                  <a:lnTo>
                    <a:pt x="912718" y="153319"/>
                  </a:lnTo>
                  <a:lnTo>
                    <a:pt x="895747" y="121239"/>
                  </a:lnTo>
                  <a:lnTo>
                    <a:pt x="872376" y="92541"/>
                  </a:lnTo>
                  <a:lnTo>
                    <a:pt x="844002" y="67952"/>
                  </a:lnTo>
                  <a:lnTo>
                    <a:pt x="811886" y="46837"/>
                  </a:lnTo>
                  <a:lnTo>
                    <a:pt x="775562" y="29856"/>
                  </a:lnTo>
                  <a:lnTo>
                    <a:pt x="737986" y="14101"/>
                  </a:lnTo>
                  <a:lnTo>
                    <a:pt x="711862" y="5514"/>
                  </a:lnTo>
                  <a:lnTo>
                    <a:pt x="683318" y="1698"/>
                  </a:lnTo>
                  <a:lnTo>
                    <a:pt x="655957" y="0"/>
                  </a:lnTo>
                  <a:lnTo>
                    <a:pt x="628839" y="93"/>
                  </a:lnTo>
                  <a:lnTo>
                    <a:pt x="599854" y="2958"/>
                  </a:lnTo>
                  <a:lnTo>
                    <a:pt x="570038" y="7053"/>
                  </a:lnTo>
                  <a:lnTo>
                    <a:pt x="539853" y="11695"/>
                  </a:lnTo>
                  <a:lnTo>
                    <a:pt x="509503" y="16580"/>
                  </a:lnTo>
                  <a:lnTo>
                    <a:pt x="481338" y="23831"/>
                  </a:lnTo>
                  <a:lnTo>
                    <a:pt x="443942" y="35177"/>
                  </a:lnTo>
                  <a:lnTo>
                    <a:pt x="409054" y="46594"/>
                  </a:lnTo>
                  <a:lnTo>
                    <a:pt x="395309" y="5198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251"/>
            <p:cNvSpPr/>
            <p:nvPr/>
          </p:nvSpPr>
          <p:spPr>
            <a:xfrm>
              <a:off x="6509604" y="5183547"/>
              <a:ext cx="806864" cy="767672"/>
            </a:xfrm>
            <a:custGeom>
              <a:avLst/>
              <a:gdLst/>
              <a:ahLst/>
              <a:cxnLst/>
              <a:rect l="0" t="0" r="0" b="0"/>
              <a:pathLst>
                <a:path w="806864" h="767672">
                  <a:moveTo>
                    <a:pt x="295055" y="43771"/>
                  </a:moveTo>
                  <a:lnTo>
                    <a:pt x="284448" y="54379"/>
                  </a:lnTo>
                  <a:lnTo>
                    <a:pt x="248405" y="77302"/>
                  </a:lnTo>
                  <a:lnTo>
                    <a:pt x="212588" y="105334"/>
                  </a:lnTo>
                  <a:lnTo>
                    <a:pt x="182944" y="128617"/>
                  </a:lnTo>
                  <a:lnTo>
                    <a:pt x="151865" y="157435"/>
                  </a:lnTo>
                  <a:lnTo>
                    <a:pt x="117068" y="191562"/>
                  </a:lnTo>
                  <a:lnTo>
                    <a:pt x="84933" y="222652"/>
                  </a:lnTo>
                  <a:lnTo>
                    <a:pt x="54809" y="248326"/>
                  </a:lnTo>
                  <a:lnTo>
                    <a:pt x="17634" y="283411"/>
                  </a:lnTo>
                  <a:lnTo>
                    <a:pt x="0" y="300756"/>
                  </a:lnTo>
                  <a:lnTo>
                    <a:pt x="32232" y="276784"/>
                  </a:lnTo>
                  <a:lnTo>
                    <a:pt x="62242" y="253924"/>
                  </a:lnTo>
                  <a:lnTo>
                    <a:pt x="87442" y="234540"/>
                  </a:lnTo>
                  <a:lnTo>
                    <a:pt x="118399" y="211812"/>
                  </a:lnTo>
                  <a:lnTo>
                    <a:pt x="151912" y="189859"/>
                  </a:lnTo>
                  <a:lnTo>
                    <a:pt x="187409" y="168813"/>
                  </a:lnTo>
                  <a:lnTo>
                    <a:pt x="206358" y="158460"/>
                  </a:lnTo>
                  <a:lnTo>
                    <a:pt x="225763" y="148170"/>
                  </a:lnTo>
                  <a:lnTo>
                    <a:pt x="246320" y="137925"/>
                  </a:lnTo>
                  <a:lnTo>
                    <a:pt x="267645" y="127707"/>
                  </a:lnTo>
                  <a:lnTo>
                    <a:pt x="289481" y="117509"/>
                  </a:lnTo>
                  <a:lnTo>
                    <a:pt x="310813" y="107323"/>
                  </a:lnTo>
                  <a:lnTo>
                    <a:pt x="331807" y="97146"/>
                  </a:lnTo>
                  <a:lnTo>
                    <a:pt x="352577" y="86974"/>
                  </a:lnTo>
                  <a:lnTo>
                    <a:pt x="374043" y="77653"/>
                  </a:lnTo>
                  <a:lnTo>
                    <a:pt x="395972" y="68901"/>
                  </a:lnTo>
                  <a:lnTo>
                    <a:pt x="418214" y="60524"/>
                  </a:lnTo>
                  <a:lnTo>
                    <a:pt x="439815" y="53248"/>
                  </a:lnTo>
                  <a:lnTo>
                    <a:pt x="460988" y="46701"/>
                  </a:lnTo>
                  <a:lnTo>
                    <a:pt x="481876" y="40646"/>
                  </a:lnTo>
                  <a:lnTo>
                    <a:pt x="518633" y="29401"/>
                  </a:lnTo>
                  <a:lnTo>
                    <a:pt x="551903" y="19605"/>
                  </a:lnTo>
                  <a:lnTo>
                    <a:pt x="583624" y="12430"/>
                  </a:lnTo>
                  <a:lnTo>
                    <a:pt x="612396" y="6418"/>
                  </a:lnTo>
                  <a:lnTo>
                    <a:pt x="647880" y="531"/>
                  </a:lnTo>
                  <a:lnTo>
                    <a:pt x="665227" y="0"/>
                  </a:lnTo>
                  <a:lnTo>
                    <a:pt x="678581" y="2586"/>
                  </a:lnTo>
                  <a:lnTo>
                    <a:pt x="685643" y="6560"/>
                  </a:lnTo>
                  <a:lnTo>
                    <a:pt x="687528" y="8804"/>
                  </a:lnTo>
                  <a:lnTo>
                    <a:pt x="687090" y="11994"/>
                  </a:lnTo>
                  <a:lnTo>
                    <a:pt x="682088" y="20052"/>
                  </a:lnTo>
                  <a:lnTo>
                    <a:pt x="647466" y="46251"/>
                  </a:lnTo>
                  <a:lnTo>
                    <a:pt x="611141" y="69624"/>
                  </a:lnTo>
                  <a:lnTo>
                    <a:pt x="582011" y="89128"/>
                  </a:lnTo>
                  <a:lnTo>
                    <a:pt x="549309" y="111908"/>
                  </a:lnTo>
                  <a:lnTo>
                    <a:pt x="530598" y="123062"/>
                  </a:lnTo>
                  <a:lnTo>
                    <a:pt x="510503" y="133885"/>
                  </a:lnTo>
                  <a:lnTo>
                    <a:pt x="489488" y="144489"/>
                  </a:lnTo>
                  <a:lnTo>
                    <a:pt x="468704" y="156637"/>
                  </a:lnTo>
                  <a:lnTo>
                    <a:pt x="448073" y="169815"/>
                  </a:lnTo>
                  <a:lnTo>
                    <a:pt x="427546" y="183680"/>
                  </a:lnTo>
                  <a:lnTo>
                    <a:pt x="407090" y="197157"/>
                  </a:lnTo>
                  <a:lnTo>
                    <a:pt x="386678" y="210376"/>
                  </a:lnTo>
                  <a:lnTo>
                    <a:pt x="366298" y="223421"/>
                  </a:lnTo>
                  <a:lnTo>
                    <a:pt x="345937" y="236351"/>
                  </a:lnTo>
                  <a:lnTo>
                    <a:pt x="325589" y="249205"/>
                  </a:lnTo>
                  <a:lnTo>
                    <a:pt x="305252" y="262007"/>
                  </a:lnTo>
                  <a:lnTo>
                    <a:pt x="285765" y="274776"/>
                  </a:lnTo>
                  <a:lnTo>
                    <a:pt x="248312" y="300251"/>
                  </a:lnTo>
                  <a:lnTo>
                    <a:pt x="214166" y="323426"/>
                  </a:lnTo>
                  <a:lnTo>
                    <a:pt x="183751" y="344169"/>
                  </a:lnTo>
                  <a:lnTo>
                    <a:pt x="148435" y="370127"/>
                  </a:lnTo>
                  <a:lnTo>
                    <a:pt x="115575" y="397139"/>
                  </a:lnTo>
                  <a:lnTo>
                    <a:pt x="100617" y="407085"/>
                  </a:lnTo>
                  <a:lnTo>
                    <a:pt x="100236" y="407900"/>
                  </a:lnTo>
                  <a:lnTo>
                    <a:pt x="100829" y="408445"/>
                  </a:lnTo>
                  <a:lnTo>
                    <a:pt x="102072" y="408806"/>
                  </a:lnTo>
                  <a:lnTo>
                    <a:pt x="111909" y="401226"/>
                  </a:lnTo>
                  <a:lnTo>
                    <a:pt x="145882" y="370338"/>
                  </a:lnTo>
                  <a:lnTo>
                    <a:pt x="178607" y="343733"/>
                  </a:lnTo>
                  <a:lnTo>
                    <a:pt x="207741" y="321868"/>
                  </a:lnTo>
                  <a:lnTo>
                    <a:pt x="243265" y="300861"/>
                  </a:lnTo>
                  <a:lnTo>
                    <a:pt x="262222" y="289671"/>
                  </a:lnTo>
                  <a:lnTo>
                    <a:pt x="281634" y="277978"/>
                  </a:lnTo>
                  <a:lnTo>
                    <a:pt x="301347" y="265949"/>
                  </a:lnTo>
                  <a:lnTo>
                    <a:pt x="322957" y="253697"/>
                  </a:lnTo>
                  <a:lnTo>
                    <a:pt x="345830" y="241295"/>
                  </a:lnTo>
                  <a:lnTo>
                    <a:pt x="369545" y="228795"/>
                  </a:lnTo>
                  <a:lnTo>
                    <a:pt x="393821" y="217919"/>
                  </a:lnTo>
                  <a:lnTo>
                    <a:pt x="418473" y="208132"/>
                  </a:lnTo>
                  <a:lnTo>
                    <a:pt x="443373" y="199065"/>
                  </a:lnTo>
                  <a:lnTo>
                    <a:pt x="467594" y="189635"/>
                  </a:lnTo>
                  <a:lnTo>
                    <a:pt x="491360" y="179959"/>
                  </a:lnTo>
                  <a:lnTo>
                    <a:pt x="514826" y="170125"/>
                  </a:lnTo>
                  <a:lnTo>
                    <a:pt x="538936" y="161874"/>
                  </a:lnTo>
                  <a:lnTo>
                    <a:pt x="563475" y="154679"/>
                  </a:lnTo>
                  <a:lnTo>
                    <a:pt x="588303" y="148191"/>
                  </a:lnTo>
                  <a:lnTo>
                    <a:pt x="611627" y="142172"/>
                  </a:lnTo>
                  <a:lnTo>
                    <a:pt x="633949" y="136464"/>
                  </a:lnTo>
                  <a:lnTo>
                    <a:pt x="655605" y="130968"/>
                  </a:lnTo>
                  <a:lnTo>
                    <a:pt x="693212" y="122600"/>
                  </a:lnTo>
                  <a:lnTo>
                    <a:pt x="726014" y="116060"/>
                  </a:lnTo>
                  <a:lnTo>
                    <a:pt x="754703" y="110332"/>
                  </a:lnTo>
                  <a:lnTo>
                    <a:pt x="786566" y="106392"/>
                  </a:lnTo>
                  <a:lnTo>
                    <a:pt x="799394" y="107728"/>
                  </a:lnTo>
                  <a:lnTo>
                    <a:pt x="804002" y="109270"/>
                  </a:lnTo>
                  <a:lnTo>
                    <a:pt x="806226" y="111144"/>
                  </a:lnTo>
                  <a:lnTo>
                    <a:pt x="806863" y="113240"/>
                  </a:lnTo>
                  <a:lnTo>
                    <a:pt x="806440" y="115483"/>
                  </a:lnTo>
                  <a:lnTo>
                    <a:pt x="797756" y="126732"/>
                  </a:lnTo>
                  <a:lnTo>
                    <a:pt x="760553" y="152635"/>
                  </a:lnTo>
                  <a:lnTo>
                    <a:pt x="733929" y="170332"/>
                  </a:lnTo>
                  <a:lnTo>
                    <a:pt x="700648" y="189484"/>
                  </a:lnTo>
                  <a:lnTo>
                    <a:pt x="663279" y="210133"/>
                  </a:lnTo>
                  <a:lnTo>
                    <a:pt x="643830" y="221566"/>
                  </a:lnTo>
                  <a:lnTo>
                    <a:pt x="624093" y="233421"/>
                  </a:lnTo>
                  <a:lnTo>
                    <a:pt x="603312" y="246406"/>
                  </a:lnTo>
                  <a:lnTo>
                    <a:pt x="581839" y="260140"/>
                  </a:lnTo>
                  <a:lnTo>
                    <a:pt x="559906" y="274379"/>
                  </a:lnTo>
                  <a:lnTo>
                    <a:pt x="536814" y="288949"/>
                  </a:lnTo>
                  <a:lnTo>
                    <a:pt x="512955" y="303744"/>
                  </a:lnTo>
                  <a:lnTo>
                    <a:pt x="488582" y="318686"/>
                  </a:lnTo>
                  <a:lnTo>
                    <a:pt x="464712" y="334575"/>
                  </a:lnTo>
                  <a:lnTo>
                    <a:pt x="441181" y="351095"/>
                  </a:lnTo>
                  <a:lnTo>
                    <a:pt x="417872" y="368033"/>
                  </a:lnTo>
                  <a:lnTo>
                    <a:pt x="393866" y="386099"/>
                  </a:lnTo>
                  <a:lnTo>
                    <a:pt x="369396" y="404918"/>
                  </a:lnTo>
                  <a:lnTo>
                    <a:pt x="344616" y="424235"/>
                  </a:lnTo>
                  <a:lnTo>
                    <a:pt x="321321" y="443887"/>
                  </a:lnTo>
                  <a:lnTo>
                    <a:pt x="299019" y="463762"/>
                  </a:lnTo>
                  <a:lnTo>
                    <a:pt x="277377" y="483786"/>
                  </a:lnTo>
                  <a:lnTo>
                    <a:pt x="257024" y="503062"/>
                  </a:lnTo>
                  <a:lnTo>
                    <a:pt x="237528" y="521838"/>
                  </a:lnTo>
                  <a:lnTo>
                    <a:pt x="200908" y="556813"/>
                  </a:lnTo>
                  <a:lnTo>
                    <a:pt x="167699" y="586469"/>
                  </a:lnTo>
                  <a:lnTo>
                    <a:pt x="140521" y="611502"/>
                  </a:lnTo>
                  <a:lnTo>
                    <a:pt x="108440" y="642377"/>
                  </a:lnTo>
                  <a:lnTo>
                    <a:pt x="76700" y="673638"/>
                  </a:lnTo>
                  <a:lnTo>
                    <a:pt x="76672" y="672808"/>
                  </a:lnTo>
                  <a:lnTo>
                    <a:pt x="78897" y="667373"/>
                  </a:lnTo>
                  <a:lnTo>
                    <a:pt x="108450" y="638482"/>
                  </a:lnTo>
                  <a:lnTo>
                    <a:pt x="140704" y="605498"/>
                  </a:lnTo>
                  <a:lnTo>
                    <a:pt x="168035" y="580448"/>
                  </a:lnTo>
                  <a:lnTo>
                    <a:pt x="197116" y="552381"/>
                  </a:lnTo>
                  <a:lnTo>
                    <a:pt x="231489" y="522975"/>
                  </a:lnTo>
                  <a:lnTo>
                    <a:pt x="269342" y="492970"/>
                  </a:lnTo>
                  <a:lnTo>
                    <a:pt x="288921" y="477857"/>
                  </a:lnTo>
                  <a:lnTo>
                    <a:pt x="308744" y="462702"/>
                  </a:lnTo>
                  <a:lnTo>
                    <a:pt x="329581" y="448365"/>
                  </a:lnTo>
                  <a:lnTo>
                    <a:pt x="351094" y="434575"/>
                  </a:lnTo>
                  <a:lnTo>
                    <a:pt x="373054" y="421148"/>
                  </a:lnTo>
                  <a:lnTo>
                    <a:pt x="394468" y="407962"/>
                  </a:lnTo>
                  <a:lnTo>
                    <a:pt x="415516" y="394938"/>
                  </a:lnTo>
                  <a:lnTo>
                    <a:pt x="436323" y="382024"/>
                  </a:lnTo>
                  <a:lnTo>
                    <a:pt x="456966" y="370026"/>
                  </a:lnTo>
                  <a:lnTo>
                    <a:pt x="477502" y="358641"/>
                  </a:lnTo>
                  <a:lnTo>
                    <a:pt x="497966" y="347664"/>
                  </a:lnTo>
                  <a:lnTo>
                    <a:pt x="518384" y="337807"/>
                  </a:lnTo>
                  <a:lnTo>
                    <a:pt x="538768" y="328696"/>
                  </a:lnTo>
                  <a:lnTo>
                    <a:pt x="559129" y="320082"/>
                  </a:lnTo>
                  <a:lnTo>
                    <a:pt x="595301" y="305993"/>
                  </a:lnTo>
                  <a:lnTo>
                    <a:pt x="628312" y="294936"/>
                  </a:lnTo>
                  <a:lnTo>
                    <a:pt x="659915" y="287198"/>
                  </a:lnTo>
                  <a:lnTo>
                    <a:pt x="686380" y="280936"/>
                  </a:lnTo>
                  <a:lnTo>
                    <a:pt x="722873" y="274064"/>
                  </a:lnTo>
                  <a:lnTo>
                    <a:pt x="736870" y="272874"/>
                  </a:lnTo>
                  <a:lnTo>
                    <a:pt x="739458" y="274400"/>
                  </a:lnTo>
                  <a:lnTo>
                    <a:pt x="741183" y="277111"/>
                  </a:lnTo>
                  <a:lnTo>
                    <a:pt x="742334" y="280610"/>
                  </a:lnTo>
                  <a:lnTo>
                    <a:pt x="741354" y="289017"/>
                  </a:lnTo>
                  <a:lnTo>
                    <a:pt x="733785" y="305526"/>
                  </a:lnTo>
                  <a:lnTo>
                    <a:pt x="722880" y="320127"/>
                  </a:lnTo>
                  <a:lnTo>
                    <a:pt x="692092" y="348235"/>
                  </a:lnTo>
                  <a:lnTo>
                    <a:pt x="665403" y="371000"/>
                  </a:lnTo>
                  <a:lnTo>
                    <a:pt x="636607" y="399745"/>
                  </a:lnTo>
                  <a:lnTo>
                    <a:pt x="605182" y="432276"/>
                  </a:lnTo>
                  <a:lnTo>
                    <a:pt x="568639" y="466490"/>
                  </a:lnTo>
                  <a:lnTo>
                    <a:pt x="549410" y="483910"/>
                  </a:lnTo>
                  <a:lnTo>
                    <a:pt x="529819" y="501450"/>
                  </a:lnTo>
                  <a:lnTo>
                    <a:pt x="509985" y="519071"/>
                  </a:lnTo>
                  <a:lnTo>
                    <a:pt x="472141" y="554455"/>
                  </a:lnTo>
                  <a:lnTo>
                    <a:pt x="435568" y="589936"/>
                  </a:lnTo>
                  <a:lnTo>
                    <a:pt x="399557" y="625460"/>
                  </a:lnTo>
                  <a:lnTo>
                    <a:pt x="368311" y="656490"/>
                  </a:lnTo>
                  <a:lnTo>
                    <a:pt x="342007" y="683544"/>
                  </a:lnTo>
                  <a:lnTo>
                    <a:pt x="314612" y="716968"/>
                  </a:lnTo>
                  <a:lnTo>
                    <a:pt x="299168" y="746932"/>
                  </a:lnTo>
                  <a:lnTo>
                    <a:pt x="295055" y="76767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252"/>
            <p:cNvSpPr/>
            <p:nvPr/>
          </p:nvSpPr>
          <p:spPr>
            <a:xfrm>
              <a:off x="6622092" y="5174136"/>
              <a:ext cx="693109" cy="750241"/>
            </a:xfrm>
            <a:custGeom>
              <a:avLst/>
              <a:gdLst/>
              <a:ahLst/>
              <a:cxnLst/>
              <a:rect l="0" t="0" r="0" b="0"/>
              <a:pathLst>
                <a:path w="693109" h="750241">
                  <a:moveTo>
                    <a:pt x="7308" y="312264"/>
                  </a:moveTo>
                  <a:lnTo>
                    <a:pt x="6460" y="320041"/>
                  </a:lnTo>
                  <a:lnTo>
                    <a:pt x="1275" y="348795"/>
                  </a:lnTo>
                  <a:lnTo>
                    <a:pt x="392" y="372526"/>
                  </a:lnTo>
                  <a:lnTo>
                    <a:pt x="0" y="402829"/>
                  </a:lnTo>
                  <a:lnTo>
                    <a:pt x="2085" y="436052"/>
                  </a:lnTo>
                  <a:lnTo>
                    <a:pt x="5832" y="469728"/>
                  </a:lnTo>
                  <a:lnTo>
                    <a:pt x="10320" y="501628"/>
                  </a:lnTo>
                  <a:lnTo>
                    <a:pt x="15137" y="534996"/>
                  </a:lnTo>
                  <a:lnTo>
                    <a:pt x="20948" y="568735"/>
                  </a:lnTo>
                  <a:lnTo>
                    <a:pt x="29174" y="600665"/>
                  </a:lnTo>
                  <a:lnTo>
                    <a:pt x="33959" y="631787"/>
                  </a:lnTo>
                  <a:lnTo>
                    <a:pt x="36933" y="660862"/>
                  </a:lnTo>
                  <a:lnTo>
                    <a:pt x="44214" y="696269"/>
                  </a:lnTo>
                  <a:lnTo>
                    <a:pt x="56898" y="734058"/>
                  </a:lnTo>
                  <a:lnTo>
                    <a:pt x="59828" y="745260"/>
                  </a:lnTo>
                  <a:lnTo>
                    <a:pt x="61795" y="748249"/>
                  </a:lnTo>
                  <a:lnTo>
                    <a:pt x="63951" y="750240"/>
                  </a:lnTo>
                  <a:lnTo>
                    <a:pt x="66236" y="749875"/>
                  </a:lnTo>
                  <a:lnTo>
                    <a:pt x="71034" y="744953"/>
                  </a:lnTo>
                  <a:lnTo>
                    <a:pt x="73730" y="734863"/>
                  </a:lnTo>
                  <a:lnTo>
                    <a:pt x="75461" y="699599"/>
                  </a:lnTo>
                  <a:lnTo>
                    <a:pt x="75697" y="671807"/>
                  </a:lnTo>
                  <a:lnTo>
                    <a:pt x="75803" y="638854"/>
                  </a:lnTo>
                  <a:lnTo>
                    <a:pt x="75850" y="601630"/>
                  </a:lnTo>
                  <a:lnTo>
                    <a:pt x="75862" y="580527"/>
                  </a:lnTo>
                  <a:lnTo>
                    <a:pt x="75871" y="557993"/>
                  </a:lnTo>
                  <a:lnTo>
                    <a:pt x="75876" y="534503"/>
                  </a:lnTo>
                  <a:lnTo>
                    <a:pt x="76727" y="510376"/>
                  </a:lnTo>
                  <a:lnTo>
                    <a:pt x="78140" y="485826"/>
                  </a:lnTo>
                  <a:lnTo>
                    <a:pt x="79929" y="460992"/>
                  </a:lnTo>
                  <a:lnTo>
                    <a:pt x="81122" y="435968"/>
                  </a:lnTo>
                  <a:lnTo>
                    <a:pt x="81918" y="410819"/>
                  </a:lnTo>
                  <a:lnTo>
                    <a:pt x="82448" y="385588"/>
                  </a:lnTo>
                  <a:lnTo>
                    <a:pt x="84493" y="359452"/>
                  </a:lnTo>
                  <a:lnTo>
                    <a:pt x="87551" y="332717"/>
                  </a:lnTo>
                  <a:lnTo>
                    <a:pt x="91284" y="305579"/>
                  </a:lnTo>
                  <a:lnTo>
                    <a:pt x="95464" y="279867"/>
                  </a:lnTo>
                  <a:lnTo>
                    <a:pt x="99944" y="255105"/>
                  </a:lnTo>
                  <a:lnTo>
                    <a:pt x="104626" y="230979"/>
                  </a:lnTo>
                  <a:lnTo>
                    <a:pt x="109439" y="207273"/>
                  </a:lnTo>
                  <a:lnTo>
                    <a:pt x="114341" y="183850"/>
                  </a:lnTo>
                  <a:lnTo>
                    <a:pt x="119304" y="160615"/>
                  </a:lnTo>
                  <a:lnTo>
                    <a:pt x="124304" y="139197"/>
                  </a:lnTo>
                  <a:lnTo>
                    <a:pt x="129333" y="118992"/>
                  </a:lnTo>
                  <a:lnTo>
                    <a:pt x="140281" y="83279"/>
                  </a:lnTo>
                  <a:lnTo>
                    <a:pt x="153613" y="56116"/>
                  </a:lnTo>
                  <a:lnTo>
                    <a:pt x="175400" y="25831"/>
                  </a:lnTo>
                  <a:lnTo>
                    <a:pt x="193895" y="4816"/>
                  </a:lnTo>
                  <a:lnTo>
                    <a:pt x="199432" y="1465"/>
                  </a:lnTo>
                  <a:lnTo>
                    <a:pt x="204817" y="76"/>
                  </a:lnTo>
                  <a:lnTo>
                    <a:pt x="210101" y="0"/>
                  </a:lnTo>
                  <a:lnTo>
                    <a:pt x="214469" y="1641"/>
                  </a:lnTo>
                  <a:lnTo>
                    <a:pt x="221581" y="7979"/>
                  </a:lnTo>
                  <a:lnTo>
                    <a:pt x="225307" y="20956"/>
                  </a:lnTo>
                  <a:lnTo>
                    <a:pt x="227403" y="51820"/>
                  </a:lnTo>
                  <a:lnTo>
                    <a:pt x="227896" y="79670"/>
                  </a:lnTo>
                  <a:lnTo>
                    <a:pt x="228113" y="111804"/>
                  </a:lnTo>
                  <a:lnTo>
                    <a:pt x="228172" y="131211"/>
                  </a:lnTo>
                  <a:lnTo>
                    <a:pt x="228210" y="152614"/>
                  </a:lnTo>
                  <a:lnTo>
                    <a:pt x="228236" y="175352"/>
                  </a:lnTo>
                  <a:lnTo>
                    <a:pt x="227406" y="198974"/>
                  </a:lnTo>
                  <a:lnTo>
                    <a:pt x="226007" y="223191"/>
                  </a:lnTo>
                  <a:lnTo>
                    <a:pt x="224227" y="247802"/>
                  </a:lnTo>
                  <a:lnTo>
                    <a:pt x="223039" y="274369"/>
                  </a:lnTo>
                  <a:lnTo>
                    <a:pt x="222249" y="302240"/>
                  </a:lnTo>
                  <a:lnTo>
                    <a:pt x="221722" y="330982"/>
                  </a:lnTo>
                  <a:lnTo>
                    <a:pt x="221370" y="360302"/>
                  </a:lnTo>
                  <a:lnTo>
                    <a:pt x="221136" y="390008"/>
                  </a:lnTo>
                  <a:lnTo>
                    <a:pt x="220980" y="419974"/>
                  </a:lnTo>
                  <a:lnTo>
                    <a:pt x="221722" y="449264"/>
                  </a:lnTo>
                  <a:lnTo>
                    <a:pt x="223065" y="478103"/>
                  </a:lnTo>
                  <a:lnTo>
                    <a:pt x="224804" y="506642"/>
                  </a:lnTo>
                  <a:lnTo>
                    <a:pt x="225965" y="533290"/>
                  </a:lnTo>
                  <a:lnTo>
                    <a:pt x="226738" y="558675"/>
                  </a:lnTo>
                  <a:lnTo>
                    <a:pt x="227255" y="583218"/>
                  </a:lnTo>
                  <a:lnTo>
                    <a:pt x="228445" y="605505"/>
                  </a:lnTo>
                  <a:lnTo>
                    <a:pt x="230086" y="626292"/>
                  </a:lnTo>
                  <a:lnTo>
                    <a:pt x="234167" y="662651"/>
                  </a:lnTo>
                  <a:lnTo>
                    <a:pt x="238803" y="690100"/>
                  </a:lnTo>
                  <a:lnTo>
                    <a:pt x="247831" y="726692"/>
                  </a:lnTo>
                  <a:lnTo>
                    <a:pt x="249673" y="733522"/>
                  </a:lnTo>
                  <a:lnTo>
                    <a:pt x="251011" y="733649"/>
                  </a:lnTo>
                  <a:lnTo>
                    <a:pt x="254755" y="729274"/>
                  </a:lnTo>
                  <a:lnTo>
                    <a:pt x="261624" y="713247"/>
                  </a:lnTo>
                  <a:lnTo>
                    <a:pt x="265447" y="678145"/>
                  </a:lnTo>
                  <a:lnTo>
                    <a:pt x="266109" y="641840"/>
                  </a:lnTo>
                  <a:lnTo>
                    <a:pt x="266262" y="610860"/>
                  </a:lnTo>
                  <a:lnTo>
                    <a:pt x="266331" y="575078"/>
                  </a:lnTo>
                  <a:lnTo>
                    <a:pt x="266351" y="556052"/>
                  </a:lnTo>
                  <a:lnTo>
                    <a:pt x="267209" y="535749"/>
                  </a:lnTo>
                  <a:lnTo>
                    <a:pt x="268629" y="514594"/>
                  </a:lnTo>
                  <a:lnTo>
                    <a:pt x="270422" y="492870"/>
                  </a:lnTo>
                  <a:lnTo>
                    <a:pt x="271616" y="469921"/>
                  </a:lnTo>
                  <a:lnTo>
                    <a:pt x="272414" y="446155"/>
                  </a:lnTo>
                  <a:lnTo>
                    <a:pt x="272946" y="421844"/>
                  </a:lnTo>
                  <a:lnTo>
                    <a:pt x="274145" y="397171"/>
                  </a:lnTo>
                  <a:lnTo>
                    <a:pt x="275793" y="372254"/>
                  </a:lnTo>
                  <a:lnTo>
                    <a:pt x="277738" y="347178"/>
                  </a:lnTo>
                  <a:lnTo>
                    <a:pt x="279881" y="322840"/>
                  </a:lnTo>
                  <a:lnTo>
                    <a:pt x="282157" y="298993"/>
                  </a:lnTo>
                  <a:lnTo>
                    <a:pt x="284519" y="275477"/>
                  </a:lnTo>
                  <a:lnTo>
                    <a:pt x="287790" y="253026"/>
                  </a:lnTo>
                  <a:lnTo>
                    <a:pt x="291661" y="231284"/>
                  </a:lnTo>
                  <a:lnTo>
                    <a:pt x="295936" y="210017"/>
                  </a:lnTo>
                  <a:lnTo>
                    <a:pt x="300480" y="189914"/>
                  </a:lnTo>
                  <a:lnTo>
                    <a:pt x="305202" y="170583"/>
                  </a:lnTo>
                  <a:lnTo>
                    <a:pt x="314965" y="134148"/>
                  </a:lnTo>
                  <a:lnTo>
                    <a:pt x="324949" y="101021"/>
                  </a:lnTo>
                  <a:lnTo>
                    <a:pt x="335029" y="73880"/>
                  </a:lnTo>
                  <a:lnTo>
                    <a:pt x="350227" y="41818"/>
                  </a:lnTo>
                  <a:lnTo>
                    <a:pt x="360376" y="26119"/>
                  </a:lnTo>
                  <a:lnTo>
                    <a:pt x="370530" y="16320"/>
                  </a:lnTo>
                  <a:lnTo>
                    <a:pt x="380689" y="11399"/>
                  </a:lnTo>
                  <a:lnTo>
                    <a:pt x="385768" y="10087"/>
                  </a:lnTo>
                  <a:lnTo>
                    <a:pt x="390001" y="10906"/>
                  </a:lnTo>
                  <a:lnTo>
                    <a:pt x="396963" y="16332"/>
                  </a:lnTo>
                  <a:lnTo>
                    <a:pt x="405641" y="36995"/>
                  </a:lnTo>
                  <a:lnTo>
                    <a:pt x="409530" y="72658"/>
                  </a:lnTo>
                  <a:lnTo>
                    <a:pt x="410439" y="103043"/>
                  </a:lnTo>
                  <a:lnTo>
                    <a:pt x="410843" y="137997"/>
                  </a:lnTo>
                  <a:lnTo>
                    <a:pt x="410950" y="157985"/>
                  </a:lnTo>
                  <a:lnTo>
                    <a:pt x="411023" y="178931"/>
                  </a:lnTo>
                  <a:lnTo>
                    <a:pt x="411918" y="201362"/>
                  </a:lnTo>
                  <a:lnTo>
                    <a:pt x="413360" y="224782"/>
                  </a:lnTo>
                  <a:lnTo>
                    <a:pt x="415169" y="248862"/>
                  </a:lnTo>
                  <a:lnTo>
                    <a:pt x="416376" y="273383"/>
                  </a:lnTo>
                  <a:lnTo>
                    <a:pt x="417179" y="298196"/>
                  </a:lnTo>
                  <a:lnTo>
                    <a:pt x="417716" y="323205"/>
                  </a:lnTo>
                  <a:lnTo>
                    <a:pt x="418072" y="347499"/>
                  </a:lnTo>
                  <a:lnTo>
                    <a:pt x="418312" y="371313"/>
                  </a:lnTo>
                  <a:lnTo>
                    <a:pt x="418469" y="394810"/>
                  </a:lnTo>
                  <a:lnTo>
                    <a:pt x="419423" y="418095"/>
                  </a:lnTo>
                  <a:lnTo>
                    <a:pt x="420903" y="441238"/>
                  </a:lnTo>
                  <a:lnTo>
                    <a:pt x="422739" y="464286"/>
                  </a:lnTo>
                  <a:lnTo>
                    <a:pt x="423961" y="485579"/>
                  </a:lnTo>
                  <a:lnTo>
                    <a:pt x="424777" y="505701"/>
                  </a:lnTo>
                  <a:lnTo>
                    <a:pt x="426529" y="541322"/>
                  </a:lnTo>
                  <a:lnTo>
                    <a:pt x="430131" y="568442"/>
                  </a:lnTo>
                  <a:lnTo>
                    <a:pt x="444578" y="605672"/>
                  </a:lnTo>
                  <a:lnTo>
                    <a:pt x="450853" y="615669"/>
                  </a:lnTo>
                  <a:lnTo>
                    <a:pt x="456462" y="620676"/>
                  </a:lnTo>
                  <a:lnTo>
                    <a:pt x="459143" y="622013"/>
                  </a:lnTo>
                  <a:lnTo>
                    <a:pt x="460933" y="620363"/>
                  </a:lnTo>
                  <a:lnTo>
                    <a:pt x="462918" y="611756"/>
                  </a:lnTo>
                  <a:lnTo>
                    <a:pt x="465041" y="578605"/>
                  </a:lnTo>
                  <a:lnTo>
                    <a:pt x="470498" y="542639"/>
                  </a:lnTo>
                  <a:lnTo>
                    <a:pt x="475071" y="511737"/>
                  </a:lnTo>
                  <a:lnTo>
                    <a:pt x="477669" y="475990"/>
                  </a:lnTo>
                  <a:lnTo>
                    <a:pt x="478362" y="456974"/>
                  </a:lnTo>
                  <a:lnTo>
                    <a:pt x="479670" y="436678"/>
                  </a:lnTo>
                  <a:lnTo>
                    <a:pt x="481389" y="415525"/>
                  </a:lnTo>
                  <a:lnTo>
                    <a:pt x="483382" y="393804"/>
                  </a:lnTo>
                  <a:lnTo>
                    <a:pt x="486404" y="370858"/>
                  </a:lnTo>
                  <a:lnTo>
                    <a:pt x="490111" y="347092"/>
                  </a:lnTo>
                  <a:lnTo>
                    <a:pt x="494276" y="322783"/>
                  </a:lnTo>
                  <a:lnTo>
                    <a:pt x="498746" y="299803"/>
                  </a:lnTo>
                  <a:lnTo>
                    <a:pt x="503420" y="277711"/>
                  </a:lnTo>
                  <a:lnTo>
                    <a:pt x="508229" y="256208"/>
                  </a:lnTo>
                  <a:lnTo>
                    <a:pt x="513129" y="235100"/>
                  </a:lnTo>
                  <a:lnTo>
                    <a:pt x="518087" y="214254"/>
                  </a:lnTo>
                  <a:lnTo>
                    <a:pt x="523088" y="193584"/>
                  </a:lnTo>
                  <a:lnTo>
                    <a:pt x="528960" y="173877"/>
                  </a:lnTo>
                  <a:lnTo>
                    <a:pt x="542259" y="136177"/>
                  </a:lnTo>
                  <a:lnTo>
                    <a:pt x="554380" y="104180"/>
                  </a:lnTo>
                  <a:lnTo>
                    <a:pt x="570723" y="66882"/>
                  </a:lnTo>
                  <a:lnTo>
                    <a:pt x="591414" y="35570"/>
                  </a:lnTo>
                  <a:lnTo>
                    <a:pt x="599368" y="28422"/>
                  </a:lnTo>
                  <a:lnTo>
                    <a:pt x="605724" y="25245"/>
                  </a:lnTo>
                  <a:lnTo>
                    <a:pt x="611374" y="23833"/>
                  </a:lnTo>
                  <a:lnTo>
                    <a:pt x="614063" y="25996"/>
                  </a:lnTo>
                  <a:lnTo>
                    <a:pt x="619314" y="35173"/>
                  </a:lnTo>
                  <a:lnTo>
                    <a:pt x="628733" y="69538"/>
                  </a:lnTo>
                  <a:lnTo>
                    <a:pt x="630631" y="95166"/>
                  </a:lnTo>
                  <a:lnTo>
                    <a:pt x="633731" y="128003"/>
                  </a:lnTo>
                  <a:lnTo>
                    <a:pt x="637930" y="166024"/>
                  </a:lnTo>
                  <a:lnTo>
                    <a:pt x="640236" y="186830"/>
                  </a:lnTo>
                  <a:lnTo>
                    <a:pt x="642620" y="208322"/>
                  </a:lnTo>
                  <a:lnTo>
                    <a:pt x="644210" y="231116"/>
                  </a:lnTo>
                  <a:lnTo>
                    <a:pt x="645269" y="254777"/>
                  </a:lnTo>
                  <a:lnTo>
                    <a:pt x="645975" y="279020"/>
                  </a:lnTo>
                  <a:lnTo>
                    <a:pt x="647292" y="302801"/>
                  </a:lnTo>
                  <a:lnTo>
                    <a:pt x="649016" y="326275"/>
                  </a:lnTo>
                  <a:lnTo>
                    <a:pt x="651013" y="349544"/>
                  </a:lnTo>
                  <a:lnTo>
                    <a:pt x="652345" y="371830"/>
                  </a:lnTo>
                  <a:lnTo>
                    <a:pt x="653232" y="393462"/>
                  </a:lnTo>
                  <a:lnTo>
                    <a:pt x="653824" y="414656"/>
                  </a:lnTo>
                  <a:lnTo>
                    <a:pt x="655065" y="434711"/>
                  </a:lnTo>
                  <a:lnTo>
                    <a:pt x="658702" y="472801"/>
                  </a:lnTo>
                  <a:lnTo>
                    <a:pt x="665398" y="507227"/>
                  </a:lnTo>
                  <a:lnTo>
                    <a:pt x="673172" y="536920"/>
                  </a:lnTo>
                  <a:lnTo>
                    <a:pt x="682308" y="567916"/>
                  </a:lnTo>
                  <a:lnTo>
                    <a:pt x="693108" y="60182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253"/>
            <p:cNvSpPr/>
            <p:nvPr/>
          </p:nvSpPr>
          <p:spPr>
            <a:xfrm>
              <a:off x="7505700" y="5532118"/>
              <a:ext cx="144781" cy="30483"/>
            </a:xfrm>
            <a:custGeom>
              <a:avLst/>
              <a:gdLst/>
              <a:ahLst/>
              <a:cxnLst/>
              <a:rect l="0" t="0" r="0" b="0"/>
              <a:pathLst>
                <a:path w="144781" h="30483">
                  <a:moveTo>
                    <a:pt x="0" y="0"/>
                  </a:moveTo>
                  <a:lnTo>
                    <a:pt x="10604" y="0"/>
                  </a:lnTo>
                  <a:lnTo>
                    <a:pt x="46200" y="7761"/>
                  </a:lnTo>
                  <a:lnTo>
                    <a:pt x="83795" y="15320"/>
                  </a:lnTo>
                  <a:lnTo>
                    <a:pt x="121005" y="27324"/>
                  </a:lnTo>
                  <a:lnTo>
                    <a:pt x="144780" y="3048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254"/>
            <p:cNvSpPr/>
            <p:nvPr/>
          </p:nvSpPr>
          <p:spPr>
            <a:xfrm>
              <a:off x="7741926" y="5379718"/>
              <a:ext cx="22855" cy="342901"/>
            </a:xfrm>
            <a:custGeom>
              <a:avLst/>
              <a:gdLst/>
              <a:ahLst/>
              <a:cxnLst/>
              <a:rect l="0" t="0" r="0" b="0"/>
              <a:pathLst>
                <a:path w="22855" h="342901">
                  <a:moveTo>
                    <a:pt x="22854" y="0"/>
                  </a:moveTo>
                  <a:lnTo>
                    <a:pt x="22854" y="32784"/>
                  </a:lnTo>
                  <a:lnTo>
                    <a:pt x="17616" y="63109"/>
                  </a:lnTo>
                  <a:lnTo>
                    <a:pt x="14246" y="95276"/>
                  </a:lnTo>
                  <a:lnTo>
                    <a:pt x="4970" y="128326"/>
                  </a:lnTo>
                  <a:lnTo>
                    <a:pt x="2205" y="155248"/>
                  </a:lnTo>
                  <a:lnTo>
                    <a:pt x="975" y="181889"/>
                  </a:lnTo>
                  <a:lnTo>
                    <a:pt x="430" y="207840"/>
                  </a:lnTo>
                  <a:lnTo>
                    <a:pt x="123" y="245404"/>
                  </a:lnTo>
                  <a:lnTo>
                    <a:pt x="31" y="278359"/>
                  </a:lnTo>
                  <a:lnTo>
                    <a:pt x="0" y="313063"/>
                  </a:lnTo>
                  <a:lnTo>
                    <a:pt x="844" y="322020"/>
                  </a:lnTo>
                  <a:lnTo>
                    <a:pt x="7613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255"/>
            <p:cNvSpPr/>
            <p:nvPr/>
          </p:nvSpPr>
          <p:spPr>
            <a:xfrm>
              <a:off x="7879080" y="5288280"/>
              <a:ext cx="15239" cy="434339"/>
            </a:xfrm>
            <a:custGeom>
              <a:avLst/>
              <a:gdLst/>
              <a:ahLst/>
              <a:cxnLst/>
              <a:rect l="0" t="0" r="0" b="0"/>
              <a:pathLst>
                <a:path w="15239" h="434339">
                  <a:moveTo>
                    <a:pt x="15238" y="0"/>
                  </a:moveTo>
                  <a:lnTo>
                    <a:pt x="14393" y="32575"/>
                  </a:lnTo>
                  <a:lnTo>
                    <a:pt x="9208" y="65889"/>
                  </a:lnTo>
                  <a:lnTo>
                    <a:pt x="8089" y="102778"/>
                  </a:lnTo>
                  <a:lnTo>
                    <a:pt x="6982" y="131192"/>
                  </a:lnTo>
                  <a:lnTo>
                    <a:pt x="3668" y="160754"/>
                  </a:lnTo>
                  <a:lnTo>
                    <a:pt x="1629" y="193083"/>
                  </a:lnTo>
                  <a:lnTo>
                    <a:pt x="724" y="226360"/>
                  </a:lnTo>
                  <a:lnTo>
                    <a:pt x="321" y="258084"/>
                  </a:lnTo>
                  <a:lnTo>
                    <a:pt x="142" y="289117"/>
                  </a:lnTo>
                  <a:lnTo>
                    <a:pt x="63" y="318149"/>
                  </a:lnTo>
                  <a:lnTo>
                    <a:pt x="18" y="352688"/>
                  </a:lnTo>
                  <a:lnTo>
                    <a:pt x="2" y="387542"/>
                  </a:lnTo>
                  <a:lnTo>
                    <a:pt x="0" y="423698"/>
                  </a:lnTo>
                  <a:lnTo>
                    <a:pt x="0" y="43433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256"/>
            <p:cNvSpPr/>
            <p:nvPr/>
          </p:nvSpPr>
          <p:spPr>
            <a:xfrm>
              <a:off x="7749539" y="5547359"/>
              <a:ext cx="121921" cy="38101"/>
            </a:xfrm>
            <a:custGeom>
              <a:avLst/>
              <a:gdLst/>
              <a:ahLst/>
              <a:cxnLst/>
              <a:rect l="0" t="0" r="0" b="0"/>
              <a:pathLst>
                <a:path w="121921" h="38101">
                  <a:moveTo>
                    <a:pt x="0" y="38100"/>
                  </a:moveTo>
                  <a:lnTo>
                    <a:pt x="12998" y="25950"/>
                  </a:lnTo>
                  <a:lnTo>
                    <a:pt x="47075" y="14751"/>
                  </a:lnTo>
                  <a:lnTo>
                    <a:pt x="83151" y="3323"/>
                  </a:lnTo>
                  <a:lnTo>
                    <a:pt x="12192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350"/>
          <p:cNvGrpSpPr/>
          <p:nvPr/>
        </p:nvGrpSpPr>
        <p:grpSpPr>
          <a:xfrm>
            <a:off x="518159" y="5206769"/>
            <a:ext cx="3009901" cy="838947"/>
            <a:chOff x="518159" y="5206769"/>
            <a:chExt cx="3009901" cy="838947"/>
          </a:xfrm>
        </p:grpSpPr>
        <p:sp>
          <p:nvSpPr>
            <p:cNvPr id="139" name="SMARTInkShape-2257"/>
            <p:cNvSpPr/>
            <p:nvPr/>
          </p:nvSpPr>
          <p:spPr>
            <a:xfrm>
              <a:off x="1112519" y="5455918"/>
              <a:ext cx="213360" cy="30483"/>
            </a:xfrm>
            <a:custGeom>
              <a:avLst/>
              <a:gdLst/>
              <a:ahLst/>
              <a:cxnLst/>
              <a:rect l="0" t="0" r="0" b="0"/>
              <a:pathLst>
                <a:path w="213360" h="30483">
                  <a:moveTo>
                    <a:pt x="0" y="0"/>
                  </a:moveTo>
                  <a:lnTo>
                    <a:pt x="26638" y="848"/>
                  </a:lnTo>
                  <a:lnTo>
                    <a:pt x="50963" y="6563"/>
                  </a:lnTo>
                  <a:lnTo>
                    <a:pt x="84511" y="9739"/>
                  </a:lnTo>
                  <a:lnTo>
                    <a:pt x="118482" y="14155"/>
                  </a:lnTo>
                  <a:lnTo>
                    <a:pt x="151720" y="21111"/>
                  </a:lnTo>
                  <a:lnTo>
                    <a:pt x="186365" y="29080"/>
                  </a:lnTo>
                  <a:lnTo>
                    <a:pt x="213359" y="3048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258"/>
            <p:cNvSpPr/>
            <p:nvPr/>
          </p:nvSpPr>
          <p:spPr>
            <a:xfrm>
              <a:off x="795091" y="5311139"/>
              <a:ext cx="187400" cy="235733"/>
            </a:xfrm>
            <a:custGeom>
              <a:avLst/>
              <a:gdLst/>
              <a:ahLst/>
              <a:cxnLst/>
              <a:rect l="0" t="0" r="0" b="0"/>
              <a:pathLst>
                <a:path w="187400" h="235733">
                  <a:moveTo>
                    <a:pt x="149787" y="83820"/>
                  </a:moveTo>
                  <a:lnTo>
                    <a:pt x="153834" y="79776"/>
                  </a:lnTo>
                  <a:lnTo>
                    <a:pt x="155820" y="75531"/>
                  </a:lnTo>
                  <a:lnTo>
                    <a:pt x="157094" y="69954"/>
                  </a:lnTo>
                  <a:lnTo>
                    <a:pt x="153270" y="64942"/>
                  </a:lnTo>
                  <a:lnTo>
                    <a:pt x="146774" y="58094"/>
                  </a:lnTo>
                  <a:lnTo>
                    <a:pt x="141958" y="55452"/>
                  </a:lnTo>
                  <a:lnTo>
                    <a:pt x="136995" y="53432"/>
                  </a:lnTo>
                  <a:lnTo>
                    <a:pt x="131967" y="49712"/>
                  </a:lnTo>
                  <a:lnTo>
                    <a:pt x="124651" y="47495"/>
                  </a:lnTo>
                  <a:lnTo>
                    <a:pt x="120331" y="46902"/>
                  </a:lnTo>
                  <a:lnTo>
                    <a:pt x="91235" y="52385"/>
                  </a:lnTo>
                  <a:lnTo>
                    <a:pt x="81149" y="57432"/>
                  </a:lnTo>
                  <a:lnTo>
                    <a:pt x="63693" y="67535"/>
                  </a:lnTo>
                  <a:lnTo>
                    <a:pt x="44692" y="78149"/>
                  </a:lnTo>
                  <a:lnTo>
                    <a:pt x="34498" y="88072"/>
                  </a:lnTo>
                  <a:lnTo>
                    <a:pt x="14680" y="124676"/>
                  </a:lnTo>
                  <a:lnTo>
                    <a:pt x="3265" y="144750"/>
                  </a:lnTo>
                  <a:lnTo>
                    <a:pt x="0" y="156338"/>
                  </a:lnTo>
                  <a:lnTo>
                    <a:pt x="2208" y="176426"/>
                  </a:lnTo>
                  <a:lnTo>
                    <a:pt x="8224" y="194421"/>
                  </a:lnTo>
                  <a:lnTo>
                    <a:pt x="23459" y="210476"/>
                  </a:lnTo>
                  <a:lnTo>
                    <a:pt x="46125" y="224988"/>
                  </a:lnTo>
                  <a:lnTo>
                    <a:pt x="66862" y="232516"/>
                  </a:lnTo>
                  <a:lnTo>
                    <a:pt x="104185" y="235732"/>
                  </a:lnTo>
                  <a:lnTo>
                    <a:pt x="133724" y="230040"/>
                  </a:lnTo>
                  <a:lnTo>
                    <a:pt x="151332" y="222348"/>
                  </a:lnTo>
                  <a:lnTo>
                    <a:pt x="166426" y="209720"/>
                  </a:lnTo>
                  <a:lnTo>
                    <a:pt x="176637" y="194407"/>
                  </a:lnTo>
                  <a:lnTo>
                    <a:pt x="184178" y="174161"/>
                  </a:lnTo>
                  <a:lnTo>
                    <a:pt x="187399" y="137016"/>
                  </a:lnTo>
                  <a:lnTo>
                    <a:pt x="179534" y="99040"/>
                  </a:lnTo>
                  <a:lnTo>
                    <a:pt x="169964" y="72621"/>
                  </a:lnTo>
                  <a:lnTo>
                    <a:pt x="137645" y="35647"/>
                  </a:lnTo>
                  <a:lnTo>
                    <a:pt x="118916" y="17514"/>
                  </a:lnTo>
                  <a:lnTo>
                    <a:pt x="8120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259"/>
            <p:cNvSpPr/>
            <p:nvPr/>
          </p:nvSpPr>
          <p:spPr>
            <a:xfrm>
              <a:off x="525780" y="5250180"/>
              <a:ext cx="30480" cy="280252"/>
            </a:xfrm>
            <a:custGeom>
              <a:avLst/>
              <a:gdLst/>
              <a:ahLst/>
              <a:cxnLst/>
              <a:rect l="0" t="0" r="0" b="0"/>
              <a:pathLst>
                <a:path w="30480" h="280252">
                  <a:moveTo>
                    <a:pt x="30479" y="0"/>
                  </a:moveTo>
                  <a:lnTo>
                    <a:pt x="30479" y="34749"/>
                  </a:lnTo>
                  <a:lnTo>
                    <a:pt x="28221" y="61803"/>
                  </a:lnTo>
                  <a:lnTo>
                    <a:pt x="23919" y="95651"/>
                  </a:lnTo>
                  <a:lnTo>
                    <a:pt x="17832" y="129713"/>
                  </a:lnTo>
                  <a:lnTo>
                    <a:pt x="16008" y="158284"/>
                  </a:lnTo>
                  <a:lnTo>
                    <a:pt x="15467" y="188198"/>
                  </a:lnTo>
                  <a:lnTo>
                    <a:pt x="14459" y="217664"/>
                  </a:lnTo>
                  <a:lnTo>
                    <a:pt x="4641" y="254597"/>
                  </a:lnTo>
                  <a:lnTo>
                    <a:pt x="610" y="273395"/>
                  </a:lnTo>
                  <a:lnTo>
                    <a:pt x="120" y="280251"/>
                  </a:lnTo>
                  <a:lnTo>
                    <a:pt x="0" y="2743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260"/>
            <p:cNvSpPr/>
            <p:nvPr/>
          </p:nvSpPr>
          <p:spPr>
            <a:xfrm>
              <a:off x="640079" y="5234939"/>
              <a:ext cx="45722" cy="274321"/>
            </a:xfrm>
            <a:custGeom>
              <a:avLst/>
              <a:gdLst/>
              <a:ahLst/>
              <a:cxnLst/>
              <a:rect l="0" t="0" r="0" b="0"/>
              <a:pathLst>
                <a:path w="45722" h="274321">
                  <a:moveTo>
                    <a:pt x="45721" y="0"/>
                  </a:moveTo>
                  <a:lnTo>
                    <a:pt x="45721" y="4045"/>
                  </a:lnTo>
                  <a:lnTo>
                    <a:pt x="32723" y="39489"/>
                  </a:lnTo>
                  <a:lnTo>
                    <a:pt x="22801" y="73370"/>
                  </a:lnTo>
                  <a:lnTo>
                    <a:pt x="15223" y="105841"/>
                  </a:lnTo>
                  <a:lnTo>
                    <a:pt x="9872" y="139170"/>
                  </a:lnTo>
                  <a:lnTo>
                    <a:pt x="6030" y="173599"/>
                  </a:lnTo>
                  <a:lnTo>
                    <a:pt x="1191" y="211527"/>
                  </a:lnTo>
                  <a:lnTo>
                    <a:pt x="157" y="248961"/>
                  </a:lnTo>
                  <a:lnTo>
                    <a:pt x="0" y="2743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261"/>
            <p:cNvSpPr/>
            <p:nvPr/>
          </p:nvSpPr>
          <p:spPr>
            <a:xfrm>
              <a:off x="518159" y="5352906"/>
              <a:ext cx="137161" cy="11575"/>
            </a:xfrm>
            <a:custGeom>
              <a:avLst/>
              <a:gdLst/>
              <a:ahLst/>
              <a:cxnLst/>
              <a:rect l="0" t="0" r="0" b="0"/>
              <a:pathLst>
                <a:path w="137161" h="11575">
                  <a:moveTo>
                    <a:pt x="0" y="11574"/>
                  </a:moveTo>
                  <a:lnTo>
                    <a:pt x="4045" y="7528"/>
                  </a:lnTo>
                  <a:lnTo>
                    <a:pt x="8290" y="5542"/>
                  </a:lnTo>
                  <a:lnTo>
                    <a:pt x="42605" y="0"/>
                  </a:lnTo>
                  <a:lnTo>
                    <a:pt x="55343" y="221"/>
                  </a:lnTo>
                  <a:lnTo>
                    <a:pt x="93398" y="3461"/>
                  </a:lnTo>
                  <a:lnTo>
                    <a:pt x="137160" y="395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262"/>
            <p:cNvSpPr/>
            <p:nvPr/>
          </p:nvSpPr>
          <p:spPr>
            <a:xfrm>
              <a:off x="1266596" y="5206769"/>
              <a:ext cx="720063" cy="682605"/>
            </a:xfrm>
            <a:custGeom>
              <a:avLst/>
              <a:gdLst/>
              <a:ahLst/>
              <a:cxnLst/>
              <a:rect l="0" t="0" r="0" b="0"/>
              <a:pathLst>
                <a:path w="720063" h="682605">
                  <a:moveTo>
                    <a:pt x="493624" y="58649"/>
                  </a:moveTo>
                  <a:lnTo>
                    <a:pt x="489578" y="58649"/>
                  </a:lnTo>
                  <a:lnTo>
                    <a:pt x="485335" y="56392"/>
                  </a:lnTo>
                  <a:lnTo>
                    <a:pt x="453532" y="30133"/>
                  </a:lnTo>
                  <a:lnTo>
                    <a:pt x="423803" y="16359"/>
                  </a:lnTo>
                  <a:lnTo>
                    <a:pt x="386196" y="5486"/>
                  </a:lnTo>
                  <a:lnTo>
                    <a:pt x="356241" y="0"/>
                  </a:lnTo>
                  <a:lnTo>
                    <a:pt x="323660" y="632"/>
                  </a:lnTo>
                  <a:lnTo>
                    <a:pt x="289453" y="6183"/>
                  </a:lnTo>
                  <a:lnTo>
                    <a:pt x="255610" y="15447"/>
                  </a:lnTo>
                  <a:lnTo>
                    <a:pt x="221029" y="28916"/>
                  </a:lnTo>
                  <a:lnTo>
                    <a:pt x="189335" y="45890"/>
                  </a:lnTo>
                  <a:lnTo>
                    <a:pt x="158495" y="67005"/>
                  </a:lnTo>
                  <a:lnTo>
                    <a:pt x="127908" y="91606"/>
                  </a:lnTo>
                  <a:lnTo>
                    <a:pt x="99655" y="120343"/>
                  </a:lnTo>
                  <a:lnTo>
                    <a:pt x="75196" y="152565"/>
                  </a:lnTo>
                  <a:lnTo>
                    <a:pt x="51862" y="188924"/>
                  </a:lnTo>
                  <a:lnTo>
                    <a:pt x="31119" y="226507"/>
                  </a:lnTo>
                  <a:lnTo>
                    <a:pt x="20520" y="252633"/>
                  </a:lnTo>
                  <a:lnTo>
                    <a:pt x="12985" y="281178"/>
                  </a:lnTo>
                  <a:lnTo>
                    <a:pt x="6816" y="308540"/>
                  </a:lnTo>
                  <a:lnTo>
                    <a:pt x="2097" y="334812"/>
                  </a:lnTo>
                  <a:lnTo>
                    <a:pt x="0" y="360601"/>
                  </a:lnTo>
                  <a:lnTo>
                    <a:pt x="1326" y="386172"/>
                  </a:lnTo>
                  <a:lnTo>
                    <a:pt x="5584" y="411649"/>
                  </a:lnTo>
                  <a:lnTo>
                    <a:pt x="13122" y="437083"/>
                  </a:lnTo>
                  <a:lnTo>
                    <a:pt x="22116" y="462498"/>
                  </a:lnTo>
                  <a:lnTo>
                    <a:pt x="32605" y="487905"/>
                  </a:lnTo>
                  <a:lnTo>
                    <a:pt x="53636" y="525161"/>
                  </a:lnTo>
                  <a:lnTo>
                    <a:pt x="80941" y="558026"/>
                  </a:lnTo>
                  <a:lnTo>
                    <a:pt x="110480" y="588366"/>
                  </a:lnTo>
                  <a:lnTo>
                    <a:pt x="142374" y="613819"/>
                  </a:lnTo>
                  <a:lnTo>
                    <a:pt x="169025" y="629666"/>
                  </a:lnTo>
                  <a:lnTo>
                    <a:pt x="195547" y="642916"/>
                  </a:lnTo>
                  <a:lnTo>
                    <a:pt x="222291" y="654451"/>
                  </a:lnTo>
                  <a:lnTo>
                    <a:pt x="251112" y="665222"/>
                  </a:lnTo>
                  <a:lnTo>
                    <a:pt x="280854" y="673396"/>
                  </a:lnTo>
                  <a:lnTo>
                    <a:pt x="311005" y="679003"/>
                  </a:lnTo>
                  <a:lnTo>
                    <a:pt x="341339" y="681497"/>
                  </a:lnTo>
                  <a:lnTo>
                    <a:pt x="371754" y="682604"/>
                  </a:lnTo>
                  <a:lnTo>
                    <a:pt x="402206" y="682249"/>
                  </a:lnTo>
                  <a:lnTo>
                    <a:pt x="432673" y="679270"/>
                  </a:lnTo>
                  <a:lnTo>
                    <a:pt x="460890" y="672865"/>
                  </a:lnTo>
                  <a:lnTo>
                    <a:pt x="487542" y="663529"/>
                  </a:lnTo>
                  <a:lnTo>
                    <a:pt x="513498" y="650911"/>
                  </a:lnTo>
                  <a:lnTo>
                    <a:pt x="539145" y="639095"/>
                  </a:lnTo>
                  <a:lnTo>
                    <a:pt x="564655" y="626505"/>
                  </a:lnTo>
                  <a:lnTo>
                    <a:pt x="601123" y="600378"/>
                  </a:lnTo>
                  <a:lnTo>
                    <a:pt x="629615" y="571188"/>
                  </a:lnTo>
                  <a:lnTo>
                    <a:pt x="657436" y="540242"/>
                  </a:lnTo>
                  <a:lnTo>
                    <a:pt x="677157" y="503792"/>
                  </a:lnTo>
                  <a:lnTo>
                    <a:pt x="688364" y="475777"/>
                  </a:lnTo>
                  <a:lnTo>
                    <a:pt x="698990" y="448652"/>
                  </a:lnTo>
                  <a:lnTo>
                    <a:pt x="708510" y="421637"/>
                  </a:lnTo>
                  <a:lnTo>
                    <a:pt x="715564" y="392697"/>
                  </a:lnTo>
                  <a:lnTo>
                    <a:pt x="719263" y="362903"/>
                  </a:lnTo>
                  <a:lnTo>
                    <a:pt x="720062" y="332726"/>
                  </a:lnTo>
                  <a:lnTo>
                    <a:pt x="717593" y="302381"/>
                  </a:lnTo>
                  <a:lnTo>
                    <a:pt x="711416" y="274220"/>
                  </a:lnTo>
                  <a:lnTo>
                    <a:pt x="703026" y="246746"/>
                  </a:lnTo>
                  <a:lnTo>
                    <a:pt x="693653" y="217601"/>
                  </a:lnTo>
                  <a:lnTo>
                    <a:pt x="674812" y="180723"/>
                  </a:lnTo>
                  <a:lnTo>
                    <a:pt x="653142" y="144302"/>
                  </a:lnTo>
                  <a:lnTo>
                    <a:pt x="616981" y="106238"/>
                  </a:lnTo>
                  <a:lnTo>
                    <a:pt x="587277" y="82911"/>
                  </a:lnTo>
                  <a:lnTo>
                    <a:pt x="557026" y="64898"/>
                  </a:lnTo>
                  <a:lnTo>
                    <a:pt x="527460" y="48836"/>
                  </a:lnTo>
                  <a:lnTo>
                    <a:pt x="494287" y="30496"/>
                  </a:lnTo>
                  <a:lnTo>
                    <a:pt x="473217" y="23498"/>
                  </a:lnTo>
                  <a:lnTo>
                    <a:pt x="455524" y="2054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263"/>
            <p:cNvSpPr/>
            <p:nvPr/>
          </p:nvSpPr>
          <p:spPr>
            <a:xfrm>
              <a:off x="1295400" y="5234939"/>
              <a:ext cx="411479" cy="342901"/>
            </a:xfrm>
            <a:custGeom>
              <a:avLst/>
              <a:gdLst/>
              <a:ahLst/>
              <a:cxnLst/>
              <a:rect l="0" t="0" r="0" b="0"/>
              <a:pathLst>
                <a:path w="411479" h="342901">
                  <a:moveTo>
                    <a:pt x="411478" y="0"/>
                  </a:moveTo>
                  <a:lnTo>
                    <a:pt x="407434" y="0"/>
                  </a:lnTo>
                  <a:lnTo>
                    <a:pt x="403191" y="2258"/>
                  </a:lnTo>
                  <a:lnTo>
                    <a:pt x="368873" y="24473"/>
                  </a:lnTo>
                  <a:lnTo>
                    <a:pt x="336773" y="46697"/>
                  </a:lnTo>
                  <a:lnTo>
                    <a:pt x="302837" y="70530"/>
                  </a:lnTo>
                  <a:lnTo>
                    <a:pt x="273738" y="94276"/>
                  </a:lnTo>
                  <a:lnTo>
                    <a:pt x="243666" y="120503"/>
                  </a:lnTo>
                  <a:lnTo>
                    <a:pt x="213308" y="144361"/>
                  </a:lnTo>
                  <a:lnTo>
                    <a:pt x="182864" y="169774"/>
                  </a:lnTo>
                  <a:lnTo>
                    <a:pt x="152394" y="198753"/>
                  </a:lnTo>
                  <a:lnTo>
                    <a:pt x="121917" y="226529"/>
                  </a:lnTo>
                  <a:lnTo>
                    <a:pt x="91438" y="250847"/>
                  </a:lnTo>
                  <a:lnTo>
                    <a:pt x="54845" y="281818"/>
                  </a:lnTo>
                  <a:lnTo>
                    <a:pt x="18357" y="319559"/>
                  </a:lnTo>
                  <a:lnTo>
                    <a:pt x="6755" y="329305"/>
                  </a:lnTo>
                  <a:lnTo>
                    <a:pt x="3001" y="334883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264"/>
            <p:cNvSpPr/>
            <p:nvPr/>
          </p:nvSpPr>
          <p:spPr>
            <a:xfrm>
              <a:off x="1417320" y="5349239"/>
              <a:ext cx="472440" cy="434342"/>
            </a:xfrm>
            <a:custGeom>
              <a:avLst/>
              <a:gdLst/>
              <a:ahLst/>
              <a:cxnLst/>
              <a:rect l="0" t="0" r="0" b="0"/>
              <a:pathLst>
                <a:path w="472440" h="434342">
                  <a:moveTo>
                    <a:pt x="472439" y="0"/>
                  </a:moveTo>
                  <a:lnTo>
                    <a:pt x="472439" y="4045"/>
                  </a:lnTo>
                  <a:lnTo>
                    <a:pt x="467924" y="8289"/>
                  </a:lnTo>
                  <a:lnTo>
                    <a:pt x="436615" y="36045"/>
                  </a:lnTo>
                  <a:lnTo>
                    <a:pt x="410424" y="67297"/>
                  </a:lnTo>
                  <a:lnTo>
                    <a:pt x="378532" y="103321"/>
                  </a:lnTo>
                  <a:lnTo>
                    <a:pt x="347530" y="136164"/>
                  </a:lnTo>
                  <a:lnTo>
                    <a:pt x="311533" y="169602"/>
                  </a:lnTo>
                  <a:lnTo>
                    <a:pt x="274056" y="204063"/>
                  </a:lnTo>
                  <a:lnTo>
                    <a:pt x="247956" y="225316"/>
                  </a:lnTo>
                  <a:lnTo>
                    <a:pt x="219421" y="246050"/>
                  </a:lnTo>
                  <a:lnTo>
                    <a:pt x="192065" y="266553"/>
                  </a:lnTo>
                  <a:lnTo>
                    <a:pt x="155121" y="297138"/>
                  </a:lnTo>
                  <a:lnTo>
                    <a:pt x="122725" y="325389"/>
                  </a:lnTo>
                  <a:lnTo>
                    <a:pt x="85484" y="361736"/>
                  </a:lnTo>
                  <a:lnTo>
                    <a:pt x="49277" y="390209"/>
                  </a:lnTo>
                  <a:lnTo>
                    <a:pt x="12491" y="425475"/>
                  </a:lnTo>
                  <a:lnTo>
                    <a:pt x="10868" y="428430"/>
                  </a:lnTo>
                  <a:lnTo>
                    <a:pt x="8938" y="430400"/>
                  </a:lnTo>
                  <a:lnTo>
                    <a:pt x="0" y="4343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265"/>
            <p:cNvSpPr/>
            <p:nvPr/>
          </p:nvSpPr>
          <p:spPr>
            <a:xfrm>
              <a:off x="1631337" y="5532118"/>
              <a:ext cx="342242" cy="373383"/>
            </a:xfrm>
            <a:custGeom>
              <a:avLst/>
              <a:gdLst/>
              <a:ahLst/>
              <a:cxnLst/>
              <a:rect l="0" t="0" r="0" b="0"/>
              <a:pathLst>
                <a:path w="342242" h="373383">
                  <a:moveTo>
                    <a:pt x="342241" y="0"/>
                  </a:moveTo>
                  <a:lnTo>
                    <a:pt x="331636" y="10608"/>
                  </a:lnTo>
                  <a:lnTo>
                    <a:pt x="308712" y="46653"/>
                  </a:lnTo>
                  <a:lnTo>
                    <a:pt x="280680" y="82468"/>
                  </a:lnTo>
                  <a:lnTo>
                    <a:pt x="257396" y="112959"/>
                  </a:lnTo>
                  <a:lnTo>
                    <a:pt x="228580" y="148429"/>
                  </a:lnTo>
                  <a:lnTo>
                    <a:pt x="194452" y="185750"/>
                  </a:lnTo>
                  <a:lnTo>
                    <a:pt x="161669" y="222771"/>
                  </a:lnTo>
                  <a:lnTo>
                    <a:pt x="126366" y="255567"/>
                  </a:lnTo>
                  <a:lnTo>
                    <a:pt x="94081" y="286733"/>
                  </a:lnTo>
                  <a:lnTo>
                    <a:pt x="63067" y="315723"/>
                  </a:lnTo>
                  <a:lnTo>
                    <a:pt x="26761" y="341547"/>
                  </a:lnTo>
                  <a:lnTo>
                    <a:pt x="4332" y="362040"/>
                  </a:lnTo>
                  <a:lnTo>
                    <a:pt x="0" y="371720"/>
                  </a:lnTo>
                  <a:lnTo>
                    <a:pt x="626" y="372273"/>
                  </a:lnTo>
                  <a:lnTo>
                    <a:pt x="6963" y="37338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266"/>
            <p:cNvSpPr/>
            <p:nvPr/>
          </p:nvSpPr>
          <p:spPr>
            <a:xfrm>
              <a:off x="2118359" y="5631180"/>
              <a:ext cx="152401" cy="22860"/>
            </a:xfrm>
            <a:custGeom>
              <a:avLst/>
              <a:gdLst/>
              <a:ahLst/>
              <a:cxnLst/>
              <a:rect l="0" t="0" r="0" b="0"/>
              <a:pathLst>
                <a:path w="152401" h="22860">
                  <a:moveTo>
                    <a:pt x="0" y="0"/>
                  </a:moveTo>
                  <a:lnTo>
                    <a:pt x="33466" y="0"/>
                  </a:lnTo>
                  <a:lnTo>
                    <a:pt x="65594" y="4045"/>
                  </a:lnTo>
                  <a:lnTo>
                    <a:pt x="94601" y="10605"/>
                  </a:lnTo>
                  <a:lnTo>
                    <a:pt x="127813" y="15171"/>
                  </a:lnTo>
                  <a:lnTo>
                    <a:pt x="152400" y="228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267"/>
            <p:cNvSpPr/>
            <p:nvPr/>
          </p:nvSpPr>
          <p:spPr>
            <a:xfrm>
              <a:off x="2287403" y="5380163"/>
              <a:ext cx="712997" cy="665553"/>
            </a:xfrm>
            <a:custGeom>
              <a:avLst/>
              <a:gdLst/>
              <a:ahLst/>
              <a:cxnLst/>
              <a:rect l="0" t="0" r="0" b="0"/>
              <a:pathLst>
                <a:path w="712997" h="665553">
                  <a:moveTo>
                    <a:pt x="455797" y="30037"/>
                  </a:moveTo>
                  <a:lnTo>
                    <a:pt x="451751" y="30037"/>
                  </a:lnTo>
                  <a:lnTo>
                    <a:pt x="447507" y="27778"/>
                  </a:lnTo>
                  <a:lnTo>
                    <a:pt x="409861" y="7118"/>
                  </a:lnTo>
                  <a:lnTo>
                    <a:pt x="399820" y="2916"/>
                  </a:lnTo>
                  <a:lnTo>
                    <a:pt x="366414" y="0"/>
                  </a:lnTo>
                  <a:lnTo>
                    <a:pt x="338060" y="3733"/>
                  </a:lnTo>
                  <a:lnTo>
                    <a:pt x="308211" y="10201"/>
                  </a:lnTo>
                  <a:lnTo>
                    <a:pt x="277917" y="21525"/>
                  </a:lnTo>
                  <a:lnTo>
                    <a:pt x="243447" y="39651"/>
                  </a:lnTo>
                  <a:lnTo>
                    <a:pt x="206424" y="61106"/>
                  </a:lnTo>
                  <a:lnTo>
                    <a:pt x="168642" y="87597"/>
                  </a:lnTo>
                  <a:lnTo>
                    <a:pt x="130637" y="120939"/>
                  </a:lnTo>
                  <a:lnTo>
                    <a:pt x="96610" y="157629"/>
                  </a:lnTo>
                  <a:lnTo>
                    <a:pt x="69124" y="195312"/>
                  </a:lnTo>
                  <a:lnTo>
                    <a:pt x="52802" y="222872"/>
                  </a:lnTo>
                  <a:lnTo>
                    <a:pt x="37927" y="251207"/>
                  </a:lnTo>
                  <a:lnTo>
                    <a:pt x="25673" y="277913"/>
                  </a:lnTo>
                  <a:lnTo>
                    <a:pt x="14580" y="306151"/>
                  </a:lnTo>
                  <a:lnTo>
                    <a:pt x="5701" y="335633"/>
                  </a:lnTo>
                  <a:lnTo>
                    <a:pt x="1753" y="365671"/>
                  </a:lnTo>
                  <a:lnTo>
                    <a:pt x="0" y="393695"/>
                  </a:lnTo>
                  <a:lnTo>
                    <a:pt x="67" y="420263"/>
                  </a:lnTo>
                  <a:lnTo>
                    <a:pt x="2919" y="446182"/>
                  </a:lnTo>
                  <a:lnTo>
                    <a:pt x="9265" y="471811"/>
                  </a:lnTo>
                  <a:lnTo>
                    <a:pt x="24618" y="507783"/>
                  </a:lnTo>
                  <a:lnTo>
                    <a:pt x="45253" y="539891"/>
                  </a:lnTo>
                  <a:lnTo>
                    <a:pt x="69712" y="570852"/>
                  </a:lnTo>
                  <a:lnTo>
                    <a:pt x="98407" y="599219"/>
                  </a:lnTo>
                  <a:lnTo>
                    <a:pt x="130617" y="621452"/>
                  </a:lnTo>
                  <a:lnTo>
                    <a:pt x="166971" y="638764"/>
                  </a:lnTo>
                  <a:lnTo>
                    <a:pt x="192809" y="648562"/>
                  </a:lnTo>
                  <a:lnTo>
                    <a:pt x="221227" y="655739"/>
                  </a:lnTo>
                  <a:lnTo>
                    <a:pt x="248532" y="661751"/>
                  </a:lnTo>
                  <a:lnTo>
                    <a:pt x="275626" y="665552"/>
                  </a:lnTo>
                  <a:lnTo>
                    <a:pt x="304600" y="664418"/>
                  </a:lnTo>
                  <a:lnTo>
                    <a:pt x="336669" y="661093"/>
                  </a:lnTo>
                  <a:lnTo>
                    <a:pt x="368985" y="656792"/>
                  </a:lnTo>
                  <a:lnTo>
                    <a:pt x="397457" y="652058"/>
                  </a:lnTo>
                  <a:lnTo>
                    <a:pt x="424223" y="644875"/>
                  </a:lnTo>
                  <a:lnTo>
                    <a:pt x="451077" y="635191"/>
                  </a:lnTo>
                  <a:lnTo>
                    <a:pt x="479945" y="622420"/>
                  </a:lnTo>
                  <a:lnTo>
                    <a:pt x="516668" y="600950"/>
                  </a:lnTo>
                  <a:lnTo>
                    <a:pt x="553043" y="578502"/>
                  </a:lnTo>
                  <a:lnTo>
                    <a:pt x="586587" y="547675"/>
                  </a:lnTo>
                  <a:lnTo>
                    <a:pt x="617973" y="515774"/>
                  </a:lnTo>
                  <a:lnTo>
                    <a:pt x="636249" y="490607"/>
                  </a:lnTo>
                  <a:lnTo>
                    <a:pt x="651991" y="463333"/>
                  </a:lnTo>
                  <a:lnTo>
                    <a:pt x="664631" y="437102"/>
                  </a:lnTo>
                  <a:lnTo>
                    <a:pt x="675894" y="411333"/>
                  </a:lnTo>
                  <a:lnTo>
                    <a:pt x="685698" y="384921"/>
                  </a:lnTo>
                  <a:lnTo>
                    <a:pt x="692877" y="356250"/>
                  </a:lnTo>
                  <a:lnTo>
                    <a:pt x="698889" y="328831"/>
                  </a:lnTo>
                  <a:lnTo>
                    <a:pt x="704383" y="302535"/>
                  </a:lnTo>
                  <a:lnTo>
                    <a:pt x="709648" y="276735"/>
                  </a:lnTo>
                  <a:lnTo>
                    <a:pt x="712553" y="251159"/>
                  </a:lnTo>
                  <a:lnTo>
                    <a:pt x="712996" y="225680"/>
                  </a:lnTo>
                  <a:lnTo>
                    <a:pt x="710371" y="200244"/>
                  </a:lnTo>
                  <a:lnTo>
                    <a:pt x="706383" y="174828"/>
                  </a:lnTo>
                  <a:lnTo>
                    <a:pt x="700095" y="150268"/>
                  </a:lnTo>
                  <a:lnTo>
                    <a:pt x="683120" y="117402"/>
                  </a:lnTo>
                  <a:lnTo>
                    <a:pt x="666145" y="87060"/>
                  </a:lnTo>
                  <a:lnTo>
                    <a:pt x="644556" y="62455"/>
                  </a:lnTo>
                  <a:lnTo>
                    <a:pt x="607352" y="38541"/>
                  </a:lnTo>
                  <a:lnTo>
                    <a:pt x="575207" y="22678"/>
                  </a:lnTo>
                  <a:lnTo>
                    <a:pt x="538872" y="9511"/>
                  </a:lnTo>
                  <a:lnTo>
                    <a:pt x="501295" y="2506"/>
                  </a:lnTo>
                  <a:lnTo>
                    <a:pt x="463350" y="2688"/>
                  </a:lnTo>
                  <a:lnTo>
                    <a:pt x="425296" y="5847"/>
                  </a:lnTo>
                  <a:lnTo>
                    <a:pt x="391725" y="9039"/>
                  </a:lnTo>
                  <a:lnTo>
                    <a:pt x="349115" y="2241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268"/>
            <p:cNvSpPr/>
            <p:nvPr/>
          </p:nvSpPr>
          <p:spPr>
            <a:xfrm>
              <a:off x="2312470" y="5455918"/>
              <a:ext cx="522171" cy="308504"/>
            </a:xfrm>
            <a:custGeom>
              <a:avLst/>
              <a:gdLst/>
              <a:ahLst/>
              <a:cxnLst/>
              <a:rect l="0" t="0" r="0" b="0"/>
              <a:pathLst>
                <a:path w="522171" h="308504">
                  <a:moveTo>
                    <a:pt x="522170" y="0"/>
                  </a:moveTo>
                  <a:lnTo>
                    <a:pt x="507479" y="848"/>
                  </a:lnTo>
                  <a:lnTo>
                    <a:pt x="490441" y="6931"/>
                  </a:lnTo>
                  <a:lnTo>
                    <a:pt x="464569" y="21470"/>
                  </a:lnTo>
                  <a:lnTo>
                    <a:pt x="431393" y="36792"/>
                  </a:lnTo>
                  <a:lnTo>
                    <a:pt x="399976" y="51166"/>
                  </a:lnTo>
                  <a:lnTo>
                    <a:pt x="363855" y="70195"/>
                  </a:lnTo>
                  <a:lnTo>
                    <a:pt x="330388" y="91920"/>
                  </a:lnTo>
                  <a:lnTo>
                    <a:pt x="304853" y="106894"/>
                  </a:lnTo>
                  <a:lnTo>
                    <a:pt x="277418" y="122863"/>
                  </a:lnTo>
                  <a:lnTo>
                    <a:pt x="251113" y="141248"/>
                  </a:lnTo>
                  <a:lnTo>
                    <a:pt x="225310" y="160708"/>
                  </a:lnTo>
                  <a:lnTo>
                    <a:pt x="198886" y="179800"/>
                  </a:lnTo>
                  <a:lnTo>
                    <a:pt x="170207" y="196752"/>
                  </a:lnTo>
                  <a:lnTo>
                    <a:pt x="140528" y="215011"/>
                  </a:lnTo>
                  <a:lnTo>
                    <a:pt x="112098" y="233568"/>
                  </a:lnTo>
                  <a:lnTo>
                    <a:pt x="77051" y="258296"/>
                  </a:lnTo>
                  <a:lnTo>
                    <a:pt x="46066" y="280862"/>
                  </a:lnTo>
                  <a:lnTo>
                    <a:pt x="21267" y="296955"/>
                  </a:lnTo>
                  <a:lnTo>
                    <a:pt x="4513" y="303324"/>
                  </a:lnTo>
                  <a:lnTo>
                    <a:pt x="1805" y="305510"/>
                  </a:lnTo>
                  <a:lnTo>
                    <a:pt x="0" y="307813"/>
                  </a:lnTo>
                  <a:lnTo>
                    <a:pt x="489" y="308503"/>
                  </a:lnTo>
                  <a:lnTo>
                    <a:pt x="16512" y="304390"/>
                  </a:lnTo>
                  <a:lnTo>
                    <a:pt x="26869" y="29718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269"/>
            <p:cNvSpPr/>
            <p:nvPr/>
          </p:nvSpPr>
          <p:spPr>
            <a:xfrm>
              <a:off x="2434046" y="5593080"/>
              <a:ext cx="507273" cy="345913"/>
            </a:xfrm>
            <a:custGeom>
              <a:avLst/>
              <a:gdLst/>
              <a:ahLst/>
              <a:cxnLst/>
              <a:rect l="0" t="0" r="0" b="0"/>
              <a:pathLst>
                <a:path w="507273" h="345913">
                  <a:moveTo>
                    <a:pt x="507272" y="0"/>
                  </a:moveTo>
                  <a:lnTo>
                    <a:pt x="489577" y="15438"/>
                  </a:lnTo>
                  <a:lnTo>
                    <a:pt x="459380" y="39286"/>
                  </a:lnTo>
                  <a:lnTo>
                    <a:pt x="422523" y="62949"/>
                  </a:lnTo>
                  <a:lnTo>
                    <a:pt x="390440" y="86667"/>
                  </a:lnTo>
                  <a:lnTo>
                    <a:pt x="354122" y="112886"/>
                  </a:lnTo>
                  <a:lnTo>
                    <a:pt x="328292" y="129757"/>
                  </a:lnTo>
                  <a:lnTo>
                    <a:pt x="299879" y="148545"/>
                  </a:lnTo>
                  <a:lnTo>
                    <a:pt x="270318" y="168183"/>
                  </a:lnTo>
                  <a:lnTo>
                    <a:pt x="241093" y="187354"/>
                  </a:lnTo>
                  <a:lnTo>
                    <a:pt x="213993" y="204342"/>
                  </a:lnTo>
                  <a:lnTo>
                    <a:pt x="185579" y="222616"/>
                  </a:lnTo>
                  <a:lnTo>
                    <a:pt x="156866" y="242027"/>
                  </a:lnTo>
                  <a:lnTo>
                    <a:pt x="129992" y="261942"/>
                  </a:lnTo>
                  <a:lnTo>
                    <a:pt x="103937" y="277567"/>
                  </a:lnTo>
                  <a:lnTo>
                    <a:pt x="67726" y="298142"/>
                  </a:lnTo>
                  <a:lnTo>
                    <a:pt x="37806" y="318066"/>
                  </a:lnTo>
                  <a:lnTo>
                    <a:pt x="4902" y="339095"/>
                  </a:lnTo>
                  <a:lnTo>
                    <a:pt x="363" y="344877"/>
                  </a:lnTo>
                  <a:lnTo>
                    <a:pt x="0" y="345912"/>
                  </a:lnTo>
                  <a:lnTo>
                    <a:pt x="605" y="345755"/>
                  </a:lnTo>
                  <a:lnTo>
                    <a:pt x="38195" y="323371"/>
                  </a:lnTo>
                  <a:lnTo>
                    <a:pt x="42454" y="32003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270"/>
            <p:cNvSpPr/>
            <p:nvPr/>
          </p:nvSpPr>
          <p:spPr>
            <a:xfrm>
              <a:off x="2651759" y="5722618"/>
              <a:ext cx="320042" cy="289563"/>
            </a:xfrm>
            <a:custGeom>
              <a:avLst/>
              <a:gdLst/>
              <a:ahLst/>
              <a:cxnLst/>
              <a:rect l="0" t="0" r="0" b="0"/>
              <a:pathLst>
                <a:path w="320042" h="289563">
                  <a:moveTo>
                    <a:pt x="320041" y="0"/>
                  </a:moveTo>
                  <a:lnTo>
                    <a:pt x="315995" y="0"/>
                  </a:lnTo>
                  <a:lnTo>
                    <a:pt x="314803" y="848"/>
                  </a:lnTo>
                  <a:lnTo>
                    <a:pt x="314009" y="2258"/>
                  </a:lnTo>
                  <a:lnTo>
                    <a:pt x="308688" y="14653"/>
                  </a:lnTo>
                  <a:lnTo>
                    <a:pt x="273324" y="47398"/>
                  </a:lnTo>
                  <a:lnTo>
                    <a:pt x="242797" y="77379"/>
                  </a:lnTo>
                  <a:lnTo>
                    <a:pt x="213992" y="105243"/>
                  </a:lnTo>
                  <a:lnTo>
                    <a:pt x="179868" y="134948"/>
                  </a:lnTo>
                  <a:lnTo>
                    <a:pt x="147087" y="164351"/>
                  </a:lnTo>
                  <a:lnTo>
                    <a:pt x="111784" y="190373"/>
                  </a:lnTo>
                  <a:lnTo>
                    <a:pt x="79501" y="218310"/>
                  </a:lnTo>
                  <a:lnTo>
                    <a:pt x="49331" y="242203"/>
                  </a:lnTo>
                  <a:lnTo>
                    <a:pt x="12140" y="271230"/>
                  </a:lnTo>
                  <a:lnTo>
                    <a:pt x="5395" y="279438"/>
                  </a:lnTo>
                  <a:lnTo>
                    <a:pt x="0" y="28956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271"/>
            <p:cNvSpPr/>
            <p:nvPr/>
          </p:nvSpPr>
          <p:spPr>
            <a:xfrm>
              <a:off x="3070859" y="5730239"/>
              <a:ext cx="220982" cy="38101"/>
            </a:xfrm>
            <a:custGeom>
              <a:avLst/>
              <a:gdLst/>
              <a:ahLst/>
              <a:cxnLst/>
              <a:rect l="0" t="0" r="0" b="0"/>
              <a:pathLst>
                <a:path w="220982" h="38101">
                  <a:moveTo>
                    <a:pt x="0" y="0"/>
                  </a:moveTo>
                  <a:lnTo>
                    <a:pt x="4044" y="0"/>
                  </a:lnTo>
                  <a:lnTo>
                    <a:pt x="41183" y="7761"/>
                  </a:lnTo>
                  <a:lnTo>
                    <a:pt x="72691" y="12648"/>
                  </a:lnTo>
                  <a:lnTo>
                    <a:pt x="104701" y="15318"/>
                  </a:lnTo>
                  <a:lnTo>
                    <a:pt x="139772" y="21097"/>
                  </a:lnTo>
                  <a:lnTo>
                    <a:pt x="171142" y="27324"/>
                  </a:lnTo>
                  <a:lnTo>
                    <a:pt x="208772" y="34109"/>
                  </a:lnTo>
                  <a:lnTo>
                    <a:pt x="220981" y="381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272"/>
            <p:cNvSpPr/>
            <p:nvPr/>
          </p:nvSpPr>
          <p:spPr>
            <a:xfrm>
              <a:off x="3318226" y="5631180"/>
              <a:ext cx="72675" cy="257429"/>
            </a:xfrm>
            <a:custGeom>
              <a:avLst/>
              <a:gdLst/>
              <a:ahLst/>
              <a:cxnLst/>
              <a:rect l="0" t="0" r="0" b="0"/>
              <a:pathLst>
                <a:path w="72675" h="257429">
                  <a:moveTo>
                    <a:pt x="72674" y="0"/>
                  </a:moveTo>
                  <a:lnTo>
                    <a:pt x="68628" y="4045"/>
                  </a:lnTo>
                  <a:lnTo>
                    <a:pt x="66641" y="10546"/>
                  </a:lnTo>
                  <a:lnTo>
                    <a:pt x="59179" y="40335"/>
                  </a:lnTo>
                  <a:lnTo>
                    <a:pt x="49656" y="77142"/>
                  </a:lnTo>
                  <a:lnTo>
                    <a:pt x="39622" y="112981"/>
                  </a:lnTo>
                  <a:lnTo>
                    <a:pt x="29487" y="150603"/>
                  </a:lnTo>
                  <a:lnTo>
                    <a:pt x="19331" y="188388"/>
                  </a:lnTo>
                  <a:lnTo>
                    <a:pt x="7479" y="222237"/>
                  </a:lnTo>
                  <a:lnTo>
                    <a:pt x="4251" y="237533"/>
                  </a:lnTo>
                  <a:lnTo>
                    <a:pt x="495" y="244706"/>
                  </a:lnTo>
                  <a:lnTo>
                    <a:pt x="0" y="247804"/>
                  </a:lnTo>
                  <a:lnTo>
                    <a:pt x="517" y="250716"/>
                  </a:lnTo>
                  <a:lnTo>
                    <a:pt x="3387" y="257428"/>
                  </a:lnTo>
                  <a:lnTo>
                    <a:pt x="3623" y="257131"/>
                  </a:lnTo>
                  <a:lnTo>
                    <a:pt x="3884" y="254545"/>
                  </a:lnTo>
                  <a:lnTo>
                    <a:pt x="4801" y="253517"/>
                  </a:lnTo>
                  <a:lnTo>
                    <a:pt x="11714" y="2514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273"/>
            <p:cNvSpPr/>
            <p:nvPr/>
          </p:nvSpPr>
          <p:spPr>
            <a:xfrm>
              <a:off x="3489959" y="5593080"/>
              <a:ext cx="38101" cy="335280"/>
            </a:xfrm>
            <a:custGeom>
              <a:avLst/>
              <a:gdLst/>
              <a:ahLst/>
              <a:cxnLst/>
              <a:rect l="0" t="0" r="0" b="0"/>
              <a:pathLst>
                <a:path w="38101" h="335280">
                  <a:moveTo>
                    <a:pt x="38100" y="0"/>
                  </a:moveTo>
                  <a:lnTo>
                    <a:pt x="37253" y="20423"/>
                  </a:lnTo>
                  <a:lnTo>
                    <a:pt x="31540" y="54021"/>
                  </a:lnTo>
                  <a:lnTo>
                    <a:pt x="25453" y="90037"/>
                  </a:lnTo>
                  <a:lnTo>
                    <a:pt x="22782" y="120563"/>
                  </a:lnTo>
                  <a:lnTo>
                    <a:pt x="17850" y="155195"/>
                  </a:lnTo>
                  <a:lnTo>
                    <a:pt x="15166" y="186435"/>
                  </a:lnTo>
                  <a:lnTo>
                    <a:pt x="9361" y="222435"/>
                  </a:lnTo>
                  <a:lnTo>
                    <a:pt x="7965" y="257862"/>
                  </a:lnTo>
                  <a:lnTo>
                    <a:pt x="1634" y="294761"/>
                  </a:lnTo>
                  <a:lnTo>
                    <a:pt x="43" y="332290"/>
                  </a:lnTo>
                  <a:lnTo>
                    <a:pt x="0" y="3352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274"/>
            <p:cNvSpPr/>
            <p:nvPr/>
          </p:nvSpPr>
          <p:spPr>
            <a:xfrm>
              <a:off x="3337559" y="5722618"/>
              <a:ext cx="167642" cy="38101"/>
            </a:xfrm>
            <a:custGeom>
              <a:avLst/>
              <a:gdLst/>
              <a:ahLst/>
              <a:cxnLst/>
              <a:rect l="0" t="0" r="0" b="0"/>
              <a:pathLst>
                <a:path w="167642" h="38101">
                  <a:moveTo>
                    <a:pt x="0" y="0"/>
                  </a:moveTo>
                  <a:lnTo>
                    <a:pt x="14320" y="6033"/>
                  </a:lnTo>
                  <a:lnTo>
                    <a:pt x="46977" y="13514"/>
                  </a:lnTo>
                  <a:lnTo>
                    <a:pt x="80493" y="18946"/>
                  </a:lnTo>
                  <a:lnTo>
                    <a:pt x="109739" y="25745"/>
                  </a:lnTo>
                  <a:lnTo>
                    <a:pt x="143899" y="33124"/>
                  </a:lnTo>
                  <a:lnTo>
                    <a:pt x="167641" y="381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351"/>
          <p:cNvGrpSpPr/>
          <p:nvPr/>
        </p:nvGrpSpPr>
        <p:grpSpPr>
          <a:xfrm>
            <a:off x="3223262" y="4244340"/>
            <a:ext cx="2072490" cy="1379220"/>
            <a:chOff x="3223262" y="4244340"/>
            <a:chExt cx="2072490" cy="1379220"/>
          </a:xfrm>
        </p:grpSpPr>
        <p:sp>
          <p:nvSpPr>
            <p:cNvPr id="158" name="SMARTInkShape-2275"/>
            <p:cNvSpPr/>
            <p:nvPr/>
          </p:nvSpPr>
          <p:spPr>
            <a:xfrm>
              <a:off x="3352800" y="4251959"/>
              <a:ext cx="784860" cy="967742"/>
            </a:xfrm>
            <a:custGeom>
              <a:avLst/>
              <a:gdLst/>
              <a:ahLst/>
              <a:cxnLst/>
              <a:rect l="0" t="0" r="0" b="0"/>
              <a:pathLst>
                <a:path w="784860" h="967742">
                  <a:moveTo>
                    <a:pt x="784859" y="0"/>
                  </a:moveTo>
                  <a:lnTo>
                    <a:pt x="784859" y="10607"/>
                  </a:lnTo>
                  <a:lnTo>
                    <a:pt x="782601" y="15439"/>
                  </a:lnTo>
                  <a:lnTo>
                    <a:pt x="780813" y="17912"/>
                  </a:lnTo>
                  <a:lnTo>
                    <a:pt x="778299" y="29485"/>
                  </a:lnTo>
                  <a:lnTo>
                    <a:pt x="777302" y="64436"/>
                  </a:lnTo>
                  <a:lnTo>
                    <a:pt x="777247" y="99518"/>
                  </a:lnTo>
                  <a:lnTo>
                    <a:pt x="774982" y="137221"/>
                  </a:lnTo>
                  <a:lnTo>
                    <a:pt x="770678" y="167653"/>
                  </a:lnTo>
                  <a:lnTo>
                    <a:pt x="763744" y="204205"/>
                  </a:lnTo>
                  <a:lnTo>
                    <a:pt x="756684" y="233978"/>
                  </a:lnTo>
                  <a:lnTo>
                    <a:pt x="749229" y="263401"/>
                  </a:lnTo>
                  <a:lnTo>
                    <a:pt x="739125" y="298786"/>
                  </a:lnTo>
                  <a:lnTo>
                    <a:pt x="729257" y="328135"/>
                  </a:lnTo>
                  <a:lnTo>
                    <a:pt x="717867" y="358282"/>
                  </a:lnTo>
                  <a:lnTo>
                    <a:pt x="702388" y="394763"/>
                  </a:lnTo>
                  <a:lnTo>
                    <a:pt x="687413" y="432512"/>
                  </a:lnTo>
                  <a:lnTo>
                    <a:pt x="664011" y="470324"/>
                  </a:lnTo>
                  <a:lnTo>
                    <a:pt x="642830" y="506547"/>
                  </a:lnTo>
                  <a:lnTo>
                    <a:pt x="617104" y="541079"/>
                  </a:lnTo>
                  <a:lnTo>
                    <a:pt x="592580" y="577376"/>
                  </a:lnTo>
                  <a:lnTo>
                    <a:pt x="563528" y="613301"/>
                  </a:lnTo>
                  <a:lnTo>
                    <a:pt x="533329" y="646926"/>
                  </a:lnTo>
                  <a:lnTo>
                    <a:pt x="502906" y="678026"/>
                  </a:lnTo>
                  <a:lnTo>
                    <a:pt x="472437" y="708630"/>
                  </a:lnTo>
                  <a:lnTo>
                    <a:pt x="437569" y="739135"/>
                  </a:lnTo>
                  <a:lnTo>
                    <a:pt x="403114" y="773195"/>
                  </a:lnTo>
                  <a:lnTo>
                    <a:pt x="368841" y="799959"/>
                  </a:lnTo>
                  <a:lnTo>
                    <a:pt x="347952" y="816239"/>
                  </a:lnTo>
                  <a:lnTo>
                    <a:pt x="315926" y="832012"/>
                  </a:lnTo>
                  <a:lnTo>
                    <a:pt x="284702" y="851182"/>
                  </a:lnTo>
                  <a:lnTo>
                    <a:pt x="252005" y="870429"/>
                  </a:lnTo>
                  <a:lnTo>
                    <a:pt x="221088" y="885521"/>
                  </a:lnTo>
                  <a:lnTo>
                    <a:pt x="190520" y="900510"/>
                  </a:lnTo>
                  <a:lnTo>
                    <a:pt x="160023" y="911625"/>
                  </a:lnTo>
                  <a:lnTo>
                    <a:pt x="129540" y="921974"/>
                  </a:lnTo>
                  <a:lnTo>
                    <a:pt x="92109" y="931225"/>
                  </a:lnTo>
                  <a:lnTo>
                    <a:pt x="56062" y="944785"/>
                  </a:lnTo>
                  <a:lnTo>
                    <a:pt x="39892" y="952982"/>
                  </a:lnTo>
                  <a:lnTo>
                    <a:pt x="33816" y="956949"/>
                  </a:lnTo>
                  <a:lnTo>
                    <a:pt x="25636" y="959181"/>
                  </a:lnTo>
                  <a:lnTo>
                    <a:pt x="20423" y="959703"/>
                  </a:lnTo>
                  <a:lnTo>
                    <a:pt x="15285" y="962193"/>
                  </a:lnTo>
                  <a:lnTo>
                    <a:pt x="10179" y="965274"/>
                  </a:lnTo>
                  <a:lnTo>
                    <a:pt x="0" y="9677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276"/>
            <p:cNvSpPr/>
            <p:nvPr/>
          </p:nvSpPr>
          <p:spPr>
            <a:xfrm>
              <a:off x="3223262" y="5052164"/>
              <a:ext cx="274318" cy="273013"/>
            </a:xfrm>
            <a:custGeom>
              <a:avLst/>
              <a:gdLst/>
              <a:ahLst/>
              <a:cxnLst/>
              <a:rect l="0" t="0" r="0" b="0"/>
              <a:pathLst>
                <a:path w="274318" h="273013">
                  <a:moveTo>
                    <a:pt x="91438" y="30375"/>
                  </a:moveTo>
                  <a:lnTo>
                    <a:pt x="91438" y="34420"/>
                  </a:lnTo>
                  <a:lnTo>
                    <a:pt x="93694" y="38664"/>
                  </a:lnTo>
                  <a:lnTo>
                    <a:pt x="116613" y="71419"/>
                  </a:lnTo>
                  <a:lnTo>
                    <a:pt x="142724" y="108422"/>
                  </a:lnTo>
                  <a:lnTo>
                    <a:pt x="154045" y="127725"/>
                  </a:lnTo>
                  <a:lnTo>
                    <a:pt x="186796" y="165797"/>
                  </a:lnTo>
                  <a:lnTo>
                    <a:pt x="218667" y="202993"/>
                  </a:lnTo>
                  <a:lnTo>
                    <a:pt x="240166" y="225651"/>
                  </a:lnTo>
                  <a:lnTo>
                    <a:pt x="242205" y="230901"/>
                  </a:lnTo>
                  <a:lnTo>
                    <a:pt x="243596" y="232639"/>
                  </a:lnTo>
                  <a:lnTo>
                    <a:pt x="250255" y="235658"/>
                  </a:lnTo>
                  <a:lnTo>
                    <a:pt x="249808" y="235810"/>
                  </a:lnTo>
                  <a:lnTo>
                    <a:pt x="247056" y="235979"/>
                  </a:lnTo>
                  <a:lnTo>
                    <a:pt x="245982" y="235179"/>
                  </a:lnTo>
                  <a:lnTo>
                    <a:pt x="233416" y="212382"/>
                  </a:lnTo>
                  <a:lnTo>
                    <a:pt x="196449" y="177645"/>
                  </a:lnTo>
                  <a:lnTo>
                    <a:pt x="162056" y="146257"/>
                  </a:lnTo>
                  <a:lnTo>
                    <a:pt x="128801" y="114247"/>
                  </a:lnTo>
                  <a:lnTo>
                    <a:pt x="95385" y="82552"/>
                  </a:lnTo>
                  <a:lnTo>
                    <a:pt x="62732" y="53751"/>
                  </a:lnTo>
                  <a:lnTo>
                    <a:pt x="25500" y="21751"/>
                  </a:lnTo>
                  <a:lnTo>
                    <a:pt x="8300" y="9975"/>
                  </a:lnTo>
                  <a:lnTo>
                    <a:pt x="5533" y="9156"/>
                  </a:lnTo>
                  <a:lnTo>
                    <a:pt x="3687" y="7762"/>
                  </a:lnTo>
                  <a:lnTo>
                    <a:pt x="92" y="133"/>
                  </a:lnTo>
                  <a:lnTo>
                    <a:pt x="40" y="0"/>
                  </a:lnTo>
                  <a:lnTo>
                    <a:pt x="0" y="6465"/>
                  </a:lnTo>
                  <a:lnTo>
                    <a:pt x="4043" y="11250"/>
                  </a:lnTo>
                  <a:lnTo>
                    <a:pt x="6028" y="17923"/>
                  </a:lnTo>
                  <a:lnTo>
                    <a:pt x="9736" y="45860"/>
                  </a:lnTo>
                  <a:lnTo>
                    <a:pt x="23042" y="78375"/>
                  </a:lnTo>
                  <a:lnTo>
                    <a:pt x="29008" y="102981"/>
                  </a:lnTo>
                  <a:lnTo>
                    <a:pt x="32541" y="137585"/>
                  </a:lnTo>
                  <a:lnTo>
                    <a:pt x="34782" y="152531"/>
                  </a:lnTo>
                  <a:lnTo>
                    <a:pt x="31211" y="190426"/>
                  </a:lnTo>
                  <a:lnTo>
                    <a:pt x="30542" y="225512"/>
                  </a:lnTo>
                  <a:lnTo>
                    <a:pt x="30478" y="262903"/>
                  </a:lnTo>
                  <a:lnTo>
                    <a:pt x="30478" y="273012"/>
                  </a:lnTo>
                  <a:lnTo>
                    <a:pt x="32734" y="271423"/>
                  </a:lnTo>
                  <a:lnTo>
                    <a:pt x="34522" y="269814"/>
                  </a:lnTo>
                  <a:lnTo>
                    <a:pt x="38766" y="268025"/>
                  </a:lnTo>
                  <a:lnTo>
                    <a:pt x="41082" y="267549"/>
                  </a:lnTo>
                  <a:lnTo>
                    <a:pt x="48389" y="262833"/>
                  </a:lnTo>
                  <a:lnTo>
                    <a:pt x="81726" y="234602"/>
                  </a:lnTo>
                  <a:lnTo>
                    <a:pt x="115841" y="218425"/>
                  </a:lnTo>
                  <a:lnTo>
                    <a:pt x="149546" y="203104"/>
                  </a:lnTo>
                  <a:lnTo>
                    <a:pt x="176199" y="193784"/>
                  </a:lnTo>
                  <a:lnTo>
                    <a:pt x="209435" y="190842"/>
                  </a:lnTo>
                  <a:lnTo>
                    <a:pt x="247126" y="189574"/>
                  </a:lnTo>
                  <a:lnTo>
                    <a:pt x="256853" y="185165"/>
                  </a:lnTo>
                  <a:lnTo>
                    <a:pt x="274317" y="18277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277"/>
            <p:cNvSpPr/>
            <p:nvPr/>
          </p:nvSpPr>
          <p:spPr>
            <a:xfrm>
              <a:off x="4168152" y="4244340"/>
              <a:ext cx="1127600" cy="1379220"/>
            </a:xfrm>
            <a:custGeom>
              <a:avLst/>
              <a:gdLst/>
              <a:ahLst/>
              <a:cxnLst/>
              <a:rect l="0" t="0" r="0" b="0"/>
              <a:pathLst>
                <a:path w="1127600" h="1379220">
                  <a:moveTo>
                    <a:pt x="30466" y="0"/>
                  </a:moveTo>
                  <a:lnTo>
                    <a:pt x="26421" y="4044"/>
                  </a:lnTo>
                  <a:lnTo>
                    <a:pt x="24437" y="10546"/>
                  </a:lnTo>
                  <a:lnTo>
                    <a:pt x="20729" y="32326"/>
                  </a:lnTo>
                  <a:lnTo>
                    <a:pt x="17673" y="42306"/>
                  </a:lnTo>
                  <a:lnTo>
                    <a:pt x="14595" y="78951"/>
                  </a:lnTo>
                  <a:lnTo>
                    <a:pt x="9239" y="109481"/>
                  </a:lnTo>
                  <a:lnTo>
                    <a:pt x="3884" y="143827"/>
                  </a:lnTo>
                  <a:lnTo>
                    <a:pt x="757" y="180308"/>
                  </a:lnTo>
                  <a:lnTo>
                    <a:pt x="140" y="215109"/>
                  </a:lnTo>
                  <a:lnTo>
                    <a:pt x="33" y="244358"/>
                  </a:lnTo>
                  <a:lnTo>
                    <a:pt x="0" y="274472"/>
                  </a:lnTo>
                  <a:lnTo>
                    <a:pt x="2250" y="304845"/>
                  </a:lnTo>
                  <a:lnTo>
                    <a:pt x="8277" y="337550"/>
                  </a:lnTo>
                  <a:lnTo>
                    <a:pt x="13167" y="371794"/>
                  </a:lnTo>
                  <a:lnTo>
                    <a:pt x="16875" y="403389"/>
                  </a:lnTo>
                  <a:lnTo>
                    <a:pt x="23335" y="434200"/>
                  </a:lnTo>
                  <a:lnTo>
                    <a:pt x="32869" y="467035"/>
                  </a:lnTo>
                  <a:lnTo>
                    <a:pt x="46419" y="501318"/>
                  </a:lnTo>
                  <a:lnTo>
                    <a:pt x="58900" y="535182"/>
                  </a:lnTo>
                  <a:lnTo>
                    <a:pt x="70219" y="569770"/>
                  </a:lnTo>
                  <a:lnTo>
                    <a:pt x="84296" y="603724"/>
                  </a:lnTo>
                  <a:lnTo>
                    <a:pt x="101450" y="638339"/>
                  </a:lnTo>
                  <a:lnTo>
                    <a:pt x="120361" y="672302"/>
                  </a:lnTo>
                  <a:lnTo>
                    <a:pt x="138947" y="706917"/>
                  </a:lnTo>
                  <a:lnTo>
                    <a:pt x="158283" y="738624"/>
                  </a:lnTo>
                  <a:lnTo>
                    <a:pt x="174737" y="769466"/>
                  </a:lnTo>
                  <a:lnTo>
                    <a:pt x="192593" y="802311"/>
                  </a:lnTo>
                  <a:lnTo>
                    <a:pt x="211712" y="836597"/>
                  </a:lnTo>
                  <a:lnTo>
                    <a:pt x="230360" y="868204"/>
                  </a:lnTo>
                  <a:lnTo>
                    <a:pt x="259418" y="905181"/>
                  </a:lnTo>
                  <a:lnTo>
                    <a:pt x="289615" y="943027"/>
                  </a:lnTo>
                  <a:lnTo>
                    <a:pt x="312427" y="973022"/>
                  </a:lnTo>
                  <a:lnTo>
                    <a:pt x="336119" y="1002512"/>
                  </a:lnTo>
                  <a:lnTo>
                    <a:pt x="374038" y="1035662"/>
                  </a:lnTo>
                  <a:lnTo>
                    <a:pt x="410094" y="1070715"/>
                  </a:lnTo>
                  <a:lnTo>
                    <a:pt x="446912" y="1104167"/>
                  </a:lnTo>
                  <a:lnTo>
                    <a:pt x="484038" y="1135235"/>
                  </a:lnTo>
                  <a:lnTo>
                    <a:pt x="514814" y="1155938"/>
                  </a:lnTo>
                  <a:lnTo>
                    <a:pt x="552014" y="1182150"/>
                  </a:lnTo>
                  <a:lnTo>
                    <a:pt x="585943" y="1200226"/>
                  </a:lnTo>
                  <a:lnTo>
                    <a:pt x="624014" y="1221503"/>
                  </a:lnTo>
                  <a:lnTo>
                    <a:pt x="661010" y="1242012"/>
                  </a:lnTo>
                  <a:lnTo>
                    <a:pt x="697073" y="1258324"/>
                  </a:lnTo>
                  <a:lnTo>
                    <a:pt x="732575" y="1278370"/>
                  </a:lnTo>
                  <a:lnTo>
                    <a:pt x="752425" y="1284991"/>
                  </a:lnTo>
                  <a:lnTo>
                    <a:pt x="778665" y="1288258"/>
                  </a:lnTo>
                  <a:lnTo>
                    <a:pt x="785768" y="1291662"/>
                  </a:lnTo>
                  <a:lnTo>
                    <a:pt x="789694" y="1292060"/>
                  </a:lnTo>
                  <a:lnTo>
                    <a:pt x="820169" y="1287077"/>
                  </a:lnTo>
                  <a:lnTo>
                    <a:pt x="830521" y="1279518"/>
                  </a:lnTo>
                  <a:lnTo>
                    <a:pt x="840719" y="1269873"/>
                  </a:lnTo>
                  <a:lnTo>
                    <a:pt x="843545" y="1264864"/>
                  </a:lnTo>
                  <a:lnTo>
                    <a:pt x="845648" y="1259813"/>
                  </a:lnTo>
                  <a:lnTo>
                    <a:pt x="857869" y="1243751"/>
                  </a:lnTo>
                  <a:lnTo>
                    <a:pt x="860953" y="1232589"/>
                  </a:lnTo>
                  <a:lnTo>
                    <a:pt x="862678" y="1230666"/>
                  </a:lnTo>
                  <a:lnTo>
                    <a:pt x="864674" y="1229384"/>
                  </a:lnTo>
                  <a:lnTo>
                    <a:pt x="866005" y="1227681"/>
                  </a:lnTo>
                  <a:lnTo>
                    <a:pt x="870399" y="1218869"/>
                  </a:lnTo>
                  <a:lnTo>
                    <a:pt x="873671" y="1213972"/>
                  </a:lnTo>
                  <a:lnTo>
                    <a:pt x="876278" y="1203997"/>
                  </a:lnTo>
                  <a:lnTo>
                    <a:pt x="876287" y="1214569"/>
                  </a:lnTo>
                  <a:lnTo>
                    <a:pt x="874029" y="1219399"/>
                  </a:lnTo>
                  <a:lnTo>
                    <a:pt x="871050" y="1224368"/>
                  </a:lnTo>
                  <a:lnTo>
                    <a:pt x="855732" y="1260139"/>
                  </a:lnTo>
                  <a:lnTo>
                    <a:pt x="849123" y="1275168"/>
                  </a:lnTo>
                  <a:lnTo>
                    <a:pt x="845097" y="1290346"/>
                  </a:lnTo>
                  <a:lnTo>
                    <a:pt x="835625" y="1305566"/>
                  </a:lnTo>
                  <a:lnTo>
                    <a:pt x="829308" y="1323623"/>
                  </a:lnTo>
                  <a:lnTo>
                    <a:pt x="818549" y="1339129"/>
                  </a:lnTo>
                  <a:lnTo>
                    <a:pt x="815453" y="1362149"/>
                  </a:lnTo>
                  <a:lnTo>
                    <a:pt x="815329" y="1371492"/>
                  </a:lnTo>
                  <a:lnTo>
                    <a:pt x="816173" y="1352512"/>
                  </a:lnTo>
                  <a:lnTo>
                    <a:pt x="829172" y="1317142"/>
                  </a:lnTo>
                  <a:lnTo>
                    <a:pt x="847327" y="1280011"/>
                  </a:lnTo>
                  <a:lnTo>
                    <a:pt x="860913" y="1244297"/>
                  </a:lnTo>
                  <a:lnTo>
                    <a:pt x="865221" y="1232047"/>
                  </a:lnTo>
                  <a:lnTo>
                    <a:pt x="873601" y="1195440"/>
                  </a:lnTo>
                  <a:lnTo>
                    <a:pt x="876257" y="1167412"/>
                  </a:lnTo>
                  <a:lnTo>
                    <a:pt x="883593" y="1158594"/>
                  </a:lnTo>
                  <a:lnTo>
                    <a:pt x="883879" y="1168876"/>
                  </a:lnTo>
                  <a:lnTo>
                    <a:pt x="906494" y="1204177"/>
                  </a:lnTo>
                  <a:lnTo>
                    <a:pt x="916563" y="1219264"/>
                  </a:lnTo>
                  <a:lnTo>
                    <a:pt x="939181" y="1239533"/>
                  </a:lnTo>
                  <a:lnTo>
                    <a:pt x="975602" y="1264920"/>
                  </a:lnTo>
                  <a:lnTo>
                    <a:pt x="1008244" y="1290319"/>
                  </a:lnTo>
                  <a:lnTo>
                    <a:pt x="1040201" y="1315719"/>
                  </a:lnTo>
                  <a:lnTo>
                    <a:pt x="1074919" y="1338861"/>
                  </a:lnTo>
                  <a:lnTo>
                    <a:pt x="1109625" y="1356161"/>
                  </a:lnTo>
                  <a:lnTo>
                    <a:pt x="1116306" y="1360505"/>
                  </a:lnTo>
                  <a:lnTo>
                    <a:pt x="1127599" y="1363939"/>
                  </a:lnTo>
                  <a:lnTo>
                    <a:pt x="1123659" y="1359921"/>
                  </a:lnTo>
                  <a:lnTo>
                    <a:pt x="1117180" y="1357942"/>
                  </a:lnTo>
                  <a:lnTo>
                    <a:pt x="1104015" y="1354570"/>
                  </a:lnTo>
                  <a:lnTo>
                    <a:pt x="1092646" y="1351330"/>
                  </a:lnTo>
                  <a:lnTo>
                    <a:pt x="1057753" y="1349251"/>
                  </a:lnTo>
                  <a:lnTo>
                    <a:pt x="1028268" y="1348891"/>
                  </a:lnTo>
                  <a:lnTo>
                    <a:pt x="995825" y="1351042"/>
                  </a:lnTo>
                  <a:lnTo>
                    <a:pt x="959401" y="1354784"/>
                  </a:lnTo>
                  <a:lnTo>
                    <a:pt x="921798" y="1355893"/>
                  </a:lnTo>
                  <a:lnTo>
                    <a:pt x="886103" y="1358479"/>
                  </a:lnTo>
                  <a:lnTo>
                    <a:pt x="854077" y="1362349"/>
                  </a:lnTo>
                  <a:lnTo>
                    <a:pt x="816961" y="1363658"/>
                  </a:lnTo>
                  <a:lnTo>
                    <a:pt x="781958" y="1369967"/>
                  </a:lnTo>
                  <a:lnTo>
                    <a:pt x="774249" y="1371721"/>
                  </a:lnTo>
                  <a:lnTo>
                    <a:pt x="762402" y="1377487"/>
                  </a:lnTo>
                  <a:lnTo>
                    <a:pt x="754366" y="13792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352"/>
          <p:cNvGrpSpPr/>
          <p:nvPr/>
        </p:nvGrpSpPr>
        <p:grpSpPr>
          <a:xfrm>
            <a:off x="769619" y="3445733"/>
            <a:ext cx="5265421" cy="935278"/>
            <a:chOff x="769619" y="3445733"/>
            <a:chExt cx="5265421" cy="935278"/>
          </a:xfrm>
        </p:grpSpPr>
        <p:sp>
          <p:nvSpPr>
            <p:cNvPr id="162" name="SMARTInkShape-2278"/>
            <p:cNvSpPr/>
            <p:nvPr/>
          </p:nvSpPr>
          <p:spPr>
            <a:xfrm>
              <a:off x="1236429" y="3498875"/>
              <a:ext cx="327936" cy="362786"/>
            </a:xfrm>
            <a:custGeom>
              <a:avLst/>
              <a:gdLst/>
              <a:ahLst/>
              <a:cxnLst/>
              <a:rect l="0" t="0" r="0" b="0"/>
              <a:pathLst>
                <a:path w="327936" h="362786">
                  <a:moveTo>
                    <a:pt x="264710" y="90143"/>
                  </a:moveTo>
                  <a:lnTo>
                    <a:pt x="264710" y="54098"/>
                  </a:lnTo>
                  <a:lnTo>
                    <a:pt x="263864" y="24232"/>
                  </a:lnTo>
                  <a:lnTo>
                    <a:pt x="260664" y="15412"/>
                  </a:lnTo>
                  <a:lnTo>
                    <a:pt x="257779" y="12383"/>
                  </a:lnTo>
                  <a:lnTo>
                    <a:pt x="236191" y="3077"/>
                  </a:lnTo>
                  <a:lnTo>
                    <a:pt x="217314" y="0"/>
                  </a:lnTo>
                  <a:lnTo>
                    <a:pt x="187333" y="5044"/>
                  </a:lnTo>
                  <a:lnTo>
                    <a:pt x="151934" y="14193"/>
                  </a:lnTo>
                  <a:lnTo>
                    <a:pt x="135847" y="20829"/>
                  </a:lnTo>
                  <a:lnTo>
                    <a:pt x="104824" y="45783"/>
                  </a:lnTo>
                  <a:lnTo>
                    <a:pt x="74237" y="79219"/>
                  </a:lnTo>
                  <a:lnTo>
                    <a:pt x="51357" y="108450"/>
                  </a:lnTo>
                  <a:lnTo>
                    <a:pt x="32538" y="142605"/>
                  </a:lnTo>
                  <a:lnTo>
                    <a:pt x="16236" y="175492"/>
                  </a:lnTo>
                  <a:lnTo>
                    <a:pt x="4727" y="210729"/>
                  </a:lnTo>
                  <a:lnTo>
                    <a:pt x="0" y="239890"/>
                  </a:lnTo>
                  <a:lnTo>
                    <a:pt x="4486" y="277737"/>
                  </a:lnTo>
                  <a:lnTo>
                    <a:pt x="13525" y="310551"/>
                  </a:lnTo>
                  <a:lnTo>
                    <a:pt x="19299" y="325262"/>
                  </a:lnTo>
                  <a:lnTo>
                    <a:pt x="27509" y="337445"/>
                  </a:lnTo>
                  <a:lnTo>
                    <a:pt x="39060" y="346248"/>
                  </a:lnTo>
                  <a:lnTo>
                    <a:pt x="67173" y="358796"/>
                  </a:lnTo>
                  <a:lnTo>
                    <a:pt x="93668" y="362785"/>
                  </a:lnTo>
                  <a:lnTo>
                    <a:pt x="122967" y="359922"/>
                  </a:lnTo>
                  <a:lnTo>
                    <a:pt x="153098" y="353711"/>
                  </a:lnTo>
                  <a:lnTo>
                    <a:pt x="187518" y="342464"/>
                  </a:lnTo>
                  <a:lnTo>
                    <a:pt x="216439" y="324362"/>
                  </a:lnTo>
                  <a:lnTo>
                    <a:pt x="254202" y="300726"/>
                  </a:lnTo>
                  <a:lnTo>
                    <a:pt x="286999" y="270217"/>
                  </a:lnTo>
                  <a:lnTo>
                    <a:pt x="305745" y="243970"/>
                  </a:lnTo>
                  <a:lnTo>
                    <a:pt x="319664" y="212346"/>
                  </a:lnTo>
                  <a:lnTo>
                    <a:pt x="327935" y="189287"/>
                  </a:lnTo>
                  <a:lnTo>
                    <a:pt x="327658" y="162324"/>
                  </a:lnTo>
                  <a:lnTo>
                    <a:pt x="319979" y="129801"/>
                  </a:lnTo>
                  <a:lnTo>
                    <a:pt x="315238" y="117365"/>
                  </a:lnTo>
                  <a:lnTo>
                    <a:pt x="299719" y="100844"/>
                  </a:lnTo>
                  <a:lnTo>
                    <a:pt x="264304" y="74975"/>
                  </a:lnTo>
                  <a:lnTo>
                    <a:pt x="249290" y="66469"/>
                  </a:lnTo>
                  <a:lnTo>
                    <a:pt x="211510" y="55025"/>
                  </a:lnTo>
                  <a:lnTo>
                    <a:pt x="203749" y="5204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279"/>
            <p:cNvSpPr/>
            <p:nvPr/>
          </p:nvSpPr>
          <p:spPr>
            <a:xfrm>
              <a:off x="769619" y="3474718"/>
              <a:ext cx="60960" cy="475465"/>
            </a:xfrm>
            <a:custGeom>
              <a:avLst/>
              <a:gdLst/>
              <a:ahLst/>
              <a:cxnLst/>
              <a:rect l="0" t="0" r="0" b="0"/>
              <a:pathLst>
                <a:path w="60960" h="475465">
                  <a:moveTo>
                    <a:pt x="60959" y="0"/>
                  </a:moveTo>
                  <a:lnTo>
                    <a:pt x="45522" y="33136"/>
                  </a:lnTo>
                  <a:lnTo>
                    <a:pt x="41399" y="48594"/>
                  </a:lnTo>
                  <a:lnTo>
                    <a:pt x="38231" y="81097"/>
                  </a:lnTo>
                  <a:lnTo>
                    <a:pt x="32306" y="118385"/>
                  </a:lnTo>
                  <a:lnTo>
                    <a:pt x="27622" y="146597"/>
                  </a:lnTo>
                  <a:lnTo>
                    <a:pt x="24977" y="176068"/>
                  </a:lnTo>
                  <a:lnTo>
                    <a:pt x="22108" y="206099"/>
                  </a:lnTo>
                  <a:lnTo>
                    <a:pt x="15187" y="236381"/>
                  </a:lnTo>
                  <a:lnTo>
                    <a:pt x="10984" y="269031"/>
                  </a:lnTo>
                  <a:lnTo>
                    <a:pt x="9115" y="301603"/>
                  </a:lnTo>
                  <a:lnTo>
                    <a:pt x="8285" y="330190"/>
                  </a:lnTo>
                  <a:lnTo>
                    <a:pt x="5657" y="359265"/>
                  </a:lnTo>
                  <a:lnTo>
                    <a:pt x="2515" y="387428"/>
                  </a:lnTo>
                  <a:lnTo>
                    <a:pt x="745" y="420629"/>
                  </a:lnTo>
                  <a:lnTo>
                    <a:pt x="65" y="458136"/>
                  </a:lnTo>
                  <a:lnTo>
                    <a:pt x="6" y="475464"/>
                  </a:lnTo>
                  <a:lnTo>
                    <a:pt x="0" y="4724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280"/>
            <p:cNvSpPr/>
            <p:nvPr/>
          </p:nvSpPr>
          <p:spPr>
            <a:xfrm>
              <a:off x="952562" y="3482340"/>
              <a:ext cx="15177" cy="411479"/>
            </a:xfrm>
            <a:custGeom>
              <a:avLst/>
              <a:gdLst/>
              <a:ahLst/>
              <a:cxnLst/>
              <a:rect l="0" t="0" r="0" b="0"/>
              <a:pathLst>
                <a:path w="15177" h="411479">
                  <a:moveTo>
                    <a:pt x="15176" y="0"/>
                  </a:moveTo>
                  <a:lnTo>
                    <a:pt x="14331" y="34267"/>
                  </a:lnTo>
                  <a:lnTo>
                    <a:pt x="9940" y="66127"/>
                  </a:lnTo>
                  <a:lnTo>
                    <a:pt x="8264" y="103224"/>
                  </a:lnTo>
                  <a:lnTo>
                    <a:pt x="7871" y="131390"/>
                  </a:lnTo>
                  <a:lnTo>
                    <a:pt x="5439" y="160841"/>
                  </a:lnTo>
                  <a:lnTo>
                    <a:pt x="2383" y="190018"/>
                  </a:lnTo>
                  <a:lnTo>
                    <a:pt x="1023" y="217096"/>
                  </a:lnTo>
                  <a:lnTo>
                    <a:pt x="421" y="245501"/>
                  </a:lnTo>
                  <a:lnTo>
                    <a:pt x="152" y="273364"/>
                  </a:lnTo>
                  <a:lnTo>
                    <a:pt x="0" y="308091"/>
                  </a:lnTo>
                  <a:lnTo>
                    <a:pt x="802" y="338982"/>
                  </a:lnTo>
                  <a:lnTo>
                    <a:pt x="6500" y="376439"/>
                  </a:lnTo>
                  <a:lnTo>
                    <a:pt x="7557" y="41147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281"/>
            <p:cNvSpPr/>
            <p:nvPr/>
          </p:nvSpPr>
          <p:spPr>
            <a:xfrm>
              <a:off x="769619" y="3733800"/>
              <a:ext cx="243842" cy="53341"/>
            </a:xfrm>
            <a:custGeom>
              <a:avLst/>
              <a:gdLst/>
              <a:ahLst/>
              <a:cxnLst/>
              <a:rect l="0" t="0" r="0" b="0"/>
              <a:pathLst>
                <a:path w="243842" h="53341">
                  <a:moveTo>
                    <a:pt x="0" y="53340"/>
                  </a:moveTo>
                  <a:lnTo>
                    <a:pt x="0" y="49295"/>
                  </a:lnTo>
                  <a:lnTo>
                    <a:pt x="846" y="48102"/>
                  </a:lnTo>
                  <a:lnTo>
                    <a:pt x="2258" y="47307"/>
                  </a:lnTo>
                  <a:lnTo>
                    <a:pt x="35079" y="35205"/>
                  </a:lnTo>
                  <a:lnTo>
                    <a:pt x="67951" y="26175"/>
                  </a:lnTo>
                  <a:lnTo>
                    <a:pt x="97933" y="22995"/>
                  </a:lnTo>
                  <a:lnTo>
                    <a:pt x="132405" y="17067"/>
                  </a:lnTo>
                  <a:lnTo>
                    <a:pt x="164444" y="10795"/>
                  </a:lnTo>
                  <a:lnTo>
                    <a:pt x="194539" y="7713"/>
                  </a:lnTo>
                  <a:lnTo>
                    <a:pt x="231703" y="1182"/>
                  </a:lnTo>
                  <a:lnTo>
                    <a:pt x="24384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282"/>
            <p:cNvSpPr/>
            <p:nvPr/>
          </p:nvSpPr>
          <p:spPr>
            <a:xfrm>
              <a:off x="1577339" y="3718559"/>
              <a:ext cx="213362" cy="1"/>
            </a:xfrm>
            <a:custGeom>
              <a:avLst/>
              <a:gdLst/>
              <a:ahLst/>
              <a:cxnLst/>
              <a:rect l="0" t="0" r="0" b="0"/>
              <a:pathLst>
                <a:path w="213362" h="1">
                  <a:moveTo>
                    <a:pt x="0" y="0"/>
                  </a:moveTo>
                  <a:lnTo>
                    <a:pt x="34897" y="0"/>
                  </a:lnTo>
                  <a:lnTo>
                    <a:pt x="69162" y="0"/>
                  </a:lnTo>
                  <a:lnTo>
                    <a:pt x="104412" y="0"/>
                  </a:lnTo>
                  <a:lnTo>
                    <a:pt x="136711" y="0"/>
                  </a:lnTo>
                  <a:lnTo>
                    <a:pt x="169965" y="0"/>
                  </a:lnTo>
                  <a:lnTo>
                    <a:pt x="207478" y="0"/>
                  </a:lnTo>
                  <a:lnTo>
                    <a:pt x="21336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283"/>
            <p:cNvSpPr/>
            <p:nvPr/>
          </p:nvSpPr>
          <p:spPr>
            <a:xfrm>
              <a:off x="1821770" y="3445733"/>
              <a:ext cx="857839" cy="676069"/>
            </a:xfrm>
            <a:custGeom>
              <a:avLst/>
              <a:gdLst/>
              <a:ahLst/>
              <a:cxnLst/>
              <a:rect l="0" t="0" r="0" b="0"/>
              <a:pathLst>
                <a:path w="857839" h="676069">
                  <a:moveTo>
                    <a:pt x="502330" y="28985"/>
                  </a:moveTo>
                  <a:lnTo>
                    <a:pt x="469195" y="13548"/>
                  </a:lnTo>
                  <a:lnTo>
                    <a:pt x="436800" y="3547"/>
                  </a:lnTo>
                  <a:lnTo>
                    <a:pt x="407747" y="0"/>
                  </a:lnTo>
                  <a:lnTo>
                    <a:pt x="377691" y="2994"/>
                  </a:lnTo>
                  <a:lnTo>
                    <a:pt x="343292" y="9244"/>
                  </a:lnTo>
                  <a:lnTo>
                    <a:pt x="310332" y="20503"/>
                  </a:lnTo>
                  <a:lnTo>
                    <a:pt x="275072" y="34563"/>
                  </a:lnTo>
                  <a:lnTo>
                    <a:pt x="237814" y="49454"/>
                  </a:lnTo>
                  <a:lnTo>
                    <a:pt x="204010" y="72680"/>
                  </a:lnTo>
                  <a:lnTo>
                    <a:pt x="168499" y="96965"/>
                  </a:lnTo>
                  <a:lnTo>
                    <a:pt x="135211" y="124294"/>
                  </a:lnTo>
                  <a:lnTo>
                    <a:pt x="103900" y="157885"/>
                  </a:lnTo>
                  <a:lnTo>
                    <a:pt x="77218" y="194649"/>
                  </a:lnTo>
                  <a:lnTo>
                    <a:pt x="53226" y="232352"/>
                  </a:lnTo>
                  <a:lnTo>
                    <a:pt x="34076" y="270335"/>
                  </a:lnTo>
                  <a:lnTo>
                    <a:pt x="17677" y="308401"/>
                  </a:lnTo>
                  <a:lnTo>
                    <a:pt x="6138" y="346490"/>
                  </a:lnTo>
                  <a:lnTo>
                    <a:pt x="1403" y="384587"/>
                  </a:lnTo>
                  <a:lnTo>
                    <a:pt x="0" y="422687"/>
                  </a:lnTo>
                  <a:lnTo>
                    <a:pt x="3630" y="460787"/>
                  </a:lnTo>
                  <a:lnTo>
                    <a:pt x="14111" y="498887"/>
                  </a:lnTo>
                  <a:lnTo>
                    <a:pt x="27943" y="532940"/>
                  </a:lnTo>
                  <a:lnTo>
                    <a:pt x="46809" y="564481"/>
                  </a:lnTo>
                  <a:lnTo>
                    <a:pt x="82025" y="599394"/>
                  </a:lnTo>
                  <a:lnTo>
                    <a:pt x="113258" y="623022"/>
                  </a:lnTo>
                  <a:lnTo>
                    <a:pt x="139756" y="638442"/>
                  </a:lnTo>
                  <a:lnTo>
                    <a:pt x="168466" y="651504"/>
                  </a:lnTo>
                  <a:lnTo>
                    <a:pt x="198159" y="662108"/>
                  </a:lnTo>
                  <a:lnTo>
                    <a:pt x="228288" y="669642"/>
                  </a:lnTo>
                  <a:lnTo>
                    <a:pt x="260872" y="673555"/>
                  </a:lnTo>
                  <a:lnTo>
                    <a:pt x="295107" y="675294"/>
                  </a:lnTo>
                  <a:lnTo>
                    <a:pt x="330080" y="676068"/>
                  </a:lnTo>
                  <a:lnTo>
                    <a:pt x="365379" y="674153"/>
                  </a:lnTo>
                  <a:lnTo>
                    <a:pt x="401669" y="670480"/>
                  </a:lnTo>
                  <a:lnTo>
                    <a:pt x="420828" y="668315"/>
                  </a:lnTo>
                  <a:lnTo>
                    <a:pt x="440376" y="666026"/>
                  </a:lnTo>
                  <a:lnTo>
                    <a:pt x="477898" y="661224"/>
                  </a:lnTo>
                  <a:lnTo>
                    <a:pt x="514331" y="655420"/>
                  </a:lnTo>
                  <a:lnTo>
                    <a:pt x="550279" y="647197"/>
                  </a:lnTo>
                  <a:lnTo>
                    <a:pt x="583753" y="635639"/>
                  </a:lnTo>
                  <a:lnTo>
                    <a:pt x="614717" y="622036"/>
                  </a:lnTo>
                  <a:lnTo>
                    <a:pt x="642590" y="607525"/>
                  </a:lnTo>
                  <a:lnTo>
                    <a:pt x="671347" y="592608"/>
                  </a:lnTo>
                  <a:lnTo>
                    <a:pt x="699368" y="576664"/>
                  </a:lnTo>
                  <a:lnTo>
                    <a:pt x="734184" y="548649"/>
                  </a:lnTo>
                  <a:lnTo>
                    <a:pt x="765949" y="518052"/>
                  </a:lnTo>
                  <a:lnTo>
                    <a:pt x="795116" y="482552"/>
                  </a:lnTo>
                  <a:lnTo>
                    <a:pt x="816082" y="446068"/>
                  </a:lnTo>
                  <a:lnTo>
                    <a:pt x="836311" y="412586"/>
                  </a:lnTo>
                  <a:lnTo>
                    <a:pt x="848418" y="375384"/>
                  </a:lnTo>
                  <a:lnTo>
                    <a:pt x="854548" y="347195"/>
                  </a:lnTo>
                  <a:lnTo>
                    <a:pt x="857838" y="319989"/>
                  </a:lnTo>
                  <a:lnTo>
                    <a:pt x="857431" y="283132"/>
                  </a:lnTo>
                  <a:lnTo>
                    <a:pt x="851948" y="248505"/>
                  </a:lnTo>
                  <a:lnTo>
                    <a:pt x="842704" y="213690"/>
                  </a:lnTo>
                  <a:lnTo>
                    <a:pt x="829242" y="181926"/>
                  </a:lnTo>
                  <a:lnTo>
                    <a:pt x="814527" y="151066"/>
                  </a:lnTo>
                  <a:lnTo>
                    <a:pt x="803643" y="132350"/>
                  </a:lnTo>
                  <a:lnTo>
                    <a:pt x="768571" y="96963"/>
                  </a:lnTo>
                  <a:lnTo>
                    <a:pt x="736899" y="67676"/>
                  </a:lnTo>
                  <a:lnTo>
                    <a:pt x="700232" y="43457"/>
                  </a:lnTo>
                  <a:lnTo>
                    <a:pt x="667669" y="35702"/>
                  </a:lnTo>
                  <a:lnTo>
                    <a:pt x="649473" y="32817"/>
                  </a:lnTo>
                  <a:lnTo>
                    <a:pt x="612581" y="35606"/>
                  </a:lnTo>
                  <a:lnTo>
                    <a:pt x="578530" y="3660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284"/>
            <p:cNvSpPr/>
            <p:nvPr/>
          </p:nvSpPr>
          <p:spPr>
            <a:xfrm>
              <a:off x="1950720" y="3573779"/>
              <a:ext cx="403859" cy="167640"/>
            </a:xfrm>
            <a:custGeom>
              <a:avLst/>
              <a:gdLst/>
              <a:ahLst/>
              <a:cxnLst/>
              <a:rect l="0" t="0" r="0" b="0"/>
              <a:pathLst>
                <a:path w="403859" h="167640">
                  <a:moveTo>
                    <a:pt x="0" y="167639"/>
                  </a:moveTo>
                  <a:lnTo>
                    <a:pt x="34267" y="140302"/>
                  </a:lnTo>
                  <a:lnTo>
                    <a:pt x="65280" y="121440"/>
                  </a:lnTo>
                  <a:lnTo>
                    <a:pt x="98834" y="103903"/>
                  </a:lnTo>
                  <a:lnTo>
                    <a:pt x="128874" y="90207"/>
                  </a:lnTo>
                  <a:lnTo>
                    <a:pt x="159724" y="75652"/>
                  </a:lnTo>
                  <a:lnTo>
                    <a:pt x="191214" y="61563"/>
                  </a:lnTo>
                  <a:lnTo>
                    <a:pt x="224965" y="49656"/>
                  </a:lnTo>
                  <a:lnTo>
                    <a:pt x="257464" y="38721"/>
                  </a:lnTo>
                  <a:lnTo>
                    <a:pt x="288841" y="28215"/>
                  </a:lnTo>
                  <a:lnTo>
                    <a:pt x="319719" y="17902"/>
                  </a:lnTo>
                  <a:lnTo>
                    <a:pt x="357574" y="10668"/>
                  </a:lnTo>
                  <a:lnTo>
                    <a:pt x="392082" y="2986"/>
                  </a:lnTo>
                  <a:lnTo>
                    <a:pt x="403858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285"/>
            <p:cNvSpPr/>
            <p:nvPr/>
          </p:nvSpPr>
          <p:spPr>
            <a:xfrm>
              <a:off x="1943100" y="3680459"/>
              <a:ext cx="487679" cy="236221"/>
            </a:xfrm>
            <a:custGeom>
              <a:avLst/>
              <a:gdLst/>
              <a:ahLst/>
              <a:cxnLst/>
              <a:rect l="0" t="0" r="0" b="0"/>
              <a:pathLst>
                <a:path w="487679" h="236221">
                  <a:moveTo>
                    <a:pt x="0" y="236220"/>
                  </a:moveTo>
                  <a:lnTo>
                    <a:pt x="0" y="232175"/>
                  </a:lnTo>
                  <a:lnTo>
                    <a:pt x="846" y="230984"/>
                  </a:lnTo>
                  <a:lnTo>
                    <a:pt x="2257" y="230189"/>
                  </a:lnTo>
                  <a:lnTo>
                    <a:pt x="4044" y="229660"/>
                  </a:lnTo>
                  <a:lnTo>
                    <a:pt x="8288" y="224556"/>
                  </a:lnTo>
                  <a:lnTo>
                    <a:pt x="10604" y="220824"/>
                  </a:lnTo>
                  <a:lnTo>
                    <a:pt x="45528" y="195507"/>
                  </a:lnTo>
                  <a:lnTo>
                    <a:pt x="75295" y="174485"/>
                  </a:lnTo>
                  <a:lnTo>
                    <a:pt x="102044" y="158829"/>
                  </a:lnTo>
                  <a:lnTo>
                    <a:pt x="130866" y="140582"/>
                  </a:lnTo>
                  <a:lnTo>
                    <a:pt x="160608" y="123442"/>
                  </a:lnTo>
                  <a:lnTo>
                    <a:pt x="191608" y="107357"/>
                  </a:lnTo>
                  <a:lnTo>
                    <a:pt x="225140" y="91740"/>
                  </a:lnTo>
                  <a:lnTo>
                    <a:pt x="259800" y="74076"/>
                  </a:lnTo>
                  <a:lnTo>
                    <a:pt x="294113" y="56629"/>
                  </a:lnTo>
                  <a:lnTo>
                    <a:pt x="326296" y="43231"/>
                  </a:lnTo>
                  <a:lnTo>
                    <a:pt x="357533" y="31631"/>
                  </a:lnTo>
                  <a:lnTo>
                    <a:pt x="387504" y="21678"/>
                  </a:lnTo>
                  <a:lnTo>
                    <a:pt x="414934" y="14432"/>
                  </a:lnTo>
                  <a:lnTo>
                    <a:pt x="450132" y="9639"/>
                  </a:lnTo>
                  <a:lnTo>
                    <a:pt x="487678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286"/>
            <p:cNvSpPr/>
            <p:nvPr/>
          </p:nvSpPr>
          <p:spPr>
            <a:xfrm>
              <a:off x="2034539" y="3817618"/>
              <a:ext cx="510541" cy="205742"/>
            </a:xfrm>
            <a:custGeom>
              <a:avLst/>
              <a:gdLst/>
              <a:ahLst/>
              <a:cxnLst/>
              <a:rect l="0" t="0" r="0" b="0"/>
              <a:pathLst>
                <a:path w="510541" h="205742">
                  <a:moveTo>
                    <a:pt x="0" y="205741"/>
                  </a:moveTo>
                  <a:lnTo>
                    <a:pt x="33421" y="178402"/>
                  </a:lnTo>
                  <a:lnTo>
                    <a:pt x="60891" y="158695"/>
                  </a:lnTo>
                  <a:lnTo>
                    <a:pt x="97158" y="136768"/>
                  </a:lnTo>
                  <a:lnTo>
                    <a:pt x="128130" y="121746"/>
                  </a:lnTo>
                  <a:lnTo>
                    <a:pt x="159393" y="106604"/>
                  </a:lnTo>
                  <a:lnTo>
                    <a:pt x="191915" y="91406"/>
                  </a:lnTo>
                  <a:lnTo>
                    <a:pt x="228947" y="76186"/>
                  </a:lnTo>
                  <a:lnTo>
                    <a:pt x="265726" y="63212"/>
                  </a:lnTo>
                  <a:lnTo>
                    <a:pt x="301826" y="51802"/>
                  </a:lnTo>
                  <a:lnTo>
                    <a:pt x="337628" y="41086"/>
                  </a:lnTo>
                  <a:lnTo>
                    <a:pt x="371037" y="30678"/>
                  </a:lnTo>
                  <a:lnTo>
                    <a:pt x="402819" y="21255"/>
                  </a:lnTo>
                  <a:lnTo>
                    <a:pt x="433878" y="14246"/>
                  </a:lnTo>
                  <a:lnTo>
                    <a:pt x="471833" y="5538"/>
                  </a:lnTo>
                  <a:lnTo>
                    <a:pt x="51054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287"/>
            <p:cNvSpPr/>
            <p:nvPr/>
          </p:nvSpPr>
          <p:spPr>
            <a:xfrm>
              <a:off x="2750818" y="3779518"/>
              <a:ext cx="304801" cy="53342"/>
            </a:xfrm>
            <a:custGeom>
              <a:avLst/>
              <a:gdLst/>
              <a:ahLst/>
              <a:cxnLst/>
              <a:rect l="0" t="0" r="0" b="0"/>
              <a:pathLst>
                <a:path w="304801" h="53342">
                  <a:moveTo>
                    <a:pt x="0" y="53341"/>
                  </a:moveTo>
                  <a:lnTo>
                    <a:pt x="0" y="46781"/>
                  </a:lnTo>
                  <a:lnTo>
                    <a:pt x="33135" y="37473"/>
                  </a:lnTo>
                  <a:lnTo>
                    <a:pt x="54127" y="32553"/>
                  </a:lnTo>
                  <a:lnTo>
                    <a:pt x="88022" y="26846"/>
                  </a:lnTo>
                  <a:lnTo>
                    <a:pt x="117334" y="19996"/>
                  </a:lnTo>
                  <a:lnTo>
                    <a:pt x="151512" y="16651"/>
                  </a:lnTo>
                  <a:lnTo>
                    <a:pt x="184404" y="15658"/>
                  </a:lnTo>
                  <a:lnTo>
                    <a:pt x="215600" y="11319"/>
                  </a:lnTo>
                  <a:lnTo>
                    <a:pt x="246292" y="8717"/>
                  </a:lnTo>
                  <a:lnTo>
                    <a:pt x="280074" y="6991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288"/>
            <p:cNvSpPr/>
            <p:nvPr/>
          </p:nvSpPr>
          <p:spPr>
            <a:xfrm>
              <a:off x="3139927" y="3508719"/>
              <a:ext cx="722009" cy="733669"/>
            </a:xfrm>
            <a:custGeom>
              <a:avLst/>
              <a:gdLst/>
              <a:ahLst/>
              <a:cxnLst/>
              <a:rect l="0" t="0" r="0" b="0"/>
              <a:pathLst>
                <a:path w="722009" h="733669">
                  <a:moveTo>
                    <a:pt x="441473" y="26960"/>
                  </a:moveTo>
                  <a:lnTo>
                    <a:pt x="437427" y="22915"/>
                  </a:lnTo>
                  <a:lnTo>
                    <a:pt x="435440" y="18671"/>
                  </a:lnTo>
                  <a:lnTo>
                    <a:pt x="434912" y="16353"/>
                  </a:lnTo>
                  <a:lnTo>
                    <a:pt x="429807" y="11523"/>
                  </a:lnTo>
                  <a:lnTo>
                    <a:pt x="421895" y="7398"/>
                  </a:lnTo>
                  <a:lnTo>
                    <a:pt x="392208" y="0"/>
                  </a:lnTo>
                  <a:lnTo>
                    <a:pt x="357185" y="7438"/>
                  </a:lnTo>
                  <a:lnTo>
                    <a:pt x="320150" y="17804"/>
                  </a:lnTo>
                  <a:lnTo>
                    <a:pt x="286051" y="30551"/>
                  </a:lnTo>
                  <a:lnTo>
                    <a:pt x="254122" y="45052"/>
                  </a:lnTo>
                  <a:lnTo>
                    <a:pt x="223213" y="61766"/>
                  </a:lnTo>
                  <a:lnTo>
                    <a:pt x="192606" y="86568"/>
                  </a:lnTo>
                  <a:lnTo>
                    <a:pt x="162088" y="111225"/>
                  </a:lnTo>
                  <a:lnTo>
                    <a:pt x="131596" y="139604"/>
                  </a:lnTo>
                  <a:lnTo>
                    <a:pt x="101960" y="170309"/>
                  </a:lnTo>
                  <a:lnTo>
                    <a:pt x="76715" y="205841"/>
                  </a:lnTo>
                  <a:lnTo>
                    <a:pt x="53997" y="243181"/>
                  </a:lnTo>
                  <a:lnTo>
                    <a:pt x="36164" y="281055"/>
                  </a:lnTo>
                  <a:lnTo>
                    <a:pt x="21001" y="319088"/>
                  </a:lnTo>
                  <a:lnTo>
                    <a:pt x="10771" y="357169"/>
                  </a:lnTo>
                  <a:lnTo>
                    <a:pt x="5081" y="382564"/>
                  </a:lnTo>
                  <a:lnTo>
                    <a:pt x="1987" y="410220"/>
                  </a:lnTo>
                  <a:lnTo>
                    <a:pt x="613" y="438597"/>
                  </a:lnTo>
                  <a:lnTo>
                    <a:pt x="0" y="465322"/>
                  </a:lnTo>
                  <a:lnTo>
                    <a:pt x="4245" y="491310"/>
                  </a:lnTo>
                  <a:lnTo>
                    <a:pt x="11775" y="516970"/>
                  </a:lnTo>
                  <a:lnTo>
                    <a:pt x="26382" y="554372"/>
                  </a:lnTo>
                  <a:lnTo>
                    <a:pt x="47267" y="588125"/>
                  </a:lnTo>
                  <a:lnTo>
                    <a:pt x="74527" y="622867"/>
                  </a:lnTo>
                  <a:lnTo>
                    <a:pt x="104900" y="650848"/>
                  </a:lnTo>
                  <a:lnTo>
                    <a:pt x="140335" y="678518"/>
                  </a:lnTo>
                  <a:lnTo>
                    <a:pt x="177644" y="698192"/>
                  </a:lnTo>
                  <a:lnTo>
                    <a:pt x="202860" y="709389"/>
                  </a:lnTo>
                  <a:lnTo>
                    <a:pt x="230435" y="717754"/>
                  </a:lnTo>
                  <a:lnTo>
                    <a:pt x="259625" y="724293"/>
                  </a:lnTo>
                  <a:lnTo>
                    <a:pt x="289531" y="730021"/>
                  </a:lnTo>
                  <a:lnTo>
                    <a:pt x="319756" y="733132"/>
                  </a:lnTo>
                  <a:lnTo>
                    <a:pt x="350123" y="733668"/>
                  </a:lnTo>
                  <a:lnTo>
                    <a:pt x="380553" y="731083"/>
                  </a:lnTo>
                  <a:lnTo>
                    <a:pt x="411010" y="724855"/>
                  </a:lnTo>
                  <a:lnTo>
                    <a:pt x="441479" y="716442"/>
                  </a:lnTo>
                  <a:lnTo>
                    <a:pt x="471956" y="707058"/>
                  </a:lnTo>
                  <a:lnTo>
                    <a:pt x="500177" y="694986"/>
                  </a:lnTo>
                  <a:lnTo>
                    <a:pt x="526830" y="682001"/>
                  </a:lnTo>
                  <a:lnTo>
                    <a:pt x="552787" y="670584"/>
                  </a:lnTo>
                  <a:lnTo>
                    <a:pt x="578435" y="655350"/>
                  </a:lnTo>
                  <a:lnTo>
                    <a:pt x="614415" y="627735"/>
                  </a:lnTo>
                  <a:lnTo>
                    <a:pt x="644269" y="595845"/>
                  </a:lnTo>
                  <a:lnTo>
                    <a:pt x="669200" y="559586"/>
                  </a:lnTo>
                  <a:lnTo>
                    <a:pt x="690415" y="522031"/>
                  </a:lnTo>
                  <a:lnTo>
                    <a:pt x="707426" y="484093"/>
                  </a:lnTo>
                  <a:lnTo>
                    <a:pt x="716308" y="457883"/>
                  </a:lnTo>
                  <a:lnTo>
                    <a:pt x="720254" y="429301"/>
                  </a:lnTo>
                  <a:lnTo>
                    <a:pt x="722008" y="401924"/>
                  </a:lnTo>
                  <a:lnTo>
                    <a:pt x="721941" y="375643"/>
                  </a:lnTo>
                  <a:lnTo>
                    <a:pt x="719090" y="349854"/>
                  </a:lnTo>
                  <a:lnTo>
                    <a:pt x="715000" y="324278"/>
                  </a:lnTo>
                  <a:lnTo>
                    <a:pt x="709514" y="298802"/>
                  </a:lnTo>
                  <a:lnTo>
                    <a:pt x="701431" y="273367"/>
                  </a:lnTo>
                  <a:lnTo>
                    <a:pt x="692194" y="247952"/>
                  </a:lnTo>
                  <a:lnTo>
                    <a:pt x="675216" y="212101"/>
                  </a:lnTo>
                  <a:lnTo>
                    <a:pt x="651841" y="180031"/>
                  </a:lnTo>
                  <a:lnTo>
                    <a:pt x="625724" y="149079"/>
                  </a:lnTo>
                  <a:lnTo>
                    <a:pt x="597382" y="120716"/>
                  </a:lnTo>
                  <a:lnTo>
                    <a:pt x="564432" y="96226"/>
                  </a:lnTo>
                  <a:lnTo>
                    <a:pt x="533220" y="75142"/>
                  </a:lnTo>
                  <a:lnTo>
                    <a:pt x="500265" y="58169"/>
                  </a:lnTo>
                  <a:lnTo>
                    <a:pt x="465947" y="42416"/>
                  </a:lnTo>
                  <a:lnTo>
                    <a:pt x="436589" y="31540"/>
                  </a:lnTo>
                  <a:lnTo>
                    <a:pt x="398653" y="27562"/>
                  </a:lnTo>
                  <a:lnTo>
                    <a:pt x="388132" y="269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289"/>
            <p:cNvSpPr/>
            <p:nvPr/>
          </p:nvSpPr>
          <p:spPr>
            <a:xfrm>
              <a:off x="3208018" y="3672840"/>
              <a:ext cx="396242" cy="182879"/>
            </a:xfrm>
            <a:custGeom>
              <a:avLst/>
              <a:gdLst/>
              <a:ahLst/>
              <a:cxnLst/>
              <a:rect l="0" t="0" r="0" b="0"/>
              <a:pathLst>
                <a:path w="396242" h="182879">
                  <a:moveTo>
                    <a:pt x="0" y="182878"/>
                  </a:moveTo>
                  <a:lnTo>
                    <a:pt x="0" y="178833"/>
                  </a:lnTo>
                  <a:lnTo>
                    <a:pt x="2258" y="174591"/>
                  </a:lnTo>
                  <a:lnTo>
                    <a:pt x="28518" y="146833"/>
                  </a:lnTo>
                  <a:lnTo>
                    <a:pt x="60542" y="126904"/>
                  </a:lnTo>
                  <a:lnTo>
                    <a:pt x="90377" y="110884"/>
                  </a:lnTo>
                  <a:lnTo>
                    <a:pt x="125650" y="91274"/>
                  </a:lnTo>
                  <a:lnTo>
                    <a:pt x="150390" y="79794"/>
                  </a:lnTo>
                  <a:lnTo>
                    <a:pt x="177755" y="69049"/>
                  </a:lnTo>
                  <a:lnTo>
                    <a:pt x="206003" y="58627"/>
                  </a:lnTo>
                  <a:lnTo>
                    <a:pt x="232668" y="48351"/>
                  </a:lnTo>
                  <a:lnTo>
                    <a:pt x="260888" y="38140"/>
                  </a:lnTo>
                  <a:lnTo>
                    <a:pt x="289518" y="28803"/>
                  </a:lnTo>
                  <a:lnTo>
                    <a:pt x="316352" y="21832"/>
                  </a:lnTo>
                  <a:lnTo>
                    <a:pt x="347170" y="13148"/>
                  </a:lnTo>
                  <a:lnTo>
                    <a:pt x="383665" y="2315"/>
                  </a:lnTo>
                  <a:lnTo>
                    <a:pt x="39624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290"/>
            <p:cNvSpPr/>
            <p:nvPr/>
          </p:nvSpPr>
          <p:spPr>
            <a:xfrm>
              <a:off x="3261359" y="3764279"/>
              <a:ext cx="457201" cy="160022"/>
            </a:xfrm>
            <a:custGeom>
              <a:avLst/>
              <a:gdLst/>
              <a:ahLst/>
              <a:cxnLst/>
              <a:rect l="0" t="0" r="0" b="0"/>
              <a:pathLst>
                <a:path w="457201" h="160022">
                  <a:moveTo>
                    <a:pt x="0" y="160021"/>
                  </a:moveTo>
                  <a:lnTo>
                    <a:pt x="20773" y="140938"/>
                  </a:lnTo>
                  <a:lnTo>
                    <a:pt x="47266" y="125768"/>
                  </a:lnTo>
                  <a:lnTo>
                    <a:pt x="72654" y="112623"/>
                  </a:lnTo>
                  <a:lnTo>
                    <a:pt x="103129" y="98315"/>
                  </a:lnTo>
                  <a:lnTo>
                    <a:pt x="136428" y="84336"/>
                  </a:lnTo>
                  <a:lnTo>
                    <a:pt x="170983" y="72479"/>
                  </a:lnTo>
                  <a:lnTo>
                    <a:pt x="206097" y="59305"/>
                  </a:lnTo>
                  <a:lnTo>
                    <a:pt x="241458" y="45831"/>
                  </a:lnTo>
                  <a:lnTo>
                    <a:pt x="276930" y="34198"/>
                  </a:lnTo>
                  <a:lnTo>
                    <a:pt x="310193" y="23383"/>
                  </a:lnTo>
                  <a:lnTo>
                    <a:pt x="341910" y="14627"/>
                  </a:lnTo>
                  <a:lnTo>
                    <a:pt x="372940" y="10733"/>
                  </a:lnTo>
                  <a:lnTo>
                    <a:pt x="410880" y="4497"/>
                  </a:lnTo>
                  <a:lnTo>
                    <a:pt x="445570" y="593"/>
                  </a:lnTo>
                  <a:lnTo>
                    <a:pt x="4572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291"/>
            <p:cNvSpPr/>
            <p:nvPr/>
          </p:nvSpPr>
          <p:spPr>
            <a:xfrm>
              <a:off x="4269937" y="3482635"/>
              <a:ext cx="1130690" cy="898376"/>
            </a:xfrm>
            <a:custGeom>
              <a:avLst/>
              <a:gdLst/>
              <a:ahLst/>
              <a:cxnLst/>
              <a:rect l="0" t="0" r="0" b="0"/>
              <a:pathLst>
                <a:path w="1130690" h="898376">
                  <a:moveTo>
                    <a:pt x="751643" y="30183"/>
                  </a:moveTo>
                  <a:lnTo>
                    <a:pt x="744711" y="24100"/>
                  </a:lnTo>
                  <a:lnTo>
                    <a:pt x="719078" y="12271"/>
                  </a:lnTo>
                  <a:lnTo>
                    <a:pt x="684186" y="3065"/>
                  </a:lnTo>
                  <a:lnTo>
                    <a:pt x="654703" y="700"/>
                  </a:lnTo>
                  <a:lnTo>
                    <a:pt x="623672" y="0"/>
                  </a:lnTo>
                  <a:lnTo>
                    <a:pt x="587194" y="638"/>
                  </a:lnTo>
                  <a:lnTo>
                    <a:pt x="559174" y="3787"/>
                  </a:lnTo>
                  <a:lnTo>
                    <a:pt x="527529" y="8010"/>
                  </a:lnTo>
                  <a:lnTo>
                    <a:pt x="494557" y="12710"/>
                  </a:lnTo>
                  <a:lnTo>
                    <a:pt x="462969" y="17619"/>
                  </a:lnTo>
                  <a:lnTo>
                    <a:pt x="429738" y="24881"/>
                  </a:lnTo>
                  <a:lnTo>
                    <a:pt x="396061" y="34601"/>
                  </a:lnTo>
                  <a:lnTo>
                    <a:pt x="364158" y="47387"/>
                  </a:lnTo>
                  <a:lnTo>
                    <a:pt x="333047" y="61537"/>
                  </a:lnTo>
                  <a:lnTo>
                    <a:pt x="301440" y="77139"/>
                  </a:lnTo>
                  <a:lnTo>
                    <a:pt x="267636" y="95362"/>
                  </a:lnTo>
                  <a:lnTo>
                    <a:pt x="237373" y="114750"/>
                  </a:lnTo>
                  <a:lnTo>
                    <a:pt x="210658" y="134655"/>
                  </a:lnTo>
                  <a:lnTo>
                    <a:pt x="175731" y="165750"/>
                  </a:lnTo>
                  <a:lnTo>
                    <a:pt x="138948" y="201397"/>
                  </a:lnTo>
                  <a:lnTo>
                    <a:pt x="102932" y="238771"/>
                  </a:lnTo>
                  <a:lnTo>
                    <a:pt x="75421" y="276654"/>
                  </a:lnTo>
                  <a:lnTo>
                    <a:pt x="51182" y="314692"/>
                  </a:lnTo>
                  <a:lnTo>
                    <a:pt x="35619" y="340075"/>
                  </a:lnTo>
                  <a:lnTo>
                    <a:pt x="24753" y="367728"/>
                  </a:lnTo>
                  <a:lnTo>
                    <a:pt x="16254" y="396949"/>
                  </a:lnTo>
                  <a:lnTo>
                    <a:pt x="6832" y="426872"/>
                  </a:lnTo>
                  <a:lnTo>
                    <a:pt x="1515" y="457102"/>
                  </a:lnTo>
                  <a:lnTo>
                    <a:pt x="0" y="487473"/>
                  </a:lnTo>
                  <a:lnTo>
                    <a:pt x="2147" y="517904"/>
                  </a:lnTo>
                  <a:lnTo>
                    <a:pt x="8182" y="548361"/>
                  </a:lnTo>
                  <a:lnTo>
                    <a:pt x="16509" y="577986"/>
                  </a:lnTo>
                  <a:lnTo>
                    <a:pt x="25855" y="605263"/>
                  </a:lnTo>
                  <a:lnTo>
                    <a:pt x="37910" y="633754"/>
                  </a:lnTo>
                  <a:lnTo>
                    <a:pt x="51734" y="662505"/>
                  </a:lnTo>
                  <a:lnTo>
                    <a:pt x="66345" y="689394"/>
                  </a:lnTo>
                  <a:lnTo>
                    <a:pt x="92897" y="724286"/>
                  </a:lnTo>
                  <a:lnTo>
                    <a:pt x="126257" y="760118"/>
                  </a:lnTo>
                  <a:lnTo>
                    <a:pt x="162954" y="789456"/>
                  </a:lnTo>
                  <a:lnTo>
                    <a:pt x="190283" y="806212"/>
                  </a:lnTo>
                  <a:lnTo>
                    <a:pt x="219363" y="822125"/>
                  </a:lnTo>
                  <a:lnTo>
                    <a:pt x="249220" y="837664"/>
                  </a:lnTo>
                  <a:lnTo>
                    <a:pt x="281682" y="850779"/>
                  </a:lnTo>
                  <a:lnTo>
                    <a:pt x="315864" y="862254"/>
                  </a:lnTo>
                  <a:lnTo>
                    <a:pt x="350811" y="872996"/>
                  </a:lnTo>
                  <a:lnTo>
                    <a:pt x="388358" y="881159"/>
                  </a:lnTo>
                  <a:lnTo>
                    <a:pt x="407853" y="884520"/>
                  </a:lnTo>
                  <a:lnTo>
                    <a:pt x="445317" y="890513"/>
                  </a:lnTo>
                  <a:lnTo>
                    <a:pt x="482572" y="895152"/>
                  </a:lnTo>
                  <a:lnTo>
                    <a:pt x="501989" y="896389"/>
                  </a:lnTo>
                  <a:lnTo>
                    <a:pt x="521706" y="897215"/>
                  </a:lnTo>
                  <a:lnTo>
                    <a:pt x="541625" y="897765"/>
                  </a:lnTo>
                  <a:lnTo>
                    <a:pt x="561678" y="898130"/>
                  </a:lnTo>
                  <a:lnTo>
                    <a:pt x="581819" y="898375"/>
                  </a:lnTo>
                  <a:lnTo>
                    <a:pt x="602019" y="897691"/>
                  </a:lnTo>
                  <a:lnTo>
                    <a:pt x="622260" y="896389"/>
                  </a:lnTo>
                  <a:lnTo>
                    <a:pt x="642529" y="894674"/>
                  </a:lnTo>
                  <a:lnTo>
                    <a:pt x="661965" y="892683"/>
                  </a:lnTo>
                  <a:lnTo>
                    <a:pt x="699367" y="888216"/>
                  </a:lnTo>
                  <a:lnTo>
                    <a:pt x="735746" y="881149"/>
                  </a:lnTo>
                  <a:lnTo>
                    <a:pt x="771670" y="871517"/>
                  </a:lnTo>
                  <a:lnTo>
                    <a:pt x="807393" y="858770"/>
                  </a:lnTo>
                  <a:lnTo>
                    <a:pt x="838510" y="844638"/>
                  </a:lnTo>
                  <a:lnTo>
                    <a:pt x="867297" y="829890"/>
                  </a:lnTo>
                  <a:lnTo>
                    <a:pt x="897025" y="814870"/>
                  </a:lnTo>
                  <a:lnTo>
                    <a:pt x="924912" y="797468"/>
                  </a:lnTo>
                  <a:lnTo>
                    <a:pt x="951417" y="778447"/>
                  </a:lnTo>
                  <a:lnTo>
                    <a:pt x="989293" y="747850"/>
                  </a:lnTo>
                  <a:lnTo>
                    <a:pt x="1021495" y="712350"/>
                  </a:lnTo>
                  <a:lnTo>
                    <a:pt x="1048346" y="675020"/>
                  </a:lnTo>
                  <a:lnTo>
                    <a:pt x="1067519" y="649799"/>
                  </a:lnTo>
                  <a:lnTo>
                    <a:pt x="1082814" y="622221"/>
                  </a:lnTo>
                  <a:lnTo>
                    <a:pt x="1095257" y="593032"/>
                  </a:lnTo>
                  <a:lnTo>
                    <a:pt x="1106430" y="563126"/>
                  </a:lnTo>
                  <a:lnTo>
                    <a:pt x="1114783" y="532900"/>
                  </a:lnTo>
                  <a:lnTo>
                    <a:pt x="1121318" y="502534"/>
                  </a:lnTo>
                  <a:lnTo>
                    <a:pt x="1127044" y="472103"/>
                  </a:lnTo>
                  <a:lnTo>
                    <a:pt x="1130155" y="439389"/>
                  </a:lnTo>
                  <a:lnTo>
                    <a:pt x="1130689" y="405940"/>
                  </a:lnTo>
                  <a:lnTo>
                    <a:pt x="1128106" y="374140"/>
                  </a:lnTo>
                  <a:lnTo>
                    <a:pt x="1124136" y="345332"/>
                  </a:lnTo>
                  <a:lnTo>
                    <a:pt x="1118702" y="317569"/>
                  </a:lnTo>
                  <a:lnTo>
                    <a:pt x="1110642" y="288298"/>
                  </a:lnTo>
                  <a:lnTo>
                    <a:pt x="1099157" y="260612"/>
                  </a:lnTo>
                  <a:lnTo>
                    <a:pt x="1078412" y="223484"/>
                  </a:lnTo>
                  <a:lnTo>
                    <a:pt x="1053920" y="188776"/>
                  </a:lnTo>
                  <a:lnTo>
                    <a:pt x="1025214" y="153939"/>
                  </a:lnTo>
                  <a:lnTo>
                    <a:pt x="993002" y="124425"/>
                  </a:lnTo>
                  <a:lnTo>
                    <a:pt x="956647" y="99595"/>
                  </a:lnTo>
                  <a:lnTo>
                    <a:pt x="929963" y="84739"/>
                  </a:lnTo>
                  <a:lnTo>
                    <a:pt x="898346" y="72494"/>
                  </a:lnTo>
                  <a:lnTo>
                    <a:pt x="866797" y="61406"/>
                  </a:lnTo>
                  <a:lnTo>
                    <a:pt x="835842" y="51681"/>
                  </a:lnTo>
                  <a:lnTo>
                    <a:pt x="805152" y="44536"/>
                  </a:lnTo>
                  <a:lnTo>
                    <a:pt x="767402" y="39798"/>
                  </a:lnTo>
                  <a:lnTo>
                    <a:pt x="732930" y="38198"/>
                  </a:lnTo>
                  <a:lnTo>
                    <a:pt x="721163" y="3780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292"/>
            <p:cNvSpPr/>
            <p:nvPr/>
          </p:nvSpPr>
          <p:spPr>
            <a:xfrm>
              <a:off x="4374224" y="3604914"/>
              <a:ext cx="892850" cy="730866"/>
            </a:xfrm>
            <a:custGeom>
              <a:avLst/>
              <a:gdLst/>
              <a:ahLst/>
              <a:cxnLst/>
              <a:rect l="0" t="0" r="0" b="0"/>
              <a:pathLst>
                <a:path w="892850" h="730866">
                  <a:moveTo>
                    <a:pt x="197776" y="29826"/>
                  </a:moveTo>
                  <a:lnTo>
                    <a:pt x="212466" y="28978"/>
                  </a:lnTo>
                  <a:lnTo>
                    <a:pt x="241788" y="23793"/>
                  </a:lnTo>
                  <a:lnTo>
                    <a:pt x="275727" y="20417"/>
                  </a:lnTo>
                  <a:lnTo>
                    <a:pt x="301001" y="16330"/>
                  </a:lnTo>
                  <a:lnTo>
                    <a:pt x="329166" y="11691"/>
                  </a:lnTo>
                  <a:lnTo>
                    <a:pt x="360876" y="6808"/>
                  </a:lnTo>
                  <a:lnTo>
                    <a:pt x="394724" y="2661"/>
                  </a:lnTo>
                  <a:lnTo>
                    <a:pt x="429523" y="820"/>
                  </a:lnTo>
                  <a:lnTo>
                    <a:pt x="464746" y="0"/>
                  </a:lnTo>
                  <a:lnTo>
                    <a:pt x="501002" y="482"/>
                  </a:lnTo>
                  <a:lnTo>
                    <a:pt x="520152" y="1796"/>
                  </a:lnTo>
                  <a:lnTo>
                    <a:pt x="557801" y="4669"/>
                  </a:lnTo>
                  <a:lnTo>
                    <a:pt x="591467" y="5945"/>
                  </a:lnTo>
                  <a:lnTo>
                    <a:pt x="623362" y="8770"/>
                  </a:lnTo>
                  <a:lnTo>
                    <a:pt x="652779" y="12846"/>
                  </a:lnTo>
                  <a:lnTo>
                    <a:pt x="686686" y="19057"/>
                  </a:lnTo>
                  <a:lnTo>
                    <a:pt x="707362" y="22118"/>
                  </a:lnTo>
                  <a:lnTo>
                    <a:pt x="715793" y="25836"/>
                  </a:lnTo>
                  <a:lnTo>
                    <a:pt x="717533" y="28013"/>
                  </a:lnTo>
                  <a:lnTo>
                    <a:pt x="717848" y="30309"/>
                  </a:lnTo>
                  <a:lnTo>
                    <a:pt x="717210" y="32687"/>
                  </a:lnTo>
                  <a:lnTo>
                    <a:pt x="714246" y="34273"/>
                  </a:lnTo>
                  <a:lnTo>
                    <a:pt x="686721" y="39077"/>
                  </a:lnTo>
                  <a:lnTo>
                    <a:pt x="663158" y="42404"/>
                  </a:lnTo>
                  <a:lnTo>
                    <a:pt x="632930" y="43883"/>
                  </a:lnTo>
                  <a:lnTo>
                    <a:pt x="599739" y="46797"/>
                  </a:lnTo>
                  <a:lnTo>
                    <a:pt x="563540" y="50915"/>
                  </a:lnTo>
                  <a:lnTo>
                    <a:pt x="543218" y="53199"/>
                  </a:lnTo>
                  <a:lnTo>
                    <a:pt x="522050" y="55566"/>
                  </a:lnTo>
                  <a:lnTo>
                    <a:pt x="500319" y="57993"/>
                  </a:lnTo>
                  <a:lnTo>
                    <a:pt x="478210" y="60458"/>
                  </a:lnTo>
                  <a:lnTo>
                    <a:pt x="455852" y="62947"/>
                  </a:lnTo>
                  <a:lnTo>
                    <a:pt x="432479" y="65453"/>
                  </a:lnTo>
                  <a:lnTo>
                    <a:pt x="408432" y="67971"/>
                  </a:lnTo>
                  <a:lnTo>
                    <a:pt x="383932" y="70494"/>
                  </a:lnTo>
                  <a:lnTo>
                    <a:pt x="359133" y="73871"/>
                  </a:lnTo>
                  <a:lnTo>
                    <a:pt x="334133" y="77817"/>
                  </a:lnTo>
                  <a:lnTo>
                    <a:pt x="309000" y="82140"/>
                  </a:lnTo>
                  <a:lnTo>
                    <a:pt x="284626" y="86714"/>
                  </a:lnTo>
                  <a:lnTo>
                    <a:pt x="260755" y="91458"/>
                  </a:lnTo>
                  <a:lnTo>
                    <a:pt x="237222" y="96313"/>
                  </a:lnTo>
                  <a:lnTo>
                    <a:pt x="214759" y="100397"/>
                  </a:lnTo>
                  <a:lnTo>
                    <a:pt x="193011" y="103966"/>
                  </a:lnTo>
                  <a:lnTo>
                    <a:pt x="171738" y="107193"/>
                  </a:lnTo>
                  <a:lnTo>
                    <a:pt x="151631" y="111037"/>
                  </a:lnTo>
                  <a:lnTo>
                    <a:pt x="132298" y="115293"/>
                  </a:lnTo>
                  <a:lnTo>
                    <a:pt x="96708" y="123690"/>
                  </a:lnTo>
                  <a:lnTo>
                    <a:pt x="66778" y="130245"/>
                  </a:lnTo>
                  <a:lnTo>
                    <a:pt x="34220" y="138695"/>
                  </a:lnTo>
                  <a:lnTo>
                    <a:pt x="9085" y="148289"/>
                  </a:lnTo>
                  <a:lnTo>
                    <a:pt x="7636" y="149442"/>
                  </a:lnTo>
                  <a:lnTo>
                    <a:pt x="7515" y="150209"/>
                  </a:lnTo>
                  <a:lnTo>
                    <a:pt x="11897" y="151062"/>
                  </a:lnTo>
                  <a:lnTo>
                    <a:pt x="21182" y="150595"/>
                  </a:lnTo>
                  <a:lnTo>
                    <a:pt x="59254" y="143397"/>
                  </a:lnTo>
                  <a:lnTo>
                    <a:pt x="87950" y="138721"/>
                  </a:lnTo>
                  <a:lnTo>
                    <a:pt x="123282" y="133822"/>
                  </a:lnTo>
                  <a:lnTo>
                    <a:pt x="142187" y="131330"/>
                  </a:lnTo>
                  <a:lnTo>
                    <a:pt x="161563" y="128822"/>
                  </a:lnTo>
                  <a:lnTo>
                    <a:pt x="181254" y="126302"/>
                  </a:lnTo>
                  <a:lnTo>
                    <a:pt x="202848" y="123777"/>
                  </a:lnTo>
                  <a:lnTo>
                    <a:pt x="225709" y="121246"/>
                  </a:lnTo>
                  <a:lnTo>
                    <a:pt x="249418" y="118712"/>
                  </a:lnTo>
                  <a:lnTo>
                    <a:pt x="274536" y="117023"/>
                  </a:lnTo>
                  <a:lnTo>
                    <a:pt x="300596" y="115898"/>
                  </a:lnTo>
                  <a:lnTo>
                    <a:pt x="327282" y="115146"/>
                  </a:lnTo>
                  <a:lnTo>
                    <a:pt x="355233" y="114646"/>
                  </a:lnTo>
                  <a:lnTo>
                    <a:pt x="384027" y="114312"/>
                  </a:lnTo>
                  <a:lnTo>
                    <a:pt x="413384" y="114090"/>
                  </a:lnTo>
                  <a:lnTo>
                    <a:pt x="442268" y="113941"/>
                  </a:lnTo>
                  <a:lnTo>
                    <a:pt x="470836" y="113843"/>
                  </a:lnTo>
                  <a:lnTo>
                    <a:pt x="499197" y="113776"/>
                  </a:lnTo>
                  <a:lnTo>
                    <a:pt x="527417" y="114579"/>
                  </a:lnTo>
                  <a:lnTo>
                    <a:pt x="555543" y="115961"/>
                  </a:lnTo>
                  <a:lnTo>
                    <a:pt x="583607" y="117730"/>
                  </a:lnTo>
                  <a:lnTo>
                    <a:pt x="609936" y="119755"/>
                  </a:lnTo>
                  <a:lnTo>
                    <a:pt x="635108" y="121951"/>
                  </a:lnTo>
                  <a:lnTo>
                    <a:pt x="659511" y="124263"/>
                  </a:lnTo>
                  <a:lnTo>
                    <a:pt x="682552" y="127496"/>
                  </a:lnTo>
                  <a:lnTo>
                    <a:pt x="704686" y="131347"/>
                  </a:lnTo>
                  <a:lnTo>
                    <a:pt x="726217" y="135606"/>
                  </a:lnTo>
                  <a:lnTo>
                    <a:pt x="763684" y="142597"/>
                  </a:lnTo>
                  <a:lnTo>
                    <a:pt x="795577" y="148525"/>
                  </a:lnTo>
                  <a:lnTo>
                    <a:pt x="830878" y="156623"/>
                  </a:lnTo>
                  <a:lnTo>
                    <a:pt x="850276" y="163538"/>
                  </a:lnTo>
                  <a:lnTo>
                    <a:pt x="852062" y="164688"/>
                  </a:lnTo>
                  <a:lnTo>
                    <a:pt x="852405" y="165453"/>
                  </a:lnTo>
                  <a:lnTo>
                    <a:pt x="833861" y="172767"/>
                  </a:lnTo>
                  <a:lnTo>
                    <a:pt x="805440" y="179046"/>
                  </a:lnTo>
                  <a:lnTo>
                    <a:pt x="776599" y="180813"/>
                  </a:lnTo>
                  <a:lnTo>
                    <a:pt x="741769" y="183855"/>
                  </a:lnTo>
                  <a:lnTo>
                    <a:pt x="722998" y="185851"/>
                  </a:lnTo>
                  <a:lnTo>
                    <a:pt x="702862" y="187182"/>
                  </a:lnTo>
                  <a:lnTo>
                    <a:pt x="681820" y="188071"/>
                  </a:lnTo>
                  <a:lnTo>
                    <a:pt x="660171" y="188661"/>
                  </a:lnTo>
                  <a:lnTo>
                    <a:pt x="638120" y="189902"/>
                  </a:lnTo>
                  <a:lnTo>
                    <a:pt x="615798" y="191577"/>
                  </a:lnTo>
                  <a:lnTo>
                    <a:pt x="593296" y="193540"/>
                  </a:lnTo>
                  <a:lnTo>
                    <a:pt x="568984" y="195695"/>
                  </a:lnTo>
                  <a:lnTo>
                    <a:pt x="543461" y="197979"/>
                  </a:lnTo>
                  <a:lnTo>
                    <a:pt x="517132" y="200347"/>
                  </a:lnTo>
                  <a:lnTo>
                    <a:pt x="491113" y="203619"/>
                  </a:lnTo>
                  <a:lnTo>
                    <a:pt x="465301" y="207495"/>
                  </a:lnTo>
                  <a:lnTo>
                    <a:pt x="439625" y="211772"/>
                  </a:lnTo>
                  <a:lnTo>
                    <a:pt x="413196" y="215469"/>
                  </a:lnTo>
                  <a:lnTo>
                    <a:pt x="386262" y="218782"/>
                  </a:lnTo>
                  <a:lnTo>
                    <a:pt x="358992" y="221836"/>
                  </a:lnTo>
                  <a:lnTo>
                    <a:pt x="333194" y="225566"/>
                  </a:lnTo>
                  <a:lnTo>
                    <a:pt x="308375" y="229746"/>
                  </a:lnTo>
                  <a:lnTo>
                    <a:pt x="284207" y="234226"/>
                  </a:lnTo>
                  <a:lnTo>
                    <a:pt x="260476" y="238906"/>
                  </a:lnTo>
                  <a:lnTo>
                    <a:pt x="237037" y="243718"/>
                  </a:lnTo>
                  <a:lnTo>
                    <a:pt x="213790" y="248620"/>
                  </a:lnTo>
                  <a:lnTo>
                    <a:pt x="192365" y="253583"/>
                  </a:lnTo>
                  <a:lnTo>
                    <a:pt x="172155" y="258583"/>
                  </a:lnTo>
                  <a:lnTo>
                    <a:pt x="134741" y="267808"/>
                  </a:lnTo>
                  <a:lnTo>
                    <a:pt x="101181" y="274732"/>
                  </a:lnTo>
                  <a:lnTo>
                    <a:pt x="65861" y="283387"/>
                  </a:lnTo>
                  <a:lnTo>
                    <a:pt x="34051" y="294982"/>
                  </a:lnTo>
                  <a:lnTo>
                    <a:pt x="34439" y="295495"/>
                  </a:lnTo>
                  <a:lnTo>
                    <a:pt x="55735" y="296390"/>
                  </a:lnTo>
                  <a:lnTo>
                    <a:pt x="88802" y="292439"/>
                  </a:lnTo>
                  <a:lnTo>
                    <a:pt x="118580" y="288218"/>
                  </a:lnTo>
                  <a:lnTo>
                    <a:pt x="153265" y="283519"/>
                  </a:lnTo>
                  <a:lnTo>
                    <a:pt x="173182" y="281082"/>
                  </a:lnTo>
                  <a:lnTo>
                    <a:pt x="194080" y="278609"/>
                  </a:lnTo>
                  <a:lnTo>
                    <a:pt x="216477" y="276961"/>
                  </a:lnTo>
                  <a:lnTo>
                    <a:pt x="239876" y="275863"/>
                  </a:lnTo>
                  <a:lnTo>
                    <a:pt x="263942" y="275130"/>
                  </a:lnTo>
                  <a:lnTo>
                    <a:pt x="289301" y="274641"/>
                  </a:lnTo>
                  <a:lnTo>
                    <a:pt x="315518" y="274317"/>
                  </a:lnTo>
                  <a:lnTo>
                    <a:pt x="342310" y="274100"/>
                  </a:lnTo>
                  <a:lnTo>
                    <a:pt x="369486" y="273955"/>
                  </a:lnTo>
                  <a:lnTo>
                    <a:pt x="396916" y="273858"/>
                  </a:lnTo>
                  <a:lnTo>
                    <a:pt x="424516" y="273793"/>
                  </a:lnTo>
                  <a:lnTo>
                    <a:pt x="451383" y="273751"/>
                  </a:lnTo>
                  <a:lnTo>
                    <a:pt x="477760" y="273722"/>
                  </a:lnTo>
                  <a:lnTo>
                    <a:pt x="503811" y="273703"/>
                  </a:lnTo>
                  <a:lnTo>
                    <a:pt x="530492" y="274537"/>
                  </a:lnTo>
                  <a:lnTo>
                    <a:pt x="557594" y="275939"/>
                  </a:lnTo>
                  <a:lnTo>
                    <a:pt x="584974" y="277721"/>
                  </a:lnTo>
                  <a:lnTo>
                    <a:pt x="611694" y="279757"/>
                  </a:lnTo>
                  <a:lnTo>
                    <a:pt x="637975" y="281958"/>
                  </a:lnTo>
                  <a:lnTo>
                    <a:pt x="663962" y="284274"/>
                  </a:lnTo>
                  <a:lnTo>
                    <a:pt x="688060" y="286665"/>
                  </a:lnTo>
                  <a:lnTo>
                    <a:pt x="710898" y="289104"/>
                  </a:lnTo>
                  <a:lnTo>
                    <a:pt x="732896" y="291579"/>
                  </a:lnTo>
                  <a:lnTo>
                    <a:pt x="754336" y="294073"/>
                  </a:lnTo>
                  <a:lnTo>
                    <a:pt x="775402" y="296585"/>
                  </a:lnTo>
                  <a:lnTo>
                    <a:pt x="796220" y="299105"/>
                  </a:lnTo>
                  <a:lnTo>
                    <a:pt x="830640" y="304162"/>
                  </a:lnTo>
                  <a:lnTo>
                    <a:pt x="867043" y="311770"/>
                  </a:lnTo>
                  <a:lnTo>
                    <a:pt x="886297" y="319387"/>
                  </a:lnTo>
                  <a:lnTo>
                    <a:pt x="892404" y="323619"/>
                  </a:lnTo>
                  <a:lnTo>
                    <a:pt x="892849" y="324748"/>
                  </a:lnTo>
                  <a:lnTo>
                    <a:pt x="892297" y="325501"/>
                  </a:lnTo>
                  <a:lnTo>
                    <a:pt x="865385" y="326708"/>
                  </a:lnTo>
                  <a:lnTo>
                    <a:pt x="840777" y="326873"/>
                  </a:lnTo>
                  <a:lnTo>
                    <a:pt x="808391" y="326947"/>
                  </a:lnTo>
                  <a:lnTo>
                    <a:pt x="770574" y="326980"/>
                  </a:lnTo>
                  <a:lnTo>
                    <a:pt x="749822" y="326987"/>
                  </a:lnTo>
                  <a:lnTo>
                    <a:pt x="728366" y="326994"/>
                  </a:lnTo>
                  <a:lnTo>
                    <a:pt x="705596" y="326997"/>
                  </a:lnTo>
                  <a:lnTo>
                    <a:pt x="681949" y="327001"/>
                  </a:lnTo>
                  <a:lnTo>
                    <a:pt x="657718" y="327001"/>
                  </a:lnTo>
                  <a:lnTo>
                    <a:pt x="632250" y="327849"/>
                  </a:lnTo>
                  <a:lnTo>
                    <a:pt x="605958" y="329262"/>
                  </a:lnTo>
                  <a:lnTo>
                    <a:pt x="579117" y="331050"/>
                  </a:lnTo>
                  <a:lnTo>
                    <a:pt x="552757" y="333089"/>
                  </a:lnTo>
                  <a:lnTo>
                    <a:pt x="526717" y="335293"/>
                  </a:lnTo>
                  <a:lnTo>
                    <a:pt x="500888" y="337610"/>
                  </a:lnTo>
                  <a:lnTo>
                    <a:pt x="473511" y="340002"/>
                  </a:lnTo>
                  <a:lnTo>
                    <a:pt x="445098" y="342443"/>
                  </a:lnTo>
                  <a:lnTo>
                    <a:pt x="415997" y="344916"/>
                  </a:lnTo>
                  <a:lnTo>
                    <a:pt x="387283" y="348259"/>
                  </a:lnTo>
                  <a:lnTo>
                    <a:pt x="358828" y="352182"/>
                  </a:lnTo>
                  <a:lnTo>
                    <a:pt x="330543" y="356489"/>
                  </a:lnTo>
                  <a:lnTo>
                    <a:pt x="303221" y="361055"/>
                  </a:lnTo>
                  <a:lnTo>
                    <a:pt x="276539" y="365792"/>
                  </a:lnTo>
                  <a:lnTo>
                    <a:pt x="250284" y="370642"/>
                  </a:lnTo>
                  <a:lnTo>
                    <a:pt x="225161" y="376417"/>
                  </a:lnTo>
                  <a:lnTo>
                    <a:pt x="200792" y="382806"/>
                  </a:lnTo>
                  <a:lnTo>
                    <a:pt x="176926" y="389606"/>
                  </a:lnTo>
                  <a:lnTo>
                    <a:pt x="155089" y="395832"/>
                  </a:lnTo>
                  <a:lnTo>
                    <a:pt x="134605" y="401677"/>
                  </a:lnTo>
                  <a:lnTo>
                    <a:pt x="96886" y="411840"/>
                  </a:lnTo>
                  <a:lnTo>
                    <a:pt x="63188" y="419177"/>
                  </a:lnTo>
                  <a:lnTo>
                    <a:pt x="27794" y="432115"/>
                  </a:lnTo>
                  <a:lnTo>
                    <a:pt x="5264" y="442628"/>
                  </a:lnTo>
                  <a:lnTo>
                    <a:pt x="1701" y="445574"/>
                  </a:lnTo>
                  <a:lnTo>
                    <a:pt x="172" y="448383"/>
                  </a:lnTo>
                  <a:lnTo>
                    <a:pt x="0" y="451105"/>
                  </a:lnTo>
                  <a:lnTo>
                    <a:pt x="2425" y="452918"/>
                  </a:lnTo>
                  <a:lnTo>
                    <a:pt x="11893" y="454933"/>
                  </a:lnTo>
                  <a:lnTo>
                    <a:pt x="39594" y="452022"/>
                  </a:lnTo>
                  <a:lnTo>
                    <a:pt x="67077" y="450302"/>
                  </a:lnTo>
                  <a:lnTo>
                    <a:pt x="99893" y="448690"/>
                  </a:lnTo>
                  <a:lnTo>
                    <a:pt x="137056" y="445151"/>
                  </a:lnTo>
                  <a:lnTo>
                    <a:pt x="158989" y="443023"/>
                  </a:lnTo>
                  <a:lnTo>
                    <a:pt x="182924" y="440758"/>
                  </a:lnTo>
                  <a:lnTo>
                    <a:pt x="208195" y="438400"/>
                  </a:lnTo>
                  <a:lnTo>
                    <a:pt x="234355" y="436828"/>
                  </a:lnTo>
                  <a:lnTo>
                    <a:pt x="261108" y="435780"/>
                  </a:lnTo>
                  <a:lnTo>
                    <a:pt x="288258" y="435082"/>
                  </a:lnTo>
                  <a:lnTo>
                    <a:pt x="315669" y="435463"/>
                  </a:lnTo>
                  <a:lnTo>
                    <a:pt x="343258" y="436564"/>
                  </a:lnTo>
                  <a:lnTo>
                    <a:pt x="370963" y="438145"/>
                  </a:lnTo>
                  <a:lnTo>
                    <a:pt x="399595" y="439198"/>
                  </a:lnTo>
                  <a:lnTo>
                    <a:pt x="428842" y="439901"/>
                  </a:lnTo>
                  <a:lnTo>
                    <a:pt x="458500" y="440368"/>
                  </a:lnTo>
                  <a:lnTo>
                    <a:pt x="487585" y="442375"/>
                  </a:lnTo>
                  <a:lnTo>
                    <a:pt x="516289" y="445405"/>
                  </a:lnTo>
                  <a:lnTo>
                    <a:pt x="544736" y="449119"/>
                  </a:lnTo>
                  <a:lnTo>
                    <a:pt x="572170" y="452441"/>
                  </a:lnTo>
                  <a:lnTo>
                    <a:pt x="598925" y="455502"/>
                  </a:lnTo>
                  <a:lnTo>
                    <a:pt x="625227" y="458389"/>
                  </a:lnTo>
                  <a:lnTo>
                    <a:pt x="649537" y="462009"/>
                  </a:lnTo>
                  <a:lnTo>
                    <a:pt x="672517" y="466115"/>
                  </a:lnTo>
                  <a:lnTo>
                    <a:pt x="694610" y="470543"/>
                  </a:lnTo>
                  <a:lnTo>
                    <a:pt x="716112" y="474345"/>
                  </a:lnTo>
                  <a:lnTo>
                    <a:pt x="737219" y="477725"/>
                  </a:lnTo>
                  <a:lnTo>
                    <a:pt x="758065" y="480824"/>
                  </a:lnTo>
                  <a:lnTo>
                    <a:pt x="792514" y="488784"/>
                  </a:lnTo>
                  <a:lnTo>
                    <a:pt x="828936" y="500528"/>
                  </a:lnTo>
                  <a:lnTo>
                    <a:pt x="852369" y="512083"/>
                  </a:lnTo>
                  <a:lnTo>
                    <a:pt x="853458" y="514736"/>
                  </a:lnTo>
                  <a:lnTo>
                    <a:pt x="852490" y="517352"/>
                  </a:lnTo>
                  <a:lnTo>
                    <a:pt x="850151" y="519943"/>
                  </a:lnTo>
                  <a:lnTo>
                    <a:pt x="838522" y="522822"/>
                  </a:lnTo>
                  <a:lnTo>
                    <a:pt x="810678" y="524442"/>
                  </a:lnTo>
                  <a:lnTo>
                    <a:pt x="785983" y="524821"/>
                  </a:lnTo>
                  <a:lnTo>
                    <a:pt x="755252" y="524990"/>
                  </a:lnTo>
                  <a:lnTo>
                    <a:pt x="721838" y="525066"/>
                  </a:lnTo>
                  <a:lnTo>
                    <a:pt x="685540" y="525099"/>
                  </a:lnTo>
                  <a:lnTo>
                    <a:pt x="665190" y="525107"/>
                  </a:lnTo>
                  <a:lnTo>
                    <a:pt x="644006" y="525114"/>
                  </a:lnTo>
                  <a:lnTo>
                    <a:pt x="623108" y="525964"/>
                  </a:lnTo>
                  <a:lnTo>
                    <a:pt x="602404" y="527377"/>
                  </a:lnTo>
                  <a:lnTo>
                    <a:pt x="581828" y="529166"/>
                  </a:lnTo>
                  <a:lnTo>
                    <a:pt x="559643" y="531207"/>
                  </a:lnTo>
                  <a:lnTo>
                    <a:pt x="536387" y="533412"/>
                  </a:lnTo>
                  <a:lnTo>
                    <a:pt x="512416" y="535730"/>
                  </a:lnTo>
                  <a:lnTo>
                    <a:pt x="488817" y="538121"/>
                  </a:lnTo>
                  <a:lnTo>
                    <a:pt x="465463" y="540562"/>
                  </a:lnTo>
                  <a:lnTo>
                    <a:pt x="442273" y="543037"/>
                  </a:lnTo>
                  <a:lnTo>
                    <a:pt x="419193" y="545533"/>
                  </a:lnTo>
                  <a:lnTo>
                    <a:pt x="396187" y="548044"/>
                  </a:lnTo>
                  <a:lnTo>
                    <a:pt x="373231" y="550564"/>
                  </a:lnTo>
                  <a:lnTo>
                    <a:pt x="351151" y="553091"/>
                  </a:lnTo>
                  <a:lnTo>
                    <a:pt x="329659" y="555623"/>
                  </a:lnTo>
                  <a:lnTo>
                    <a:pt x="308559" y="558157"/>
                  </a:lnTo>
                  <a:lnTo>
                    <a:pt x="288563" y="561539"/>
                  </a:lnTo>
                  <a:lnTo>
                    <a:pt x="250544" y="569814"/>
                  </a:lnTo>
                  <a:lnTo>
                    <a:pt x="218406" y="579136"/>
                  </a:lnTo>
                  <a:lnTo>
                    <a:pt x="181028" y="591646"/>
                  </a:lnTo>
                  <a:lnTo>
                    <a:pt x="153732" y="603457"/>
                  </a:lnTo>
                  <a:lnTo>
                    <a:pt x="151481" y="606134"/>
                  </a:lnTo>
                  <a:lnTo>
                    <a:pt x="150826" y="608764"/>
                  </a:lnTo>
                  <a:lnTo>
                    <a:pt x="151235" y="611365"/>
                  </a:lnTo>
                  <a:lnTo>
                    <a:pt x="156206" y="616512"/>
                  </a:lnTo>
                  <a:lnTo>
                    <a:pt x="170783" y="624170"/>
                  </a:lnTo>
                  <a:lnTo>
                    <a:pt x="185779" y="628412"/>
                  </a:lnTo>
                  <a:lnTo>
                    <a:pt x="218868" y="631647"/>
                  </a:lnTo>
                  <a:lnTo>
                    <a:pt x="246097" y="635403"/>
                  </a:lnTo>
                  <a:lnTo>
                    <a:pt x="275132" y="639895"/>
                  </a:lnTo>
                  <a:lnTo>
                    <a:pt x="306663" y="644713"/>
                  </a:lnTo>
                  <a:lnTo>
                    <a:pt x="343253" y="649679"/>
                  </a:lnTo>
                  <a:lnTo>
                    <a:pt x="379836" y="656965"/>
                  </a:lnTo>
                  <a:lnTo>
                    <a:pt x="415851" y="665847"/>
                  </a:lnTo>
                  <a:lnTo>
                    <a:pt x="451613" y="675439"/>
                  </a:lnTo>
                  <a:lnTo>
                    <a:pt x="485006" y="683090"/>
                  </a:lnTo>
                  <a:lnTo>
                    <a:pt x="515934" y="690159"/>
                  </a:lnTo>
                  <a:lnTo>
                    <a:pt x="543790" y="698945"/>
                  </a:lnTo>
                  <a:lnTo>
                    <a:pt x="575182" y="709366"/>
                  </a:lnTo>
                  <a:lnTo>
                    <a:pt x="605856" y="723090"/>
                  </a:lnTo>
                  <a:lnTo>
                    <a:pt x="616876" y="73086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293"/>
            <p:cNvSpPr/>
            <p:nvPr/>
          </p:nvSpPr>
          <p:spPr>
            <a:xfrm>
              <a:off x="4396742" y="3584438"/>
              <a:ext cx="236218" cy="692339"/>
            </a:xfrm>
            <a:custGeom>
              <a:avLst/>
              <a:gdLst/>
              <a:ahLst/>
              <a:cxnLst/>
              <a:rect l="0" t="0" r="0" b="0"/>
              <a:pathLst>
                <a:path w="236218" h="692339">
                  <a:moveTo>
                    <a:pt x="30476" y="118880"/>
                  </a:moveTo>
                  <a:lnTo>
                    <a:pt x="26431" y="122927"/>
                  </a:lnTo>
                  <a:lnTo>
                    <a:pt x="24447" y="129427"/>
                  </a:lnTo>
                  <a:lnTo>
                    <a:pt x="21070" y="142608"/>
                  </a:lnTo>
                  <a:lnTo>
                    <a:pt x="17830" y="153979"/>
                  </a:lnTo>
                  <a:lnTo>
                    <a:pt x="13491" y="188875"/>
                  </a:lnTo>
                  <a:lnTo>
                    <a:pt x="9358" y="220618"/>
                  </a:lnTo>
                  <a:lnTo>
                    <a:pt x="8132" y="256834"/>
                  </a:lnTo>
                  <a:lnTo>
                    <a:pt x="5512" y="294377"/>
                  </a:lnTo>
                  <a:lnTo>
                    <a:pt x="2449" y="320493"/>
                  </a:lnTo>
                  <a:lnTo>
                    <a:pt x="1086" y="349033"/>
                  </a:lnTo>
                  <a:lnTo>
                    <a:pt x="481" y="378651"/>
                  </a:lnTo>
                  <a:lnTo>
                    <a:pt x="212" y="407900"/>
                  </a:lnTo>
                  <a:lnTo>
                    <a:pt x="93" y="435013"/>
                  </a:lnTo>
                  <a:lnTo>
                    <a:pt x="40" y="463430"/>
                  </a:lnTo>
                  <a:lnTo>
                    <a:pt x="15" y="492148"/>
                  </a:lnTo>
                  <a:lnTo>
                    <a:pt x="5" y="519021"/>
                  </a:lnTo>
                  <a:lnTo>
                    <a:pt x="0" y="553907"/>
                  </a:lnTo>
                  <a:lnTo>
                    <a:pt x="5235" y="589952"/>
                  </a:lnTo>
                  <a:lnTo>
                    <a:pt x="7303" y="625196"/>
                  </a:lnTo>
                  <a:lnTo>
                    <a:pt x="8255" y="629145"/>
                  </a:lnTo>
                  <a:lnTo>
                    <a:pt x="9735" y="631777"/>
                  </a:lnTo>
                  <a:lnTo>
                    <a:pt x="11569" y="633532"/>
                  </a:lnTo>
                  <a:lnTo>
                    <a:pt x="12791" y="633854"/>
                  </a:lnTo>
                  <a:lnTo>
                    <a:pt x="13608" y="633223"/>
                  </a:lnTo>
                  <a:lnTo>
                    <a:pt x="14151" y="631956"/>
                  </a:lnTo>
                  <a:lnTo>
                    <a:pt x="29414" y="610919"/>
                  </a:lnTo>
                  <a:lnTo>
                    <a:pt x="40427" y="574967"/>
                  </a:lnTo>
                  <a:lnTo>
                    <a:pt x="48194" y="539438"/>
                  </a:lnTo>
                  <a:lnTo>
                    <a:pt x="51052" y="510124"/>
                  </a:lnTo>
                  <a:lnTo>
                    <a:pt x="53168" y="478186"/>
                  </a:lnTo>
                  <a:lnTo>
                    <a:pt x="56931" y="447060"/>
                  </a:lnTo>
                  <a:lnTo>
                    <a:pt x="61426" y="414033"/>
                  </a:lnTo>
                  <a:lnTo>
                    <a:pt x="65398" y="379599"/>
                  </a:lnTo>
                  <a:lnTo>
                    <a:pt x="67164" y="344541"/>
                  </a:lnTo>
                  <a:lnTo>
                    <a:pt x="70207" y="311462"/>
                  </a:lnTo>
                  <a:lnTo>
                    <a:pt x="75228" y="278978"/>
                  </a:lnTo>
                  <a:lnTo>
                    <a:pt x="83105" y="244787"/>
                  </a:lnTo>
                  <a:lnTo>
                    <a:pt x="89991" y="214351"/>
                  </a:lnTo>
                  <a:lnTo>
                    <a:pt x="95874" y="185864"/>
                  </a:lnTo>
                  <a:lnTo>
                    <a:pt x="101312" y="156272"/>
                  </a:lnTo>
                  <a:lnTo>
                    <a:pt x="108808" y="128443"/>
                  </a:lnTo>
                  <a:lnTo>
                    <a:pt x="120290" y="91234"/>
                  </a:lnTo>
                  <a:lnTo>
                    <a:pt x="131313" y="58760"/>
                  </a:lnTo>
                  <a:lnTo>
                    <a:pt x="146162" y="25538"/>
                  </a:lnTo>
                  <a:lnTo>
                    <a:pt x="154594" y="8062"/>
                  </a:lnTo>
                  <a:lnTo>
                    <a:pt x="158095" y="4361"/>
                  </a:lnTo>
                  <a:lnTo>
                    <a:pt x="166501" y="250"/>
                  </a:lnTo>
                  <a:lnTo>
                    <a:pt x="170266" y="0"/>
                  </a:lnTo>
                  <a:lnTo>
                    <a:pt x="176707" y="1981"/>
                  </a:lnTo>
                  <a:lnTo>
                    <a:pt x="178765" y="4542"/>
                  </a:lnTo>
                  <a:lnTo>
                    <a:pt x="181049" y="11901"/>
                  </a:lnTo>
                  <a:lnTo>
                    <a:pt x="182637" y="45902"/>
                  </a:lnTo>
                  <a:lnTo>
                    <a:pt x="182807" y="78631"/>
                  </a:lnTo>
                  <a:lnTo>
                    <a:pt x="182845" y="105225"/>
                  </a:lnTo>
                  <a:lnTo>
                    <a:pt x="182862" y="131156"/>
                  </a:lnTo>
                  <a:lnTo>
                    <a:pt x="182871" y="161308"/>
                  </a:lnTo>
                  <a:lnTo>
                    <a:pt x="182874" y="195311"/>
                  </a:lnTo>
                  <a:lnTo>
                    <a:pt x="182876" y="233001"/>
                  </a:lnTo>
                  <a:lnTo>
                    <a:pt x="182876" y="270072"/>
                  </a:lnTo>
                  <a:lnTo>
                    <a:pt x="182030" y="307998"/>
                  </a:lnTo>
                  <a:lnTo>
                    <a:pt x="180618" y="328778"/>
                  </a:lnTo>
                  <a:lnTo>
                    <a:pt x="178831" y="350252"/>
                  </a:lnTo>
                  <a:lnTo>
                    <a:pt x="177640" y="371343"/>
                  </a:lnTo>
                  <a:lnTo>
                    <a:pt x="176847" y="392175"/>
                  </a:lnTo>
                  <a:lnTo>
                    <a:pt x="176316" y="412838"/>
                  </a:lnTo>
                  <a:lnTo>
                    <a:pt x="175964" y="432538"/>
                  </a:lnTo>
                  <a:lnTo>
                    <a:pt x="175571" y="470233"/>
                  </a:lnTo>
                  <a:lnTo>
                    <a:pt x="175397" y="506742"/>
                  </a:lnTo>
                  <a:lnTo>
                    <a:pt x="175320" y="541877"/>
                  </a:lnTo>
                  <a:lnTo>
                    <a:pt x="175285" y="574427"/>
                  </a:lnTo>
                  <a:lnTo>
                    <a:pt x="175270" y="603567"/>
                  </a:lnTo>
                  <a:lnTo>
                    <a:pt x="175261" y="641516"/>
                  </a:lnTo>
                  <a:lnTo>
                    <a:pt x="177516" y="669694"/>
                  </a:lnTo>
                  <a:lnTo>
                    <a:pt x="183547" y="686509"/>
                  </a:lnTo>
                  <a:lnTo>
                    <a:pt x="185863" y="690339"/>
                  </a:lnTo>
                  <a:lnTo>
                    <a:pt x="188254" y="692047"/>
                  </a:lnTo>
                  <a:lnTo>
                    <a:pt x="190695" y="692338"/>
                  </a:lnTo>
                  <a:lnTo>
                    <a:pt x="195666" y="690404"/>
                  </a:lnTo>
                  <a:lnTo>
                    <a:pt x="200697" y="686722"/>
                  </a:lnTo>
                  <a:lnTo>
                    <a:pt x="208288" y="671799"/>
                  </a:lnTo>
                  <a:lnTo>
                    <a:pt x="215900" y="643200"/>
                  </a:lnTo>
                  <a:lnTo>
                    <a:pt x="220978" y="617765"/>
                  </a:lnTo>
                  <a:lnTo>
                    <a:pt x="226058" y="586988"/>
                  </a:lnTo>
                  <a:lnTo>
                    <a:pt x="228598" y="568113"/>
                  </a:lnTo>
                  <a:lnTo>
                    <a:pt x="232830" y="534440"/>
                  </a:lnTo>
                  <a:lnTo>
                    <a:pt x="236217" y="50750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294"/>
            <p:cNvSpPr/>
            <p:nvPr/>
          </p:nvSpPr>
          <p:spPr>
            <a:xfrm>
              <a:off x="4701540" y="3605241"/>
              <a:ext cx="586741" cy="713018"/>
            </a:xfrm>
            <a:custGeom>
              <a:avLst/>
              <a:gdLst/>
              <a:ahLst/>
              <a:cxnLst/>
              <a:rect l="0" t="0" r="0" b="0"/>
              <a:pathLst>
                <a:path w="586741" h="713018">
                  <a:moveTo>
                    <a:pt x="0" y="82838"/>
                  </a:moveTo>
                  <a:lnTo>
                    <a:pt x="845" y="56843"/>
                  </a:lnTo>
                  <a:lnTo>
                    <a:pt x="6929" y="41175"/>
                  </a:lnTo>
                  <a:lnTo>
                    <a:pt x="27320" y="6483"/>
                  </a:lnTo>
                  <a:lnTo>
                    <a:pt x="32745" y="2336"/>
                  </a:lnTo>
                  <a:lnTo>
                    <a:pt x="40558" y="0"/>
                  </a:lnTo>
                  <a:lnTo>
                    <a:pt x="42277" y="1367"/>
                  </a:lnTo>
                  <a:lnTo>
                    <a:pt x="49556" y="15725"/>
                  </a:lnTo>
                  <a:lnTo>
                    <a:pt x="56738" y="26764"/>
                  </a:lnTo>
                  <a:lnTo>
                    <a:pt x="64695" y="52865"/>
                  </a:lnTo>
                  <a:lnTo>
                    <a:pt x="67427" y="87880"/>
                  </a:lnTo>
                  <a:lnTo>
                    <a:pt x="68068" y="115560"/>
                  </a:lnTo>
                  <a:lnTo>
                    <a:pt x="68352" y="147052"/>
                  </a:lnTo>
                  <a:lnTo>
                    <a:pt x="68478" y="180805"/>
                  </a:lnTo>
                  <a:lnTo>
                    <a:pt x="68535" y="215561"/>
                  </a:lnTo>
                  <a:lnTo>
                    <a:pt x="68549" y="234819"/>
                  </a:lnTo>
                  <a:lnTo>
                    <a:pt x="68559" y="255279"/>
                  </a:lnTo>
                  <a:lnTo>
                    <a:pt x="68566" y="276539"/>
                  </a:lnTo>
                  <a:lnTo>
                    <a:pt x="68571" y="297485"/>
                  </a:lnTo>
                  <a:lnTo>
                    <a:pt x="68573" y="318223"/>
                  </a:lnTo>
                  <a:lnTo>
                    <a:pt x="68575" y="338822"/>
                  </a:lnTo>
                  <a:lnTo>
                    <a:pt x="67730" y="360173"/>
                  </a:lnTo>
                  <a:lnTo>
                    <a:pt x="66320" y="382029"/>
                  </a:lnTo>
                  <a:lnTo>
                    <a:pt x="64533" y="404218"/>
                  </a:lnTo>
                  <a:lnTo>
                    <a:pt x="62495" y="425785"/>
                  </a:lnTo>
                  <a:lnTo>
                    <a:pt x="60289" y="446936"/>
                  </a:lnTo>
                  <a:lnTo>
                    <a:pt x="57972" y="467811"/>
                  </a:lnTo>
                  <a:lnTo>
                    <a:pt x="56428" y="488499"/>
                  </a:lnTo>
                  <a:lnTo>
                    <a:pt x="55399" y="509066"/>
                  </a:lnTo>
                  <a:lnTo>
                    <a:pt x="54713" y="529550"/>
                  </a:lnTo>
                  <a:lnTo>
                    <a:pt x="53408" y="549132"/>
                  </a:lnTo>
                  <a:lnTo>
                    <a:pt x="49700" y="586696"/>
                  </a:lnTo>
                  <a:lnTo>
                    <a:pt x="47489" y="618631"/>
                  </a:lnTo>
                  <a:lnTo>
                    <a:pt x="45660" y="646089"/>
                  </a:lnTo>
                  <a:lnTo>
                    <a:pt x="40715" y="678892"/>
                  </a:lnTo>
                  <a:lnTo>
                    <a:pt x="39720" y="699243"/>
                  </a:lnTo>
                  <a:lnTo>
                    <a:pt x="44762" y="713017"/>
                  </a:lnTo>
                  <a:lnTo>
                    <a:pt x="45927" y="712931"/>
                  </a:lnTo>
                  <a:lnTo>
                    <a:pt x="49480" y="710576"/>
                  </a:lnTo>
                  <a:lnTo>
                    <a:pt x="56242" y="700446"/>
                  </a:lnTo>
                  <a:lnTo>
                    <a:pt x="66110" y="662757"/>
                  </a:lnTo>
                  <a:lnTo>
                    <a:pt x="71150" y="636066"/>
                  </a:lnTo>
                  <a:lnTo>
                    <a:pt x="76214" y="602756"/>
                  </a:lnTo>
                  <a:lnTo>
                    <a:pt x="81285" y="565373"/>
                  </a:lnTo>
                  <a:lnTo>
                    <a:pt x="83824" y="545921"/>
                  </a:lnTo>
                  <a:lnTo>
                    <a:pt x="86361" y="526180"/>
                  </a:lnTo>
                  <a:lnTo>
                    <a:pt x="89748" y="506246"/>
                  </a:lnTo>
                  <a:lnTo>
                    <a:pt x="93699" y="486184"/>
                  </a:lnTo>
                  <a:lnTo>
                    <a:pt x="98025" y="466034"/>
                  </a:lnTo>
                  <a:lnTo>
                    <a:pt x="102602" y="445829"/>
                  </a:lnTo>
                  <a:lnTo>
                    <a:pt x="107349" y="425585"/>
                  </a:lnTo>
                  <a:lnTo>
                    <a:pt x="112206" y="405316"/>
                  </a:lnTo>
                  <a:lnTo>
                    <a:pt x="117137" y="385030"/>
                  </a:lnTo>
                  <a:lnTo>
                    <a:pt x="122117" y="364732"/>
                  </a:lnTo>
                  <a:lnTo>
                    <a:pt x="127131" y="344427"/>
                  </a:lnTo>
                  <a:lnTo>
                    <a:pt x="132168" y="324964"/>
                  </a:lnTo>
                  <a:lnTo>
                    <a:pt x="142279" y="287534"/>
                  </a:lnTo>
                  <a:lnTo>
                    <a:pt x="154674" y="253400"/>
                  </a:lnTo>
                  <a:lnTo>
                    <a:pt x="167803" y="221297"/>
                  </a:lnTo>
                  <a:lnTo>
                    <a:pt x="179284" y="190095"/>
                  </a:lnTo>
                  <a:lnTo>
                    <a:pt x="187773" y="161553"/>
                  </a:lnTo>
                  <a:lnTo>
                    <a:pt x="195213" y="134755"/>
                  </a:lnTo>
                  <a:lnTo>
                    <a:pt x="208923" y="96715"/>
                  </a:lnTo>
                  <a:lnTo>
                    <a:pt x="223711" y="65312"/>
                  </a:lnTo>
                  <a:lnTo>
                    <a:pt x="244899" y="33076"/>
                  </a:lnTo>
                  <a:lnTo>
                    <a:pt x="255317" y="24597"/>
                  </a:lnTo>
                  <a:lnTo>
                    <a:pt x="266721" y="19700"/>
                  </a:lnTo>
                  <a:lnTo>
                    <a:pt x="270947" y="19578"/>
                  </a:lnTo>
                  <a:lnTo>
                    <a:pt x="287858" y="25469"/>
                  </a:lnTo>
                  <a:lnTo>
                    <a:pt x="302508" y="36394"/>
                  </a:lnTo>
                  <a:lnTo>
                    <a:pt x="313527" y="58447"/>
                  </a:lnTo>
                  <a:lnTo>
                    <a:pt x="322154" y="90474"/>
                  </a:lnTo>
                  <a:lnTo>
                    <a:pt x="325212" y="116712"/>
                  </a:lnTo>
                  <a:lnTo>
                    <a:pt x="326572" y="146154"/>
                  </a:lnTo>
                  <a:lnTo>
                    <a:pt x="327177" y="178993"/>
                  </a:lnTo>
                  <a:lnTo>
                    <a:pt x="327444" y="215602"/>
                  </a:lnTo>
                  <a:lnTo>
                    <a:pt x="327515" y="234847"/>
                  </a:lnTo>
                  <a:lnTo>
                    <a:pt x="327563" y="254452"/>
                  </a:lnTo>
                  <a:lnTo>
                    <a:pt x="327596" y="274293"/>
                  </a:lnTo>
                  <a:lnTo>
                    <a:pt x="327616" y="294296"/>
                  </a:lnTo>
                  <a:lnTo>
                    <a:pt x="326784" y="315249"/>
                  </a:lnTo>
                  <a:lnTo>
                    <a:pt x="325382" y="336840"/>
                  </a:lnTo>
                  <a:lnTo>
                    <a:pt x="323602" y="358851"/>
                  </a:lnTo>
                  <a:lnTo>
                    <a:pt x="321568" y="380300"/>
                  </a:lnTo>
                  <a:lnTo>
                    <a:pt x="319365" y="401374"/>
                  </a:lnTo>
                  <a:lnTo>
                    <a:pt x="317050" y="422194"/>
                  </a:lnTo>
                  <a:lnTo>
                    <a:pt x="314660" y="442003"/>
                  </a:lnTo>
                  <a:lnTo>
                    <a:pt x="309745" y="479815"/>
                  </a:lnTo>
                  <a:lnTo>
                    <a:pt x="304741" y="516377"/>
                  </a:lnTo>
                  <a:lnTo>
                    <a:pt x="299693" y="550689"/>
                  </a:lnTo>
                  <a:lnTo>
                    <a:pt x="294627" y="580050"/>
                  </a:lnTo>
                  <a:lnTo>
                    <a:pt x="291812" y="607210"/>
                  </a:lnTo>
                  <a:lnTo>
                    <a:pt x="290226" y="639527"/>
                  </a:lnTo>
                  <a:lnTo>
                    <a:pt x="289597" y="673766"/>
                  </a:lnTo>
                  <a:lnTo>
                    <a:pt x="290432" y="674064"/>
                  </a:lnTo>
                  <a:lnTo>
                    <a:pt x="304214" y="666292"/>
                  </a:lnTo>
                  <a:lnTo>
                    <a:pt x="311030" y="654852"/>
                  </a:lnTo>
                  <a:lnTo>
                    <a:pt x="319627" y="627115"/>
                  </a:lnTo>
                  <a:lnTo>
                    <a:pt x="327537" y="589828"/>
                  </a:lnTo>
                  <a:lnTo>
                    <a:pt x="332686" y="559626"/>
                  </a:lnTo>
                  <a:lnTo>
                    <a:pt x="337795" y="523627"/>
                  </a:lnTo>
                  <a:lnTo>
                    <a:pt x="340344" y="504544"/>
                  </a:lnTo>
                  <a:lnTo>
                    <a:pt x="342888" y="485048"/>
                  </a:lnTo>
                  <a:lnTo>
                    <a:pt x="345432" y="465279"/>
                  </a:lnTo>
                  <a:lnTo>
                    <a:pt x="352773" y="427507"/>
                  </a:lnTo>
                  <a:lnTo>
                    <a:pt x="360835" y="390965"/>
                  </a:lnTo>
                  <a:lnTo>
                    <a:pt x="367240" y="354968"/>
                  </a:lnTo>
                  <a:lnTo>
                    <a:pt x="372909" y="319214"/>
                  </a:lnTo>
                  <a:lnTo>
                    <a:pt x="379097" y="284413"/>
                  </a:lnTo>
                  <a:lnTo>
                    <a:pt x="387492" y="252015"/>
                  </a:lnTo>
                  <a:lnTo>
                    <a:pt x="394610" y="220680"/>
                  </a:lnTo>
                  <a:lnTo>
                    <a:pt x="401442" y="190669"/>
                  </a:lnTo>
                  <a:lnTo>
                    <a:pt x="410123" y="163218"/>
                  </a:lnTo>
                  <a:lnTo>
                    <a:pt x="417367" y="136908"/>
                  </a:lnTo>
                  <a:lnTo>
                    <a:pt x="428463" y="100552"/>
                  </a:lnTo>
                  <a:lnTo>
                    <a:pt x="442477" y="70588"/>
                  </a:lnTo>
                  <a:lnTo>
                    <a:pt x="453195" y="55380"/>
                  </a:lnTo>
                  <a:lnTo>
                    <a:pt x="489533" y="32750"/>
                  </a:lnTo>
                  <a:lnTo>
                    <a:pt x="500075" y="27274"/>
                  </a:lnTo>
                  <a:lnTo>
                    <a:pt x="504410" y="26321"/>
                  </a:lnTo>
                  <a:lnTo>
                    <a:pt x="508145" y="26534"/>
                  </a:lnTo>
                  <a:lnTo>
                    <a:pt x="514556" y="29027"/>
                  </a:lnTo>
                  <a:lnTo>
                    <a:pt x="520226" y="32957"/>
                  </a:lnTo>
                  <a:lnTo>
                    <a:pt x="528179" y="43976"/>
                  </a:lnTo>
                  <a:lnTo>
                    <a:pt x="539299" y="75037"/>
                  </a:lnTo>
                  <a:lnTo>
                    <a:pt x="550482" y="105551"/>
                  </a:lnTo>
                  <a:lnTo>
                    <a:pt x="553691" y="131878"/>
                  </a:lnTo>
                  <a:lnTo>
                    <a:pt x="557375" y="160514"/>
                  </a:lnTo>
                  <a:lnTo>
                    <a:pt x="561834" y="191021"/>
                  </a:lnTo>
                  <a:lnTo>
                    <a:pt x="566639" y="224334"/>
                  </a:lnTo>
                  <a:lnTo>
                    <a:pt x="569339" y="258897"/>
                  </a:lnTo>
                  <a:lnTo>
                    <a:pt x="570538" y="294014"/>
                  </a:lnTo>
                  <a:lnTo>
                    <a:pt x="571073" y="329375"/>
                  </a:lnTo>
                  <a:lnTo>
                    <a:pt x="571309" y="364848"/>
                  </a:lnTo>
                  <a:lnTo>
                    <a:pt x="572262" y="399523"/>
                  </a:lnTo>
                  <a:lnTo>
                    <a:pt x="575506" y="431866"/>
                  </a:lnTo>
                  <a:lnTo>
                    <a:pt x="577513" y="460918"/>
                  </a:lnTo>
                  <a:lnTo>
                    <a:pt x="578405" y="487940"/>
                  </a:lnTo>
                  <a:lnTo>
                    <a:pt x="578802" y="514061"/>
                  </a:lnTo>
                  <a:lnTo>
                    <a:pt x="579026" y="548522"/>
                  </a:lnTo>
                  <a:lnTo>
                    <a:pt x="586740" y="5857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295"/>
            <p:cNvSpPr/>
            <p:nvPr/>
          </p:nvSpPr>
          <p:spPr>
            <a:xfrm>
              <a:off x="5455918" y="3939540"/>
              <a:ext cx="182883" cy="22861"/>
            </a:xfrm>
            <a:custGeom>
              <a:avLst/>
              <a:gdLst/>
              <a:ahLst/>
              <a:cxnLst/>
              <a:rect l="0" t="0" r="0" b="0"/>
              <a:pathLst>
                <a:path w="182883" h="22861">
                  <a:moveTo>
                    <a:pt x="0" y="22860"/>
                  </a:moveTo>
                  <a:lnTo>
                    <a:pt x="4047" y="22860"/>
                  </a:lnTo>
                  <a:lnTo>
                    <a:pt x="8291" y="20601"/>
                  </a:lnTo>
                  <a:lnTo>
                    <a:pt x="10608" y="18814"/>
                  </a:lnTo>
                  <a:lnTo>
                    <a:pt x="17697" y="16827"/>
                  </a:lnTo>
                  <a:lnTo>
                    <a:pt x="54225" y="9348"/>
                  </a:lnTo>
                  <a:lnTo>
                    <a:pt x="88042" y="3915"/>
                  </a:lnTo>
                  <a:lnTo>
                    <a:pt x="117338" y="1160"/>
                  </a:lnTo>
                  <a:lnTo>
                    <a:pt x="150649" y="228"/>
                  </a:lnTo>
                  <a:lnTo>
                    <a:pt x="182882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296"/>
            <p:cNvSpPr/>
            <p:nvPr/>
          </p:nvSpPr>
          <p:spPr>
            <a:xfrm>
              <a:off x="3299459" y="3977640"/>
              <a:ext cx="426721" cy="152401"/>
            </a:xfrm>
            <a:custGeom>
              <a:avLst/>
              <a:gdLst/>
              <a:ahLst/>
              <a:cxnLst/>
              <a:rect l="0" t="0" r="0" b="0"/>
              <a:pathLst>
                <a:path w="426721" h="152401">
                  <a:moveTo>
                    <a:pt x="0" y="152400"/>
                  </a:moveTo>
                  <a:lnTo>
                    <a:pt x="6931" y="146316"/>
                  </a:lnTo>
                  <a:lnTo>
                    <a:pt x="41182" y="130298"/>
                  </a:lnTo>
                  <a:lnTo>
                    <a:pt x="74385" y="112266"/>
                  </a:lnTo>
                  <a:lnTo>
                    <a:pt x="101641" y="98156"/>
                  </a:lnTo>
                  <a:lnTo>
                    <a:pt x="132945" y="85675"/>
                  </a:lnTo>
                  <a:lnTo>
                    <a:pt x="167460" y="74485"/>
                  </a:lnTo>
                  <a:lnTo>
                    <a:pt x="205377" y="63866"/>
                  </a:lnTo>
                  <a:lnTo>
                    <a:pt x="242551" y="53503"/>
                  </a:lnTo>
                  <a:lnTo>
                    <a:pt x="277981" y="43252"/>
                  </a:lnTo>
                  <a:lnTo>
                    <a:pt x="310660" y="33052"/>
                  </a:lnTo>
                  <a:lnTo>
                    <a:pt x="337603" y="25131"/>
                  </a:lnTo>
                  <a:lnTo>
                    <a:pt x="371811" y="15913"/>
                  </a:lnTo>
                  <a:lnTo>
                    <a:pt x="405619" y="9258"/>
                  </a:lnTo>
                  <a:lnTo>
                    <a:pt x="415366" y="6090"/>
                  </a:lnTo>
                  <a:lnTo>
                    <a:pt x="42672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297"/>
            <p:cNvSpPr/>
            <p:nvPr/>
          </p:nvSpPr>
          <p:spPr>
            <a:xfrm>
              <a:off x="5836918" y="3764279"/>
              <a:ext cx="38101" cy="297181"/>
            </a:xfrm>
            <a:custGeom>
              <a:avLst/>
              <a:gdLst/>
              <a:ahLst/>
              <a:cxnLst/>
              <a:rect l="0" t="0" r="0" b="0"/>
              <a:pathLst>
                <a:path w="38101" h="297181">
                  <a:moveTo>
                    <a:pt x="38100" y="0"/>
                  </a:moveTo>
                  <a:lnTo>
                    <a:pt x="34055" y="4046"/>
                  </a:lnTo>
                  <a:lnTo>
                    <a:pt x="32071" y="8289"/>
                  </a:lnTo>
                  <a:lnTo>
                    <a:pt x="23630" y="41811"/>
                  </a:lnTo>
                  <a:lnTo>
                    <a:pt x="20755" y="71570"/>
                  </a:lnTo>
                  <a:lnTo>
                    <a:pt x="16875" y="99947"/>
                  </a:lnTo>
                  <a:lnTo>
                    <a:pt x="15725" y="129803"/>
                  </a:lnTo>
                  <a:lnTo>
                    <a:pt x="13128" y="162356"/>
                  </a:lnTo>
                  <a:lnTo>
                    <a:pt x="6995" y="196554"/>
                  </a:lnTo>
                  <a:lnTo>
                    <a:pt x="1383" y="234405"/>
                  </a:lnTo>
                  <a:lnTo>
                    <a:pt x="122" y="271175"/>
                  </a:lnTo>
                  <a:lnTo>
                    <a:pt x="0" y="2971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298"/>
            <p:cNvSpPr/>
            <p:nvPr/>
          </p:nvSpPr>
          <p:spPr>
            <a:xfrm>
              <a:off x="6008451" y="3718559"/>
              <a:ext cx="18968" cy="304801"/>
            </a:xfrm>
            <a:custGeom>
              <a:avLst/>
              <a:gdLst/>
              <a:ahLst/>
              <a:cxnLst/>
              <a:rect l="0" t="0" r="0" b="0"/>
              <a:pathLst>
                <a:path w="18968" h="304801">
                  <a:moveTo>
                    <a:pt x="18967" y="0"/>
                  </a:moveTo>
                  <a:lnTo>
                    <a:pt x="18967" y="4045"/>
                  </a:lnTo>
                  <a:lnTo>
                    <a:pt x="16709" y="8289"/>
                  </a:lnTo>
                  <a:lnTo>
                    <a:pt x="14922" y="10607"/>
                  </a:lnTo>
                  <a:lnTo>
                    <a:pt x="12938" y="17697"/>
                  </a:lnTo>
                  <a:lnTo>
                    <a:pt x="6320" y="47894"/>
                  </a:lnTo>
                  <a:lnTo>
                    <a:pt x="4240" y="84751"/>
                  </a:lnTo>
                  <a:lnTo>
                    <a:pt x="1622" y="116834"/>
                  </a:lnTo>
                  <a:lnTo>
                    <a:pt x="0" y="150893"/>
                  </a:lnTo>
                  <a:lnTo>
                    <a:pt x="2623" y="182433"/>
                  </a:lnTo>
                  <a:lnTo>
                    <a:pt x="3509" y="219387"/>
                  </a:lnTo>
                  <a:lnTo>
                    <a:pt x="3699" y="256613"/>
                  </a:lnTo>
                  <a:lnTo>
                    <a:pt x="4561" y="268144"/>
                  </a:lnTo>
                  <a:lnTo>
                    <a:pt x="11349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299"/>
            <p:cNvSpPr/>
            <p:nvPr/>
          </p:nvSpPr>
          <p:spPr>
            <a:xfrm>
              <a:off x="5875018" y="3909140"/>
              <a:ext cx="160022" cy="15161"/>
            </a:xfrm>
            <a:custGeom>
              <a:avLst/>
              <a:gdLst/>
              <a:ahLst/>
              <a:cxnLst/>
              <a:rect l="0" t="0" r="0" b="0"/>
              <a:pathLst>
                <a:path w="160022" h="15161">
                  <a:moveTo>
                    <a:pt x="0" y="15160"/>
                  </a:moveTo>
                  <a:lnTo>
                    <a:pt x="6563" y="15160"/>
                  </a:lnTo>
                  <a:lnTo>
                    <a:pt x="34401" y="3009"/>
                  </a:lnTo>
                  <a:lnTo>
                    <a:pt x="69097" y="326"/>
                  </a:lnTo>
                  <a:lnTo>
                    <a:pt x="100011" y="0"/>
                  </a:lnTo>
                  <a:lnTo>
                    <a:pt x="133335" y="2192"/>
                  </a:lnTo>
                  <a:lnTo>
                    <a:pt x="160021" y="75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300"/>
            <p:cNvSpPr/>
            <p:nvPr/>
          </p:nvSpPr>
          <p:spPr>
            <a:xfrm>
              <a:off x="3909059" y="3825240"/>
              <a:ext cx="365760" cy="30479"/>
            </a:xfrm>
            <a:custGeom>
              <a:avLst/>
              <a:gdLst/>
              <a:ahLst/>
              <a:cxnLst/>
              <a:rect l="0" t="0" r="0" b="0"/>
              <a:pathLst>
                <a:path w="365760" h="30479">
                  <a:moveTo>
                    <a:pt x="0" y="30478"/>
                  </a:moveTo>
                  <a:lnTo>
                    <a:pt x="0" y="26433"/>
                  </a:lnTo>
                  <a:lnTo>
                    <a:pt x="846" y="25243"/>
                  </a:lnTo>
                  <a:lnTo>
                    <a:pt x="2258" y="24449"/>
                  </a:lnTo>
                  <a:lnTo>
                    <a:pt x="39124" y="16392"/>
                  </a:lnTo>
                  <a:lnTo>
                    <a:pt x="75712" y="10230"/>
                  </a:lnTo>
                  <a:lnTo>
                    <a:pt x="110580" y="7545"/>
                  </a:lnTo>
                  <a:lnTo>
                    <a:pt x="147723" y="2612"/>
                  </a:lnTo>
                  <a:lnTo>
                    <a:pt x="172899" y="1160"/>
                  </a:lnTo>
                  <a:lnTo>
                    <a:pt x="200457" y="516"/>
                  </a:lnTo>
                  <a:lnTo>
                    <a:pt x="227945" y="228"/>
                  </a:lnTo>
                  <a:lnTo>
                    <a:pt x="262461" y="66"/>
                  </a:lnTo>
                  <a:lnTo>
                    <a:pt x="294137" y="19"/>
                  </a:lnTo>
                  <a:lnTo>
                    <a:pt x="324124" y="5"/>
                  </a:lnTo>
                  <a:lnTo>
                    <a:pt x="36575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6" name="SMARTInkShape-2301"/>
          <p:cNvSpPr/>
          <p:nvPr/>
        </p:nvSpPr>
        <p:spPr>
          <a:xfrm>
            <a:off x="3215640" y="6027419"/>
            <a:ext cx="342901" cy="68582"/>
          </a:xfrm>
          <a:custGeom>
            <a:avLst/>
            <a:gdLst/>
            <a:ahLst/>
            <a:cxnLst/>
            <a:rect l="0" t="0" r="0" b="0"/>
            <a:pathLst>
              <a:path w="342901" h="68582">
                <a:moveTo>
                  <a:pt x="0" y="0"/>
                </a:moveTo>
                <a:lnTo>
                  <a:pt x="0" y="4046"/>
                </a:lnTo>
                <a:lnTo>
                  <a:pt x="846" y="5237"/>
                </a:lnTo>
                <a:lnTo>
                  <a:pt x="2257" y="6032"/>
                </a:lnTo>
                <a:lnTo>
                  <a:pt x="10605" y="7306"/>
                </a:lnTo>
                <a:lnTo>
                  <a:pt x="44383" y="7612"/>
                </a:lnTo>
                <a:lnTo>
                  <a:pt x="77810" y="18225"/>
                </a:lnTo>
                <a:lnTo>
                  <a:pt x="107844" y="28028"/>
                </a:lnTo>
                <a:lnTo>
                  <a:pt x="143254" y="38118"/>
                </a:lnTo>
                <a:lnTo>
                  <a:pt x="171703" y="45725"/>
                </a:lnTo>
                <a:lnTo>
                  <a:pt x="204686" y="51084"/>
                </a:lnTo>
                <a:lnTo>
                  <a:pt x="235907" y="54929"/>
                </a:lnTo>
                <a:lnTo>
                  <a:pt x="266607" y="61431"/>
                </a:lnTo>
                <a:lnTo>
                  <a:pt x="303276" y="67168"/>
                </a:lnTo>
                <a:lnTo>
                  <a:pt x="342900" y="68581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SMARTInkShape-2302"/>
          <p:cNvSpPr/>
          <p:nvPr/>
        </p:nvSpPr>
        <p:spPr>
          <a:xfrm>
            <a:off x="5768339" y="5875019"/>
            <a:ext cx="358142" cy="21802"/>
          </a:xfrm>
          <a:custGeom>
            <a:avLst/>
            <a:gdLst/>
            <a:ahLst/>
            <a:cxnLst/>
            <a:rect l="0" t="0" r="0" b="0"/>
            <a:pathLst>
              <a:path w="358142" h="21802">
                <a:moveTo>
                  <a:pt x="358141" y="15241"/>
                </a:moveTo>
                <a:lnTo>
                  <a:pt x="325565" y="16087"/>
                </a:lnTo>
                <a:lnTo>
                  <a:pt x="289285" y="21801"/>
                </a:lnTo>
                <a:lnTo>
                  <a:pt x="258529" y="18501"/>
                </a:lnTo>
                <a:lnTo>
                  <a:pt x="226649" y="16207"/>
                </a:lnTo>
                <a:lnTo>
                  <a:pt x="201487" y="13412"/>
                </a:lnTo>
                <a:lnTo>
                  <a:pt x="175064" y="10195"/>
                </a:lnTo>
                <a:lnTo>
                  <a:pt x="141147" y="8383"/>
                </a:lnTo>
                <a:lnTo>
                  <a:pt x="109649" y="7000"/>
                </a:lnTo>
                <a:lnTo>
                  <a:pt x="79714" y="2451"/>
                </a:lnTo>
                <a:lnTo>
                  <a:pt x="46415" y="485"/>
                </a:lnTo>
                <a:lnTo>
                  <a:pt x="10609" y="43"/>
                </a:lnTo>
                <a:lnTo>
                  <a:pt x="0" y="0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scale that tells you how acidic or basic a solution is</a:t>
            </a:r>
          </a:p>
          <a:p>
            <a:pPr lvl="1"/>
            <a:r>
              <a:rPr lang="en-US" dirty="0" smtClean="0"/>
              <a:t>Based on hydrogen concentration (         )in relation to the hydroxide concentration (          )</a:t>
            </a:r>
          </a:p>
          <a:p>
            <a:pPr lvl="1"/>
            <a:r>
              <a:rPr lang="en-US" dirty="0" smtClean="0"/>
              <a:t>Move H</a:t>
            </a:r>
            <a:r>
              <a:rPr lang="en-US" baseline="30000" dirty="0" smtClean="0"/>
              <a:t>+</a:t>
            </a:r>
            <a:r>
              <a:rPr lang="en-US" dirty="0" smtClean="0"/>
              <a:t> ions at low pH, more OH</a:t>
            </a:r>
            <a:r>
              <a:rPr lang="en-US" baseline="30000" dirty="0" smtClean="0"/>
              <a:t>–</a:t>
            </a:r>
            <a:r>
              <a:rPr lang="en-US" dirty="0" smtClean="0"/>
              <a:t> at high pH</a:t>
            </a:r>
          </a:p>
          <a:p>
            <a:pPr lvl="2"/>
            <a:r>
              <a:rPr lang="en-US" dirty="0" smtClean="0"/>
              <a:t>Human body pH ~7.4; if altered more than .1 could be deadly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77749" y="5807593"/>
            <a:ext cx="748888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SMARTInkShape-Group355"/>
          <p:cNvGrpSpPr/>
          <p:nvPr/>
        </p:nvGrpSpPr>
        <p:grpSpPr>
          <a:xfrm>
            <a:off x="6492239" y="2796540"/>
            <a:ext cx="457201" cy="533401"/>
            <a:chOff x="6492239" y="2796540"/>
            <a:chExt cx="457201" cy="533401"/>
          </a:xfrm>
        </p:grpSpPr>
        <p:sp>
          <p:nvSpPr>
            <p:cNvPr id="6" name="SMARTInkShape-2303"/>
            <p:cNvSpPr/>
            <p:nvPr/>
          </p:nvSpPr>
          <p:spPr>
            <a:xfrm>
              <a:off x="6492239" y="2948940"/>
              <a:ext cx="53342" cy="381001"/>
            </a:xfrm>
            <a:custGeom>
              <a:avLst/>
              <a:gdLst/>
              <a:ahLst/>
              <a:cxnLst/>
              <a:rect l="0" t="0" r="0" b="0"/>
              <a:pathLst>
                <a:path w="53342" h="381001">
                  <a:moveTo>
                    <a:pt x="53341" y="0"/>
                  </a:moveTo>
                  <a:lnTo>
                    <a:pt x="49295" y="0"/>
                  </a:lnTo>
                  <a:lnTo>
                    <a:pt x="48104" y="846"/>
                  </a:lnTo>
                  <a:lnTo>
                    <a:pt x="47309" y="2257"/>
                  </a:lnTo>
                  <a:lnTo>
                    <a:pt x="46779" y="4045"/>
                  </a:lnTo>
                  <a:lnTo>
                    <a:pt x="40694" y="13843"/>
                  </a:lnTo>
                  <a:lnTo>
                    <a:pt x="32221" y="50450"/>
                  </a:lnTo>
                  <a:lnTo>
                    <a:pt x="26779" y="87294"/>
                  </a:lnTo>
                  <a:lnTo>
                    <a:pt x="24022" y="117116"/>
                  </a:lnTo>
                  <a:lnTo>
                    <a:pt x="19159" y="151447"/>
                  </a:lnTo>
                  <a:lnTo>
                    <a:pt x="12356" y="188430"/>
                  </a:lnTo>
                  <a:lnTo>
                    <a:pt x="9024" y="222154"/>
                  </a:lnTo>
                  <a:lnTo>
                    <a:pt x="8037" y="257640"/>
                  </a:lnTo>
                  <a:lnTo>
                    <a:pt x="7744" y="286875"/>
                  </a:lnTo>
                  <a:lnTo>
                    <a:pt x="2407" y="323899"/>
                  </a:lnTo>
                  <a:lnTo>
                    <a:pt x="212" y="359280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304"/>
            <p:cNvSpPr/>
            <p:nvPr/>
          </p:nvSpPr>
          <p:spPr>
            <a:xfrm>
              <a:off x="6667500" y="2903219"/>
              <a:ext cx="15240" cy="426722"/>
            </a:xfrm>
            <a:custGeom>
              <a:avLst/>
              <a:gdLst/>
              <a:ahLst/>
              <a:cxnLst/>
              <a:rect l="0" t="0" r="0" b="0"/>
              <a:pathLst>
                <a:path w="15240" h="426722">
                  <a:moveTo>
                    <a:pt x="15239" y="0"/>
                  </a:moveTo>
                  <a:lnTo>
                    <a:pt x="15239" y="10607"/>
                  </a:lnTo>
                  <a:lnTo>
                    <a:pt x="7479" y="47048"/>
                  </a:lnTo>
                  <a:lnTo>
                    <a:pt x="1727" y="78721"/>
                  </a:lnTo>
                  <a:lnTo>
                    <a:pt x="511" y="109685"/>
                  </a:lnTo>
                  <a:lnTo>
                    <a:pt x="151" y="145671"/>
                  </a:lnTo>
                  <a:lnTo>
                    <a:pt x="67" y="171423"/>
                  </a:lnTo>
                  <a:lnTo>
                    <a:pt x="29" y="199802"/>
                  </a:lnTo>
                  <a:lnTo>
                    <a:pt x="13" y="227090"/>
                  </a:lnTo>
                  <a:lnTo>
                    <a:pt x="6" y="253329"/>
                  </a:lnTo>
                  <a:lnTo>
                    <a:pt x="3" y="279102"/>
                  </a:lnTo>
                  <a:lnTo>
                    <a:pt x="0" y="304668"/>
                  </a:lnTo>
                  <a:lnTo>
                    <a:pt x="0" y="338346"/>
                  </a:lnTo>
                  <a:lnTo>
                    <a:pt x="0" y="372481"/>
                  </a:lnTo>
                  <a:lnTo>
                    <a:pt x="6560" y="408416"/>
                  </a:lnTo>
                  <a:lnTo>
                    <a:pt x="7619" y="4267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305"/>
            <p:cNvSpPr/>
            <p:nvPr/>
          </p:nvSpPr>
          <p:spPr>
            <a:xfrm>
              <a:off x="6522719" y="3154680"/>
              <a:ext cx="152401" cy="68580"/>
            </a:xfrm>
            <a:custGeom>
              <a:avLst/>
              <a:gdLst/>
              <a:ahLst/>
              <a:cxnLst/>
              <a:rect l="0" t="0" r="0" b="0"/>
              <a:pathLst>
                <a:path w="152401" h="68580">
                  <a:moveTo>
                    <a:pt x="0" y="68579"/>
                  </a:moveTo>
                  <a:lnTo>
                    <a:pt x="0" y="64534"/>
                  </a:lnTo>
                  <a:lnTo>
                    <a:pt x="4516" y="60291"/>
                  </a:lnTo>
                  <a:lnTo>
                    <a:pt x="27688" y="48171"/>
                  </a:lnTo>
                  <a:lnTo>
                    <a:pt x="60159" y="38082"/>
                  </a:lnTo>
                  <a:lnTo>
                    <a:pt x="98108" y="25397"/>
                  </a:lnTo>
                  <a:lnTo>
                    <a:pt x="131774" y="1015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306"/>
            <p:cNvSpPr/>
            <p:nvPr/>
          </p:nvSpPr>
          <p:spPr>
            <a:xfrm>
              <a:off x="6827539" y="2796540"/>
              <a:ext cx="15222" cy="213361"/>
            </a:xfrm>
            <a:custGeom>
              <a:avLst/>
              <a:gdLst/>
              <a:ahLst/>
              <a:cxnLst/>
              <a:rect l="0" t="0" r="0" b="0"/>
              <a:pathLst>
                <a:path w="15222" h="213361">
                  <a:moveTo>
                    <a:pt x="15221" y="0"/>
                  </a:moveTo>
                  <a:lnTo>
                    <a:pt x="15221" y="4045"/>
                  </a:lnTo>
                  <a:lnTo>
                    <a:pt x="5814" y="38357"/>
                  </a:lnTo>
                  <a:lnTo>
                    <a:pt x="2573" y="49220"/>
                  </a:lnTo>
                  <a:lnTo>
                    <a:pt x="493" y="79149"/>
                  </a:lnTo>
                  <a:lnTo>
                    <a:pt x="82" y="113377"/>
                  </a:lnTo>
                  <a:lnTo>
                    <a:pt x="0" y="144597"/>
                  </a:lnTo>
                  <a:lnTo>
                    <a:pt x="2242" y="172966"/>
                  </a:lnTo>
                  <a:lnTo>
                    <a:pt x="6895" y="195120"/>
                  </a:lnTo>
                  <a:lnTo>
                    <a:pt x="7287" y="204124"/>
                  </a:lnTo>
                  <a:lnTo>
                    <a:pt x="8238" y="207203"/>
                  </a:lnTo>
                  <a:lnTo>
                    <a:pt x="9719" y="209255"/>
                  </a:lnTo>
                  <a:lnTo>
                    <a:pt x="15221" y="2133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307"/>
            <p:cNvSpPr/>
            <p:nvPr/>
          </p:nvSpPr>
          <p:spPr>
            <a:xfrm>
              <a:off x="6781800" y="2903219"/>
              <a:ext cx="167640" cy="38101"/>
            </a:xfrm>
            <a:custGeom>
              <a:avLst/>
              <a:gdLst/>
              <a:ahLst/>
              <a:cxnLst/>
              <a:rect l="0" t="0" r="0" b="0"/>
              <a:pathLst>
                <a:path w="167640" h="38101">
                  <a:moveTo>
                    <a:pt x="0" y="38100"/>
                  </a:moveTo>
                  <a:lnTo>
                    <a:pt x="4044" y="38100"/>
                  </a:lnTo>
                  <a:lnTo>
                    <a:pt x="8289" y="35843"/>
                  </a:lnTo>
                  <a:lnTo>
                    <a:pt x="12997" y="32864"/>
                  </a:lnTo>
                  <a:lnTo>
                    <a:pt x="50198" y="19968"/>
                  </a:lnTo>
                  <a:lnTo>
                    <a:pt x="77931" y="10938"/>
                  </a:lnTo>
                  <a:lnTo>
                    <a:pt x="112886" y="6018"/>
                  </a:lnTo>
                  <a:lnTo>
                    <a:pt x="150520" y="793"/>
                  </a:lnTo>
                  <a:lnTo>
                    <a:pt x="16763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356"/>
          <p:cNvGrpSpPr/>
          <p:nvPr/>
        </p:nvGrpSpPr>
        <p:grpSpPr>
          <a:xfrm>
            <a:off x="7187531" y="3383280"/>
            <a:ext cx="615350" cy="316272"/>
            <a:chOff x="7187531" y="3383280"/>
            <a:chExt cx="615350" cy="316272"/>
          </a:xfrm>
        </p:grpSpPr>
        <p:sp>
          <p:nvSpPr>
            <p:cNvPr id="12" name="SMARTInkShape-2308"/>
            <p:cNvSpPr/>
            <p:nvPr/>
          </p:nvSpPr>
          <p:spPr>
            <a:xfrm>
              <a:off x="7187531" y="3459480"/>
              <a:ext cx="202776" cy="240072"/>
            </a:xfrm>
            <a:custGeom>
              <a:avLst/>
              <a:gdLst/>
              <a:ahLst/>
              <a:cxnLst/>
              <a:rect l="0" t="0" r="0" b="0"/>
              <a:pathLst>
                <a:path w="202776" h="240072">
                  <a:moveTo>
                    <a:pt x="135288" y="30479"/>
                  </a:moveTo>
                  <a:lnTo>
                    <a:pt x="135288" y="26434"/>
                  </a:lnTo>
                  <a:lnTo>
                    <a:pt x="134442" y="25243"/>
                  </a:lnTo>
                  <a:lnTo>
                    <a:pt x="133030" y="24448"/>
                  </a:lnTo>
                  <a:lnTo>
                    <a:pt x="131243" y="23919"/>
                  </a:lnTo>
                  <a:lnTo>
                    <a:pt x="130051" y="22719"/>
                  </a:lnTo>
                  <a:lnTo>
                    <a:pt x="128727" y="19128"/>
                  </a:lnTo>
                  <a:lnTo>
                    <a:pt x="126681" y="17832"/>
                  </a:lnTo>
                  <a:lnTo>
                    <a:pt x="110594" y="15581"/>
                  </a:lnTo>
                  <a:lnTo>
                    <a:pt x="105123" y="17649"/>
                  </a:lnTo>
                  <a:lnTo>
                    <a:pt x="102478" y="19385"/>
                  </a:lnTo>
                  <a:lnTo>
                    <a:pt x="72396" y="30645"/>
                  </a:lnTo>
                  <a:lnTo>
                    <a:pt x="50397" y="48794"/>
                  </a:lnTo>
                  <a:lnTo>
                    <a:pt x="26264" y="84870"/>
                  </a:lnTo>
                  <a:lnTo>
                    <a:pt x="11189" y="122058"/>
                  </a:lnTo>
                  <a:lnTo>
                    <a:pt x="434" y="157780"/>
                  </a:lnTo>
                  <a:lnTo>
                    <a:pt x="0" y="170031"/>
                  </a:lnTo>
                  <a:lnTo>
                    <a:pt x="8870" y="202009"/>
                  </a:lnTo>
                  <a:lnTo>
                    <a:pt x="16081" y="214041"/>
                  </a:lnTo>
                  <a:lnTo>
                    <a:pt x="31670" y="227014"/>
                  </a:lnTo>
                  <a:lnTo>
                    <a:pt x="42951" y="232128"/>
                  </a:lnTo>
                  <a:lnTo>
                    <a:pt x="74367" y="240071"/>
                  </a:lnTo>
                  <a:lnTo>
                    <a:pt x="105985" y="232849"/>
                  </a:lnTo>
                  <a:lnTo>
                    <a:pt x="140806" y="220870"/>
                  </a:lnTo>
                  <a:lnTo>
                    <a:pt x="157526" y="211069"/>
                  </a:lnTo>
                  <a:lnTo>
                    <a:pt x="178346" y="192587"/>
                  </a:lnTo>
                  <a:lnTo>
                    <a:pt x="198332" y="155959"/>
                  </a:lnTo>
                  <a:lnTo>
                    <a:pt x="202775" y="129584"/>
                  </a:lnTo>
                  <a:lnTo>
                    <a:pt x="202698" y="111679"/>
                  </a:lnTo>
                  <a:lnTo>
                    <a:pt x="193220" y="79900"/>
                  </a:lnTo>
                  <a:lnTo>
                    <a:pt x="172655" y="47461"/>
                  </a:lnTo>
                  <a:lnTo>
                    <a:pt x="157931" y="33254"/>
                  </a:lnTo>
                  <a:lnTo>
                    <a:pt x="122576" y="12862"/>
                  </a:lnTo>
                  <a:lnTo>
                    <a:pt x="98348" y="1012"/>
                  </a:lnTo>
                  <a:lnTo>
                    <a:pt x="89569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309"/>
            <p:cNvSpPr/>
            <p:nvPr/>
          </p:nvSpPr>
          <p:spPr>
            <a:xfrm>
              <a:off x="7482839" y="3451859"/>
              <a:ext cx="38101" cy="243842"/>
            </a:xfrm>
            <a:custGeom>
              <a:avLst/>
              <a:gdLst/>
              <a:ahLst/>
              <a:cxnLst/>
              <a:rect l="0" t="0" r="0" b="0"/>
              <a:pathLst>
                <a:path w="38101" h="243842">
                  <a:moveTo>
                    <a:pt x="38100" y="0"/>
                  </a:moveTo>
                  <a:lnTo>
                    <a:pt x="37253" y="22102"/>
                  </a:lnTo>
                  <a:lnTo>
                    <a:pt x="31540" y="54244"/>
                  </a:lnTo>
                  <a:lnTo>
                    <a:pt x="30689" y="90082"/>
                  </a:lnTo>
                  <a:lnTo>
                    <a:pt x="29696" y="119731"/>
                  </a:lnTo>
                  <a:lnTo>
                    <a:pt x="24415" y="149118"/>
                  </a:lnTo>
                  <a:lnTo>
                    <a:pt x="17303" y="182232"/>
                  </a:lnTo>
                  <a:lnTo>
                    <a:pt x="13594" y="203291"/>
                  </a:lnTo>
                  <a:lnTo>
                    <a:pt x="626" y="240850"/>
                  </a:lnTo>
                  <a:lnTo>
                    <a:pt x="0" y="24384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310"/>
            <p:cNvSpPr/>
            <p:nvPr/>
          </p:nvSpPr>
          <p:spPr>
            <a:xfrm>
              <a:off x="7627619" y="3413759"/>
              <a:ext cx="7603" cy="281942"/>
            </a:xfrm>
            <a:custGeom>
              <a:avLst/>
              <a:gdLst/>
              <a:ahLst/>
              <a:cxnLst/>
              <a:rect l="0" t="0" r="0" b="0"/>
              <a:pathLst>
                <a:path w="7603" h="281942">
                  <a:moveTo>
                    <a:pt x="0" y="0"/>
                  </a:moveTo>
                  <a:lnTo>
                    <a:pt x="0" y="4046"/>
                  </a:lnTo>
                  <a:lnTo>
                    <a:pt x="6914" y="34253"/>
                  </a:lnTo>
                  <a:lnTo>
                    <a:pt x="7527" y="69077"/>
                  </a:lnTo>
                  <a:lnTo>
                    <a:pt x="7602" y="105242"/>
                  </a:lnTo>
                  <a:lnTo>
                    <a:pt x="6769" y="134947"/>
                  </a:lnTo>
                  <a:lnTo>
                    <a:pt x="2382" y="165197"/>
                  </a:lnTo>
                  <a:lnTo>
                    <a:pt x="706" y="194762"/>
                  </a:lnTo>
                  <a:lnTo>
                    <a:pt x="93" y="231733"/>
                  </a:lnTo>
                  <a:lnTo>
                    <a:pt x="4" y="269729"/>
                  </a:lnTo>
                  <a:lnTo>
                    <a:pt x="0" y="28194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311"/>
            <p:cNvSpPr/>
            <p:nvPr/>
          </p:nvSpPr>
          <p:spPr>
            <a:xfrm>
              <a:off x="7528560" y="3566159"/>
              <a:ext cx="129541" cy="30482"/>
            </a:xfrm>
            <a:custGeom>
              <a:avLst/>
              <a:gdLst/>
              <a:ahLst/>
              <a:cxnLst/>
              <a:rect l="0" t="0" r="0" b="0"/>
              <a:pathLst>
                <a:path w="129541" h="30482">
                  <a:moveTo>
                    <a:pt x="0" y="30481"/>
                  </a:moveTo>
                  <a:lnTo>
                    <a:pt x="0" y="26436"/>
                  </a:lnTo>
                  <a:lnTo>
                    <a:pt x="847" y="25244"/>
                  </a:lnTo>
                  <a:lnTo>
                    <a:pt x="2257" y="24449"/>
                  </a:lnTo>
                  <a:lnTo>
                    <a:pt x="6560" y="23174"/>
                  </a:lnTo>
                  <a:lnTo>
                    <a:pt x="44486" y="16842"/>
                  </a:lnTo>
                  <a:lnTo>
                    <a:pt x="82122" y="9350"/>
                  </a:lnTo>
                  <a:lnTo>
                    <a:pt x="98557" y="5875"/>
                  </a:lnTo>
                  <a:lnTo>
                    <a:pt x="114151" y="1741"/>
                  </a:lnTo>
                  <a:lnTo>
                    <a:pt x="12954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312"/>
            <p:cNvSpPr/>
            <p:nvPr/>
          </p:nvSpPr>
          <p:spPr>
            <a:xfrm>
              <a:off x="7734300" y="3383280"/>
              <a:ext cx="68581" cy="30480"/>
            </a:xfrm>
            <a:custGeom>
              <a:avLst/>
              <a:gdLst/>
              <a:ahLst/>
              <a:cxnLst/>
              <a:rect l="0" t="0" r="0" b="0"/>
              <a:pathLst>
                <a:path w="68581" h="30480">
                  <a:moveTo>
                    <a:pt x="0" y="30479"/>
                  </a:moveTo>
                  <a:lnTo>
                    <a:pt x="17695" y="15041"/>
                  </a:lnTo>
                  <a:lnTo>
                    <a:pt x="40963" y="3360"/>
                  </a:lnTo>
                  <a:lnTo>
                    <a:pt x="6858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357"/>
          <p:cNvGrpSpPr/>
          <p:nvPr/>
        </p:nvGrpSpPr>
        <p:grpSpPr>
          <a:xfrm>
            <a:off x="4046312" y="3421407"/>
            <a:ext cx="876113" cy="350494"/>
            <a:chOff x="4046312" y="3421407"/>
            <a:chExt cx="876113" cy="350494"/>
          </a:xfrm>
        </p:grpSpPr>
        <p:sp>
          <p:nvSpPr>
            <p:cNvPr id="18" name="SMARTInkShape-2313"/>
            <p:cNvSpPr/>
            <p:nvPr/>
          </p:nvSpPr>
          <p:spPr>
            <a:xfrm>
              <a:off x="4064961" y="3497580"/>
              <a:ext cx="19359" cy="251461"/>
            </a:xfrm>
            <a:custGeom>
              <a:avLst/>
              <a:gdLst/>
              <a:ahLst/>
              <a:cxnLst/>
              <a:rect l="0" t="0" r="0" b="0"/>
              <a:pathLst>
                <a:path w="19359" h="251461">
                  <a:moveTo>
                    <a:pt x="19358" y="0"/>
                  </a:moveTo>
                  <a:lnTo>
                    <a:pt x="18512" y="19080"/>
                  </a:lnTo>
                  <a:lnTo>
                    <a:pt x="8753" y="51441"/>
                  </a:lnTo>
                  <a:lnTo>
                    <a:pt x="4187" y="84291"/>
                  </a:lnTo>
                  <a:lnTo>
                    <a:pt x="0" y="112652"/>
                  </a:lnTo>
                  <a:lnTo>
                    <a:pt x="3054" y="150318"/>
                  </a:lnTo>
                  <a:lnTo>
                    <a:pt x="3908" y="182469"/>
                  </a:lnTo>
                  <a:lnTo>
                    <a:pt x="6349" y="218668"/>
                  </a:lnTo>
                  <a:lnTo>
                    <a:pt x="13523" y="242968"/>
                  </a:lnTo>
                  <a:lnTo>
                    <a:pt x="19358" y="25146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314"/>
            <p:cNvSpPr/>
            <p:nvPr/>
          </p:nvSpPr>
          <p:spPr>
            <a:xfrm>
              <a:off x="4046312" y="3421407"/>
              <a:ext cx="876113" cy="350494"/>
            </a:xfrm>
            <a:custGeom>
              <a:avLst/>
              <a:gdLst/>
              <a:ahLst/>
              <a:cxnLst/>
              <a:rect l="0" t="0" r="0" b="0"/>
              <a:pathLst>
                <a:path w="876113" h="350494">
                  <a:moveTo>
                    <a:pt x="7528" y="22833"/>
                  </a:moveTo>
                  <a:lnTo>
                    <a:pt x="967" y="22833"/>
                  </a:lnTo>
                  <a:lnTo>
                    <a:pt x="614" y="21986"/>
                  </a:lnTo>
                  <a:lnTo>
                    <a:pt x="0" y="16272"/>
                  </a:lnTo>
                  <a:lnTo>
                    <a:pt x="816" y="15919"/>
                  </a:lnTo>
                  <a:lnTo>
                    <a:pt x="33438" y="15221"/>
                  </a:lnTo>
                  <a:lnTo>
                    <a:pt x="71147" y="15214"/>
                  </a:lnTo>
                  <a:lnTo>
                    <a:pt x="105608" y="15213"/>
                  </a:lnTo>
                  <a:lnTo>
                    <a:pt x="137248" y="15212"/>
                  </a:lnTo>
                  <a:lnTo>
                    <a:pt x="169388" y="15212"/>
                  </a:lnTo>
                  <a:lnTo>
                    <a:pt x="194612" y="15212"/>
                  </a:lnTo>
                  <a:lnTo>
                    <a:pt x="221910" y="14366"/>
                  </a:lnTo>
                  <a:lnTo>
                    <a:pt x="248153" y="11167"/>
                  </a:lnTo>
                  <a:lnTo>
                    <a:pt x="273928" y="9182"/>
                  </a:lnTo>
                  <a:lnTo>
                    <a:pt x="302881" y="8299"/>
                  </a:lnTo>
                  <a:lnTo>
                    <a:pt x="321270" y="8063"/>
                  </a:lnTo>
                  <a:lnTo>
                    <a:pt x="358635" y="7802"/>
                  </a:lnTo>
                  <a:lnTo>
                    <a:pt x="389353" y="7686"/>
                  </a:lnTo>
                  <a:lnTo>
                    <a:pt x="419375" y="7634"/>
                  </a:lnTo>
                  <a:lnTo>
                    <a:pt x="448804" y="7611"/>
                  </a:lnTo>
                  <a:lnTo>
                    <a:pt x="475995" y="7601"/>
                  </a:lnTo>
                  <a:lnTo>
                    <a:pt x="507013" y="3550"/>
                  </a:lnTo>
                  <a:lnTo>
                    <a:pt x="540380" y="1032"/>
                  </a:lnTo>
                  <a:lnTo>
                    <a:pt x="577078" y="287"/>
                  </a:lnTo>
                  <a:lnTo>
                    <a:pt x="614763" y="66"/>
                  </a:lnTo>
                  <a:lnTo>
                    <a:pt x="648694" y="0"/>
                  </a:lnTo>
                  <a:lnTo>
                    <a:pt x="680197" y="4026"/>
                  </a:lnTo>
                  <a:lnTo>
                    <a:pt x="710980" y="6536"/>
                  </a:lnTo>
                  <a:lnTo>
                    <a:pt x="745638" y="8230"/>
                  </a:lnTo>
                  <a:lnTo>
                    <a:pt x="780587" y="14126"/>
                  </a:lnTo>
                  <a:lnTo>
                    <a:pt x="789400" y="16987"/>
                  </a:lnTo>
                  <a:lnTo>
                    <a:pt x="819505" y="35602"/>
                  </a:lnTo>
                  <a:lnTo>
                    <a:pt x="827704" y="44020"/>
                  </a:lnTo>
                  <a:lnTo>
                    <a:pt x="842319" y="66155"/>
                  </a:lnTo>
                  <a:lnTo>
                    <a:pt x="852155" y="104217"/>
                  </a:lnTo>
                  <a:lnTo>
                    <a:pt x="853243" y="138647"/>
                  </a:lnTo>
                  <a:lnTo>
                    <a:pt x="853338" y="172379"/>
                  </a:lnTo>
                  <a:lnTo>
                    <a:pt x="859908" y="209706"/>
                  </a:lnTo>
                  <a:lnTo>
                    <a:pt x="867819" y="246289"/>
                  </a:lnTo>
                  <a:lnTo>
                    <a:pt x="869207" y="260727"/>
                  </a:lnTo>
                  <a:lnTo>
                    <a:pt x="875118" y="276384"/>
                  </a:lnTo>
                  <a:lnTo>
                    <a:pt x="876112" y="292033"/>
                  </a:lnTo>
                  <a:lnTo>
                    <a:pt x="875297" y="293739"/>
                  </a:lnTo>
                  <a:lnTo>
                    <a:pt x="873907" y="294877"/>
                  </a:lnTo>
                  <a:lnTo>
                    <a:pt x="872134" y="295636"/>
                  </a:lnTo>
                  <a:lnTo>
                    <a:pt x="870952" y="296988"/>
                  </a:lnTo>
                  <a:lnTo>
                    <a:pt x="869639" y="300748"/>
                  </a:lnTo>
                  <a:lnTo>
                    <a:pt x="867595" y="302090"/>
                  </a:lnTo>
                  <a:lnTo>
                    <a:pt x="851513" y="304419"/>
                  </a:lnTo>
                  <a:lnTo>
                    <a:pt x="813988" y="303905"/>
                  </a:lnTo>
                  <a:lnTo>
                    <a:pt x="776981" y="298209"/>
                  </a:lnTo>
                  <a:lnTo>
                    <a:pt x="745788" y="297361"/>
                  </a:lnTo>
                  <a:lnTo>
                    <a:pt x="716868" y="297214"/>
                  </a:lnTo>
                  <a:lnTo>
                    <a:pt x="682710" y="297171"/>
                  </a:lnTo>
                  <a:lnTo>
                    <a:pt x="649071" y="297158"/>
                  </a:lnTo>
                  <a:lnTo>
                    <a:pt x="622011" y="297155"/>
                  </a:lnTo>
                  <a:lnTo>
                    <a:pt x="595310" y="294896"/>
                  </a:lnTo>
                  <a:lnTo>
                    <a:pt x="568484" y="292763"/>
                  </a:lnTo>
                  <a:lnTo>
                    <a:pt x="539628" y="294637"/>
                  </a:lnTo>
                  <a:lnTo>
                    <a:pt x="509870" y="296035"/>
                  </a:lnTo>
                  <a:lnTo>
                    <a:pt x="479711" y="296655"/>
                  </a:lnTo>
                  <a:lnTo>
                    <a:pt x="449373" y="296932"/>
                  </a:lnTo>
                  <a:lnTo>
                    <a:pt x="421215" y="299312"/>
                  </a:lnTo>
                  <a:lnTo>
                    <a:pt x="393742" y="302346"/>
                  </a:lnTo>
                  <a:lnTo>
                    <a:pt x="364598" y="303694"/>
                  </a:lnTo>
                  <a:lnTo>
                    <a:pt x="334712" y="306551"/>
                  </a:lnTo>
                  <a:lnTo>
                    <a:pt x="305343" y="309796"/>
                  </a:lnTo>
                  <a:lnTo>
                    <a:pt x="278179" y="311238"/>
                  </a:lnTo>
                  <a:lnTo>
                    <a:pt x="251995" y="314137"/>
                  </a:lnTo>
                  <a:lnTo>
                    <a:pt x="226246" y="317401"/>
                  </a:lnTo>
                  <a:lnTo>
                    <a:pt x="188797" y="320085"/>
                  </a:lnTo>
                  <a:lnTo>
                    <a:pt x="155875" y="325867"/>
                  </a:lnTo>
                  <a:lnTo>
                    <a:pt x="125519" y="332095"/>
                  </a:lnTo>
                  <a:lnTo>
                    <a:pt x="92077" y="336887"/>
                  </a:lnTo>
                  <a:lnTo>
                    <a:pt x="73219" y="343357"/>
                  </a:lnTo>
                  <a:lnTo>
                    <a:pt x="60868" y="35049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358"/>
          <p:cNvGrpSpPr/>
          <p:nvPr/>
        </p:nvGrpSpPr>
        <p:grpSpPr>
          <a:xfrm>
            <a:off x="4580499" y="3771900"/>
            <a:ext cx="1180221" cy="190368"/>
            <a:chOff x="4580499" y="3771900"/>
            <a:chExt cx="1180221" cy="190368"/>
          </a:xfrm>
        </p:grpSpPr>
        <p:sp>
          <p:nvSpPr>
            <p:cNvPr id="21" name="SMARTInkShape-2315"/>
            <p:cNvSpPr/>
            <p:nvPr/>
          </p:nvSpPr>
          <p:spPr>
            <a:xfrm>
              <a:off x="4580499" y="3775916"/>
              <a:ext cx="121042" cy="123888"/>
            </a:xfrm>
            <a:custGeom>
              <a:avLst/>
              <a:gdLst/>
              <a:ahLst/>
              <a:cxnLst/>
              <a:rect l="0" t="0" r="0" b="0"/>
              <a:pathLst>
                <a:path w="121042" h="123888">
                  <a:moveTo>
                    <a:pt x="121041" y="26464"/>
                  </a:moveTo>
                  <a:lnTo>
                    <a:pt x="121041" y="15857"/>
                  </a:lnTo>
                  <a:lnTo>
                    <a:pt x="120194" y="14313"/>
                  </a:lnTo>
                  <a:lnTo>
                    <a:pt x="118783" y="13283"/>
                  </a:lnTo>
                  <a:lnTo>
                    <a:pt x="116996" y="12596"/>
                  </a:lnTo>
                  <a:lnTo>
                    <a:pt x="115804" y="11292"/>
                  </a:lnTo>
                  <a:lnTo>
                    <a:pt x="111633" y="3115"/>
                  </a:lnTo>
                  <a:lnTo>
                    <a:pt x="109689" y="738"/>
                  </a:lnTo>
                  <a:lnTo>
                    <a:pt x="106700" y="0"/>
                  </a:lnTo>
                  <a:lnTo>
                    <a:pt x="98862" y="1437"/>
                  </a:lnTo>
                  <a:lnTo>
                    <a:pt x="64205" y="17321"/>
                  </a:lnTo>
                  <a:lnTo>
                    <a:pt x="27757" y="44556"/>
                  </a:lnTo>
                  <a:lnTo>
                    <a:pt x="9136" y="64625"/>
                  </a:lnTo>
                  <a:lnTo>
                    <a:pt x="3572" y="74751"/>
                  </a:lnTo>
                  <a:lnTo>
                    <a:pt x="0" y="95049"/>
                  </a:lnTo>
                  <a:lnTo>
                    <a:pt x="358" y="104359"/>
                  </a:lnTo>
                  <a:lnTo>
                    <a:pt x="3340" y="111319"/>
                  </a:lnTo>
                  <a:lnTo>
                    <a:pt x="9778" y="119998"/>
                  </a:lnTo>
                  <a:lnTo>
                    <a:pt x="14582" y="123068"/>
                  </a:lnTo>
                  <a:lnTo>
                    <a:pt x="17048" y="123887"/>
                  </a:lnTo>
                  <a:lnTo>
                    <a:pt x="24304" y="122538"/>
                  </a:lnTo>
                  <a:lnTo>
                    <a:pt x="57676" y="107569"/>
                  </a:lnTo>
                  <a:lnTo>
                    <a:pt x="77041" y="96702"/>
                  </a:lnTo>
                  <a:lnTo>
                    <a:pt x="89897" y="79128"/>
                  </a:lnTo>
                  <a:lnTo>
                    <a:pt x="94499" y="69343"/>
                  </a:lnTo>
                  <a:lnTo>
                    <a:pt x="97965" y="40097"/>
                  </a:lnTo>
                  <a:lnTo>
                    <a:pt x="98138" y="25111"/>
                  </a:lnTo>
                  <a:lnTo>
                    <a:pt x="95904" y="19371"/>
                  </a:lnTo>
                  <a:lnTo>
                    <a:pt x="94123" y="16655"/>
                  </a:lnTo>
                  <a:lnTo>
                    <a:pt x="92089" y="14845"/>
                  </a:lnTo>
                  <a:lnTo>
                    <a:pt x="87571" y="12833"/>
                  </a:lnTo>
                  <a:lnTo>
                    <a:pt x="60081" y="1122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316"/>
            <p:cNvSpPr/>
            <p:nvPr/>
          </p:nvSpPr>
          <p:spPr>
            <a:xfrm>
              <a:off x="4747259" y="3794759"/>
              <a:ext cx="114301" cy="114301"/>
            </a:xfrm>
            <a:custGeom>
              <a:avLst/>
              <a:gdLst/>
              <a:ahLst/>
              <a:cxnLst/>
              <a:rect l="0" t="0" r="0" b="0"/>
              <a:pathLst>
                <a:path w="114301" h="114301">
                  <a:moveTo>
                    <a:pt x="114300" y="0"/>
                  </a:moveTo>
                  <a:lnTo>
                    <a:pt x="110255" y="0"/>
                  </a:lnTo>
                  <a:lnTo>
                    <a:pt x="109064" y="847"/>
                  </a:lnTo>
                  <a:lnTo>
                    <a:pt x="108269" y="2258"/>
                  </a:lnTo>
                  <a:lnTo>
                    <a:pt x="107740" y="4045"/>
                  </a:lnTo>
                  <a:lnTo>
                    <a:pt x="98531" y="15439"/>
                  </a:lnTo>
                  <a:lnTo>
                    <a:pt x="91284" y="25177"/>
                  </a:lnTo>
                  <a:lnTo>
                    <a:pt x="72636" y="48566"/>
                  </a:lnTo>
                  <a:lnTo>
                    <a:pt x="38041" y="83838"/>
                  </a:lnTo>
                  <a:lnTo>
                    <a:pt x="12131" y="106013"/>
                  </a:lnTo>
                  <a:lnTo>
                    <a:pt x="10628" y="108775"/>
                  </a:lnTo>
                  <a:lnTo>
                    <a:pt x="8778" y="11061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317"/>
            <p:cNvSpPr/>
            <p:nvPr/>
          </p:nvSpPr>
          <p:spPr>
            <a:xfrm>
              <a:off x="4800600" y="3810000"/>
              <a:ext cx="114301" cy="83820"/>
            </a:xfrm>
            <a:custGeom>
              <a:avLst/>
              <a:gdLst/>
              <a:ahLst/>
              <a:cxnLst/>
              <a:rect l="0" t="0" r="0" b="0"/>
              <a:pathLst>
                <a:path w="114301" h="83820">
                  <a:moveTo>
                    <a:pt x="0" y="0"/>
                  </a:moveTo>
                  <a:lnTo>
                    <a:pt x="0" y="4045"/>
                  </a:lnTo>
                  <a:lnTo>
                    <a:pt x="10605" y="28518"/>
                  </a:lnTo>
                  <a:lnTo>
                    <a:pt x="17695" y="36098"/>
                  </a:lnTo>
                  <a:lnTo>
                    <a:pt x="25644" y="43137"/>
                  </a:lnTo>
                  <a:lnTo>
                    <a:pt x="39904" y="59195"/>
                  </a:lnTo>
                  <a:lnTo>
                    <a:pt x="63737" y="77817"/>
                  </a:lnTo>
                  <a:lnTo>
                    <a:pt x="78810" y="82041"/>
                  </a:lnTo>
                  <a:lnTo>
                    <a:pt x="114300" y="8381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318"/>
            <p:cNvSpPr/>
            <p:nvPr/>
          </p:nvSpPr>
          <p:spPr>
            <a:xfrm>
              <a:off x="4968239" y="3802380"/>
              <a:ext cx="60962" cy="68580"/>
            </a:xfrm>
            <a:custGeom>
              <a:avLst/>
              <a:gdLst/>
              <a:ahLst/>
              <a:cxnLst/>
              <a:rect l="0" t="0" r="0" b="0"/>
              <a:pathLst>
                <a:path w="60962" h="68580">
                  <a:moveTo>
                    <a:pt x="0" y="0"/>
                  </a:moveTo>
                  <a:lnTo>
                    <a:pt x="0" y="4045"/>
                  </a:lnTo>
                  <a:lnTo>
                    <a:pt x="2258" y="8288"/>
                  </a:lnTo>
                  <a:lnTo>
                    <a:pt x="5237" y="12997"/>
                  </a:lnTo>
                  <a:lnTo>
                    <a:pt x="11352" y="29484"/>
                  </a:lnTo>
                  <a:lnTo>
                    <a:pt x="32066" y="54510"/>
                  </a:lnTo>
                  <a:lnTo>
                    <a:pt x="39934" y="58093"/>
                  </a:lnTo>
                  <a:lnTo>
                    <a:pt x="48229" y="60532"/>
                  </a:lnTo>
                  <a:lnTo>
                    <a:pt x="60961" y="6857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319"/>
            <p:cNvSpPr/>
            <p:nvPr/>
          </p:nvSpPr>
          <p:spPr>
            <a:xfrm>
              <a:off x="5037172" y="3771900"/>
              <a:ext cx="60609" cy="182881"/>
            </a:xfrm>
            <a:custGeom>
              <a:avLst/>
              <a:gdLst/>
              <a:ahLst/>
              <a:cxnLst/>
              <a:rect l="0" t="0" r="0" b="0"/>
              <a:pathLst>
                <a:path w="60609" h="182881">
                  <a:moveTo>
                    <a:pt x="60608" y="0"/>
                  </a:moveTo>
                  <a:lnTo>
                    <a:pt x="42695" y="17912"/>
                  </a:lnTo>
                  <a:lnTo>
                    <a:pt x="39947" y="25176"/>
                  </a:lnTo>
                  <a:lnTo>
                    <a:pt x="27270" y="62600"/>
                  </a:lnTo>
                  <a:lnTo>
                    <a:pt x="14846" y="99276"/>
                  </a:lnTo>
                  <a:lnTo>
                    <a:pt x="9512" y="121984"/>
                  </a:lnTo>
                  <a:lnTo>
                    <a:pt x="5675" y="142541"/>
                  </a:lnTo>
                  <a:lnTo>
                    <a:pt x="442" y="163801"/>
                  </a:lnTo>
                  <a:lnTo>
                    <a:pt x="0" y="169602"/>
                  </a:lnTo>
                  <a:lnTo>
                    <a:pt x="2063" y="175003"/>
                  </a:lnTo>
                  <a:lnTo>
                    <a:pt x="7267" y="18288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320"/>
            <p:cNvSpPr/>
            <p:nvPr/>
          </p:nvSpPr>
          <p:spPr>
            <a:xfrm>
              <a:off x="5182147" y="3782749"/>
              <a:ext cx="136484" cy="179519"/>
            </a:xfrm>
            <a:custGeom>
              <a:avLst/>
              <a:gdLst/>
              <a:ahLst/>
              <a:cxnLst/>
              <a:rect l="0" t="0" r="0" b="0"/>
              <a:pathLst>
                <a:path w="136484" h="179519">
                  <a:moveTo>
                    <a:pt x="83272" y="4391"/>
                  </a:moveTo>
                  <a:lnTo>
                    <a:pt x="71921" y="4391"/>
                  </a:lnTo>
                  <a:lnTo>
                    <a:pt x="67503" y="2133"/>
                  </a:lnTo>
                  <a:lnTo>
                    <a:pt x="65139" y="346"/>
                  </a:lnTo>
                  <a:lnTo>
                    <a:pt x="62717" y="0"/>
                  </a:lnTo>
                  <a:lnTo>
                    <a:pt x="31517" y="6550"/>
                  </a:lnTo>
                  <a:lnTo>
                    <a:pt x="16041" y="19022"/>
                  </a:lnTo>
                  <a:lnTo>
                    <a:pt x="5685" y="32903"/>
                  </a:lnTo>
                  <a:lnTo>
                    <a:pt x="1299" y="43695"/>
                  </a:lnTo>
                  <a:lnTo>
                    <a:pt x="0" y="56300"/>
                  </a:lnTo>
                  <a:lnTo>
                    <a:pt x="664" y="59317"/>
                  </a:lnTo>
                  <a:lnTo>
                    <a:pt x="1954" y="61328"/>
                  </a:lnTo>
                  <a:lnTo>
                    <a:pt x="10107" y="68601"/>
                  </a:lnTo>
                  <a:lnTo>
                    <a:pt x="17169" y="71028"/>
                  </a:lnTo>
                  <a:lnTo>
                    <a:pt x="35501" y="72587"/>
                  </a:lnTo>
                  <a:lnTo>
                    <a:pt x="43132" y="70542"/>
                  </a:lnTo>
                  <a:lnTo>
                    <a:pt x="50192" y="67658"/>
                  </a:lnTo>
                  <a:lnTo>
                    <a:pt x="62840" y="65187"/>
                  </a:lnTo>
                  <a:lnTo>
                    <a:pt x="72327" y="59469"/>
                  </a:lnTo>
                  <a:lnTo>
                    <a:pt x="85709" y="47465"/>
                  </a:lnTo>
                  <a:lnTo>
                    <a:pt x="105779" y="20011"/>
                  </a:lnTo>
                  <a:lnTo>
                    <a:pt x="106977" y="53682"/>
                  </a:lnTo>
                  <a:lnTo>
                    <a:pt x="115539" y="88271"/>
                  </a:lnTo>
                  <a:lnTo>
                    <a:pt x="129150" y="124727"/>
                  </a:lnTo>
                  <a:lnTo>
                    <a:pt x="135138" y="142273"/>
                  </a:lnTo>
                  <a:lnTo>
                    <a:pt x="136483" y="159171"/>
                  </a:lnTo>
                  <a:lnTo>
                    <a:pt x="134297" y="164339"/>
                  </a:lnTo>
                  <a:lnTo>
                    <a:pt x="125995" y="174556"/>
                  </a:lnTo>
                  <a:lnTo>
                    <a:pt x="118911" y="177387"/>
                  </a:lnTo>
                  <a:lnTo>
                    <a:pt x="85668" y="179518"/>
                  </a:lnTo>
                  <a:lnTo>
                    <a:pt x="65464" y="173541"/>
                  </a:lnTo>
                  <a:lnTo>
                    <a:pt x="47425" y="164207"/>
                  </a:lnTo>
                  <a:lnTo>
                    <a:pt x="14692" y="13393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321"/>
            <p:cNvSpPr/>
            <p:nvPr/>
          </p:nvSpPr>
          <p:spPr>
            <a:xfrm>
              <a:off x="5364480" y="3772392"/>
              <a:ext cx="396240" cy="113766"/>
            </a:xfrm>
            <a:custGeom>
              <a:avLst/>
              <a:gdLst/>
              <a:ahLst/>
              <a:cxnLst/>
              <a:rect l="0" t="0" r="0" b="0"/>
              <a:pathLst>
                <a:path w="396240" h="113766">
                  <a:moveTo>
                    <a:pt x="0" y="14748"/>
                  </a:moveTo>
                  <a:lnTo>
                    <a:pt x="0" y="21308"/>
                  </a:lnTo>
                  <a:lnTo>
                    <a:pt x="5237" y="28242"/>
                  </a:lnTo>
                  <a:lnTo>
                    <a:pt x="7760" y="35303"/>
                  </a:lnTo>
                  <a:lnTo>
                    <a:pt x="14088" y="43753"/>
                  </a:lnTo>
                  <a:lnTo>
                    <a:pt x="26332" y="50173"/>
                  </a:lnTo>
                  <a:lnTo>
                    <a:pt x="62908" y="59691"/>
                  </a:lnTo>
                  <a:lnTo>
                    <a:pt x="82372" y="60365"/>
                  </a:lnTo>
                  <a:lnTo>
                    <a:pt x="89667" y="58164"/>
                  </a:lnTo>
                  <a:lnTo>
                    <a:pt x="103906" y="47464"/>
                  </a:lnTo>
                  <a:lnTo>
                    <a:pt x="110844" y="40058"/>
                  </a:lnTo>
                  <a:lnTo>
                    <a:pt x="112763" y="35027"/>
                  </a:lnTo>
                  <a:lnTo>
                    <a:pt x="114165" y="23870"/>
                  </a:lnTo>
                  <a:lnTo>
                    <a:pt x="110214" y="18768"/>
                  </a:lnTo>
                  <a:lnTo>
                    <a:pt x="105993" y="16534"/>
                  </a:lnTo>
                  <a:lnTo>
                    <a:pt x="103682" y="15938"/>
                  </a:lnTo>
                  <a:lnTo>
                    <a:pt x="96384" y="11055"/>
                  </a:lnTo>
                  <a:lnTo>
                    <a:pt x="93042" y="10592"/>
                  </a:lnTo>
                  <a:lnTo>
                    <a:pt x="66787" y="16687"/>
                  </a:lnTo>
                  <a:lnTo>
                    <a:pt x="55067" y="22943"/>
                  </a:lnTo>
                  <a:lnTo>
                    <a:pt x="49027" y="28550"/>
                  </a:lnTo>
                  <a:lnTo>
                    <a:pt x="33933" y="50470"/>
                  </a:lnTo>
                  <a:lnTo>
                    <a:pt x="32015" y="59129"/>
                  </a:lnTo>
                  <a:lnTo>
                    <a:pt x="33419" y="68621"/>
                  </a:lnTo>
                  <a:lnTo>
                    <a:pt x="38970" y="81228"/>
                  </a:lnTo>
                  <a:lnTo>
                    <a:pt x="48432" y="93073"/>
                  </a:lnTo>
                  <a:lnTo>
                    <a:pt x="74121" y="108691"/>
                  </a:lnTo>
                  <a:lnTo>
                    <a:pt x="99308" y="112797"/>
                  </a:lnTo>
                  <a:lnTo>
                    <a:pt x="116161" y="112661"/>
                  </a:lnTo>
                  <a:lnTo>
                    <a:pt x="152497" y="101631"/>
                  </a:lnTo>
                  <a:lnTo>
                    <a:pt x="169455" y="97782"/>
                  </a:lnTo>
                  <a:lnTo>
                    <a:pt x="191439" y="81520"/>
                  </a:lnTo>
                  <a:lnTo>
                    <a:pt x="208139" y="59051"/>
                  </a:lnTo>
                  <a:lnTo>
                    <a:pt x="211040" y="51089"/>
                  </a:lnTo>
                  <a:lnTo>
                    <a:pt x="211813" y="46595"/>
                  </a:lnTo>
                  <a:lnTo>
                    <a:pt x="213175" y="43599"/>
                  </a:lnTo>
                  <a:lnTo>
                    <a:pt x="214930" y="41602"/>
                  </a:lnTo>
                  <a:lnTo>
                    <a:pt x="216946" y="40271"/>
                  </a:lnTo>
                  <a:lnTo>
                    <a:pt x="218291" y="38536"/>
                  </a:lnTo>
                  <a:lnTo>
                    <a:pt x="219784" y="34351"/>
                  </a:lnTo>
                  <a:lnTo>
                    <a:pt x="221030" y="32897"/>
                  </a:lnTo>
                  <a:lnTo>
                    <a:pt x="224671" y="31281"/>
                  </a:lnTo>
                  <a:lnTo>
                    <a:pt x="225981" y="31696"/>
                  </a:lnTo>
                  <a:lnTo>
                    <a:pt x="226853" y="32820"/>
                  </a:lnTo>
                  <a:lnTo>
                    <a:pt x="228254" y="36662"/>
                  </a:lnTo>
                  <a:lnTo>
                    <a:pt x="228597" y="73646"/>
                  </a:lnTo>
                  <a:lnTo>
                    <a:pt x="228600" y="111357"/>
                  </a:lnTo>
                  <a:lnTo>
                    <a:pt x="228600" y="113765"/>
                  </a:lnTo>
                  <a:lnTo>
                    <a:pt x="228600" y="103198"/>
                  </a:lnTo>
                  <a:lnTo>
                    <a:pt x="235749" y="67872"/>
                  </a:lnTo>
                  <a:lnTo>
                    <a:pt x="235906" y="62863"/>
                  </a:lnTo>
                  <a:lnTo>
                    <a:pt x="253359" y="25954"/>
                  </a:lnTo>
                  <a:lnTo>
                    <a:pt x="261430" y="14023"/>
                  </a:lnTo>
                  <a:lnTo>
                    <a:pt x="273228" y="5125"/>
                  </a:lnTo>
                  <a:lnTo>
                    <a:pt x="287449" y="1172"/>
                  </a:lnTo>
                  <a:lnTo>
                    <a:pt x="302387" y="0"/>
                  </a:lnTo>
                  <a:lnTo>
                    <a:pt x="317537" y="3699"/>
                  </a:lnTo>
                  <a:lnTo>
                    <a:pt x="353062" y="20771"/>
                  </a:lnTo>
                  <a:lnTo>
                    <a:pt x="363220" y="28996"/>
                  </a:lnTo>
                  <a:lnTo>
                    <a:pt x="368865" y="38295"/>
                  </a:lnTo>
                  <a:lnTo>
                    <a:pt x="370369" y="43146"/>
                  </a:lnTo>
                  <a:lnTo>
                    <a:pt x="376557" y="50794"/>
                  </a:lnTo>
                  <a:lnTo>
                    <a:pt x="380578" y="54019"/>
                  </a:lnTo>
                  <a:lnTo>
                    <a:pt x="385045" y="62116"/>
                  </a:lnTo>
                  <a:lnTo>
                    <a:pt x="388995" y="80001"/>
                  </a:lnTo>
                  <a:lnTo>
                    <a:pt x="395118" y="89338"/>
                  </a:lnTo>
                  <a:lnTo>
                    <a:pt x="396239" y="9856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359"/>
          <p:cNvGrpSpPr/>
          <p:nvPr/>
        </p:nvGrpSpPr>
        <p:grpSpPr>
          <a:xfrm>
            <a:off x="3314700" y="3413759"/>
            <a:ext cx="722476" cy="365408"/>
            <a:chOff x="3314700" y="3413759"/>
            <a:chExt cx="722476" cy="365408"/>
          </a:xfrm>
        </p:grpSpPr>
        <p:sp>
          <p:nvSpPr>
            <p:cNvPr id="29" name="SMARTInkShape-2322"/>
            <p:cNvSpPr/>
            <p:nvPr/>
          </p:nvSpPr>
          <p:spPr>
            <a:xfrm>
              <a:off x="3329940" y="3429000"/>
              <a:ext cx="22861" cy="312420"/>
            </a:xfrm>
            <a:custGeom>
              <a:avLst/>
              <a:gdLst/>
              <a:ahLst/>
              <a:cxnLst/>
              <a:rect l="0" t="0" r="0" b="0"/>
              <a:pathLst>
                <a:path w="22861" h="312420">
                  <a:moveTo>
                    <a:pt x="0" y="0"/>
                  </a:moveTo>
                  <a:lnTo>
                    <a:pt x="0" y="10605"/>
                  </a:lnTo>
                  <a:lnTo>
                    <a:pt x="12150" y="47893"/>
                  </a:lnTo>
                  <a:lnTo>
                    <a:pt x="14629" y="84751"/>
                  </a:lnTo>
                  <a:lnTo>
                    <a:pt x="15059" y="114575"/>
                  </a:lnTo>
                  <a:lnTo>
                    <a:pt x="15186" y="147119"/>
                  </a:lnTo>
                  <a:lnTo>
                    <a:pt x="15224" y="181315"/>
                  </a:lnTo>
                  <a:lnTo>
                    <a:pt x="15236" y="219165"/>
                  </a:lnTo>
                  <a:lnTo>
                    <a:pt x="15239" y="255934"/>
                  </a:lnTo>
                  <a:lnTo>
                    <a:pt x="22153" y="291217"/>
                  </a:lnTo>
                  <a:lnTo>
                    <a:pt x="22860" y="31241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323"/>
            <p:cNvSpPr/>
            <p:nvPr/>
          </p:nvSpPr>
          <p:spPr>
            <a:xfrm>
              <a:off x="3314700" y="3413759"/>
              <a:ext cx="722476" cy="365408"/>
            </a:xfrm>
            <a:custGeom>
              <a:avLst/>
              <a:gdLst/>
              <a:ahLst/>
              <a:cxnLst/>
              <a:rect l="0" t="0" r="0" b="0"/>
              <a:pathLst>
                <a:path w="722476" h="365408">
                  <a:moveTo>
                    <a:pt x="0" y="0"/>
                  </a:moveTo>
                  <a:lnTo>
                    <a:pt x="32078" y="847"/>
                  </a:lnTo>
                  <a:lnTo>
                    <a:pt x="63533" y="8289"/>
                  </a:lnTo>
                  <a:lnTo>
                    <a:pt x="96718" y="13181"/>
                  </a:lnTo>
                  <a:lnTo>
                    <a:pt x="123419" y="14325"/>
                  </a:lnTo>
                  <a:lnTo>
                    <a:pt x="149397" y="14834"/>
                  </a:lnTo>
                  <a:lnTo>
                    <a:pt x="179569" y="17318"/>
                  </a:lnTo>
                  <a:lnTo>
                    <a:pt x="211888" y="20397"/>
                  </a:lnTo>
                  <a:lnTo>
                    <a:pt x="243186" y="21766"/>
                  </a:lnTo>
                  <a:lnTo>
                    <a:pt x="276287" y="22374"/>
                  </a:lnTo>
                  <a:lnTo>
                    <a:pt x="309907" y="22644"/>
                  </a:lnTo>
                  <a:lnTo>
                    <a:pt x="341783" y="22764"/>
                  </a:lnTo>
                  <a:lnTo>
                    <a:pt x="375141" y="22818"/>
                  </a:lnTo>
                  <a:lnTo>
                    <a:pt x="408876" y="22842"/>
                  </a:lnTo>
                  <a:lnTo>
                    <a:pt x="440802" y="22852"/>
                  </a:lnTo>
                  <a:lnTo>
                    <a:pt x="469668" y="22857"/>
                  </a:lnTo>
                  <a:lnTo>
                    <a:pt x="497454" y="23705"/>
                  </a:lnTo>
                  <a:lnTo>
                    <a:pt x="526737" y="26905"/>
                  </a:lnTo>
                  <a:lnTo>
                    <a:pt x="554427" y="28892"/>
                  </a:lnTo>
                  <a:lnTo>
                    <a:pt x="591559" y="30010"/>
                  </a:lnTo>
                  <a:lnTo>
                    <a:pt x="621751" y="30341"/>
                  </a:lnTo>
                  <a:lnTo>
                    <a:pt x="654710" y="30453"/>
                  </a:lnTo>
                  <a:lnTo>
                    <a:pt x="690380" y="30478"/>
                  </a:lnTo>
                  <a:lnTo>
                    <a:pt x="698560" y="32737"/>
                  </a:lnTo>
                  <a:lnTo>
                    <a:pt x="708176" y="38241"/>
                  </a:lnTo>
                  <a:lnTo>
                    <a:pt x="714349" y="44821"/>
                  </a:lnTo>
                  <a:lnTo>
                    <a:pt x="720693" y="56272"/>
                  </a:lnTo>
                  <a:lnTo>
                    <a:pt x="722475" y="62546"/>
                  </a:lnTo>
                  <a:lnTo>
                    <a:pt x="719432" y="78928"/>
                  </a:lnTo>
                  <a:lnTo>
                    <a:pt x="709995" y="115599"/>
                  </a:lnTo>
                  <a:lnTo>
                    <a:pt x="708835" y="152572"/>
                  </a:lnTo>
                  <a:lnTo>
                    <a:pt x="708683" y="190523"/>
                  </a:lnTo>
                  <a:lnTo>
                    <a:pt x="708662" y="228603"/>
                  </a:lnTo>
                  <a:lnTo>
                    <a:pt x="708660" y="260670"/>
                  </a:lnTo>
                  <a:lnTo>
                    <a:pt x="708659" y="296651"/>
                  </a:lnTo>
                  <a:lnTo>
                    <a:pt x="708659" y="328664"/>
                  </a:lnTo>
                  <a:lnTo>
                    <a:pt x="706402" y="334597"/>
                  </a:lnTo>
                  <a:lnTo>
                    <a:pt x="703423" y="340057"/>
                  </a:lnTo>
                  <a:lnTo>
                    <a:pt x="701511" y="350460"/>
                  </a:lnTo>
                  <a:lnTo>
                    <a:pt x="701354" y="353021"/>
                  </a:lnTo>
                  <a:lnTo>
                    <a:pt x="700402" y="354728"/>
                  </a:lnTo>
                  <a:lnTo>
                    <a:pt x="698921" y="355865"/>
                  </a:lnTo>
                  <a:lnTo>
                    <a:pt x="695018" y="357976"/>
                  </a:lnTo>
                  <a:lnTo>
                    <a:pt x="688061" y="363078"/>
                  </a:lnTo>
                  <a:lnTo>
                    <a:pt x="680637" y="364966"/>
                  </a:lnTo>
                  <a:lnTo>
                    <a:pt x="675603" y="365407"/>
                  </a:lnTo>
                  <a:lnTo>
                    <a:pt x="638776" y="358826"/>
                  </a:lnTo>
                  <a:lnTo>
                    <a:pt x="607084" y="356018"/>
                  </a:lnTo>
                  <a:lnTo>
                    <a:pt x="576116" y="352149"/>
                  </a:lnTo>
                  <a:lnTo>
                    <a:pt x="540130" y="348745"/>
                  </a:lnTo>
                  <a:lnTo>
                    <a:pt x="502656" y="344632"/>
                  </a:lnTo>
                  <a:lnTo>
                    <a:pt x="476556" y="343670"/>
                  </a:lnTo>
                  <a:lnTo>
                    <a:pt x="448023" y="343243"/>
                  </a:lnTo>
                  <a:lnTo>
                    <a:pt x="418407" y="343053"/>
                  </a:lnTo>
                  <a:lnTo>
                    <a:pt x="387465" y="342968"/>
                  </a:lnTo>
                  <a:lnTo>
                    <a:pt x="353958" y="342931"/>
                  </a:lnTo>
                  <a:lnTo>
                    <a:pt x="321567" y="342914"/>
                  </a:lnTo>
                  <a:lnTo>
                    <a:pt x="290238" y="342906"/>
                  </a:lnTo>
                  <a:lnTo>
                    <a:pt x="259381" y="342903"/>
                  </a:lnTo>
                  <a:lnTo>
                    <a:pt x="226476" y="342902"/>
                  </a:lnTo>
                  <a:lnTo>
                    <a:pt x="192942" y="343748"/>
                  </a:lnTo>
                  <a:lnTo>
                    <a:pt x="161105" y="346946"/>
                  </a:lnTo>
                  <a:lnTo>
                    <a:pt x="132279" y="351189"/>
                  </a:lnTo>
                  <a:lnTo>
                    <a:pt x="96767" y="356081"/>
                  </a:lnTo>
                  <a:lnTo>
                    <a:pt x="68580" y="35814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360"/>
          <p:cNvGrpSpPr/>
          <p:nvPr/>
        </p:nvGrpSpPr>
        <p:grpSpPr>
          <a:xfrm>
            <a:off x="3124200" y="3771900"/>
            <a:ext cx="1112066" cy="258725"/>
            <a:chOff x="3124200" y="3771900"/>
            <a:chExt cx="1112066" cy="258725"/>
          </a:xfrm>
        </p:grpSpPr>
        <p:sp>
          <p:nvSpPr>
            <p:cNvPr id="32" name="SMARTInkShape-2324"/>
            <p:cNvSpPr/>
            <p:nvPr/>
          </p:nvSpPr>
          <p:spPr>
            <a:xfrm>
              <a:off x="3124200" y="3771900"/>
              <a:ext cx="175260" cy="175260"/>
            </a:xfrm>
            <a:custGeom>
              <a:avLst/>
              <a:gdLst/>
              <a:ahLst/>
              <a:cxnLst/>
              <a:rect l="0" t="0" r="0" b="0"/>
              <a:pathLst>
                <a:path w="175260" h="175260">
                  <a:moveTo>
                    <a:pt x="0" y="0"/>
                  </a:moveTo>
                  <a:lnTo>
                    <a:pt x="0" y="33529"/>
                  </a:lnTo>
                  <a:lnTo>
                    <a:pt x="8289" y="68981"/>
                  </a:lnTo>
                  <a:lnTo>
                    <a:pt x="20408" y="106733"/>
                  </a:lnTo>
                  <a:lnTo>
                    <a:pt x="33031" y="140741"/>
                  </a:lnTo>
                  <a:lnTo>
                    <a:pt x="37432" y="165184"/>
                  </a:lnTo>
                  <a:lnTo>
                    <a:pt x="37655" y="168543"/>
                  </a:lnTo>
                  <a:lnTo>
                    <a:pt x="38649" y="170781"/>
                  </a:lnTo>
                  <a:lnTo>
                    <a:pt x="40159" y="172274"/>
                  </a:lnTo>
                  <a:lnTo>
                    <a:pt x="45394" y="175085"/>
                  </a:lnTo>
                  <a:lnTo>
                    <a:pt x="46561" y="141851"/>
                  </a:lnTo>
                  <a:lnTo>
                    <a:pt x="55126" y="106657"/>
                  </a:lnTo>
                  <a:lnTo>
                    <a:pt x="66275" y="82123"/>
                  </a:lnTo>
                  <a:lnTo>
                    <a:pt x="78771" y="66485"/>
                  </a:lnTo>
                  <a:lnTo>
                    <a:pt x="83833" y="63415"/>
                  </a:lnTo>
                  <a:lnTo>
                    <a:pt x="86369" y="62596"/>
                  </a:lnTo>
                  <a:lnTo>
                    <a:pt x="93701" y="63945"/>
                  </a:lnTo>
                  <a:lnTo>
                    <a:pt x="105092" y="69464"/>
                  </a:lnTo>
                  <a:lnTo>
                    <a:pt x="120571" y="82959"/>
                  </a:lnTo>
                  <a:lnTo>
                    <a:pt x="125554" y="92186"/>
                  </a:lnTo>
                  <a:lnTo>
                    <a:pt x="139912" y="127043"/>
                  </a:lnTo>
                  <a:lnTo>
                    <a:pt x="157492" y="161716"/>
                  </a:lnTo>
                  <a:lnTo>
                    <a:pt x="162565" y="168676"/>
                  </a:lnTo>
                  <a:lnTo>
                    <a:pt x="167642" y="172334"/>
                  </a:lnTo>
                  <a:lnTo>
                    <a:pt x="175259" y="17525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325"/>
            <p:cNvSpPr/>
            <p:nvPr/>
          </p:nvSpPr>
          <p:spPr>
            <a:xfrm>
              <a:off x="3352800" y="3848100"/>
              <a:ext cx="53341" cy="76201"/>
            </a:xfrm>
            <a:custGeom>
              <a:avLst/>
              <a:gdLst/>
              <a:ahLst/>
              <a:cxnLst/>
              <a:rect l="0" t="0" r="0" b="0"/>
              <a:pathLst>
                <a:path w="53341" h="76201">
                  <a:moveTo>
                    <a:pt x="0" y="0"/>
                  </a:moveTo>
                  <a:lnTo>
                    <a:pt x="0" y="10605"/>
                  </a:lnTo>
                  <a:lnTo>
                    <a:pt x="9407" y="45935"/>
                  </a:lnTo>
                  <a:lnTo>
                    <a:pt x="15769" y="58765"/>
                  </a:lnTo>
                  <a:lnTo>
                    <a:pt x="21401" y="65065"/>
                  </a:lnTo>
                  <a:lnTo>
                    <a:pt x="33246" y="72524"/>
                  </a:lnTo>
                  <a:lnTo>
                    <a:pt x="45263" y="75474"/>
                  </a:lnTo>
                  <a:lnTo>
                    <a:pt x="5334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326"/>
            <p:cNvSpPr/>
            <p:nvPr/>
          </p:nvSpPr>
          <p:spPr>
            <a:xfrm>
              <a:off x="3398550" y="3810000"/>
              <a:ext cx="30451" cy="198120"/>
            </a:xfrm>
            <a:custGeom>
              <a:avLst/>
              <a:gdLst/>
              <a:ahLst/>
              <a:cxnLst/>
              <a:rect l="0" t="0" r="0" b="0"/>
              <a:pathLst>
                <a:path w="30451" h="198120">
                  <a:moveTo>
                    <a:pt x="30450" y="0"/>
                  </a:moveTo>
                  <a:lnTo>
                    <a:pt x="26404" y="4045"/>
                  </a:lnTo>
                  <a:lnTo>
                    <a:pt x="24418" y="8289"/>
                  </a:lnTo>
                  <a:lnTo>
                    <a:pt x="15131" y="41809"/>
                  </a:lnTo>
                  <a:lnTo>
                    <a:pt x="8750" y="76688"/>
                  </a:lnTo>
                  <a:lnTo>
                    <a:pt x="1711" y="114364"/>
                  </a:lnTo>
                  <a:lnTo>
                    <a:pt x="199" y="151561"/>
                  </a:lnTo>
                  <a:lnTo>
                    <a:pt x="0" y="175849"/>
                  </a:lnTo>
                  <a:lnTo>
                    <a:pt x="2241" y="182012"/>
                  </a:lnTo>
                  <a:lnTo>
                    <a:pt x="5212" y="187574"/>
                  </a:lnTo>
                  <a:lnTo>
                    <a:pt x="7590" y="19811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327"/>
            <p:cNvSpPr/>
            <p:nvPr/>
          </p:nvSpPr>
          <p:spPr>
            <a:xfrm>
              <a:off x="3459928" y="3772388"/>
              <a:ext cx="121473" cy="174772"/>
            </a:xfrm>
            <a:custGeom>
              <a:avLst/>
              <a:gdLst/>
              <a:ahLst/>
              <a:cxnLst/>
              <a:rect l="0" t="0" r="0" b="0"/>
              <a:pathLst>
                <a:path w="121473" h="174772">
                  <a:moveTo>
                    <a:pt x="98612" y="68092"/>
                  </a:moveTo>
                  <a:lnTo>
                    <a:pt x="62501" y="68092"/>
                  </a:lnTo>
                  <a:lnTo>
                    <a:pt x="47859" y="68938"/>
                  </a:lnTo>
                  <a:lnTo>
                    <a:pt x="35220" y="74175"/>
                  </a:lnTo>
                  <a:lnTo>
                    <a:pt x="28669" y="78697"/>
                  </a:lnTo>
                  <a:lnTo>
                    <a:pt x="9780" y="115969"/>
                  </a:lnTo>
                  <a:lnTo>
                    <a:pt x="2959" y="131478"/>
                  </a:lnTo>
                  <a:lnTo>
                    <a:pt x="0" y="156977"/>
                  </a:lnTo>
                  <a:lnTo>
                    <a:pt x="2009" y="164887"/>
                  </a:lnTo>
                  <a:lnTo>
                    <a:pt x="3730" y="168182"/>
                  </a:lnTo>
                  <a:lnTo>
                    <a:pt x="6570" y="170379"/>
                  </a:lnTo>
                  <a:lnTo>
                    <a:pt x="14242" y="172819"/>
                  </a:lnTo>
                  <a:lnTo>
                    <a:pt x="28081" y="174193"/>
                  </a:lnTo>
                  <a:lnTo>
                    <a:pt x="35656" y="172257"/>
                  </a:lnTo>
                  <a:lnTo>
                    <a:pt x="55326" y="160894"/>
                  </a:lnTo>
                  <a:lnTo>
                    <a:pt x="69867" y="145815"/>
                  </a:lnTo>
                  <a:lnTo>
                    <a:pt x="74368" y="142767"/>
                  </a:lnTo>
                  <a:lnTo>
                    <a:pt x="81628" y="132607"/>
                  </a:lnTo>
                  <a:lnTo>
                    <a:pt x="95842" y="98036"/>
                  </a:lnTo>
                  <a:lnTo>
                    <a:pt x="103928" y="67986"/>
                  </a:lnTo>
                  <a:lnTo>
                    <a:pt x="106029" y="30651"/>
                  </a:lnTo>
                  <a:lnTo>
                    <a:pt x="106192" y="13847"/>
                  </a:lnTo>
                  <a:lnTo>
                    <a:pt x="103956" y="7858"/>
                  </a:lnTo>
                  <a:lnTo>
                    <a:pt x="98924" y="0"/>
                  </a:lnTo>
                  <a:lnTo>
                    <a:pt x="97826" y="6538"/>
                  </a:lnTo>
                  <a:lnTo>
                    <a:pt x="92593" y="23258"/>
                  </a:lnTo>
                  <a:lnTo>
                    <a:pt x="91132" y="61219"/>
                  </a:lnTo>
                  <a:lnTo>
                    <a:pt x="91010" y="98670"/>
                  </a:lnTo>
                  <a:lnTo>
                    <a:pt x="91844" y="120614"/>
                  </a:lnTo>
                  <a:lnTo>
                    <a:pt x="101598" y="148930"/>
                  </a:lnTo>
                  <a:lnTo>
                    <a:pt x="113910" y="166424"/>
                  </a:lnTo>
                  <a:lnTo>
                    <a:pt x="121472" y="17477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328"/>
            <p:cNvSpPr/>
            <p:nvPr/>
          </p:nvSpPr>
          <p:spPr>
            <a:xfrm>
              <a:off x="3649980" y="3832900"/>
              <a:ext cx="68580" cy="112624"/>
            </a:xfrm>
            <a:custGeom>
              <a:avLst/>
              <a:gdLst/>
              <a:ahLst/>
              <a:cxnLst/>
              <a:rect l="0" t="0" r="0" b="0"/>
              <a:pathLst>
                <a:path w="68580" h="112624">
                  <a:moveTo>
                    <a:pt x="0" y="15200"/>
                  </a:moveTo>
                  <a:lnTo>
                    <a:pt x="0" y="48605"/>
                  </a:lnTo>
                  <a:lnTo>
                    <a:pt x="0" y="83802"/>
                  </a:lnTo>
                  <a:lnTo>
                    <a:pt x="0" y="100059"/>
                  </a:lnTo>
                  <a:lnTo>
                    <a:pt x="2257" y="105973"/>
                  </a:lnTo>
                  <a:lnTo>
                    <a:pt x="6560" y="112623"/>
                  </a:lnTo>
                  <a:lnTo>
                    <a:pt x="6913" y="112321"/>
                  </a:lnTo>
                  <a:lnTo>
                    <a:pt x="7616" y="75467"/>
                  </a:lnTo>
                  <a:lnTo>
                    <a:pt x="8466" y="51515"/>
                  </a:lnTo>
                  <a:lnTo>
                    <a:pt x="13650" y="36452"/>
                  </a:lnTo>
                  <a:lnTo>
                    <a:pt x="15380" y="28032"/>
                  </a:lnTo>
                  <a:lnTo>
                    <a:pt x="21131" y="15727"/>
                  </a:lnTo>
                  <a:lnTo>
                    <a:pt x="21707" y="13012"/>
                  </a:lnTo>
                  <a:lnTo>
                    <a:pt x="26563" y="5144"/>
                  </a:lnTo>
                  <a:lnTo>
                    <a:pt x="30996" y="2263"/>
                  </a:lnTo>
                  <a:lnTo>
                    <a:pt x="40742" y="415"/>
                  </a:lnTo>
                  <a:lnTo>
                    <a:pt x="55889" y="0"/>
                  </a:lnTo>
                  <a:lnTo>
                    <a:pt x="60964" y="2235"/>
                  </a:lnTo>
                  <a:lnTo>
                    <a:pt x="68579" y="758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329"/>
            <p:cNvSpPr/>
            <p:nvPr/>
          </p:nvSpPr>
          <p:spPr>
            <a:xfrm>
              <a:off x="3726312" y="3848100"/>
              <a:ext cx="91266" cy="89926"/>
            </a:xfrm>
            <a:custGeom>
              <a:avLst/>
              <a:gdLst/>
              <a:ahLst/>
              <a:cxnLst/>
              <a:rect l="0" t="0" r="0" b="0"/>
              <a:pathLst>
                <a:path w="91266" h="89926">
                  <a:moveTo>
                    <a:pt x="60828" y="0"/>
                  </a:moveTo>
                  <a:lnTo>
                    <a:pt x="35323" y="0"/>
                  </a:lnTo>
                  <a:lnTo>
                    <a:pt x="30301" y="2257"/>
                  </a:lnTo>
                  <a:lnTo>
                    <a:pt x="12565" y="17912"/>
                  </a:lnTo>
                  <a:lnTo>
                    <a:pt x="3254" y="33203"/>
                  </a:lnTo>
                  <a:lnTo>
                    <a:pt x="871" y="43328"/>
                  </a:lnTo>
                  <a:lnTo>
                    <a:pt x="0" y="62348"/>
                  </a:lnTo>
                  <a:lnTo>
                    <a:pt x="2184" y="68068"/>
                  </a:lnTo>
                  <a:lnTo>
                    <a:pt x="17783" y="86330"/>
                  </a:lnTo>
                  <a:lnTo>
                    <a:pt x="25045" y="89168"/>
                  </a:lnTo>
                  <a:lnTo>
                    <a:pt x="29353" y="89925"/>
                  </a:lnTo>
                  <a:lnTo>
                    <a:pt x="36397" y="88509"/>
                  </a:lnTo>
                  <a:lnTo>
                    <a:pt x="43196" y="85904"/>
                  </a:lnTo>
                  <a:lnTo>
                    <a:pt x="66261" y="80049"/>
                  </a:lnTo>
                  <a:lnTo>
                    <a:pt x="80214" y="70876"/>
                  </a:lnTo>
                  <a:lnTo>
                    <a:pt x="85813" y="65932"/>
                  </a:lnTo>
                  <a:lnTo>
                    <a:pt x="88865" y="60911"/>
                  </a:lnTo>
                  <a:lnTo>
                    <a:pt x="90584" y="51067"/>
                  </a:lnTo>
                  <a:lnTo>
                    <a:pt x="91265" y="28253"/>
                  </a:lnTo>
                  <a:lnTo>
                    <a:pt x="87250" y="16367"/>
                  </a:lnTo>
                  <a:lnTo>
                    <a:pt x="85216" y="13451"/>
                  </a:lnTo>
                  <a:lnTo>
                    <a:pt x="69913" y="1286"/>
                  </a:lnTo>
                  <a:close/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330"/>
            <p:cNvSpPr/>
            <p:nvPr/>
          </p:nvSpPr>
          <p:spPr>
            <a:xfrm>
              <a:off x="3832859" y="3848100"/>
              <a:ext cx="151927" cy="182525"/>
            </a:xfrm>
            <a:custGeom>
              <a:avLst/>
              <a:gdLst/>
              <a:ahLst/>
              <a:cxnLst/>
              <a:rect l="0" t="0" r="0" b="0"/>
              <a:pathLst>
                <a:path w="151927" h="182525">
                  <a:moveTo>
                    <a:pt x="83821" y="0"/>
                  </a:moveTo>
                  <a:lnTo>
                    <a:pt x="79775" y="0"/>
                  </a:lnTo>
                  <a:lnTo>
                    <a:pt x="75531" y="2257"/>
                  </a:lnTo>
                  <a:lnTo>
                    <a:pt x="70823" y="5236"/>
                  </a:lnTo>
                  <a:lnTo>
                    <a:pt x="65909" y="6560"/>
                  </a:lnTo>
                  <a:lnTo>
                    <a:pt x="60902" y="11664"/>
                  </a:lnTo>
                  <a:lnTo>
                    <a:pt x="56701" y="18731"/>
                  </a:lnTo>
                  <a:lnTo>
                    <a:pt x="54834" y="24693"/>
                  </a:lnTo>
                  <a:lnTo>
                    <a:pt x="49489" y="30166"/>
                  </a:lnTo>
                  <a:lnTo>
                    <a:pt x="45693" y="32810"/>
                  </a:lnTo>
                  <a:lnTo>
                    <a:pt x="43162" y="36267"/>
                  </a:lnTo>
                  <a:lnTo>
                    <a:pt x="39600" y="48375"/>
                  </a:lnTo>
                  <a:lnTo>
                    <a:pt x="38159" y="71025"/>
                  </a:lnTo>
                  <a:lnTo>
                    <a:pt x="38986" y="72750"/>
                  </a:lnTo>
                  <a:lnTo>
                    <a:pt x="40384" y="73900"/>
                  </a:lnTo>
                  <a:lnTo>
                    <a:pt x="44195" y="76024"/>
                  </a:lnTo>
                  <a:lnTo>
                    <a:pt x="48712" y="79790"/>
                  </a:lnTo>
                  <a:lnTo>
                    <a:pt x="51101" y="80287"/>
                  </a:lnTo>
                  <a:lnTo>
                    <a:pt x="53541" y="79771"/>
                  </a:lnTo>
                  <a:lnTo>
                    <a:pt x="58510" y="77787"/>
                  </a:lnTo>
                  <a:lnTo>
                    <a:pt x="66067" y="75823"/>
                  </a:lnTo>
                  <a:lnTo>
                    <a:pt x="86362" y="58306"/>
                  </a:lnTo>
                  <a:lnTo>
                    <a:pt x="89183" y="53289"/>
                  </a:lnTo>
                  <a:lnTo>
                    <a:pt x="90995" y="43170"/>
                  </a:lnTo>
                  <a:lnTo>
                    <a:pt x="91429" y="20319"/>
                  </a:lnTo>
                  <a:lnTo>
                    <a:pt x="90586" y="18626"/>
                  </a:lnTo>
                  <a:lnTo>
                    <a:pt x="89177" y="17497"/>
                  </a:lnTo>
                  <a:lnTo>
                    <a:pt x="84134" y="15371"/>
                  </a:lnTo>
                  <a:lnTo>
                    <a:pt x="83829" y="33155"/>
                  </a:lnTo>
                  <a:lnTo>
                    <a:pt x="90382" y="54832"/>
                  </a:lnTo>
                  <a:lnTo>
                    <a:pt x="102552" y="71069"/>
                  </a:lnTo>
                  <a:lnTo>
                    <a:pt x="138623" y="108876"/>
                  </a:lnTo>
                  <a:lnTo>
                    <a:pt x="147001" y="120783"/>
                  </a:lnTo>
                  <a:lnTo>
                    <a:pt x="150800" y="130990"/>
                  </a:lnTo>
                  <a:lnTo>
                    <a:pt x="151926" y="139377"/>
                  </a:lnTo>
                  <a:lnTo>
                    <a:pt x="148215" y="151269"/>
                  </a:lnTo>
                  <a:lnTo>
                    <a:pt x="139376" y="164374"/>
                  </a:lnTo>
                  <a:lnTo>
                    <a:pt x="134476" y="169857"/>
                  </a:lnTo>
                  <a:lnTo>
                    <a:pt x="127218" y="172858"/>
                  </a:lnTo>
                  <a:lnTo>
                    <a:pt x="92825" y="181080"/>
                  </a:lnTo>
                  <a:lnTo>
                    <a:pt x="71394" y="182524"/>
                  </a:lnTo>
                  <a:lnTo>
                    <a:pt x="35576" y="175098"/>
                  </a:lnTo>
                  <a:lnTo>
                    <a:pt x="21172" y="169379"/>
                  </a:lnTo>
                  <a:lnTo>
                    <a:pt x="8291" y="162119"/>
                  </a:lnTo>
                  <a:lnTo>
                    <a:pt x="0" y="16001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331"/>
            <p:cNvSpPr/>
            <p:nvPr/>
          </p:nvSpPr>
          <p:spPr>
            <a:xfrm>
              <a:off x="3985259" y="3855843"/>
              <a:ext cx="251007" cy="144658"/>
            </a:xfrm>
            <a:custGeom>
              <a:avLst/>
              <a:gdLst/>
              <a:ahLst/>
              <a:cxnLst/>
              <a:rect l="0" t="0" r="0" b="0"/>
              <a:pathLst>
                <a:path w="251007" h="144658">
                  <a:moveTo>
                    <a:pt x="0" y="7497"/>
                  </a:moveTo>
                  <a:lnTo>
                    <a:pt x="0" y="18848"/>
                  </a:lnTo>
                  <a:lnTo>
                    <a:pt x="2258" y="23266"/>
                  </a:lnTo>
                  <a:lnTo>
                    <a:pt x="4045" y="25630"/>
                  </a:lnTo>
                  <a:lnTo>
                    <a:pt x="14651" y="33001"/>
                  </a:lnTo>
                  <a:lnTo>
                    <a:pt x="24473" y="36502"/>
                  </a:lnTo>
                  <a:lnTo>
                    <a:pt x="60479" y="37960"/>
                  </a:lnTo>
                  <a:lnTo>
                    <a:pt x="63179" y="37965"/>
                  </a:lnTo>
                  <a:lnTo>
                    <a:pt x="68438" y="35714"/>
                  </a:lnTo>
                  <a:lnTo>
                    <a:pt x="71025" y="33928"/>
                  </a:lnTo>
                  <a:lnTo>
                    <a:pt x="73900" y="29686"/>
                  </a:lnTo>
                  <a:lnTo>
                    <a:pt x="76025" y="24979"/>
                  </a:lnTo>
                  <a:lnTo>
                    <a:pt x="82626" y="16582"/>
                  </a:lnTo>
                  <a:lnTo>
                    <a:pt x="83467" y="11506"/>
                  </a:lnTo>
                  <a:lnTo>
                    <a:pt x="81405" y="7021"/>
                  </a:lnTo>
                  <a:lnTo>
                    <a:pt x="79670" y="4639"/>
                  </a:lnTo>
                  <a:lnTo>
                    <a:pt x="75485" y="1993"/>
                  </a:lnTo>
                  <a:lnTo>
                    <a:pt x="65899" y="295"/>
                  </a:lnTo>
                  <a:lnTo>
                    <a:pt x="58379" y="0"/>
                  </a:lnTo>
                  <a:lnTo>
                    <a:pt x="46743" y="3958"/>
                  </a:lnTo>
                  <a:lnTo>
                    <a:pt x="39684" y="10440"/>
                  </a:lnTo>
                  <a:lnTo>
                    <a:pt x="20413" y="43229"/>
                  </a:lnTo>
                  <a:lnTo>
                    <a:pt x="16262" y="68648"/>
                  </a:lnTo>
                  <a:lnTo>
                    <a:pt x="16390" y="84694"/>
                  </a:lnTo>
                  <a:lnTo>
                    <a:pt x="19420" y="92042"/>
                  </a:lnTo>
                  <a:lnTo>
                    <a:pt x="33164" y="108937"/>
                  </a:lnTo>
                  <a:lnTo>
                    <a:pt x="44728" y="116669"/>
                  </a:lnTo>
                  <a:lnTo>
                    <a:pt x="58879" y="120277"/>
                  </a:lnTo>
                  <a:lnTo>
                    <a:pt x="68785" y="118864"/>
                  </a:lnTo>
                  <a:lnTo>
                    <a:pt x="104152" y="103845"/>
                  </a:lnTo>
                  <a:lnTo>
                    <a:pt x="115339" y="96345"/>
                  </a:lnTo>
                  <a:lnTo>
                    <a:pt x="124015" y="84716"/>
                  </a:lnTo>
                  <a:lnTo>
                    <a:pt x="139662" y="49062"/>
                  </a:lnTo>
                  <a:lnTo>
                    <a:pt x="150892" y="21783"/>
                  </a:lnTo>
                  <a:lnTo>
                    <a:pt x="151953" y="13047"/>
                  </a:lnTo>
                  <a:lnTo>
                    <a:pt x="152949" y="11196"/>
                  </a:lnTo>
                  <a:lnTo>
                    <a:pt x="154460" y="9963"/>
                  </a:lnTo>
                  <a:lnTo>
                    <a:pt x="159695" y="7641"/>
                  </a:lnTo>
                  <a:lnTo>
                    <a:pt x="160015" y="41751"/>
                  </a:lnTo>
                  <a:lnTo>
                    <a:pt x="160020" y="77944"/>
                  </a:lnTo>
                  <a:lnTo>
                    <a:pt x="160021" y="99883"/>
                  </a:lnTo>
                  <a:lnTo>
                    <a:pt x="157763" y="105848"/>
                  </a:lnTo>
                  <a:lnTo>
                    <a:pt x="154784" y="111322"/>
                  </a:lnTo>
                  <a:lnTo>
                    <a:pt x="152428" y="121661"/>
                  </a:lnTo>
                  <a:lnTo>
                    <a:pt x="153249" y="102708"/>
                  </a:lnTo>
                  <a:lnTo>
                    <a:pt x="161808" y="66122"/>
                  </a:lnTo>
                  <a:lnTo>
                    <a:pt x="175418" y="30820"/>
                  </a:lnTo>
                  <a:lnTo>
                    <a:pt x="181257" y="21249"/>
                  </a:lnTo>
                  <a:lnTo>
                    <a:pt x="193218" y="11948"/>
                  </a:lnTo>
                  <a:lnTo>
                    <a:pt x="202500" y="8815"/>
                  </a:lnTo>
                  <a:lnTo>
                    <a:pt x="207969" y="8083"/>
                  </a:lnTo>
                  <a:lnTo>
                    <a:pt x="219854" y="11715"/>
                  </a:lnTo>
                  <a:lnTo>
                    <a:pt x="230054" y="18154"/>
                  </a:lnTo>
                  <a:lnTo>
                    <a:pt x="241086" y="33998"/>
                  </a:lnTo>
                  <a:lnTo>
                    <a:pt x="248010" y="49310"/>
                  </a:lnTo>
                  <a:lnTo>
                    <a:pt x="251006" y="84185"/>
                  </a:lnTo>
                  <a:lnTo>
                    <a:pt x="245369" y="119603"/>
                  </a:lnTo>
                  <a:lnTo>
                    <a:pt x="243841" y="14465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SMARTInkShape-2332"/>
          <p:cNvSpPr/>
          <p:nvPr/>
        </p:nvSpPr>
        <p:spPr>
          <a:xfrm>
            <a:off x="857014" y="5341619"/>
            <a:ext cx="46258" cy="830582"/>
          </a:xfrm>
          <a:custGeom>
            <a:avLst/>
            <a:gdLst/>
            <a:ahLst/>
            <a:cxnLst/>
            <a:rect l="0" t="0" r="0" b="0"/>
            <a:pathLst>
              <a:path w="46258" h="830582">
                <a:moveTo>
                  <a:pt x="4046" y="0"/>
                </a:moveTo>
                <a:lnTo>
                  <a:pt x="3199" y="26492"/>
                </a:lnTo>
                <a:lnTo>
                  <a:pt x="0" y="36046"/>
                </a:lnTo>
                <a:lnTo>
                  <a:pt x="272" y="48194"/>
                </a:lnTo>
                <a:lnTo>
                  <a:pt x="3549" y="84993"/>
                </a:lnTo>
                <a:lnTo>
                  <a:pt x="3947" y="122654"/>
                </a:lnTo>
                <a:lnTo>
                  <a:pt x="4016" y="154876"/>
                </a:lnTo>
                <a:lnTo>
                  <a:pt x="4037" y="191234"/>
                </a:lnTo>
                <a:lnTo>
                  <a:pt x="4042" y="217073"/>
                </a:lnTo>
                <a:lnTo>
                  <a:pt x="4044" y="245491"/>
                </a:lnTo>
                <a:lnTo>
                  <a:pt x="6302" y="275054"/>
                </a:lnTo>
                <a:lnTo>
                  <a:pt x="9282" y="305973"/>
                </a:lnTo>
                <a:lnTo>
                  <a:pt x="10606" y="339470"/>
                </a:lnTo>
                <a:lnTo>
                  <a:pt x="13453" y="374114"/>
                </a:lnTo>
                <a:lnTo>
                  <a:pt x="17540" y="408419"/>
                </a:lnTo>
                <a:lnTo>
                  <a:pt x="22178" y="440600"/>
                </a:lnTo>
                <a:lnTo>
                  <a:pt x="24805" y="476352"/>
                </a:lnTo>
                <a:lnTo>
                  <a:pt x="26818" y="513972"/>
                </a:lnTo>
                <a:lnTo>
                  <a:pt x="30536" y="550448"/>
                </a:lnTo>
                <a:lnTo>
                  <a:pt x="35010" y="584157"/>
                </a:lnTo>
                <a:lnTo>
                  <a:pt x="38974" y="616919"/>
                </a:lnTo>
                <a:lnTo>
                  <a:pt x="40736" y="651236"/>
                </a:lnTo>
                <a:lnTo>
                  <a:pt x="43777" y="683985"/>
                </a:lnTo>
                <a:lnTo>
                  <a:pt x="46257" y="715474"/>
                </a:lnTo>
                <a:lnTo>
                  <a:pt x="44537" y="746402"/>
                </a:lnTo>
                <a:lnTo>
                  <a:pt x="42854" y="784284"/>
                </a:lnTo>
                <a:lnTo>
                  <a:pt x="37049" y="818801"/>
                </a:lnTo>
                <a:lnTo>
                  <a:pt x="34525" y="830581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SMARTInkShape-Group362"/>
          <p:cNvGrpSpPr/>
          <p:nvPr/>
        </p:nvGrpSpPr>
        <p:grpSpPr>
          <a:xfrm>
            <a:off x="652256" y="4831080"/>
            <a:ext cx="328204" cy="1455421"/>
            <a:chOff x="652256" y="4831080"/>
            <a:chExt cx="328204" cy="1455421"/>
          </a:xfrm>
        </p:grpSpPr>
        <p:sp>
          <p:nvSpPr>
            <p:cNvPr id="42" name="SMARTInkShape-2333"/>
            <p:cNvSpPr/>
            <p:nvPr/>
          </p:nvSpPr>
          <p:spPr>
            <a:xfrm>
              <a:off x="854499" y="5318760"/>
              <a:ext cx="29422" cy="967741"/>
            </a:xfrm>
            <a:custGeom>
              <a:avLst/>
              <a:gdLst/>
              <a:ahLst/>
              <a:cxnLst/>
              <a:rect l="0" t="0" r="0" b="0"/>
              <a:pathLst>
                <a:path w="29422" h="967741">
                  <a:moveTo>
                    <a:pt x="6561" y="0"/>
                  </a:moveTo>
                  <a:lnTo>
                    <a:pt x="6561" y="11351"/>
                  </a:lnTo>
                  <a:lnTo>
                    <a:pt x="4303" y="15769"/>
                  </a:lnTo>
                  <a:lnTo>
                    <a:pt x="1324" y="20555"/>
                  </a:lnTo>
                  <a:lnTo>
                    <a:pt x="0" y="25504"/>
                  </a:lnTo>
                  <a:lnTo>
                    <a:pt x="6274" y="59614"/>
                  </a:lnTo>
                  <a:lnTo>
                    <a:pt x="7390" y="94896"/>
                  </a:lnTo>
                  <a:lnTo>
                    <a:pt x="13473" y="132226"/>
                  </a:lnTo>
                  <a:lnTo>
                    <a:pt x="18133" y="167994"/>
                  </a:lnTo>
                  <a:lnTo>
                    <a:pt x="21317" y="205786"/>
                  </a:lnTo>
                  <a:lnTo>
                    <a:pt x="22584" y="243845"/>
                  </a:lnTo>
                  <a:lnTo>
                    <a:pt x="28353" y="281940"/>
                  </a:lnTo>
                  <a:lnTo>
                    <a:pt x="29210" y="317657"/>
                  </a:lnTo>
                  <a:lnTo>
                    <a:pt x="29379" y="352307"/>
                  </a:lnTo>
                  <a:lnTo>
                    <a:pt x="29412" y="387467"/>
                  </a:lnTo>
                  <a:lnTo>
                    <a:pt x="29419" y="419718"/>
                  </a:lnTo>
                  <a:lnTo>
                    <a:pt x="29420" y="447975"/>
                  </a:lnTo>
                  <a:lnTo>
                    <a:pt x="29421" y="485607"/>
                  </a:lnTo>
                  <a:lnTo>
                    <a:pt x="29421" y="521795"/>
                  </a:lnTo>
                  <a:lnTo>
                    <a:pt x="29421" y="556319"/>
                  </a:lnTo>
                  <a:lnTo>
                    <a:pt x="29421" y="584970"/>
                  </a:lnTo>
                  <a:lnTo>
                    <a:pt x="29421" y="622734"/>
                  </a:lnTo>
                  <a:lnTo>
                    <a:pt x="29421" y="658948"/>
                  </a:lnTo>
                  <a:lnTo>
                    <a:pt x="29421" y="693478"/>
                  </a:lnTo>
                  <a:lnTo>
                    <a:pt x="29421" y="729775"/>
                  </a:lnTo>
                  <a:lnTo>
                    <a:pt x="29421" y="761655"/>
                  </a:lnTo>
                  <a:lnTo>
                    <a:pt x="29421" y="797648"/>
                  </a:lnTo>
                  <a:lnTo>
                    <a:pt x="27163" y="832353"/>
                  </a:lnTo>
                  <a:lnTo>
                    <a:pt x="22860" y="867525"/>
                  </a:lnTo>
                  <a:lnTo>
                    <a:pt x="21940" y="900596"/>
                  </a:lnTo>
                  <a:lnTo>
                    <a:pt x="22709" y="913344"/>
                  </a:lnTo>
                  <a:lnTo>
                    <a:pt x="28369" y="935417"/>
                  </a:lnTo>
                  <a:lnTo>
                    <a:pt x="26695" y="942932"/>
                  </a:lnTo>
                  <a:lnTo>
                    <a:pt x="23251" y="951923"/>
                  </a:lnTo>
                  <a:lnTo>
                    <a:pt x="21801" y="96774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334"/>
            <p:cNvSpPr/>
            <p:nvPr/>
          </p:nvSpPr>
          <p:spPr>
            <a:xfrm>
              <a:off x="652256" y="4831080"/>
              <a:ext cx="328204" cy="362859"/>
            </a:xfrm>
            <a:custGeom>
              <a:avLst/>
              <a:gdLst/>
              <a:ahLst/>
              <a:cxnLst/>
              <a:rect l="0" t="0" r="0" b="0"/>
              <a:pathLst>
                <a:path w="328204" h="362859">
                  <a:moveTo>
                    <a:pt x="262144" y="106680"/>
                  </a:moveTo>
                  <a:lnTo>
                    <a:pt x="262144" y="102635"/>
                  </a:lnTo>
                  <a:lnTo>
                    <a:pt x="259886" y="98391"/>
                  </a:lnTo>
                  <a:lnTo>
                    <a:pt x="258098" y="96073"/>
                  </a:lnTo>
                  <a:lnTo>
                    <a:pt x="256112" y="88983"/>
                  </a:lnTo>
                  <a:lnTo>
                    <a:pt x="252737" y="75472"/>
                  </a:lnTo>
                  <a:lnTo>
                    <a:pt x="248632" y="60744"/>
                  </a:lnTo>
                  <a:lnTo>
                    <a:pt x="248056" y="55736"/>
                  </a:lnTo>
                  <a:lnTo>
                    <a:pt x="242900" y="45656"/>
                  </a:lnTo>
                  <a:lnTo>
                    <a:pt x="222103" y="17492"/>
                  </a:lnTo>
                  <a:lnTo>
                    <a:pt x="217670" y="14201"/>
                  </a:lnTo>
                  <a:lnTo>
                    <a:pt x="205971" y="10545"/>
                  </a:lnTo>
                  <a:lnTo>
                    <a:pt x="168866" y="7876"/>
                  </a:lnTo>
                  <a:lnTo>
                    <a:pt x="147299" y="9953"/>
                  </a:lnTo>
                  <a:lnTo>
                    <a:pt x="121301" y="18241"/>
                  </a:lnTo>
                  <a:lnTo>
                    <a:pt x="86399" y="38829"/>
                  </a:lnTo>
                  <a:lnTo>
                    <a:pt x="56308" y="62608"/>
                  </a:lnTo>
                  <a:lnTo>
                    <a:pt x="31988" y="97849"/>
                  </a:lnTo>
                  <a:lnTo>
                    <a:pt x="16902" y="127393"/>
                  </a:lnTo>
                  <a:lnTo>
                    <a:pt x="6693" y="157596"/>
                  </a:lnTo>
                  <a:lnTo>
                    <a:pt x="0" y="187994"/>
                  </a:lnTo>
                  <a:lnTo>
                    <a:pt x="1779" y="219297"/>
                  </a:lnTo>
                  <a:lnTo>
                    <a:pt x="4376" y="253313"/>
                  </a:lnTo>
                  <a:lnTo>
                    <a:pt x="19566" y="290678"/>
                  </a:lnTo>
                  <a:lnTo>
                    <a:pt x="29871" y="308683"/>
                  </a:lnTo>
                  <a:lnTo>
                    <a:pt x="50800" y="328340"/>
                  </a:lnTo>
                  <a:lnTo>
                    <a:pt x="87784" y="350152"/>
                  </a:lnTo>
                  <a:lnTo>
                    <a:pt x="108450" y="358823"/>
                  </a:lnTo>
                  <a:lnTo>
                    <a:pt x="143039" y="362858"/>
                  </a:lnTo>
                  <a:lnTo>
                    <a:pt x="175959" y="359067"/>
                  </a:lnTo>
                  <a:lnTo>
                    <a:pt x="211302" y="351735"/>
                  </a:lnTo>
                  <a:lnTo>
                    <a:pt x="242752" y="338368"/>
                  </a:lnTo>
                  <a:lnTo>
                    <a:pt x="276563" y="311524"/>
                  </a:lnTo>
                  <a:lnTo>
                    <a:pt x="297743" y="287036"/>
                  </a:lnTo>
                  <a:lnTo>
                    <a:pt x="312485" y="258332"/>
                  </a:lnTo>
                  <a:lnTo>
                    <a:pt x="322215" y="228378"/>
                  </a:lnTo>
                  <a:lnTo>
                    <a:pt x="328203" y="195796"/>
                  </a:lnTo>
                  <a:lnTo>
                    <a:pt x="327910" y="172533"/>
                  </a:lnTo>
                  <a:lnTo>
                    <a:pt x="318225" y="140397"/>
                  </a:lnTo>
                  <a:lnTo>
                    <a:pt x="303784" y="110273"/>
                  </a:lnTo>
                  <a:lnTo>
                    <a:pt x="276578" y="76909"/>
                  </a:lnTo>
                  <a:lnTo>
                    <a:pt x="242699" y="45860"/>
                  </a:lnTo>
                  <a:lnTo>
                    <a:pt x="209345" y="26946"/>
                  </a:lnTo>
                  <a:lnTo>
                    <a:pt x="173162" y="11468"/>
                  </a:lnTo>
                  <a:lnTo>
                    <a:pt x="147844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363"/>
          <p:cNvGrpSpPr/>
          <p:nvPr/>
        </p:nvGrpSpPr>
        <p:grpSpPr>
          <a:xfrm>
            <a:off x="8221980" y="4709159"/>
            <a:ext cx="385390" cy="1524002"/>
            <a:chOff x="8221980" y="4709159"/>
            <a:chExt cx="385390" cy="1524002"/>
          </a:xfrm>
        </p:grpSpPr>
        <p:sp>
          <p:nvSpPr>
            <p:cNvPr id="45" name="SMARTInkShape-2335"/>
            <p:cNvSpPr/>
            <p:nvPr/>
          </p:nvSpPr>
          <p:spPr>
            <a:xfrm>
              <a:off x="8328753" y="5433060"/>
              <a:ext cx="106587" cy="800101"/>
            </a:xfrm>
            <a:custGeom>
              <a:avLst/>
              <a:gdLst/>
              <a:ahLst/>
              <a:cxnLst/>
              <a:rect l="0" t="0" r="0" b="0"/>
              <a:pathLst>
                <a:path w="106587" h="800101">
                  <a:moveTo>
                    <a:pt x="7527" y="0"/>
                  </a:moveTo>
                  <a:lnTo>
                    <a:pt x="6680" y="12166"/>
                  </a:lnTo>
                  <a:lnTo>
                    <a:pt x="1495" y="35391"/>
                  </a:lnTo>
                  <a:lnTo>
                    <a:pt x="377" y="66931"/>
                  </a:lnTo>
                  <a:lnTo>
                    <a:pt x="116" y="93246"/>
                  </a:lnTo>
                  <a:lnTo>
                    <a:pt x="0" y="119053"/>
                  </a:lnTo>
                  <a:lnTo>
                    <a:pt x="2206" y="149150"/>
                  </a:lnTo>
                  <a:lnTo>
                    <a:pt x="6009" y="181435"/>
                  </a:lnTo>
                  <a:lnTo>
                    <a:pt x="10520" y="212717"/>
                  </a:lnTo>
                  <a:lnTo>
                    <a:pt x="17606" y="245812"/>
                  </a:lnTo>
                  <a:lnTo>
                    <a:pt x="26400" y="280276"/>
                  </a:lnTo>
                  <a:lnTo>
                    <a:pt x="35952" y="315349"/>
                  </a:lnTo>
                  <a:lnTo>
                    <a:pt x="43584" y="352950"/>
                  </a:lnTo>
                  <a:lnTo>
                    <a:pt x="46805" y="372460"/>
                  </a:lnTo>
                  <a:lnTo>
                    <a:pt x="57156" y="409942"/>
                  </a:lnTo>
                  <a:lnTo>
                    <a:pt x="68531" y="446356"/>
                  </a:lnTo>
                  <a:lnTo>
                    <a:pt x="76409" y="482296"/>
                  </a:lnTo>
                  <a:lnTo>
                    <a:pt x="84990" y="518024"/>
                  </a:lnTo>
                  <a:lnTo>
                    <a:pt x="92754" y="552813"/>
                  </a:lnTo>
                  <a:lnTo>
                    <a:pt x="96205" y="585208"/>
                  </a:lnTo>
                  <a:lnTo>
                    <a:pt x="99998" y="616539"/>
                  </a:lnTo>
                  <a:lnTo>
                    <a:pt x="103658" y="647397"/>
                  </a:lnTo>
                  <a:lnTo>
                    <a:pt x="105285" y="678045"/>
                  </a:lnTo>
                  <a:lnTo>
                    <a:pt x="106008" y="706342"/>
                  </a:lnTo>
                  <a:lnTo>
                    <a:pt x="106415" y="743815"/>
                  </a:lnTo>
                  <a:lnTo>
                    <a:pt x="106536" y="774109"/>
                  </a:lnTo>
                  <a:lnTo>
                    <a:pt x="106586" y="80010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336"/>
            <p:cNvSpPr/>
            <p:nvPr/>
          </p:nvSpPr>
          <p:spPr>
            <a:xfrm>
              <a:off x="8221980" y="4739640"/>
              <a:ext cx="38101" cy="365761"/>
            </a:xfrm>
            <a:custGeom>
              <a:avLst/>
              <a:gdLst/>
              <a:ahLst/>
              <a:cxnLst/>
              <a:rect l="0" t="0" r="0" b="0"/>
              <a:pathLst>
                <a:path w="38101" h="365761">
                  <a:moveTo>
                    <a:pt x="38100" y="0"/>
                  </a:moveTo>
                  <a:lnTo>
                    <a:pt x="38100" y="32924"/>
                  </a:lnTo>
                  <a:lnTo>
                    <a:pt x="38100" y="69564"/>
                  </a:lnTo>
                  <a:lnTo>
                    <a:pt x="35842" y="99351"/>
                  </a:lnTo>
                  <a:lnTo>
                    <a:pt x="29810" y="131884"/>
                  </a:lnTo>
                  <a:lnTo>
                    <a:pt x="22661" y="168334"/>
                  </a:lnTo>
                  <a:lnTo>
                    <a:pt x="17439" y="205945"/>
                  </a:lnTo>
                  <a:lnTo>
                    <a:pt x="15891" y="241643"/>
                  </a:lnTo>
                  <a:lnTo>
                    <a:pt x="13175" y="273669"/>
                  </a:lnTo>
                  <a:lnTo>
                    <a:pt x="8717" y="310785"/>
                  </a:lnTo>
                  <a:lnTo>
                    <a:pt x="1155" y="347390"/>
                  </a:lnTo>
                  <a:lnTo>
                    <a:pt x="0" y="36576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337"/>
            <p:cNvSpPr/>
            <p:nvPr/>
          </p:nvSpPr>
          <p:spPr>
            <a:xfrm>
              <a:off x="8400698" y="4732019"/>
              <a:ext cx="156563" cy="212161"/>
            </a:xfrm>
            <a:custGeom>
              <a:avLst/>
              <a:gdLst/>
              <a:ahLst/>
              <a:cxnLst/>
              <a:rect l="0" t="0" r="0" b="0"/>
              <a:pathLst>
                <a:path w="156563" h="212161">
                  <a:moveTo>
                    <a:pt x="27021" y="0"/>
                  </a:moveTo>
                  <a:lnTo>
                    <a:pt x="22976" y="0"/>
                  </a:lnTo>
                  <a:lnTo>
                    <a:pt x="21784" y="847"/>
                  </a:lnTo>
                  <a:lnTo>
                    <a:pt x="20990" y="2258"/>
                  </a:lnTo>
                  <a:lnTo>
                    <a:pt x="19872" y="10547"/>
                  </a:lnTo>
                  <a:lnTo>
                    <a:pt x="18764" y="19081"/>
                  </a:lnTo>
                  <a:lnTo>
                    <a:pt x="10007" y="55674"/>
                  </a:lnTo>
                  <a:lnTo>
                    <a:pt x="2417" y="93234"/>
                  </a:lnTo>
                  <a:lnTo>
                    <a:pt x="0" y="106631"/>
                  </a:lnTo>
                  <a:lnTo>
                    <a:pt x="4531" y="138627"/>
                  </a:lnTo>
                  <a:lnTo>
                    <a:pt x="19572" y="165840"/>
                  </a:lnTo>
                  <a:lnTo>
                    <a:pt x="38207" y="185340"/>
                  </a:lnTo>
                  <a:lnTo>
                    <a:pt x="62717" y="200315"/>
                  </a:lnTo>
                  <a:lnTo>
                    <a:pt x="99635" y="209309"/>
                  </a:lnTo>
                  <a:lnTo>
                    <a:pt x="115611" y="212160"/>
                  </a:lnTo>
                  <a:lnTo>
                    <a:pt x="142329" y="206694"/>
                  </a:lnTo>
                  <a:lnTo>
                    <a:pt x="148260" y="203906"/>
                  </a:lnTo>
                  <a:lnTo>
                    <a:pt x="156562" y="19812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338"/>
            <p:cNvSpPr/>
            <p:nvPr/>
          </p:nvSpPr>
          <p:spPr>
            <a:xfrm>
              <a:off x="8496300" y="4709159"/>
              <a:ext cx="111070" cy="457202"/>
            </a:xfrm>
            <a:custGeom>
              <a:avLst/>
              <a:gdLst/>
              <a:ahLst/>
              <a:cxnLst/>
              <a:rect l="0" t="0" r="0" b="0"/>
              <a:pathLst>
                <a:path w="111070" h="457202">
                  <a:moveTo>
                    <a:pt x="106680" y="0"/>
                  </a:moveTo>
                  <a:lnTo>
                    <a:pt x="110725" y="0"/>
                  </a:lnTo>
                  <a:lnTo>
                    <a:pt x="111069" y="847"/>
                  </a:lnTo>
                  <a:lnTo>
                    <a:pt x="107798" y="8289"/>
                  </a:lnTo>
                  <a:lnTo>
                    <a:pt x="106329" y="13844"/>
                  </a:lnTo>
                  <a:lnTo>
                    <a:pt x="88489" y="47894"/>
                  </a:lnTo>
                  <a:lnTo>
                    <a:pt x="79370" y="75903"/>
                  </a:lnTo>
                  <a:lnTo>
                    <a:pt x="71307" y="110638"/>
                  </a:lnTo>
                  <a:lnTo>
                    <a:pt x="62709" y="148587"/>
                  </a:lnTo>
                  <a:lnTo>
                    <a:pt x="54399" y="176952"/>
                  </a:lnTo>
                  <a:lnTo>
                    <a:pt x="45061" y="208750"/>
                  </a:lnTo>
                  <a:lnTo>
                    <a:pt x="36114" y="241791"/>
                  </a:lnTo>
                  <a:lnTo>
                    <a:pt x="29315" y="273410"/>
                  </a:lnTo>
                  <a:lnTo>
                    <a:pt x="21214" y="304396"/>
                  </a:lnTo>
                  <a:lnTo>
                    <a:pt x="13661" y="335947"/>
                  </a:lnTo>
                  <a:lnTo>
                    <a:pt x="10304" y="369726"/>
                  </a:lnTo>
                  <a:lnTo>
                    <a:pt x="6556" y="397721"/>
                  </a:lnTo>
                  <a:lnTo>
                    <a:pt x="1942" y="430263"/>
                  </a:lnTo>
                  <a:lnTo>
                    <a:pt x="0" y="45720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364"/>
          <p:cNvGrpSpPr/>
          <p:nvPr/>
        </p:nvGrpSpPr>
        <p:grpSpPr>
          <a:xfrm>
            <a:off x="4564380" y="4750489"/>
            <a:ext cx="394216" cy="1398851"/>
            <a:chOff x="4564380" y="4750489"/>
            <a:chExt cx="394216" cy="1398851"/>
          </a:xfrm>
        </p:grpSpPr>
        <p:sp>
          <p:nvSpPr>
            <p:cNvPr id="50" name="SMARTInkShape-2339"/>
            <p:cNvSpPr/>
            <p:nvPr/>
          </p:nvSpPr>
          <p:spPr>
            <a:xfrm>
              <a:off x="4861559" y="5227319"/>
              <a:ext cx="83822" cy="922021"/>
            </a:xfrm>
            <a:custGeom>
              <a:avLst/>
              <a:gdLst/>
              <a:ahLst/>
              <a:cxnLst/>
              <a:rect l="0" t="0" r="0" b="0"/>
              <a:pathLst>
                <a:path w="83822" h="922021">
                  <a:moveTo>
                    <a:pt x="0" y="0"/>
                  </a:moveTo>
                  <a:lnTo>
                    <a:pt x="0" y="32576"/>
                  </a:lnTo>
                  <a:lnTo>
                    <a:pt x="0" y="65890"/>
                  </a:lnTo>
                  <a:lnTo>
                    <a:pt x="2258" y="100521"/>
                  </a:lnTo>
                  <a:lnTo>
                    <a:pt x="5237" y="125956"/>
                  </a:lnTo>
                  <a:lnTo>
                    <a:pt x="6561" y="154194"/>
                  </a:lnTo>
                  <a:lnTo>
                    <a:pt x="7150" y="183677"/>
                  </a:lnTo>
                  <a:lnTo>
                    <a:pt x="7412" y="214561"/>
                  </a:lnTo>
                  <a:lnTo>
                    <a:pt x="7528" y="248043"/>
                  </a:lnTo>
                  <a:lnTo>
                    <a:pt x="7579" y="282680"/>
                  </a:lnTo>
                  <a:lnTo>
                    <a:pt x="7602" y="317829"/>
                  </a:lnTo>
                  <a:lnTo>
                    <a:pt x="7612" y="353207"/>
                  </a:lnTo>
                  <a:lnTo>
                    <a:pt x="9875" y="390943"/>
                  </a:lnTo>
                  <a:lnTo>
                    <a:pt x="11663" y="410489"/>
                  </a:lnTo>
                  <a:lnTo>
                    <a:pt x="12855" y="431139"/>
                  </a:lnTo>
                  <a:lnTo>
                    <a:pt x="13651" y="452526"/>
                  </a:lnTo>
                  <a:lnTo>
                    <a:pt x="14180" y="474405"/>
                  </a:lnTo>
                  <a:lnTo>
                    <a:pt x="15381" y="496609"/>
                  </a:lnTo>
                  <a:lnTo>
                    <a:pt x="17027" y="519033"/>
                  </a:lnTo>
                  <a:lnTo>
                    <a:pt x="18972" y="541602"/>
                  </a:lnTo>
                  <a:lnTo>
                    <a:pt x="21961" y="564268"/>
                  </a:lnTo>
                  <a:lnTo>
                    <a:pt x="25648" y="586999"/>
                  </a:lnTo>
                  <a:lnTo>
                    <a:pt x="29799" y="609772"/>
                  </a:lnTo>
                  <a:lnTo>
                    <a:pt x="33413" y="632575"/>
                  </a:lnTo>
                  <a:lnTo>
                    <a:pt x="36668" y="655397"/>
                  </a:lnTo>
                  <a:lnTo>
                    <a:pt x="39686" y="678232"/>
                  </a:lnTo>
                  <a:lnTo>
                    <a:pt x="43391" y="700228"/>
                  </a:lnTo>
                  <a:lnTo>
                    <a:pt x="47554" y="721665"/>
                  </a:lnTo>
                  <a:lnTo>
                    <a:pt x="52023" y="742730"/>
                  </a:lnTo>
                  <a:lnTo>
                    <a:pt x="55848" y="764394"/>
                  </a:lnTo>
                  <a:lnTo>
                    <a:pt x="59246" y="786456"/>
                  </a:lnTo>
                  <a:lnTo>
                    <a:pt x="62357" y="808784"/>
                  </a:lnTo>
                  <a:lnTo>
                    <a:pt x="68072" y="844882"/>
                  </a:lnTo>
                  <a:lnTo>
                    <a:pt x="73435" y="874190"/>
                  </a:lnTo>
                  <a:lnTo>
                    <a:pt x="83821" y="92202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340"/>
            <p:cNvSpPr/>
            <p:nvPr/>
          </p:nvSpPr>
          <p:spPr>
            <a:xfrm>
              <a:off x="4564380" y="4750489"/>
              <a:ext cx="394216" cy="431112"/>
            </a:xfrm>
            <a:custGeom>
              <a:avLst/>
              <a:gdLst/>
              <a:ahLst/>
              <a:cxnLst/>
              <a:rect l="0" t="0" r="0" b="0"/>
              <a:pathLst>
                <a:path w="394216" h="431112">
                  <a:moveTo>
                    <a:pt x="0" y="4391"/>
                  </a:moveTo>
                  <a:lnTo>
                    <a:pt x="4045" y="345"/>
                  </a:lnTo>
                  <a:lnTo>
                    <a:pt x="5236" y="0"/>
                  </a:lnTo>
                  <a:lnTo>
                    <a:pt x="6030" y="617"/>
                  </a:lnTo>
                  <a:lnTo>
                    <a:pt x="6560" y="1875"/>
                  </a:lnTo>
                  <a:lnTo>
                    <a:pt x="11664" y="3273"/>
                  </a:lnTo>
                  <a:lnTo>
                    <a:pt x="49001" y="12581"/>
                  </a:lnTo>
                  <a:lnTo>
                    <a:pt x="79429" y="19800"/>
                  </a:lnTo>
                  <a:lnTo>
                    <a:pt x="115256" y="25043"/>
                  </a:lnTo>
                  <a:lnTo>
                    <a:pt x="152683" y="26596"/>
                  </a:lnTo>
                  <a:lnTo>
                    <a:pt x="190584" y="29315"/>
                  </a:lnTo>
                  <a:lnTo>
                    <a:pt x="228624" y="35482"/>
                  </a:lnTo>
                  <a:lnTo>
                    <a:pt x="266707" y="40414"/>
                  </a:lnTo>
                  <a:lnTo>
                    <a:pt x="300286" y="41875"/>
                  </a:lnTo>
                  <a:lnTo>
                    <a:pt x="328580" y="44566"/>
                  </a:lnTo>
                  <a:lnTo>
                    <a:pt x="366414" y="50227"/>
                  </a:lnTo>
                  <a:lnTo>
                    <a:pt x="391684" y="57807"/>
                  </a:lnTo>
                  <a:lnTo>
                    <a:pt x="393202" y="59475"/>
                  </a:lnTo>
                  <a:lnTo>
                    <a:pt x="394215" y="61433"/>
                  </a:lnTo>
                  <a:lnTo>
                    <a:pt x="394043" y="63586"/>
                  </a:lnTo>
                  <a:lnTo>
                    <a:pt x="382277" y="84202"/>
                  </a:lnTo>
                  <a:lnTo>
                    <a:pt x="356134" y="116762"/>
                  </a:lnTo>
                  <a:lnTo>
                    <a:pt x="330640" y="145024"/>
                  </a:lnTo>
                  <a:lnTo>
                    <a:pt x="301637" y="178892"/>
                  </a:lnTo>
                  <a:lnTo>
                    <a:pt x="275640" y="215739"/>
                  </a:lnTo>
                  <a:lnTo>
                    <a:pt x="247806" y="253467"/>
                  </a:lnTo>
                  <a:lnTo>
                    <a:pt x="222154" y="291457"/>
                  </a:lnTo>
                  <a:lnTo>
                    <a:pt x="198468" y="325479"/>
                  </a:lnTo>
                  <a:lnTo>
                    <a:pt x="179408" y="357009"/>
                  </a:lnTo>
                  <a:lnTo>
                    <a:pt x="154869" y="393872"/>
                  </a:lnTo>
                  <a:lnTo>
                    <a:pt x="142727" y="415570"/>
                  </a:lnTo>
                  <a:lnTo>
                    <a:pt x="137376" y="419970"/>
                  </a:lnTo>
                  <a:lnTo>
                    <a:pt x="134764" y="421144"/>
                  </a:lnTo>
                  <a:lnTo>
                    <a:pt x="133022" y="422773"/>
                  </a:lnTo>
                  <a:lnTo>
                    <a:pt x="129539" y="43111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341"/>
            <p:cNvSpPr/>
            <p:nvPr/>
          </p:nvSpPr>
          <p:spPr>
            <a:xfrm>
              <a:off x="4648200" y="4998719"/>
              <a:ext cx="251461" cy="1"/>
            </a:xfrm>
            <a:custGeom>
              <a:avLst/>
              <a:gdLst/>
              <a:ahLst/>
              <a:cxnLst/>
              <a:rect l="0" t="0" r="0" b="0"/>
              <a:pathLst>
                <a:path w="251461" h="1">
                  <a:moveTo>
                    <a:pt x="0" y="0"/>
                  </a:moveTo>
                  <a:lnTo>
                    <a:pt x="36608" y="0"/>
                  </a:lnTo>
                  <a:lnTo>
                    <a:pt x="68608" y="0"/>
                  </a:lnTo>
                  <a:lnTo>
                    <a:pt x="94839" y="0"/>
                  </a:lnTo>
                  <a:lnTo>
                    <a:pt x="124277" y="0"/>
                  </a:lnTo>
                  <a:lnTo>
                    <a:pt x="157116" y="0"/>
                  </a:lnTo>
                  <a:lnTo>
                    <a:pt x="193724" y="0"/>
                  </a:lnTo>
                  <a:lnTo>
                    <a:pt x="225799" y="0"/>
                  </a:lnTo>
                  <a:lnTo>
                    <a:pt x="251460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365"/>
          <p:cNvGrpSpPr/>
          <p:nvPr/>
        </p:nvGrpSpPr>
        <p:grpSpPr>
          <a:xfrm>
            <a:off x="960602" y="6141719"/>
            <a:ext cx="3916199" cy="441962"/>
            <a:chOff x="960602" y="6141719"/>
            <a:chExt cx="3916199" cy="441962"/>
          </a:xfrm>
        </p:grpSpPr>
        <p:sp>
          <p:nvSpPr>
            <p:cNvPr id="54" name="SMARTInkShape-2342"/>
            <p:cNvSpPr/>
            <p:nvPr/>
          </p:nvSpPr>
          <p:spPr>
            <a:xfrm>
              <a:off x="1066800" y="6210300"/>
              <a:ext cx="3810001" cy="91440"/>
            </a:xfrm>
            <a:custGeom>
              <a:avLst/>
              <a:gdLst/>
              <a:ahLst/>
              <a:cxnLst/>
              <a:rect l="0" t="0" r="0" b="0"/>
              <a:pathLst>
                <a:path w="3810001" h="91440">
                  <a:moveTo>
                    <a:pt x="3810000" y="45719"/>
                  </a:moveTo>
                  <a:lnTo>
                    <a:pt x="3798362" y="45719"/>
                  </a:lnTo>
                  <a:lnTo>
                    <a:pt x="3794103" y="43462"/>
                  </a:lnTo>
                  <a:lnTo>
                    <a:pt x="3791782" y="41674"/>
                  </a:lnTo>
                  <a:lnTo>
                    <a:pt x="3784687" y="39689"/>
                  </a:lnTo>
                  <a:lnTo>
                    <a:pt x="3751436" y="38193"/>
                  </a:lnTo>
                  <a:lnTo>
                    <a:pt x="3715614" y="38112"/>
                  </a:lnTo>
                  <a:lnTo>
                    <a:pt x="3681383" y="38102"/>
                  </a:lnTo>
                  <a:lnTo>
                    <a:pt x="3649316" y="38100"/>
                  </a:lnTo>
                  <a:lnTo>
                    <a:pt x="3611247" y="38100"/>
                  </a:lnTo>
                  <a:lnTo>
                    <a:pt x="3581212" y="38100"/>
                  </a:lnTo>
                  <a:lnTo>
                    <a:pt x="3550863" y="35842"/>
                  </a:lnTo>
                  <a:lnTo>
                    <a:pt x="3520423" y="32068"/>
                  </a:lnTo>
                  <a:lnTo>
                    <a:pt x="3489955" y="30950"/>
                  </a:lnTo>
                  <a:lnTo>
                    <a:pt x="3459478" y="30619"/>
                  </a:lnTo>
                  <a:lnTo>
                    <a:pt x="3426741" y="30521"/>
                  </a:lnTo>
                  <a:lnTo>
                    <a:pt x="3392489" y="30492"/>
                  </a:lnTo>
                  <a:lnTo>
                    <a:pt x="3358632" y="30483"/>
                  </a:lnTo>
                  <a:lnTo>
                    <a:pt x="3324047" y="30481"/>
                  </a:lnTo>
                  <a:lnTo>
                    <a:pt x="3290094" y="30480"/>
                  </a:lnTo>
                  <a:lnTo>
                    <a:pt x="3253223" y="30480"/>
                  </a:lnTo>
                  <a:lnTo>
                    <a:pt x="3215486" y="30480"/>
                  </a:lnTo>
                  <a:lnTo>
                    <a:pt x="3189325" y="30480"/>
                  </a:lnTo>
                  <a:lnTo>
                    <a:pt x="3160764" y="30480"/>
                  </a:lnTo>
                  <a:lnTo>
                    <a:pt x="3131137" y="30480"/>
                  </a:lnTo>
                  <a:lnTo>
                    <a:pt x="3101036" y="30480"/>
                  </a:lnTo>
                  <a:lnTo>
                    <a:pt x="3070725" y="30480"/>
                  </a:lnTo>
                  <a:lnTo>
                    <a:pt x="3040319" y="30480"/>
                  </a:lnTo>
                  <a:lnTo>
                    <a:pt x="3009873" y="30480"/>
                  </a:lnTo>
                  <a:lnTo>
                    <a:pt x="2979408" y="30480"/>
                  </a:lnTo>
                  <a:lnTo>
                    <a:pt x="2948934" y="28222"/>
                  </a:lnTo>
                  <a:lnTo>
                    <a:pt x="2918457" y="25243"/>
                  </a:lnTo>
                  <a:lnTo>
                    <a:pt x="2887978" y="23918"/>
                  </a:lnTo>
                  <a:lnTo>
                    <a:pt x="2855241" y="23331"/>
                  </a:lnTo>
                  <a:lnTo>
                    <a:pt x="2821782" y="23069"/>
                  </a:lnTo>
                  <a:lnTo>
                    <a:pt x="2789979" y="22952"/>
                  </a:lnTo>
                  <a:lnTo>
                    <a:pt x="2756653" y="22901"/>
                  </a:lnTo>
                  <a:lnTo>
                    <a:pt x="2722085" y="22878"/>
                  </a:lnTo>
                  <a:lnTo>
                    <a:pt x="2686966" y="22868"/>
                  </a:lnTo>
                  <a:lnTo>
                    <a:pt x="2651602" y="22863"/>
                  </a:lnTo>
                  <a:lnTo>
                    <a:pt x="2616976" y="22861"/>
                  </a:lnTo>
                  <a:lnTo>
                    <a:pt x="2584654" y="22860"/>
                  </a:lnTo>
                  <a:lnTo>
                    <a:pt x="2551097" y="20602"/>
                  </a:lnTo>
                  <a:lnTo>
                    <a:pt x="2515580" y="17623"/>
                  </a:lnTo>
                  <a:lnTo>
                    <a:pt x="2496627" y="16829"/>
                  </a:lnTo>
                  <a:lnTo>
                    <a:pt x="2477218" y="16299"/>
                  </a:lnTo>
                  <a:lnTo>
                    <a:pt x="2439847" y="15710"/>
                  </a:lnTo>
                  <a:lnTo>
                    <a:pt x="2403483" y="14602"/>
                  </a:lnTo>
                  <a:lnTo>
                    <a:pt x="2367565" y="11287"/>
                  </a:lnTo>
                  <a:lnTo>
                    <a:pt x="2329589" y="9249"/>
                  </a:lnTo>
                  <a:lnTo>
                    <a:pt x="2309979" y="8706"/>
                  </a:lnTo>
                  <a:lnTo>
                    <a:pt x="2272386" y="8102"/>
                  </a:lnTo>
                  <a:lnTo>
                    <a:pt x="2235075" y="7834"/>
                  </a:lnTo>
                  <a:lnTo>
                    <a:pt x="2215644" y="7763"/>
                  </a:lnTo>
                  <a:lnTo>
                    <a:pt x="2195915" y="7715"/>
                  </a:lnTo>
                  <a:lnTo>
                    <a:pt x="2158191" y="7662"/>
                  </a:lnTo>
                  <a:lnTo>
                    <a:pt x="2121669" y="7639"/>
                  </a:lnTo>
                  <a:lnTo>
                    <a:pt x="2085681" y="7628"/>
                  </a:lnTo>
                  <a:lnTo>
                    <a:pt x="2066094" y="6779"/>
                  </a:lnTo>
                  <a:lnTo>
                    <a:pt x="2045416" y="5365"/>
                  </a:lnTo>
                  <a:lnTo>
                    <a:pt x="2024010" y="3577"/>
                  </a:lnTo>
                  <a:lnTo>
                    <a:pt x="2003814" y="2384"/>
                  </a:lnTo>
                  <a:lnTo>
                    <a:pt x="1984422" y="1589"/>
                  </a:lnTo>
                  <a:lnTo>
                    <a:pt x="1965568" y="1059"/>
                  </a:lnTo>
                  <a:lnTo>
                    <a:pt x="1946225" y="706"/>
                  </a:lnTo>
                  <a:lnTo>
                    <a:pt x="1926556" y="471"/>
                  </a:lnTo>
                  <a:lnTo>
                    <a:pt x="1906671" y="313"/>
                  </a:lnTo>
                  <a:lnTo>
                    <a:pt x="1868771" y="139"/>
                  </a:lnTo>
                  <a:lnTo>
                    <a:pt x="1831325" y="62"/>
                  </a:lnTo>
                  <a:lnTo>
                    <a:pt x="1811856" y="41"/>
                  </a:lnTo>
                  <a:lnTo>
                    <a:pt x="1792104" y="27"/>
                  </a:lnTo>
                  <a:lnTo>
                    <a:pt x="1754353" y="12"/>
                  </a:lnTo>
                  <a:lnTo>
                    <a:pt x="1716972" y="5"/>
                  </a:lnTo>
                  <a:lnTo>
                    <a:pt x="1697521" y="3"/>
                  </a:lnTo>
                  <a:lnTo>
                    <a:pt x="1677780" y="2"/>
                  </a:lnTo>
                  <a:lnTo>
                    <a:pt x="1657847" y="1"/>
                  </a:lnTo>
                  <a:lnTo>
                    <a:pt x="1637784" y="1"/>
                  </a:lnTo>
                  <a:lnTo>
                    <a:pt x="1617636" y="0"/>
                  </a:lnTo>
                  <a:lnTo>
                    <a:pt x="1597430" y="0"/>
                  </a:lnTo>
                  <a:lnTo>
                    <a:pt x="1577187" y="0"/>
                  </a:lnTo>
                  <a:lnTo>
                    <a:pt x="1556918" y="0"/>
                  </a:lnTo>
                  <a:lnTo>
                    <a:pt x="1537478" y="0"/>
                  </a:lnTo>
                  <a:lnTo>
                    <a:pt x="1500075" y="0"/>
                  </a:lnTo>
                  <a:lnTo>
                    <a:pt x="1480956" y="0"/>
                  </a:lnTo>
                  <a:lnTo>
                    <a:pt x="1461437" y="0"/>
                  </a:lnTo>
                  <a:lnTo>
                    <a:pt x="1441651" y="0"/>
                  </a:lnTo>
                  <a:lnTo>
                    <a:pt x="1421688" y="846"/>
                  </a:lnTo>
                  <a:lnTo>
                    <a:pt x="1401605" y="2257"/>
                  </a:lnTo>
                  <a:lnTo>
                    <a:pt x="1381443" y="4045"/>
                  </a:lnTo>
                  <a:lnTo>
                    <a:pt x="1362075" y="5236"/>
                  </a:lnTo>
                  <a:lnTo>
                    <a:pt x="1324751" y="6560"/>
                  </a:lnTo>
                  <a:lnTo>
                    <a:pt x="1288407" y="7149"/>
                  </a:lnTo>
                  <a:lnTo>
                    <a:pt x="1251652" y="7410"/>
                  </a:lnTo>
                  <a:lnTo>
                    <a:pt x="1232368" y="7480"/>
                  </a:lnTo>
                  <a:lnTo>
                    <a:pt x="1212738" y="7526"/>
                  </a:lnTo>
                  <a:lnTo>
                    <a:pt x="1175124" y="7578"/>
                  </a:lnTo>
                  <a:lnTo>
                    <a:pt x="1138650" y="8448"/>
                  </a:lnTo>
                  <a:lnTo>
                    <a:pt x="1102684" y="11656"/>
                  </a:lnTo>
                  <a:lnTo>
                    <a:pt x="1066944" y="13647"/>
                  </a:lnTo>
                  <a:lnTo>
                    <a:pt x="1031304" y="14532"/>
                  </a:lnTo>
                  <a:lnTo>
                    <a:pt x="995708" y="14925"/>
                  </a:lnTo>
                  <a:lnTo>
                    <a:pt x="960132" y="15100"/>
                  </a:lnTo>
                  <a:lnTo>
                    <a:pt x="924565" y="15178"/>
                  </a:lnTo>
                  <a:lnTo>
                    <a:pt x="889002" y="15212"/>
                  </a:lnTo>
                  <a:lnTo>
                    <a:pt x="853441" y="17485"/>
                  </a:lnTo>
                  <a:lnTo>
                    <a:pt x="817880" y="19625"/>
                  </a:lnTo>
                  <a:lnTo>
                    <a:pt x="782320" y="17753"/>
                  </a:lnTo>
                  <a:lnTo>
                    <a:pt x="746759" y="18614"/>
                  </a:lnTo>
                  <a:lnTo>
                    <a:pt x="712046" y="20973"/>
                  </a:lnTo>
                  <a:lnTo>
                    <a:pt x="679685" y="22021"/>
                  </a:lnTo>
                  <a:lnTo>
                    <a:pt x="646111" y="22486"/>
                  </a:lnTo>
                  <a:lnTo>
                    <a:pt x="612280" y="23541"/>
                  </a:lnTo>
                  <a:lnTo>
                    <a:pt x="580311" y="26831"/>
                  </a:lnTo>
                  <a:lnTo>
                    <a:pt x="549169" y="28858"/>
                  </a:lnTo>
                  <a:lnTo>
                    <a:pt x="518395" y="30606"/>
                  </a:lnTo>
                  <a:lnTo>
                    <a:pt x="487784" y="34204"/>
                  </a:lnTo>
                  <a:lnTo>
                    <a:pt x="459504" y="36368"/>
                  </a:lnTo>
                  <a:lnTo>
                    <a:pt x="431977" y="38177"/>
                  </a:lnTo>
                  <a:lnTo>
                    <a:pt x="402810" y="41803"/>
                  </a:lnTo>
                  <a:lnTo>
                    <a:pt x="372913" y="43979"/>
                  </a:lnTo>
                  <a:lnTo>
                    <a:pt x="343539" y="45793"/>
                  </a:lnTo>
                  <a:lnTo>
                    <a:pt x="316372" y="49421"/>
                  </a:lnTo>
                  <a:lnTo>
                    <a:pt x="290187" y="53856"/>
                  </a:lnTo>
                  <a:lnTo>
                    <a:pt x="264439" y="57802"/>
                  </a:lnTo>
                  <a:lnTo>
                    <a:pt x="226989" y="60871"/>
                  </a:lnTo>
                  <a:lnTo>
                    <a:pt x="194067" y="66766"/>
                  </a:lnTo>
                  <a:lnTo>
                    <a:pt x="163711" y="73028"/>
                  </a:lnTo>
                  <a:lnTo>
                    <a:pt x="130269" y="77831"/>
                  </a:lnTo>
                  <a:lnTo>
                    <a:pt x="99204" y="82636"/>
                  </a:lnTo>
                  <a:lnTo>
                    <a:pt x="63236" y="89695"/>
                  </a:lnTo>
                  <a:lnTo>
                    <a:pt x="27322" y="91371"/>
                  </a:lnTo>
                  <a:lnTo>
                    <a:pt x="0" y="914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343"/>
            <p:cNvSpPr/>
            <p:nvPr/>
          </p:nvSpPr>
          <p:spPr>
            <a:xfrm>
              <a:off x="960602" y="6141719"/>
              <a:ext cx="250978" cy="228601"/>
            </a:xfrm>
            <a:custGeom>
              <a:avLst/>
              <a:gdLst/>
              <a:ahLst/>
              <a:cxnLst/>
              <a:rect l="0" t="0" r="0" b="0"/>
              <a:pathLst>
                <a:path w="250978" h="228601">
                  <a:moveTo>
                    <a:pt x="159537" y="0"/>
                  </a:moveTo>
                  <a:lnTo>
                    <a:pt x="155492" y="4046"/>
                  </a:lnTo>
                  <a:lnTo>
                    <a:pt x="153506" y="8290"/>
                  </a:lnTo>
                  <a:lnTo>
                    <a:pt x="151280" y="20408"/>
                  </a:lnTo>
                  <a:lnTo>
                    <a:pt x="126745" y="54011"/>
                  </a:lnTo>
                  <a:lnTo>
                    <a:pt x="113132" y="66521"/>
                  </a:lnTo>
                  <a:lnTo>
                    <a:pt x="78217" y="96846"/>
                  </a:lnTo>
                  <a:lnTo>
                    <a:pt x="55110" y="115932"/>
                  </a:lnTo>
                  <a:lnTo>
                    <a:pt x="47932" y="124339"/>
                  </a:lnTo>
                  <a:lnTo>
                    <a:pt x="10619" y="155858"/>
                  </a:lnTo>
                  <a:lnTo>
                    <a:pt x="3183" y="159634"/>
                  </a:lnTo>
                  <a:lnTo>
                    <a:pt x="0" y="166419"/>
                  </a:lnTo>
                  <a:lnTo>
                    <a:pt x="5612" y="175769"/>
                  </a:lnTo>
                  <a:lnTo>
                    <a:pt x="6121" y="178140"/>
                  </a:lnTo>
                  <a:lnTo>
                    <a:pt x="11201" y="183031"/>
                  </a:lnTo>
                  <a:lnTo>
                    <a:pt x="14927" y="185521"/>
                  </a:lnTo>
                  <a:lnTo>
                    <a:pt x="46263" y="192102"/>
                  </a:lnTo>
                  <a:lnTo>
                    <a:pt x="84011" y="196932"/>
                  </a:lnTo>
                  <a:lnTo>
                    <a:pt x="120065" y="203969"/>
                  </a:lnTo>
                  <a:lnTo>
                    <a:pt x="151647" y="211254"/>
                  </a:lnTo>
                  <a:lnTo>
                    <a:pt x="189135" y="219167"/>
                  </a:lnTo>
                  <a:lnTo>
                    <a:pt x="213462" y="227191"/>
                  </a:lnTo>
                  <a:lnTo>
                    <a:pt x="250977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344"/>
            <p:cNvSpPr/>
            <p:nvPr/>
          </p:nvSpPr>
          <p:spPr>
            <a:xfrm>
              <a:off x="2016254" y="6282873"/>
              <a:ext cx="254506" cy="216988"/>
            </a:xfrm>
            <a:custGeom>
              <a:avLst/>
              <a:gdLst/>
              <a:ahLst/>
              <a:cxnLst/>
              <a:rect l="0" t="0" r="0" b="0"/>
              <a:pathLst>
                <a:path w="254506" h="216988">
                  <a:moveTo>
                    <a:pt x="147825" y="49346"/>
                  </a:moveTo>
                  <a:lnTo>
                    <a:pt x="147825" y="45301"/>
                  </a:lnTo>
                  <a:lnTo>
                    <a:pt x="148672" y="44109"/>
                  </a:lnTo>
                  <a:lnTo>
                    <a:pt x="150083" y="43316"/>
                  </a:lnTo>
                  <a:lnTo>
                    <a:pt x="151871" y="42786"/>
                  </a:lnTo>
                  <a:lnTo>
                    <a:pt x="153062" y="41586"/>
                  </a:lnTo>
                  <a:lnTo>
                    <a:pt x="154386" y="37995"/>
                  </a:lnTo>
                  <a:lnTo>
                    <a:pt x="155352" y="23842"/>
                  </a:lnTo>
                  <a:lnTo>
                    <a:pt x="154537" y="22184"/>
                  </a:lnTo>
                  <a:lnTo>
                    <a:pt x="153146" y="21078"/>
                  </a:lnTo>
                  <a:lnTo>
                    <a:pt x="149344" y="19003"/>
                  </a:lnTo>
                  <a:lnTo>
                    <a:pt x="135036" y="6802"/>
                  </a:lnTo>
                  <a:lnTo>
                    <a:pt x="124948" y="1996"/>
                  </a:lnTo>
                  <a:lnTo>
                    <a:pt x="122414" y="0"/>
                  </a:lnTo>
                  <a:lnTo>
                    <a:pt x="112825" y="39"/>
                  </a:lnTo>
                  <a:lnTo>
                    <a:pt x="84734" y="4847"/>
                  </a:lnTo>
                  <a:lnTo>
                    <a:pt x="48790" y="28444"/>
                  </a:lnTo>
                  <a:lnTo>
                    <a:pt x="24215" y="52991"/>
                  </a:lnTo>
                  <a:lnTo>
                    <a:pt x="5883" y="89303"/>
                  </a:lnTo>
                  <a:lnTo>
                    <a:pt x="638" y="99843"/>
                  </a:lnTo>
                  <a:lnTo>
                    <a:pt x="0" y="110171"/>
                  </a:lnTo>
                  <a:lnTo>
                    <a:pt x="2539" y="119560"/>
                  </a:lnTo>
                  <a:lnTo>
                    <a:pt x="11067" y="132485"/>
                  </a:lnTo>
                  <a:lnTo>
                    <a:pt x="16771" y="137944"/>
                  </a:lnTo>
                  <a:lnTo>
                    <a:pt x="24950" y="143192"/>
                  </a:lnTo>
                  <a:lnTo>
                    <a:pt x="39075" y="146861"/>
                  </a:lnTo>
                  <a:lnTo>
                    <a:pt x="53985" y="147949"/>
                  </a:lnTo>
                  <a:lnTo>
                    <a:pt x="69127" y="144226"/>
                  </a:lnTo>
                  <a:lnTo>
                    <a:pt x="103614" y="126437"/>
                  </a:lnTo>
                  <a:lnTo>
                    <a:pt x="139397" y="95671"/>
                  </a:lnTo>
                  <a:lnTo>
                    <a:pt x="147586" y="85368"/>
                  </a:lnTo>
                  <a:lnTo>
                    <a:pt x="153893" y="74807"/>
                  </a:lnTo>
                  <a:lnTo>
                    <a:pt x="155405" y="64968"/>
                  </a:lnTo>
                  <a:lnTo>
                    <a:pt x="155442" y="75226"/>
                  </a:lnTo>
                  <a:lnTo>
                    <a:pt x="157702" y="80040"/>
                  </a:lnTo>
                  <a:lnTo>
                    <a:pt x="161528" y="86695"/>
                  </a:lnTo>
                  <a:lnTo>
                    <a:pt x="168626" y="109405"/>
                  </a:lnTo>
                  <a:lnTo>
                    <a:pt x="169312" y="114786"/>
                  </a:lnTo>
                  <a:lnTo>
                    <a:pt x="174591" y="125280"/>
                  </a:lnTo>
                  <a:lnTo>
                    <a:pt x="184825" y="142965"/>
                  </a:lnTo>
                  <a:lnTo>
                    <a:pt x="195477" y="162034"/>
                  </a:lnTo>
                  <a:lnTo>
                    <a:pt x="225173" y="195067"/>
                  </a:lnTo>
                  <a:lnTo>
                    <a:pt x="254505" y="21698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345"/>
            <p:cNvSpPr/>
            <p:nvPr/>
          </p:nvSpPr>
          <p:spPr>
            <a:xfrm>
              <a:off x="2317775" y="6339944"/>
              <a:ext cx="151106" cy="182319"/>
            </a:xfrm>
            <a:custGeom>
              <a:avLst/>
              <a:gdLst/>
              <a:ahLst/>
              <a:cxnLst/>
              <a:rect l="0" t="0" r="0" b="0"/>
              <a:pathLst>
                <a:path w="151106" h="182319">
                  <a:moveTo>
                    <a:pt x="143484" y="45616"/>
                  </a:moveTo>
                  <a:lnTo>
                    <a:pt x="143484" y="39055"/>
                  </a:lnTo>
                  <a:lnTo>
                    <a:pt x="138247" y="32121"/>
                  </a:lnTo>
                  <a:lnTo>
                    <a:pt x="135724" y="25060"/>
                  </a:lnTo>
                  <a:lnTo>
                    <a:pt x="130837" y="17606"/>
                  </a:lnTo>
                  <a:lnTo>
                    <a:pt x="129397" y="12564"/>
                  </a:lnTo>
                  <a:lnTo>
                    <a:pt x="127319" y="10881"/>
                  </a:lnTo>
                  <a:lnTo>
                    <a:pt x="114076" y="5923"/>
                  </a:lnTo>
                  <a:lnTo>
                    <a:pt x="111179" y="3914"/>
                  </a:lnTo>
                  <a:lnTo>
                    <a:pt x="99011" y="1086"/>
                  </a:lnTo>
                  <a:lnTo>
                    <a:pt x="69711" y="0"/>
                  </a:lnTo>
                  <a:lnTo>
                    <a:pt x="49482" y="6000"/>
                  </a:lnTo>
                  <a:lnTo>
                    <a:pt x="31438" y="15338"/>
                  </a:lnTo>
                  <a:lnTo>
                    <a:pt x="15424" y="29381"/>
                  </a:lnTo>
                  <a:lnTo>
                    <a:pt x="10369" y="38682"/>
                  </a:lnTo>
                  <a:lnTo>
                    <a:pt x="0" y="73596"/>
                  </a:lnTo>
                  <a:lnTo>
                    <a:pt x="3134" y="88807"/>
                  </a:lnTo>
                  <a:lnTo>
                    <a:pt x="12625" y="109118"/>
                  </a:lnTo>
                  <a:lnTo>
                    <a:pt x="38613" y="144675"/>
                  </a:lnTo>
                  <a:lnTo>
                    <a:pt x="52581" y="157658"/>
                  </a:lnTo>
                  <a:lnTo>
                    <a:pt x="87636" y="177563"/>
                  </a:lnTo>
                  <a:lnTo>
                    <a:pt x="102854" y="181231"/>
                  </a:lnTo>
                  <a:lnTo>
                    <a:pt x="118087" y="182318"/>
                  </a:lnTo>
                  <a:lnTo>
                    <a:pt x="125988" y="180315"/>
                  </a:lnTo>
                  <a:lnTo>
                    <a:pt x="151105" y="16753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346"/>
            <p:cNvSpPr/>
            <p:nvPr/>
          </p:nvSpPr>
          <p:spPr>
            <a:xfrm>
              <a:off x="2583180" y="6377939"/>
              <a:ext cx="1" cy="143550"/>
            </a:xfrm>
            <a:custGeom>
              <a:avLst/>
              <a:gdLst/>
              <a:ahLst/>
              <a:cxnLst/>
              <a:rect l="0" t="0" r="0" b="0"/>
              <a:pathLst>
                <a:path w="1" h="143550">
                  <a:moveTo>
                    <a:pt x="0" y="0"/>
                  </a:moveTo>
                  <a:lnTo>
                    <a:pt x="0" y="36112"/>
                  </a:lnTo>
                  <a:lnTo>
                    <a:pt x="0" y="70134"/>
                  </a:lnTo>
                  <a:lnTo>
                    <a:pt x="0" y="103831"/>
                  </a:lnTo>
                  <a:lnTo>
                    <a:pt x="0" y="140625"/>
                  </a:lnTo>
                  <a:lnTo>
                    <a:pt x="0" y="143549"/>
                  </a:lnTo>
                  <a:lnTo>
                    <a:pt x="0" y="1371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347"/>
            <p:cNvSpPr/>
            <p:nvPr/>
          </p:nvSpPr>
          <p:spPr>
            <a:xfrm>
              <a:off x="2590800" y="6248400"/>
              <a:ext cx="30471" cy="45371"/>
            </a:xfrm>
            <a:custGeom>
              <a:avLst/>
              <a:gdLst/>
              <a:ahLst/>
              <a:cxnLst/>
              <a:rect l="0" t="0" r="0" b="0"/>
              <a:pathLst>
                <a:path w="30471" h="45371">
                  <a:moveTo>
                    <a:pt x="15240" y="0"/>
                  </a:moveTo>
                  <a:lnTo>
                    <a:pt x="1086" y="0"/>
                  </a:lnTo>
                  <a:lnTo>
                    <a:pt x="724" y="846"/>
                  </a:lnTo>
                  <a:lnTo>
                    <a:pt x="321" y="4045"/>
                  </a:lnTo>
                  <a:lnTo>
                    <a:pt x="1061" y="5236"/>
                  </a:lnTo>
                  <a:lnTo>
                    <a:pt x="2400" y="6031"/>
                  </a:lnTo>
                  <a:lnTo>
                    <a:pt x="4140" y="6560"/>
                  </a:lnTo>
                  <a:lnTo>
                    <a:pt x="5300" y="7760"/>
                  </a:lnTo>
                  <a:lnTo>
                    <a:pt x="9419" y="15769"/>
                  </a:lnTo>
                  <a:lnTo>
                    <a:pt x="14090" y="21459"/>
                  </a:lnTo>
                  <a:lnTo>
                    <a:pt x="16986" y="22237"/>
                  </a:lnTo>
                  <a:lnTo>
                    <a:pt x="18944" y="22445"/>
                  </a:lnTo>
                  <a:lnTo>
                    <a:pt x="20249" y="23429"/>
                  </a:lnTo>
                  <a:lnTo>
                    <a:pt x="21699" y="26782"/>
                  </a:lnTo>
                  <a:lnTo>
                    <a:pt x="22933" y="28014"/>
                  </a:lnTo>
                  <a:lnTo>
                    <a:pt x="26561" y="29384"/>
                  </a:lnTo>
                  <a:lnTo>
                    <a:pt x="27867" y="28902"/>
                  </a:lnTo>
                  <a:lnTo>
                    <a:pt x="28738" y="27735"/>
                  </a:lnTo>
                  <a:lnTo>
                    <a:pt x="30470" y="22885"/>
                  </a:lnTo>
                  <a:lnTo>
                    <a:pt x="15083" y="22860"/>
                  </a:lnTo>
                  <a:lnTo>
                    <a:pt x="8679" y="25118"/>
                  </a:lnTo>
                  <a:lnTo>
                    <a:pt x="5786" y="26905"/>
                  </a:lnTo>
                  <a:lnTo>
                    <a:pt x="3857" y="28943"/>
                  </a:lnTo>
                  <a:lnTo>
                    <a:pt x="507" y="36726"/>
                  </a:lnTo>
                  <a:lnTo>
                    <a:pt x="13" y="45370"/>
                  </a:lnTo>
                  <a:lnTo>
                    <a:pt x="18943" y="26775"/>
                  </a:lnTo>
                  <a:lnTo>
                    <a:pt x="21119" y="22342"/>
                  </a:lnTo>
                  <a:lnTo>
                    <a:pt x="22851" y="443"/>
                  </a:lnTo>
                  <a:lnTo>
                    <a:pt x="12253" y="38"/>
                  </a:lnTo>
                  <a:lnTo>
                    <a:pt x="10709" y="872"/>
                  </a:lnTo>
                  <a:lnTo>
                    <a:pt x="9679" y="2275"/>
                  </a:lnTo>
                  <a:lnTo>
                    <a:pt x="7688" y="6091"/>
                  </a:lnTo>
                  <a:lnTo>
                    <a:pt x="2654" y="12999"/>
                  </a:lnTo>
                  <a:lnTo>
                    <a:pt x="786" y="20408"/>
                  </a:lnTo>
                  <a:lnTo>
                    <a:pt x="0" y="304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348"/>
            <p:cNvSpPr/>
            <p:nvPr/>
          </p:nvSpPr>
          <p:spPr>
            <a:xfrm>
              <a:off x="2705557" y="6189091"/>
              <a:ext cx="273863" cy="394590"/>
            </a:xfrm>
            <a:custGeom>
              <a:avLst/>
              <a:gdLst/>
              <a:ahLst/>
              <a:cxnLst/>
              <a:rect l="0" t="0" r="0" b="0"/>
              <a:pathLst>
                <a:path w="273863" h="394590">
                  <a:moveTo>
                    <a:pt x="98602" y="234569"/>
                  </a:moveTo>
                  <a:lnTo>
                    <a:pt x="102647" y="234569"/>
                  </a:lnTo>
                  <a:lnTo>
                    <a:pt x="103839" y="233722"/>
                  </a:lnTo>
                  <a:lnTo>
                    <a:pt x="104634" y="232311"/>
                  </a:lnTo>
                  <a:lnTo>
                    <a:pt x="105163" y="230524"/>
                  </a:lnTo>
                  <a:lnTo>
                    <a:pt x="109954" y="223962"/>
                  </a:lnTo>
                  <a:lnTo>
                    <a:pt x="114372" y="221388"/>
                  </a:lnTo>
                  <a:lnTo>
                    <a:pt x="119158" y="219397"/>
                  </a:lnTo>
                  <a:lnTo>
                    <a:pt x="124107" y="215690"/>
                  </a:lnTo>
                  <a:lnTo>
                    <a:pt x="131654" y="204798"/>
                  </a:lnTo>
                  <a:lnTo>
                    <a:pt x="135207" y="194891"/>
                  </a:lnTo>
                  <a:lnTo>
                    <a:pt x="136259" y="186594"/>
                  </a:lnTo>
                  <a:lnTo>
                    <a:pt x="132526" y="174728"/>
                  </a:lnTo>
                  <a:lnTo>
                    <a:pt x="123679" y="161631"/>
                  </a:lnTo>
                  <a:lnTo>
                    <a:pt x="118779" y="156150"/>
                  </a:lnTo>
                  <a:lnTo>
                    <a:pt x="111521" y="153149"/>
                  </a:lnTo>
                  <a:lnTo>
                    <a:pt x="93064" y="151223"/>
                  </a:lnTo>
                  <a:lnTo>
                    <a:pt x="78147" y="154934"/>
                  </a:lnTo>
                  <a:lnTo>
                    <a:pt x="57936" y="164620"/>
                  </a:lnTo>
                  <a:lnTo>
                    <a:pt x="32559" y="186797"/>
                  </a:lnTo>
                  <a:lnTo>
                    <a:pt x="12688" y="223392"/>
                  </a:lnTo>
                  <a:lnTo>
                    <a:pt x="3017" y="244528"/>
                  </a:lnTo>
                  <a:lnTo>
                    <a:pt x="0" y="270102"/>
                  </a:lnTo>
                  <a:lnTo>
                    <a:pt x="3723" y="285361"/>
                  </a:lnTo>
                  <a:lnTo>
                    <a:pt x="10149" y="293267"/>
                  </a:lnTo>
                  <a:lnTo>
                    <a:pt x="17803" y="298757"/>
                  </a:lnTo>
                  <a:lnTo>
                    <a:pt x="24027" y="301197"/>
                  </a:lnTo>
                  <a:lnTo>
                    <a:pt x="40382" y="302570"/>
                  </a:lnTo>
                  <a:lnTo>
                    <a:pt x="57269" y="298932"/>
                  </a:lnTo>
                  <a:lnTo>
                    <a:pt x="84229" y="283187"/>
                  </a:lnTo>
                  <a:lnTo>
                    <a:pt x="121577" y="249186"/>
                  </a:lnTo>
                  <a:lnTo>
                    <a:pt x="150272" y="218359"/>
                  </a:lnTo>
                  <a:lnTo>
                    <a:pt x="168107" y="180535"/>
                  </a:lnTo>
                  <a:lnTo>
                    <a:pt x="183640" y="144497"/>
                  </a:lnTo>
                  <a:lnTo>
                    <a:pt x="194861" y="106835"/>
                  </a:lnTo>
                  <a:lnTo>
                    <a:pt x="202973" y="69042"/>
                  </a:lnTo>
                  <a:lnTo>
                    <a:pt x="204132" y="35190"/>
                  </a:lnTo>
                  <a:lnTo>
                    <a:pt x="199109" y="19895"/>
                  </a:lnTo>
                  <a:lnTo>
                    <a:pt x="192084" y="6713"/>
                  </a:lnTo>
                  <a:lnTo>
                    <a:pt x="191404" y="3925"/>
                  </a:lnTo>
                  <a:lnTo>
                    <a:pt x="190103" y="2066"/>
                  </a:lnTo>
                  <a:lnTo>
                    <a:pt x="188390" y="827"/>
                  </a:lnTo>
                  <a:lnTo>
                    <a:pt x="186400" y="0"/>
                  </a:lnTo>
                  <a:lnTo>
                    <a:pt x="185075" y="297"/>
                  </a:lnTo>
                  <a:lnTo>
                    <a:pt x="184191" y="1341"/>
                  </a:lnTo>
                  <a:lnTo>
                    <a:pt x="169288" y="38983"/>
                  </a:lnTo>
                  <a:lnTo>
                    <a:pt x="163553" y="71474"/>
                  </a:lnTo>
                  <a:lnTo>
                    <a:pt x="160745" y="104588"/>
                  </a:lnTo>
                  <a:lnTo>
                    <a:pt x="159913" y="137165"/>
                  </a:lnTo>
                  <a:lnTo>
                    <a:pt x="163712" y="172312"/>
                  </a:lnTo>
                  <a:lnTo>
                    <a:pt x="166154" y="205492"/>
                  </a:lnTo>
                  <a:lnTo>
                    <a:pt x="166878" y="236771"/>
                  </a:lnTo>
                  <a:lnTo>
                    <a:pt x="171137" y="267489"/>
                  </a:lnTo>
                  <a:lnTo>
                    <a:pt x="181009" y="302972"/>
                  </a:lnTo>
                  <a:lnTo>
                    <a:pt x="198387" y="337200"/>
                  </a:lnTo>
                  <a:lnTo>
                    <a:pt x="224005" y="366115"/>
                  </a:lnTo>
                  <a:lnTo>
                    <a:pt x="251690" y="384606"/>
                  </a:lnTo>
                  <a:lnTo>
                    <a:pt x="273862" y="39458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366"/>
          <p:cNvGrpSpPr/>
          <p:nvPr/>
        </p:nvGrpSpPr>
        <p:grpSpPr>
          <a:xfrm>
            <a:off x="5128260" y="6164580"/>
            <a:ext cx="3321843" cy="632460"/>
            <a:chOff x="5128260" y="6164580"/>
            <a:chExt cx="3321843" cy="632460"/>
          </a:xfrm>
        </p:grpSpPr>
        <p:sp>
          <p:nvSpPr>
            <p:cNvPr id="62" name="SMARTInkShape-2349"/>
            <p:cNvSpPr/>
            <p:nvPr/>
          </p:nvSpPr>
          <p:spPr>
            <a:xfrm>
              <a:off x="6256019" y="6377939"/>
              <a:ext cx="38101" cy="419101"/>
            </a:xfrm>
            <a:custGeom>
              <a:avLst/>
              <a:gdLst/>
              <a:ahLst/>
              <a:cxnLst/>
              <a:rect l="0" t="0" r="0" b="0"/>
              <a:pathLst>
                <a:path w="38101" h="419101">
                  <a:moveTo>
                    <a:pt x="38100" y="0"/>
                  </a:moveTo>
                  <a:lnTo>
                    <a:pt x="38100" y="6561"/>
                  </a:lnTo>
                  <a:lnTo>
                    <a:pt x="34055" y="11352"/>
                  </a:lnTo>
                  <a:lnTo>
                    <a:pt x="32069" y="18027"/>
                  </a:lnTo>
                  <a:lnTo>
                    <a:pt x="30574" y="55009"/>
                  </a:lnTo>
                  <a:lnTo>
                    <a:pt x="29652" y="84997"/>
                  </a:lnTo>
                  <a:lnTo>
                    <a:pt x="24453" y="122655"/>
                  </a:lnTo>
                  <a:lnTo>
                    <a:pt x="21075" y="152618"/>
                  </a:lnTo>
                  <a:lnTo>
                    <a:pt x="16969" y="182945"/>
                  </a:lnTo>
                  <a:lnTo>
                    <a:pt x="15753" y="215638"/>
                  </a:lnTo>
                  <a:lnTo>
                    <a:pt x="13134" y="252136"/>
                  </a:lnTo>
                  <a:lnTo>
                    <a:pt x="9255" y="287502"/>
                  </a:lnTo>
                  <a:lnTo>
                    <a:pt x="8104" y="319431"/>
                  </a:lnTo>
                  <a:lnTo>
                    <a:pt x="5506" y="350340"/>
                  </a:lnTo>
                  <a:lnTo>
                    <a:pt x="1088" y="383035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350"/>
            <p:cNvSpPr/>
            <p:nvPr/>
          </p:nvSpPr>
          <p:spPr>
            <a:xfrm>
              <a:off x="6210300" y="6265184"/>
              <a:ext cx="311230" cy="504440"/>
            </a:xfrm>
            <a:custGeom>
              <a:avLst/>
              <a:gdLst/>
              <a:ahLst/>
              <a:cxnLst/>
              <a:rect l="0" t="0" r="0" b="0"/>
              <a:pathLst>
                <a:path w="311230" h="504440">
                  <a:moveTo>
                    <a:pt x="53339" y="135616"/>
                  </a:moveTo>
                  <a:lnTo>
                    <a:pt x="54186" y="106600"/>
                  </a:lnTo>
                  <a:lnTo>
                    <a:pt x="60269" y="88918"/>
                  </a:lnTo>
                  <a:lnTo>
                    <a:pt x="82355" y="57013"/>
                  </a:lnTo>
                  <a:lnTo>
                    <a:pt x="115110" y="31493"/>
                  </a:lnTo>
                  <a:lnTo>
                    <a:pt x="140550" y="17242"/>
                  </a:lnTo>
                  <a:lnTo>
                    <a:pt x="178110" y="3669"/>
                  </a:lnTo>
                  <a:lnTo>
                    <a:pt x="198964" y="0"/>
                  </a:lnTo>
                  <a:lnTo>
                    <a:pt x="221229" y="2958"/>
                  </a:lnTo>
                  <a:lnTo>
                    <a:pt x="239869" y="9197"/>
                  </a:lnTo>
                  <a:lnTo>
                    <a:pt x="256116" y="20454"/>
                  </a:lnTo>
                  <a:lnTo>
                    <a:pt x="267608" y="34513"/>
                  </a:lnTo>
                  <a:lnTo>
                    <a:pt x="271337" y="46654"/>
                  </a:lnTo>
                  <a:lnTo>
                    <a:pt x="273730" y="75146"/>
                  </a:lnTo>
                  <a:lnTo>
                    <a:pt x="269542" y="90114"/>
                  </a:lnTo>
                  <a:lnTo>
                    <a:pt x="253055" y="124464"/>
                  </a:lnTo>
                  <a:lnTo>
                    <a:pt x="232647" y="157778"/>
                  </a:lnTo>
                  <a:lnTo>
                    <a:pt x="205033" y="188818"/>
                  </a:lnTo>
                  <a:lnTo>
                    <a:pt x="167546" y="226191"/>
                  </a:lnTo>
                  <a:lnTo>
                    <a:pt x="129528" y="254547"/>
                  </a:lnTo>
                  <a:lnTo>
                    <a:pt x="108015" y="269790"/>
                  </a:lnTo>
                  <a:lnTo>
                    <a:pt x="105030" y="270786"/>
                  </a:lnTo>
                  <a:lnTo>
                    <a:pt x="102193" y="270602"/>
                  </a:lnTo>
                  <a:lnTo>
                    <a:pt x="96784" y="268141"/>
                  </a:lnTo>
                  <a:lnTo>
                    <a:pt x="95002" y="266299"/>
                  </a:lnTo>
                  <a:lnTo>
                    <a:pt x="93023" y="261995"/>
                  </a:lnTo>
                  <a:lnTo>
                    <a:pt x="93342" y="259662"/>
                  </a:lnTo>
                  <a:lnTo>
                    <a:pt x="95954" y="254811"/>
                  </a:lnTo>
                  <a:lnTo>
                    <a:pt x="125719" y="231968"/>
                  </a:lnTo>
                  <a:lnTo>
                    <a:pt x="160520" y="217208"/>
                  </a:lnTo>
                  <a:lnTo>
                    <a:pt x="195928" y="206494"/>
                  </a:lnTo>
                  <a:lnTo>
                    <a:pt x="222052" y="204650"/>
                  </a:lnTo>
                  <a:lnTo>
                    <a:pt x="250825" y="210368"/>
                  </a:lnTo>
                  <a:lnTo>
                    <a:pt x="288590" y="225458"/>
                  </a:lnTo>
                  <a:lnTo>
                    <a:pt x="300467" y="238248"/>
                  </a:lnTo>
                  <a:lnTo>
                    <a:pt x="306543" y="247834"/>
                  </a:lnTo>
                  <a:lnTo>
                    <a:pt x="310678" y="266797"/>
                  </a:lnTo>
                  <a:lnTo>
                    <a:pt x="311229" y="295960"/>
                  </a:lnTo>
                  <a:lnTo>
                    <a:pt x="305387" y="318592"/>
                  </a:lnTo>
                  <a:lnTo>
                    <a:pt x="283888" y="356608"/>
                  </a:lnTo>
                  <a:lnTo>
                    <a:pt x="251876" y="387078"/>
                  </a:lnTo>
                  <a:lnTo>
                    <a:pt x="222891" y="409936"/>
                  </a:lnTo>
                  <a:lnTo>
                    <a:pt x="192006" y="432796"/>
                  </a:lnTo>
                  <a:lnTo>
                    <a:pt x="157267" y="454808"/>
                  </a:lnTo>
                  <a:lnTo>
                    <a:pt x="125149" y="472432"/>
                  </a:lnTo>
                  <a:lnTo>
                    <a:pt x="94184" y="487532"/>
                  </a:lnTo>
                  <a:lnTo>
                    <a:pt x="64406" y="497744"/>
                  </a:lnTo>
                  <a:lnTo>
                    <a:pt x="39968" y="504439"/>
                  </a:lnTo>
                  <a:lnTo>
                    <a:pt x="27358" y="503302"/>
                  </a:lnTo>
                  <a:lnTo>
                    <a:pt x="18368" y="499973"/>
                  </a:lnTo>
                  <a:lnTo>
                    <a:pt x="14785" y="497901"/>
                  </a:lnTo>
                  <a:lnTo>
                    <a:pt x="5698" y="486893"/>
                  </a:lnTo>
                  <a:lnTo>
                    <a:pt x="0" y="47089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351"/>
            <p:cNvSpPr/>
            <p:nvPr/>
          </p:nvSpPr>
          <p:spPr>
            <a:xfrm>
              <a:off x="5128260" y="6164580"/>
              <a:ext cx="3321843" cy="259081"/>
            </a:xfrm>
            <a:custGeom>
              <a:avLst/>
              <a:gdLst/>
              <a:ahLst/>
              <a:cxnLst/>
              <a:rect l="0" t="0" r="0" b="0"/>
              <a:pathLst>
                <a:path w="3321843" h="259081">
                  <a:moveTo>
                    <a:pt x="0" y="83820"/>
                  </a:moveTo>
                  <a:lnTo>
                    <a:pt x="0" y="79774"/>
                  </a:lnTo>
                  <a:lnTo>
                    <a:pt x="846" y="78583"/>
                  </a:lnTo>
                  <a:lnTo>
                    <a:pt x="2257" y="77788"/>
                  </a:lnTo>
                  <a:lnTo>
                    <a:pt x="4045" y="77259"/>
                  </a:lnTo>
                  <a:lnTo>
                    <a:pt x="15438" y="68050"/>
                  </a:lnTo>
                  <a:lnTo>
                    <a:pt x="17911" y="65686"/>
                  </a:lnTo>
                  <a:lnTo>
                    <a:pt x="54243" y="50769"/>
                  </a:lnTo>
                  <a:lnTo>
                    <a:pt x="91559" y="40354"/>
                  </a:lnTo>
                  <a:lnTo>
                    <a:pt x="125989" y="34499"/>
                  </a:lnTo>
                  <a:lnTo>
                    <a:pt x="155393" y="27625"/>
                  </a:lnTo>
                  <a:lnTo>
                    <a:pt x="185554" y="24272"/>
                  </a:lnTo>
                  <a:lnTo>
                    <a:pt x="219984" y="23278"/>
                  </a:lnTo>
                  <a:lnTo>
                    <a:pt x="252952" y="18938"/>
                  </a:lnTo>
                  <a:lnTo>
                    <a:pt x="288214" y="16335"/>
                  </a:lnTo>
                  <a:lnTo>
                    <a:pt x="325473" y="15564"/>
                  </a:lnTo>
                  <a:lnTo>
                    <a:pt x="352934" y="13126"/>
                  </a:lnTo>
                  <a:lnTo>
                    <a:pt x="381226" y="10067"/>
                  </a:lnTo>
                  <a:lnTo>
                    <a:pt x="407912" y="8707"/>
                  </a:lnTo>
                  <a:lnTo>
                    <a:pt x="438398" y="5845"/>
                  </a:lnTo>
                  <a:lnTo>
                    <a:pt x="470857" y="2598"/>
                  </a:lnTo>
                  <a:lnTo>
                    <a:pt x="502216" y="1154"/>
                  </a:lnTo>
                  <a:lnTo>
                    <a:pt x="533087" y="512"/>
                  </a:lnTo>
                  <a:lnTo>
                    <a:pt x="563740" y="228"/>
                  </a:lnTo>
                  <a:lnTo>
                    <a:pt x="594298" y="101"/>
                  </a:lnTo>
                  <a:lnTo>
                    <a:pt x="627070" y="44"/>
                  </a:lnTo>
                  <a:lnTo>
                    <a:pt x="660544" y="19"/>
                  </a:lnTo>
                  <a:lnTo>
                    <a:pt x="692355" y="8"/>
                  </a:lnTo>
                  <a:lnTo>
                    <a:pt x="725684" y="3"/>
                  </a:lnTo>
                  <a:lnTo>
                    <a:pt x="760253" y="1"/>
                  </a:lnTo>
                  <a:lnTo>
                    <a:pt x="795372" y="0"/>
                  </a:lnTo>
                  <a:lnTo>
                    <a:pt x="828479" y="0"/>
                  </a:lnTo>
                  <a:lnTo>
                    <a:pt x="860972" y="0"/>
                  </a:lnTo>
                  <a:lnTo>
                    <a:pt x="895170" y="0"/>
                  </a:lnTo>
                  <a:lnTo>
                    <a:pt x="930124" y="2257"/>
                  </a:lnTo>
                  <a:lnTo>
                    <a:pt x="965415" y="5237"/>
                  </a:lnTo>
                  <a:lnTo>
                    <a:pt x="1000855" y="6560"/>
                  </a:lnTo>
                  <a:lnTo>
                    <a:pt x="1036362" y="9407"/>
                  </a:lnTo>
                  <a:lnTo>
                    <a:pt x="1071899" y="12647"/>
                  </a:lnTo>
                  <a:lnTo>
                    <a:pt x="1107448" y="14088"/>
                  </a:lnTo>
                  <a:lnTo>
                    <a:pt x="1143002" y="16985"/>
                  </a:lnTo>
                  <a:lnTo>
                    <a:pt x="1178561" y="20249"/>
                  </a:lnTo>
                  <a:lnTo>
                    <a:pt x="1214120" y="21699"/>
                  </a:lnTo>
                  <a:lnTo>
                    <a:pt x="1247422" y="24601"/>
                  </a:lnTo>
                  <a:lnTo>
                    <a:pt x="1280849" y="27867"/>
                  </a:lnTo>
                  <a:lnTo>
                    <a:pt x="1318284" y="29318"/>
                  </a:lnTo>
                  <a:lnTo>
                    <a:pt x="1352983" y="32221"/>
                  </a:lnTo>
                  <a:lnTo>
                    <a:pt x="1386185" y="35487"/>
                  </a:lnTo>
                  <a:lnTo>
                    <a:pt x="1420698" y="36939"/>
                  </a:lnTo>
                  <a:lnTo>
                    <a:pt x="1455792" y="37584"/>
                  </a:lnTo>
                  <a:lnTo>
                    <a:pt x="1491146" y="38717"/>
                  </a:lnTo>
                  <a:lnTo>
                    <a:pt x="1526614" y="42043"/>
                  </a:lnTo>
                  <a:lnTo>
                    <a:pt x="1562133" y="44085"/>
                  </a:lnTo>
                  <a:lnTo>
                    <a:pt x="1598521" y="45840"/>
                  </a:lnTo>
                  <a:lnTo>
                    <a:pt x="1617708" y="47493"/>
                  </a:lnTo>
                  <a:lnTo>
                    <a:pt x="1637272" y="49442"/>
                  </a:lnTo>
                  <a:lnTo>
                    <a:pt x="1674814" y="51608"/>
                  </a:lnTo>
                  <a:lnTo>
                    <a:pt x="1710408" y="52569"/>
                  </a:lnTo>
                  <a:lnTo>
                    <a:pt x="1743160" y="52997"/>
                  </a:lnTo>
                  <a:lnTo>
                    <a:pt x="1779167" y="53188"/>
                  </a:lnTo>
                  <a:lnTo>
                    <a:pt x="1816900" y="53272"/>
                  </a:lnTo>
                  <a:lnTo>
                    <a:pt x="1853427" y="53310"/>
                  </a:lnTo>
                  <a:lnTo>
                    <a:pt x="1889417" y="55584"/>
                  </a:lnTo>
                  <a:lnTo>
                    <a:pt x="1925167" y="59417"/>
                  </a:lnTo>
                  <a:lnTo>
                    <a:pt x="1960811" y="63943"/>
                  </a:lnTo>
                  <a:lnTo>
                    <a:pt x="1998666" y="66519"/>
                  </a:lnTo>
                  <a:lnTo>
                    <a:pt x="2018244" y="67205"/>
                  </a:lnTo>
                  <a:lnTo>
                    <a:pt x="2055802" y="67969"/>
                  </a:lnTo>
                  <a:lnTo>
                    <a:pt x="2093096" y="68308"/>
                  </a:lnTo>
                  <a:lnTo>
                    <a:pt x="2112524" y="68398"/>
                  </a:lnTo>
                  <a:lnTo>
                    <a:pt x="2132249" y="68459"/>
                  </a:lnTo>
                  <a:lnTo>
                    <a:pt x="2169971" y="70784"/>
                  </a:lnTo>
                  <a:lnTo>
                    <a:pt x="2207337" y="73793"/>
                  </a:lnTo>
                  <a:lnTo>
                    <a:pt x="2226785" y="74595"/>
                  </a:lnTo>
                  <a:lnTo>
                    <a:pt x="2246523" y="75130"/>
                  </a:lnTo>
                  <a:lnTo>
                    <a:pt x="2284259" y="77981"/>
                  </a:lnTo>
                  <a:lnTo>
                    <a:pt x="2320786" y="81225"/>
                  </a:lnTo>
                  <a:lnTo>
                    <a:pt x="2356776" y="82666"/>
                  </a:lnTo>
                  <a:lnTo>
                    <a:pt x="2392526" y="83307"/>
                  </a:lnTo>
                  <a:lnTo>
                    <a:pt x="2429019" y="83592"/>
                  </a:lnTo>
                  <a:lnTo>
                    <a:pt x="2448232" y="83668"/>
                  </a:lnTo>
                  <a:lnTo>
                    <a:pt x="2467815" y="83718"/>
                  </a:lnTo>
                  <a:lnTo>
                    <a:pt x="2505377" y="86033"/>
                  </a:lnTo>
                  <a:lnTo>
                    <a:pt x="2541827" y="89037"/>
                  </a:lnTo>
                  <a:lnTo>
                    <a:pt x="2577783" y="90371"/>
                  </a:lnTo>
                  <a:lnTo>
                    <a:pt x="2613519" y="90965"/>
                  </a:lnTo>
                  <a:lnTo>
                    <a:pt x="2649157" y="92076"/>
                  </a:lnTo>
                  <a:lnTo>
                    <a:pt x="2684753" y="95391"/>
                  </a:lnTo>
                  <a:lnTo>
                    <a:pt x="2720327" y="97429"/>
                  </a:lnTo>
                  <a:lnTo>
                    <a:pt x="2755894" y="99181"/>
                  </a:lnTo>
                  <a:lnTo>
                    <a:pt x="2791458" y="102783"/>
                  </a:lnTo>
                  <a:lnTo>
                    <a:pt x="2824760" y="107205"/>
                  </a:lnTo>
                  <a:lnTo>
                    <a:pt x="2856496" y="111147"/>
                  </a:lnTo>
                  <a:lnTo>
                    <a:pt x="2887533" y="112898"/>
                  </a:lnTo>
                  <a:lnTo>
                    <a:pt x="2916004" y="115935"/>
                  </a:lnTo>
                  <a:lnTo>
                    <a:pt x="2942769" y="120106"/>
                  </a:lnTo>
                  <a:lnTo>
                    <a:pt x="2980789" y="126368"/>
                  </a:lnTo>
                  <a:lnTo>
                    <a:pt x="3013880" y="129446"/>
                  </a:lnTo>
                  <a:lnTo>
                    <a:pt x="3044287" y="134498"/>
                  </a:lnTo>
                  <a:lnTo>
                    <a:pt x="3081566" y="136809"/>
                  </a:lnTo>
                  <a:lnTo>
                    <a:pt x="3118156" y="144053"/>
                  </a:lnTo>
                  <a:lnTo>
                    <a:pt x="3131237" y="144751"/>
                  </a:lnTo>
                  <a:lnTo>
                    <a:pt x="3131797" y="129340"/>
                  </a:lnTo>
                  <a:lnTo>
                    <a:pt x="3131820" y="91578"/>
                  </a:lnTo>
                  <a:lnTo>
                    <a:pt x="3131820" y="83831"/>
                  </a:lnTo>
                  <a:lnTo>
                    <a:pt x="3130973" y="110312"/>
                  </a:lnTo>
                  <a:lnTo>
                    <a:pt x="3125258" y="138808"/>
                  </a:lnTo>
                  <a:lnTo>
                    <a:pt x="3130370" y="173219"/>
                  </a:lnTo>
                  <a:lnTo>
                    <a:pt x="3131735" y="210700"/>
                  </a:lnTo>
                  <a:lnTo>
                    <a:pt x="3131820" y="236141"/>
                  </a:lnTo>
                  <a:lnTo>
                    <a:pt x="3127774" y="232151"/>
                  </a:lnTo>
                  <a:lnTo>
                    <a:pt x="3125788" y="225662"/>
                  </a:lnTo>
                  <a:lnTo>
                    <a:pt x="3120247" y="188822"/>
                  </a:lnTo>
                  <a:lnTo>
                    <a:pt x="3110341" y="151193"/>
                  </a:lnTo>
                  <a:lnTo>
                    <a:pt x="3100853" y="114141"/>
                  </a:lnTo>
                  <a:lnTo>
                    <a:pt x="3088575" y="83109"/>
                  </a:lnTo>
                  <a:lnTo>
                    <a:pt x="3081847" y="71568"/>
                  </a:lnTo>
                  <a:lnTo>
                    <a:pt x="3078491" y="53411"/>
                  </a:lnTo>
                  <a:lnTo>
                    <a:pt x="3104971" y="54188"/>
                  </a:lnTo>
                  <a:lnTo>
                    <a:pt x="3141762" y="68778"/>
                  </a:lnTo>
                  <a:lnTo>
                    <a:pt x="3176998" y="81306"/>
                  </a:lnTo>
                  <a:lnTo>
                    <a:pt x="3195253" y="88060"/>
                  </a:lnTo>
                  <a:lnTo>
                    <a:pt x="3231205" y="95040"/>
                  </a:lnTo>
                  <a:lnTo>
                    <a:pt x="3266764" y="104561"/>
                  </a:lnTo>
                  <a:lnTo>
                    <a:pt x="3293234" y="108752"/>
                  </a:lnTo>
                  <a:lnTo>
                    <a:pt x="3308390" y="113204"/>
                  </a:lnTo>
                  <a:lnTo>
                    <a:pt x="3321842" y="114271"/>
                  </a:lnTo>
                  <a:lnTo>
                    <a:pt x="3318132" y="118337"/>
                  </a:lnTo>
                  <a:lnTo>
                    <a:pt x="3313968" y="120327"/>
                  </a:lnTo>
                  <a:lnTo>
                    <a:pt x="3311672" y="120858"/>
                  </a:lnTo>
                  <a:lnTo>
                    <a:pt x="3274125" y="144466"/>
                  </a:lnTo>
                  <a:lnTo>
                    <a:pt x="3261106" y="150567"/>
                  </a:lnTo>
                  <a:lnTo>
                    <a:pt x="3227693" y="178085"/>
                  </a:lnTo>
                  <a:lnTo>
                    <a:pt x="3190963" y="208304"/>
                  </a:lnTo>
                  <a:lnTo>
                    <a:pt x="3174367" y="222680"/>
                  </a:lnTo>
                  <a:lnTo>
                    <a:pt x="3137624" y="246240"/>
                  </a:lnTo>
                  <a:lnTo>
                    <a:pt x="3116579" y="25908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352"/>
            <p:cNvSpPr/>
            <p:nvPr/>
          </p:nvSpPr>
          <p:spPr>
            <a:xfrm>
              <a:off x="6561205" y="6485553"/>
              <a:ext cx="212976" cy="265767"/>
            </a:xfrm>
            <a:custGeom>
              <a:avLst/>
              <a:gdLst/>
              <a:ahLst/>
              <a:cxnLst/>
              <a:rect l="0" t="0" r="0" b="0"/>
              <a:pathLst>
                <a:path w="212976" h="265767">
                  <a:moveTo>
                    <a:pt x="159634" y="21927"/>
                  </a:moveTo>
                  <a:lnTo>
                    <a:pt x="145294" y="8432"/>
                  </a:lnTo>
                  <a:lnTo>
                    <a:pt x="133842" y="2218"/>
                  </a:lnTo>
                  <a:lnTo>
                    <a:pt x="123864" y="0"/>
                  </a:lnTo>
                  <a:lnTo>
                    <a:pt x="109713" y="190"/>
                  </a:lnTo>
                  <a:lnTo>
                    <a:pt x="73909" y="12088"/>
                  </a:lnTo>
                  <a:lnTo>
                    <a:pt x="53081" y="24248"/>
                  </a:lnTo>
                  <a:lnTo>
                    <a:pt x="17401" y="57622"/>
                  </a:lnTo>
                  <a:lnTo>
                    <a:pt x="6202" y="76812"/>
                  </a:lnTo>
                  <a:lnTo>
                    <a:pt x="916" y="112982"/>
                  </a:lnTo>
                  <a:lnTo>
                    <a:pt x="0" y="146932"/>
                  </a:lnTo>
                  <a:lnTo>
                    <a:pt x="575" y="177968"/>
                  </a:lnTo>
                  <a:lnTo>
                    <a:pt x="6578" y="203627"/>
                  </a:lnTo>
                  <a:lnTo>
                    <a:pt x="23348" y="232796"/>
                  </a:lnTo>
                  <a:lnTo>
                    <a:pt x="38923" y="251069"/>
                  </a:lnTo>
                  <a:lnTo>
                    <a:pt x="47000" y="255001"/>
                  </a:lnTo>
                  <a:lnTo>
                    <a:pt x="65984" y="257525"/>
                  </a:lnTo>
                  <a:lnTo>
                    <a:pt x="70108" y="256039"/>
                  </a:lnTo>
                  <a:lnTo>
                    <a:pt x="97516" y="228867"/>
                  </a:lnTo>
                  <a:lnTo>
                    <a:pt x="110645" y="198302"/>
                  </a:lnTo>
                  <a:lnTo>
                    <a:pt x="119132" y="166927"/>
                  </a:lnTo>
                  <a:lnTo>
                    <a:pt x="125106" y="136270"/>
                  </a:lnTo>
                  <a:lnTo>
                    <a:pt x="128621" y="100390"/>
                  </a:lnTo>
                  <a:lnTo>
                    <a:pt x="129152" y="67922"/>
                  </a:lnTo>
                  <a:lnTo>
                    <a:pt x="129154" y="71773"/>
                  </a:lnTo>
                  <a:lnTo>
                    <a:pt x="122594" y="96172"/>
                  </a:lnTo>
                  <a:lnTo>
                    <a:pt x="122590" y="122105"/>
                  </a:lnTo>
                  <a:lnTo>
                    <a:pt x="128123" y="159234"/>
                  </a:lnTo>
                  <a:lnTo>
                    <a:pt x="133211" y="172135"/>
                  </a:lnTo>
                  <a:lnTo>
                    <a:pt x="149852" y="204675"/>
                  </a:lnTo>
                  <a:lnTo>
                    <a:pt x="181128" y="241321"/>
                  </a:lnTo>
                  <a:lnTo>
                    <a:pt x="194422" y="253945"/>
                  </a:lnTo>
                  <a:lnTo>
                    <a:pt x="212975" y="26576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353"/>
            <p:cNvSpPr/>
            <p:nvPr/>
          </p:nvSpPr>
          <p:spPr>
            <a:xfrm>
              <a:off x="6751319" y="6469380"/>
              <a:ext cx="234231" cy="296150"/>
            </a:xfrm>
            <a:custGeom>
              <a:avLst/>
              <a:gdLst/>
              <a:ahLst/>
              <a:cxnLst/>
              <a:rect l="0" t="0" r="0" b="0"/>
              <a:pathLst>
                <a:path w="234231" h="296150">
                  <a:moveTo>
                    <a:pt x="190500" y="0"/>
                  </a:moveTo>
                  <a:lnTo>
                    <a:pt x="186455" y="0"/>
                  </a:lnTo>
                  <a:lnTo>
                    <a:pt x="182212" y="2257"/>
                  </a:lnTo>
                  <a:lnTo>
                    <a:pt x="179895" y="4045"/>
                  </a:lnTo>
                  <a:lnTo>
                    <a:pt x="172805" y="6030"/>
                  </a:lnTo>
                  <a:lnTo>
                    <a:pt x="150410" y="11351"/>
                  </a:lnTo>
                  <a:lnTo>
                    <a:pt x="114038" y="31305"/>
                  </a:lnTo>
                  <a:lnTo>
                    <a:pt x="76166" y="55988"/>
                  </a:lnTo>
                  <a:lnTo>
                    <a:pt x="42141" y="77249"/>
                  </a:lnTo>
                  <a:lnTo>
                    <a:pt x="23478" y="90955"/>
                  </a:lnTo>
                  <a:lnTo>
                    <a:pt x="27088" y="91296"/>
                  </a:lnTo>
                  <a:lnTo>
                    <a:pt x="63482" y="91434"/>
                  </a:lnTo>
                  <a:lnTo>
                    <a:pt x="84568" y="89180"/>
                  </a:lnTo>
                  <a:lnTo>
                    <a:pt x="99393" y="87049"/>
                  </a:lnTo>
                  <a:lnTo>
                    <a:pt x="137204" y="90694"/>
                  </a:lnTo>
                  <a:lnTo>
                    <a:pt x="175266" y="99630"/>
                  </a:lnTo>
                  <a:lnTo>
                    <a:pt x="189656" y="105240"/>
                  </a:lnTo>
                  <a:lnTo>
                    <a:pt x="217995" y="127479"/>
                  </a:lnTo>
                  <a:lnTo>
                    <a:pt x="229503" y="142382"/>
                  </a:lnTo>
                  <a:lnTo>
                    <a:pt x="234230" y="161567"/>
                  </a:lnTo>
                  <a:lnTo>
                    <a:pt x="233078" y="173690"/>
                  </a:lnTo>
                  <a:lnTo>
                    <a:pt x="220705" y="211633"/>
                  </a:lnTo>
                  <a:lnTo>
                    <a:pt x="211021" y="228087"/>
                  </a:lnTo>
                  <a:lnTo>
                    <a:pt x="195170" y="243687"/>
                  </a:lnTo>
                  <a:lnTo>
                    <a:pt x="159632" y="268373"/>
                  </a:lnTo>
                  <a:lnTo>
                    <a:pt x="127206" y="281266"/>
                  </a:lnTo>
                  <a:lnTo>
                    <a:pt x="92484" y="291966"/>
                  </a:lnTo>
                  <a:lnTo>
                    <a:pt x="61166" y="296149"/>
                  </a:lnTo>
                  <a:lnTo>
                    <a:pt x="39008" y="296028"/>
                  </a:lnTo>
                  <a:lnTo>
                    <a:pt x="26933" y="292999"/>
                  </a:lnTo>
                  <a:lnTo>
                    <a:pt x="10615" y="282488"/>
                  </a:lnTo>
                  <a:lnTo>
                    <a:pt x="4718" y="273434"/>
                  </a:lnTo>
                  <a:lnTo>
                    <a:pt x="0" y="25145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354"/>
            <p:cNvSpPr/>
            <p:nvPr/>
          </p:nvSpPr>
          <p:spPr>
            <a:xfrm>
              <a:off x="7048500" y="6424431"/>
              <a:ext cx="320040" cy="348908"/>
            </a:xfrm>
            <a:custGeom>
              <a:avLst/>
              <a:gdLst/>
              <a:ahLst/>
              <a:cxnLst/>
              <a:rect l="0" t="0" r="0" b="0"/>
              <a:pathLst>
                <a:path w="320040" h="348908">
                  <a:moveTo>
                    <a:pt x="0" y="105908"/>
                  </a:moveTo>
                  <a:lnTo>
                    <a:pt x="0" y="109953"/>
                  </a:lnTo>
                  <a:lnTo>
                    <a:pt x="846" y="111145"/>
                  </a:lnTo>
                  <a:lnTo>
                    <a:pt x="2258" y="111940"/>
                  </a:lnTo>
                  <a:lnTo>
                    <a:pt x="4044" y="112469"/>
                  </a:lnTo>
                  <a:lnTo>
                    <a:pt x="8289" y="117573"/>
                  </a:lnTo>
                  <a:lnTo>
                    <a:pt x="29484" y="142765"/>
                  </a:lnTo>
                  <a:lnTo>
                    <a:pt x="58556" y="161456"/>
                  </a:lnTo>
                  <a:lnTo>
                    <a:pt x="84850" y="165800"/>
                  </a:lnTo>
                  <a:lnTo>
                    <a:pt x="116761" y="166658"/>
                  </a:lnTo>
                  <a:lnTo>
                    <a:pt x="151380" y="162782"/>
                  </a:lnTo>
                  <a:lnTo>
                    <a:pt x="182678" y="153017"/>
                  </a:lnTo>
                  <a:lnTo>
                    <a:pt x="216908" y="134867"/>
                  </a:lnTo>
                  <a:lnTo>
                    <a:pt x="248785" y="108092"/>
                  </a:lnTo>
                  <a:lnTo>
                    <a:pt x="260074" y="93102"/>
                  </a:lnTo>
                  <a:lnTo>
                    <a:pt x="264737" y="73892"/>
                  </a:lnTo>
                  <a:lnTo>
                    <a:pt x="266527" y="40180"/>
                  </a:lnTo>
                  <a:lnTo>
                    <a:pt x="264891" y="35843"/>
                  </a:lnTo>
                  <a:lnTo>
                    <a:pt x="237432" y="8024"/>
                  </a:lnTo>
                  <a:lnTo>
                    <a:pt x="230268" y="3137"/>
                  </a:lnTo>
                  <a:lnTo>
                    <a:pt x="222567" y="966"/>
                  </a:lnTo>
                  <a:lnTo>
                    <a:pt x="210678" y="0"/>
                  </a:lnTo>
                  <a:lnTo>
                    <a:pt x="199185" y="4087"/>
                  </a:lnTo>
                  <a:lnTo>
                    <a:pt x="166777" y="20032"/>
                  </a:lnTo>
                  <a:lnTo>
                    <a:pt x="145370" y="33991"/>
                  </a:lnTo>
                  <a:lnTo>
                    <a:pt x="120280" y="63292"/>
                  </a:lnTo>
                  <a:lnTo>
                    <a:pt x="100831" y="91588"/>
                  </a:lnTo>
                  <a:lnTo>
                    <a:pt x="84345" y="121421"/>
                  </a:lnTo>
                  <a:lnTo>
                    <a:pt x="70993" y="153967"/>
                  </a:lnTo>
                  <a:lnTo>
                    <a:pt x="63933" y="188163"/>
                  </a:lnTo>
                  <a:lnTo>
                    <a:pt x="63974" y="209353"/>
                  </a:lnTo>
                  <a:lnTo>
                    <a:pt x="72671" y="240323"/>
                  </a:lnTo>
                  <a:lnTo>
                    <a:pt x="81833" y="270101"/>
                  </a:lnTo>
                  <a:lnTo>
                    <a:pt x="99671" y="303347"/>
                  </a:lnTo>
                  <a:lnTo>
                    <a:pt x="109491" y="317272"/>
                  </a:lnTo>
                  <a:lnTo>
                    <a:pt x="138701" y="340162"/>
                  </a:lnTo>
                  <a:lnTo>
                    <a:pt x="153085" y="345488"/>
                  </a:lnTo>
                  <a:lnTo>
                    <a:pt x="183015" y="348907"/>
                  </a:lnTo>
                  <a:lnTo>
                    <a:pt x="205780" y="345454"/>
                  </a:lnTo>
                  <a:lnTo>
                    <a:pt x="243845" y="325988"/>
                  </a:lnTo>
                  <a:lnTo>
                    <a:pt x="259082" y="314635"/>
                  </a:lnTo>
                  <a:lnTo>
                    <a:pt x="291817" y="279752"/>
                  </a:lnTo>
                  <a:lnTo>
                    <a:pt x="320039" y="25068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367"/>
          <p:cNvGrpSpPr/>
          <p:nvPr/>
        </p:nvGrpSpPr>
        <p:grpSpPr>
          <a:xfrm>
            <a:off x="4511172" y="5981700"/>
            <a:ext cx="1074289" cy="830581"/>
            <a:chOff x="4511172" y="5981700"/>
            <a:chExt cx="1074289" cy="830581"/>
          </a:xfrm>
        </p:grpSpPr>
        <p:sp>
          <p:nvSpPr>
            <p:cNvPr id="69" name="SMARTInkShape-2355"/>
            <p:cNvSpPr/>
            <p:nvPr/>
          </p:nvSpPr>
          <p:spPr>
            <a:xfrm>
              <a:off x="4511172" y="5981700"/>
              <a:ext cx="208806" cy="217358"/>
            </a:xfrm>
            <a:custGeom>
              <a:avLst/>
              <a:gdLst/>
              <a:ahLst/>
              <a:cxnLst/>
              <a:rect l="0" t="0" r="0" b="0"/>
              <a:pathLst>
                <a:path w="208806" h="217358">
                  <a:moveTo>
                    <a:pt x="91308" y="0"/>
                  </a:moveTo>
                  <a:lnTo>
                    <a:pt x="84747" y="6560"/>
                  </a:lnTo>
                  <a:lnTo>
                    <a:pt x="70709" y="41007"/>
                  </a:lnTo>
                  <a:lnTo>
                    <a:pt x="50486" y="76389"/>
                  </a:lnTo>
                  <a:lnTo>
                    <a:pt x="30486" y="114162"/>
                  </a:lnTo>
                  <a:lnTo>
                    <a:pt x="20215" y="130547"/>
                  </a:lnTo>
                  <a:lnTo>
                    <a:pt x="12575" y="139246"/>
                  </a:lnTo>
                  <a:lnTo>
                    <a:pt x="7491" y="142320"/>
                  </a:lnTo>
                  <a:lnTo>
                    <a:pt x="314" y="144636"/>
                  </a:lnTo>
                  <a:lnTo>
                    <a:pt x="0" y="140692"/>
                  </a:lnTo>
                  <a:lnTo>
                    <a:pt x="3952" y="130116"/>
                  </a:lnTo>
                  <a:lnTo>
                    <a:pt x="28389" y="97382"/>
                  </a:lnTo>
                  <a:lnTo>
                    <a:pt x="55542" y="62996"/>
                  </a:lnTo>
                  <a:lnTo>
                    <a:pt x="91615" y="36675"/>
                  </a:lnTo>
                  <a:lnTo>
                    <a:pt x="129448" y="20801"/>
                  </a:lnTo>
                  <a:lnTo>
                    <a:pt x="164525" y="15728"/>
                  </a:lnTo>
                  <a:lnTo>
                    <a:pt x="172673" y="17714"/>
                  </a:lnTo>
                  <a:lnTo>
                    <a:pt x="188848" y="25889"/>
                  </a:lnTo>
                  <a:lnTo>
                    <a:pt x="191895" y="29112"/>
                  </a:lnTo>
                  <a:lnTo>
                    <a:pt x="205920" y="63434"/>
                  </a:lnTo>
                  <a:lnTo>
                    <a:pt x="208356" y="70229"/>
                  </a:lnTo>
                  <a:lnTo>
                    <a:pt x="208805" y="84553"/>
                  </a:lnTo>
                  <a:lnTo>
                    <a:pt x="199945" y="122016"/>
                  </a:lnTo>
                  <a:lnTo>
                    <a:pt x="187751" y="160032"/>
                  </a:lnTo>
                  <a:lnTo>
                    <a:pt x="172581" y="195135"/>
                  </a:lnTo>
                  <a:lnTo>
                    <a:pt x="167663" y="208881"/>
                  </a:lnTo>
                  <a:lnTo>
                    <a:pt x="165918" y="210374"/>
                  </a:lnTo>
                  <a:lnTo>
                    <a:pt x="163908" y="211369"/>
                  </a:lnTo>
                  <a:lnTo>
                    <a:pt x="162568" y="212880"/>
                  </a:lnTo>
                  <a:lnTo>
                    <a:pt x="161079" y="216815"/>
                  </a:lnTo>
                  <a:lnTo>
                    <a:pt x="161528" y="217357"/>
                  </a:lnTo>
                  <a:lnTo>
                    <a:pt x="162675" y="216871"/>
                  </a:lnTo>
                  <a:lnTo>
                    <a:pt x="167508" y="21336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356"/>
            <p:cNvSpPr/>
            <p:nvPr/>
          </p:nvSpPr>
          <p:spPr>
            <a:xfrm>
              <a:off x="4748900" y="6080760"/>
              <a:ext cx="157895" cy="213360"/>
            </a:xfrm>
            <a:custGeom>
              <a:avLst/>
              <a:gdLst/>
              <a:ahLst/>
              <a:cxnLst/>
              <a:rect l="0" t="0" r="0" b="0"/>
              <a:pathLst>
                <a:path w="157895" h="213360">
                  <a:moveTo>
                    <a:pt x="21219" y="0"/>
                  </a:moveTo>
                  <a:lnTo>
                    <a:pt x="17174" y="0"/>
                  </a:lnTo>
                  <a:lnTo>
                    <a:pt x="15983" y="846"/>
                  </a:lnTo>
                  <a:lnTo>
                    <a:pt x="15189" y="2257"/>
                  </a:lnTo>
                  <a:lnTo>
                    <a:pt x="14659" y="4045"/>
                  </a:lnTo>
                  <a:lnTo>
                    <a:pt x="8572" y="13843"/>
                  </a:lnTo>
                  <a:lnTo>
                    <a:pt x="7132" y="21957"/>
                  </a:lnTo>
                  <a:lnTo>
                    <a:pt x="10366" y="36044"/>
                  </a:lnTo>
                  <a:lnTo>
                    <a:pt x="27254" y="64234"/>
                  </a:lnTo>
                  <a:lnTo>
                    <a:pt x="35473" y="73986"/>
                  </a:lnTo>
                  <a:lnTo>
                    <a:pt x="44770" y="79449"/>
                  </a:lnTo>
                  <a:lnTo>
                    <a:pt x="80651" y="89467"/>
                  </a:lnTo>
                  <a:lnTo>
                    <a:pt x="102198" y="91050"/>
                  </a:lnTo>
                  <a:lnTo>
                    <a:pt x="117650" y="87279"/>
                  </a:lnTo>
                  <a:lnTo>
                    <a:pt x="140870" y="75986"/>
                  </a:lnTo>
                  <a:lnTo>
                    <a:pt x="152851" y="65998"/>
                  </a:lnTo>
                  <a:lnTo>
                    <a:pt x="155923" y="58683"/>
                  </a:lnTo>
                  <a:lnTo>
                    <a:pt x="157894" y="44235"/>
                  </a:lnTo>
                  <a:lnTo>
                    <a:pt x="155906" y="38569"/>
                  </a:lnTo>
                  <a:lnTo>
                    <a:pt x="154190" y="35872"/>
                  </a:lnTo>
                  <a:lnTo>
                    <a:pt x="151353" y="34075"/>
                  </a:lnTo>
                  <a:lnTo>
                    <a:pt x="139270" y="31545"/>
                  </a:lnTo>
                  <a:lnTo>
                    <a:pt x="104766" y="31420"/>
                  </a:lnTo>
                  <a:lnTo>
                    <a:pt x="87084" y="37437"/>
                  </a:lnTo>
                  <a:lnTo>
                    <a:pt x="55387" y="59001"/>
                  </a:lnTo>
                  <a:lnTo>
                    <a:pt x="19593" y="94860"/>
                  </a:lnTo>
                  <a:lnTo>
                    <a:pt x="3894" y="125945"/>
                  </a:lnTo>
                  <a:lnTo>
                    <a:pt x="0" y="145972"/>
                  </a:lnTo>
                  <a:lnTo>
                    <a:pt x="2890" y="163948"/>
                  </a:lnTo>
                  <a:lnTo>
                    <a:pt x="9122" y="172490"/>
                  </a:lnTo>
                  <a:lnTo>
                    <a:pt x="16690" y="179955"/>
                  </a:lnTo>
                  <a:lnTo>
                    <a:pt x="26556" y="192832"/>
                  </a:lnTo>
                  <a:lnTo>
                    <a:pt x="35163" y="199438"/>
                  </a:lnTo>
                  <a:lnTo>
                    <a:pt x="44632" y="202939"/>
                  </a:lnTo>
                  <a:lnTo>
                    <a:pt x="53639" y="205341"/>
                  </a:lnTo>
                  <a:lnTo>
                    <a:pt x="66940" y="213359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357"/>
            <p:cNvSpPr/>
            <p:nvPr/>
          </p:nvSpPr>
          <p:spPr>
            <a:xfrm>
              <a:off x="4878340" y="6210300"/>
              <a:ext cx="158480" cy="181334"/>
            </a:xfrm>
            <a:custGeom>
              <a:avLst/>
              <a:gdLst/>
              <a:ahLst/>
              <a:cxnLst/>
              <a:rect l="0" t="0" r="0" b="0"/>
              <a:pathLst>
                <a:path w="158480" h="181334">
                  <a:moveTo>
                    <a:pt x="82279" y="0"/>
                  </a:moveTo>
                  <a:lnTo>
                    <a:pt x="82279" y="4045"/>
                  </a:lnTo>
                  <a:lnTo>
                    <a:pt x="81433" y="5236"/>
                  </a:lnTo>
                  <a:lnTo>
                    <a:pt x="80022" y="6031"/>
                  </a:lnTo>
                  <a:lnTo>
                    <a:pt x="78234" y="6560"/>
                  </a:lnTo>
                  <a:lnTo>
                    <a:pt x="66841" y="15769"/>
                  </a:lnTo>
                  <a:lnTo>
                    <a:pt x="61871" y="21402"/>
                  </a:lnTo>
                  <a:lnTo>
                    <a:pt x="35885" y="55809"/>
                  </a:lnTo>
                  <a:lnTo>
                    <a:pt x="14309" y="90987"/>
                  </a:lnTo>
                  <a:lnTo>
                    <a:pt x="1927" y="122016"/>
                  </a:lnTo>
                  <a:lnTo>
                    <a:pt x="0" y="133534"/>
                  </a:lnTo>
                  <a:lnTo>
                    <a:pt x="1402" y="144297"/>
                  </a:lnTo>
                  <a:lnTo>
                    <a:pt x="6951" y="157619"/>
                  </a:lnTo>
                  <a:lnTo>
                    <a:pt x="16412" y="169705"/>
                  </a:lnTo>
                  <a:lnTo>
                    <a:pt x="27956" y="177659"/>
                  </a:lnTo>
                  <a:lnTo>
                    <a:pt x="42100" y="181333"/>
                  </a:lnTo>
                  <a:lnTo>
                    <a:pt x="52004" y="179934"/>
                  </a:lnTo>
                  <a:lnTo>
                    <a:pt x="82463" y="168945"/>
                  </a:lnTo>
                  <a:lnTo>
                    <a:pt x="115940" y="141908"/>
                  </a:lnTo>
                  <a:lnTo>
                    <a:pt x="146592" y="116968"/>
                  </a:lnTo>
                  <a:lnTo>
                    <a:pt x="152631" y="108148"/>
                  </a:lnTo>
                  <a:lnTo>
                    <a:pt x="156747" y="93662"/>
                  </a:lnTo>
                  <a:lnTo>
                    <a:pt x="158479" y="6096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358"/>
            <p:cNvSpPr/>
            <p:nvPr/>
          </p:nvSpPr>
          <p:spPr>
            <a:xfrm>
              <a:off x="5036819" y="6271260"/>
              <a:ext cx="190501" cy="236221"/>
            </a:xfrm>
            <a:custGeom>
              <a:avLst/>
              <a:gdLst/>
              <a:ahLst/>
              <a:cxnLst/>
              <a:rect l="0" t="0" r="0" b="0"/>
              <a:pathLst>
                <a:path w="190501" h="236221">
                  <a:moveTo>
                    <a:pt x="190500" y="0"/>
                  </a:moveTo>
                  <a:lnTo>
                    <a:pt x="186455" y="4045"/>
                  </a:lnTo>
                  <a:lnTo>
                    <a:pt x="184470" y="8288"/>
                  </a:lnTo>
                  <a:lnTo>
                    <a:pt x="183940" y="10606"/>
                  </a:lnTo>
                  <a:lnTo>
                    <a:pt x="152045" y="48193"/>
                  </a:lnTo>
                  <a:lnTo>
                    <a:pt x="127965" y="80733"/>
                  </a:lnTo>
                  <a:lnTo>
                    <a:pt x="106214" y="109810"/>
                  </a:lnTo>
                  <a:lnTo>
                    <a:pt x="71718" y="143893"/>
                  </a:lnTo>
                  <a:lnTo>
                    <a:pt x="44584" y="175084"/>
                  </a:lnTo>
                  <a:lnTo>
                    <a:pt x="10448" y="210417"/>
                  </a:lnTo>
                  <a:lnTo>
                    <a:pt x="4644" y="217132"/>
                  </a:lnTo>
                  <a:lnTo>
                    <a:pt x="2064" y="222938"/>
                  </a:lnTo>
                  <a:lnTo>
                    <a:pt x="0" y="23622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359"/>
            <p:cNvSpPr/>
            <p:nvPr/>
          </p:nvSpPr>
          <p:spPr>
            <a:xfrm>
              <a:off x="5052060" y="6370319"/>
              <a:ext cx="243841" cy="220524"/>
            </a:xfrm>
            <a:custGeom>
              <a:avLst/>
              <a:gdLst/>
              <a:ahLst/>
              <a:cxnLst/>
              <a:rect l="0" t="0" r="0" b="0"/>
              <a:pathLst>
                <a:path w="243841" h="220524">
                  <a:moveTo>
                    <a:pt x="0" y="0"/>
                  </a:moveTo>
                  <a:lnTo>
                    <a:pt x="0" y="4046"/>
                  </a:lnTo>
                  <a:lnTo>
                    <a:pt x="4045" y="14652"/>
                  </a:lnTo>
                  <a:lnTo>
                    <a:pt x="13843" y="28169"/>
                  </a:lnTo>
                  <a:lnTo>
                    <a:pt x="40090" y="51165"/>
                  </a:lnTo>
                  <a:lnTo>
                    <a:pt x="76461" y="70217"/>
                  </a:lnTo>
                  <a:lnTo>
                    <a:pt x="102686" y="85179"/>
                  </a:lnTo>
                  <a:lnTo>
                    <a:pt x="135379" y="92874"/>
                  </a:lnTo>
                  <a:lnTo>
                    <a:pt x="153083" y="97838"/>
                  </a:lnTo>
                  <a:lnTo>
                    <a:pt x="189056" y="99058"/>
                  </a:lnTo>
                  <a:lnTo>
                    <a:pt x="188690" y="99905"/>
                  </a:lnTo>
                  <a:lnTo>
                    <a:pt x="184977" y="105143"/>
                  </a:lnTo>
                  <a:lnTo>
                    <a:pt x="182654" y="112058"/>
                  </a:lnTo>
                  <a:lnTo>
                    <a:pt x="156404" y="147625"/>
                  </a:lnTo>
                  <a:lnTo>
                    <a:pt x="127888" y="182898"/>
                  </a:lnTo>
                  <a:lnTo>
                    <a:pt x="91895" y="220523"/>
                  </a:lnTo>
                  <a:lnTo>
                    <a:pt x="91574" y="216800"/>
                  </a:lnTo>
                  <a:lnTo>
                    <a:pt x="93757" y="212631"/>
                  </a:lnTo>
                  <a:lnTo>
                    <a:pt x="122648" y="175043"/>
                  </a:lnTo>
                  <a:lnTo>
                    <a:pt x="152464" y="147019"/>
                  </a:lnTo>
                  <a:lnTo>
                    <a:pt x="183045" y="127985"/>
                  </a:lnTo>
                  <a:lnTo>
                    <a:pt x="206462" y="122719"/>
                  </a:lnTo>
                  <a:lnTo>
                    <a:pt x="215361" y="122157"/>
                  </a:lnTo>
                  <a:lnTo>
                    <a:pt x="227405" y="126036"/>
                  </a:lnTo>
                  <a:lnTo>
                    <a:pt x="243840" y="137161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360"/>
            <p:cNvSpPr/>
            <p:nvPr/>
          </p:nvSpPr>
          <p:spPr>
            <a:xfrm>
              <a:off x="5212982" y="6553646"/>
              <a:ext cx="174358" cy="205294"/>
            </a:xfrm>
            <a:custGeom>
              <a:avLst/>
              <a:gdLst/>
              <a:ahLst/>
              <a:cxnLst/>
              <a:rect l="0" t="0" r="0" b="0"/>
              <a:pathLst>
                <a:path w="174358" h="205294">
                  <a:moveTo>
                    <a:pt x="166737" y="68134"/>
                  </a:moveTo>
                  <a:lnTo>
                    <a:pt x="166737" y="57527"/>
                  </a:lnTo>
                  <a:lnTo>
                    <a:pt x="158977" y="33254"/>
                  </a:lnTo>
                  <a:lnTo>
                    <a:pt x="155386" y="27796"/>
                  </a:lnTo>
                  <a:lnTo>
                    <a:pt x="135432" y="14833"/>
                  </a:lnTo>
                  <a:lnTo>
                    <a:pt x="110749" y="2946"/>
                  </a:lnTo>
                  <a:lnTo>
                    <a:pt x="81398" y="0"/>
                  </a:lnTo>
                  <a:lnTo>
                    <a:pt x="52984" y="5725"/>
                  </a:lnTo>
                  <a:lnTo>
                    <a:pt x="35572" y="13424"/>
                  </a:lnTo>
                  <a:lnTo>
                    <a:pt x="9378" y="35602"/>
                  </a:lnTo>
                  <a:lnTo>
                    <a:pt x="3667" y="45491"/>
                  </a:lnTo>
                  <a:lnTo>
                    <a:pt x="0" y="65636"/>
                  </a:lnTo>
                  <a:lnTo>
                    <a:pt x="1757" y="73515"/>
                  </a:lnTo>
                  <a:lnTo>
                    <a:pt x="9783" y="89517"/>
                  </a:lnTo>
                  <a:lnTo>
                    <a:pt x="16829" y="96828"/>
                  </a:lnTo>
                  <a:lnTo>
                    <a:pt x="25605" y="102053"/>
                  </a:lnTo>
                  <a:lnTo>
                    <a:pt x="54228" y="110257"/>
                  </a:lnTo>
                  <a:lnTo>
                    <a:pt x="61136" y="108586"/>
                  </a:lnTo>
                  <a:lnTo>
                    <a:pt x="97679" y="93374"/>
                  </a:lnTo>
                  <a:lnTo>
                    <a:pt x="122379" y="78280"/>
                  </a:lnTo>
                  <a:lnTo>
                    <a:pt x="127630" y="71516"/>
                  </a:lnTo>
                  <a:lnTo>
                    <a:pt x="134955" y="68579"/>
                  </a:lnTo>
                  <a:lnTo>
                    <a:pt x="135389" y="69277"/>
                  </a:lnTo>
                  <a:lnTo>
                    <a:pt x="135871" y="72310"/>
                  </a:lnTo>
                  <a:lnTo>
                    <a:pt x="135153" y="73458"/>
                  </a:lnTo>
                  <a:lnTo>
                    <a:pt x="133828" y="74223"/>
                  </a:lnTo>
                  <a:lnTo>
                    <a:pt x="132098" y="74733"/>
                  </a:lnTo>
                  <a:lnTo>
                    <a:pt x="130945" y="76767"/>
                  </a:lnTo>
                  <a:lnTo>
                    <a:pt x="128474" y="86872"/>
                  </a:lnTo>
                  <a:lnTo>
                    <a:pt x="123603" y="97298"/>
                  </a:lnTo>
                  <a:lnTo>
                    <a:pt x="121245" y="131183"/>
                  </a:lnTo>
                  <a:lnTo>
                    <a:pt x="121884" y="166464"/>
                  </a:lnTo>
                  <a:lnTo>
                    <a:pt x="125072" y="174772"/>
                  </a:lnTo>
                  <a:lnTo>
                    <a:pt x="131568" y="181286"/>
                  </a:lnTo>
                  <a:lnTo>
                    <a:pt x="161631" y="201862"/>
                  </a:lnTo>
                  <a:lnTo>
                    <a:pt x="174357" y="205293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361"/>
            <p:cNvSpPr/>
            <p:nvPr/>
          </p:nvSpPr>
          <p:spPr>
            <a:xfrm>
              <a:off x="5440680" y="6583680"/>
              <a:ext cx="144781" cy="228601"/>
            </a:xfrm>
            <a:custGeom>
              <a:avLst/>
              <a:gdLst/>
              <a:ahLst/>
              <a:cxnLst/>
              <a:rect l="0" t="0" r="0" b="0"/>
              <a:pathLst>
                <a:path w="144781" h="228601">
                  <a:moveTo>
                    <a:pt x="144780" y="0"/>
                  </a:moveTo>
                  <a:lnTo>
                    <a:pt x="144780" y="6561"/>
                  </a:lnTo>
                  <a:lnTo>
                    <a:pt x="127083" y="40712"/>
                  </a:lnTo>
                  <a:lnTo>
                    <a:pt x="103816" y="77390"/>
                  </a:lnTo>
                  <a:lnTo>
                    <a:pt x="83756" y="112779"/>
                  </a:lnTo>
                  <a:lnTo>
                    <a:pt x="59442" y="148524"/>
                  </a:lnTo>
                  <a:lnTo>
                    <a:pt x="36263" y="182114"/>
                  </a:lnTo>
                  <a:lnTo>
                    <a:pt x="10252" y="216833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368"/>
          <p:cNvGrpSpPr/>
          <p:nvPr/>
        </p:nvGrpSpPr>
        <p:grpSpPr>
          <a:xfrm>
            <a:off x="4534255" y="6347460"/>
            <a:ext cx="569118" cy="440218"/>
            <a:chOff x="4534255" y="6347460"/>
            <a:chExt cx="569118" cy="440218"/>
          </a:xfrm>
        </p:grpSpPr>
        <p:sp>
          <p:nvSpPr>
            <p:cNvPr id="77" name="SMARTInkShape-2362"/>
            <p:cNvSpPr/>
            <p:nvPr/>
          </p:nvSpPr>
          <p:spPr>
            <a:xfrm>
              <a:off x="4905026" y="6576087"/>
              <a:ext cx="198347" cy="211591"/>
            </a:xfrm>
            <a:custGeom>
              <a:avLst/>
              <a:gdLst/>
              <a:ahLst/>
              <a:cxnLst/>
              <a:rect l="0" t="0" r="0" b="0"/>
              <a:pathLst>
                <a:path w="198347" h="211591">
                  <a:moveTo>
                    <a:pt x="162274" y="7593"/>
                  </a:moveTo>
                  <a:lnTo>
                    <a:pt x="162274" y="3547"/>
                  </a:lnTo>
                  <a:lnTo>
                    <a:pt x="161427" y="2356"/>
                  </a:lnTo>
                  <a:lnTo>
                    <a:pt x="160016" y="1561"/>
                  </a:lnTo>
                  <a:lnTo>
                    <a:pt x="151727" y="444"/>
                  </a:lnTo>
                  <a:lnTo>
                    <a:pt x="125483" y="0"/>
                  </a:lnTo>
                  <a:lnTo>
                    <a:pt x="107064" y="8071"/>
                  </a:lnTo>
                  <a:lnTo>
                    <a:pt x="73656" y="35797"/>
                  </a:lnTo>
                  <a:lnTo>
                    <a:pt x="39722" y="69256"/>
                  </a:lnTo>
                  <a:lnTo>
                    <a:pt x="13794" y="99172"/>
                  </a:lnTo>
                  <a:lnTo>
                    <a:pt x="1627" y="121934"/>
                  </a:lnTo>
                  <a:lnTo>
                    <a:pt x="0" y="137151"/>
                  </a:lnTo>
                  <a:lnTo>
                    <a:pt x="3844" y="157740"/>
                  </a:lnTo>
                  <a:lnTo>
                    <a:pt x="16772" y="183912"/>
                  </a:lnTo>
                  <a:lnTo>
                    <a:pt x="30733" y="197936"/>
                  </a:lnTo>
                  <a:lnTo>
                    <a:pt x="49639" y="207453"/>
                  </a:lnTo>
                  <a:lnTo>
                    <a:pt x="71327" y="211590"/>
                  </a:lnTo>
                  <a:lnTo>
                    <a:pt x="106648" y="206905"/>
                  </a:lnTo>
                  <a:lnTo>
                    <a:pt x="138962" y="197826"/>
                  </a:lnTo>
                  <a:lnTo>
                    <a:pt x="154453" y="191200"/>
                  </a:lnTo>
                  <a:lnTo>
                    <a:pt x="175760" y="174037"/>
                  </a:lnTo>
                  <a:lnTo>
                    <a:pt x="188189" y="157005"/>
                  </a:lnTo>
                  <a:lnTo>
                    <a:pt x="196387" y="136247"/>
                  </a:lnTo>
                  <a:lnTo>
                    <a:pt x="198346" y="114010"/>
                  </a:lnTo>
                  <a:lnTo>
                    <a:pt x="193093" y="91335"/>
                  </a:lnTo>
                  <a:lnTo>
                    <a:pt x="176577" y="63175"/>
                  </a:lnTo>
                  <a:lnTo>
                    <a:pt x="161996" y="48614"/>
                  </a:lnTo>
                  <a:lnTo>
                    <a:pt x="147034" y="38073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363"/>
            <p:cNvSpPr/>
            <p:nvPr/>
          </p:nvSpPr>
          <p:spPr>
            <a:xfrm>
              <a:off x="4710779" y="6571172"/>
              <a:ext cx="162256" cy="210629"/>
            </a:xfrm>
            <a:custGeom>
              <a:avLst/>
              <a:gdLst/>
              <a:ahLst/>
              <a:cxnLst/>
              <a:rect l="0" t="0" r="0" b="0"/>
              <a:pathLst>
                <a:path w="162256" h="210629">
                  <a:moveTo>
                    <a:pt x="74580" y="4888"/>
                  </a:moveTo>
                  <a:lnTo>
                    <a:pt x="78625" y="4888"/>
                  </a:lnTo>
                  <a:lnTo>
                    <a:pt x="82869" y="2629"/>
                  </a:lnTo>
                  <a:lnTo>
                    <a:pt x="85187" y="843"/>
                  </a:lnTo>
                  <a:lnTo>
                    <a:pt x="87578" y="498"/>
                  </a:lnTo>
                  <a:lnTo>
                    <a:pt x="92492" y="2372"/>
                  </a:lnTo>
                  <a:lnTo>
                    <a:pt x="102015" y="1512"/>
                  </a:lnTo>
                  <a:lnTo>
                    <a:pt x="113867" y="0"/>
                  </a:lnTo>
                  <a:lnTo>
                    <a:pt x="124779" y="2151"/>
                  </a:lnTo>
                  <a:lnTo>
                    <a:pt x="149247" y="15253"/>
                  </a:lnTo>
                  <a:lnTo>
                    <a:pt x="154332" y="20219"/>
                  </a:lnTo>
                  <a:lnTo>
                    <a:pt x="161642" y="34351"/>
                  </a:lnTo>
                  <a:lnTo>
                    <a:pt x="162255" y="38077"/>
                  </a:lnTo>
                  <a:lnTo>
                    <a:pt x="161816" y="41407"/>
                  </a:lnTo>
                  <a:lnTo>
                    <a:pt x="151920" y="66800"/>
                  </a:lnTo>
                  <a:lnTo>
                    <a:pt x="129942" y="93578"/>
                  </a:lnTo>
                  <a:lnTo>
                    <a:pt x="103955" y="113219"/>
                  </a:lnTo>
                  <a:lnTo>
                    <a:pt x="70860" y="128896"/>
                  </a:lnTo>
                  <a:lnTo>
                    <a:pt x="36624" y="133942"/>
                  </a:lnTo>
                  <a:lnTo>
                    <a:pt x="12375" y="134385"/>
                  </a:lnTo>
                  <a:lnTo>
                    <a:pt x="6576" y="132151"/>
                  </a:lnTo>
                  <a:lnTo>
                    <a:pt x="0" y="127864"/>
                  </a:lnTo>
                  <a:lnTo>
                    <a:pt x="307" y="126664"/>
                  </a:lnTo>
                  <a:lnTo>
                    <a:pt x="16335" y="108923"/>
                  </a:lnTo>
                  <a:lnTo>
                    <a:pt x="21318" y="106159"/>
                  </a:lnTo>
                  <a:lnTo>
                    <a:pt x="23832" y="105422"/>
                  </a:lnTo>
                  <a:lnTo>
                    <a:pt x="26355" y="105777"/>
                  </a:lnTo>
                  <a:lnTo>
                    <a:pt x="31416" y="108430"/>
                  </a:lnTo>
                  <a:lnTo>
                    <a:pt x="63714" y="132768"/>
                  </a:lnTo>
                  <a:lnTo>
                    <a:pt x="84713" y="170121"/>
                  </a:lnTo>
                  <a:lnTo>
                    <a:pt x="99978" y="196435"/>
                  </a:lnTo>
                  <a:lnTo>
                    <a:pt x="107600" y="205105"/>
                  </a:lnTo>
                  <a:lnTo>
                    <a:pt x="112680" y="208173"/>
                  </a:lnTo>
                  <a:lnTo>
                    <a:pt x="120301" y="210628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364"/>
            <p:cNvSpPr/>
            <p:nvPr/>
          </p:nvSpPr>
          <p:spPr>
            <a:xfrm>
              <a:off x="4534255" y="6347460"/>
              <a:ext cx="91086" cy="274321"/>
            </a:xfrm>
            <a:custGeom>
              <a:avLst/>
              <a:gdLst/>
              <a:ahLst/>
              <a:cxnLst/>
              <a:rect l="0" t="0" r="0" b="0"/>
              <a:pathLst>
                <a:path w="91086" h="274321">
                  <a:moveTo>
                    <a:pt x="91085" y="0"/>
                  </a:moveTo>
                  <a:lnTo>
                    <a:pt x="85001" y="6930"/>
                  </a:lnTo>
                  <a:lnTo>
                    <a:pt x="78934" y="19080"/>
                  </a:lnTo>
                  <a:lnTo>
                    <a:pt x="70032" y="50067"/>
                  </a:lnTo>
                  <a:lnTo>
                    <a:pt x="60460" y="82923"/>
                  </a:lnTo>
                  <a:lnTo>
                    <a:pt x="50416" y="118167"/>
                  </a:lnTo>
                  <a:lnTo>
                    <a:pt x="42816" y="147713"/>
                  </a:lnTo>
                  <a:lnTo>
                    <a:pt x="31157" y="177916"/>
                  </a:lnTo>
                  <a:lnTo>
                    <a:pt x="18130" y="211532"/>
                  </a:lnTo>
                  <a:lnTo>
                    <a:pt x="10860" y="230692"/>
                  </a:lnTo>
                  <a:lnTo>
                    <a:pt x="5717" y="254977"/>
                  </a:lnTo>
                  <a:lnTo>
                    <a:pt x="1444" y="265484"/>
                  </a:lnTo>
                  <a:lnTo>
                    <a:pt x="0" y="272574"/>
                  </a:lnTo>
                  <a:lnTo>
                    <a:pt x="728" y="273156"/>
                  </a:lnTo>
                  <a:lnTo>
                    <a:pt x="7264" y="27432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365"/>
            <p:cNvSpPr/>
            <p:nvPr/>
          </p:nvSpPr>
          <p:spPr>
            <a:xfrm>
              <a:off x="4686300" y="6347460"/>
              <a:ext cx="38101" cy="304801"/>
            </a:xfrm>
            <a:custGeom>
              <a:avLst/>
              <a:gdLst/>
              <a:ahLst/>
              <a:cxnLst/>
              <a:rect l="0" t="0" r="0" b="0"/>
              <a:pathLst>
                <a:path w="38101" h="304801">
                  <a:moveTo>
                    <a:pt x="38100" y="0"/>
                  </a:moveTo>
                  <a:lnTo>
                    <a:pt x="38100" y="4045"/>
                  </a:lnTo>
                  <a:lnTo>
                    <a:pt x="30339" y="39488"/>
                  </a:lnTo>
                  <a:lnTo>
                    <a:pt x="24588" y="71112"/>
                  </a:lnTo>
                  <a:lnTo>
                    <a:pt x="23201" y="105674"/>
                  </a:lnTo>
                  <a:lnTo>
                    <a:pt x="17690" y="143044"/>
                  </a:lnTo>
                  <a:lnTo>
                    <a:pt x="13466" y="180781"/>
                  </a:lnTo>
                  <a:lnTo>
                    <a:pt x="8774" y="212945"/>
                  </a:lnTo>
                  <a:lnTo>
                    <a:pt x="1740" y="249148"/>
                  </a:lnTo>
                  <a:lnTo>
                    <a:pt x="68" y="285926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366"/>
            <p:cNvSpPr/>
            <p:nvPr/>
          </p:nvSpPr>
          <p:spPr>
            <a:xfrm>
              <a:off x="4572000" y="6477000"/>
              <a:ext cx="160020" cy="38101"/>
            </a:xfrm>
            <a:custGeom>
              <a:avLst/>
              <a:gdLst/>
              <a:ahLst/>
              <a:cxnLst/>
              <a:rect l="0" t="0" r="0" b="0"/>
              <a:pathLst>
                <a:path w="160020" h="38101">
                  <a:moveTo>
                    <a:pt x="0" y="0"/>
                  </a:moveTo>
                  <a:lnTo>
                    <a:pt x="12167" y="846"/>
                  </a:lnTo>
                  <a:lnTo>
                    <a:pt x="33134" y="6031"/>
                  </a:lnTo>
                  <a:lnTo>
                    <a:pt x="51868" y="9407"/>
                  </a:lnTo>
                  <a:lnTo>
                    <a:pt x="89019" y="19708"/>
                  </a:lnTo>
                  <a:lnTo>
                    <a:pt x="122771" y="26489"/>
                  </a:lnTo>
                  <a:lnTo>
                    <a:pt x="160019" y="3810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369"/>
          <p:cNvGrpSpPr/>
          <p:nvPr/>
        </p:nvGrpSpPr>
        <p:grpSpPr>
          <a:xfrm>
            <a:off x="1607820" y="5669280"/>
            <a:ext cx="434340" cy="304801"/>
            <a:chOff x="1607820" y="5669280"/>
            <a:chExt cx="434340" cy="304801"/>
          </a:xfrm>
        </p:grpSpPr>
        <p:sp>
          <p:nvSpPr>
            <p:cNvPr id="83" name="SMARTInkShape-2367"/>
            <p:cNvSpPr/>
            <p:nvPr/>
          </p:nvSpPr>
          <p:spPr>
            <a:xfrm>
              <a:off x="1981200" y="5676900"/>
              <a:ext cx="60960" cy="251461"/>
            </a:xfrm>
            <a:custGeom>
              <a:avLst/>
              <a:gdLst/>
              <a:ahLst/>
              <a:cxnLst/>
              <a:rect l="0" t="0" r="0" b="0"/>
              <a:pathLst>
                <a:path w="60960" h="251461">
                  <a:moveTo>
                    <a:pt x="0" y="0"/>
                  </a:moveTo>
                  <a:lnTo>
                    <a:pt x="846" y="19927"/>
                  </a:lnTo>
                  <a:lnTo>
                    <a:pt x="6031" y="51161"/>
                  </a:lnTo>
                  <a:lnTo>
                    <a:pt x="9406" y="83174"/>
                  </a:lnTo>
                  <a:lnTo>
                    <a:pt x="15769" y="114108"/>
                  </a:lnTo>
                  <a:lnTo>
                    <a:pt x="25274" y="146980"/>
                  </a:lnTo>
                  <a:lnTo>
                    <a:pt x="36557" y="181274"/>
                  </a:lnTo>
                  <a:lnTo>
                    <a:pt x="47955" y="219157"/>
                  </a:lnTo>
                  <a:lnTo>
                    <a:pt x="60959" y="25146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368"/>
            <p:cNvSpPr/>
            <p:nvPr/>
          </p:nvSpPr>
          <p:spPr>
            <a:xfrm>
              <a:off x="1607820" y="5669280"/>
              <a:ext cx="45721" cy="304801"/>
            </a:xfrm>
            <a:custGeom>
              <a:avLst/>
              <a:gdLst/>
              <a:ahLst/>
              <a:cxnLst/>
              <a:rect l="0" t="0" r="0" b="0"/>
              <a:pathLst>
                <a:path w="45721" h="304801">
                  <a:moveTo>
                    <a:pt x="0" y="0"/>
                  </a:moveTo>
                  <a:lnTo>
                    <a:pt x="0" y="33133"/>
                  </a:lnTo>
                  <a:lnTo>
                    <a:pt x="2257" y="54126"/>
                  </a:lnTo>
                  <a:lnTo>
                    <a:pt x="6560" y="88020"/>
                  </a:lnTo>
                  <a:lnTo>
                    <a:pt x="11351" y="117331"/>
                  </a:lnTo>
                  <a:lnTo>
                    <a:pt x="19708" y="152340"/>
                  </a:lnTo>
                  <a:lnTo>
                    <a:pt x="24495" y="188732"/>
                  </a:lnTo>
                  <a:lnTo>
                    <a:pt x="29297" y="220631"/>
                  </a:lnTo>
                  <a:lnTo>
                    <a:pt x="31093" y="251391"/>
                  </a:lnTo>
                  <a:lnTo>
                    <a:pt x="37010" y="285506"/>
                  </a:lnTo>
                  <a:lnTo>
                    <a:pt x="39873" y="294249"/>
                  </a:lnTo>
                  <a:lnTo>
                    <a:pt x="4572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SMARTInkShape-2369"/>
          <p:cNvSpPr/>
          <p:nvPr/>
        </p:nvSpPr>
        <p:spPr>
          <a:xfrm>
            <a:off x="5380033" y="5593080"/>
            <a:ext cx="75887" cy="373381"/>
          </a:xfrm>
          <a:custGeom>
            <a:avLst/>
            <a:gdLst/>
            <a:ahLst/>
            <a:cxnLst/>
            <a:rect l="0" t="0" r="0" b="0"/>
            <a:pathLst>
              <a:path w="75887" h="373381">
                <a:moveTo>
                  <a:pt x="7306" y="0"/>
                </a:moveTo>
                <a:lnTo>
                  <a:pt x="6460" y="14690"/>
                </a:lnTo>
                <a:lnTo>
                  <a:pt x="746" y="50696"/>
                </a:lnTo>
                <a:lnTo>
                  <a:pt x="0" y="79461"/>
                </a:lnTo>
                <a:lnTo>
                  <a:pt x="3825" y="109433"/>
                </a:lnTo>
                <a:lnTo>
                  <a:pt x="10320" y="139763"/>
                </a:lnTo>
                <a:lnTo>
                  <a:pt x="13562" y="174243"/>
                </a:lnTo>
                <a:lnTo>
                  <a:pt x="22612" y="207226"/>
                </a:lnTo>
                <a:lnTo>
                  <a:pt x="31973" y="238447"/>
                </a:lnTo>
                <a:lnTo>
                  <a:pt x="40109" y="269147"/>
                </a:lnTo>
                <a:lnTo>
                  <a:pt x="47882" y="299692"/>
                </a:lnTo>
                <a:lnTo>
                  <a:pt x="58940" y="333424"/>
                </a:lnTo>
                <a:lnTo>
                  <a:pt x="72037" y="357271"/>
                </a:lnTo>
                <a:lnTo>
                  <a:pt x="75886" y="373380"/>
                </a:lnTo>
              </a:path>
            </a:pathLst>
          </a:custGeom>
          <a:ln w="190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SMARTInkShape-Group371"/>
          <p:cNvGrpSpPr/>
          <p:nvPr/>
        </p:nvGrpSpPr>
        <p:grpSpPr>
          <a:xfrm>
            <a:off x="5928360" y="5554980"/>
            <a:ext cx="472441" cy="441960"/>
            <a:chOff x="5928360" y="5554980"/>
            <a:chExt cx="472441" cy="441960"/>
          </a:xfrm>
        </p:grpSpPr>
        <p:sp>
          <p:nvSpPr>
            <p:cNvPr id="87" name="SMARTInkShape-2370"/>
            <p:cNvSpPr/>
            <p:nvPr/>
          </p:nvSpPr>
          <p:spPr>
            <a:xfrm>
              <a:off x="6301739" y="5554980"/>
              <a:ext cx="99062" cy="419101"/>
            </a:xfrm>
            <a:custGeom>
              <a:avLst/>
              <a:gdLst/>
              <a:ahLst/>
              <a:cxnLst/>
              <a:rect l="0" t="0" r="0" b="0"/>
              <a:pathLst>
                <a:path w="99062" h="419101">
                  <a:moveTo>
                    <a:pt x="0" y="0"/>
                  </a:moveTo>
                  <a:lnTo>
                    <a:pt x="2258" y="35391"/>
                  </a:lnTo>
                  <a:lnTo>
                    <a:pt x="6561" y="72089"/>
                  </a:lnTo>
                  <a:lnTo>
                    <a:pt x="11352" y="101887"/>
                  </a:lnTo>
                  <a:lnTo>
                    <a:pt x="15769" y="126563"/>
                  </a:lnTo>
                  <a:lnTo>
                    <a:pt x="21402" y="153616"/>
                  </a:lnTo>
                  <a:lnTo>
                    <a:pt x="29550" y="179752"/>
                  </a:lnTo>
                  <a:lnTo>
                    <a:pt x="36559" y="205478"/>
                  </a:lnTo>
                  <a:lnTo>
                    <a:pt x="42495" y="231870"/>
                  </a:lnTo>
                  <a:lnTo>
                    <a:pt x="47955" y="260533"/>
                  </a:lnTo>
                  <a:lnTo>
                    <a:pt x="55463" y="287948"/>
                  </a:lnTo>
                  <a:lnTo>
                    <a:pt x="64444" y="314243"/>
                  </a:lnTo>
                  <a:lnTo>
                    <a:pt x="74080" y="340041"/>
                  </a:lnTo>
                  <a:lnTo>
                    <a:pt x="81749" y="365618"/>
                  </a:lnTo>
                  <a:lnTo>
                    <a:pt x="90827" y="397045"/>
                  </a:lnTo>
                  <a:lnTo>
                    <a:pt x="99061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371"/>
            <p:cNvSpPr/>
            <p:nvPr/>
          </p:nvSpPr>
          <p:spPr>
            <a:xfrm>
              <a:off x="5928360" y="5608319"/>
              <a:ext cx="83821" cy="388621"/>
            </a:xfrm>
            <a:custGeom>
              <a:avLst/>
              <a:gdLst/>
              <a:ahLst/>
              <a:cxnLst/>
              <a:rect l="0" t="0" r="0" b="0"/>
              <a:pathLst>
                <a:path w="83821" h="388621">
                  <a:moveTo>
                    <a:pt x="0" y="0"/>
                  </a:moveTo>
                  <a:lnTo>
                    <a:pt x="0" y="32564"/>
                  </a:lnTo>
                  <a:lnTo>
                    <a:pt x="6083" y="62219"/>
                  </a:lnTo>
                  <a:lnTo>
                    <a:pt x="13180" y="99810"/>
                  </a:lnTo>
                  <a:lnTo>
                    <a:pt x="16887" y="129763"/>
                  </a:lnTo>
                  <a:lnTo>
                    <a:pt x="23348" y="162345"/>
                  </a:lnTo>
                  <a:lnTo>
                    <a:pt x="32882" y="196551"/>
                  </a:lnTo>
                  <a:lnTo>
                    <a:pt x="44173" y="228135"/>
                  </a:lnTo>
                  <a:lnTo>
                    <a:pt x="52881" y="258943"/>
                  </a:lnTo>
                  <a:lnTo>
                    <a:pt x="60824" y="289519"/>
                  </a:lnTo>
                  <a:lnTo>
                    <a:pt x="71093" y="326147"/>
                  </a:lnTo>
                  <a:lnTo>
                    <a:pt x="79797" y="362642"/>
                  </a:lnTo>
                  <a:lnTo>
                    <a:pt x="83820" y="38862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372"/>
          <p:cNvGrpSpPr/>
          <p:nvPr/>
        </p:nvGrpSpPr>
        <p:grpSpPr>
          <a:xfrm>
            <a:off x="1501140" y="5213701"/>
            <a:ext cx="525781" cy="272700"/>
            <a:chOff x="1501140" y="5213701"/>
            <a:chExt cx="525781" cy="272700"/>
          </a:xfrm>
        </p:grpSpPr>
        <p:sp>
          <p:nvSpPr>
            <p:cNvPr id="90" name="SMARTInkShape-2372"/>
            <p:cNvSpPr/>
            <p:nvPr/>
          </p:nvSpPr>
          <p:spPr>
            <a:xfrm>
              <a:off x="1830353" y="5213701"/>
              <a:ext cx="196568" cy="272700"/>
            </a:xfrm>
            <a:custGeom>
              <a:avLst/>
              <a:gdLst/>
              <a:ahLst/>
              <a:cxnLst/>
              <a:rect l="0" t="0" r="0" b="0"/>
              <a:pathLst>
                <a:path w="196568" h="272700">
                  <a:moveTo>
                    <a:pt x="13687" y="28859"/>
                  </a:moveTo>
                  <a:lnTo>
                    <a:pt x="9641" y="28859"/>
                  </a:lnTo>
                  <a:lnTo>
                    <a:pt x="9296" y="28012"/>
                  </a:lnTo>
                  <a:lnTo>
                    <a:pt x="12569" y="20570"/>
                  </a:lnTo>
                  <a:lnTo>
                    <a:pt x="12941" y="18252"/>
                  </a:lnTo>
                  <a:lnTo>
                    <a:pt x="14036" y="16708"/>
                  </a:lnTo>
                  <a:lnTo>
                    <a:pt x="15613" y="15678"/>
                  </a:lnTo>
                  <a:lnTo>
                    <a:pt x="19623" y="13687"/>
                  </a:lnTo>
                  <a:lnTo>
                    <a:pt x="24227" y="9980"/>
                  </a:lnTo>
                  <a:lnTo>
                    <a:pt x="31353" y="7768"/>
                  </a:lnTo>
                  <a:lnTo>
                    <a:pt x="44886" y="4265"/>
                  </a:lnTo>
                  <a:lnTo>
                    <a:pt x="59620" y="123"/>
                  </a:lnTo>
                  <a:lnTo>
                    <a:pt x="70508" y="0"/>
                  </a:lnTo>
                  <a:lnTo>
                    <a:pt x="107815" y="11444"/>
                  </a:lnTo>
                  <a:lnTo>
                    <a:pt x="127937" y="19653"/>
                  </a:lnTo>
                  <a:lnTo>
                    <a:pt x="144152" y="32434"/>
                  </a:lnTo>
                  <a:lnTo>
                    <a:pt x="154696" y="47792"/>
                  </a:lnTo>
                  <a:lnTo>
                    <a:pt x="162335" y="68053"/>
                  </a:lnTo>
                  <a:lnTo>
                    <a:pt x="164128" y="90143"/>
                  </a:lnTo>
                  <a:lnTo>
                    <a:pt x="158827" y="112775"/>
                  </a:lnTo>
                  <a:lnTo>
                    <a:pt x="151289" y="127962"/>
                  </a:lnTo>
                  <a:lnTo>
                    <a:pt x="121679" y="159993"/>
                  </a:lnTo>
                  <a:lnTo>
                    <a:pt x="116162" y="167082"/>
                  </a:lnTo>
                  <a:lnTo>
                    <a:pt x="101000" y="177215"/>
                  </a:lnTo>
                  <a:lnTo>
                    <a:pt x="77939" y="189938"/>
                  </a:lnTo>
                  <a:lnTo>
                    <a:pt x="58124" y="202175"/>
                  </a:lnTo>
                  <a:lnTo>
                    <a:pt x="38424" y="208905"/>
                  </a:lnTo>
                  <a:lnTo>
                    <a:pt x="11702" y="211573"/>
                  </a:lnTo>
                  <a:lnTo>
                    <a:pt x="6313" y="209407"/>
                  </a:lnTo>
                  <a:lnTo>
                    <a:pt x="0" y="205163"/>
                  </a:lnTo>
                  <a:lnTo>
                    <a:pt x="1395" y="200067"/>
                  </a:lnTo>
                  <a:lnTo>
                    <a:pt x="5144" y="191088"/>
                  </a:lnTo>
                  <a:lnTo>
                    <a:pt x="13884" y="181443"/>
                  </a:lnTo>
                  <a:lnTo>
                    <a:pt x="22523" y="177107"/>
                  </a:lnTo>
                  <a:lnTo>
                    <a:pt x="52892" y="173842"/>
                  </a:lnTo>
                  <a:lnTo>
                    <a:pt x="70287" y="179762"/>
                  </a:lnTo>
                  <a:lnTo>
                    <a:pt x="85020" y="187494"/>
                  </a:lnTo>
                  <a:lnTo>
                    <a:pt x="118894" y="218022"/>
                  </a:lnTo>
                  <a:lnTo>
                    <a:pt x="153449" y="247212"/>
                  </a:lnTo>
                  <a:lnTo>
                    <a:pt x="175977" y="263305"/>
                  </a:lnTo>
                  <a:lnTo>
                    <a:pt x="196567" y="27269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373"/>
            <p:cNvSpPr/>
            <p:nvPr/>
          </p:nvSpPr>
          <p:spPr>
            <a:xfrm>
              <a:off x="1501140" y="5242560"/>
              <a:ext cx="38101" cy="228601"/>
            </a:xfrm>
            <a:custGeom>
              <a:avLst/>
              <a:gdLst/>
              <a:ahLst/>
              <a:cxnLst/>
              <a:rect l="0" t="0" r="0" b="0"/>
              <a:pathLst>
                <a:path w="38101" h="228601">
                  <a:moveTo>
                    <a:pt x="38100" y="0"/>
                  </a:moveTo>
                  <a:lnTo>
                    <a:pt x="30009" y="4045"/>
                  </a:lnTo>
                  <a:lnTo>
                    <a:pt x="27626" y="6083"/>
                  </a:lnTo>
                  <a:lnTo>
                    <a:pt x="24978" y="10606"/>
                  </a:lnTo>
                  <a:lnTo>
                    <a:pt x="22915" y="48427"/>
                  </a:lnTo>
                  <a:lnTo>
                    <a:pt x="26640" y="80402"/>
                  </a:lnTo>
                  <a:lnTo>
                    <a:pt x="23606" y="113625"/>
                  </a:lnTo>
                  <a:lnTo>
                    <a:pt x="22160" y="144646"/>
                  </a:lnTo>
                  <a:lnTo>
                    <a:pt x="16318" y="178817"/>
                  </a:lnTo>
                  <a:lnTo>
                    <a:pt x="4728" y="214731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373"/>
          <p:cNvGrpSpPr/>
          <p:nvPr/>
        </p:nvGrpSpPr>
        <p:grpSpPr>
          <a:xfrm>
            <a:off x="5251460" y="5151537"/>
            <a:ext cx="1223576" cy="288969"/>
            <a:chOff x="5251460" y="5151537"/>
            <a:chExt cx="1223576" cy="288969"/>
          </a:xfrm>
        </p:grpSpPr>
        <p:sp>
          <p:nvSpPr>
            <p:cNvPr id="93" name="SMARTInkShape-2374"/>
            <p:cNvSpPr/>
            <p:nvPr/>
          </p:nvSpPr>
          <p:spPr>
            <a:xfrm>
              <a:off x="5251460" y="5173980"/>
              <a:ext cx="151121" cy="266526"/>
            </a:xfrm>
            <a:custGeom>
              <a:avLst/>
              <a:gdLst/>
              <a:ahLst/>
              <a:cxnLst/>
              <a:rect l="0" t="0" r="0" b="0"/>
              <a:pathLst>
                <a:path w="151121" h="266526">
                  <a:moveTo>
                    <a:pt x="36820" y="0"/>
                  </a:moveTo>
                  <a:lnTo>
                    <a:pt x="26213" y="0"/>
                  </a:lnTo>
                  <a:lnTo>
                    <a:pt x="8864" y="6560"/>
                  </a:lnTo>
                  <a:lnTo>
                    <a:pt x="3043" y="15396"/>
                  </a:lnTo>
                  <a:lnTo>
                    <a:pt x="0" y="24694"/>
                  </a:lnTo>
                  <a:lnTo>
                    <a:pt x="1546" y="32423"/>
                  </a:lnTo>
                  <a:lnTo>
                    <a:pt x="14149" y="63638"/>
                  </a:lnTo>
                  <a:lnTo>
                    <a:pt x="42139" y="100354"/>
                  </a:lnTo>
                  <a:lnTo>
                    <a:pt x="73362" y="137329"/>
                  </a:lnTo>
                  <a:lnTo>
                    <a:pt x="100114" y="175282"/>
                  </a:lnTo>
                  <a:lnTo>
                    <a:pt x="121648" y="213363"/>
                  </a:lnTo>
                  <a:lnTo>
                    <a:pt x="126300" y="232175"/>
                  </a:lnTo>
                  <a:lnTo>
                    <a:pt x="125131" y="243171"/>
                  </a:lnTo>
                  <a:lnTo>
                    <a:pt x="121789" y="252856"/>
                  </a:lnTo>
                  <a:lnTo>
                    <a:pt x="117482" y="259982"/>
                  </a:lnTo>
                  <a:lnTo>
                    <a:pt x="112745" y="263714"/>
                  </a:lnTo>
                  <a:lnTo>
                    <a:pt x="110297" y="264710"/>
                  </a:lnTo>
                  <a:lnTo>
                    <a:pt x="78057" y="266525"/>
                  </a:lnTo>
                  <a:lnTo>
                    <a:pt x="62397" y="262603"/>
                  </a:lnTo>
                  <a:lnTo>
                    <a:pt x="27517" y="239374"/>
                  </a:lnTo>
                  <a:lnTo>
                    <a:pt x="17506" y="230475"/>
                  </a:lnTo>
                  <a:lnTo>
                    <a:pt x="11867" y="222096"/>
                  </a:lnTo>
                  <a:lnTo>
                    <a:pt x="7977" y="207857"/>
                  </a:lnTo>
                  <a:lnTo>
                    <a:pt x="6825" y="192914"/>
                  </a:lnTo>
                  <a:lnTo>
                    <a:pt x="23549" y="155988"/>
                  </a:lnTo>
                  <a:lnTo>
                    <a:pt x="41097" y="129590"/>
                  </a:lnTo>
                  <a:lnTo>
                    <a:pt x="77678" y="97594"/>
                  </a:lnTo>
                  <a:lnTo>
                    <a:pt x="113952" y="79057"/>
                  </a:lnTo>
                  <a:lnTo>
                    <a:pt x="143428" y="55603"/>
                  </a:lnTo>
                  <a:lnTo>
                    <a:pt x="145991" y="54848"/>
                  </a:lnTo>
                  <a:lnTo>
                    <a:pt x="147701" y="53499"/>
                  </a:lnTo>
                  <a:lnTo>
                    <a:pt x="151120" y="4572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375"/>
            <p:cNvSpPr/>
            <p:nvPr/>
          </p:nvSpPr>
          <p:spPr>
            <a:xfrm>
              <a:off x="5693823" y="5166860"/>
              <a:ext cx="203914" cy="250960"/>
            </a:xfrm>
            <a:custGeom>
              <a:avLst/>
              <a:gdLst/>
              <a:ahLst/>
              <a:cxnLst/>
              <a:rect l="0" t="0" r="0" b="0"/>
              <a:pathLst>
                <a:path w="203914" h="250960">
                  <a:moveTo>
                    <a:pt x="188816" y="37600"/>
                  </a:moveTo>
                  <a:lnTo>
                    <a:pt x="188816" y="33555"/>
                  </a:lnTo>
                  <a:lnTo>
                    <a:pt x="187970" y="32363"/>
                  </a:lnTo>
                  <a:lnTo>
                    <a:pt x="186559" y="31568"/>
                  </a:lnTo>
                  <a:lnTo>
                    <a:pt x="184771" y="31039"/>
                  </a:lnTo>
                  <a:lnTo>
                    <a:pt x="173378" y="21830"/>
                  </a:lnTo>
                  <a:lnTo>
                    <a:pt x="155287" y="8050"/>
                  </a:lnTo>
                  <a:lnTo>
                    <a:pt x="143999" y="3300"/>
                  </a:lnTo>
                  <a:lnTo>
                    <a:pt x="111732" y="0"/>
                  </a:lnTo>
                  <a:lnTo>
                    <a:pt x="79704" y="1856"/>
                  </a:lnTo>
                  <a:lnTo>
                    <a:pt x="53194" y="10075"/>
                  </a:lnTo>
                  <a:lnTo>
                    <a:pt x="20689" y="27672"/>
                  </a:lnTo>
                  <a:lnTo>
                    <a:pt x="4002" y="46620"/>
                  </a:lnTo>
                  <a:lnTo>
                    <a:pt x="843" y="54591"/>
                  </a:lnTo>
                  <a:lnTo>
                    <a:pt x="0" y="59087"/>
                  </a:lnTo>
                  <a:lnTo>
                    <a:pt x="1323" y="66340"/>
                  </a:lnTo>
                  <a:lnTo>
                    <a:pt x="5579" y="73234"/>
                  </a:lnTo>
                  <a:lnTo>
                    <a:pt x="17496" y="85787"/>
                  </a:lnTo>
                  <a:lnTo>
                    <a:pt x="26878" y="92318"/>
                  </a:lnTo>
                  <a:lnTo>
                    <a:pt x="45726" y="96710"/>
                  </a:lnTo>
                  <a:lnTo>
                    <a:pt x="82359" y="98316"/>
                  </a:lnTo>
                  <a:lnTo>
                    <a:pt x="105062" y="96229"/>
                  </a:lnTo>
                  <a:lnTo>
                    <a:pt x="142433" y="85373"/>
                  </a:lnTo>
                  <a:lnTo>
                    <a:pt x="158140" y="81670"/>
                  </a:lnTo>
                  <a:lnTo>
                    <a:pt x="186542" y="67935"/>
                  </a:lnTo>
                  <a:lnTo>
                    <a:pt x="192885" y="63782"/>
                  </a:lnTo>
                  <a:lnTo>
                    <a:pt x="202418" y="60897"/>
                  </a:lnTo>
                  <a:lnTo>
                    <a:pt x="202964" y="61598"/>
                  </a:lnTo>
                  <a:lnTo>
                    <a:pt x="203841" y="68807"/>
                  </a:lnTo>
                  <a:lnTo>
                    <a:pt x="203913" y="71104"/>
                  </a:lnTo>
                  <a:lnTo>
                    <a:pt x="201734" y="75915"/>
                  </a:lnTo>
                  <a:lnTo>
                    <a:pt x="186141" y="104098"/>
                  </a:lnTo>
                  <a:lnTo>
                    <a:pt x="179589" y="137389"/>
                  </a:lnTo>
                  <a:lnTo>
                    <a:pt x="169131" y="174009"/>
                  </a:lnTo>
                  <a:lnTo>
                    <a:pt x="166235" y="207491"/>
                  </a:lnTo>
                  <a:lnTo>
                    <a:pt x="165993" y="229096"/>
                  </a:lnTo>
                  <a:lnTo>
                    <a:pt x="168231" y="235034"/>
                  </a:lnTo>
                  <a:lnTo>
                    <a:pt x="181196" y="25095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376"/>
            <p:cNvSpPr/>
            <p:nvPr/>
          </p:nvSpPr>
          <p:spPr>
            <a:xfrm>
              <a:off x="6164580" y="5181600"/>
              <a:ext cx="91440" cy="198120"/>
            </a:xfrm>
            <a:custGeom>
              <a:avLst/>
              <a:gdLst/>
              <a:ahLst/>
              <a:cxnLst/>
              <a:rect l="0" t="0" r="0" b="0"/>
              <a:pathLst>
                <a:path w="91440" h="198120">
                  <a:moveTo>
                    <a:pt x="91439" y="0"/>
                  </a:moveTo>
                  <a:lnTo>
                    <a:pt x="91439" y="4045"/>
                  </a:lnTo>
                  <a:lnTo>
                    <a:pt x="89181" y="8289"/>
                  </a:lnTo>
                  <a:lnTo>
                    <a:pt x="87394" y="10605"/>
                  </a:lnTo>
                  <a:lnTo>
                    <a:pt x="85408" y="17695"/>
                  </a:lnTo>
                  <a:lnTo>
                    <a:pt x="83679" y="25644"/>
                  </a:lnTo>
                  <a:lnTo>
                    <a:pt x="60134" y="62163"/>
                  </a:lnTo>
                  <a:lnTo>
                    <a:pt x="40688" y="93981"/>
                  </a:lnTo>
                  <a:lnTo>
                    <a:pt x="17451" y="129874"/>
                  </a:lnTo>
                  <a:lnTo>
                    <a:pt x="2883" y="157137"/>
                  </a:lnTo>
                  <a:lnTo>
                    <a:pt x="379" y="177576"/>
                  </a:lnTo>
                  <a:lnTo>
                    <a:pt x="0" y="19811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377"/>
            <p:cNvSpPr/>
            <p:nvPr/>
          </p:nvSpPr>
          <p:spPr>
            <a:xfrm>
              <a:off x="6288450" y="5234939"/>
              <a:ext cx="186586" cy="188785"/>
            </a:xfrm>
            <a:custGeom>
              <a:avLst/>
              <a:gdLst/>
              <a:ahLst/>
              <a:cxnLst/>
              <a:rect l="0" t="0" r="0" b="0"/>
              <a:pathLst>
                <a:path w="186586" h="188785">
                  <a:moveTo>
                    <a:pt x="112350" y="0"/>
                  </a:moveTo>
                  <a:lnTo>
                    <a:pt x="108304" y="0"/>
                  </a:lnTo>
                  <a:lnTo>
                    <a:pt x="104060" y="2258"/>
                  </a:lnTo>
                  <a:lnTo>
                    <a:pt x="66414" y="25177"/>
                  </a:lnTo>
                  <a:lnTo>
                    <a:pt x="46267" y="47683"/>
                  </a:lnTo>
                  <a:lnTo>
                    <a:pt x="20904" y="81821"/>
                  </a:lnTo>
                  <a:lnTo>
                    <a:pt x="11594" y="93939"/>
                  </a:lnTo>
                  <a:lnTo>
                    <a:pt x="2439" y="114194"/>
                  </a:lnTo>
                  <a:lnTo>
                    <a:pt x="0" y="125824"/>
                  </a:lnTo>
                  <a:lnTo>
                    <a:pt x="2672" y="145937"/>
                  </a:lnTo>
                  <a:lnTo>
                    <a:pt x="8827" y="159893"/>
                  </a:lnTo>
                  <a:lnTo>
                    <a:pt x="20058" y="173435"/>
                  </a:lnTo>
                  <a:lnTo>
                    <a:pt x="29280" y="178683"/>
                  </a:lnTo>
                  <a:lnTo>
                    <a:pt x="67365" y="188543"/>
                  </a:lnTo>
                  <a:lnTo>
                    <a:pt x="82196" y="188784"/>
                  </a:lnTo>
                  <a:lnTo>
                    <a:pt x="120013" y="179780"/>
                  </a:lnTo>
                  <a:lnTo>
                    <a:pt x="149611" y="163986"/>
                  </a:lnTo>
                  <a:lnTo>
                    <a:pt x="166382" y="149530"/>
                  </a:lnTo>
                  <a:lnTo>
                    <a:pt x="177089" y="133676"/>
                  </a:lnTo>
                  <a:lnTo>
                    <a:pt x="184778" y="113268"/>
                  </a:lnTo>
                  <a:lnTo>
                    <a:pt x="186585" y="91135"/>
                  </a:lnTo>
                  <a:lnTo>
                    <a:pt x="180040" y="63158"/>
                  </a:lnTo>
                  <a:lnTo>
                    <a:pt x="174607" y="51777"/>
                  </a:lnTo>
                  <a:lnTo>
                    <a:pt x="150450" y="1524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378"/>
            <p:cNvSpPr/>
            <p:nvPr/>
          </p:nvSpPr>
          <p:spPr>
            <a:xfrm>
              <a:off x="5311139" y="5151537"/>
              <a:ext cx="121922" cy="30064"/>
            </a:xfrm>
            <a:custGeom>
              <a:avLst/>
              <a:gdLst/>
              <a:ahLst/>
              <a:cxnLst/>
              <a:rect l="0" t="0" r="0" b="0"/>
              <a:pathLst>
                <a:path w="121922" h="30064">
                  <a:moveTo>
                    <a:pt x="121921" y="30063"/>
                  </a:moveTo>
                  <a:lnTo>
                    <a:pt x="117876" y="30063"/>
                  </a:lnTo>
                  <a:lnTo>
                    <a:pt x="116684" y="29216"/>
                  </a:lnTo>
                  <a:lnTo>
                    <a:pt x="115889" y="27805"/>
                  </a:lnTo>
                  <a:lnTo>
                    <a:pt x="115360" y="26017"/>
                  </a:lnTo>
                  <a:lnTo>
                    <a:pt x="107833" y="16195"/>
                  </a:lnTo>
                  <a:lnTo>
                    <a:pt x="99978" y="9010"/>
                  </a:lnTo>
                  <a:lnTo>
                    <a:pt x="87667" y="2752"/>
                  </a:lnTo>
                  <a:lnTo>
                    <a:pt x="63338" y="0"/>
                  </a:lnTo>
                  <a:lnTo>
                    <a:pt x="27931" y="7367"/>
                  </a:lnTo>
                  <a:lnTo>
                    <a:pt x="0" y="14823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SMARTInkShape-2379"/>
          <p:cNvSpPr/>
          <p:nvPr/>
        </p:nvSpPr>
        <p:spPr>
          <a:xfrm>
            <a:off x="1569720" y="5510350"/>
            <a:ext cx="426721" cy="227511"/>
          </a:xfrm>
          <a:custGeom>
            <a:avLst/>
            <a:gdLst/>
            <a:ahLst/>
            <a:cxnLst/>
            <a:rect l="0" t="0" r="0" b="0"/>
            <a:pathLst>
              <a:path w="426721" h="227511">
                <a:moveTo>
                  <a:pt x="53339" y="197030"/>
                </a:moveTo>
                <a:lnTo>
                  <a:pt x="38108" y="197030"/>
                </a:lnTo>
                <a:lnTo>
                  <a:pt x="38100" y="163998"/>
                </a:lnTo>
                <a:lnTo>
                  <a:pt x="30950" y="128251"/>
                </a:lnTo>
                <a:lnTo>
                  <a:pt x="28361" y="110893"/>
                </a:lnTo>
                <a:lnTo>
                  <a:pt x="21085" y="75575"/>
                </a:lnTo>
                <a:lnTo>
                  <a:pt x="16971" y="60008"/>
                </a:lnTo>
                <a:lnTo>
                  <a:pt x="15163" y="50618"/>
                </a:lnTo>
                <a:lnTo>
                  <a:pt x="10231" y="39725"/>
                </a:lnTo>
                <a:lnTo>
                  <a:pt x="7547" y="26995"/>
                </a:lnTo>
                <a:lnTo>
                  <a:pt x="774" y="14542"/>
                </a:lnTo>
                <a:lnTo>
                  <a:pt x="2" y="0"/>
                </a:lnTo>
                <a:lnTo>
                  <a:pt x="0" y="5566"/>
                </a:lnTo>
                <a:lnTo>
                  <a:pt x="2257" y="6101"/>
                </a:lnTo>
                <a:lnTo>
                  <a:pt x="4045" y="6244"/>
                </a:lnTo>
                <a:lnTo>
                  <a:pt x="40835" y="17874"/>
                </a:lnTo>
                <a:lnTo>
                  <a:pt x="76560" y="27287"/>
                </a:lnTo>
                <a:lnTo>
                  <a:pt x="110796" y="33019"/>
                </a:lnTo>
                <a:lnTo>
                  <a:pt x="140167" y="35827"/>
                </a:lnTo>
                <a:lnTo>
                  <a:pt x="175195" y="42013"/>
                </a:lnTo>
                <a:lnTo>
                  <a:pt x="211591" y="44113"/>
                </a:lnTo>
                <a:lnTo>
                  <a:pt x="247535" y="48572"/>
                </a:lnTo>
                <a:lnTo>
                  <a:pt x="281164" y="51523"/>
                </a:lnTo>
                <a:lnTo>
                  <a:pt x="315892" y="52153"/>
                </a:lnTo>
                <a:lnTo>
                  <a:pt x="342739" y="53077"/>
                </a:lnTo>
                <a:lnTo>
                  <a:pt x="378584" y="59398"/>
                </a:lnTo>
                <a:lnTo>
                  <a:pt x="402656" y="59867"/>
                </a:lnTo>
                <a:lnTo>
                  <a:pt x="410315" y="66430"/>
                </a:lnTo>
                <a:lnTo>
                  <a:pt x="410962" y="69276"/>
                </a:lnTo>
                <a:lnTo>
                  <a:pt x="411471" y="104272"/>
                </a:lnTo>
                <a:lnTo>
                  <a:pt x="411479" y="137682"/>
                </a:lnTo>
                <a:lnTo>
                  <a:pt x="412326" y="160785"/>
                </a:lnTo>
                <a:lnTo>
                  <a:pt x="419240" y="197126"/>
                </a:lnTo>
                <a:lnTo>
                  <a:pt x="426720" y="22751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SMARTInkShape-Group375"/>
          <p:cNvGrpSpPr/>
          <p:nvPr/>
        </p:nvGrpSpPr>
        <p:grpSpPr>
          <a:xfrm>
            <a:off x="1630679" y="5234939"/>
            <a:ext cx="266701" cy="274322"/>
            <a:chOff x="1630679" y="5234939"/>
            <a:chExt cx="266701" cy="274322"/>
          </a:xfrm>
        </p:grpSpPr>
        <p:sp>
          <p:nvSpPr>
            <p:cNvPr id="100" name="SMARTInkShape-2380"/>
            <p:cNvSpPr/>
            <p:nvPr/>
          </p:nvSpPr>
          <p:spPr>
            <a:xfrm>
              <a:off x="1630679" y="5234939"/>
              <a:ext cx="38101" cy="182881"/>
            </a:xfrm>
            <a:custGeom>
              <a:avLst/>
              <a:gdLst/>
              <a:ahLst/>
              <a:cxnLst/>
              <a:rect l="0" t="0" r="0" b="0"/>
              <a:pathLst>
                <a:path w="38101" h="182881">
                  <a:moveTo>
                    <a:pt x="38100" y="0"/>
                  </a:moveTo>
                  <a:lnTo>
                    <a:pt x="38100" y="17913"/>
                  </a:lnTo>
                  <a:lnTo>
                    <a:pt x="30951" y="53544"/>
                  </a:lnTo>
                  <a:lnTo>
                    <a:pt x="29843" y="63591"/>
                  </a:lnTo>
                  <a:lnTo>
                    <a:pt x="17312" y="101324"/>
                  </a:lnTo>
                  <a:lnTo>
                    <a:pt x="13596" y="120334"/>
                  </a:lnTo>
                  <a:lnTo>
                    <a:pt x="1410" y="157388"/>
                  </a:lnTo>
                  <a:lnTo>
                    <a:pt x="0" y="1828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381"/>
            <p:cNvSpPr/>
            <p:nvPr/>
          </p:nvSpPr>
          <p:spPr>
            <a:xfrm>
              <a:off x="1691771" y="5288282"/>
              <a:ext cx="98546" cy="129406"/>
            </a:xfrm>
            <a:custGeom>
              <a:avLst/>
              <a:gdLst/>
              <a:ahLst/>
              <a:cxnLst/>
              <a:rect l="0" t="0" r="0" b="0"/>
              <a:pathLst>
                <a:path w="98546" h="129406">
                  <a:moveTo>
                    <a:pt x="60829" y="7618"/>
                  </a:moveTo>
                  <a:lnTo>
                    <a:pt x="60829" y="1057"/>
                  </a:lnTo>
                  <a:lnTo>
                    <a:pt x="59982" y="703"/>
                  </a:lnTo>
                  <a:lnTo>
                    <a:pt x="45930" y="0"/>
                  </a:lnTo>
                  <a:lnTo>
                    <a:pt x="37599" y="4043"/>
                  </a:lnTo>
                  <a:lnTo>
                    <a:pt x="35182" y="6928"/>
                  </a:lnTo>
                  <a:lnTo>
                    <a:pt x="17477" y="41458"/>
                  </a:lnTo>
                  <a:lnTo>
                    <a:pt x="2116" y="73988"/>
                  </a:lnTo>
                  <a:lnTo>
                    <a:pt x="0" y="100409"/>
                  </a:lnTo>
                  <a:lnTo>
                    <a:pt x="2185" y="106149"/>
                  </a:lnTo>
                  <a:lnTo>
                    <a:pt x="17784" y="124427"/>
                  </a:lnTo>
                  <a:lnTo>
                    <a:pt x="22789" y="127266"/>
                  </a:lnTo>
                  <a:lnTo>
                    <a:pt x="32624" y="128865"/>
                  </a:lnTo>
                  <a:lnTo>
                    <a:pt x="47073" y="129405"/>
                  </a:lnTo>
                  <a:lnTo>
                    <a:pt x="59481" y="125453"/>
                  </a:lnTo>
                  <a:lnTo>
                    <a:pt x="73607" y="115686"/>
                  </a:lnTo>
                  <a:lnTo>
                    <a:pt x="82312" y="107577"/>
                  </a:lnTo>
                  <a:lnTo>
                    <a:pt x="87310" y="98328"/>
                  </a:lnTo>
                  <a:lnTo>
                    <a:pt x="97635" y="63455"/>
                  </a:lnTo>
                  <a:lnTo>
                    <a:pt x="98545" y="52290"/>
                  </a:lnTo>
                  <a:lnTo>
                    <a:pt x="91146" y="21801"/>
                  </a:lnTo>
                  <a:lnTo>
                    <a:pt x="89506" y="19613"/>
                  </a:lnTo>
                  <a:lnTo>
                    <a:pt x="77468" y="8933"/>
                  </a:lnTo>
                  <a:lnTo>
                    <a:pt x="74433" y="8202"/>
                  </a:lnTo>
                  <a:lnTo>
                    <a:pt x="68449" y="761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382"/>
            <p:cNvSpPr/>
            <p:nvPr/>
          </p:nvSpPr>
          <p:spPr>
            <a:xfrm>
              <a:off x="1790700" y="5417819"/>
              <a:ext cx="106680" cy="76201"/>
            </a:xfrm>
            <a:custGeom>
              <a:avLst/>
              <a:gdLst/>
              <a:ahLst/>
              <a:cxnLst/>
              <a:rect l="0" t="0" r="0" b="0"/>
              <a:pathLst>
                <a:path w="106680" h="76201">
                  <a:moveTo>
                    <a:pt x="106679" y="0"/>
                  </a:moveTo>
                  <a:lnTo>
                    <a:pt x="102634" y="0"/>
                  </a:lnTo>
                  <a:lnTo>
                    <a:pt x="98391" y="2258"/>
                  </a:lnTo>
                  <a:lnTo>
                    <a:pt x="93682" y="5237"/>
                  </a:lnTo>
                  <a:lnTo>
                    <a:pt x="88767" y="6562"/>
                  </a:lnTo>
                  <a:lnTo>
                    <a:pt x="83761" y="11665"/>
                  </a:lnTo>
                  <a:lnTo>
                    <a:pt x="73648" y="24694"/>
                  </a:lnTo>
                  <a:lnTo>
                    <a:pt x="54927" y="40265"/>
                  </a:lnTo>
                  <a:lnTo>
                    <a:pt x="48965" y="47529"/>
                  </a:lnTo>
                  <a:lnTo>
                    <a:pt x="28691" y="58914"/>
                  </a:lnTo>
                  <a:lnTo>
                    <a:pt x="23741" y="65340"/>
                  </a:lnTo>
                  <a:lnTo>
                    <a:pt x="19582" y="67140"/>
                  </a:lnTo>
                  <a:lnTo>
                    <a:pt x="18135" y="68467"/>
                  </a:lnTo>
                  <a:lnTo>
                    <a:pt x="16526" y="72199"/>
                  </a:lnTo>
                  <a:lnTo>
                    <a:pt x="15251" y="73533"/>
                  </a:lnTo>
                  <a:lnTo>
                    <a:pt x="11576" y="7501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383"/>
            <p:cNvSpPr/>
            <p:nvPr/>
          </p:nvSpPr>
          <p:spPr>
            <a:xfrm>
              <a:off x="1828893" y="5387339"/>
              <a:ext cx="60867" cy="121922"/>
            </a:xfrm>
            <a:custGeom>
              <a:avLst/>
              <a:gdLst/>
              <a:ahLst/>
              <a:cxnLst/>
              <a:rect l="0" t="0" r="0" b="0"/>
              <a:pathLst>
                <a:path w="60867" h="121922">
                  <a:moveTo>
                    <a:pt x="7527" y="0"/>
                  </a:moveTo>
                  <a:lnTo>
                    <a:pt x="7527" y="4045"/>
                  </a:lnTo>
                  <a:lnTo>
                    <a:pt x="6680" y="5237"/>
                  </a:lnTo>
                  <a:lnTo>
                    <a:pt x="5269" y="6032"/>
                  </a:lnTo>
                  <a:lnTo>
                    <a:pt x="3481" y="6561"/>
                  </a:lnTo>
                  <a:lnTo>
                    <a:pt x="2290" y="7761"/>
                  </a:lnTo>
                  <a:lnTo>
                    <a:pt x="220" y="14088"/>
                  </a:lnTo>
                  <a:lnTo>
                    <a:pt x="0" y="22990"/>
                  </a:lnTo>
                  <a:lnTo>
                    <a:pt x="2206" y="29409"/>
                  </a:lnTo>
                  <a:lnTo>
                    <a:pt x="25346" y="66468"/>
                  </a:lnTo>
                  <a:lnTo>
                    <a:pt x="49402" y="99548"/>
                  </a:lnTo>
                  <a:lnTo>
                    <a:pt x="52384" y="108591"/>
                  </a:lnTo>
                  <a:lnTo>
                    <a:pt x="60866" y="1219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376"/>
          <p:cNvGrpSpPr/>
          <p:nvPr/>
        </p:nvGrpSpPr>
        <p:grpSpPr>
          <a:xfrm>
            <a:off x="5372100" y="5394960"/>
            <a:ext cx="975361" cy="327660"/>
            <a:chOff x="5372100" y="5394960"/>
            <a:chExt cx="975361" cy="327660"/>
          </a:xfrm>
        </p:grpSpPr>
        <p:sp>
          <p:nvSpPr>
            <p:cNvPr id="105" name="SMARTInkShape-2384"/>
            <p:cNvSpPr/>
            <p:nvPr/>
          </p:nvSpPr>
          <p:spPr>
            <a:xfrm>
              <a:off x="5372100" y="5394960"/>
              <a:ext cx="579120" cy="327660"/>
            </a:xfrm>
            <a:custGeom>
              <a:avLst/>
              <a:gdLst/>
              <a:ahLst/>
              <a:cxnLst/>
              <a:rect l="0" t="0" r="0" b="0"/>
              <a:pathLst>
                <a:path w="579120" h="327660">
                  <a:moveTo>
                    <a:pt x="22860" y="243840"/>
                  </a:moveTo>
                  <a:lnTo>
                    <a:pt x="18815" y="243840"/>
                  </a:lnTo>
                  <a:lnTo>
                    <a:pt x="17623" y="242993"/>
                  </a:lnTo>
                  <a:lnTo>
                    <a:pt x="16828" y="241582"/>
                  </a:lnTo>
                  <a:lnTo>
                    <a:pt x="15332" y="229972"/>
                  </a:lnTo>
                  <a:lnTo>
                    <a:pt x="15267" y="220916"/>
                  </a:lnTo>
                  <a:lnTo>
                    <a:pt x="17509" y="214460"/>
                  </a:lnTo>
                  <a:lnTo>
                    <a:pt x="20482" y="208768"/>
                  </a:lnTo>
                  <a:lnTo>
                    <a:pt x="22155" y="199958"/>
                  </a:lnTo>
                  <a:lnTo>
                    <a:pt x="22841" y="162632"/>
                  </a:lnTo>
                  <a:lnTo>
                    <a:pt x="22007" y="149128"/>
                  </a:lnTo>
                  <a:lnTo>
                    <a:pt x="15945" y="119315"/>
                  </a:lnTo>
                  <a:lnTo>
                    <a:pt x="14602" y="104967"/>
                  </a:lnTo>
                  <a:lnTo>
                    <a:pt x="9249" y="89847"/>
                  </a:lnTo>
                  <a:lnTo>
                    <a:pt x="7684" y="55974"/>
                  </a:lnTo>
                  <a:lnTo>
                    <a:pt x="7620" y="18696"/>
                  </a:lnTo>
                  <a:lnTo>
                    <a:pt x="7620" y="16775"/>
                  </a:lnTo>
                  <a:lnTo>
                    <a:pt x="1059" y="8813"/>
                  </a:lnTo>
                  <a:lnTo>
                    <a:pt x="0" y="2"/>
                  </a:lnTo>
                  <a:lnTo>
                    <a:pt x="11572" y="0"/>
                  </a:lnTo>
                  <a:lnTo>
                    <a:pt x="15867" y="2257"/>
                  </a:lnTo>
                  <a:lnTo>
                    <a:pt x="18198" y="4045"/>
                  </a:lnTo>
                  <a:lnTo>
                    <a:pt x="39342" y="6913"/>
                  </a:lnTo>
                  <a:lnTo>
                    <a:pt x="71852" y="7557"/>
                  </a:lnTo>
                  <a:lnTo>
                    <a:pt x="107110" y="7611"/>
                  </a:lnTo>
                  <a:lnTo>
                    <a:pt x="144836" y="9876"/>
                  </a:lnTo>
                  <a:lnTo>
                    <a:pt x="179316" y="14180"/>
                  </a:lnTo>
                  <a:lnTo>
                    <a:pt x="212656" y="15877"/>
                  </a:lnTo>
                  <a:lnTo>
                    <a:pt x="243700" y="21229"/>
                  </a:lnTo>
                  <a:lnTo>
                    <a:pt x="278337" y="22538"/>
                  </a:lnTo>
                  <a:lnTo>
                    <a:pt x="310861" y="28033"/>
                  </a:lnTo>
                  <a:lnTo>
                    <a:pt x="343865" y="30157"/>
                  </a:lnTo>
                  <a:lnTo>
                    <a:pt x="378098" y="30451"/>
                  </a:lnTo>
                  <a:lnTo>
                    <a:pt x="406238" y="31325"/>
                  </a:lnTo>
                  <a:lnTo>
                    <a:pt x="420823" y="36510"/>
                  </a:lnTo>
                  <a:lnTo>
                    <a:pt x="457154" y="38087"/>
                  </a:lnTo>
                  <a:lnTo>
                    <a:pt x="474977" y="38099"/>
                  </a:lnTo>
                  <a:lnTo>
                    <a:pt x="476671" y="38946"/>
                  </a:lnTo>
                  <a:lnTo>
                    <a:pt x="477801" y="40357"/>
                  </a:lnTo>
                  <a:lnTo>
                    <a:pt x="478553" y="42144"/>
                  </a:lnTo>
                  <a:lnTo>
                    <a:pt x="479902" y="43336"/>
                  </a:lnTo>
                  <a:lnTo>
                    <a:pt x="486488" y="45406"/>
                  </a:lnTo>
                  <a:lnTo>
                    <a:pt x="505803" y="63850"/>
                  </a:lnTo>
                  <a:lnTo>
                    <a:pt x="508434" y="68735"/>
                  </a:lnTo>
                  <a:lnTo>
                    <a:pt x="510451" y="73729"/>
                  </a:lnTo>
                  <a:lnTo>
                    <a:pt x="531184" y="99061"/>
                  </a:lnTo>
                  <a:lnTo>
                    <a:pt x="533262" y="104140"/>
                  </a:lnTo>
                  <a:lnTo>
                    <a:pt x="538345" y="111760"/>
                  </a:lnTo>
                  <a:lnTo>
                    <a:pt x="540227" y="120226"/>
                  </a:lnTo>
                  <a:lnTo>
                    <a:pt x="541632" y="132236"/>
                  </a:lnTo>
                  <a:lnTo>
                    <a:pt x="554186" y="160549"/>
                  </a:lnTo>
                  <a:lnTo>
                    <a:pt x="558464" y="198604"/>
                  </a:lnTo>
                  <a:lnTo>
                    <a:pt x="562274" y="213503"/>
                  </a:lnTo>
                  <a:lnTo>
                    <a:pt x="564013" y="222737"/>
                  </a:lnTo>
                  <a:lnTo>
                    <a:pt x="568905" y="233541"/>
                  </a:lnTo>
                  <a:lnTo>
                    <a:pt x="571398" y="267828"/>
                  </a:lnTo>
                  <a:lnTo>
                    <a:pt x="571498" y="304644"/>
                  </a:lnTo>
                  <a:lnTo>
                    <a:pt x="571500" y="314929"/>
                  </a:lnTo>
                  <a:lnTo>
                    <a:pt x="573757" y="320026"/>
                  </a:lnTo>
                  <a:lnTo>
                    <a:pt x="579119" y="32765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385"/>
            <p:cNvSpPr/>
            <p:nvPr/>
          </p:nvSpPr>
          <p:spPr>
            <a:xfrm>
              <a:off x="5867400" y="5425439"/>
              <a:ext cx="480061" cy="175262"/>
            </a:xfrm>
            <a:custGeom>
              <a:avLst/>
              <a:gdLst/>
              <a:ahLst/>
              <a:cxnLst/>
              <a:rect l="0" t="0" r="0" b="0"/>
              <a:pathLst>
                <a:path w="480061" h="175262">
                  <a:moveTo>
                    <a:pt x="0" y="0"/>
                  </a:moveTo>
                  <a:lnTo>
                    <a:pt x="17912" y="0"/>
                  </a:lnTo>
                  <a:lnTo>
                    <a:pt x="53543" y="9408"/>
                  </a:lnTo>
                  <a:lnTo>
                    <a:pt x="64437" y="12648"/>
                  </a:lnTo>
                  <a:lnTo>
                    <a:pt x="100901" y="15013"/>
                  </a:lnTo>
                  <a:lnTo>
                    <a:pt x="124040" y="17453"/>
                  </a:lnTo>
                  <a:lnTo>
                    <a:pt x="161795" y="22386"/>
                  </a:lnTo>
                  <a:lnTo>
                    <a:pt x="199864" y="22819"/>
                  </a:lnTo>
                  <a:lnTo>
                    <a:pt x="235704" y="22857"/>
                  </a:lnTo>
                  <a:lnTo>
                    <a:pt x="272686" y="22860"/>
                  </a:lnTo>
                  <a:lnTo>
                    <a:pt x="283753" y="22013"/>
                  </a:lnTo>
                  <a:lnTo>
                    <a:pt x="319997" y="15711"/>
                  </a:lnTo>
                  <a:lnTo>
                    <a:pt x="330181" y="14603"/>
                  </a:lnTo>
                  <a:lnTo>
                    <a:pt x="355441" y="8345"/>
                  </a:lnTo>
                  <a:lnTo>
                    <a:pt x="382902" y="6837"/>
                  </a:lnTo>
                  <a:lnTo>
                    <a:pt x="398361" y="1068"/>
                  </a:lnTo>
                  <a:lnTo>
                    <a:pt x="435886" y="5"/>
                  </a:lnTo>
                  <a:lnTo>
                    <a:pt x="448164" y="1"/>
                  </a:lnTo>
                  <a:lnTo>
                    <a:pt x="456849" y="7307"/>
                  </a:lnTo>
                  <a:lnTo>
                    <a:pt x="457096" y="11573"/>
                  </a:lnTo>
                  <a:lnTo>
                    <a:pt x="459411" y="15868"/>
                  </a:lnTo>
                  <a:lnTo>
                    <a:pt x="462416" y="20599"/>
                  </a:lnTo>
                  <a:lnTo>
                    <a:pt x="464345" y="30536"/>
                  </a:lnTo>
                  <a:lnTo>
                    <a:pt x="464816" y="68110"/>
                  </a:lnTo>
                  <a:lnTo>
                    <a:pt x="464819" y="104608"/>
                  </a:lnTo>
                  <a:lnTo>
                    <a:pt x="465666" y="139070"/>
                  </a:lnTo>
                  <a:lnTo>
                    <a:pt x="471381" y="154523"/>
                  </a:lnTo>
                  <a:lnTo>
                    <a:pt x="473077" y="165018"/>
                  </a:lnTo>
                  <a:lnTo>
                    <a:pt x="480060" y="17526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377"/>
          <p:cNvGrpSpPr/>
          <p:nvPr/>
        </p:nvGrpSpPr>
        <p:grpSpPr>
          <a:xfrm>
            <a:off x="5578161" y="5585460"/>
            <a:ext cx="197739" cy="175125"/>
            <a:chOff x="5578161" y="5585460"/>
            <a:chExt cx="197739" cy="175125"/>
          </a:xfrm>
        </p:grpSpPr>
        <p:sp>
          <p:nvSpPr>
            <p:cNvPr id="108" name="SMARTInkShape-2386"/>
            <p:cNvSpPr/>
            <p:nvPr/>
          </p:nvSpPr>
          <p:spPr>
            <a:xfrm>
              <a:off x="5578161" y="5585460"/>
              <a:ext cx="14920" cy="152401"/>
            </a:xfrm>
            <a:custGeom>
              <a:avLst/>
              <a:gdLst/>
              <a:ahLst/>
              <a:cxnLst/>
              <a:rect l="0" t="0" r="0" b="0"/>
              <a:pathLst>
                <a:path w="14920" h="152401">
                  <a:moveTo>
                    <a:pt x="14919" y="0"/>
                  </a:moveTo>
                  <a:lnTo>
                    <a:pt x="8357" y="0"/>
                  </a:lnTo>
                  <a:lnTo>
                    <a:pt x="8005" y="846"/>
                  </a:lnTo>
                  <a:lnTo>
                    <a:pt x="5180" y="10546"/>
                  </a:lnTo>
                  <a:lnTo>
                    <a:pt x="1308" y="21469"/>
                  </a:lnTo>
                  <a:lnTo>
                    <a:pt x="0" y="36790"/>
                  </a:lnTo>
                  <a:lnTo>
                    <a:pt x="6611" y="71191"/>
                  </a:lnTo>
                  <a:lnTo>
                    <a:pt x="7272" y="107717"/>
                  </a:lnTo>
                  <a:lnTo>
                    <a:pt x="6446" y="124320"/>
                  </a:lnTo>
                  <a:lnTo>
                    <a:pt x="3251" y="130888"/>
                  </a:lnTo>
                  <a:lnTo>
                    <a:pt x="2906" y="133825"/>
                  </a:lnTo>
                  <a:lnTo>
                    <a:pt x="7299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387"/>
            <p:cNvSpPr/>
            <p:nvPr/>
          </p:nvSpPr>
          <p:spPr>
            <a:xfrm>
              <a:off x="5654458" y="5608328"/>
              <a:ext cx="121442" cy="152257"/>
            </a:xfrm>
            <a:custGeom>
              <a:avLst/>
              <a:gdLst/>
              <a:ahLst/>
              <a:cxnLst/>
              <a:rect l="0" t="0" r="0" b="0"/>
              <a:pathLst>
                <a:path w="121442" h="152257">
                  <a:moveTo>
                    <a:pt x="75781" y="7611"/>
                  </a:moveTo>
                  <a:lnTo>
                    <a:pt x="75781" y="1051"/>
                  </a:lnTo>
                  <a:lnTo>
                    <a:pt x="74935" y="698"/>
                  </a:lnTo>
                  <a:lnTo>
                    <a:pt x="57649" y="0"/>
                  </a:lnTo>
                  <a:lnTo>
                    <a:pt x="52764" y="2253"/>
                  </a:lnTo>
                  <a:lnTo>
                    <a:pt x="34964" y="13836"/>
                  </a:lnTo>
                  <a:lnTo>
                    <a:pt x="20213" y="31992"/>
                  </a:lnTo>
                  <a:lnTo>
                    <a:pt x="17217" y="39896"/>
                  </a:lnTo>
                  <a:lnTo>
                    <a:pt x="11250" y="58768"/>
                  </a:lnTo>
                  <a:lnTo>
                    <a:pt x="2764" y="73565"/>
                  </a:lnTo>
                  <a:lnTo>
                    <a:pt x="0" y="96834"/>
                  </a:lnTo>
                  <a:lnTo>
                    <a:pt x="2025" y="104557"/>
                  </a:lnTo>
                  <a:lnTo>
                    <a:pt x="4901" y="111658"/>
                  </a:lnTo>
                  <a:lnTo>
                    <a:pt x="7366" y="124330"/>
                  </a:lnTo>
                  <a:lnTo>
                    <a:pt x="13083" y="133823"/>
                  </a:lnTo>
                  <a:lnTo>
                    <a:pt x="20986" y="141998"/>
                  </a:lnTo>
                  <a:lnTo>
                    <a:pt x="29133" y="147207"/>
                  </a:lnTo>
                  <a:lnTo>
                    <a:pt x="43239" y="150856"/>
                  </a:lnTo>
                  <a:lnTo>
                    <a:pt x="69238" y="152256"/>
                  </a:lnTo>
                  <a:lnTo>
                    <a:pt x="75131" y="150074"/>
                  </a:lnTo>
                  <a:lnTo>
                    <a:pt x="108477" y="126951"/>
                  </a:lnTo>
                  <a:lnTo>
                    <a:pt x="116325" y="115314"/>
                  </a:lnTo>
                  <a:lnTo>
                    <a:pt x="119967" y="101142"/>
                  </a:lnTo>
                  <a:lnTo>
                    <a:pt x="121441" y="63192"/>
                  </a:lnTo>
                  <a:lnTo>
                    <a:pt x="120628" y="56020"/>
                  </a:lnTo>
                  <a:lnTo>
                    <a:pt x="115410" y="43309"/>
                  </a:lnTo>
                  <a:lnTo>
                    <a:pt x="109349" y="32959"/>
                  </a:lnTo>
                  <a:lnTo>
                    <a:pt x="106329" y="20390"/>
                  </a:lnTo>
                  <a:lnTo>
                    <a:pt x="102623" y="13855"/>
                  </a:lnTo>
                  <a:lnTo>
                    <a:pt x="98153" y="10386"/>
                  </a:lnTo>
                  <a:lnTo>
                    <a:pt x="91022" y="761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378"/>
          <p:cNvGrpSpPr/>
          <p:nvPr/>
        </p:nvGrpSpPr>
        <p:grpSpPr>
          <a:xfrm>
            <a:off x="6027761" y="5608319"/>
            <a:ext cx="220162" cy="174689"/>
            <a:chOff x="6027761" y="5608319"/>
            <a:chExt cx="220162" cy="174689"/>
          </a:xfrm>
        </p:grpSpPr>
        <p:sp>
          <p:nvSpPr>
            <p:cNvPr id="111" name="SMARTInkShape-2388"/>
            <p:cNvSpPr/>
            <p:nvPr/>
          </p:nvSpPr>
          <p:spPr>
            <a:xfrm>
              <a:off x="6105286" y="5623587"/>
              <a:ext cx="142637" cy="159421"/>
            </a:xfrm>
            <a:custGeom>
              <a:avLst/>
              <a:gdLst/>
              <a:ahLst/>
              <a:cxnLst/>
              <a:rect l="0" t="0" r="0" b="0"/>
              <a:pathLst>
                <a:path w="142637" h="159421">
                  <a:moveTo>
                    <a:pt x="112633" y="7593"/>
                  </a:moveTo>
                  <a:lnTo>
                    <a:pt x="106072" y="7593"/>
                  </a:lnTo>
                  <a:lnTo>
                    <a:pt x="99139" y="2356"/>
                  </a:lnTo>
                  <a:lnTo>
                    <a:pt x="91174" y="287"/>
                  </a:lnTo>
                  <a:lnTo>
                    <a:pt x="72730" y="0"/>
                  </a:lnTo>
                  <a:lnTo>
                    <a:pt x="67241" y="2242"/>
                  </a:lnTo>
                  <a:lnTo>
                    <a:pt x="33609" y="26465"/>
                  </a:lnTo>
                  <a:lnTo>
                    <a:pt x="15776" y="45908"/>
                  </a:lnTo>
                  <a:lnTo>
                    <a:pt x="10319" y="55948"/>
                  </a:lnTo>
                  <a:lnTo>
                    <a:pt x="178" y="93676"/>
                  </a:lnTo>
                  <a:lnTo>
                    <a:pt x="0" y="105965"/>
                  </a:lnTo>
                  <a:lnTo>
                    <a:pt x="16278" y="142434"/>
                  </a:lnTo>
                  <a:lnTo>
                    <a:pt x="25782" y="150213"/>
                  </a:lnTo>
                  <a:lnTo>
                    <a:pt x="40898" y="157095"/>
                  </a:lnTo>
                  <a:lnTo>
                    <a:pt x="57636" y="159420"/>
                  </a:lnTo>
                  <a:lnTo>
                    <a:pt x="82485" y="159033"/>
                  </a:lnTo>
                  <a:lnTo>
                    <a:pt x="98433" y="153875"/>
                  </a:lnTo>
                  <a:lnTo>
                    <a:pt x="122595" y="138734"/>
                  </a:lnTo>
                  <a:lnTo>
                    <a:pt x="132142" y="125095"/>
                  </a:lnTo>
                  <a:lnTo>
                    <a:pt x="140696" y="100418"/>
                  </a:lnTo>
                  <a:lnTo>
                    <a:pt x="142636" y="78986"/>
                  </a:lnTo>
                  <a:lnTo>
                    <a:pt x="138927" y="63554"/>
                  </a:lnTo>
                  <a:lnTo>
                    <a:pt x="129241" y="43168"/>
                  </a:lnTo>
                  <a:lnTo>
                    <a:pt x="111110" y="21800"/>
                  </a:lnTo>
                  <a:lnTo>
                    <a:pt x="105465" y="18140"/>
                  </a:lnTo>
                  <a:lnTo>
                    <a:pt x="97394" y="1521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389"/>
            <p:cNvSpPr/>
            <p:nvPr/>
          </p:nvSpPr>
          <p:spPr>
            <a:xfrm>
              <a:off x="6027761" y="5608319"/>
              <a:ext cx="22520" cy="167642"/>
            </a:xfrm>
            <a:custGeom>
              <a:avLst/>
              <a:gdLst/>
              <a:ahLst/>
              <a:cxnLst/>
              <a:rect l="0" t="0" r="0" b="0"/>
              <a:pathLst>
                <a:path w="22520" h="167642">
                  <a:moveTo>
                    <a:pt x="14899" y="0"/>
                  </a:moveTo>
                  <a:lnTo>
                    <a:pt x="14899" y="4046"/>
                  </a:lnTo>
                  <a:lnTo>
                    <a:pt x="14052" y="5237"/>
                  </a:lnTo>
                  <a:lnTo>
                    <a:pt x="12641" y="6032"/>
                  </a:lnTo>
                  <a:lnTo>
                    <a:pt x="10853" y="6562"/>
                  </a:lnTo>
                  <a:lnTo>
                    <a:pt x="9662" y="7761"/>
                  </a:lnTo>
                  <a:lnTo>
                    <a:pt x="5492" y="15771"/>
                  </a:lnTo>
                  <a:lnTo>
                    <a:pt x="3547" y="18134"/>
                  </a:lnTo>
                  <a:lnTo>
                    <a:pt x="1387" y="25275"/>
                  </a:lnTo>
                  <a:lnTo>
                    <a:pt x="0" y="43658"/>
                  </a:lnTo>
                  <a:lnTo>
                    <a:pt x="7439" y="78768"/>
                  </a:lnTo>
                  <a:lnTo>
                    <a:pt x="13749" y="104144"/>
                  </a:lnTo>
                  <a:lnTo>
                    <a:pt x="15678" y="138854"/>
                  </a:lnTo>
                  <a:lnTo>
                    <a:pt x="21450" y="154495"/>
                  </a:lnTo>
                  <a:lnTo>
                    <a:pt x="22519" y="16764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379"/>
          <p:cNvGrpSpPr/>
          <p:nvPr/>
        </p:nvGrpSpPr>
        <p:grpSpPr>
          <a:xfrm>
            <a:off x="5570219" y="4869180"/>
            <a:ext cx="838201" cy="269740"/>
            <a:chOff x="5570219" y="4869180"/>
            <a:chExt cx="838201" cy="269740"/>
          </a:xfrm>
        </p:grpSpPr>
        <p:sp>
          <p:nvSpPr>
            <p:cNvPr id="114" name="SMARTInkShape-2390"/>
            <p:cNvSpPr/>
            <p:nvPr/>
          </p:nvSpPr>
          <p:spPr>
            <a:xfrm>
              <a:off x="6263639" y="4945380"/>
              <a:ext cx="144781" cy="167640"/>
            </a:xfrm>
            <a:custGeom>
              <a:avLst/>
              <a:gdLst/>
              <a:ahLst/>
              <a:cxnLst/>
              <a:rect l="0" t="0" r="0" b="0"/>
              <a:pathLst>
                <a:path w="144781" h="167640">
                  <a:moveTo>
                    <a:pt x="0" y="0"/>
                  </a:moveTo>
                  <a:lnTo>
                    <a:pt x="26492" y="32575"/>
                  </a:lnTo>
                  <a:lnTo>
                    <a:pt x="54990" y="68855"/>
                  </a:lnTo>
                  <a:lnTo>
                    <a:pt x="84146" y="99961"/>
                  </a:lnTo>
                  <a:lnTo>
                    <a:pt x="112107" y="133323"/>
                  </a:lnTo>
                  <a:lnTo>
                    <a:pt x="144780" y="16763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391"/>
            <p:cNvSpPr/>
            <p:nvPr/>
          </p:nvSpPr>
          <p:spPr>
            <a:xfrm>
              <a:off x="6202680" y="4991100"/>
              <a:ext cx="198121" cy="137161"/>
            </a:xfrm>
            <a:custGeom>
              <a:avLst/>
              <a:gdLst/>
              <a:ahLst/>
              <a:cxnLst/>
              <a:rect l="0" t="0" r="0" b="0"/>
              <a:pathLst>
                <a:path w="198121" h="137161">
                  <a:moveTo>
                    <a:pt x="198120" y="0"/>
                  </a:moveTo>
                  <a:lnTo>
                    <a:pt x="194074" y="0"/>
                  </a:lnTo>
                  <a:lnTo>
                    <a:pt x="189830" y="2257"/>
                  </a:lnTo>
                  <a:lnTo>
                    <a:pt x="157075" y="31207"/>
                  </a:lnTo>
                  <a:lnTo>
                    <a:pt x="121532" y="61212"/>
                  </a:lnTo>
                  <a:lnTo>
                    <a:pt x="83768" y="88598"/>
                  </a:lnTo>
                  <a:lnTo>
                    <a:pt x="45713" y="112002"/>
                  </a:lnTo>
                  <a:lnTo>
                    <a:pt x="23329" y="124005"/>
                  </a:lnTo>
                  <a:lnTo>
                    <a:pt x="10753" y="133683"/>
                  </a:lnTo>
                  <a:lnTo>
                    <a:pt x="0" y="13716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392"/>
            <p:cNvSpPr/>
            <p:nvPr/>
          </p:nvSpPr>
          <p:spPr>
            <a:xfrm>
              <a:off x="5930321" y="4892163"/>
              <a:ext cx="232296" cy="246757"/>
            </a:xfrm>
            <a:custGeom>
              <a:avLst/>
              <a:gdLst/>
              <a:ahLst/>
              <a:cxnLst/>
              <a:rect l="0" t="0" r="0" b="0"/>
              <a:pathLst>
                <a:path w="232296" h="246757">
                  <a:moveTo>
                    <a:pt x="158059" y="22737"/>
                  </a:moveTo>
                  <a:lnTo>
                    <a:pt x="158059" y="16176"/>
                  </a:lnTo>
                  <a:lnTo>
                    <a:pt x="147452" y="4603"/>
                  </a:lnTo>
                  <a:lnTo>
                    <a:pt x="140363" y="1977"/>
                  </a:lnTo>
                  <a:lnTo>
                    <a:pt x="107115" y="0"/>
                  </a:lnTo>
                  <a:lnTo>
                    <a:pt x="87931" y="8003"/>
                  </a:lnTo>
                  <a:lnTo>
                    <a:pt x="59540" y="26725"/>
                  </a:lnTo>
                  <a:lnTo>
                    <a:pt x="31464" y="61362"/>
                  </a:lnTo>
                  <a:lnTo>
                    <a:pt x="11665" y="97503"/>
                  </a:lnTo>
                  <a:lnTo>
                    <a:pt x="981" y="134998"/>
                  </a:lnTo>
                  <a:lnTo>
                    <a:pt x="0" y="143297"/>
                  </a:lnTo>
                  <a:lnTo>
                    <a:pt x="6710" y="171159"/>
                  </a:lnTo>
                  <a:lnTo>
                    <a:pt x="19758" y="199594"/>
                  </a:lnTo>
                  <a:lnTo>
                    <a:pt x="45038" y="226535"/>
                  </a:lnTo>
                  <a:lnTo>
                    <a:pt x="58721" y="236080"/>
                  </a:lnTo>
                  <a:lnTo>
                    <a:pt x="94658" y="246756"/>
                  </a:lnTo>
                  <a:lnTo>
                    <a:pt x="119236" y="245934"/>
                  </a:lnTo>
                  <a:lnTo>
                    <a:pt x="150296" y="237225"/>
                  </a:lnTo>
                  <a:lnTo>
                    <a:pt x="172409" y="223919"/>
                  </a:lnTo>
                  <a:lnTo>
                    <a:pt x="190062" y="203419"/>
                  </a:lnTo>
                  <a:lnTo>
                    <a:pt x="211198" y="168838"/>
                  </a:lnTo>
                  <a:lnTo>
                    <a:pt x="227634" y="137298"/>
                  </a:lnTo>
                  <a:lnTo>
                    <a:pt x="232295" y="114254"/>
                  </a:lnTo>
                  <a:lnTo>
                    <a:pt x="227787" y="83712"/>
                  </a:lnTo>
                  <a:lnTo>
                    <a:pt x="216296" y="49643"/>
                  </a:lnTo>
                  <a:lnTo>
                    <a:pt x="206802" y="40904"/>
                  </a:lnTo>
                  <a:lnTo>
                    <a:pt x="171306" y="22993"/>
                  </a:lnTo>
                  <a:lnTo>
                    <a:pt x="150515" y="16673"/>
                  </a:lnTo>
                  <a:lnTo>
                    <a:pt x="147103" y="17001"/>
                  </a:lnTo>
                  <a:lnTo>
                    <a:pt x="135198" y="2273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393"/>
            <p:cNvSpPr/>
            <p:nvPr/>
          </p:nvSpPr>
          <p:spPr>
            <a:xfrm>
              <a:off x="5678859" y="4869637"/>
              <a:ext cx="201837" cy="211732"/>
            </a:xfrm>
            <a:custGeom>
              <a:avLst/>
              <a:gdLst/>
              <a:ahLst/>
              <a:cxnLst/>
              <a:rect l="0" t="0" r="0" b="0"/>
              <a:pathLst>
                <a:path w="201837" h="211732">
                  <a:moveTo>
                    <a:pt x="127580" y="7163"/>
                  </a:moveTo>
                  <a:lnTo>
                    <a:pt x="123535" y="7163"/>
                  </a:lnTo>
                  <a:lnTo>
                    <a:pt x="119292" y="9420"/>
                  </a:lnTo>
                  <a:lnTo>
                    <a:pt x="114583" y="12399"/>
                  </a:lnTo>
                  <a:lnTo>
                    <a:pt x="98096" y="18514"/>
                  </a:lnTo>
                  <a:lnTo>
                    <a:pt x="64980" y="47318"/>
                  </a:lnTo>
                  <a:lnTo>
                    <a:pt x="36593" y="83633"/>
                  </a:lnTo>
                  <a:lnTo>
                    <a:pt x="11647" y="120652"/>
                  </a:lnTo>
                  <a:lnTo>
                    <a:pt x="2448" y="139096"/>
                  </a:lnTo>
                  <a:lnTo>
                    <a:pt x="0" y="153006"/>
                  </a:lnTo>
                  <a:lnTo>
                    <a:pt x="1169" y="165398"/>
                  </a:lnTo>
                  <a:lnTo>
                    <a:pt x="5357" y="176549"/>
                  </a:lnTo>
                  <a:lnTo>
                    <a:pt x="17236" y="191501"/>
                  </a:lnTo>
                  <a:lnTo>
                    <a:pt x="41407" y="207346"/>
                  </a:lnTo>
                  <a:lnTo>
                    <a:pt x="60561" y="211256"/>
                  </a:lnTo>
                  <a:lnTo>
                    <a:pt x="89789" y="211731"/>
                  </a:lnTo>
                  <a:lnTo>
                    <a:pt x="123576" y="202254"/>
                  </a:lnTo>
                  <a:lnTo>
                    <a:pt x="143892" y="190933"/>
                  </a:lnTo>
                  <a:lnTo>
                    <a:pt x="167429" y="165854"/>
                  </a:lnTo>
                  <a:lnTo>
                    <a:pt x="189471" y="128907"/>
                  </a:lnTo>
                  <a:lnTo>
                    <a:pt x="200076" y="98568"/>
                  </a:lnTo>
                  <a:lnTo>
                    <a:pt x="201836" y="76578"/>
                  </a:lnTo>
                  <a:lnTo>
                    <a:pt x="195274" y="53549"/>
                  </a:lnTo>
                  <a:lnTo>
                    <a:pt x="180843" y="24719"/>
                  </a:lnTo>
                  <a:lnTo>
                    <a:pt x="178329" y="21407"/>
                  </a:lnTo>
                  <a:lnTo>
                    <a:pt x="146770" y="3019"/>
                  </a:lnTo>
                  <a:lnTo>
                    <a:pt x="138158" y="573"/>
                  </a:lnTo>
                  <a:lnTo>
                    <a:pt x="132846" y="0"/>
                  </a:lnTo>
                  <a:lnTo>
                    <a:pt x="131091" y="694"/>
                  </a:lnTo>
                  <a:lnTo>
                    <a:pt x="129921" y="2004"/>
                  </a:lnTo>
                  <a:close/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394"/>
            <p:cNvSpPr/>
            <p:nvPr/>
          </p:nvSpPr>
          <p:spPr>
            <a:xfrm>
              <a:off x="5570219" y="4869180"/>
              <a:ext cx="38101" cy="190501"/>
            </a:xfrm>
            <a:custGeom>
              <a:avLst/>
              <a:gdLst/>
              <a:ahLst/>
              <a:cxnLst/>
              <a:rect l="0" t="0" r="0" b="0"/>
              <a:pathLst>
                <a:path w="38101" h="190501">
                  <a:moveTo>
                    <a:pt x="38100" y="0"/>
                  </a:moveTo>
                  <a:lnTo>
                    <a:pt x="34055" y="4045"/>
                  </a:lnTo>
                  <a:lnTo>
                    <a:pt x="32070" y="10546"/>
                  </a:lnTo>
                  <a:lnTo>
                    <a:pt x="30574" y="43351"/>
                  </a:lnTo>
                  <a:lnTo>
                    <a:pt x="22204" y="76891"/>
                  </a:lnTo>
                  <a:lnTo>
                    <a:pt x="10074" y="114391"/>
                  </a:lnTo>
                  <a:lnTo>
                    <a:pt x="1495" y="148366"/>
                  </a:lnTo>
                  <a:lnTo>
                    <a:pt x="58" y="185926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Chemical formula is ______________</a:t>
            </a:r>
          </a:p>
          <a:p>
            <a:r>
              <a:rPr lang="en-US" dirty="0" smtClean="0"/>
              <a:t>Structure:</a:t>
            </a:r>
          </a:p>
          <a:p>
            <a:r>
              <a:rPr lang="en-US" dirty="0" smtClean="0"/>
              <a:t>Polar molecule</a:t>
            </a:r>
          </a:p>
          <a:p>
            <a:pPr lvl="1"/>
            <a:r>
              <a:rPr lang="en-US" dirty="0" smtClean="0"/>
              <a:t>There is a charge on either side</a:t>
            </a:r>
          </a:p>
          <a:p>
            <a:endParaRPr lang="en-US" dirty="0" smtClean="0"/>
          </a:p>
          <a:p>
            <a:r>
              <a:rPr lang="en-US" dirty="0" smtClean="0"/>
              <a:t>Properties:</a:t>
            </a:r>
          </a:p>
          <a:p>
            <a:pPr lvl="1"/>
            <a:r>
              <a:rPr lang="en-US" dirty="0" smtClean="0"/>
              <a:t>Polarity make sit a good solvent (dissolve stuff)</a:t>
            </a:r>
          </a:p>
          <a:p>
            <a:pPr lvl="1"/>
            <a:r>
              <a:rPr lang="en-US" dirty="0" smtClean="0"/>
              <a:t>Adhesion: water ability to chemical :stick” to other molecules</a:t>
            </a:r>
          </a:p>
          <a:p>
            <a:pPr lvl="2"/>
            <a:r>
              <a:rPr lang="en-US" dirty="0" smtClean="0"/>
              <a:t>Capillarity – ability to move upward, against gravity</a:t>
            </a:r>
          </a:p>
          <a:p>
            <a:pPr lvl="1"/>
            <a:r>
              <a:rPr lang="en-US" dirty="0" smtClean="0"/>
              <a:t>Cohesion: water is able to “stick” to itself </a:t>
            </a:r>
          </a:p>
          <a:p>
            <a:pPr lvl="2"/>
            <a:r>
              <a:rPr lang="en-US" dirty="0" smtClean="0"/>
              <a:t>Rain drops</a:t>
            </a:r>
          </a:p>
          <a:p>
            <a:pPr lvl="1"/>
            <a:endParaRPr lang="en-US" dirty="0"/>
          </a:p>
        </p:txBody>
      </p:sp>
      <p:sp>
        <p:nvSpPr>
          <p:cNvPr id="86" name="SMARTInkShape-362"/>
          <p:cNvSpPr/>
          <p:nvPr/>
        </p:nvSpPr>
        <p:spPr>
          <a:xfrm>
            <a:off x="3939540" y="5867400"/>
            <a:ext cx="601977" cy="929538"/>
          </a:xfrm>
          <a:custGeom>
            <a:avLst/>
            <a:gdLst/>
            <a:ahLst/>
            <a:cxnLst/>
            <a:rect l="0" t="0" r="0" b="0"/>
            <a:pathLst>
              <a:path w="601977" h="929538">
                <a:moveTo>
                  <a:pt x="335278" y="91439"/>
                </a:moveTo>
                <a:lnTo>
                  <a:pt x="331233" y="91439"/>
                </a:lnTo>
                <a:lnTo>
                  <a:pt x="330043" y="92285"/>
                </a:lnTo>
                <a:lnTo>
                  <a:pt x="329249" y="93697"/>
                </a:lnTo>
                <a:lnTo>
                  <a:pt x="328718" y="95484"/>
                </a:lnTo>
                <a:lnTo>
                  <a:pt x="327518" y="96676"/>
                </a:lnTo>
                <a:lnTo>
                  <a:pt x="319510" y="100846"/>
                </a:lnTo>
                <a:lnTo>
                  <a:pt x="314723" y="104087"/>
                </a:lnTo>
                <a:lnTo>
                  <a:pt x="309775" y="105526"/>
                </a:lnTo>
                <a:lnTo>
                  <a:pt x="308115" y="106757"/>
                </a:lnTo>
                <a:lnTo>
                  <a:pt x="307010" y="108425"/>
                </a:lnTo>
                <a:lnTo>
                  <a:pt x="304936" y="112536"/>
                </a:lnTo>
                <a:lnTo>
                  <a:pt x="269081" y="150005"/>
                </a:lnTo>
                <a:lnTo>
                  <a:pt x="231034" y="188064"/>
                </a:lnTo>
                <a:lnTo>
                  <a:pt x="200649" y="222494"/>
                </a:lnTo>
                <a:lnTo>
                  <a:pt x="174224" y="256225"/>
                </a:lnTo>
                <a:lnTo>
                  <a:pt x="147005" y="293553"/>
                </a:lnTo>
                <a:lnTo>
                  <a:pt x="116977" y="330982"/>
                </a:lnTo>
                <a:lnTo>
                  <a:pt x="89535" y="367588"/>
                </a:lnTo>
                <a:lnTo>
                  <a:pt x="66506" y="403817"/>
                </a:lnTo>
                <a:lnTo>
                  <a:pt x="51895" y="424171"/>
                </a:lnTo>
                <a:lnTo>
                  <a:pt x="42016" y="449577"/>
                </a:lnTo>
                <a:lnTo>
                  <a:pt x="35606" y="459738"/>
                </a:lnTo>
                <a:lnTo>
                  <a:pt x="29235" y="477801"/>
                </a:lnTo>
                <a:lnTo>
                  <a:pt x="18461" y="497699"/>
                </a:lnTo>
                <a:lnTo>
                  <a:pt x="9439" y="520620"/>
                </a:lnTo>
                <a:lnTo>
                  <a:pt x="3172" y="530083"/>
                </a:lnTo>
                <a:lnTo>
                  <a:pt x="1410" y="535594"/>
                </a:lnTo>
                <a:lnTo>
                  <a:pt x="35" y="570141"/>
                </a:lnTo>
                <a:lnTo>
                  <a:pt x="0" y="607404"/>
                </a:lnTo>
                <a:lnTo>
                  <a:pt x="0" y="645483"/>
                </a:lnTo>
                <a:lnTo>
                  <a:pt x="2256" y="653205"/>
                </a:lnTo>
                <a:lnTo>
                  <a:pt x="5235" y="660306"/>
                </a:lnTo>
                <a:lnTo>
                  <a:pt x="11351" y="683582"/>
                </a:lnTo>
                <a:lnTo>
                  <a:pt x="19707" y="698406"/>
                </a:lnTo>
                <a:lnTo>
                  <a:pt x="30964" y="731663"/>
                </a:lnTo>
                <a:lnTo>
                  <a:pt x="40501" y="746801"/>
                </a:lnTo>
                <a:lnTo>
                  <a:pt x="65836" y="782163"/>
                </a:lnTo>
                <a:lnTo>
                  <a:pt x="92096" y="815478"/>
                </a:lnTo>
                <a:lnTo>
                  <a:pt x="130027" y="851655"/>
                </a:lnTo>
                <a:lnTo>
                  <a:pt x="164962" y="880603"/>
                </a:lnTo>
                <a:lnTo>
                  <a:pt x="198260" y="899114"/>
                </a:lnTo>
                <a:lnTo>
                  <a:pt x="223538" y="911007"/>
                </a:lnTo>
                <a:lnTo>
                  <a:pt x="259080" y="920232"/>
                </a:lnTo>
                <a:lnTo>
                  <a:pt x="295591" y="927892"/>
                </a:lnTo>
                <a:lnTo>
                  <a:pt x="332646" y="929537"/>
                </a:lnTo>
                <a:lnTo>
                  <a:pt x="369141" y="928786"/>
                </a:lnTo>
                <a:lnTo>
                  <a:pt x="406540" y="917488"/>
                </a:lnTo>
                <a:lnTo>
                  <a:pt x="438266" y="910760"/>
                </a:lnTo>
                <a:lnTo>
                  <a:pt x="474911" y="894015"/>
                </a:lnTo>
                <a:lnTo>
                  <a:pt x="510536" y="874038"/>
                </a:lnTo>
                <a:lnTo>
                  <a:pt x="543418" y="842485"/>
                </a:lnTo>
                <a:lnTo>
                  <a:pt x="563723" y="807673"/>
                </a:lnTo>
                <a:lnTo>
                  <a:pt x="582878" y="771204"/>
                </a:lnTo>
                <a:lnTo>
                  <a:pt x="592431" y="737020"/>
                </a:lnTo>
                <a:lnTo>
                  <a:pt x="596045" y="717909"/>
                </a:lnTo>
                <a:lnTo>
                  <a:pt x="600222" y="699265"/>
                </a:lnTo>
                <a:lnTo>
                  <a:pt x="601825" y="661195"/>
                </a:lnTo>
                <a:lnTo>
                  <a:pt x="601959" y="624609"/>
                </a:lnTo>
                <a:lnTo>
                  <a:pt x="601976" y="586709"/>
                </a:lnTo>
                <a:lnTo>
                  <a:pt x="595947" y="554666"/>
                </a:lnTo>
                <a:lnTo>
                  <a:pt x="588485" y="517950"/>
                </a:lnTo>
                <a:lnTo>
                  <a:pt x="576475" y="484076"/>
                </a:lnTo>
                <a:lnTo>
                  <a:pt x="563866" y="451363"/>
                </a:lnTo>
                <a:lnTo>
                  <a:pt x="551178" y="418331"/>
                </a:lnTo>
                <a:lnTo>
                  <a:pt x="534433" y="380898"/>
                </a:lnTo>
                <a:lnTo>
                  <a:pt x="511887" y="345877"/>
                </a:lnTo>
                <a:lnTo>
                  <a:pt x="489055" y="308436"/>
                </a:lnTo>
                <a:lnTo>
                  <a:pt x="466923" y="279825"/>
                </a:lnTo>
                <a:lnTo>
                  <a:pt x="447506" y="244323"/>
                </a:lnTo>
                <a:lnTo>
                  <a:pt x="421174" y="207371"/>
                </a:lnTo>
                <a:lnTo>
                  <a:pt x="397396" y="170274"/>
                </a:lnTo>
                <a:lnTo>
                  <a:pt x="369222" y="134625"/>
                </a:lnTo>
                <a:lnTo>
                  <a:pt x="350574" y="99059"/>
                </a:lnTo>
                <a:lnTo>
                  <a:pt x="345172" y="86076"/>
                </a:lnTo>
                <a:lnTo>
                  <a:pt x="334809" y="60488"/>
                </a:lnTo>
                <a:lnTo>
                  <a:pt x="322256" y="32696"/>
                </a:lnTo>
                <a:lnTo>
                  <a:pt x="320177" y="26385"/>
                </a:lnTo>
                <a:lnTo>
                  <a:pt x="314203" y="15433"/>
                </a:lnTo>
                <a:lnTo>
                  <a:pt x="313608" y="12830"/>
                </a:lnTo>
                <a:lnTo>
                  <a:pt x="304800" y="0"/>
                </a:lnTo>
              </a:path>
            </a:pathLst>
          </a:custGeom>
          <a:ln w="1905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SMARTInkShape-Group75"/>
          <p:cNvGrpSpPr/>
          <p:nvPr/>
        </p:nvGrpSpPr>
        <p:grpSpPr>
          <a:xfrm>
            <a:off x="8023859" y="6103665"/>
            <a:ext cx="853442" cy="365716"/>
            <a:chOff x="8023859" y="6103665"/>
            <a:chExt cx="853442" cy="365716"/>
          </a:xfrm>
        </p:grpSpPr>
        <p:sp>
          <p:nvSpPr>
            <p:cNvPr id="87" name="SMARTInkShape-363"/>
            <p:cNvSpPr/>
            <p:nvPr/>
          </p:nvSpPr>
          <p:spPr>
            <a:xfrm>
              <a:off x="8702039" y="6325658"/>
              <a:ext cx="175262" cy="143723"/>
            </a:xfrm>
            <a:custGeom>
              <a:avLst/>
              <a:gdLst/>
              <a:ahLst/>
              <a:cxnLst/>
              <a:rect l="0" t="0" r="0" b="0"/>
              <a:pathLst>
                <a:path w="175262" h="143723">
                  <a:moveTo>
                    <a:pt x="175261" y="6560"/>
                  </a:moveTo>
                  <a:lnTo>
                    <a:pt x="175261" y="2515"/>
                  </a:lnTo>
                  <a:lnTo>
                    <a:pt x="174413" y="1324"/>
                  </a:lnTo>
                  <a:lnTo>
                    <a:pt x="173002" y="531"/>
                  </a:lnTo>
                  <a:lnTo>
                    <a:pt x="171216" y="0"/>
                  </a:lnTo>
                  <a:lnTo>
                    <a:pt x="170024" y="493"/>
                  </a:lnTo>
                  <a:lnTo>
                    <a:pt x="169228" y="1670"/>
                  </a:lnTo>
                  <a:lnTo>
                    <a:pt x="168700" y="3301"/>
                  </a:lnTo>
                  <a:lnTo>
                    <a:pt x="166652" y="4388"/>
                  </a:lnTo>
                  <a:lnTo>
                    <a:pt x="159864" y="5595"/>
                  </a:lnTo>
                  <a:lnTo>
                    <a:pt x="156530" y="7610"/>
                  </a:lnTo>
                  <a:lnTo>
                    <a:pt x="124075" y="35799"/>
                  </a:lnTo>
                  <a:lnTo>
                    <a:pt x="90721" y="66104"/>
                  </a:lnTo>
                  <a:lnTo>
                    <a:pt x="54093" y="97972"/>
                  </a:lnTo>
                  <a:lnTo>
                    <a:pt x="20609" y="129949"/>
                  </a:lnTo>
                  <a:lnTo>
                    <a:pt x="0" y="14372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64"/>
            <p:cNvSpPr/>
            <p:nvPr/>
          </p:nvSpPr>
          <p:spPr>
            <a:xfrm>
              <a:off x="8763344" y="6301739"/>
              <a:ext cx="22516" cy="106680"/>
            </a:xfrm>
            <a:custGeom>
              <a:avLst/>
              <a:gdLst/>
              <a:ahLst/>
              <a:cxnLst/>
              <a:rect l="0" t="0" r="0" b="0"/>
              <a:pathLst>
                <a:path w="22516" h="106680">
                  <a:moveTo>
                    <a:pt x="22515" y="0"/>
                  </a:moveTo>
                  <a:lnTo>
                    <a:pt x="15955" y="0"/>
                  </a:lnTo>
                  <a:lnTo>
                    <a:pt x="11163" y="8090"/>
                  </a:lnTo>
                  <a:lnTo>
                    <a:pt x="815" y="39528"/>
                  </a:lnTo>
                  <a:lnTo>
                    <a:pt x="0" y="51976"/>
                  </a:lnTo>
                  <a:lnTo>
                    <a:pt x="7436" y="85583"/>
                  </a:lnTo>
                  <a:lnTo>
                    <a:pt x="13155" y="95537"/>
                  </a:lnTo>
                  <a:lnTo>
                    <a:pt x="22515" y="1066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65"/>
            <p:cNvSpPr/>
            <p:nvPr/>
          </p:nvSpPr>
          <p:spPr>
            <a:xfrm>
              <a:off x="8580252" y="6248400"/>
              <a:ext cx="144162" cy="137160"/>
            </a:xfrm>
            <a:custGeom>
              <a:avLst/>
              <a:gdLst/>
              <a:ahLst/>
              <a:cxnLst/>
              <a:rect l="0" t="0" r="0" b="0"/>
              <a:pathLst>
                <a:path w="144162" h="137160">
                  <a:moveTo>
                    <a:pt x="45587" y="0"/>
                  </a:moveTo>
                  <a:lnTo>
                    <a:pt x="57160" y="0"/>
                  </a:lnTo>
                  <a:lnTo>
                    <a:pt x="58381" y="845"/>
                  </a:lnTo>
                  <a:lnTo>
                    <a:pt x="59196" y="2256"/>
                  </a:lnTo>
                  <a:lnTo>
                    <a:pt x="60343" y="8289"/>
                  </a:lnTo>
                  <a:lnTo>
                    <a:pt x="60732" y="17912"/>
                  </a:lnTo>
                  <a:lnTo>
                    <a:pt x="56268" y="25175"/>
                  </a:lnTo>
                  <a:lnTo>
                    <a:pt x="35605" y="58555"/>
                  </a:lnTo>
                  <a:lnTo>
                    <a:pt x="20202" y="84866"/>
                  </a:lnTo>
                  <a:lnTo>
                    <a:pt x="15114" y="88517"/>
                  </a:lnTo>
                  <a:lnTo>
                    <a:pt x="10030" y="90988"/>
                  </a:lnTo>
                  <a:lnTo>
                    <a:pt x="0" y="98952"/>
                  </a:lnTo>
                  <a:lnTo>
                    <a:pt x="3951" y="94983"/>
                  </a:lnTo>
                  <a:lnTo>
                    <a:pt x="5916" y="90756"/>
                  </a:lnTo>
                  <a:lnTo>
                    <a:pt x="6440" y="88444"/>
                  </a:lnTo>
                  <a:lnTo>
                    <a:pt x="11222" y="81145"/>
                  </a:lnTo>
                  <a:lnTo>
                    <a:pt x="45832" y="52665"/>
                  </a:lnTo>
                  <a:lnTo>
                    <a:pt x="56702" y="43726"/>
                  </a:lnTo>
                  <a:lnTo>
                    <a:pt x="93151" y="26516"/>
                  </a:lnTo>
                  <a:lnTo>
                    <a:pt x="130414" y="23002"/>
                  </a:lnTo>
                  <a:lnTo>
                    <a:pt x="136346" y="25181"/>
                  </a:lnTo>
                  <a:lnTo>
                    <a:pt x="139114" y="26947"/>
                  </a:lnTo>
                  <a:lnTo>
                    <a:pt x="140958" y="28971"/>
                  </a:lnTo>
                  <a:lnTo>
                    <a:pt x="143007" y="33478"/>
                  </a:lnTo>
                  <a:lnTo>
                    <a:pt x="144161" y="44821"/>
                  </a:lnTo>
                  <a:lnTo>
                    <a:pt x="142173" y="51811"/>
                  </a:lnTo>
                  <a:lnTo>
                    <a:pt x="123384" y="86597"/>
                  </a:lnTo>
                  <a:lnTo>
                    <a:pt x="110595" y="100822"/>
                  </a:lnTo>
                  <a:lnTo>
                    <a:pt x="97774" y="110776"/>
                  </a:lnTo>
                  <a:lnTo>
                    <a:pt x="86639" y="126913"/>
                  </a:lnTo>
                  <a:lnTo>
                    <a:pt x="84075" y="135642"/>
                  </a:lnTo>
                  <a:lnTo>
                    <a:pt x="83099" y="136148"/>
                  </a:lnTo>
                  <a:lnTo>
                    <a:pt x="76066" y="1371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66"/>
            <p:cNvSpPr/>
            <p:nvPr/>
          </p:nvSpPr>
          <p:spPr>
            <a:xfrm>
              <a:off x="8291145" y="6134548"/>
              <a:ext cx="280905" cy="190040"/>
            </a:xfrm>
            <a:custGeom>
              <a:avLst/>
              <a:gdLst/>
              <a:ahLst/>
              <a:cxnLst/>
              <a:rect l="0" t="0" r="0" b="0"/>
              <a:pathLst>
                <a:path w="280905" h="190040">
                  <a:moveTo>
                    <a:pt x="14655" y="30032"/>
                  </a:moveTo>
                  <a:lnTo>
                    <a:pt x="14655" y="40637"/>
                  </a:lnTo>
                  <a:lnTo>
                    <a:pt x="16913" y="45470"/>
                  </a:lnTo>
                  <a:lnTo>
                    <a:pt x="18698" y="47942"/>
                  </a:lnTo>
                  <a:lnTo>
                    <a:pt x="22943" y="50693"/>
                  </a:lnTo>
                  <a:lnTo>
                    <a:pt x="27651" y="52761"/>
                  </a:lnTo>
                  <a:lnTo>
                    <a:pt x="44139" y="63369"/>
                  </a:lnTo>
                  <a:lnTo>
                    <a:pt x="71970" y="67504"/>
                  </a:lnTo>
                  <a:lnTo>
                    <a:pt x="103786" y="68095"/>
                  </a:lnTo>
                  <a:lnTo>
                    <a:pt x="107096" y="67260"/>
                  </a:lnTo>
                  <a:lnTo>
                    <a:pt x="109302" y="65858"/>
                  </a:lnTo>
                  <a:lnTo>
                    <a:pt x="124063" y="50217"/>
                  </a:lnTo>
                  <a:lnTo>
                    <a:pt x="126779" y="42955"/>
                  </a:lnTo>
                  <a:lnTo>
                    <a:pt x="128524" y="28539"/>
                  </a:lnTo>
                  <a:lnTo>
                    <a:pt x="126507" y="22876"/>
                  </a:lnTo>
                  <a:lnTo>
                    <a:pt x="111032" y="4659"/>
                  </a:lnTo>
                  <a:lnTo>
                    <a:pt x="103772" y="1822"/>
                  </a:lnTo>
                  <a:lnTo>
                    <a:pt x="85315" y="0"/>
                  </a:lnTo>
                  <a:lnTo>
                    <a:pt x="75410" y="4266"/>
                  </a:lnTo>
                  <a:lnTo>
                    <a:pt x="39086" y="24414"/>
                  </a:lnTo>
                  <a:lnTo>
                    <a:pt x="9429" y="47035"/>
                  </a:lnTo>
                  <a:lnTo>
                    <a:pt x="6091" y="51527"/>
                  </a:lnTo>
                  <a:lnTo>
                    <a:pt x="2382" y="63293"/>
                  </a:lnTo>
                  <a:lnTo>
                    <a:pt x="0" y="87496"/>
                  </a:lnTo>
                  <a:lnTo>
                    <a:pt x="3633" y="103407"/>
                  </a:lnTo>
                  <a:lnTo>
                    <a:pt x="10072" y="114803"/>
                  </a:lnTo>
                  <a:lnTo>
                    <a:pt x="17341" y="123540"/>
                  </a:lnTo>
                  <a:lnTo>
                    <a:pt x="43054" y="139210"/>
                  </a:lnTo>
                  <a:lnTo>
                    <a:pt x="57970" y="142814"/>
                  </a:lnTo>
                  <a:lnTo>
                    <a:pt x="79027" y="143185"/>
                  </a:lnTo>
                  <a:lnTo>
                    <a:pt x="115551" y="131307"/>
                  </a:lnTo>
                  <a:lnTo>
                    <a:pt x="151772" y="113831"/>
                  </a:lnTo>
                  <a:lnTo>
                    <a:pt x="168081" y="103688"/>
                  </a:lnTo>
                  <a:lnTo>
                    <a:pt x="176766" y="96070"/>
                  </a:lnTo>
                  <a:lnTo>
                    <a:pt x="179837" y="90991"/>
                  </a:lnTo>
                  <a:lnTo>
                    <a:pt x="180657" y="88452"/>
                  </a:lnTo>
                  <a:lnTo>
                    <a:pt x="182048" y="86757"/>
                  </a:lnTo>
                  <a:lnTo>
                    <a:pt x="189808" y="83410"/>
                  </a:lnTo>
                  <a:lnTo>
                    <a:pt x="185838" y="83382"/>
                  </a:lnTo>
                  <a:lnTo>
                    <a:pt x="184657" y="84225"/>
                  </a:lnTo>
                  <a:lnTo>
                    <a:pt x="161904" y="118250"/>
                  </a:lnTo>
                  <a:lnTo>
                    <a:pt x="156864" y="123708"/>
                  </a:lnTo>
                  <a:lnTo>
                    <a:pt x="149542" y="126700"/>
                  </a:lnTo>
                  <a:lnTo>
                    <a:pt x="141492" y="128875"/>
                  </a:lnTo>
                  <a:lnTo>
                    <a:pt x="128968" y="136702"/>
                  </a:lnTo>
                  <a:lnTo>
                    <a:pt x="146650" y="121273"/>
                  </a:lnTo>
                  <a:lnTo>
                    <a:pt x="179899" y="97118"/>
                  </a:lnTo>
                  <a:lnTo>
                    <a:pt x="200103" y="86964"/>
                  </a:lnTo>
                  <a:lnTo>
                    <a:pt x="230557" y="79297"/>
                  </a:lnTo>
                  <a:lnTo>
                    <a:pt x="251910" y="82667"/>
                  </a:lnTo>
                  <a:lnTo>
                    <a:pt x="257826" y="85317"/>
                  </a:lnTo>
                  <a:lnTo>
                    <a:pt x="276235" y="101265"/>
                  </a:lnTo>
                  <a:lnTo>
                    <a:pt x="279079" y="106281"/>
                  </a:lnTo>
                  <a:lnTo>
                    <a:pt x="280904" y="116401"/>
                  </a:lnTo>
                  <a:lnTo>
                    <a:pt x="272720" y="147169"/>
                  </a:lnTo>
                  <a:lnTo>
                    <a:pt x="256657" y="168266"/>
                  </a:lnTo>
                  <a:lnTo>
                    <a:pt x="231302" y="186578"/>
                  </a:lnTo>
                  <a:lnTo>
                    <a:pt x="223156" y="189021"/>
                  </a:lnTo>
                  <a:lnTo>
                    <a:pt x="213228" y="190010"/>
                  </a:lnTo>
                  <a:lnTo>
                    <a:pt x="216955" y="190039"/>
                  </a:lnTo>
                  <a:lnTo>
                    <a:pt x="218100" y="189197"/>
                  </a:lnTo>
                  <a:lnTo>
                    <a:pt x="220394" y="18243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67"/>
            <p:cNvSpPr/>
            <p:nvPr/>
          </p:nvSpPr>
          <p:spPr>
            <a:xfrm>
              <a:off x="8115300" y="6103665"/>
              <a:ext cx="159536" cy="83635"/>
            </a:xfrm>
            <a:custGeom>
              <a:avLst/>
              <a:gdLst/>
              <a:ahLst/>
              <a:cxnLst/>
              <a:rect l="0" t="0" r="0" b="0"/>
              <a:pathLst>
                <a:path w="159536" h="83635">
                  <a:moveTo>
                    <a:pt x="22859" y="15194"/>
                  </a:moveTo>
                  <a:lnTo>
                    <a:pt x="22859" y="11150"/>
                  </a:lnTo>
                  <a:lnTo>
                    <a:pt x="23707" y="9957"/>
                  </a:lnTo>
                  <a:lnTo>
                    <a:pt x="25117" y="9163"/>
                  </a:lnTo>
                  <a:lnTo>
                    <a:pt x="26905" y="8634"/>
                  </a:lnTo>
                  <a:lnTo>
                    <a:pt x="38297" y="1682"/>
                  </a:lnTo>
                  <a:lnTo>
                    <a:pt x="69253" y="0"/>
                  </a:lnTo>
                  <a:lnTo>
                    <a:pt x="94067" y="807"/>
                  </a:lnTo>
                  <a:lnTo>
                    <a:pt x="129544" y="15392"/>
                  </a:lnTo>
                  <a:lnTo>
                    <a:pt x="138855" y="21208"/>
                  </a:lnTo>
                  <a:lnTo>
                    <a:pt x="156336" y="42435"/>
                  </a:lnTo>
                  <a:lnTo>
                    <a:pt x="158381" y="47904"/>
                  </a:lnTo>
                  <a:lnTo>
                    <a:pt x="159535" y="59787"/>
                  </a:lnTo>
                  <a:lnTo>
                    <a:pt x="157546" y="66904"/>
                  </a:lnTo>
                  <a:lnTo>
                    <a:pt x="155830" y="69987"/>
                  </a:lnTo>
                  <a:lnTo>
                    <a:pt x="145326" y="78373"/>
                  </a:lnTo>
                  <a:lnTo>
                    <a:pt x="131488" y="82174"/>
                  </a:lnTo>
                  <a:lnTo>
                    <a:pt x="94988" y="83634"/>
                  </a:lnTo>
                  <a:lnTo>
                    <a:pt x="60422" y="81498"/>
                  </a:lnTo>
                  <a:lnTo>
                    <a:pt x="23480" y="74366"/>
                  </a:lnTo>
                  <a:lnTo>
                    <a:pt x="4471" y="68455"/>
                  </a:lnTo>
                  <a:lnTo>
                    <a:pt x="2981" y="66789"/>
                  </a:lnTo>
                  <a:lnTo>
                    <a:pt x="0" y="6091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68"/>
            <p:cNvSpPr/>
            <p:nvPr/>
          </p:nvSpPr>
          <p:spPr>
            <a:xfrm>
              <a:off x="8023859" y="6141718"/>
              <a:ext cx="121922" cy="121922"/>
            </a:xfrm>
            <a:custGeom>
              <a:avLst/>
              <a:gdLst/>
              <a:ahLst/>
              <a:cxnLst/>
              <a:rect l="0" t="0" r="0" b="0"/>
              <a:pathLst>
                <a:path w="121922" h="121922">
                  <a:moveTo>
                    <a:pt x="121921" y="0"/>
                  </a:moveTo>
                  <a:lnTo>
                    <a:pt x="121921" y="4047"/>
                  </a:lnTo>
                  <a:lnTo>
                    <a:pt x="121074" y="5238"/>
                  </a:lnTo>
                  <a:lnTo>
                    <a:pt x="119663" y="6033"/>
                  </a:lnTo>
                  <a:lnTo>
                    <a:pt x="117875" y="6563"/>
                  </a:lnTo>
                  <a:lnTo>
                    <a:pt x="107268" y="15398"/>
                  </a:lnTo>
                  <a:lnTo>
                    <a:pt x="89596" y="36199"/>
                  </a:lnTo>
                  <a:lnTo>
                    <a:pt x="80461" y="44030"/>
                  </a:lnTo>
                  <a:lnTo>
                    <a:pt x="45673" y="81242"/>
                  </a:lnTo>
                  <a:lnTo>
                    <a:pt x="8073" y="113904"/>
                  </a:lnTo>
                  <a:lnTo>
                    <a:pt x="0" y="1219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76"/>
          <p:cNvGrpSpPr/>
          <p:nvPr/>
        </p:nvGrpSpPr>
        <p:grpSpPr>
          <a:xfrm>
            <a:off x="8139804" y="5364480"/>
            <a:ext cx="610817" cy="388621"/>
            <a:chOff x="8139804" y="5364480"/>
            <a:chExt cx="610817" cy="388621"/>
          </a:xfrm>
        </p:grpSpPr>
        <p:sp>
          <p:nvSpPr>
            <p:cNvPr id="94" name="SMARTInkShape-369"/>
            <p:cNvSpPr/>
            <p:nvPr/>
          </p:nvSpPr>
          <p:spPr>
            <a:xfrm>
              <a:off x="8591953" y="5543736"/>
              <a:ext cx="158668" cy="184960"/>
            </a:xfrm>
            <a:custGeom>
              <a:avLst/>
              <a:gdLst/>
              <a:ahLst/>
              <a:cxnLst/>
              <a:rect l="0" t="0" r="0" b="0"/>
              <a:pathLst>
                <a:path w="158668" h="184960">
                  <a:moveTo>
                    <a:pt x="117706" y="18864"/>
                  </a:moveTo>
                  <a:lnTo>
                    <a:pt x="113661" y="14818"/>
                  </a:lnTo>
                  <a:lnTo>
                    <a:pt x="109418" y="12831"/>
                  </a:lnTo>
                  <a:lnTo>
                    <a:pt x="107099" y="12303"/>
                  </a:lnTo>
                  <a:lnTo>
                    <a:pt x="99793" y="7511"/>
                  </a:lnTo>
                  <a:lnTo>
                    <a:pt x="92268" y="729"/>
                  </a:lnTo>
                  <a:lnTo>
                    <a:pt x="88893" y="0"/>
                  </a:lnTo>
                  <a:lnTo>
                    <a:pt x="80630" y="1449"/>
                  </a:lnTo>
                  <a:lnTo>
                    <a:pt x="70501" y="7025"/>
                  </a:lnTo>
                  <a:lnTo>
                    <a:pt x="34340" y="36991"/>
                  </a:lnTo>
                  <a:lnTo>
                    <a:pt x="12789" y="66133"/>
                  </a:lnTo>
                  <a:lnTo>
                    <a:pt x="186" y="103878"/>
                  </a:lnTo>
                  <a:lnTo>
                    <a:pt x="0" y="116196"/>
                  </a:lnTo>
                  <a:lnTo>
                    <a:pt x="4650" y="143095"/>
                  </a:lnTo>
                  <a:lnTo>
                    <a:pt x="11297" y="153382"/>
                  </a:lnTo>
                  <a:lnTo>
                    <a:pt x="24559" y="164648"/>
                  </a:lnTo>
                  <a:lnTo>
                    <a:pt x="58325" y="181287"/>
                  </a:lnTo>
                  <a:lnTo>
                    <a:pt x="80074" y="184959"/>
                  </a:lnTo>
                  <a:lnTo>
                    <a:pt x="98559" y="182001"/>
                  </a:lnTo>
                  <a:lnTo>
                    <a:pt x="125214" y="172569"/>
                  </a:lnTo>
                  <a:lnTo>
                    <a:pt x="141474" y="159984"/>
                  </a:lnTo>
                  <a:lnTo>
                    <a:pt x="157796" y="135556"/>
                  </a:lnTo>
                  <a:lnTo>
                    <a:pt x="158667" y="123219"/>
                  </a:lnTo>
                  <a:lnTo>
                    <a:pt x="147769" y="85651"/>
                  </a:lnTo>
                  <a:lnTo>
                    <a:pt x="142075" y="72252"/>
                  </a:lnTo>
                  <a:lnTo>
                    <a:pt x="112135" y="36512"/>
                  </a:lnTo>
                  <a:lnTo>
                    <a:pt x="102465" y="26482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70"/>
            <p:cNvSpPr/>
            <p:nvPr/>
          </p:nvSpPr>
          <p:spPr>
            <a:xfrm>
              <a:off x="8383519" y="5562600"/>
              <a:ext cx="188982" cy="190501"/>
            </a:xfrm>
            <a:custGeom>
              <a:avLst/>
              <a:gdLst/>
              <a:ahLst/>
              <a:cxnLst/>
              <a:rect l="0" t="0" r="0" b="0"/>
              <a:pathLst>
                <a:path w="188982" h="190501">
                  <a:moveTo>
                    <a:pt x="36581" y="0"/>
                  </a:moveTo>
                  <a:lnTo>
                    <a:pt x="73371" y="0"/>
                  </a:lnTo>
                  <a:lnTo>
                    <a:pt x="110570" y="7149"/>
                  </a:lnTo>
                  <a:lnTo>
                    <a:pt x="113846" y="7304"/>
                  </a:lnTo>
                  <a:lnTo>
                    <a:pt x="122003" y="11995"/>
                  </a:lnTo>
                  <a:lnTo>
                    <a:pt x="129579" y="18877"/>
                  </a:lnTo>
                  <a:lnTo>
                    <a:pt x="138887" y="36875"/>
                  </a:lnTo>
                  <a:lnTo>
                    <a:pt x="141965" y="51189"/>
                  </a:lnTo>
                  <a:lnTo>
                    <a:pt x="138832" y="66154"/>
                  </a:lnTo>
                  <a:lnTo>
                    <a:pt x="124104" y="86381"/>
                  </a:lnTo>
                  <a:lnTo>
                    <a:pt x="89642" y="116842"/>
                  </a:lnTo>
                  <a:lnTo>
                    <a:pt x="71964" y="130386"/>
                  </a:lnTo>
                  <a:lnTo>
                    <a:pt x="35652" y="141801"/>
                  </a:lnTo>
                  <a:lnTo>
                    <a:pt x="13963" y="144605"/>
                  </a:lnTo>
                  <a:lnTo>
                    <a:pt x="11343" y="144664"/>
                  </a:lnTo>
                  <a:lnTo>
                    <a:pt x="6172" y="142471"/>
                  </a:lnTo>
                  <a:lnTo>
                    <a:pt x="3609" y="140699"/>
                  </a:lnTo>
                  <a:lnTo>
                    <a:pt x="759" y="136476"/>
                  </a:lnTo>
                  <a:lnTo>
                    <a:pt x="0" y="134163"/>
                  </a:lnTo>
                  <a:lnTo>
                    <a:pt x="339" y="132622"/>
                  </a:lnTo>
                  <a:lnTo>
                    <a:pt x="1414" y="131595"/>
                  </a:lnTo>
                  <a:lnTo>
                    <a:pt x="4864" y="130453"/>
                  </a:lnTo>
                  <a:lnTo>
                    <a:pt x="35560" y="129549"/>
                  </a:lnTo>
                  <a:lnTo>
                    <a:pt x="49731" y="133587"/>
                  </a:lnTo>
                  <a:lnTo>
                    <a:pt x="87705" y="154978"/>
                  </a:lnTo>
                  <a:lnTo>
                    <a:pt x="122960" y="178789"/>
                  </a:lnTo>
                  <a:lnTo>
                    <a:pt x="157812" y="187757"/>
                  </a:lnTo>
                  <a:lnTo>
                    <a:pt x="188981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71"/>
            <p:cNvSpPr/>
            <p:nvPr/>
          </p:nvSpPr>
          <p:spPr>
            <a:xfrm>
              <a:off x="8214359" y="5494018"/>
              <a:ext cx="121922" cy="15242"/>
            </a:xfrm>
            <a:custGeom>
              <a:avLst/>
              <a:gdLst/>
              <a:ahLst/>
              <a:cxnLst/>
              <a:rect l="0" t="0" r="0" b="0"/>
              <a:pathLst>
                <a:path w="121922" h="15242">
                  <a:moveTo>
                    <a:pt x="0" y="0"/>
                  </a:moveTo>
                  <a:lnTo>
                    <a:pt x="6560" y="0"/>
                  </a:lnTo>
                  <a:lnTo>
                    <a:pt x="20425" y="5238"/>
                  </a:lnTo>
                  <a:lnTo>
                    <a:pt x="54023" y="7307"/>
                  </a:lnTo>
                  <a:lnTo>
                    <a:pt x="91530" y="9837"/>
                  </a:lnTo>
                  <a:lnTo>
                    <a:pt x="121921" y="15241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72"/>
            <p:cNvSpPr/>
            <p:nvPr/>
          </p:nvSpPr>
          <p:spPr>
            <a:xfrm>
              <a:off x="8305800" y="5364480"/>
              <a:ext cx="121919" cy="251460"/>
            </a:xfrm>
            <a:custGeom>
              <a:avLst/>
              <a:gdLst/>
              <a:ahLst/>
              <a:cxnLst/>
              <a:rect l="0" t="0" r="0" b="0"/>
              <a:pathLst>
                <a:path w="121919" h="251460">
                  <a:moveTo>
                    <a:pt x="121918" y="0"/>
                  </a:moveTo>
                  <a:lnTo>
                    <a:pt x="117874" y="4045"/>
                  </a:lnTo>
                  <a:lnTo>
                    <a:pt x="115888" y="10546"/>
                  </a:lnTo>
                  <a:lnTo>
                    <a:pt x="112513" y="23727"/>
                  </a:lnTo>
                  <a:lnTo>
                    <a:pt x="95281" y="55303"/>
                  </a:lnTo>
                  <a:lnTo>
                    <a:pt x="73697" y="92329"/>
                  </a:lnTo>
                  <a:lnTo>
                    <a:pt x="49269" y="128209"/>
                  </a:lnTo>
                  <a:lnTo>
                    <a:pt x="28985" y="164146"/>
                  </a:lnTo>
                  <a:lnTo>
                    <a:pt x="13172" y="198830"/>
                  </a:lnTo>
                  <a:lnTo>
                    <a:pt x="2320" y="221992"/>
                  </a:lnTo>
                  <a:lnTo>
                    <a:pt x="0" y="251459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73"/>
            <p:cNvSpPr/>
            <p:nvPr/>
          </p:nvSpPr>
          <p:spPr>
            <a:xfrm>
              <a:off x="8139804" y="5372100"/>
              <a:ext cx="135515" cy="219323"/>
            </a:xfrm>
            <a:custGeom>
              <a:avLst/>
              <a:gdLst/>
              <a:ahLst/>
              <a:cxnLst/>
              <a:rect l="0" t="0" r="0" b="0"/>
              <a:pathLst>
                <a:path w="135515" h="219323">
                  <a:moveTo>
                    <a:pt x="135514" y="0"/>
                  </a:moveTo>
                  <a:lnTo>
                    <a:pt x="131470" y="4045"/>
                  </a:lnTo>
                  <a:lnTo>
                    <a:pt x="129484" y="8289"/>
                  </a:lnTo>
                  <a:lnTo>
                    <a:pt x="124163" y="21957"/>
                  </a:lnTo>
                  <a:lnTo>
                    <a:pt x="99745" y="57669"/>
                  </a:lnTo>
                  <a:lnTo>
                    <a:pt x="81632" y="92795"/>
                  </a:lnTo>
                  <a:lnTo>
                    <a:pt x="57703" y="128302"/>
                  </a:lnTo>
                  <a:lnTo>
                    <a:pt x="34600" y="164165"/>
                  </a:lnTo>
                  <a:lnTo>
                    <a:pt x="9579" y="199284"/>
                  </a:lnTo>
                  <a:lnTo>
                    <a:pt x="2057" y="209660"/>
                  </a:lnTo>
                  <a:lnTo>
                    <a:pt x="0" y="215383"/>
                  </a:lnTo>
                  <a:lnTo>
                    <a:pt x="299" y="217248"/>
                  </a:lnTo>
                  <a:lnTo>
                    <a:pt x="1344" y="218492"/>
                  </a:lnTo>
                  <a:lnTo>
                    <a:pt x="2888" y="219322"/>
                  </a:lnTo>
                  <a:lnTo>
                    <a:pt x="3916" y="219026"/>
                  </a:lnTo>
                  <a:lnTo>
                    <a:pt x="4602" y="217985"/>
                  </a:lnTo>
                  <a:lnTo>
                    <a:pt x="5976" y="213359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SMARTInkShape-374"/>
          <p:cNvSpPr/>
          <p:nvPr/>
        </p:nvSpPr>
        <p:spPr>
          <a:xfrm>
            <a:off x="7796317" y="5234944"/>
            <a:ext cx="1157184" cy="792475"/>
          </a:xfrm>
          <a:custGeom>
            <a:avLst/>
            <a:gdLst/>
            <a:ahLst/>
            <a:cxnLst/>
            <a:rect l="0" t="0" r="0" b="0"/>
            <a:pathLst>
              <a:path w="1157184" h="792475">
                <a:moveTo>
                  <a:pt x="6563" y="792474"/>
                </a:moveTo>
                <a:lnTo>
                  <a:pt x="6563" y="755314"/>
                </a:lnTo>
                <a:lnTo>
                  <a:pt x="6563" y="721381"/>
                </a:lnTo>
                <a:lnTo>
                  <a:pt x="4305" y="716288"/>
                </a:lnTo>
                <a:lnTo>
                  <a:pt x="2517" y="713744"/>
                </a:lnTo>
                <a:lnTo>
                  <a:pt x="0" y="702073"/>
                </a:lnTo>
                <a:lnTo>
                  <a:pt x="6277" y="664378"/>
                </a:lnTo>
                <a:lnTo>
                  <a:pt x="7391" y="635087"/>
                </a:lnTo>
                <a:lnTo>
                  <a:pt x="12590" y="614474"/>
                </a:lnTo>
                <a:lnTo>
                  <a:pt x="16299" y="579544"/>
                </a:lnTo>
                <a:lnTo>
                  <a:pt x="18133" y="574321"/>
                </a:lnTo>
                <a:lnTo>
                  <a:pt x="17913" y="564002"/>
                </a:lnTo>
                <a:lnTo>
                  <a:pt x="14920" y="543581"/>
                </a:lnTo>
                <a:lnTo>
                  <a:pt x="21985" y="507996"/>
                </a:lnTo>
                <a:lnTo>
                  <a:pt x="34943" y="472436"/>
                </a:lnTo>
                <a:lnTo>
                  <a:pt x="38679" y="457195"/>
                </a:lnTo>
                <a:lnTo>
                  <a:pt x="52425" y="424457"/>
                </a:lnTo>
                <a:lnTo>
                  <a:pt x="65278" y="389087"/>
                </a:lnTo>
                <a:lnTo>
                  <a:pt x="69116" y="373514"/>
                </a:lnTo>
                <a:lnTo>
                  <a:pt x="85394" y="337822"/>
                </a:lnTo>
                <a:lnTo>
                  <a:pt x="103087" y="302256"/>
                </a:lnTo>
                <a:lnTo>
                  <a:pt x="115500" y="281936"/>
                </a:lnTo>
                <a:lnTo>
                  <a:pt x="141820" y="246531"/>
                </a:lnTo>
                <a:lnTo>
                  <a:pt x="153131" y="232969"/>
                </a:lnTo>
                <a:lnTo>
                  <a:pt x="158927" y="219073"/>
                </a:lnTo>
                <a:lnTo>
                  <a:pt x="192820" y="185358"/>
                </a:lnTo>
                <a:lnTo>
                  <a:pt x="229962" y="149928"/>
                </a:lnTo>
                <a:lnTo>
                  <a:pt x="241148" y="140470"/>
                </a:lnTo>
                <a:lnTo>
                  <a:pt x="258102" y="131457"/>
                </a:lnTo>
                <a:lnTo>
                  <a:pt x="283986" y="109942"/>
                </a:lnTo>
                <a:lnTo>
                  <a:pt x="313105" y="88803"/>
                </a:lnTo>
                <a:lnTo>
                  <a:pt x="332748" y="73977"/>
                </a:lnTo>
                <a:lnTo>
                  <a:pt x="367304" y="62807"/>
                </a:lnTo>
                <a:lnTo>
                  <a:pt x="405063" y="45676"/>
                </a:lnTo>
                <a:lnTo>
                  <a:pt x="440432" y="32729"/>
                </a:lnTo>
                <a:lnTo>
                  <a:pt x="450006" y="30631"/>
                </a:lnTo>
                <a:lnTo>
                  <a:pt x="484128" y="15330"/>
                </a:lnTo>
                <a:lnTo>
                  <a:pt x="502374" y="9390"/>
                </a:lnTo>
                <a:lnTo>
                  <a:pt x="517253" y="5884"/>
                </a:lnTo>
                <a:lnTo>
                  <a:pt x="532387" y="1739"/>
                </a:lnTo>
                <a:lnTo>
                  <a:pt x="567905" y="98"/>
                </a:lnTo>
                <a:lnTo>
                  <a:pt x="605167" y="0"/>
                </a:lnTo>
                <a:lnTo>
                  <a:pt x="626882" y="842"/>
                </a:lnTo>
                <a:lnTo>
                  <a:pt x="656852" y="6908"/>
                </a:lnTo>
                <a:lnTo>
                  <a:pt x="672056" y="8253"/>
                </a:lnTo>
                <a:lnTo>
                  <a:pt x="707604" y="23042"/>
                </a:lnTo>
                <a:lnTo>
                  <a:pt x="717763" y="27172"/>
                </a:lnTo>
                <a:lnTo>
                  <a:pt x="753322" y="38572"/>
                </a:lnTo>
                <a:lnTo>
                  <a:pt x="783801" y="55634"/>
                </a:lnTo>
                <a:lnTo>
                  <a:pt x="819363" y="78423"/>
                </a:lnTo>
                <a:lnTo>
                  <a:pt x="854923" y="103410"/>
                </a:lnTo>
                <a:lnTo>
                  <a:pt x="880323" y="120784"/>
                </a:lnTo>
                <a:lnTo>
                  <a:pt x="908122" y="148104"/>
                </a:lnTo>
                <a:lnTo>
                  <a:pt x="918475" y="161942"/>
                </a:lnTo>
                <a:lnTo>
                  <a:pt x="934457" y="176890"/>
                </a:lnTo>
                <a:lnTo>
                  <a:pt x="960440" y="210911"/>
                </a:lnTo>
                <a:lnTo>
                  <a:pt x="989027" y="244309"/>
                </a:lnTo>
                <a:lnTo>
                  <a:pt x="1013852" y="279424"/>
                </a:lnTo>
                <a:lnTo>
                  <a:pt x="1025733" y="298874"/>
                </a:lnTo>
                <a:lnTo>
                  <a:pt x="1041252" y="314006"/>
                </a:lnTo>
                <a:lnTo>
                  <a:pt x="1046391" y="323281"/>
                </a:lnTo>
                <a:lnTo>
                  <a:pt x="1051948" y="340776"/>
                </a:lnTo>
                <a:lnTo>
                  <a:pt x="1070031" y="375284"/>
                </a:lnTo>
                <a:lnTo>
                  <a:pt x="1083837" y="409256"/>
                </a:lnTo>
                <a:lnTo>
                  <a:pt x="1094007" y="426088"/>
                </a:lnTo>
                <a:lnTo>
                  <a:pt x="1099829" y="440797"/>
                </a:lnTo>
                <a:lnTo>
                  <a:pt x="1108285" y="454772"/>
                </a:lnTo>
                <a:lnTo>
                  <a:pt x="1113092" y="470703"/>
                </a:lnTo>
                <a:lnTo>
                  <a:pt x="1115090" y="473819"/>
                </a:lnTo>
                <a:lnTo>
                  <a:pt x="1126774" y="508613"/>
                </a:lnTo>
                <a:lnTo>
                  <a:pt x="1134837" y="524140"/>
                </a:lnTo>
                <a:lnTo>
                  <a:pt x="1137205" y="527225"/>
                </a:lnTo>
                <a:lnTo>
                  <a:pt x="1139838" y="535168"/>
                </a:lnTo>
                <a:lnTo>
                  <a:pt x="1141853" y="543497"/>
                </a:lnTo>
                <a:lnTo>
                  <a:pt x="1147788" y="555742"/>
                </a:lnTo>
                <a:lnTo>
                  <a:pt x="1150340" y="583469"/>
                </a:lnTo>
                <a:lnTo>
                  <a:pt x="1155579" y="594211"/>
                </a:lnTo>
                <a:lnTo>
                  <a:pt x="1157180" y="630622"/>
                </a:lnTo>
                <a:lnTo>
                  <a:pt x="1157183" y="657864"/>
                </a:lnTo>
                <a:lnTo>
                  <a:pt x="1154924" y="662939"/>
                </a:lnTo>
                <a:lnTo>
                  <a:pt x="1151946" y="668017"/>
                </a:lnTo>
                <a:lnTo>
                  <a:pt x="1150033" y="678175"/>
                </a:lnTo>
                <a:lnTo>
                  <a:pt x="1149565" y="716136"/>
                </a:lnTo>
                <a:lnTo>
                  <a:pt x="1149563" y="739136"/>
                </a:lnTo>
              </a:path>
            </a:pathLst>
          </a:custGeom>
          <a:ln w="1905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SMARTInkShape-375"/>
          <p:cNvSpPr/>
          <p:nvPr/>
        </p:nvSpPr>
        <p:spPr>
          <a:xfrm>
            <a:off x="7819780" y="5936194"/>
            <a:ext cx="1168190" cy="114087"/>
          </a:xfrm>
          <a:custGeom>
            <a:avLst/>
            <a:gdLst/>
            <a:ahLst/>
            <a:cxnLst/>
            <a:rect l="0" t="0" r="0" b="0"/>
            <a:pathLst>
              <a:path w="1168190" h="114087">
                <a:moveTo>
                  <a:pt x="150738" y="83606"/>
                </a:moveTo>
                <a:lnTo>
                  <a:pt x="183302" y="83606"/>
                </a:lnTo>
                <a:lnTo>
                  <a:pt x="218195" y="84451"/>
                </a:lnTo>
                <a:lnTo>
                  <a:pt x="248525" y="88842"/>
                </a:lnTo>
                <a:lnTo>
                  <a:pt x="283947" y="90520"/>
                </a:lnTo>
                <a:lnTo>
                  <a:pt x="321254" y="91016"/>
                </a:lnTo>
                <a:lnTo>
                  <a:pt x="359119" y="92010"/>
                </a:lnTo>
                <a:lnTo>
                  <a:pt x="397148" y="96443"/>
                </a:lnTo>
                <a:lnTo>
                  <a:pt x="422533" y="97778"/>
                </a:lnTo>
                <a:lnTo>
                  <a:pt x="450182" y="98370"/>
                </a:lnTo>
                <a:lnTo>
                  <a:pt x="479404" y="98634"/>
                </a:lnTo>
                <a:lnTo>
                  <a:pt x="509327" y="98752"/>
                </a:lnTo>
                <a:lnTo>
                  <a:pt x="539557" y="98803"/>
                </a:lnTo>
                <a:lnTo>
                  <a:pt x="569928" y="98827"/>
                </a:lnTo>
                <a:lnTo>
                  <a:pt x="600357" y="98836"/>
                </a:lnTo>
                <a:lnTo>
                  <a:pt x="630817" y="101099"/>
                </a:lnTo>
                <a:lnTo>
                  <a:pt x="661286" y="104079"/>
                </a:lnTo>
                <a:lnTo>
                  <a:pt x="691763" y="105405"/>
                </a:lnTo>
                <a:lnTo>
                  <a:pt x="722241" y="103736"/>
                </a:lnTo>
                <a:lnTo>
                  <a:pt x="751874" y="101020"/>
                </a:lnTo>
                <a:lnTo>
                  <a:pt x="779154" y="99810"/>
                </a:lnTo>
                <a:lnTo>
                  <a:pt x="807649" y="99274"/>
                </a:lnTo>
                <a:lnTo>
                  <a:pt x="836400" y="99036"/>
                </a:lnTo>
                <a:lnTo>
                  <a:pt x="863287" y="98929"/>
                </a:lnTo>
                <a:lnTo>
                  <a:pt x="889349" y="98882"/>
                </a:lnTo>
                <a:lnTo>
                  <a:pt x="925566" y="96599"/>
                </a:lnTo>
                <a:lnTo>
                  <a:pt x="957743" y="92817"/>
                </a:lnTo>
                <a:lnTo>
                  <a:pt x="988728" y="89438"/>
                </a:lnTo>
                <a:lnTo>
                  <a:pt x="1025491" y="84757"/>
                </a:lnTo>
                <a:lnTo>
                  <a:pt x="1062677" y="75468"/>
                </a:lnTo>
                <a:lnTo>
                  <a:pt x="1079649" y="70470"/>
                </a:lnTo>
                <a:lnTo>
                  <a:pt x="1089369" y="68454"/>
                </a:lnTo>
                <a:lnTo>
                  <a:pt x="1101246" y="61927"/>
                </a:lnTo>
                <a:lnTo>
                  <a:pt x="1101063" y="60687"/>
                </a:lnTo>
                <a:lnTo>
                  <a:pt x="1098604" y="57051"/>
                </a:lnTo>
                <a:lnTo>
                  <a:pt x="1094688" y="54869"/>
                </a:lnTo>
                <a:lnTo>
                  <a:pt x="1092458" y="54289"/>
                </a:lnTo>
                <a:lnTo>
                  <a:pt x="1081950" y="48119"/>
                </a:lnTo>
                <a:lnTo>
                  <a:pt x="1051507" y="45850"/>
                </a:lnTo>
                <a:lnTo>
                  <a:pt x="1018891" y="45574"/>
                </a:lnTo>
                <a:lnTo>
                  <a:pt x="990569" y="45526"/>
                </a:lnTo>
                <a:lnTo>
                  <a:pt x="959884" y="46357"/>
                </a:lnTo>
                <a:lnTo>
                  <a:pt x="924356" y="51590"/>
                </a:lnTo>
                <a:lnTo>
                  <a:pt x="887018" y="57657"/>
                </a:lnTo>
                <a:lnTo>
                  <a:pt x="861797" y="59373"/>
                </a:lnTo>
                <a:lnTo>
                  <a:pt x="834218" y="62392"/>
                </a:lnTo>
                <a:lnTo>
                  <a:pt x="805027" y="66557"/>
                </a:lnTo>
                <a:lnTo>
                  <a:pt x="775120" y="71231"/>
                </a:lnTo>
                <a:lnTo>
                  <a:pt x="744894" y="76130"/>
                </a:lnTo>
                <a:lnTo>
                  <a:pt x="714529" y="81130"/>
                </a:lnTo>
                <a:lnTo>
                  <a:pt x="684099" y="86174"/>
                </a:lnTo>
                <a:lnTo>
                  <a:pt x="651384" y="91238"/>
                </a:lnTo>
                <a:lnTo>
                  <a:pt x="617935" y="95464"/>
                </a:lnTo>
                <a:lnTo>
                  <a:pt x="586134" y="97343"/>
                </a:lnTo>
                <a:lnTo>
                  <a:pt x="555067" y="100434"/>
                </a:lnTo>
                <a:lnTo>
                  <a:pt x="523481" y="103786"/>
                </a:lnTo>
                <a:lnTo>
                  <a:pt x="489687" y="105275"/>
                </a:lnTo>
                <a:lnTo>
                  <a:pt x="457169" y="105936"/>
                </a:lnTo>
                <a:lnTo>
                  <a:pt x="425784" y="106229"/>
                </a:lnTo>
                <a:lnTo>
                  <a:pt x="394900" y="106361"/>
                </a:lnTo>
                <a:lnTo>
                  <a:pt x="364242" y="106419"/>
                </a:lnTo>
                <a:lnTo>
                  <a:pt x="332837" y="106444"/>
                </a:lnTo>
                <a:lnTo>
                  <a:pt x="299122" y="106456"/>
                </a:lnTo>
                <a:lnTo>
                  <a:pt x="266641" y="108719"/>
                </a:lnTo>
                <a:lnTo>
                  <a:pt x="236118" y="111700"/>
                </a:lnTo>
                <a:lnTo>
                  <a:pt x="208440" y="113025"/>
                </a:lnTo>
                <a:lnTo>
                  <a:pt x="182029" y="113614"/>
                </a:lnTo>
                <a:lnTo>
                  <a:pt x="156178" y="113877"/>
                </a:lnTo>
                <a:lnTo>
                  <a:pt x="118672" y="114023"/>
                </a:lnTo>
                <a:lnTo>
                  <a:pt x="85735" y="114066"/>
                </a:lnTo>
                <a:lnTo>
                  <a:pt x="48780" y="114082"/>
                </a:lnTo>
                <a:lnTo>
                  <a:pt x="12820" y="114084"/>
                </a:lnTo>
                <a:lnTo>
                  <a:pt x="0" y="114086"/>
                </a:lnTo>
                <a:lnTo>
                  <a:pt x="13127" y="113239"/>
                </a:lnTo>
                <a:lnTo>
                  <a:pt x="45004" y="107523"/>
                </a:lnTo>
                <a:lnTo>
                  <a:pt x="80809" y="106675"/>
                </a:lnTo>
                <a:lnTo>
                  <a:pt x="111298" y="106527"/>
                </a:lnTo>
                <a:lnTo>
                  <a:pt x="146767" y="105636"/>
                </a:lnTo>
                <a:lnTo>
                  <a:pt x="171552" y="102428"/>
                </a:lnTo>
                <a:lnTo>
                  <a:pt x="198935" y="100438"/>
                </a:lnTo>
                <a:lnTo>
                  <a:pt x="228039" y="99553"/>
                </a:lnTo>
                <a:lnTo>
                  <a:pt x="257909" y="99160"/>
                </a:lnTo>
                <a:lnTo>
                  <a:pt x="288117" y="98984"/>
                </a:lnTo>
                <a:lnTo>
                  <a:pt x="318475" y="98060"/>
                </a:lnTo>
                <a:lnTo>
                  <a:pt x="348902" y="94827"/>
                </a:lnTo>
                <a:lnTo>
                  <a:pt x="379359" y="92827"/>
                </a:lnTo>
                <a:lnTo>
                  <a:pt x="410674" y="91936"/>
                </a:lnTo>
                <a:lnTo>
                  <a:pt x="444348" y="91541"/>
                </a:lnTo>
                <a:lnTo>
                  <a:pt x="476812" y="89109"/>
                </a:lnTo>
                <a:lnTo>
                  <a:pt x="509020" y="86050"/>
                </a:lnTo>
                <a:lnTo>
                  <a:pt x="543090" y="84693"/>
                </a:lnTo>
                <a:lnTo>
                  <a:pt x="575732" y="81830"/>
                </a:lnTo>
                <a:lnTo>
                  <a:pt x="608017" y="77737"/>
                </a:lnTo>
                <a:lnTo>
                  <a:pt x="642122" y="73095"/>
                </a:lnTo>
                <a:lnTo>
                  <a:pt x="677037" y="70468"/>
                </a:lnTo>
                <a:lnTo>
                  <a:pt x="712310" y="68452"/>
                </a:lnTo>
                <a:lnTo>
                  <a:pt x="747742" y="64735"/>
                </a:lnTo>
                <a:lnTo>
                  <a:pt x="780987" y="62518"/>
                </a:lnTo>
                <a:lnTo>
                  <a:pt x="812696" y="61534"/>
                </a:lnTo>
                <a:lnTo>
                  <a:pt x="843722" y="61096"/>
                </a:lnTo>
                <a:lnTo>
                  <a:pt x="874445" y="58643"/>
                </a:lnTo>
                <a:lnTo>
                  <a:pt x="904185" y="54731"/>
                </a:lnTo>
                <a:lnTo>
                  <a:pt x="931516" y="50170"/>
                </a:lnTo>
                <a:lnTo>
                  <a:pt x="957774" y="47579"/>
                </a:lnTo>
                <a:lnTo>
                  <a:pt x="983553" y="45581"/>
                </a:lnTo>
                <a:lnTo>
                  <a:pt x="1021023" y="40541"/>
                </a:lnTo>
                <a:lnTo>
                  <a:pt x="1053948" y="37825"/>
                </a:lnTo>
                <a:lnTo>
                  <a:pt x="1085153" y="32035"/>
                </a:lnTo>
                <a:lnTo>
                  <a:pt x="1121523" y="24750"/>
                </a:lnTo>
                <a:lnTo>
                  <a:pt x="1139983" y="21012"/>
                </a:lnTo>
                <a:lnTo>
                  <a:pt x="1163693" y="14413"/>
                </a:lnTo>
                <a:lnTo>
                  <a:pt x="1167642" y="11084"/>
                </a:lnTo>
                <a:lnTo>
                  <a:pt x="1168189" y="9858"/>
                </a:lnTo>
                <a:lnTo>
                  <a:pt x="1167704" y="9040"/>
                </a:lnTo>
                <a:lnTo>
                  <a:pt x="1164911" y="8132"/>
                </a:lnTo>
                <a:lnTo>
                  <a:pt x="1157730" y="6774"/>
                </a:lnTo>
                <a:lnTo>
                  <a:pt x="1140563" y="1416"/>
                </a:lnTo>
                <a:lnTo>
                  <a:pt x="1108906" y="0"/>
                </a:lnTo>
                <a:lnTo>
                  <a:pt x="1080741" y="695"/>
                </a:lnTo>
                <a:lnTo>
                  <a:pt x="1045961" y="5041"/>
                </a:lnTo>
                <a:lnTo>
                  <a:pt x="1007998" y="7550"/>
                </a:lnTo>
                <a:lnTo>
                  <a:pt x="979630" y="11139"/>
                </a:lnTo>
                <a:lnTo>
                  <a:pt x="947831" y="13297"/>
                </a:lnTo>
                <a:lnTo>
                  <a:pt x="914789" y="15103"/>
                </a:lnTo>
                <a:lnTo>
                  <a:pt x="883170" y="18729"/>
                </a:lnTo>
                <a:lnTo>
                  <a:pt x="849925" y="23163"/>
                </a:lnTo>
                <a:lnTo>
                  <a:pt x="814550" y="27955"/>
                </a:lnTo>
                <a:lnTo>
                  <a:pt x="795632" y="30419"/>
                </a:lnTo>
                <a:lnTo>
                  <a:pt x="776248" y="32907"/>
                </a:lnTo>
                <a:lnTo>
                  <a:pt x="756552" y="35414"/>
                </a:lnTo>
                <a:lnTo>
                  <a:pt x="736648" y="37930"/>
                </a:lnTo>
                <a:lnTo>
                  <a:pt x="716605" y="40455"/>
                </a:lnTo>
                <a:lnTo>
                  <a:pt x="678530" y="45519"/>
                </a:lnTo>
                <a:lnTo>
                  <a:pt x="660079" y="48055"/>
                </a:lnTo>
                <a:lnTo>
                  <a:pt x="640160" y="50592"/>
                </a:lnTo>
                <a:lnTo>
                  <a:pt x="619259" y="53129"/>
                </a:lnTo>
                <a:lnTo>
                  <a:pt x="597706" y="55668"/>
                </a:lnTo>
                <a:lnTo>
                  <a:pt x="576564" y="57361"/>
                </a:lnTo>
                <a:lnTo>
                  <a:pt x="555696" y="58488"/>
                </a:lnTo>
                <a:lnTo>
                  <a:pt x="535010" y="59240"/>
                </a:lnTo>
                <a:lnTo>
                  <a:pt x="514446" y="60589"/>
                </a:lnTo>
                <a:lnTo>
                  <a:pt x="493965" y="62334"/>
                </a:lnTo>
                <a:lnTo>
                  <a:pt x="473536" y="64345"/>
                </a:lnTo>
                <a:lnTo>
                  <a:pt x="453143" y="66531"/>
                </a:lnTo>
                <a:lnTo>
                  <a:pt x="432775" y="68837"/>
                </a:lnTo>
                <a:lnTo>
                  <a:pt x="412422" y="71219"/>
                </a:lnTo>
                <a:lnTo>
                  <a:pt x="392083" y="72807"/>
                </a:lnTo>
                <a:lnTo>
                  <a:pt x="371747" y="73867"/>
                </a:lnTo>
                <a:lnTo>
                  <a:pt x="351418" y="74572"/>
                </a:lnTo>
                <a:lnTo>
                  <a:pt x="331092" y="75890"/>
                </a:lnTo>
                <a:lnTo>
                  <a:pt x="310767" y="77616"/>
                </a:lnTo>
                <a:lnTo>
                  <a:pt x="290445" y="79612"/>
                </a:lnTo>
                <a:lnTo>
                  <a:pt x="270970" y="81789"/>
                </a:lnTo>
                <a:lnTo>
                  <a:pt x="233526" y="86467"/>
                </a:lnTo>
                <a:lnTo>
                  <a:pt x="214397" y="88053"/>
                </a:lnTo>
                <a:lnTo>
                  <a:pt x="194871" y="89111"/>
                </a:lnTo>
                <a:lnTo>
                  <a:pt x="156806" y="91131"/>
                </a:lnTo>
                <a:lnTo>
                  <a:pt x="122956" y="94852"/>
                </a:lnTo>
                <a:lnTo>
                  <a:pt x="90976" y="97071"/>
                </a:lnTo>
                <a:lnTo>
                  <a:pt x="61524" y="98057"/>
                </a:lnTo>
                <a:lnTo>
                  <a:pt x="13579" y="98845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SMARTInkShape-Group79"/>
          <p:cNvGrpSpPr/>
          <p:nvPr/>
        </p:nvGrpSpPr>
        <p:grpSpPr>
          <a:xfrm>
            <a:off x="579465" y="6195059"/>
            <a:ext cx="392347" cy="327557"/>
            <a:chOff x="579465" y="6195059"/>
            <a:chExt cx="392347" cy="327557"/>
          </a:xfrm>
        </p:grpSpPr>
        <p:sp>
          <p:nvSpPr>
            <p:cNvPr id="102" name="SMARTInkShape-376"/>
            <p:cNvSpPr/>
            <p:nvPr/>
          </p:nvSpPr>
          <p:spPr>
            <a:xfrm>
              <a:off x="579465" y="6195059"/>
              <a:ext cx="75412" cy="91403"/>
            </a:xfrm>
            <a:custGeom>
              <a:avLst/>
              <a:gdLst/>
              <a:ahLst/>
              <a:cxnLst/>
              <a:rect l="0" t="0" r="0" b="0"/>
              <a:pathLst>
                <a:path w="75412" h="91403">
                  <a:moveTo>
                    <a:pt x="7273" y="0"/>
                  </a:moveTo>
                  <a:lnTo>
                    <a:pt x="11320" y="0"/>
                  </a:lnTo>
                  <a:lnTo>
                    <a:pt x="15563" y="2258"/>
                  </a:lnTo>
                  <a:lnTo>
                    <a:pt x="20271" y="5236"/>
                  </a:lnTo>
                  <a:lnTo>
                    <a:pt x="29699" y="7528"/>
                  </a:lnTo>
                  <a:lnTo>
                    <a:pt x="37428" y="7617"/>
                  </a:lnTo>
                  <a:lnTo>
                    <a:pt x="31164" y="7619"/>
                  </a:lnTo>
                  <a:lnTo>
                    <a:pt x="30822" y="8466"/>
                  </a:lnTo>
                  <a:lnTo>
                    <a:pt x="30440" y="11666"/>
                  </a:lnTo>
                  <a:lnTo>
                    <a:pt x="25754" y="15909"/>
                  </a:lnTo>
                  <a:lnTo>
                    <a:pt x="19721" y="20618"/>
                  </a:lnTo>
                  <a:lnTo>
                    <a:pt x="10080" y="35587"/>
                  </a:lnTo>
                  <a:lnTo>
                    <a:pt x="7259" y="43188"/>
                  </a:lnTo>
                  <a:lnTo>
                    <a:pt x="2283" y="50803"/>
                  </a:lnTo>
                  <a:lnTo>
                    <a:pt x="434" y="58420"/>
                  </a:lnTo>
                  <a:lnTo>
                    <a:pt x="0" y="63500"/>
                  </a:lnTo>
                  <a:lnTo>
                    <a:pt x="2065" y="68580"/>
                  </a:lnTo>
                  <a:lnTo>
                    <a:pt x="17575" y="86361"/>
                  </a:lnTo>
                  <a:lnTo>
                    <a:pt x="22576" y="89182"/>
                  </a:lnTo>
                  <a:lnTo>
                    <a:pt x="32411" y="90772"/>
                  </a:lnTo>
                  <a:lnTo>
                    <a:pt x="55221" y="91402"/>
                  </a:lnTo>
                  <a:lnTo>
                    <a:pt x="57019" y="90568"/>
                  </a:lnTo>
                  <a:lnTo>
                    <a:pt x="58218" y="89165"/>
                  </a:lnTo>
                  <a:lnTo>
                    <a:pt x="60396" y="85349"/>
                  </a:lnTo>
                  <a:lnTo>
                    <a:pt x="67034" y="77572"/>
                  </a:lnTo>
                  <a:lnTo>
                    <a:pt x="67879" y="72561"/>
                  </a:lnTo>
                  <a:lnTo>
                    <a:pt x="68225" y="54816"/>
                  </a:lnTo>
                  <a:lnTo>
                    <a:pt x="67381" y="54325"/>
                  </a:lnTo>
                  <a:lnTo>
                    <a:pt x="55237" y="52581"/>
                  </a:lnTo>
                  <a:lnTo>
                    <a:pt x="45315" y="47325"/>
                  </a:lnTo>
                  <a:lnTo>
                    <a:pt x="42794" y="46791"/>
                  </a:lnTo>
                  <a:lnTo>
                    <a:pt x="41114" y="47280"/>
                  </a:lnTo>
                  <a:lnTo>
                    <a:pt x="39995" y="48454"/>
                  </a:lnTo>
                  <a:lnTo>
                    <a:pt x="39248" y="50083"/>
                  </a:lnTo>
                  <a:lnTo>
                    <a:pt x="37904" y="51169"/>
                  </a:lnTo>
                  <a:lnTo>
                    <a:pt x="31324" y="53053"/>
                  </a:lnTo>
                  <a:lnTo>
                    <a:pt x="30663" y="55471"/>
                  </a:lnTo>
                  <a:lnTo>
                    <a:pt x="30165" y="64685"/>
                  </a:lnTo>
                  <a:lnTo>
                    <a:pt x="31002" y="65982"/>
                  </a:lnTo>
                  <a:lnTo>
                    <a:pt x="32405" y="66848"/>
                  </a:lnTo>
                  <a:lnTo>
                    <a:pt x="34189" y="67426"/>
                  </a:lnTo>
                  <a:lnTo>
                    <a:pt x="40742" y="72284"/>
                  </a:lnTo>
                  <a:lnTo>
                    <a:pt x="42287" y="72742"/>
                  </a:lnTo>
                  <a:lnTo>
                    <a:pt x="43315" y="72201"/>
                  </a:lnTo>
                  <a:lnTo>
                    <a:pt x="44001" y="70994"/>
                  </a:lnTo>
                  <a:lnTo>
                    <a:pt x="45306" y="70189"/>
                  </a:lnTo>
                  <a:lnTo>
                    <a:pt x="51187" y="68211"/>
                  </a:lnTo>
                  <a:lnTo>
                    <a:pt x="58292" y="63485"/>
                  </a:lnTo>
                  <a:lnTo>
                    <a:pt x="65758" y="60862"/>
                  </a:lnTo>
                  <a:lnTo>
                    <a:pt x="75411" y="53684"/>
                  </a:lnTo>
                  <a:lnTo>
                    <a:pt x="65209" y="42764"/>
                  </a:lnTo>
                  <a:lnTo>
                    <a:pt x="60398" y="40172"/>
                  </a:lnTo>
                  <a:lnTo>
                    <a:pt x="22983" y="30967"/>
                  </a:lnTo>
                  <a:lnTo>
                    <a:pt x="12446" y="30576"/>
                  </a:lnTo>
                  <a:lnTo>
                    <a:pt x="7315" y="32781"/>
                  </a:lnTo>
                  <a:lnTo>
                    <a:pt x="103" y="37789"/>
                  </a:lnTo>
                  <a:lnTo>
                    <a:pt x="6255" y="44633"/>
                  </a:lnTo>
                  <a:lnTo>
                    <a:pt x="11017" y="45398"/>
                  </a:lnTo>
                  <a:lnTo>
                    <a:pt x="26295" y="44810"/>
                  </a:lnTo>
                  <a:lnTo>
                    <a:pt x="52606" y="38127"/>
                  </a:lnTo>
                  <a:lnTo>
                    <a:pt x="52879" y="34063"/>
                  </a:lnTo>
                  <a:lnTo>
                    <a:pt x="50685" y="29815"/>
                  </a:lnTo>
                  <a:lnTo>
                    <a:pt x="48915" y="27496"/>
                  </a:lnTo>
                  <a:lnTo>
                    <a:pt x="44690" y="24921"/>
                  </a:lnTo>
                  <a:lnTo>
                    <a:pt x="14894" y="15241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77"/>
            <p:cNvSpPr/>
            <p:nvPr/>
          </p:nvSpPr>
          <p:spPr>
            <a:xfrm>
              <a:off x="655358" y="6301739"/>
              <a:ext cx="82589" cy="68228"/>
            </a:xfrm>
            <a:custGeom>
              <a:avLst/>
              <a:gdLst/>
              <a:ahLst/>
              <a:cxnLst/>
              <a:rect l="0" t="0" r="0" b="0"/>
              <a:pathLst>
                <a:path w="82589" h="68228">
                  <a:moveTo>
                    <a:pt x="38061" y="0"/>
                  </a:moveTo>
                  <a:lnTo>
                    <a:pt x="34016" y="0"/>
                  </a:lnTo>
                  <a:lnTo>
                    <a:pt x="29773" y="2258"/>
                  </a:lnTo>
                  <a:lnTo>
                    <a:pt x="17653" y="12151"/>
                  </a:lnTo>
                  <a:lnTo>
                    <a:pt x="7563" y="16888"/>
                  </a:lnTo>
                  <a:lnTo>
                    <a:pt x="5029" y="18879"/>
                  </a:lnTo>
                  <a:lnTo>
                    <a:pt x="2213" y="23348"/>
                  </a:lnTo>
                  <a:lnTo>
                    <a:pt x="257" y="30387"/>
                  </a:lnTo>
                  <a:lnTo>
                    <a:pt x="0" y="36917"/>
                  </a:lnTo>
                  <a:lnTo>
                    <a:pt x="4017" y="41795"/>
                  </a:lnTo>
                  <a:lnTo>
                    <a:pt x="8255" y="43975"/>
                  </a:lnTo>
                  <a:lnTo>
                    <a:pt x="10571" y="44558"/>
                  </a:lnTo>
                  <a:lnTo>
                    <a:pt x="22880" y="51598"/>
                  </a:lnTo>
                  <a:lnTo>
                    <a:pt x="32993" y="52997"/>
                  </a:lnTo>
                  <a:lnTo>
                    <a:pt x="38067" y="50929"/>
                  </a:lnTo>
                  <a:lnTo>
                    <a:pt x="43143" y="48035"/>
                  </a:lnTo>
                  <a:lnTo>
                    <a:pt x="53302" y="46178"/>
                  </a:lnTo>
                  <a:lnTo>
                    <a:pt x="63461" y="45811"/>
                  </a:lnTo>
                  <a:lnTo>
                    <a:pt x="65154" y="44934"/>
                  </a:lnTo>
                  <a:lnTo>
                    <a:pt x="66283" y="43503"/>
                  </a:lnTo>
                  <a:lnTo>
                    <a:pt x="68096" y="39168"/>
                  </a:lnTo>
                  <a:lnTo>
                    <a:pt x="68501" y="31633"/>
                  </a:lnTo>
                  <a:lnTo>
                    <a:pt x="67668" y="31248"/>
                  </a:lnTo>
                  <a:lnTo>
                    <a:pt x="64484" y="30822"/>
                  </a:lnTo>
                  <a:lnTo>
                    <a:pt x="60247" y="28375"/>
                  </a:lnTo>
                  <a:lnTo>
                    <a:pt x="55542" y="25310"/>
                  </a:lnTo>
                  <a:lnTo>
                    <a:pt x="50627" y="23950"/>
                  </a:lnTo>
                  <a:lnTo>
                    <a:pt x="48132" y="24432"/>
                  </a:lnTo>
                  <a:lnTo>
                    <a:pt x="38044" y="29035"/>
                  </a:lnTo>
                  <a:lnTo>
                    <a:pt x="27898" y="30194"/>
                  </a:lnTo>
                  <a:lnTo>
                    <a:pt x="26206" y="31136"/>
                  </a:lnTo>
                  <a:lnTo>
                    <a:pt x="25077" y="32610"/>
                  </a:lnTo>
                  <a:lnTo>
                    <a:pt x="23823" y="36507"/>
                  </a:lnTo>
                  <a:lnTo>
                    <a:pt x="22833" y="52159"/>
                  </a:lnTo>
                  <a:lnTo>
                    <a:pt x="23675" y="52552"/>
                  </a:lnTo>
                  <a:lnTo>
                    <a:pt x="48325" y="53337"/>
                  </a:lnTo>
                  <a:lnTo>
                    <a:pt x="49984" y="52492"/>
                  </a:lnTo>
                  <a:lnTo>
                    <a:pt x="51090" y="51080"/>
                  </a:lnTo>
                  <a:lnTo>
                    <a:pt x="51826" y="49295"/>
                  </a:lnTo>
                  <a:lnTo>
                    <a:pt x="53164" y="48102"/>
                  </a:lnTo>
                  <a:lnTo>
                    <a:pt x="61396" y="43932"/>
                  </a:lnTo>
                  <a:lnTo>
                    <a:pt x="68122" y="38442"/>
                  </a:lnTo>
                  <a:lnTo>
                    <a:pt x="68417" y="34156"/>
                  </a:lnTo>
                  <a:lnTo>
                    <a:pt x="67612" y="32930"/>
                  </a:lnTo>
                  <a:lnTo>
                    <a:pt x="66228" y="32115"/>
                  </a:lnTo>
                  <a:lnTo>
                    <a:pt x="60236" y="30965"/>
                  </a:lnTo>
                  <a:lnTo>
                    <a:pt x="28948" y="30489"/>
                  </a:lnTo>
                  <a:lnTo>
                    <a:pt x="26906" y="31333"/>
                  </a:lnTo>
                  <a:lnTo>
                    <a:pt x="25545" y="32742"/>
                  </a:lnTo>
                  <a:lnTo>
                    <a:pt x="24636" y="34528"/>
                  </a:lnTo>
                  <a:lnTo>
                    <a:pt x="23184" y="35719"/>
                  </a:lnTo>
                  <a:lnTo>
                    <a:pt x="19313" y="37042"/>
                  </a:lnTo>
                  <a:lnTo>
                    <a:pt x="17942" y="38242"/>
                  </a:lnTo>
                  <a:lnTo>
                    <a:pt x="16419" y="41831"/>
                  </a:lnTo>
                  <a:lnTo>
                    <a:pt x="15563" y="48614"/>
                  </a:lnTo>
                  <a:lnTo>
                    <a:pt x="17620" y="53497"/>
                  </a:lnTo>
                  <a:lnTo>
                    <a:pt x="19354" y="55985"/>
                  </a:lnTo>
                  <a:lnTo>
                    <a:pt x="23537" y="58748"/>
                  </a:lnTo>
                  <a:lnTo>
                    <a:pt x="28219" y="60824"/>
                  </a:lnTo>
                  <a:lnTo>
                    <a:pt x="36598" y="67392"/>
                  </a:lnTo>
                  <a:lnTo>
                    <a:pt x="45718" y="68227"/>
                  </a:lnTo>
                  <a:lnTo>
                    <a:pt x="52189" y="66166"/>
                  </a:lnTo>
                  <a:lnTo>
                    <a:pt x="57886" y="63274"/>
                  </a:lnTo>
                  <a:lnTo>
                    <a:pt x="65855" y="60798"/>
                  </a:lnTo>
                  <a:lnTo>
                    <a:pt x="74636" y="54490"/>
                  </a:lnTo>
                  <a:lnTo>
                    <a:pt x="79754" y="53680"/>
                  </a:lnTo>
                  <a:lnTo>
                    <a:pt x="81096" y="52721"/>
                  </a:lnTo>
                  <a:lnTo>
                    <a:pt x="81991" y="51234"/>
                  </a:lnTo>
                  <a:lnTo>
                    <a:pt x="82588" y="49395"/>
                  </a:lnTo>
                  <a:lnTo>
                    <a:pt x="82140" y="48171"/>
                  </a:lnTo>
                  <a:lnTo>
                    <a:pt x="80992" y="47354"/>
                  </a:lnTo>
                  <a:lnTo>
                    <a:pt x="79383" y="46809"/>
                  </a:lnTo>
                  <a:lnTo>
                    <a:pt x="78308" y="45599"/>
                  </a:lnTo>
                  <a:lnTo>
                    <a:pt x="76443" y="39256"/>
                  </a:lnTo>
                  <a:lnTo>
                    <a:pt x="74029" y="38614"/>
                  </a:lnTo>
                  <a:lnTo>
                    <a:pt x="62302" y="38129"/>
                  </a:lnTo>
                  <a:lnTo>
                    <a:pt x="54482" y="44663"/>
                  </a:lnTo>
                  <a:lnTo>
                    <a:pt x="53825" y="47509"/>
                  </a:lnTo>
                  <a:lnTo>
                    <a:pt x="53302" y="53341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78"/>
            <p:cNvSpPr/>
            <p:nvPr/>
          </p:nvSpPr>
          <p:spPr>
            <a:xfrm>
              <a:off x="733025" y="6400800"/>
              <a:ext cx="67076" cy="30477"/>
            </a:xfrm>
            <a:custGeom>
              <a:avLst/>
              <a:gdLst/>
              <a:ahLst/>
              <a:cxnLst/>
              <a:rect l="0" t="0" r="0" b="0"/>
              <a:pathLst>
                <a:path w="67076" h="30477">
                  <a:moveTo>
                    <a:pt x="67075" y="7618"/>
                  </a:moveTo>
                  <a:lnTo>
                    <a:pt x="67075" y="1058"/>
                  </a:lnTo>
                  <a:lnTo>
                    <a:pt x="66228" y="706"/>
                  </a:lnTo>
                  <a:lnTo>
                    <a:pt x="34043" y="1"/>
                  </a:lnTo>
                  <a:lnTo>
                    <a:pt x="28968" y="2259"/>
                  </a:lnTo>
                  <a:lnTo>
                    <a:pt x="23891" y="5236"/>
                  </a:lnTo>
                  <a:lnTo>
                    <a:pt x="16273" y="7759"/>
                  </a:lnTo>
                  <a:lnTo>
                    <a:pt x="11194" y="11351"/>
                  </a:lnTo>
                  <a:lnTo>
                    <a:pt x="10348" y="13493"/>
                  </a:lnTo>
                  <a:lnTo>
                    <a:pt x="10629" y="15769"/>
                  </a:lnTo>
                  <a:lnTo>
                    <a:pt x="13120" y="21459"/>
                  </a:lnTo>
                  <a:lnTo>
                    <a:pt x="13552" y="26489"/>
                  </a:lnTo>
                  <a:lnTo>
                    <a:pt x="14459" y="27820"/>
                  </a:lnTo>
                  <a:lnTo>
                    <a:pt x="15911" y="28705"/>
                  </a:lnTo>
                  <a:lnTo>
                    <a:pt x="21483" y="30245"/>
                  </a:lnTo>
                  <a:lnTo>
                    <a:pt x="39239" y="30471"/>
                  </a:lnTo>
                  <a:lnTo>
                    <a:pt x="44260" y="28218"/>
                  </a:lnTo>
                  <a:lnTo>
                    <a:pt x="46785" y="26432"/>
                  </a:lnTo>
                  <a:lnTo>
                    <a:pt x="64513" y="23173"/>
                  </a:lnTo>
                  <a:lnTo>
                    <a:pt x="65367" y="22221"/>
                  </a:lnTo>
                  <a:lnTo>
                    <a:pt x="66850" y="16326"/>
                  </a:lnTo>
                  <a:lnTo>
                    <a:pt x="67007" y="11516"/>
                  </a:lnTo>
                  <a:lnTo>
                    <a:pt x="66183" y="10216"/>
                  </a:lnTo>
                  <a:lnTo>
                    <a:pt x="64786" y="9351"/>
                  </a:lnTo>
                  <a:lnTo>
                    <a:pt x="58777" y="8132"/>
                  </a:lnTo>
                  <a:lnTo>
                    <a:pt x="56463" y="7961"/>
                  </a:lnTo>
                  <a:lnTo>
                    <a:pt x="51633" y="5514"/>
                  </a:lnTo>
                  <a:lnTo>
                    <a:pt x="46665" y="2449"/>
                  </a:lnTo>
                  <a:lnTo>
                    <a:pt x="41634" y="1089"/>
                  </a:lnTo>
                  <a:lnTo>
                    <a:pt x="18068" y="7333"/>
                  </a:lnTo>
                  <a:lnTo>
                    <a:pt x="16624" y="8275"/>
                  </a:lnTo>
                  <a:lnTo>
                    <a:pt x="15660" y="9749"/>
                  </a:lnTo>
                  <a:lnTo>
                    <a:pt x="14305" y="15871"/>
                  </a:lnTo>
                  <a:lnTo>
                    <a:pt x="14115" y="18200"/>
                  </a:lnTo>
                  <a:lnTo>
                    <a:pt x="14835" y="19753"/>
                  </a:lnTo>
                  <a:lnTo>
                    <a:pt x="16161" y="20788"/>
                  </a:lnTo>
                  <a:lnTo>
                    <a:pt x="20329" y="22450"/>
                  </a:lnTo>
                  <a:lnTo>
                    <a:pt x="47622" y="22857"/>
                  </a:lnTo>
                  <a:lnTo>
                    <a:pt x="46292" y="22859"/>
                  </a:lnTo>
                  <a:lnTo>
                    <a:pt x="46446" y="22011"/>
                  </a:lnTo>
                  <a:lnTo>
                    <a:pt x="50958" y="16299"/>
                  </a:lnTo>
                  <a:lnTo>
                    <a:pt x="51574" y="11507"/>
                  </a:lnTo>
                  <a:lnTo>
                    <a:pt x="52508" y="10212"/>
                  </a:lnTo>
                  <a:lnTo>
                    <a:pt x="53977" y="9347"/>
                  </a:lnTo>
                  <a:lnTo>
                    <a:pt x="55803" y="8772"/>
                  </a:lnTo>
                  <a:lnTo>
                    <a:pt x="56172" y="8387"/>
                  </a:lnTo>
                  <a:lnTo>
                    <a:pt x="55574" y="8132"/>
                  </a:lnTo>
                  <a:lnTo>
                    <a:pt x="54327" y="7961"/>
                  </a:lnTo>
                  <a:lnTo>
                    <a:pt x="53495" y="7000"/>
                  </a:lnTo>
                  <a:lnTo>
                    <a:pt x="52572" y="3674"/>
                  </a:lnTo>
                  <a:lnTo>
                    <a:pt x="50633" y="2449"/>
                  </a:lnTo>
                  <a:lnTo>
                    <a:pt x="34732" y="322"/>
                  </a:lnTo>
                  <a:lnTo>
                    <a:pt x="29275" y="2401"/>
                  </a:lnTo>
                  <a:lnTo>
                    <a:pt x="24028" y="5300"/>
                  </a:lnTo>
                  <a:lnTo>
                    <a:pt x="16313" y="7779"/>
                  </a:lnTo>
                  <a:lnTo>
                    <a:pt x="0" y="21459"/>
                  </a:lnTo>
                  <a:lnTo>
                    <a:pt x="346" y="22773"/>
                  </a:lnTo>
                  <a:lnTo>
                    <a:pt x="5187" y="29297"/>
                  </a:lnTo>
                  <a:lnTo>
                    <a:pt x="42738" y="30476"/>
                  </a:lnTo>
                  <a:lnTo>
                    <a:pt x="45770" y="30476"/>
                  </a:lnTo>
                  <a:lnTo>
                    <a:pt x="51396" y="28219"/>
                  </a:lnTo>
                  <a:lnTo>
                    <a:pt x="57862" y="23917"/>
                  </a:lnTo>
                  <a:lnTo>
                    <a:pt x="63028" y="23173"/>
                  </a:lnTo>
                  <a:lnTo>
                    <a:pt x="64377" y="22221"/>
                  </a:lnTo>
                  <a:lnTo>
                    <a:pt x="65275" y="20741"/>
                  </a:lnTo>
                  <a:lnTo>
                    <a:pt x="66541" y="14611"/>
                  </a:lnTo>
                  <a:lnTo>
                    <a:pt x="66968" y="9001"/>
                  </a:lnTo>
                  <a:lnTo>
                    <a:pt x="62998" y="3984"/>
                  </a:lnTo>
                  <a:lnTo>
                    <a:pt x="58772" y="1770"/>
                  </a:lnTo>
                  <a:lnTo>
                    <a:pt x="51835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79"/>
            <p:cNvSpPr/>
            <p:nvPr/>
          </p:nvSpPr>
          <p:spPr>
            <a:xfrm>
              <a:off x="807758" y="6438936"/>
              <a:ext cx="76162" cy="53200"/>
            </a:xfrm>
            <a:custGeom>
              <a:avLst/>
              <a:gdLst/>
              <a:ahLst/>
              <a:cxnLst/>
              <a:rect l="0" t="0" r="0" b="0"/>
              <a:pathLst>
                <a:path w="76162" h="53200">
                  <a:moveTo>
                    <a:pt x="76161" y="30444"/>
                  </a:moveTo>
                  <a:lnTo>
                    <a:pt x="76161" y="4699"/>
                  </a:lnTo>
                  <a:lnTo>
                    <a:pt x="75315" y="3120"/>
                  </a:lnTo>
                  <a:lnTo>
                    <a:pt x="73903" y="2067"/>
                  </a:lnTo>
                  <a:lnTo>
                    <a:pt x="70077" y="898"/>
                  </a:lnTo>
                  <a:lnTo>
                    <a:pt x="50721" y="0"/>
                  </a:lnTo>
                  <a:lnTo>
                    <a:pt x="39084" y="4018"/>
                  </a:lnTo>
                  <a:lnTo>
                    <a:pt x="23290" y="13145"/>
                  </a:lnTo>
                  <a:lnTo>
                    <a:pt x="17950" y="15135"/>
                  </a:lnTo>
                  <a:lnTo>
                    <a:pt x="12754" y="18841"/>
                  </a:lnTo>
                  <a:lnTo>
                    <a:pt x="9879" y="23312"/>
                  </a:lnTo>
                  <a:lnTo>
                    <a:pt x="7757" y="28121"/>
                  </a:lnTo>
                  <a:lnTo>
                    <a:pt x="3989" y="33079"/>
                  </a:lnTo>
                  <a:lnTo>
                    <a:pt x="3494" y="35588"/>
                  </a:lnTo>
                  <a:lnTo>
                    <a:pt x="4009" y="38107"/>
                  </a:lnTo>
                  <a:lnTo>
                    <a:pt x="6875" y="44186"/>
                  </a:lnTo>
                  <a:lnTo>
                    <a:pt x="11417" y="49285"/>
                  </a:lnTo>
                  <a:lnTo>
                    <a:pt x="15777" y="51517"/>
                  </a:lnTo>
                  <a:lnTo>
                    <a:pt x="30491" y="53147"/>
                  </a:lnTo>
                  <a:lnTo>
                    <a:pt x="33015" y="53199"/>
                  </a:lnTo>
                  <a:lnTo>
                    <a:pt x="38076" y="50998"/>
                  </a:lnTo>
                  <a:lnTo>
                    <a:pt x="43148" y="48045"/>
                  </a:lnTo>
                  <a:lnTo>
                    <a:pt x="48225" y="46734"/>
                  </a:lnTo>
                  <a:lnTo>
                    <a:pt x="49916" y="45537"/>
                  </a:lnTo>
                  <a:lnTo>
                    <a:pt x="51045" y="43893"/>
                  </a:lnTo>
                  <a:lnTo>
                    <a:pt x="53144" y="39808"/>
                  </a:lnTo>
                  <a:lnTo>
                    <a:pt x="58240" y="32748"/>
                  </a:lnTo>
                  <a:lnTo>
                    <a:pt x="60127" y="25293"/>
                  </a:lnTo>
                  <a:lnTo>
                    <a:pt x="60816" y="16700"/>
                  </a:lnTo>
                  <a:lnTo>
                    <a:pt x="60005" y="16200"/>
                  </a:lnTo>
                  <a:lnTo>
                    <a:pt x="45478" y="15261"/>
                  </a:lnTo>
                  <a:lnTo>
                    <a:pt x="21328" y="15206"/>
                  </a:lnTo>
                  <a:lnTo>
                    <a:pt x="15667" y="17462"/>
                  </a:lnTo>
                  <a:lnTo>
                    <a:pt x="1493" y="29069"/>
                  </a:lnTo>
                  <a:lnTo>
                    <a:pt x="643" y="32091"/>
                  </a:lnTo>
                  <a:lnTo>
                    <a:pt x="0" y="44274"/>
                  </a:lnTo>
                  <a:lnTo>
                    <a:pt x="8064" y="49310"/>
                  </a:lnTo>
                  <a:lnTo>
                    <a:pt x="17131" y="52120"/>
                  </a:lnTo>
                  <a:lnTo>
                    <a:pt x="32927" y="53199"/>
                  </a:lnTo>
                  <a:lnTo>
                    <a:pt x="38038" y="50998"/>
                  </a:lnTo>
                  <a:lnTo>
                    <a:pt x="43130" y="48045"/>
                  </a:lnTo>
                  <a:lnTo>
                    <a:pt x="50758" y="45537"/>
                  </a:lnTo>
                  <a:lnTo>
                    <a:pt x="55839" y="41949"/>
                  </a:lnTo>
                  <a:lnTo>
                    <a:pt x="58662" y="37533"/>
                  </a:lnTo>
                  <a:lnTo>
                    <a:pt x="60788" y="24298"/>
                  </a:lnTo>
                  <a:lnTo>
                    <a:pt x="56836" y="19215"/>
                  </a:lnTo>
                  <a:lnTo>
                    <a:pt x="52614" y="16985"/>
                  </a:lnTo>
                  <a:lnTo>
                    <a:pt x="39664" y="15438"/>
                  </a:lnTo>
                  <a:lnTo>
                    <a:pt x="11694" y="15206"/>
                  </a:lnTo>
                  <a:lnTo>
                    <a:pt x="10322" y="16052"/>
                  </a:lnTo>
                  <a:lnTo>
                    <a:pt x="9408" y="17462"/>
                  </a:lnTo>
                  <a:lnTo>
                    <a:pt x="7942" y="21763"/>
                  </a:lnTo>
                  <a:lnTo>
                    <a:pt x="7612" y="33337"/>
                  </a:lnTo>
                  <a:lnTo>
                    <a:pt x="8448" y="34911"/>
                  </a:lnTo>
                  <a:lnTo>
                    <a:pt x="9853" y="35962"/>
                  </a:lnTo>
                  <a:lnTo>
                    <a:pt x="11635" y="36662"/>
                  </a:lnTo>
                  <a:lnTo>
                    <a:pt x="12824" y="37976"/>
                  </a:lnTo>
                  <a:lnTo>
                    <a:pt x="14145" y="41694"/>
                  </a:lnTo>
                  <a:lnTo>
                    <a:pt x="15343" y="43024"/>
                  </a:lnTo>
                  <a:lnTo>
                    <a:pt x="18933" y="44500"/>
                  </a:lnTo>
                  <a:lnTo>
                    <a:pt x="30442" y="45682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80"/>
            <p:cNvSpPr/>
            <p:nvPr/>
          </p:nvSpPr>
          <p:spPr>
            <a:xfrm>
              <a:off x="895833" y="6469380"/>
              <a:ext cx="75979" cy="53236"/>
            </a:xfrm>
            <a:custGeom>
              <a:avLst/>
              <a:gdLst/>
              <a:ahLst/>
              <a:cxnLst/>
              <a:rect l="0" t="0" r="0" b="0"/>
              <a:pathLst>
                <a:path w="75979" h="53236">
                  <a:moveTo>
                    <a:pt x="33805" y="0"/>
                  </a:moveTo>
                  <a:lnTo>
                    <a:pt x="22455" y="0"/>
                  </a:lnTo>
                  <a:lnTo>
                    <a:pt x="21158" y="845"/>
                  </a:lnTo>
                  <a:lnTo>
                    <a:pt x="20294" y="2256"/>
                  </a:lnTo>
                  <a:lnTo>
                    <a:pt x="19718" y="4045"/>
                  </a:lnTo>
                  <a:lnTo>
                    <a:pt x="12107" y="13866"/>
                  </a:lnTo>
                  <a:lnTo>
                    <a:pt x="11290" y="18878"/>
                  </a:lnTo>
                  <a:lnTo>
                    <a:pt x="13357" y="23348"/>
                  </a:lnTo>
                  <a:lnTo>
                    <a:pt x="16250" y="28157"/>
                  </a:lnTo>
                  <a:lnTo>
                    <a:pt x="18726" y="35623"/>
                  </a:lnTo>
                  <a:lnTo>
                    <a:pt x="22306" y="40668"/>
                  </a:lnTo>
                  <a:lnTo>
                    <a:pt x="26719" y="43475"/>
                  </a:lnTo>
                  <a:lnTo>
                    <a:pt x="39953" y="45588"/>
                  </a:lnTo>
                  <a:lnTo>
                    <a:pt x="51903" y="45708"/>
                  </a:lnTo>
                  <a:lnTo>
                    <a:pt x="53491" y="44865"/>
                  </a:lnTo>
                  <a:lnTo>
                    <a:pt x="54549" y="43455"/>
                  </a:lnTo>
                  <a:lnTo>
                    <a:pt x="56248" y="39158"/>
                  </a:lnTo>
                  <a:lnTo>
                    <a:pt x="50500" y="32224"/>
                  </a:lnTo>
                  <a:lnTo>
                    <a:pt x="43645" y="26011"/>
                  </a:lnTo>
                  <a:lnTo>
                    <a:pt x="36250" y="23794"/>
                  </a:lnTo>
                  <a:lnTo>
                    <a:pt x="3771" y="22860"/>
                  </a:lnTo>
                  <a:lnTo>
                    <a:pt x="3459" y="26904"/>
                  </a:lnTo>
                  <a:lnTo>
                    <a:pt x="5642" y="31149"/>
                  </a:lnTo>
                  <a:lnTo>
                    <a:pt x="9899" y="36725"/>
                  </a:lnTo>
                  <a:lnTo>
                    <a:pt x="22060" y="43065"/>
                  </a:lnTo>
                  <a:lnTo>
                    <a:pt x="36138" y="45369"/>
                  </a:lnTo>
                  <a:lnTo>
                    <a:pt x="47949" y="45616"/>
                  </a:lnTo>
                  <a:lnTo>
                    <a:pt x="50854" y="44803"/>
                  </a:lnTo>
                  <a:lnTo>
                    <a:pt x="52792" y="43416"/>
                  </a:lnTo>
                  <a:lnTo>
                    <a:pt x="54084" y="41644"/>
                  </a:lnTo>
                  <a:lnTo>
                    <a:pt x="55790" y="40462"/>
                  </a:lnTo>
                  <a:lnTo>
                    <a:pt x="59945" y="39149"/>
                  </a:lnTo>
                  <a:lnTo>
                    <a:pt x="61392" y="37953"/>
                  </a:lnTo>
                  <a:lnTo>
                    <a:pt x="63001" y="34364"/>
                  </a:lnTo>
                  <a:lnTo>
                    <a:pt x="63905" y="27585"/>
                  </a:lnTo>
                  <a:lnTo>
                    <a:pt x="63185" y="26010"/>
                  </a:lnTo>
                  <a:lnTo>
                    <a:pt x="61859" y="24960"/>
                  </a:lnTo>
                  <a:lnTo>
                    <a:pt x="58127" y="22945"/>
                  </a:lnTo>
                  <a:lnTo>
                    <a:pt x="53647" y="19229"/>
                  </a:lnTo>
                  <a:lnTo>
                    <a:pt x="46576" y="17013"/>
                  </a:lnTo>
                  <a:lnTo>
                    <a:pt x="16115" y="15269"/>
                  </a:lnTo>
                  <a:lnTo>
                    <a:pt x="10985" y="17510"/>
                  </a:lnTo>
                  <a:lnTo>
                    <a:pt x="8433" y="19294"/>
                  </a:lnTo>
                  <a:lnTo>
                    <a:pt x="5595" y="23531"/>
                  </a:lnTo>
                  <a:lnTo>
                    <a:pt x="3998" y="30679"/>
                  </a:lnTo>
                  <a:lnTo>
                    <a:pt x="3365" y="44226"/>
                  </a:lnTo>
                  <a:lnTo>
                    <a:pt x="9890" y="52149"/>
                  </a:lnTo>
                  <a:lnTo>
                    <a:pt x="12734" y="52811"/>
                  </a:lnTo>
                  <a:lnTo>
                    <a:pt x="25505" y="53235"/>
                  </a:lnTo>
                  <a:lnTo>
                    <a:pt x="32374" y="51035"/>
                  </a:lnTo>
                  <a:lnTo>
                    <a:pt x="38250" y="48081"/>
                  </a:lnTo>
                  <a:lnTo>
                    <a:pt x="46318" y="45572"/>
                  </a:lnTo>
                  <a:lnTo>
                    <a:pt x="51502" y="41986"/>
                  </a:lnTo>
                  <a:lnTo>
                    <a:pt x="54371" y="37569"/>
                  </a:lnTo>
                  <a:lnTo>
                    <a:pt x="56212" y="27835"/>
                  </a:lnTo>
                  <a:lnTo>
                    <a:pt x="55518" y="26177"/>
                  </a:lnTo>
                  <a:lnTo>
                    <a:pt x="54206" y="25070"/>
                  </a:lnTo>
                  <a:lnTo>
                    <a:pt x="50494" y="22996"/>
                  </a:lnTo>
                  <a:lnTo>
                    <a:pt x="43642" y="17913"/>
                  </a:lnTo>
                  <a:lnTo>
                    <a:pt x="38742" y="16427"/>
                  </a:lnTo>
                  <a:lnTo>
                    <a:pt x="8717" y="15269"/>
                  </a:lnTo>
                  <a:lnTo>
                    <a:pt x="3464" y="17510"/>
                  </a:lnTo>
                  <a:lnTo>
                    <a:pt x="877" y="19294"/>
                  </a:lnTo>
                  <a:lnTo>
                    <a:pt x="0" y="21329"/>
                  </a:lnTo>
                  <a:lnTo>
                    <a:pt x="262" y="23531"/>
                  </a:lnTo>
                  <a:lnTo>
                    <a:pt x="1965" y="28238"/>
                  </a:lnTo>
                  <a:lnTo>
                    <a:pt x="3147" y="40679"/>
                  </a:lnTo>
                  <a:lnTo>
                    <a:pt x="4054" y="42358"/>
                  </a:lnTo>
                  <a:lnTo>
                    <a:pt x="5505" y="43479"/>
                  </a:lnTo>
                  <a:lnTo>
                    <a:pt x="9375" y="45571"/>
                  </a:lnTo>
                  <a:lnTo>
                    <a:pt x="13916" y="49322"/>
                  </a:lnTo>
                  <a:lnTo>
                    <a:pt x="21015" y="51553"/>
                  </a:lnTo>
                  <a:lnTo>
                    <a:pt x="47709" y="53235"/>
                  </a:lnTo>
                  <a:lnTo>
                    <a:pt x="54942" y="51035"/>
                  </a:lnTo>
                  <a:lnTo>
                    <a:pt x="60980" y="48081"/>
                  </a:lnTo>
                  <a:lnTo>
                    <a:pt x="66485" y="46768"/>
                  </a:lnTo>
                  <a:lnTo>
                    <a:pt x="68293" y="45572"/>
                  </a:lnTo>
                  <a:lnTo>
                    <a:pt x="69497" y="43927"/>
                  </a:lnTo>
                  <a:lnTo>
                    <a:pt x="70299" y="41986"/>
                  </a:lnTo>
                  <a:lnTo>
                    <a:pt x="71681" y="40690"/>
                  </a:lnTo>
                  <a:lnTo>
                    <a:pt x="75476" y="39250"/>
                  </a:lnTo>
                  <a:lnTo>
                    <a:pt x="75978" y="38021"/>
                  </a:lnTo>
                  <a:lnTo>
                    <a:pt x="75467" y="36353"/>
                  </a:lnTo>
                  <a:lnTo>
                    <a:pt x="73490" y="32244"/>
                  </a:lnTo>
                  <a:lnTo>
                    <a:pt x="72610" y="27593"/>
                  </a:lnTo>
                  <a:lnTo>
                    <a:pt x="71528" y="26015"/>
                  </a:lnTo>
                  <a:lnTo>
                    <a:pt x="69960" y="24963"/>
                  </a:lnTo>
                  <a:lnTo>
                    <a:pt x="63709" y="23482"/>
                  </a:lnTo>
                  <a:lnTo>
                    <a:pt x="34831" y="22871"/>
                  </a:lnTo>
                  <a:lnTo>
                    <a:pt x="31950" y="23712"/>
                  </a:lnTo>
                  <a:lnTo>
                    <a:pt x="30028" y="25122"/>
                  </a:lnTo>
                  <a:lnTo>
                    <a:pt x="18567" y="3810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SMARTInkShape-381"/>
          <p:cNvSpPr/>
          <p:nvPr/>
        </p:nvSpPr>
        <p:spPr>
          <a:xfrm>
            <a:off x="121920" y="3978699"/>
            <a:ext cx="1043941" cy="2528782"/>
          </a:xfrm>
          <a:custGeom>
            <a:avLst/>
            <a:gdLst/>
            <a:ahLst/>
            <a:cxnLst/>
            <a:rect l="0" t="0" r="0" b="0"/>
            <a:pathLst>
              <a:path w="1043941" h="2528782">
                <a:moveTo>
                  <a:pt x="822958" y="2528781"/>
                </a:moveTo>
                <a:lnTo>
                  <a:pt x="797520" y="2528781"/>
                </a:lnTo>
                <a:lnTo>
                  <a:pt x="792461" y="2526523"/>
                </a:lnTo>
                <a:lnTo>
                  <a:pt x="787392" y="2523544"/>
                </a:lnTo>
                <a:lnTo>
                  <a:pt x="779776" y="2521019"/>
                </a:lnTo>
                <a:lnTo>
                  <a:pt x="772158" y="2516133"/>
                </a:lnTo>
                <a:lnTo>
                  <a:pt x="764538" y="2513462"/>
                </a:lnTo>
                <a:lnTo>
                  <a:pt x="756918" y="2508531"/>
                </a:lnTo>
                <a:lnTo>
                  <a:pt x="749299" y="2505847"/>
                </a:lnTo>
                <a:lnTo>
                  <a:pt x="711906" y="2478806"/>
                </a:lnTo>
                <a:lnTo>
                  <a:pt x="701178" y="2473847"/>
                </a:lnTo>
                <a:lnTo>
                  <a:pt x="666186" y="2446635"/>
                </a:lnTo>
                <a:lnTo>
                  <a:pt x="657221" y="2434638"/>
                </a:lnTo>
                <a:lnTo>
                  <a:pt x="622357" y="2404226"/>
                </a:lnTo>
                <a:lnTo>
                  <a:pt x="599874" y="2384144"/>
                </a:lnTo>
                <a:lnTo>
                  <a:pt x="562493" y="2358603"/>
                </a:lnTo>
                <a:lnTo>
                  <a:pt x="551407" y="2347595"/>
                </a:lnTo>
                <a:lnTo>
                  <a:pt x="523525" y="2313301"/>
                </a:lnTo>
                <a:lnTo>
                  <a:pt x="503391" y="2290786"/>
                </a:lnTo>
                <a:lnTo>
                  <a:pt x="492853" y="2275934"/>
                </a:lnTo>
                <a:lnTo>
                  <a:pt x="474041" y="2259974"/>
                </a:lnTo>
                <a:lnTo>
                  <a:pt x="443590" y="2223454"/>
                </a:lnTo>
                <a:lnTo>
                  <a:pt x="416883" y="2185396"/>
                </a:lnTo>
                <a:lnTo>
                  <a:pt x="396713" y="2155357"/>
                </a:lnTo>
                <a:lnTo>
                  <a:pt x="386173" y="2139117"/>
                </a:lnTo>
                <a:lnTo>
                  <a:pt x="358613" y="2101921"/>
                </a:lnTo>
                <a:lnTo>
                  <a:pt x="340387" y="2066491"/>
                </a:lnTo>
                <a:lnTo>
                  <a:pt x="318561" y="2029459"/>
                </a:lnTo>
                <a:lnTo>
                  <a:pt x="298934" y="1992902"/>
                </a:lnTo>
                <a:lnTo>
                  <a:pt x="274794" y="1957284"/>
                </a:lnTo>
                <a:lnTo>
                  <a:pt x="256566" y="1921721"/>
                </a:lnTo>
                <a:lnTo>
                  <a:pt x="241584" y="1896319"/>
                </a:lnTo>
                <a:lnTo>
                  <a:pt x="232446" y="1883337"/>
                </a:lnTo>
                <a:lnTo>
                  <a:pt x="215752" y="1847851"/>
                </a:lnTo>
                <a:lnTo>
                  <a:pt x="198110" y="1812487"/>
                </a:lnTo>
                <a:lnTo>
                  <a:pt x="180621" y="1775988"/>
                </a:lnTo>
                <a:lnTo>
                  <a:pt x="169227" y="1757372"/>
                </a:lnTo>
                <a:lnTo>
                  <a:pt x="152538" y="1719314"/>
                </a:lnTo>
                <a:lnTo>
                  <a:pt x="137172" y="1683475"/>
                </a:lnTo>
                <a:lnTo>
                  <a:pt x="115889" y="1646494"/>
                </a:lnTo>
                <a:lnTo>
                  <a:pt x="110772" y="1634580"/>
                </a:lnTo>
                <a:lnTo>
                  <a:pt x="101802" y="1596524"/>
                </a:lnTo>
                <a:lnTo>
                  <a:pt x="95374" y="1564740"/>
                </a:lnTo>
                <a:lnTo>
                  <a:pt x="79894" y="1532301"/>
                </a:lnTo>
                <a:lnTo>
                  <a:pt x="68234" y="1494201"/>
                </a:lnTo>
                <a:lnTo>
                  <a:pt x="53309" y="1456101"/>
                </a:lnTo>
                <a:lnTo>
                  <a:pt x="49092" y="1444128"/>
                </a:lnTo>
                <a:lnTo>
                  <a:pt x="42118" y="1408296"/>
                </a:lnTo>
                <a:lnTo>
                  <a:pt x="30340" y="1376526"/>
                </a:lnTo>
                <a:lnTo>
                  <a:pt x="25076" y="1354816"/>
                </a:lnTo>
                <a:lnTo>
                  <a:pt x="21257" y="1334554"/>
                </a:lnTo>
                <a:lnTo>
                  <a:pt x="13509" y="1299888"/>
                </a:lnTo>
                <a:lnTo>
                  <a:pt x="2104" y="1262089"/>
                </a:lnTo>
                <a:lnTo>
                  <a:pt x="184" y="1224015"/>
                </a:lnTo>
                <a:lnTo>
                  <a:pt x="16" y="1185919"/>
                </a:lnTo>
                <a:lnTo>
                  <a:pt x="0" y="1147819"/>
                </a:lnTo>
                <a:lnTo>
                  <a:pt x="0" y="1111977"/>
                </a:lnTo>
                <a:lnTo>
                  <a:pt x="0" y="1078767"/>
                </a:lnTo>
                <a:lnTo>
                  <a:pt x="0" y="1041098"/>
                </a:lnTo>
                <a:lnTo>
                  <a:pt x="2257" y="1003034"/>
                </a:lnTo>
                <a:lnTo>
                  <a:pt x="7148" y="967196"/>
                </a:lnTo>
                <a:lnTo>
                  <a:pt x="8256" y="956750"/>
                </a:lnTo>
                <a:lnTo>
                  <a:pt x="17013" y="920974"/>
                </a:lnTo>
                <a:lnTo>
                  <a:pt x="20261" y="909959"/>
                </a:lnTo>
                <a:lnTo>
                  <a:pt x="23478" y="873407"/>
                </a:lnTo>
                <a:lnTo>
                  <a:pt x="30600" y="837045"/>
                </a:lnTo>
                <a:lnTo>
                  <a:pt x="43617" y="799184"/>
                </a:lnTo>
                <a:lnTo>
                  <a:pt x="51565" y="762541"/>
                </a:lnTo>
                <a:lnTo>
                  <a:pt x="55071" y="746175"/>
                </a:lnTo>
                <a:lnTo>
                  <a:pt x="58343" y="734905"/>
                </a:lnTo>
                <a:lnTo>
                  <a:pt x="60729" y="698165"/>
                </a:lnTo>
                <a:lnTo>
                  <a:pt x="63171" y="675006"/>
                </a:lnTo>
                <a:lnTo>
                  <a:pt x="70362" y="639503"/>
                </a:lnTo>
                <a:lnTo>
                  <a:pt x="83976" y="602551"/>
                </a:lnTo>
                <a:lnTo>
                  <a:pt x="89227" y="586163"/>
                </a:lnTo>
                <a:lnTo>
                  <a:pt x="93042" y="570584"/>
                </a:lnTo>
                <a:lnTo>
                  <a:pt x="104562" y="539972"/>
                </a:lnTo>
                <a:lnTo>
                  <a:pt x="112524" y="503451"/>
                </a:lnTo>
                <a:lnTo>
                  <a:pt x="116031" y="487091"/>
                </a:lnTo>
                <a:lnTo>
                  <a:pt x="120175" y="471520"/>
                </a:lnTo>
                <a:lnTo>
                  <a:pt x="123659" y="456181"/>
                </a:lnTo>
                <a:lnTo>
                  <a:pt x="139800" y="420582"/>
                </a:lnTo>
                <a:lnTo>
                  <a:pt x="160024" y="385972"/>
                </a:lnTo>
                <a:lnTo>
                  <a:pt x="177800" y="351906"/>
                </a:lnTo>
                <a:lnTo>
                  <a:pt x="198118" y="318506"/>
                </a:lnTo>
                <a:lnTo>
                  <a:pt x="203481" y="305858"/>
                </a:lnTo>
                <a:lnTo>
                  <a:pt x="204234" y="302612"/>
                </a:lnTo>
                <a:lnTo>
                  <a:pt x="219860" y="282654"/>
                </a:lnTo>
                <a:lnTo>
                  <a:pt x="238693" y="259158"/>
                </a:lnTo>
                <a:lnTo>
                  <a:pt x="249753" y="240810"/>
                </a:lnTo>
                <a:lnTo>
                  <a:pt x="271072" y="221886"/>
                </a:lnTo>
                <a:lnTo>
                  <a:pt x="284385" y="203236"/>
                </a:lnTo>
                <a:lnTo>
                  <a:pt x="318687" y="175264"/>
                </a:lnTo>
                <a:lnTo>
                  <a:pt x="356168" y="146322"/>
                </a:lnTo>
                <a:lnTo>
                  <a:pt x="392777" y="123402"/>
                </a:lnTo>
                <a:lnTo>
                  <a:pt x="410322" y="110701"/>
                </a:lnTo>
                <a:lnTo>
                  <a:pt x="432264" y="100257"/>
                </a:lnTo>
                <a:lnTo>
                  <a:pt x="440190" y="97311"/>
                </a:lnTo>
                <a:lnTo>
                  <a:pt x="475959" y="75472"/>
                </a:lnTo>
                <a:lnTo>
                  <a:pt x="513625" y="61747"/>
                </a:lnTo>
                <a:lnTo>
                  <a:pt x="528480" y="55462"/>
                </a:lnTo>
                <a:lnTo>
                  <a:pt x="563889" y="46435"/>
                </a:lnTo>
                <a:lnTo>
                  <a:pt x="579121" y="42929"/>
                </a:lnTo>
                <a:lnTo>
                  <a:pt x="611857" y="31525"/>
                </a:lnTo>
                <a:lnTo>
                  <a:pt x="630871" y="27787"/>
                </a:lnTo>
                <a:lnTo>
                  <a:pt x="647228" y="23574"/>
                </a:lnTo>
                <a:lnTo>
                  <a:pt x="678137" y="19698"/>
                </a:lnTo>
                <a:lnTo>
                  <a:pt x="693406" y="15816"/>
                </a:lnTo>
                <a:lnTo>
                  <a:pt x="723898" y="12065"/>
                </a:lnTo>
                <a:lnTo>
                  <a:pt x="739138" y="8192"/>
                </a:lnTo>
                <a:lnTo>
                  <a:pt x="774699" y="6656"/>
                </a:lnTo>
                <a:lnTo>
                  <a:pt x="811739" y="6568"/>
                </a:lnTo>
                <a:lnTo>
                  <a:pt x="848297" y="5713"/>
                </a:lnTo>
                <a:lnTo>
                  <a:pt x="873751" y="0"/>
                </a:lnTo>
                <a:lnTo>
                  <a:pt x="908367" y="6131"/>
                </a:lnTo>
                <a:lnTo>
                  <a:pt x="942244" y="6544"/>
                </a:lnTo>
                <a:lnTo>
                  <a:pt x="976489" y="6560"/>
                </a:lnTo>
                <a:lnTo>
                  <a:pt x="982353" y="8818"/>
                </a:lnTo>
                <a:lnTo>
                  <a:pt x="987780" y="11796"/>
                </a:lnTo>
                <a:lnTo>
                  <a:pt x="996444" y="13473"/>
                </a:lnTo>
                <a:lnTo>
                  <a:pt x="1034188" y="14178"/>
                </a:lnTo>
                <a:lnTo>
                  <a:pt x="1043940" y="14180"/>
                </a:lnTo>
              </a:path>
            </a:pathLst>
          </a:custGeom>
          <a:ln w="1905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SMARTInkShape-382"/>
          <p:cNvSpPr/>
          <p:nvPr/>
        </p:nvSpPr>
        <p:spPr>
          <a:xfrm>
            <a:off x="877622" y="6477000"/>
            <a:ext cx="112486" cy="72591"/>
          </a:xfrm>
          <a:custGeom>
            <a:avLst/>
            <a:gdLst/>
            <a:ahLst/>
            <a:cxnLst/>
            <a:rect l="0" t="0" r="0" b="0"/>
            <a:pathLst>
              <a:path w="112486" h="72591">
                <a:moveTo>
                  <a:pt x="36778" y="0"/>
                </a:moveTo>
                <a:lnTo>
                  <a:pt x="30216" y="0"/>
                </a:lnTo>
                <a:lnTo>
                  <a:pt x="29863" y="845"/>
                </a:lnTo>
                <a:lnTo>
                  <a:pt x="29470" y="4045"/>
                </a:lnTo>
                <a:lnTo>
                  <a:pt x="31554" y="8289"/>
                </a:lnTo>
                <a:lnTo>
                  <a:pt x="33296" y="10605"/>
                </a:lnTo>
                <a:lnTo>
                  <a:pt x="50638" y="25175"/>
                </a:lnTo>
                <a:lnTo>
                  <a:pt x="53638" y="29484"/>
                </a:lnTo>
                <a:lnTo>
                  <a:pt x="63744" y="36528"/>
                </a:lnTo>
                <a:lnTo>
                  <a:pt x="96051" y="55788"/>
                </a:lnTo>
                <a:lnTo>
                  <a:pt x="101220" y="60917"/>
                </a:lnTo>
                <a:lnTo>
                  <a:pt x="102600" y="63472"/>
                </a:lnTo>
                <a:lnTo>
                  <a:pt x="104366" y="65175"/>
                </a:lnTo>
                <a:lnTo>
                  <a:pt x="109203" y="67571"/>
                </a:lnTo>
                <a:lnTo>
                  <a:pt x="108767" y="67906"/>
                </a:lnTo>
                <a:lnTo>
                  <a:pt x="107631" y="68130"/>
                </a:lnTo>
                <a:lnTo>
                  <a:pt x="106873" y="67433"/>
                </a:lnTo>
                <a:lnTo>
                  <a:pt x="106031" y="64402"/>
                </a:lnTo>
                <a:lnTo>
                  <a:pt x="104959" y="63255"/>
                </a:lnTo>
                <a:lnTo>
                  <a:pt x="67008" y="45560"/>
                </a:lnTo>
                <a:lnTo>
                  <a:pt x="41824" y="33845"/>
                </a:lnTo>
                <a:lnTo>
                  <a:pt x="5377" y="30537"/>
                </a:lnTo>
                <a:lnTo>
                  <a:pt x="0" y="30491"/>
                </a:lnTo>
                <a:lnTo>
                  <a:pt x="1522" y="32742"/>
                </a:lnTo>
                <a:lnTo>
                  <a:pt x="12598" y="43477"/>
                </a:lnTo>
                <a:lnTo>
                  <a:pt x="34732" y="55919"/>
                </a:lnTo>
                <a:lnTo>
                  <a:pt x="49624" y="59466"/>
                </a:lnTo>
                <a:lnTo>
                  <a:pt x="87282" y="60934"/>
                </a:lnTo>
                <a:lnTo>
                  <a:pt x="96194" y="60955"/>
                </a:lnTo>
                <a:lnTo>
                  <a:pt x="95861" y="60111"/>
                </a:lnTo>
                <a:lnTo>
                  <a:pt x="92196" y="54874"/>
                </a:lnTo>
                <a:lnTo>
                  <a:pt x="91040" y="50352"/>
                </a:lnTo>
                <a:lnTo>
                  <a:pt x="86012" y="45521"/>
                </a:lnTo>
                <a:lnTo>
                  <a:pt x="50597" y="13756"/>
                </a:lnTo>
                <a:lnTo>
                  <a:pt x="42638" y="10347"/>
                </a:lnTo>
                <a:lnTo>
                  <a:pt x="34301" y="7984"/>
                </a:lnTo>
                <a:lnTo>
                  <a:pt x="22085" y="361"/>
                </a:lnTo>
                <a:lnTo>
                  <a:pt x="21586" y="6591"/>
                </a:lnTo>
                <a:lnTo>
                  <a:pt x="25596" y="15406"/>
                </a:lnTo>
                <a:lnTo>
                  <a:pt x="32090" y="21804"/>
                </a:lnTo>
                <a:lnTo>
                  <a:pt x="68933" y="51183"/>
                </a:lnTo>
                <a:lnTo>
                  <a:pt x="91139" y="64265"/>
                </a:lnTo>
                <a:lnTo>
                  <a:pt x="104556" y="69984"/>
                </a:lnTo>
                <a:lnTo>
                  <a:pt x="107363" y="72056"/>
                </a:lnTo>
                <a:lnTo>
                  <a:pt x="109235" y="72590"/>
                </a:lnTo>
                <a:lnTo>
                  <a:pt x="110482" y="72101"/>
                </a:lnTo>
                <a:lnTo>
                  <a:pt x="112485" y="69274"/>
                </a:lnTo>
                <a:lnTo>
                  <a:pt x="98282" y="53988"/>
                </a:lnTo>
                <a:lnTo>
                  <a:pt x="64601" y="32360"/>
                </a:lnTo>
                <a:lnTo>
                  <a:pt x="39463" y="11727"/>
                </a:lnTo>
                <a:lnTo>
                  <a:pt x="23323" y="6174"/>
                </a:lnTo>
                <a:lnTo>
                  <a:pt x="17250" y="2744"/>
                </a:lnTo>
                <a:lnTo>
                  <a:pt x="6297" y="0"/>
                </a:lnTo>
              </a:path>
            </a:pathLst>
          </a:custGeom>
          <a:ln w="1905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SMARTInkShape-383"/>
          <p:cNvSpPr/>
          <p:nvPr/>
        </p:nvSpPr>
        <p:spPr>
          <a:xfrm>
            <a:off x="-274319" y="3414628"/>
            <a:ext cx="1530262" cy="1126078"/>
          </a:xfrm>
          <a:custGeom>
            <a:avLst/>
            <a:gdLst/>
            <a:ahLst/>
            <a:cxnLst/>
            <a:rect l="0" t="0" r="0" b="0"/>
            <a:pathLst>
              <a:path w="1530262" h="1126078">
                <a:moveTo>
                  <a:pt x="800099" y="1050690"/>
                </a:moveTo>
                <a:lnTo>
                  <a:pt x="800099" y="1057252"/>
                </a:lnTo>
                <a:lnTo>
                  <a:pt x="822056" y="1080241"/>
                </a:lnTo>
                <a:lnTo>
                  <a:pt x="855086" y="1102692"/>
                </a:lnTo>
                <a:lnTo>
                  <a:pt x="876787" y="1113042"/>
                </a:lnTo>
                <a:lnTo>
                  <a:pt x="907722" y="1118887"/>
                </a:lnTo>
                <a:lnTo>
                  <a:pt x="936596" y="1124144"/>
                </a:lnTo>
                <a:lnTo>
                  <a:pt x="970740" y="1126077"/>
                </a:lnTo>
                <a:lnTo>
                  <a:pt x="1002683" y="1125804"/>
                </a:lnTo>
                <a:lnTo>
                  <a:pt x="1032749" y="1120737"/>
                </a:lnTo>
                <a:lnTo>
                  <a:pt x="1066094" y="1111439"/>
                </a:lnTo>
                <a:lnTo>
                  <a:pt x="1097139" y="1097405"/>
                </a:lnTo>
                <a:lnTo>
                  <a:pt x="1112007" y="1087297"/>
                </a:lnTo>
                <a:lnTo>
                  <a:pt x="1131812" y="1061618"/>
                </a:lnTo>
                <a:lnTo>
                  <a:pt x="1134909" y="1052298"/>
                </a:lnTo>
                <a:lnTo>
                  <a:pt x="1135286" y="1046619"/>
                </a:lnTo>
                <a:lnTo>
                  <a:pt x="1135365" y="1049987"/>
                </a:lnTo>
                <a:lnTo>
                  <a:pt x="1153073" y="1072133"/>
                </a:lnTo>
                <a:lnTo>
                  <a:pt x="1171424" y="1083431"/>
                </a:lnTo>
                <a:lnTo>
                  <a:pt x="1203521" y="1092970"/>
                </a:lnTo>
                <a:lnTo>
                  <a:pt x="1232522" y="1095392"/>
                </a:lnTo>
                <a:lnTo>
                  <a:pt x="1263409" y="1095263"/>
                </a:lnTo>
                <a:lnTo>
                  <a:pt x="1298996" y="1090238"/>
                </a:lnTo>
                <a:lnTo>
                  <a:pt x="1335505" y="1082540"/>
                </a:lnTo>
                <a:lnTo>
                  <a:pt x="1368147" y="1069911"/>
                </a:lnTo>
                <a:lnTo>
                  <a:pt x="1399269" y="1054598"/>
                </a:lnTo>
                <a:lnTo>
                  <a:pt x="1429092" y="1034350"/>
                </a:lnTo>
                <a:lnTo>
                  <a:pt x="1462354" y="1002496"/>
                </a:lnTo>
                <a:lnTo>
                  <a:pt x="1483438" y="971501"/>
                </a:lnTo>
                <a:lnTo>
                  <a:pt x="1500410" y="937762"/>
                </a:lnTo>
                <a:lnTo>
                  <a:pt x="1516161" y="904059"/>
                </a:lnTo>
                <a:lnTo>
                  <a:pt x="1527039" y="867262"/>
                </a:lnTo>
                <a:lnTo>
                  <a:pt x="1530261" y="829548"/>
                </a:lnTo>
                <a:lnTo>
                  <a:pt x="1528958" y="791564"/>
                </a:lnTo>
                <a:lnTo>
                  <a:pt x="1520952" y="755755"/>
                </a:lnTo>
                <a:lnTo>
                  <a:pt x="1507856" y="723696"/>
                </a:lnTo>
                <a:lnTo>
                  <a:pt x="1488260" y="686568"/>
                </a:lnTo>
                <a:lnTo>
                  <a:pt x="1463015" y="649304"/>
                </a:lnTo>
                <a:lnTo>
                  <a:pt x="1432555" y="618826"/>
                </a:lnTo>
                <a:lnTo>
                  <a:pt x="1407603" y="598716"/>
                </a:lnTo>
                <a:lnTo>
                  <a:pt x="1404534" y="593556"/>
                </a:lnTo>
                <a:lnTo>
                  <a:pt x="1402563" y="587388"/>
                </a:lnTo>
                <a:lnTo>
                  <a:pt x="1420003" y="550085"/>
                </a:lnTo>
                <a:lnTo>
                  <a:pt x="1438608" y="516592"/>
                </a:lnTo>
                <a:lnTo>
                  <a:pt x="1450027" y="482627"/>
                </a:lnTo>
                <a:lnTo>
                  <a:pt x="1461912" y="453304"/>
                </a:lnTo>
                <a:lnTo>
                  <a:pt x="1468066" y="423166"/>
                </a:lnTo>
                <a:lnTo>
                  <a:pt x="1469890" y="392788"/>
                </a:lnTo>
                <a:lnTo>
                  <a:pt x="1466385" y="358294"/>
                </a:lnTo>
                <a:lnTo>
                  <a:pt x="1451894" y="321262"/>
                </a:lnTo>
                <a:lnTo>
                  <a:pt x="1431513" y="283478"/>
                </a:lnTo>
                <a:lnTo>
                  <a:pt x="1405343" y="253562"/>
                </a:lnTo>
                <a:lnTo>
                  <a:pt x="1368050" y="224566"/>
                </a:lnTo>
                <a:lnTo>
                  <a:pt x="1341798" y="204594"/>
                </a:lnTo>
                <a:lnTo>
                  <a:pt x="1314327" y="185275"/>
                </a:lnTo>
                <a:lnTo>
                  <a:pt x="1282362" y="168221"/>
                </a:lnTo>
                <a:lnTo>
                  <a:pt x="1250657" y="154432"/>
                </a:lnTo>
                <a:lnTo>
                  <a:pt x="1218787" y="141813"/>
                </a:lnTo>
                <a:lnTo>
                  <a:pt x="1184867" y="127739"/>
                </a:lnTo>
                <a:lnTo>
                  <a:pt x="1152293" y="117533"/>
                </a:lnTo>
                <a:lnTo>
                  <a:pt x="1120883" y="110173"/>
                </a:lnTo>
                <a:lnTo>
                  <a:pt x="1089988" y="104082"/>
                </a:lnTo>
                <a:lnTo>
                  <a:pt x="1059325" y="100808"/>
                </a:lnTo>
                <a:lnTo>
                  <a:pt x="1028764" y="100202"/>
                </a:lnTo>
                <a:lnTo>
                  <a:pt x="998247" y="102753"/>
                </a:lnTo>
                <a:lnTo>
                  <a:pt x="970008" y="106710"/>
                </a:lnTo>
                <a:lnTo>
                  <a:pt x="932569" y="113698"/>
                </a:lnTo>
                <a:lnTo>
                  <a:pt x="900026" y="121129"/>
                </a:lnTo>
                <a:lnTo>
                  <a:pt x="871194" y="130952"/>
                </a:lnTo>
                <a:lnTo>
                  <a:pt x="833725" y="148804"/>
                </a:lnTo>
                <a:lnTo>
                  <a:pt x="826896" y="151165"/>
                </a:lnTo>
                <a:lnTo>
                  <a:pt x="821039" y="155037"/>
                </a:lnTo>
                <a:lnTo>
                  <a:pt x="819140" y="155561"/>
                </a:lnTo>
                <a:lnTo>
                  <a:pt x="817872" y="155064"/>
                </a:lnTo>
                <a:lnTo>
                  <a:pt x="815838" y="152229"/>
                </a:lnTo>
                <a:lnTo>
                  <a:pt x="813100" y="120682"/>
                </a:lnTo>
                <a:lnTo>
                  <a:pt x="799901" y="88281"/>
                </a:lnTo>
                <a:lnTo>
                  <a:pt x="797428" y="81424"/>
                </a:lnTo>
                <a:lnTo>
                  <a:pt x="787904" y="69291"/>
                </a:lnTo>
                <a:lnTo>
                  <a:pt x="752929" y="42519"/>
                </a:lnTo>
                <a:lnTo>
                  <a:pt x="715491" y="22033"/>
                </a:lnTo>
                <a:lnTo>
                  <a:pt x="681049" y="9021"/>
                </a:lnTo>
                <a:lnTo>
                  <a:pt x="653208" y="3526"/>
                </a:lnTo>
                <a:lnTo>
                  <a:pt x="623900" y="1084"/>
                </a:lnTo>
                <a:lnTo>
                  <a:pt x="593942" y="0"/>
                </a:lnTo>
                <a:lnTo>
                  <a:pt x="563693" y="363"/>
                </a:lnTo>
                <a:lnTo>
                  <a:pt x="533316" y="3347"/>
                </a:lnTo>
                <a:lnTo>
                  <a:pt x="502882" y="7496"/>
                </a:lnTo>
                <a:lnTo>
                  <a:pt x="472422" y="12162"/>
                </a:lnTo>
                <a:lnTo>
                  <a:pt x="441951" y="17059"/>
                </a:lnTo>
                <a:lnTo>
                  <a:pt x="411475" y="26572"/>
                </a:lnTo>
                <a:lnTo>
                  <a:pt x="381844" y="38420"/>
                </a:lnTo>
                <a:lnTo>
                  <a:pt x="354562" y="49331"/>
                </a:lnTo>
                <a:lnTo>
                  <a:pt x="328326" y="62083"/>
                </a:lnTo>
                <a:lnTo>
                  <a:pt x="294272" y="83541"/>
                </a:lnTo>
                <a:lnTo>
                  <a:pt x="260011" y="109503"/>
                </a:lnTo>
                <a:lnTo>
                  <a:pt x="235715" y="130936"/>
                </a:lnTo>
                <a:lnTo>
                  <a:pt x="225721" y="145524"/>
                </a:lnTo>
                <a:lnTo>
                  <a:pt x="222385" y="155583"/>
                </a:lnTo>
                <a:lnTo>
                  <a:pt x="221166" y="169176"/>
                </a:lnTo>
                <a:lnTo>
                  <a:pt x="221951" y="170915"/>
                </a:lnTo>
                <a:lnTo>
                  <a:pt x="223320" y="172074"/>
                </a:lnTo>
                <a:lnTo>
                  <a:pt x="225080" y="172846"/>
                </a:lnTo>
                <a:lnTo>
                  <a:pt x="226253" y="172515"/>
                </a:lnTo>
                <a:lnTo>
                  <a:pt x="227035" y="171446"/>
                </a:lnTo>
                <a:lnTo>
                  <a:pt x="227558" y="169888"/>
                </a:lnTo>
                <a:lnTo>
                  <a:pt x="228752" y="168849"/>
                </a:lnTo>
                <a:lnTo>
                  <a:pt x="232337" y="167694"/>
                </a:lnTo>
                <a:lnTo>
                  <a:pt x="233630" y="166541"/>
                </a:lnTo>
                <a:lnTo>
                  <a:pt x="235070" y="163000"/>
                </a:lnTo>
                <a:lnTo>
                  <a:pt x="235880" y="156247"/>
                </a:lnTo>
                <a:lnTo>
                  <a:pt x="235147" y="154675"/>
                </a:lnTo>
                <a:lnTo>
                  <a:pt x="233810" y="153627"/>
                </a:lnTo>
                <a:lnTo>
                  <a:pt x="229223" y="152463"/>
                </a:lnTo>
                <a:lnTo>
                  <a:pt x="216272" y="152653"/>
                </a:lnTo>
                <a:lnTo>
                  <a:pt x="182260" y="162173"/>
                </a:lnTo>
                <a:lnTo>
                  <a:pt x="146194" y="184113"/>
                </a:lnTo>
                <a:lnTo>
                  <a:pt x="116506" y="205494"/>
                </a:lnTo>
                <a:lnTo>
                  <a:pt x="86262" y="228763"/>
                </a:lnTo>
                <a:lnTo>
                  <a:pt x="56698" y="256730"/>
                </a:lnTo>
                <a:lnTo>
                  <a:pt x="28039" y="294263"/>
                </a:lnTo>
                <a:lnTo>
                  <a:pt x="0" y="334412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MARTInkShape-384"/>
          <p:cNvSpPr/>
          <p:nvPr/>
        </p:nvSpPr>
        <p:spPr>
          <a:xfrm>
            <a:off x="281979" y="4442459"/>
            <a:ext cx="594322" cy="1592581"/>
          </a:xfrm>
          <a:custGeom>
            <a:avLst/>
            <a:gdLst/>
            <a:ahLst/>
            <a:cxnLst/>
            <a:rect l="0" t="0" r="0" b="0"/>
            <a:pathLst>
              <a:path w="594322" h="1592581">
                <a:moveTo>
                  <a:pt x="594321" y="1592580"/>
                </a:moveTo>
                <a:lnTo>
                  <a:pt x="575239" y="1591733"/>
                </a:lnTo>
                <a:lnTo>
                  <a:pt x="539016" y="1579583"/>
                </a:lnTo>
                <a:lnTo>
                  <a:pt x="513399" y="1571325"/>
                </a:lnTo>
                <a:lnTo>
                  <a:pt x="484199" y="1553794"/>
                </a:lnTo>
                <a:lnTo>
                  <a:pt x="450365" y="1534025"/>
                </a:lnTo>
                <a:lnTo>
                  <a:pt x="413140" y="1507730"/>
                </a:lnTo>
                <a:lnTo>
                  <a:pt x="383252" y="1485596"/>
                </a:lnTo>
                <a:lnTo>
                  <a:pt x="352099" y="1462951"/>
                </a:lnTo>
                <a:lnTo>
                  <a:pt x="318128" y="1439306"/>
                </a:lnTo>
                <a:lnTo>
                  <a:pt x="280777" y="1401406"/>
                </a:lnTo>
                <a:lnTo>
                  <a:pt x="251087" y="1371400"/>
                </a:lnTo>
                <a:lnTo>
                  <a:pt x="220842" y="1338803"/>
                </a:lnTo>
                <a:lnTo>
                  <a:pt x="192689" y="1304591"/>
                </a:lnTo>
                <a:lnTo>
                  <a:pt x="168261" y="1270748"/>
                </a:lnTo>
                <a:lnTo>
                  <a:pt x="144935" y="1233910"/>
                </a:lnTo>
                <a:lnTo>
                  <a:pt x="121938" y="1196184"/>
                </a:lnTo>
                <a:lnTo>
                  <a:pt x="107512" y="1170024"/>
                </a:lnTo>
                <a:lnTo>
                  <a:pt x="95457" y="1141464"/>
                </a:lnTo>
                <a:lnTo>
                  <a:pt x="84454" y="1111838"/>
                </a:lnTo>
                <a:lnTo>
                  <a:pt x="73919" y="1082582"/>
                </a:lnTo>
                <a:lnTo>
                  <a:pt x="63593" y="1055471"/>
                </a:lnTo>
                <a:lnTo>
                  <a:pt x="53360" y="1027052"/>
                </a:lnTo>
                <a:lnTo>
                  <a:pt x="44012" y="997488"/>
                </a:lnTo>
                <a:lnTo>
                  <a:pt x="37036" y="967414"/>
                </a:lnTo>
                <a:lnTo>
                  <a:pt x="31115" y="937116"/>
                </a:lnTo>
                <a:lnTo>
                  <a:pt x="25659" y="906716"/>
                </a:lnTo>
                <a:lnTo>
                  <a:pt x="20414" y="876272"/>
                </a:lnTo>
                <a:lnTo>
                  <a:pt x="15260" y="845808"/>
                </a:lnTo>
                <a:lnTo>
                  <a:pt x="10146" y="815335"/>
                </a:lnTo>
                <a:lnTo>
                  <a:pt x="5052" y="784857"/>
                </a:lnTo>
                <a:lnTo>
                  <a:pt x="2224" y="754378"/>
                </a:lnTo>
                <a:lnTo>
                  <a:pt x="966" y="723900"/>
                </a:lnTo>
                <a:lnTo>
                  <a:pt x="408" y="693419"/>
                </a:lnTo>
                <a:lnTo>
                  <a:pt x="159" y="665197"/>
                </a:lnTo>
                <a:lnTo>
                  <a:pt x="48" y="637697"/>
                </a:lnTo>
                <a:lnTo>
                  <a:pt x="0" y="608540"/>
                </a:lnTo>
                <a:lnTo>
                  <a:pt x="2235" y="578650"/>
                </a:lnTo>
                <a:lnTo>
                  <a:pt x="5204" y="549278"/>
                </a:lnTo>
                <a:lnTo>
                  <a:pt x="6524" y="522113"/>
                </a:lnTo>
                <a:lnTo>
                  <a:pt x="9369" y="493671"/>
                </a:lnTo>
                <a:lnTo>
                  <a:pt x="13455" y="464943"/>
                </a:lnTo>
                <a:lnTo>
                  <a:pt x="18094" y="438064"/>
                </a:lnTo>
                <a:lnTo>
                  <a:pt x="25234" y="412005"/>
                </a:lnTo>
                <a:lnTo>
                  <a:pt x="34053" y="386314"/>
                </a:lnTo>
                <a:lnTo>
                  <a:pt x="47692" y="348895"/>
                </a:lnTo>
                <a:lnTo>
                  <a:pt x="59165" y="315137"/>
                </a:lnTo>
                <a:lnTo>
                  <a:pt x="77897" y="279546"/>
                </a:lnTo>
                <a:lnTo>
                  <a:pt x="99534" y="247176"/>
                </a:lnTo>
                <a:lnTo>
                  <a:pt x="121185" y="216982"/>
                </a:lnTo>
                <a:lnTo>
                  <a:pt x="146359" y="181339"/>
                </a:lnTo>
                <a:lnTo>
                  <a:pt x="175540" y="145981"/>
                </a:lnTo>
                <a:lnTo>
                  <a:pt x="201299" y="109096"/>
                </a:lnTo>
                <a:lnTo>
                  <a:pt x="235793" y="74154"/>
                </a:lnTo>
                <a:lnTo>
                  <a:pt x="247862" y="60897"/>
                </a:lnTo>
                <a:lnTo>
                  <a:pt x="284839" y="37391"/>
                </a:lnTo>
                <a:lnTo>
                  <a:pt x="321567" y="17888"/>
                </a:lnTo>
                <a:lnTo>
                  <a:pt x="342655" y="2263"/>
                </a:lnTo>
                <a:lnTo>
                  <a:pt x="350022" y="133"/>
                </a:lnTo>
                <a:lnTo>
                  <a:pt x="342859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SMARTInkShape-Group84"/>
          <p:cNvGrpSpPr/>
          <p:nvPr/>
        </p:nvGrpSpPr>
        <p:grpSpPr>
          <a:xfrm>
            <a:off x="1242058" y="4892039"/>
            <a:ext cx="6598923" cy="358142"/>
            <a:chOff x="1242058" y="4892039"/>
            <a:chExt cx="6598923" cy="358142"/>
          </a:xfrm>
        </p:grpSpPr>
        <p:sp>
          <p:nvSpPr>
            <p:cNvPr id="112" name="SMARTInkShape-385"/>
            <p:cNvSpPr/>
            <p:nvPr/>
          </p:nvSpPr>
          <p:spPr>
            <a:xfrm>
              <a:off x="1242058" y="5196839"/>
              <a:ext cx="1409702" cy="53342"/>
            </a:xfrm>
            <a:custGeom>
              <a:avLst/>
              <a:gdLst/>
              <a:ahLst/>
              <a:cxnLst/>
              <a:rect l="0" t="0" r="0" b="0"/>
              <a:pathLst>
                <a:path w="1409702" h="53342">
                  <a:moveTo>
                    <a:pt x="1409701" y="53341"/>
                  </a:moveTo>
                  <a:lnTo>
                    <a:pt x="1395010" y="52494"/>
                  </a:lnTo>
                  <a:lnTo>
                    <a:pt x="1359004" y="46778"/>
                  </a:lnTo>
                  <a:lnTo>
                    <a:pt x="1325556" y="40693"/>
                  </a:lnTo>
                  <a:lnTo>
                    <a:pt x="1297093" y="38868"/>
                  </a:lnTo>
                  <a:lnTo>
                    <a:pt x="1266362" y="37481"/>
                  </a:lnTo>
                  <a:lnTo>
                    <a:pt x="1231670" y="32084"/>
                  </a:lnTo>
                  <a:lnTo>
                    <a:pt x="1198718" y="25970"/>
                  </a:lnTo>
                  <a:lnTo>
                    <a:pt x="1162521" y="22934"/>
                  </a:lnTo>
                  <a:lnTo>
                    <a:pt x="1125830" y="17896"/>
                  </a:lnTo>
                  <a:lnTo>
                    <a:pt x="1092288" y="15180"/>
                  </a:lnTo>
                  <a:lnTo>
                    <a:pt x="1055914" y="10236"/>
                  </a:lnTo>
                  <a:lnTo>
                    <a:pt x="1018325" y="7549"/>
                  </a:lnTo>
                  <a:lnTo>
                    <a:pt x="980378" y="2614"/>
                  </a:lnTo>
                  <a:lnTo>
                    <a:pt x="942323" y="775"/>
                  </a:lnTo>
                  <a:lnTo>
                    <a:pt x="904235" y="229"/>
                  </a:lnTo>
                  <a:lnTo>
                    <a:pt x="866140" y="67"/>
                  </a:lnTo>
                  <a:lnTo>
                    <a:pt x="828041" y="21"/>
                  </a:lnTo>
                  <a:lnTo>
                    <a:pt x="789942" y="7"/>
                  </a:lnTo>
                  <a:lnTo>
                    <a:pt x="751842" y="3"/>
                  </a:lnTo>
                  <a:lnTo>
                    <a:pt x="714588" y="1"/>
                  </a:lnTo>
                  <a:lnTo>
                    <a:pt x="680877" y="1"/>
                  </a:lnTo>
                  <a:lnTo>
                    <a:pt x="644454" y="0"/>
                  </a:lnTo>
                  <a:lnTo>
                    <a:pt x="607699" y="0"/>
                  </a:lnTo>
                  <a:lnTo>
                    <a:pt x="574135" y="0"/>
                  </a:lnTo>
                  <a:lnTo>
                    <a:pt x="538604" y="846"/>
                  </a:lnTo>
                  <a:lnTo>
                    <a:pt x="505403" y="5237"/>
                  </a:lnTo>
                  <a:lnTo>
                    <a:pt x="469131" y="6913"/>
                  </a:lnTo>
                  <a:lnTo>
                    <a:pt x="431572" y="7411"/>
                  </a:lnTo>
                  <a:lnTo>
                    <a:pt x="394481" y="7558"/>
                  </a:lnTo>
                  <a:lnTo>
                    <a:pt x="360817" y="7602"/>
                  </a:lnTo>
                  <a:lnTo>
                    <a:pt x="325256" y="7614"/>
                  </a:lnTo>
                  <a:lnTo>
                    <a:pt x="292894" y="7618"/>
                  </a:lnTo>
                  <a:lnTo>
                    <a:pt x="261009" y="7620"/>
                  </a:lnTo>
                  <a:lnTo>
                    <a:pt x="225974" y="7620"/>
                  </a:lnTo>
                  <a:lnTo>
                    <a:pt x="193768" y="7620"/>
                  </a:lnTo>
                  <a:lnTo>
                    <a:pt x="161929" y="7620"/>
                  </a:lnTo>
                  <a:lnTo>
                    <a:pt x="126909" y="7620"/>
                  </a:lnTo>
                  <a:lnTo>
                    <a:pt x="93860" y="7620"/>
                  </a:lnTo>
                  <a:lnTo>
                    <a:pt x="56785" y="7620"/>
                  </a:lnTo>
                  <a:lnTo>
                    <a:pt x="19084" y="7620"/>
                  </a:lnTo>
                  <a:lnTo>
                    <a:pt x="0" y="76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86"/>
            <p:cNvSpPr/>
            <p:nvPr/>
          </p:nvSpPr>
          <p:spPr>
            <a:xfrm>
              <a:off x="2712718" y="4892039"/>
              <a:ext cx="5128263" cy="34517"/>
            </a:xfrm>
            <a:custGeom>
              <a:avLst/>
              <a:gdLst/>
              <a:ahLst/>
              <a:cxnLst/>
              <a:rect l="0" t="0" r="0" b="0"/>
              <a:pathLst>
                <a:path w="5128263" h="34517">
                  <a:moveTo>
                    <a:pt x="0" y="30479"/>
                  </a:moveTo>
                  <a:lnTo>
                    <a:pt x="32565" y="30479"/>
                  </a:lnTo>
                  <a:lnTo>
                    <a:pt x="68302" y="30479"/>
                  </a:lnTo>
                  <a:lnTo>
                    <a:pt x="103024" y="30479"/>
                  </a:lnTo>
                  <a:lnTo>
                    <a:pt x="140122" y="30479"/>
                  </a:lnTo>
                  <a:lnTo>
                    <a:pt x="177927" y="30479"/>
                  </a:lnTo>
                  <a:lnTo>
                    <a:pt x="203256" y="30479"/>
                  </a:lnTo>
                  <a:lnTo>
                    <a:pt x="230884" y="30479"/>
                  </a:lnTo>
                  <a:lnTo>
                    <a:pt x="260096" y="30479"/>
                  </a:lnTo>
                  <a:lnTo>
                    <a:pt x="290013" y="30479"/>
                  </a:lnTo>
                  <a:lnTo>
                    <a:pt x="317983" y="30479"/>
                  </a:lnTo>
                  <a:lnTo>
                    <a:pt x="345374" y="30479"/>
                  </a:lnTo>
                  <a:lnTo>
                    <a:pt x="374479" y="30479"/>
                  </a:lnTo>
                  <a:lnTo>
                    <a:pt x="404350" y="30479"/>
                  </a:lnTo>
                  <a:lnTo>
                    <a:pt x="434559" y="30479"/>
                  </a:lnTo>
                  <a:lnTo>
                    <a:pt x="464917" y="30479"/>
                  </a:lnTo>
                  <a:lnTo>
                    <a:pt x="495343" y="30479"/>
                  </a:lnTo>
                  <a:lnTo>
                    <a:pt x="526647" y="30479"/>
                  </a:lnTo>
                  <a:lnTo>
                    <a:pt x="560315" y="30479"/>
                  </a:lnTo>
                  <a:lnTo>
                    <a:pt x="592777" y="28222"/>
                  </a:lnTo>
                  <a:lnTo>
                    <a:pt x="624136" y="25243"/>
                  </a:lnTo>
                  <a:lnTo>
                    <a:pt x="655007" y="23919"/>
                  </a:lnTo>
                  <a:lnTo>
                    <a:pt x="685662" y="23331"/>
                  </a:lnTo>
                  <a:lnTo>
                    <a:pt x="716218" y="22223"/>
                  </a:lnTo>
                  <a:lnTo>
                    <a:pt x="746734" y="18908"/>
                  </a:lnTo>
                  <a:lnTo>
                    <a:pt x="779487" y="16871"/>
                  </a:lnTo>
                  <a:lnTo>
                    <a:pt x="812952" y="15964"/>
                  </a:lnTo>
                  <a:lnTo>
                    <a:pt x="844759" y="15562"/>
                  </a:lnTo>
                  <a:lnTo>
                    <a:pt x="878086" y="15383"/>
                  </a:lnTo>
                  <a:lnTo>
                    <a:pt x="911808" y="15304"/>
                  </a:lnTo>
                  <a:lnTo>
                    <a:pt x="943728" y="15269"/>
                  </a:lnTo>
                  <a:lnTo>
                    <a:pt x="977107" y="15252"/>
                  </a:lnTo>
                  <a:lnTo>
                    <a:pt x="1010850" y="15245"/>
                  </a:lnTo>
                  <a:lnTo>
                    <a:pt x="1042781" y="15242"/>
                  </a:lnTo>
                  <a:lnTo>
                    <a:pt x="1076163" y="15242"/>
                  </a:lnTo>
                  <a:lnTo>
                    <a:pt x="1110755" y="15241"/>
                  </a:lnTo>
                  <a:lnTo>
                    <a:pt x="1145886" y="15241"/>
                  </a:lnTo>
                  <a:lnTo>
                    <a:pt x="1181255" y="15241"/>
                  </a:lnTo>
                  <a:lnTo>
                    <a:pt x="1215882" y="15241"/>
                  </a:lnTo>
                  <a:lnTo>
                    <a:pt x="1248206" y="15241"/>
                  </a:lnTo>
                  <a:lnTo>
                    <a:pt x="1281764" y="15241"/>
                  </a:lnTo>
                  <a:lnTo>
                    <a:pt x="1316434" y="15241"/>
                  </a:lnTo>
                  <a:lnTo>
                    <a:pt x="1351597" y="15241"/>
                  </a:lnTo>
                  <a:lnTo>
                    <a:pt x="1384724" y="15241"/>
                  </a:lnTo>
                  <a:lnTo>
                    <a:pt x="1417226" y="14394"/>
                  </a:lnTo>
                  <a:lnTo>
                    <a:pt x="1451427" y="11195"/>
                  </a:lnTo>
                  <a:lnTo>
                    <a:pt x="1484126" y="9209"/>
                  </a:lnTo>
                  <a:lnTo>
                    <a:pt x="1515592" y="7479"/>
                  </a:lnTo>
                  <a:lnTo>
                    <a:pt x="1546511" y="3888"/>
                  </a:lnTo>
                  <a:lnTo>
                    <a:pt x="1579444" y="1728"/>
                  </a:lnTo>
                  <a:lnTo>
                    <a:pt x="1613836" y="768"/>
                  </a:lnTo>
                  <a:lnTo>
                    <a:pt x="1648877" y="342"/>
                  </a:lnTo>
                  <a:lnTo>
                    <a:pt x="1684205" y="151"/>
                  </a:lnTo>
                  <a:lnTo>
                    <a:pt x="1719664" y="67"/>
                  </a:lnTo>
                  <a:lnTo>
                    <a:pt x="1755177" y="29"/>
                  </a:lnTo>
                  <a:lnTo>
                    <a:pt x="1790717" y="14"/>
                  </a:lnTo>
                  <a:lnTo>
                    <a:pt x="1826268" y="7"/>
                  </a:lnTo>
                  <a:lnTo>
                    <a:pt x="1861824" y="3"/>
                  </a:lnTo>
                  <a:lnTo>
                    <a:pt x="1897383" y="1"/>
                  </a:lnTo>
                  <a:lnTo>
                    <a:pt x="1932941" y="1"/>
                  </a:lnTo>
                  <a:lnTo>
                    <a:pt x="1968502" y="1"/>
                  </a:lnTo>
                  <a:lnTo>
                    <a:pt x="2004061" y="0"/>
                  </a:lnTo>
                  <a:lnTo>
                    <a:pt x="2039620" y="846"/>
                  </a:lnTo>
                  <a:lnTo>
                    <a:pt x="2075182" y="4045"/>
                  </a:lnTo>
                  <a:lnTo>
                    <a:pt x="2110741" y="6032"/>
                  </a:lnTo>
                  <a:lnTo>
                    <a:pt x="2146302" y="6067"/>
                  </a:lnTo>
                  <a:lnTo>
                    <a:pt x="2181861" y="3261"/>
                  </a:lnTo>
                  <a:lnTo>
                    <a:pt x="2217421" y="1449"/>
                  </a:lnTo>
                  <a:lnTo>
                    <a:pt x="2252982" y="644"/>
                  </a:lnTo>
                  <a:lnTo>
                    <a:pt x="2288541" y="287"/>
                  </a:lnTo>
                  <a:lnTo>
                    <a:pt x="2324100" y="128"/>
                  </a:lnTo>
                  <a:lnTo>
                    <a:pt x="2359661" y="903"/>
                  </a:lnTo>
                  <a:lnTo>
                    <a:pt x="2395222" y="4070"/>
                  </a:lnTo>
                  <a:lnTo>
                    <a:pt x="2433038" y="6042"/>
                  </a:lnTo>
                  <a:lnTo>
                    <a:pt x="2452607" y="6568"/>
                  </a:lnTo>
                  <a:lnTo>
                    <a:pt x="2490153" y="7153"/>
                  </a:lnTo>
                  <a:lnTo>
                    <a:pt x="2527441" y="7413"/>
                  </a:lnTo>
                  <a:lnTo>
                    <a:pt x="2546869" y="7482"/>
                  </a:lnTo>
                  <a:lnTo>
                    <a:pt x="2566593" y="7527"/>
                  </a:lnTo>
                  <a:lnTo>
                    <a:pt x="2604314" y="7578"/>
                  </a:lnTo>
                  <a:lnTo>
                    <a:pt x="2641679" y="7602"/>
                  </a:lnTo>
                  <a:lnTo>
                    <a:pt x="2661126" y="7609"/>
                  </a:lnTo>
                  <a:lnTo>
                    <a:pt x="2680865" y="7613"/>
                  </a:lnTo>
                  <a:lnTo>
                    <a:pt x="2718600" y="9874"/>
                  </a:lnTo>
                  <a:lnTo>
                    <a:pt x="2755128" y="12856"/>
                  </a:lnTo>
                  <a:lnTo>
                    <a:pt x="2791118" y="14180"/>
                  </a:lnTo>
                  <a:lnTo>
                    <a:pt x="2826868" y="14769"/>
                  </a:lnTo>
                  <a:lnTo>
                    <a:pt x="2862514" y="15032"/>
                  </a:lnTo>
                  <a:lnTo>
                    <a:pt x="2898112" y="15148"/>
                  </a:lnTo>
                  <a:lnTo>
                    <a:pt x="2935945" y="15199"/>
                  </a:lnTo>
                  <a:lnTo>
                    <a:pt x="2955518" y="15213"/>
                  </a:lnTo>
                  <a:lnTo>
                    <a:pt x="2993069" y="15228"/>
                  </a:lnTo>
                  <a:lnTo>
                    <a:pt x="3029514" y="15235"/>
                  </a:lnTo>
                  <a:lnTo>
                    <a:pt x="3065467" y="15237"/>
                  </a:lnTo>
                  <a:lnTo>
                    <a:pt x="3101202" y="15238"/>
                  </a:lnTo>
                  <a:lnTo>
                    <a:pt x="3137686" y="15239"/>
                  </a:lnTo>
                  <a:lnTo>
                    <a:pt x="3156898" y="15239"/>
                  </a:lnTo>
                  <a:lnTo>
                    <a:pt x="3176479" y="15239"/>
                  </a:lnTo>
                  <a:lnTo>
                    <a:pt x="3214040" y="15241"/>
                  </a:lnTo>
                  <a:lnTo>
                    <a:pt x="3251337" y="15241"/>
                  </a:lnTo>
                  <a:lnTo>
                    <a:pt x="3270764" y="15241"/>
                  </a:lnTo>
                  <a:lnTo>
                    <a:pt x="3290491" y="15241"/>
                  </a:lnTo>
                  <a:lnTo>
                    <a:pt x="3310415" y="15241"/>
                  </a:lnTo>
                  <a:lnTo>
                    <a:pt x="3330470" y="15241"/>
                  </a:lnTo>
                  <a:lnTo>
                    <a:pt x="3350613" y="15241"/>
                  </a:lnTo>
                  <a:lnTo>
                    <a:pt x="3369970" y="15241"/>
                  </a:lnTo>
                  <a:lnTo>
                    <a:pt x="3407281" y="15241"/>
                  </a:lnTo>
                  <a:lnTo>
                    <a:pt x="3426373" y="15241"/>
                  </a:lnTo>
                  <a:lnTo>
                    <a:pt x="3445877" y="15241"/>
                  </a:lnTo>
                  <a:lnTo>
                    <a:pt x="3465652" y="15241"/>
                  </a:lnTo>
                  <a:lnTo>
                    <a:pt x="3503428" y="15241"/>
                  </a:lnTo>
                  <a:lnTo>
                    <a:pt x="3539973" y="16086"/>
                  </a:lnTo>
                  <a:lnTo>
                    <a:pt x="3575971" y="19286"/>
                  </a:lnTo>
                  <a:lnTo>
                    <a:pt x="3613983" y="21271"/>
                  </a:lnTo>
                  <a:lnTo>
                    <a:pt x="3633603" y="21801"/>
                  </a:lnTo>
                  <a:lnTo>
                    <a:pt x="3671207" y="22390"/>
                  </a:lnTo>
                  <a:lnTo>
                    <a:pt x="3707674" y="22650"/>
                  </a:lnTo>
                  <a:lnTo>
                    <a:pt x="3743639" y="22766"/>
                  </a:lnTo>
                  <a:lnTo>
                    <a:pt x="3781635" y="22819"/>
                  </a:lnTo>
                  <a:lnTo>
                    <a:pt x="3801251" y="22833"/>
                  </a:lnTo>
                  <a:lnTo>
                    <a:pt x="3838851" y="25105"/>
                  </a:lnTo>
                  <a:lnTo>
                    <a:pt x="3875317" y="28092"/>
                  </a:lnTo>
                  <a:lnTo>
                    <a:pt x="3911279" y="29419"/>
                  </a:lnTo>
                  <a:lnTo>
                    <a:pt x="3944760" y="30008"/>
                  </a:lnTo>
                  <a:lnTo>
                    <a:pt x="3977420" y="30271"/>
                  </a:lnTo>
                  <a:lnTo>
                    <a:pt x="4011693" y="30386"/>
                  </a:lnTo>
                  <a:lnTo>
                    <a:pt x="4044420" y="30438"/>
                  </a:lnTo>
                  <a:lnTo>
                    <a:pt x="4075900" y="31308"/>
                  </a:lnTo>
                  <a:lnTo>
                    <a:pt x="4106826" y="34516"/>
                  </a:lnTo>
                  <a:lnTo>
                    <a:pt x="4137504" y="34251"/>
                  </a:lnTo>
                  <a:lnTo>
                    <a:pt x="4168072" y="32156"/>
                  </a:lnTo>
                  <a:lnTo>
                    <a:pt x="4198590" y="31224"/>
                  </a:lnTo>
                  <a:lnTo>
                    <a:pt x="4229086" y="30812"/>
                  </a:lnTo>
                  <a:lnTo>
                    <a:pt x="4258729" y="30627"/>
                  </a:lnTo>
                  <a:lnTo>
                    <a:pt x="4286013" y="30545"/>
                  </a:lnTo>
                  <a:lnTo>
                    <a:pt x="4312250" y="30510"/>
                  </a:lnTo>
                  <a:lnTo>
                    <a:pt x="4338022" y="30493"/>
                  </a:lnTo>
                  <a:lnTo>
                    <a:pt x="4363588" y="30486"/>
                  </a:lnTo>
                  <a:lnTo>
                    <a:pt x="4391321" y="30483"/>
                  </a:lnTo>
                  <a:lnTo>
                    <a:pt x="4419731" y="30482"/>
                  </a:lnTo>
                  <a:lnTo>
                    <a:pt x="4446471" y="30480"/>
                  </a:lnTo>
                  <a:lnTo>
                    <a:pt x="4472465" y="28222"/>
                  </a:lnTo>
                  <a:lnTo>
                    <a:pt x="4498130" y="25243"/>
                  </a:lnTo>
                  <a:lnTo>
                    <a:pt x="4523648" y="23919"/>
                  </a:lnTo>
                  <a:lnTo>
                    <a:pt x="4549099" y="23331"/>
                  </a:lnTo>
                  <a:lnTo>
                    <a:pt x="4584970" y="22999"/>
                  </a:lnTo>
                  <a:lnTo>
                    <a:pt x="4619307" y="22902"/>
                  </a:lnTo>
                  <a:lnTo>
                    <a:pt x="4654033" y="22873"/>
                  </a:lnTo>
                  <a:lnTo>
                    <a:pt x="4688030" y="22864"/>
                  </a:lnTo>
                  <a:lnTo>
                    <a:pt x="4724914" y="22862"/>
                  </a:lnTo>
                  <a:lnTo>
                    <a:pt x="4760395" y="22861"/>
                  </a:lnTo>
                  <a:lnTo>
                    <a:pt x="4792357" y="22861"/>
                  </a:lnTo>
                  <a:lnTo>
                    <a:pt x="4825535" y="20602"/>
                  </a:lnTo>
                  <a:lnTo>
                    <a:pt x="4859918" y="16828"/>
                  </a:lnTo>
                  <a:lnTo>
                    <a:pt x="4891555" y="15711"/>
                  </a:lnTo>
                  <a:lnTo>
                    <a:pt x="4922377" y="15380"/>
                  </a:lnTo>
                  <a:lnTo>
                    <a:pt x="4952959" y="15281"/>
                  </a:lnTo>
                  <a:lnTo>
                    <a:pt x="4983468" y="15252"/>
                  </a:lnTo>
                  <a:lnTo>
                    <a:pt x="5020074" y="19287"/>
                  </a:lnTo>
                  <a:lnTo>
                    <a:pt x="5056999" y="22154"/>
                  </a:lnTo>
                  <a:lnTo>
                    <a:pt x="5089632" y="22720"/>
                  </a:lnTo>
                  <a:lnTo>
                    <a:pt x="5128262" y="228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SMARTInkShape-387"/>
          <p:cNvSpPr/>
          <p:nvPr/>
        </p:nvSpPr>
        <p:spPr>
          <a:xfrm>
            <a:off x="4495800" y="4450079"/>
            <a:ext cx="2903219" cy="68581"/>
          </a:xfrm>
          <a:custGeom>
            <a:avLst/>
            <a:gdLst/>
            <a:ahLst/>
            <a:cxnLst/>
            <a:rect l="0" t="0" r="0" b="0"/>
            <a:pathLst>
              <a:path w="2903219" h="68581">
                <a:moveTo>
                  <a:pt x="0" y="68580"/>
                </a:moveTo>
                <a:lnTo>
                  <a:pt x="4045" y="64534"/>
                </a:lnTo>
                <a:lnTo>
                  <a:pt x="8289" y="62549"/>
                </a:lnTo>
                <a:lnTo>
                  <a:pt x="42605" y="57007"/>
                </a:lnTo>
                <a:lnTo>
                  <a:pt x="76792" y="47792"/>
                </a:lnTo>
                <a:lnTo>
                  <a:pt x="110842" y="42085"/>
                </a:lnTo>
                <a:lnTo>
                  <a:pt x="140179" y="39281"/>
                </a:lnTo>
                <a:lnTo>
                  <a:pt x="170322" y="38450"/>
                </a:lnTo>
                <a:lnTo>
                  <a:pt x="204747" y="38204"/>
                </a:lnTo>
                <a:lnTo>
                  <a:pt x="231545" y="38145"/>
                </a:lnTo>
                <a:lnTo>
                  <a:pt x="259541" y="38121"/>
                </a:lnTo>
                <a:lnTo>
                  <a:pt x="286096" y="38109"/>
                </a:lnTo>
                <a:lnTo>
                  <a:pt x="314266" y="38105"/>
                </a:lnTo>
                <a:lnTo>
                  <a:pt x="343720" y="38102"/>
                </a:lnTo>
                <a:lnTo>
                  <a:pt x="373745" y="38100"/>
                </a:lnTo>
                <a:lnTo>
                  <a:pt x="404021" y="35842"/>
                </a:lnTo>
                <a:lnTo>
                  <a:pt x="434411" y="32864"/>
                </a:lnTo>
                <a:lnTo>
                  <a:pt x="464851" y="31540"/>
                </a:lnTo>
                <a:lnTo>
                  <a:pt x="497571" y="30950"/>
                </a:lnTo>
                <a:lnTo>
                  <a:pt x="531022" y="30690"/>
                </a:lnTo>
                <a:lnTo>
                  <a:pt x="562823" y="30573"/>
                </a:lnTo>
                <a:lnTo>
                  <a:pt x="596148" y="30521"/>
                </a:lnTo>
                <a:lnTo>
                  <a:pt x="630713" y="30499"/>
                </a:lnTo>
                <a:lnTo>
                  <a:pt x="665833" y="30488"/>
                </a:lnTo>
                <a:lnTo>
                  <a:pt x="698939" y="30483"/>
                </a:lnTo>
                <a:lnTo>
                  <a:pt x="730586" y="30482"/>
                </a:lnTo>
                <a:lnTo>
                  <a:pt x="761584" y="30480"/>
                </a:lnTo>
                <a:lnTo>
                  <a:pt x="794553" y="30480"/>
                </a:lnTo>
                <a:lnTo>
                  <a:pt x="828113" y="30480"/>
                </a:lnTo>
                <a:lnTo>
                  <a:pt x="859964" y="30480"/>
                </a:lnTo>
                <a:lnTo>
                  <a:pt x="891053" y="32738"/>
                </a:lnTo>
                <a:lnTo>
                  <a:pt x="921803" y="35716"/>
                </a:lnTo>
                <a:lnTo>
                  <a:pt x="952403" y="37040"/>
                </a:lnTo>
                <a:lnTo>
                  <a:pt x="982936" y="37630"/>
                </a:lnTo>
                <a:lnTo>
                  <a:pt x="1014286" y="37892"/>
                </a:lnTo>
                <a:lnTo>
                  <a:pt x="1047976" y="38007"/>
                </a:lnTo>
                <a:lnTo>
                  <a:pt x="1078190" y="38059"/>
                </a:lnTo>
                <a:lnTo>
                  <a:pt x="1106575" y="37235"/>
                </a:lnTo>
                <a:lnTo>
                  <a:pt x="1136124" y="34046"/>
                </a:lnTo>
                <a:lnTo>
                  <a:pt x="1166190" y="32066"/>
                </a:lnTo>
                <a:lnTo>
                  <a:pt x="1196486" y="31185"/>
                </a:lnTo>
                <a:lnTo>
                  <a:pt x="1226884" y="30794"/>
                </a:lnTo>
                <a:lnTo>
                  <a:pt x="1257329" y="30619"/>
                </a:lnTo>
                <a:lnTo>
                  <a:pt x="1287791" y="30542"/>
                </a:lnTo>
                <a:lnTo>
                  <a:pt x="1318266" y="30507"/>
                </a:lnTo>
                <a:lnTo>
                  <a:pt x="1346484" y="28234"/>
                </a:lnTo>
                <a:lnTo>
                  <a:pt x="1373984" y="25248"/>
                </a:lnTo>
                <a:lnTo>
                  <a:pt x="1403139" y="23921"/>
                </a:lnTo>
                <a:lnTo>
                  <a:pt x="1433031" y="23332"/>
                </a:lnTo>
                <a:lnTo>
                  <a:pt x="1462402" y="22222"/>
                </a:lnTo>
                <a:lnTo>
                  <a:pt x="1489566" y="18909"/>
                </a:lnTo>
                <a:lnTo>
                  <a:pt x="1518010" y="16870"/>
                </a:lnTo>
                <a:lnTo>
                  <a:pt x="1546736" y="15965"/>
                </a:lnTo>
                <a:lnTo>
                  <a:pt x="1573616" y="15563"/>
                </a:lnTo>
                <a:lnTo>
                  <a:pt x="1601931" y="15384"/>
                </a:lnTo>
                <a:lnTo>
                  <a:pt x="1630603" y="14457"/>
                </a:lnTo>
                <a:lnTo>
                  <a:pt x="1657455" y="11223"/>
                </a:lnTo>
                <a:lnTo>
                  <a:pt x="1683503" y="9222"/>
                </a:lnTo>
                <a:lnTo>
                  <a:pt x="1710035" y="8331"/>
                </a:lnTo>
                <a:lnTo>
                  <a:pt x="1738762" y="7936"/>
                </a:lnTo>
                <a:lnTo>
                  <a:pt x="1768462" y="5504"/>
                </a:lnTo>
                <a:lnTo>
                  <a:pt x="1797749" y="2446"/>
                </a:lnTo>
                <a:lnTo>
                  <a:pt x="1824878" y="1088"/>
                </a:lnTo>
                <a:lnTo>
                  <a:pt x="1853303" y="483"/>
                </a:lnTo>
                <a:lnTo>
                  <a:pt x="1882869" y="216"/>
                </a:lnTo>
                <a:lnTo>
                  <a:pt x="1912944" y="95"/>
                </a:lnTo>
                <a:lnTo>
                  <a:pt x="1940986" y="43"/>
                </a:lnTo>
                <a:lnTo>
                  <a:pt x="1968406" y="19"/>
                </a:lnTo>
                <a:lnTo>
                  <a:pt x="1997526" y="9"/>
                </a:lnTo>
                <a:lnTo>
                  <a:pt x="2025145" y="4"/>
                </a:lnTo>
                <a:lnTo>
                  <a:pt x="2052377" y="2"/>
                </a:lnTo>
                <a:lnTo>
                  <a:pt x="2081414" y="0"/>
                </a:lnTo>
                <a:lnTo>
                  <a:pt x="2111254" y="0"/>
                </a:lnTo>
                <a:lnTo>
                  <a:pt x="2141448" y="846"/>
                </a:lnTo>
                <a:lnTo>
                  <a:pt x="2171799" y="4046"/>
                </a:lnTo>
                <a:lnTo>
                  <a:pt x="2202225" y="6031"/>
                </a:lnTo>
                <a:lnTo>
                  <a:pt x="2231832" y="6914"/>
                </a:lnTo>
                <a:lnTo>
                  <a:pt x="2259103" y="7307"/>
                </a:lnTo>
                <a:lnTo>
                  <a:pt x="2287592" y="7481"/>
                </a:lnTo>
                <a:lnTo>
                  <a:pt x="2317188" y="7557"/>
                </a:lnTo>
                <a:lnTo>
                  <a:pt x="2347273" y="7593"/>
                </a:lnTo>
                <a:lnTo>
                  <a:pt x="2377578" y="7607"/>
                </a:lnTo>
                <a:lnTo>
                  <a:pt x="2407980" y="7615"/>
                </a:lnTo>
                <a:lnTo>
                  <a:pt x="2438427" y="7617"/>
                </a:lnTo>
                <a:lnTo>
                  <a:pt x="2468891" y="9877"/>
                </a:lnTo>
                <a:lnTo>
                  <a:pt x="2499365" y="12857"/>
                </a:lnTo>
                <a:lnTo>
                  <a:pt x="2529841" y="14181"/>
                </a:lnTo>
                <a:lnTo>
                  <a:pt x="2560321" y="12512"/>
                </a:lnTo>
                <a:lnTo>
                  <a:pt x="2589952" y="9794"/>
                </a:lnTo>
                <a:lnTo>
                  <a:pt x="2617234" y="8586"/>
                </a:lnTo>
                <a:lnTo>
                  <a:pt x="2645729" y="8050"/>
                </a:lnTo>
                <a:lnTo>
                  <a:pt x="2674480" y="7812"/>
                </a:lnTo>
                <a:lnTo>
                  <a:pt x="2701367" y="7705"/>
                </a:lnTo>
                <a:lnTo>
                  <a:pt x="2727429" y="7657"/>
                </a:lnTo>
                <a:lnTo>
                  <a:pt x="2753124" y="7638"/>
                </a:lnTo>
                <a:lnTo>
                  <a:pt x="2778655" y="7627"/>
                </a:lnTo>
                <a:lnTo>
                  <a:pt x="2804114" y="7624"/>
                </a:lnTo>
                <a:lnTo>
                  <a:pt x="2839987" y="7621"/>
                </a:lnTo>
                <a:lnTo>
                  <a:pt x="2867552" y="9879"/>
                </a:lnTo>
                <a:lnTo>
                  <a:pt x="2880593" y="12011"/>
                </a:lnTo>
                <a:lnTo>
                  <a:pt x="2903218" y="7621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MARTInkShape-388"/>
          <p:cNvSpPr/>
          <p:nvPr/>
        </p:nvSpPr>
        <p:spPr>
          <a:xfrm>
            <a:off x="1127760" y="4503418"/>
            <a:ext cx="1021080" cy="30483"/>
          </a:xfrm>
          <a:custGeom>
            <a:avLst/>
            <a:gdLst/>
            <a:ahLst/>
            <a:cxnLst/>
            <a:rect l="0" t="0" r="0" b="0"/>
            <a:pathLst>
              <a:path w="1021080" h="30483">
                <a:moveTo>
                  <a:pt x="0" y="7622"/>
                </a:moveTo>
                <a:lnTo>
                  <a:pt x="4045" y="7622"/>
                </a:lnTo>
                <a:lnTo>
                  <a:pt x="8288" y="5364"/>
                </a:lnTo>
                <a:lnTo>
                  <a:pt x="10605" y="3577"/>
                </a:lnTo>
                <a:lnTo>
                  <a:pt x="26002" y="1060"/>
                </a:lnTo>
                <a:lnTo>
                  <a:pt x="63631" y="140"/>
                </a:lnTo>
                <a:lnTo>
                  <a:pt x="96747" y="43"/>
                </a:lnTo>
                <a:lnTo>
                  <a:pt x="124277" y="19"/>
                </a:lnTo>
                <a:lnTo>
                  <a:pt x="153448" y="9"/>
                </a:lnTo>
                <a:lnTo>
                  <a:pt x="187861" y="5"/>
                </a:lnTo>
                <a:lnTo>
                  <a:pt x="224886" y="2"/>
                </a:lnTo>
                <a:lnTo>
                  <a:pt x="261097" y="2"/>
                </a:lnTo>
                <a:lnTo>
                  <a:pt x="280745" y="2"/>
                </a:lnTo>
                <a:lnTo>
                  <a:pt x="301464" y="2"/>
                </a:lnTo>
                <a:lnTo>
                  <a:pt x="322894" y="2"/>
                </a:lnTo>
                <a:lnTo>
                  <a:pt x="344803" y="2"/>
                </a:lnTo>
                <a:lnTo>
                  <a:pt x="367028" y="0"/>
                </a:lnTo>
                <a:lnTo>
                  <a:pt x="389465" y="0"/>
                </a:lnTo>
                <a:lnTo>
                  <a:pt x="411197" y="0"/>
                </a:lnTo>
                <a:lnTo>
                  <a:pt x="432457" y="0"/>
                </a:lnTo>
                <a:lnTo>
                  <a:pt x="453404" y="0"/>
                </a:lnTo>
                <a:lnTo>
                  <a:pt x="474990" y="848"/>
                </a:lnTo>
                <a:lnTo>
                  <a:pt x="496999" y="2258"/>
                </a:lnTo>
                <a:lnTo>
                  <a:pt x="519292" y="4047"/>
                </a:lnTo>
                <a:lnTo>
                  <a:pt x="540929" y="6085"/>
                </a:lnTo>
                <a:lnTo>
                  <a:pt x="562125" y="8291"/>
                </a:lnTo>
                <a:lnTo>
                  <a:pt x="583029" y="10608"/>
                </a:lnTo>
                <a:lnTo>
                  <a:pt x="603739" y="12152"/>
                </a:lnTo>
                <a:lnTo>
                  <a:pt x="624320" y="13181"/>
                </a:lnTo>
                <a:lnTo>
                  <a:pt x="644813" y="13869"/>
                </a:lnTo>
                <a:lnTo>
                  <a:pt x="665247" y="15172"/>
                </a:lnTo>
                <a:lnTo>
                  <a:pt x="685645" y="16889"/>
                </a:lnTo>
                <a:lnTo>
                  <a:pt x="706017" y="18879"/>
                </a:lnTo>
                <a:lnTo>
                  <a:pt x="726371" y="20207"/>
                </a:lnTo>
                <a:lnTo>
                  <a:pt x="746713" y="21091"/>
                </a:lnTo>
                <a:lnTo>
                  <a:pt x="767048" y="21682"/>
                </a:lnTo>
                <a:lnTo>
                  <a:pt x="786533" y="22920"/>
                </a:lnTo>
                <a:lnTo>
                  <a:pt x="823985" y="26557"/>
                </a:lnTo>
                <a:lnTo>
                  <a:pt x="858129" y="28737"/>
                </a:lnTo>
                <a:lnTo>
                  <a:pt x="890236" y="29706"/>
                </a:lnTo>
                <a:lnTo>
                  <a:pt x="921441" y="30137"/>
                </a:lnTo>
                <a:lnTo>
                  <a:pt x="959477" y="30380"/>
                </a:lnTo>
                <a:lnTo>
                  <a:pt x="995741" y="30461"/>
                </a:lnTo>
                <a:lnTo>
                  <a:pt x="1021079" y="30482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SMARTInkShape-Group87"/>
          <p:cNvGrpSpPr/>
          <p:nvPr/>
        </p:nvGrpSpPr>
        <p:grpSpPr>
          <a:xfrm>
            <a:off x="5234939" y="2553892"/>
            <a:ext cx="1508762" cy="646333"/>
            <a:chOff x="5234939" y="2553892"/>
            <a:chExt cx="1508762" cy="646333"/>
          </a:xfrm>
        </p:grpSpPr>
        <p:sp>
          <p:nvSpPr>
            <p:cNvPr id="117" name="SMARTInkShape-389"/>
            <p:cNvSpPr/>
            <p:nvPr/>
          </p:nvSpPr>
          <p:spPr>
            <a:xfrm>
              <a:off x="6583680" y="3070859"/>
              <a:ext cx="160021" cy="1"/>
            </a:xfrm>
            <a:custGeom>
              <a:avLst/>
              <a:gdLst/>
              <a:ahLst/>
              <a:cxnLst/>
              <a:rect l="0" t="0" r="0" b="0"/>
              <a:pathLst>
                <a:path w="160021" h="1">
                  <a:moveTo>
                    <a:pt x="0" y="0"/>
                  </a:moveTo>
                  <a:lnTo>
                    <a:pt x="35722" y="0"/>
                  </a:lnTo>
                  <a:lnTo>
                    <a:pt x="68110" y="0"/>
                  </a:lnTo>
                  <a:lnTo>
                    <a:pt x="104204" y="0"/>
                  </a:lnTo>
                  <a:lnTo>
                    <a:pt x="140408" y="0"/>
                  </a:lnTo>
                  <a:lnTo>
                    <a:pt x="16002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90"/>
            <p:cNvSpPr/>
            <p:nvPr/>
          </p:nvSpPr>
          <p:spPr>
            <a:xfrm>
              <a:off x="6629400" y="2849879"/>
              <a:ext cx="30481" cy="327662"/>
            </a:xfrm>
            <a:custGeom>
              <a:avLst/>
              <a:gdLst/>
              <a:ahLst/>
              <a:cxnLst/>
              <a:rect l="0" t="0" r="0" b="0"/>
              <a:pathLst>
                <a:path w="30481" h="327662">
                  <a:moveTo>
                    <a:pt x="30480" y="0"/>
                  </a:moveTo>
                  <a:lnTo>
                    <a:pt x="30480" y="33465"/>
                  </a:lnTo>
                  <a:lnTo>
                    <a:pt x="30480" y="65594"/>
                  </a:lnTo>
                  <a:lnTo>
                    <a:pt x="30480" y="98646"/>
                  </a:lnTo>
                  <a:lnTo>
                    <a:pt x="26434" y="131204"/>
                  </a:lnTo>
                  <a:lnTo>
                    <a:pt x="23917" y="166345"/>
                  </a:lnTo>
                  <a:lnTo>
                    <a:pt x="19129" y="203570"/>
                  </a:lnTo>
                  <a:lnTo>
                    <a:pt x="16392" y="237364"/>
                  </a:lnTo>
                  <a:lnTo>
                    <a:pt x="14620" y="273041"/>
                  </a:lnTo>
                  <a:lnTo>
                    <a:pt x="8346" y="308608"/>
                  </a:lnTo>
                  <a:lnTo>
                    <a:pt x="7942" y="318064"/>
                  </a:lnTo>
                  <a:lnTo>
                    <a:pt x="6987" y="321263"/>
                  </a:lnTo>
                  <a:lnTo>
                    <a:pt x="5505" y="323395"/>
                  </a:lnTo>
                  <a:lnTo>
                    <a:pt x="0" y="3276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91"/>
            <p:cNvSpPr/>
            <p:nvPr/>
          </p:nvSpPr>
          <p:spPr>
            <a:xfrm>
              <a:off x="5234939" y="2553892"/>
              <a:ext cx="678180" cy="158827"/>
            </a:xfrm>
            <a:custGeom>
              <a:avLst/>
              <a:gdLst/>
              <a:ahLst/>
              <a:cxnLst/>
              <a:rect l="0" t="0" r="0" b="0"/>
              <a:pathLst>
                <a:path w="678180" h="158827">
                  <a:moveTo>
                    <a:pt x="678179" y="158826"/>
                  </a:moveTo>
                  <a:lnTo>
                    <a:pt x="674134" y="154781"/>
                  </a:lnTo>
                  <a:lnTo>
                    <a:pt x="667634" y="152795"/>
                  </a:lnTo>
                  <a:lnTo>
                    <a:pt x="629806" y="146033"/>
                  </a:lnTo>
                  <a:lnTo>
                    <a:pt x="594354" y="137699"/>
                  </a:lnTo>
                  <a:lnTo>
                    <a:pt x="562876" y="130112"/>
                  </a:lnTo>
                  <a:lnTo>
                    <a:pt x="530945" y="120574"/>
                  </a:lnTo>
                  <a:lnTo>
                    <a:pt x="496321" y="110536"/>
                  </a:lnTo>
                  <a:lnTo>
                    <a:pt x="463365" y="97863"/>
                  </a:lnTo>
                  <a:lnTo>
                    <a:pt x="425682" y="84319"/>
                  </a:lnTo>
                  <a:lnTo>
                    <a:pt x="390171" y="68976"/>
                  </a:lnTo>
                  <a:lnTo>
                    <a:pt x="358446" y="57542"/>
                  </a:lnTo>
                  <a:lnTo>
                    <a:pt x="327720" y="41892"/>
                  </a:lnTo>
                  <a:lnTo>
                    <a:pt x="297193" y="29770"/>
                  </a:lnTo>
                  <a:lnTo>
                    <a:pt x="262656" y="19223"/>
                  </a:lnTo>
                  <a:lnTo>
                    <a:pt x="229307" y="9832"/>
                  </a:lnTo>
                  <a:lnTo>
                    <a:pt x="198260" y="4843"/>
                  </a:lnTo>
                  <a:lnTo>
                    <a:pt x="167667" y="0"/>
                  </a:lnTo>
                  <a:lnTo>
                    <a:pt x="131929" y="4280"/>
                  </a:lnTo>
                  <a:lnTo>
                    <a:pt x="99531" y="8260"/>
                  </a:lnTo>
                  <a:lnTo>
                    <a:pt x="64627" y="12904"/>
                  </a:lnTo>
                  <a:lnTo>
                    <a:pt x="31205" y="19904"/>
                  </a:lnTo>
                  <a:lnTo>
                    <a:pt x="0" y="2928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92"/>
            <p:cNvSpPr/>
            <p:nvPr/>
          </p:nvSpPr>
          <p:spPr>
            <a:xfrm>
              <a:off x="6103618" y="2994843"/>
              <a:ext cx="388506" cy="194104"/>
            </a:xfrm>
            <a:custGeom>
              <a:avLst/>
              <a:gdLst/>
              <a:ahLst/>
              <a:cxnLst/>
              <a:rect l="0" t="0" r="0" b="0"/>
              <a:pathLst>
                <a:path w="388506" h="194104">
                  <a:moveTo>
                    <a:pt x="0" y="91257"/>
                  </a:moveTo>
                  <a:lnTo>
                    <a:pt x="4047" y="91257"/>
                  </a:lnTo>
                  <a:lnTo>
                    <a:pt x="8291" y="93514"/>
                  </a:lnTo>
                  <a:lnTo>
                    <a:pt x="12998" y="96493"/>
                  </a:lnTo>
                  <a:lnTo>
                    <a:pt x="43638" y="105343"/>
                  </a:lnTo>
                  <a:lnTo>
                    <a:pt x="77747" y="99833"/>
                  </a:lnTo>
                  <a:lnTo>
                    <a:pt x="106216" y="90714"/>
                  </a:lnTo>
                  <a:lnTo>
                    <a:pt x="134862" y="75968"/>
                  </a:lnTo>
                  <a:lnTo>
                    <a:pt x="141220" y="70069"/>
                  </a:lnTo>
                  <a:lnTo>
                    <a:pt x="148711" y="58072"/>
                  </a:lnTo>
                  <a:lnTo>
                    <a:pt x="150761" y="51672"/>
                  </a:lnTo>
                  <a:lnTo>
                    <a:pt x="149415" y="43747"/>
                  </a:lnTo>
                  <a:lnTo>
                    <a:pt x="143897" y="32023"/>
                  </a:lnTo>
                  <a:lnTo>
                    <a:pt x="138462" y="25983"/>
                  </a:lnTo>
                  <a:lnTo>
                    <a:pt x="126728" y="18671"/>
                  </a:lnTo>
                  <a:lnTo>
                    <a:pt x="120388" y="16663"/>
                  </a:lnTo>
                  <a:lnTo>
                    <a:pt x="103968" y="19578"/>
                  </a:lnTo>
                  <a:lnTo>
                    <a:pt x="87063" y="25804"/>
                  </a:lnTo>
                  <a:lnTo>
                    <a:pt x="71329" y="37056"/>
                  </a:lnTo>
                  <a:lnTo>
                    <a:pt x="51690" y="62111"/>
                  </a:lnTo>
                  <a:lnTo>
                    <a:pt x="31967" y="99052"/>
                  </a:lnTo>
                  <a:lnTo>
                    <a:pt x="25559" y="121789"/>
                  </a:lnTo>
                  <a:lnTo>
                    <a:pt x="27706" y="144612"/>
                  </a:lnTo>
                  <a:lnTo>
                    <a:pt x="33705" y="163415"/>
                  </a:lnTo>
                  <a:lnTo>
                    <a:pt x="44888" y="179712"/>
                  </a:lnTo>
                  <a:lnTo>
                    <a:pt x="56357" y="185602"/>
                  </a:lnTo>
                  <a:lnTo>
                    <a:pt x="84417" y="189385"/>
                  </a:lnTo>
                  <a:lnTo>
                    <a:pt x="118226" y="181904"/>
                  </a:lnTo>
                  <a:lnTo>
                    <a:pt x="134672" y="176418"/>
                  </a:lnTo>
                  <a:lnTo>
                    <a:pt x="168484" y="154264"/>
                  </a:lnTo>
                  <a:lnTo>
                    <a:pt x="203595" y="127034"/>
                  </a:lnTo>
                  <a:lnTo>
                    <a:pt x="218086" y="105809"/>
                  </a:lnTo>
                  <a:lnTo>
                    <a:pt x="235967" y="69005"/>
                  </a:lnTo>
                  <a:lnTo>
                    <a:pt x="241507" y="55594"/>
                  </a:lnTo>
                  <a:lnTo>
                    <a:pt x="243651" y="49159"/>
                  </a:lnTo>
                  <a:lnTo>
                    <a:pt x="251106" y="38404"/>
                  </a:lnTo>
                  <a:lnTo>
                    <a:pt x="251455" y="72177"/>
                  </a:lnTo>
                  <a:lnTo>
                    <a:pt x="249201" y="99623"/>
                  </a:lnTo>
                  <a:lnTo>
                    <a:pt x="244548" y="136228"/>
                  </a:lnTo>
                  <a:lnTo>
                    <a:pt x="243903" y="169708"/>
                  </a:lnTo>
                  <a:lnTo>
                    <a:pt x="243842" y="194103"/>
                  </a:lnTo>
                  <a:lnTo>
                    <a:pt x="242995" y="177433"/>
                  </a:lnTo>
                  <a:lnTo>
                    <a:pt x="239451" y="158276"/>
                  </a:lnTo>
                  <a:lnTo>
                    <a:pt x="242724" y="126791"/>
                  </a:lnTo>
                  <a:lnTo>
                    <a:pt x="245768" y="98116"/>
                  </a:lnTo>
                  <a:lnTo>
                    <a:pt x="254290" y="70428"/>
                  </a:lnTo>
                  <a:lnTo>
                    <a:pt x="268294" y="38317"/>
                  </a:lnTo>
                  <a:lnTo>
                    <a:pt x="287848" y="10416"/>
                  </a:lnTo>
                  <a:lnTo>
                    <a:pt x="290959" y="6883"/>
                  </a:lnTo>
                  <a:lnTo>
                    <a:pt x="298931" y="2956"/>
                  </a:lnTo>
                  <a:lnTo>
                    <a:pt x="332844" y="0"/>
                  </a:lnTo>
                  <a:lnTo>
                    <a:pt x="337043" y="1631"/>
                  </a:lnTo>
                  <a:lnTo>
                    <a:pt x="371158" y="35646"/>
                  </a:lnTo>
                  <a:lnTo>
                    <a:pt x="376627" y="50171"/>
                  </a:lnTo>
                  <a:lnTo>
                    <a:pt x="384182" y="83047"/>
                  </a:lnTo>
                  <a:lnTo>
                    <a:pt x="387745" y="119237"/>
                  </a:lnTo>
                  <a:lnTo>
                    <a:pt x="388505" y="155461"/>
                  </a:lnTo>
                  <a:lnTo>
                    <a:pt x="381028" y="190141"/>
                  </a:lnTo>
                  <a:lnTo>
                    <a:pt x="381000" y="18269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93"/>
            <p:cNvSpPr/>
            <p:nvPr/>
          </p:nvSpPr>
          <p:spPr>
            <a:xfrm>
              <a:off x="5760718" y="2926079"/>
              <a:ext cx="265026" cy="274146"/>
            </a:xfrm>
            <a:custGeom>
              <a:avLst/>
              <a:gdLst/>
              <a:ahLst/>
              <a:cxnLst/>
              <a:rect l="0" t="0" r="0" b="0"/>
              <a:pathLst>
                <a:path w="265026" h="274146">
                  <a:moveTo>
                    <a:pt x="0" y="0"/>
                  </a:moveTo>
                  <a:lnTo>
                    <a:pt x="0" y="10606"/>
                  </a:lnTo>
                  <a:lnTo>
                    <a:pt x="17168" y="42606"/>
                  </a:lnTo>
                  <a:lnTo>
                    <a:pt x="28666" y="75554"/>
                  </a:lnTo>
                  <a:lnTo>
                    <a:pt x="40761" y="104700"/>
                  </a:lnTo>
                  <a:lnTo>
                    <a:pt x="50084" y="135632"/>
                  </a:lnTo>
                  <a:lnTo>
                    <a:pt x="58208" y="170387"/>
                  </a:lnTo>
                  <a:lnTo>
                    <a:pt x="65131" y="201663"/>
                  </a:lnTo>
                  <a:lnTo>
                    <a:pt x="68126" y="239258"/>
                  </a:lnTo>
                  <a:lnTo>
                    <a:pt x="68580" y="274145"/>
                  </a:lnTo>
                  <a:lnTo>
                    <a:pt x="68582" y="240064"/>
                  </a:lnTo>
                  <a:lnTo>
                    <a:pt x="69427" y="220708"/>
                  </a:lnTo>
                  <a:lnTo>
                    <a:pt x="79187" y="189294"/>
                  </a:lnTo>
                  <a:lnTo>
                    <a:pt x="86277" y="179239"/>
                  </a:lnTo>
                  <a:lnTo>
                    <a:pt x="97532" y="166562"/>
                  </a:lnTo>
                  <a:lnTo>
                    <a:pt x="100580" y="161841"/>
                  </a:lnTo>
                  <a:lnTo>
                    <a:pt x="105154" y="158693"/>
                  </a:lnTo>
                  <a:lnTo>
                    <a:pt x="140079" y="147715"/>
                  </a:lnTo>
                  <a:lnTo>
                    <a:pt x="160886" y="146497"/>
                  </a:lnTo>
                  <a:lnTo>
                    <a:pt x="198235" y="155500"/>
                  </a:lnTo>
                  <a:lnTo>
                    <a:pt x="227776" y="171295"/>
                  </a:lnTo>
                  <a:lnTo>
                    <a:pt x="244537" y="185751"/>
                  </a:lnTo>
                  <a:lnTo>
                    <a:pt x="261043" y="210864"/>
                  </a:lnTo>
                  <a:lnTo>
                    <a:pt x="265025" y="226073"/>
                  </a:lnTo>
                  <a:lnTo>
                    <a:pt x="263699" y="236226"/>
                  </a:lnTo>
                  <a:lnTo>
                    <a:pt x="260287" y="245537"/>
                  </a:lnTo>
                  <a:lnTo>
                    <a:pt x="255948" y="252497"/>
                  </a:lnTo>
                  <a:lnTo>
                    <a:pt x="244699" y="261174"/>
                  </a:lnTo>
                  <a:lnTo>
                    <a:pt x="230643" y="269108"/>
                  </a:lnTo>
                  <a:lnTo>
                    <a:pt x="205486" y="273291"/>
                  </a:lnTo>
                  <a:lnTo>
                    <a:pt x="167686" y="273383"/>
                  </a:lnTo>
                  <a:lnTo>
                    <a:pt x="129541" y="2590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88"/>
          <p:cNvGrpSpPr/>
          <p:nvPr/>
        </p:nvGrpSpPr>
        <p:grpSpPr>
          <a:xfrm>
            <a:off x="7719059" y="1219200"/>
            <a:ext cx="951176" cy="1066432"/>
            <a:chOff x="7719059" y="1219200"/>
            <a:chExt cx="951176" cy="1066432"/>
          </a:xfrm>
        </p:grpSpPr>
        <p:sp>
          <p:nvSpPr>
            <p:cNvPr id="123" name="SMARTInkShape-394"/>
            <p:cNvSpPr/>
            <p:nvPr/>
          </p:nvSpPr>
          <p:spPr>
            <a:xfrm>
              <a:off x="8543527" y="1219200"/>
              <a:ext cx="126708" cy="152401"/>
            </a:xfrm>
            <a:custGeom>
              <a:avLst/>
              <a:gdLst/>
              <a:ahLst/>
              <a:cxnLst/>
              <a:rect l="0" t="0" r="0" b="0"/>
              <a:pathLst>
                <a:path w="126708" h="152401">
                  <a:moveTo>
                    <a:pt x="67073" y="0"/>
                  </a:moveTo>
                  <a:lnTo>
                    <a:pt x="56466" y="0"/>
                  </a:lnTo>
                  <a:lnTo>
                    <a:pt x="35072" y="6559"/>
                  </a:lnTo>
                  <a:lnTo>
                    <a:pt x="29424" y="11664"/>
                  </a:lnTo>
                  <a:lnTo>
                    <a:pt x="24094" y="17883"/>
                  </a:lnTo>
                  <a:lnTo>
                    <a:pt x="3579" y="33271"/>
                  </a:lnTo>
                  <a:lnTo>
                    <a:pt x="753" y="38211"/>
                  </a:lnTo>
                  <a:lnTo>
                    <a:pt x="0" y="40713"/>
                  </a:lnTo>
                  <a:lnTo>
                    <a:pt x="343" y="43229"/>
                  </a:lnTo>
                  <a:lnTo>
                    <a:pt x="2984" y="48282"/>
                  </a:lnTo>
                  <a:lnTo>
                    <a:pt x="9230" y="55885"/>
                  </a:lnTo>
                  <a:lnTo>
                    <a:pt x="13990" y="58704"/>
                  </a:lnTo>
                  <a:lnTo>
                    <a:pt x="23687" y="60290"/>
                  </a:lnTo>
                  <a:lnTo>
                    <a:pt x="32550" y="61509"/>
                  </a:lnTo>
                  <a:lnTo>
                    <a:pt x="54294" y="66931"/>
                  </a:lnTo>
                  <a:lnTo>
                    <a:pt x="73164" y="70349"/>
                  </a:lnTo>
                  <a:lnTo>
                    <a:pt x="94710" y="79088"/>
                  </a:lnTo>
                  <a:lnTo>
                    <a:pt x="110164" y="90508"/>
                  </a:lnTo>
                  <a:lnTo>
                    <a:pt x="115856" y="97517"/>
                  </a:lnTo>
                  <a:lnTo>
                    <a:pt x="121320" y="106222"/>
                  </a:lnTo>
                  <a:lnTo>
                    <a:pt x="123557" y="108915"/>
                  </a:lnTo>
                  <a:lnTo>
                    <a:pt x="126043" y="116421"/>
                  </a:lnTo>
                  <a:lnTo>
                    <a:pt x="126707" y="120793"/>
                  </a:lnTo>
                  <a:lnTo>
                    <a:pt x="125185" y="127910"/>
                  </a:lnTo>
                  <a:lnTo>
                    <a:pt x="117310" y="139377"/>
                  </a:lnTo>
                  <a:lnTo>
                    <a:pt x="110285" y="142378"/>
                  </a:lnTo>
                  <a:lnTo>
                    <a:pt x="76060" y="150599"/>
                  </a:lnTo>
                  <a:lnTo>
                    <a:pt x="51832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95"/>
            <p:cNvSpPr/>
            <p:nvPr/>
          </p:nvSpPr>
          <p:spPr>
            <a:xfrm>
              <a:off x="8359274" y="1227309"/>
              <a:ext cx="182745" cy="249232"/>
            </a:xfrm>
            <a:custGeom>
              <a:avLst/>
              <a:gdLst/>
              <a:ahLst/>
              <a:cxnLst/>
              <a:rect l="0" t="0" r="0" b="0"/>
              <a:pathLst>
                <a:path w="182745" h="249232">
                  <a:moveTo>
                    <a:pt x="60826" y="121430"/>
                  </a:moveTo>
                  <a:lnTo>
                    <a:pt x="56781" y="121430"/>
                  </a:lnTo>
                  <a:lnTo>
                    <a:pt x="55589" y="122277"/>
                  </a:lnTo>
                  <a:lnTo>
                    <a:pt x="54793" y="123687"/>
                  </a:lnTo>
                  <a:lnTo>
                    <a:pt x="54265" y="125476"/>
                  </a:lnTo>
                  <a:lnTo>
                    <a:pt x="45055" y="136868"/>
                  </a:lnTo>
                  <a:lnTo>
                    <a:pt x="21212" y="165068"/>
                  </a:lnTo>
                  <a:lnTo>
                    <a:pt x="5036" y="201690"/>
                  </a:lnTo>
                  <a:lnTo>
                    <a:pt x="318" y="235617"/>
                  </a:lnTo>
                  <a:lnTo>
                    <a:pt x="0" y="245104"/>
                  </a:lnTo>
                  <a:lnTo>
                    <a:pt x="801" y="247060"/>
                  </a:lnTo>
                  <a:lnTo>
                    <a:pt x="2183" y="248362"/>
                  </a:lnTo>
                  <a:lnTo>
                    <a:pt x="3951" y="249231"/>
                  </a:lnTo>
                  <a:lnTo>
                    <a:pt x="10429" y="247940"/>
                  </a:lnTo>
                  <a:lnTo>
                    <a:pt x="33272" y="237025"/>
                  </a:lnTo>
                  <a:lnTo>
                    <a:pt x="48240" y="223602"/>
                  </a:lnTo>
                  <a:lnTo>
                    <a:pt x="69496" y="193462"/>
                  </a:lnTo>
                  <a:lnTo>
                    <a:pt x="80851" y="160243"/>
                  </a:lnTo>
                  <a:lnTo>
                    <a:pt x="88990" y="123326"/>
                  </a:lnTo>
                  <a:lnTo>
                    <a:pt x="88360" y="96874"/>
                  </a:lnTo>
                  <a:lnTo>
                    <a:pt x="80564" y="61641"/>
                  </a:lnTo>
                  <a:lnTo>
                    <a:pt x="65855" y="25459"/>
                  </a:lnTo>
                  <a:lnTo>
                    <a:pt x="58544" y="17251"/>
                  </a:lnTo>
                  <a:lnTo>
                    <a:pt x="38504" y="0"/>
                  </a:lnTo>
                  <a:lnTo>
                    <a:pt x="38125" y="3701"/>
                  </a:lnTo>
                  <a:lnTo>
                    <a:pt x="38821" y="32923"/>
                  </a:lnTo>
                  <a:lnTo>
                    <a:pt x="48573" y="66072"/>
                  </a:lnTo>
                  <a:lnTo>
                    <a:pt x="64456" y="99018"/>
                  </a:lnTo>
                  <a:lnTo>
                    <a:pt x="81644" y="135003"/>
                  </a:lnTo>
                  <a:lnTo>
                    <a:pt x="97487" y="166821"/>
                  </a:lnTo>
                  <a:lnTo>
                    <a:pt x="111952" y="181823"/>
                  </a:lnTo>
                  <a:lnTo>
                    <a:pt x="142134" y="199897"/>
                  </a:lnTo>
                  <a:lnTo>
                    <a:pt x="146357" y="200835"/>
                  </a:lnTo>
                  <a:lnTo>
                    <a:pt x="150021" y="200614"/>
                  </a:lnTo>
                  <a:lnTo>
                    <a:pt x="182744" y="19001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96"/>
            <p:cNvSpPr/>
            <p:nvPr/>
          </p:nvSpPr>
          <p:spPr>
            <a:xfrm>
              <a:off x="8214359" y="1429348"/>
              <a:ext cx="129542" cy="147848"/>
            </a:xfrm>
            <a:custGeom>
              <a:avLst/>
              <a:gdLst/>
              <a:ahLst/>
              <a:cxnLst/>
              <a:rect l="0" t="0" r="0" b="0"/>
              <a:pathLst>
                <a:path w="129542" h="147848">
                  <a:moveTo>
                    <a:pt x="0" y="41310"/>
                  </a:moveTo>
                  <a:lnTo>
                    <a:pt x="4046" y="45357"/>
                  </a:lnTo>
                  <a:lnTo>
                    <a:pt x="6033" y="49599"/>
                  </a:lnTo>
                  <a:lnTo>
                    <a:pt x="16985" y="87247"/>
                  </a:lnTo>
                  <a:lnTo>
                    <a:pt x="21119" y="102334"/>
                  </a:lnTo>
                  <a:lnTo>
                    <a:pt x="24603" y="117531"/>
                  </a:lnTo>
                  <a:lnTo>
                    <a:pt x="32222" y="139704"/>
                  </a:lnTo>
                  <a:lnTo>
                    <a:pt x="37999" y="147847"/>
                  </a:lnTo>
                  <a:lnTo>
                    <a:pt x="34025" y="143904"/>
                  </a:lnTo>
                  <a:lnTo>
                    <a:pt x="32056" y="139683"/>
                  </a:lnTo>
                  <a:lnTo>
                    <a:pt x="28361" y="108493"/>
                  </a:lnTo>
                  <a:lnTo>
                    <a:pt x="23584" y="71607"/>
                  </a:lnTo>
                  <a:lnTo>
                    <a:pt x="22956" y="33666"/>
                  </a:lnTo>
                  <a:lnTo>
                    <a:pt x="22889" y="18914"/>
                  </a:lnTo>
                  <a:lnTo>
                    <a:pt x="25131" y="12166"/>
                  </a:lnTo>
                  <a:lnTo>
                    <a:pt x="33469" y="935"/>
                  </a:lnTo>
                  <a:lnTo>
                    <a:pt x="35859" y="0"/>
                  </a:lnTo>
                  <a:lnTo>
                    <a:pt x="38300" y="224"/>
                  </a:lnTo>
                  <a:lnTo>
                    <a:pt x="45780" y="2326"/>
                  </a:lnTo>
                  <a:lnTo>
                    <a:pt x="48300" y="2620"/>
                  </a:lnTo>
                  <a:lnTo>
                    <a:pt x="63665" y="14415"/>
                  </a:lnTo>
                  <a:lnTo>
                    <a:pt x="72956" y="23934"/>
                  </a:lnTo>
                  <a:lnTo>
                    <a:pt x="89686" y="50882"/>
                  </a:lnTo>
                  <a:lnTo>
                    <a:pt x="127241" y="84758"/>
                  </a:lnTo>
                  <a:lnTo>
                    <a:pt x="129541" y="8703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97"/>
            <p:cNvSpPr/>
            <p:nvPr/>
          </p:nvSpPr>
          <p:spPr>
            <a:xfrm>
              <a:off x="8086321" y="1524000"/>
              <a:ext cx="97076" cy="112415"/>
            </a:xfrm>
            <a:custGeom>
              <a:avLst/>
              <a:gdLst/>
              <a:ahLst/>
              <a:cxnLst/>
              <a:rect l="0" t="0" r="0" b="0"/>
              <a:pathLst>
                <a:path w="97076" h="112415">
                  <a:moveTo>
                    <a:pt x="36597" y="0"/>
                  </a:moveTo>
                  <a:lnTo>
                    <a:pt x="21160" y="17696"/>
                  </a:lnTo>
                  <a:lnTo>
                    <a:pt x="3567" y="50943"/>
                  </a:lnTo>
                  <a:lnTo>
                    <a:pt x="0" y="70126"/>
                  </a:lnTo>
                  <a:lnTo>
                    <a:pt x="1424" y="79992"/>
                  </a:lnTo>
                  <a:lnTo>
                    <a:pt x="13996" y="104755"/>
                  </a:lnTo>
                  <a:lnTo>
                    <a:pt x="18933" y="110057"/>
                  </a:lnTo>
                  <a:lnTo>
                    <a:pt x="23949" y="112414"/>
                  </a:lnTo>
                  <a:lnTo>
                    <a:pt x="31258" y="111204"/>
                  </a:lnTo>
                  <a:lnTo>
                    <a:pt x="42637" y="105761"/>
                  </a:lnTo>
                  <a:lnTo>
                    <a:pt x="80217" y="77765"/>
                  </a:lnTo>
                  <a:lnTo>
                    <a:pt x="89315" y="66785"/>
                  </a:lnTo>
                  <a:lnTo>
                    <a:pt x="95116" y="55066"/>
                  </a:lnTo>
                  <a:lnTo>
                    <a:pt x="97075" y="43520"/>
                  </a:lnTo>
                  <a:lnTo>
                    <a:pt x="95085" y="38250"/>
                  </a:lnTo>
                  <a:lnTo>
                    <a:pt x="93371" y="35661"/>
                  </a:lnTo>
                  <a:lnTo>
                    <a:pt x="60763" y="12701"/>
                  </a:lnTo>
                  <a:lnTo>
                    <a:pt x="22808" y="1191"/>
                  </a:lnTo>
                  <a:lnTo>
                    <a:pt x="6118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98"/>
            <p:cNvSpPr/>
            <p:nvPr/>
          </p:nvSpPr>
          <p:spPr>
            <a:xfrm>
              <a:off x="7932418" y="1539239"/>
              <a:ext cx="136774" cy="175113"/>
            </a:xfrm>
            <a:custGeom>
              <a:avLst/>
              <a:gdLst/>
              <a:ahLst/>
              <a:cxnLst/>
              <a:rect l="0" t="0" r="0" b="0"/>
              <a:pathLst>
                <a:path w="136774" h="175113">
                  <a:moveTo>
                    <a:pt x="0" y="0"/>
                  </a:moveTo>
                  <a:lnTo>
                    <a:pt x="0" y="10606"/>
                  </a:lnTo>
                  <a:lnTo>
                    <a:pt x="15440" y="48194"/>
                  </a:lnTo>
                  <a:lnTo>
                    <a:pt x="27968" y="84992"/>
                  </a:lnTo>
                  <a:lnTo>
                    <a:pt x="38107" y="120395"/>
                  </a:lnTo>
                  <a:lnTo>
                    <a:pt x="51083" y="156959"/>
                  </a:lnTo>
                  <a:lnTo>
                    <a:pt x="53185" y="163739"/>
                  </a:lnTo>
                  <a:lnTo>
                    <a:pt x="56940" y="169576"/>
                  </a:lnTo>
                  <a:lnTo>
                    <a:pt x="61432" y="172734"/>
                  </a:lnTo>
                  <a:lnTo>
                    <a:pt x="68486" y="174928"/>
                  </a:lnTo>
                  <a:lnTo>
                    <a:pt x="72208" y="175112"/>
                  </a:lnTo>
                  <a:lnTo>
                    <a:pt x="72693" y="174314"/>
                  </a:lnTo>
                  <a:lnTo>
                    <a:pt x="72169" y="172936"/>
                  </a:lnTo>
                  <a:lnTo>
                    <a:pt x="70175" y="169148"/>
                  </a:lnTo>
                  <a:lnTo>
                    <a:pt x="68792" y="153298"/>
                  </a:lnTo>
                  <a:lnTo>
                    <a:pt x="66351" y="121035"/>
                  </a:lnTo>
                  <a:lnTo>
                    <a:pt x="61672" y="84551"/>
                  </a:lnTo>
                  <a:lnTo>
                    <a:pt x="61055" y="60355"/>
                  </a:lnTo>
                  <a:lnTo>
                    <a:pt x="63260" y="54201"/>
                  </a:lnTo>
                  <a:lnTo>
                    <a:pt x="71574" y="43350"/>
                  </a:lnTo>
                  <a:lnTo>
                    <a:pt x="76403" y="40433"/>
                  </a:lnTo>
                  <a:lnTo>
                    <a:pt x="86401" y="38561"/>
                  </a:lnTo>
                  <a:lnTo>
                    <a:pt x="91458" y="40563"/>
                  </a:lnTo>
                  <a:lnTo>
                    <a:pt x="119827" y="60069"/>
                  </a:lnTo>
                  <a:lnTo>
                    <a:pt x="125225" y="69313"/>
                  </a:lnTo>
                  <a:lnTo>
                    <a:pt x="135849" y="104182"/>
                  </a:lnTo>
                  <a:lnTo>
                    <a:pt x="136773" y="115347"/>
                  </a:lnTo>
                  <a:lnTo>
                    <a:pt x="130567" y="138509"/>
                  </a:lnTo>
                  <a:lnTo>
                    <a:pt x="125481" y="144252"/>
                  </a:lnTo>
                  <a:lnTo>
                    <a:pt x="104454" y="156564"/>
                  </a:lnTo>
                  <a:lnTo>
                    <a:pt x="93133" y="158995"/>
                  </a:lnTo>
                  <a:lnTo>
                    <a:pt x="55920" y="159960"/>
                  </a:lnTo>
                  <a:lnTo>
                    <a:pt x="52520" y="159979"/>
                  </a:lnTo>
                  <a:lnTo>
                    <a:pt x="46485" y="157745"/>
                  </a:lnTo>
                  <a:lnTo>
                    <a:pt x="40981" y="154776"/>
                  </a:lnTo>
                  <a:lnTo>
                    <a:pt x="30482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99"/>
            <p:cNvSpPr/>
            <p:nvPr/>
          </p:nvSpPr>
          <p:spPr>
            <a:xfrm>
              <a:off x="7764780" y="2133600"/>
              <a:ext cx="83821" cy="91440"/>
            </a:xfrm>
            <a:custGeom>
              <a:avLst/>
              <a:gdLst/>
              <a:ahLst/>
              <a:cxnLst/>
              <a:rect l="0" t="0" r="0" b="0"/>
              <a:pathLst>
                <a:path w="83821" h="91440">
                  <a:moveTo>
                    <a:pt x="0" y="0"/>
                  </a:moveTo>
                  <a:lnTo>
                    <a:pt x="0" y="14651"/>
                  </a:lnTo>
                  <a:lnTo>
                    <a:pt x="2258" y="21469"/>
                  </a:lnTo>
                  <a:lnTo>
                    <a:pt x="28169" y="56121"/>
                  </a:lnTo>
                  <a:lnTo>
                    <a:pt x="41459" y="70344"/>
                  </a:lnTo>
                  <a:lnTo>
                    <a:pt x="65107" y="87762"/>
                  </a:lnTo>
                  <a:lnTo>
                    <a:pt x="73384" y="90349"/>
                  </a:lnTo>
                  <a:lnTo>
                    <a:pt x="83820" y="914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00"/>
            <p:cNvSpPr/>
            <p:nvPr/>
          </p:nvSpPr>
          <p:spPr>
            <a:xfrm>
              <a:off x="7719059" y="2118359"/>
              <a:ext cx="91442" cy="167273"/>
            </a:xfrm>
            <a:custGeom>
              <a:avLst/>
              <a:gdLst/>
              <a:ahLst/>
              <a:cxnLst/>
              <a:rect l="0" t="0" r="0" b="0"/>
              <a:pathLst>
                <a:path w="91442" h="167273">
                  <a:moveTo>
                    <a:pt x="22859" y="0"/>
                  </a:moveTo>
                  <a:lnTo>
                    <a:pt x="18815" y="4045"/>
                  </a:lnTo>
                  <a:lnTo>
                    <a:pt x="16829" y="8288"/>
                  </a:lnTo>
                  <a:lnTo>
                    <a:pt x="8387" y="41811"/>
                  </a:lnTo>
                  <a:lnTo>
                    <a:pt x="7722" y="76688"/>
                  </a:lnTo>
                  <a:lnTo>
                    <a:pt x="1603" y="114364"/>
                  </a:lnTo>
                  <a:lnTo>
                    <a:pt x="141" y="149478"/>
                  </a:lnTo>
                  <a:lnTo>
                    <a:pt x="0" y="167272"/>
                  </a:lnTo>
                  <a:lnTo>
                    <a:pt x="6084" y="162331"/>
                  </a:lnTo>
                  <a:lnTo>
                    <a:pt x="12996" y="159857"/>
                  </a:lnTo>
                  <a:lnTo>
                    <a:pt x="50097" y="132060"/>
                  </a:lnTo>
                  <a:lnTo>
                    <a:pt x="80555" y="110066"/>
                  </a:lnTo>
                  <a:lnTo>
                    <a:pt x="86039" y="108184"/>
                  </a:lnTo>
                  <a:lnTo>
                    <a:pt x="87838" y="106836"/>
                  </a:lnTo>
                  <a:lnTo>
                    <a:pt x="91441" y="990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01"/>
            <p:cNvSpPr/>
            <p:nvPr/>
          </p:nvSpPr>
          <p:spPr>
            <a:xfrm>
              <a:off x="7772400" y="1836420"/>
              <a:ext cx="243840" cy="388620"/>
            </a:xfrm>
            <a:custGeom>
              <a:avLst/>
              <a:gdLst/>
              <a:ahLst/>
              <a:cxnLst/>
              <a:rect l="0" t="0" r="0" b="0"/>
              <a:pathLst>
                <a:path w="243840" h="388620">
                  <a:moveTo>
                    <a:pt x="0" y="388619"/>
                  </a:moveTo>
                  <a:lnTo>
                    <a:pt x="15437" y="370923"/>
                  </a:lnTo>
                  <a:lnTo>
                    <a:pt x="34049" y="347655"/>
                  </a:lnTo>
                  <a:lnTo>
                    <a:pt x="64437" y="311388"/>
                  </a:lnTo>
                  <a:lnTo>
                    <a:pt x="95471" y="274183"/>
                  </a:lnTo>
                  <a:lnTo>
                    <a:pt x="117478" y="242966"/>
                  </a:lnTo>
                  <a:lnTo>
                    <a:pt x="143150" y="205065"/>
                  </a:lnTo>
                  <a:lnTo>
                    <a:pt x="168823" y="169011"/>
                  </a:lnTo>
                  <a:lnTo>
                    <a:pt x="191423" y="132193"/>
                  </a:lnTo>
                  <a:lnTo>
                    <a:pt x="207175" y="99583"/>
                  </a:lnTo>
                  <a:lnTo>
                    <a:pt x="230482" y="66265"/>
                  </a:lnTo>
                  <a:lnTo>
                    <a:pt x="239504" y="45880"/>
                  </a:lnTo>
                  <a:lnTo>
                    <a:pt x="243788" y="9288"/>
                  </a:lnTo>
                  <a:lnTo>
                    <a:pt x="24383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2" name="SMARTInkShape-402"/>
          <p:cNvSpPr/>
          <p:nvPr/>
        </p:nvSpPr>
        <p:spPr>
          <a:xfrm>
            <a:off x="8641120" y="3726179"/>
            <a:ext cx="68540" cy="198122"/>
          </a:xfrm>
          <a:custGeom>
            <a:avLst/>
            <a:gdLst/>
            <a:ahLst/>
            <a:cxnLst/>
            <a:rect l="0" t="0" r="0" b="0"/>
            <a:pathLst>
              <a:path w="68540" h="198122">
                <a:moveTo>
                  <a:pt x="7580" y="0"/>
                </a:moveTo>
                <a:lnTo>
                  <a:pt x="7580" y="4046"/>
                </a:lnTo>
                <a:lnTo>
                  <a:pt x="6732" y="5237"/>
                </a:lnTo>
                <a:lnTo>
                  <a:pt x="5321" y="6031"/>
                </a:lnTo>
                <a:lnTo>
                  <a:pt x="3535" y="6560"/>
                </a:lnTo>
                <a:lnTo>
                  <a:pt x="2343" y="7760"/>
                </a:lnTo>
                <a:lnTo>
                  <a:pt x="1019" y="11352"/>
                </a:lnTo>
                <a:lnTo>
                  <a:pt x="0" y="45965"/>
                </a:lnTo>
                <a:lnTo>
                  <a:pt x="2229" y="63290"/>
                </a:lnTo>
                <a:lnTo>
                  <a:pt x="12957" y="94976"/>
                </a:lnTo>
                <a:lnTo>
                  <a:pt x="25399" y="132409"/>
                </a:lnTo>
                <a:lnTo>
                  <a:pt x="44096" y="165760"/>
                </a:lnTo>
                <a:lnTo>
                  <a:pt x="50572" y="180065"/>
                </a:lnTo>
                <a:lnTo>
                  <a:pt x="52933" y="186710"/>
                </a:lnTo>
                <a:lnTo>
                  <a:pt x="56805" y="192484"/>
                </a:lnTo>
                <a:lnTo>
                  <a:pt x="61348" y="195616"/>
                </a:lnTo>
                <a:lnTo>
                  <a:pt x="68539" y="198121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7" name="SMARTInkShape-Group90"/>
          <p:cNvGrpSpPr/>
          <p:nvPr/>
        </p:nvGrpSpPr>
        <p:grpSpPr>
          <a:xfrm>
            <a:off x="7086600" y="1775459"/>
            <a:ext cx="2700094" cy="2385060"/>
            <a:chOff x="7086600" y="1775459"/>
            <a:chExt cx="2700094" cy="2385060"/>
          </a:xfrm>
        </p:grpSpPr>
        <p:sp>
          <p:nvSpPr>
            <p:cNvPr id="133" name="SMARTInkShape-403"/>
            <p:cNvSpPr/>
            <p:nvPr/>
          </p:nvSpPr>
          <p:spPr>
            <a:xfrm>
              <a:off x="8862604" y="2918459"/>
              <a:ext cx="154899" cy="156467"/>
            </a:xfrm>
            <a:custGeom>
              <a:avLst/>
              <a:gdLst/>
              <a:ahLst/>
              <a:cxnLst/>
              <a:rect l="0" t="0" r="0" b="0"/>
              <a:pathLst>
                <a:path w="154899" h="156467">
                  <a:moveTo>
                    <a:pt x="83276" y="0"/>
                  </a:moveTo>
                  <a:lnTo>
                    <a:pt x="72669" y="0"/>
                  </a:lnTo>
                  <a:lnTo>
                    <a:pt x="67836" y="2258"/>
                  </a:lnTo>
                  <a:lnTo>
                    <a:pt x="53791" y="14652"/>
                  </a:lnTo>
                  <a:lnTo>
                    <a:pt x="49003" y="21470"/>
                  </a:lnTo>
                  <a:lnTo>
                    <a:pt x="28233" y="57726"/>
                  </a:lnTo>
                  <a:lnTo>
                    <a:pt x="5667" y="95400"/>
                  </a:lnTo>
                  <a:lnTo>
                    <a:pt x="1296" y="111427"/>
                  </a:lnTo>
                  <a:lnTo>
                    <a:pt x="0" y="126902"/>
                  </a:lnTo>
                  <a:lnTo>
                    <a:pt x="1954" y="134858"/>
                  </a:lnTo>
                  <a:lnTo>
                    <a:pt x="10108" y="146865"/>
                  </a:lnTo>
                  <a:lnTo>
                    <a:pt x="17173" y="149940"/>
                  </a:lnTo>
                  <a:lnTo>
                    <a:pt x="41268" y="156466"/>
                  </a:lnTo>
                  <a:lnTo>
                    <a:pt x="60669" y="153134"/>
                  </a:lnTo>
                  <a:lnTo>
                    <a:pt x="98470" y="138695"/>
                  </a:lnTo>
                  <a:lnTo>
                    <a:pt x="126114" y="116372"/>
                  </a:lnTo>
                  <a:lnTo>
                    <a:pt x="146300" y="86318"/>
                  </a:lnTo>
                  <a:lnTo>
                    <a:pt x="154254" y="71107"/>
                  </a:lnTo>
                  <a:lnTo>
                    <a:pt x="154898" y="60955"/>
                  </a:lnTo>
                  <a:lnTo>
                    <a:pt x="152361" y="51644"/>
                  </a:lnTo>
                  <a:lnTo>
                    <a:pt x="143833" y="38769"/>
                  </a:lnTo>
                  <a:lnTo>
                    <a:pt x="138976" y="34163"/>
                  </a:lnTo>
                  <a:lnTo>
                    <a:pt x="133997" y="32118"/>
                  </a:lnTo>
                  <a:lnTo>
                    <a:pt x="126703" y="33466"/>
                  </a:lnTo>
                  <a:lnTo>
                    <a:pt x="113076" y="36727"/>
                  </a:lnTo>
                  <a:lnTo>
                    <a:pt x="98314" y="39950"/>
                  </a:lnTo>
                  <a:lnTo>
                    <a:pt x="62944" y="55989"/>
                  </a:lnTo>
                  <a:lnTo>
                    <a:pt x="55047" y="63266"/>
                  </a:lnTo>
                  <a:lnTo>
                    <a:pt x="43081" y="81736"/>
                  </a:lnTo>
                  <a:lnTo>
                    <a:pt x="39192" y="92609"/>
                  </a:lnTo>
                  <a:lnTo>
                    <a:pt x="39492" y="95607"/>
                  </a:lnTo>
                  <a:lnTo>
                    <a:pt x="42085" y="101195"/>
                  </a:lnTo>
                  <a:lnTo>
                    <a:pt x="43961" y="103023"/>
                  </a:lnTo>
                  <a:lnTo>
                    <a:pt x="58839" y="111595"/>
                  </a:lnTo>
                  <a:lnTo>
                    <a:pt x="77151" y="113943"/>
                  </a:lnTo>
                  <a:lnTo>
                    <a:pt x="89551" y="110149"/>
                  </a:lnTo>
                  <a:lnTo>
                    <a:pt x="112379" y="96379"/>
                  </a:lnTo>
                  <a:lnTo>
                    <a:pt x="119635" y="89119"/>
                  </a:lnTo>
                  <a:lnTo>
                    <a:pt x="132998" y="66582"/>
                  </a:lnTo>
                  <a:lnTo>
                    <a:pt x="135901" y="53948"/>
                  </a:lnTo>
                  <a:lnTo>
                    <a:pt x="136473" y="43300"/>
                  </a:lnTo>
                  <a:lnTo>
                    <a:pt x="135674" y="41566"/>
                  </a:lnTo>
                  <a:lnTo>
                    <a:pt x="134294" y="40411"/>
                  </a:lnTo>
                  <a:lnTo>
                    <a:pt x="130503" y="39127"/>
                  </a:lnTo>
                  <a:lnTo>
                    <a:pt x="114655" y="38235"/>
                  </a:lnTo>
                  <a:lnTo>
                    <a:pt x="107663" y="40418"/>
                  </a:lnTo>
                  <a:lnTo>
                    <a:pt x="92789" y="51953"/>
                  </a:lnTo>
                  <a:lnTo>
                    <a:pt x="68519" y="78006"/>
                  </a:lnTo>
                  <a:lnTo>
                    <a:pt x="64017" y="87161"/>
                  </a:lnTo>
                  <a:lnTo>
                    <a:pt x="60625" y="115936"/>
                  </a:lnTo>
                  <a:lnTo>
                    <a:pt x="61355" y="124340"/>
                  </a:lnTo>
                  <a:lnTo>
                    <a:pt x="64503" y="130899"/>
                  </a:lnTo>
                  <a:lnTo>
                    <a:pt x="66526" y="132985"/>
                  </a:lnTo>
                  <a:lnTo>
                    <a:pt x="71032" y="135304"/>
                  </a:lnTo>
                  <a:lnTo>
                    <a:pt x="85855" y="136997"/>
                  </a:lnTo>
                  <a:lnTo>
                    <a:pt x="97491" y="133066"/>
                  </a:lnTo>
                  <a:lnTo>
                    <a:pt x="123863" y="115903"/>
                  </a:lnTo>
                  <a:lnTo>
                    <a:pt x="130382" y="107675"/>
                  </a:lnTo>
                  <a:lnTo>
                    <a:pt x="133846" y="98372"/>
                  </a:lnTo>
                  <a:lnTo>
                    <a:pt x="136542" y="62729"/>
                  </a:lnTo>
                  <a:lnTo>
                    <a:pt x="136567" y="59599"/>
                  </a:lnTo>
                  <a:lnTo>
                    <a:pt x="134890" y="57514"/>
                  </a:lnTo>
                  <a:lnTo>
                    <a:pt x="128510" y="55194"/>
                  </a:lnTo>
                  <a:lnTo>
                    <a:pt x="103306" y="53503"/>
                  </a:lnTo>
                  <a:lnTo>
                    <a:pt x="86482" y="57434"/>
                  </a:lnTo>
                  <a:lnTo>
                    <a:pt x="65626" y="67194"/>
                  </a:lnTo>
                  <a:lnTo>
                    <a:pt x="30636" y="94305"/>
                  </a:lnTo>
                  <a:lnTo>
                    <a:pt x="12917" y="115377"/>
                  </a:lnTo>
                  <a:lnTo>
                    <a:pt x="9672" y="123527"/>
                  </a:lnTo>
                  <a:lnTo>
                    <a:pt x="8805" y="128071"/>
                  </a:lnTo>
                  <a:lnTo>
                    <a:pt x="9921" y="131948"/>
                  </a:lnTo>
                  <a:lnTo>
                    <a:pt x="15678" y="138512"/>
                  </a:lnTo>
                  <a:lnTo>
                    <a:pt x="21624" y="141995"/>
                  </a:lnTo>
                  <a:lnTo>
                    <a:pt x="31988" y="143954"/>
                  </a:lnTo>
                  <a:lnTo>
                    <a:pt x="46615" y="144617"/>
                  </a:lnTo>
                  <a:lnTo>
                    <a:pt x="59055" y="140687"/>
                  </a:lnTo>
                  <a:lnTo>
                    <a:pt x="84414" y="120302"/>
                  </a:lnTo>
                  <a:lnTo>
                    <a:pt x="100933" y="93616"/>
                  </a:lnTo>
                  <a:lnTo>
                    <a:pt x="104593" y="78632"/>
                  </a:lnTo>
                  <a:lnTo>
                    <a:pt x="105678" y="63467"/>
                  </a:lnTo>
                  <a:lnTo>
                    <a:pt x="103675" y="55584"/>
                  </a:lnTo>
                  <a:lnTo>
                    <a:pt x="101955" y="52296"/>
                  </a:lnTo>
                  <a:lnTo>
                    <a:pt x="99114" y="50103"/>
                  </a:lnTo>
                  <a:lnTo>
                    <a:pt x="91444" y="47668"/>
                  </a:lnTo>
                  <a:lnTo>
                    <a:pt x="62780" y="45892"/>
                  </a:lnTo>
                  <a:lnTo>
                    <a:pt x="52717" y="50311"/>
                  </a:lnTo>
                  <a:lnTo>
                    <a:pt x="21276" y="70943"/>
                  </a:lnTo>
                  <a:lnTo>
                    <a:pt x="17619" y="78379"/>
                  </a:lnTo>
                  <a:lnTo>
                    <a:pt x="15274" y="96950"/>
                  </a:lnTo>
                  <a:lnTo>
                    <a:pt x="17209" y="104614"/>
                  </a:lnTo>
                  <a:lnTo>
                    <a:pt x="20046" y="110841"/>
                  </a:lnTo>
                  <a:lnTo>
                    <a:pt x="22314" y="1219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04"/>
            <p:cNvSpPr/>
            <p:nvPr/>
          </p:nvSpPr>
          <p:spPr>
            <a:xfrm>
              <a:off x="8595359" y="3649991"/>
              <a:ext cx="140455" cy="151931"/>
            </a:xfrm>
            <a:custGeom>
              <a:avLst/>
              <a:gdLst/>
              <a:ahLst/>
              <a:cxnLst/>
              <a:rect l="0" t="0" r="0" b="0"/>
              <a:pathLst>
                <a:path w="140455" h="151931">
                  <a:moveTo>
                    <a:pt x="7621" y="38088"/>
                  </a:moveTo>
                  <a:lnTo>
                    <a:pt x="3575" y="42134"/>
                  </a:lnTo>
                  <a:lnTo>
                    <a:pt x="1589" y="46377"/>
                  </a:lnTo>
                  <a:lnTo>
                    <a:pt x="41" y="82905"/>
                  </a:lnTo>
                  <a:lnTo>
                    <a:pt x="3" y="119316"/>
                  </a:lnTo>
                  <a:lnTo>
                    <a:pt x="2258" y="127247"/>
                  </a:lnTo>
                  <a:lnTo>
                    <a:pt x="5237" y="133595"/>
                  </a:lnTo>
                  <a:lnTo>
                    <a:pt x="7760" y="141927"/>
                  </a:lnTo>
                  <a:lnTo>
                    <a:pt x="14089" y="150844"/>
                  </a:lnTo>
                  <a:lnTo>
                    <a:pt x="16985" y="151702"/>
                  </a:lnTo>
                  <a:lnTo>
                    <a:pt x="18943" y="151930"/>
                  </a:lnTo>
                  <a:lnTo>
                    <a:pt x="20249" y="151237"/>
                  </a:lnTo>
                  <a:lnTo>
                    <a:pt x="21119" y="149927"/>
                  </a:lnTo>
                  <a:lnTo>
                    <a:pt x="21700" y="148208"/>
                  </a:lnTo>
                  <a:lnTo>
                    <a:pt x="27868" y="138518"/>
                  </a:lnTo>
                  <a:lnTo>
                    <a:pt x="36359" y="104193"/>
                  </a:lnTo>
                  <a:lnTo>
                    <a:pt x="37024" y="73479"/>
                  </a:lnTo>
                  <a:lnTo>
                    <a:pt x="30319" y="36313"/>
                  </a:lnTo>
                  <a:lnTo>
                    <a:pt x="21112" y="8322"/>
                  </a:lnTo>
                  <a:lnTo>
                    <a:pt x="19156" y="5544"/>
                  </a:lnTo>
                  <a:lnTo>
                    <a:pt x="14723" y="2458"/>
                  </a:lnTo>
                  <a:lnTo>
                    <a:pt x="7467" y="719"/>
                  </a:lnTo>
                  <a:lnTo>
                    <a:pt x="438" y="31"/>
                  </a:lnTo>
                  <a:lnTo>
                    <a:pt x="4175" y="0"/>
                  </a:lnTo>
                  <a:lnTo>
                    <a:pt x="8346" y="2251"/>
                  </a:lnTo>
                  <a:lnTo>
                    <a:pt x="43640" y="29473"/>
                  </a:lnTo>
                  <a:lnTo>
                    <a:pt x="53544" y="34260"/>
                  </a:lnTo>
                  <a:lnTo>
                    <a:pt x="64437" y="38080"/>
                  </a:lnTo>
                  <a:lnTo>
                    <a:pt x="89869" y="49814"/>
                  </a:lnTo>
                  <a:lnTo>
                    <a:pt x="111449" y="56680"/>
                  </a:lnTo>
                  <a:lnTo>
                    <a:pt x="128830" y="66417"/>
                  </a:lnTo>
                  <a:lnTo>
                    <a:pt x="134305" y="68459"/>
                  </a:lnTo>
                  <a:lnTo>
                    <a:pt x="139559" y="72189"/>
                  </a:lnTo>
                  <a:lnTo>
                    <a:pt x="140454" y="73522"/>
                  </a:lnTo>
                  <a:lnTo>
                    <a:pt x="140203" y="74411"/>
                  </a:lnTo>
                  <a:lnTo>
                    <a:pt x="135804" y="77919"/>
                  </a:lnTo>
                  <a:lnTo>
                    <a:pt x="126880" y="84322"/>
                  </a:lnTo>
                  <a:lnTo>
                    <a:pt x="89779" y="101617"/>
                  </a:lnTo>
                  <a:lnTo>
                    <a:pt x="53120" y="114292"/>
                  </a:lnTo>
                  <a:lnTo>
                    <a:pt x="15889" y="129529"/>
                  </a:lnTo>
                  <a:lnTo>
                    <a:pt x="7063" y="134609"/>
                  </a:lnTo>
                  <a:lnTo>
                    <a:pt x="0" y="14476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05"/>
            <p:cNvSpPr/>
            <p:nvPr/>
          </p:nvSpPr>
          <p:spPr>
            <a:xfrm>
              <a:off x="8747759" y="3941071"/>
              <a:ext cx="102366" cy="150870"/>
            </a:xfrm>
            <a:custGeom>
              <a:avLst/>
              <a:gdLst/>
              <a:ahLst/>
              <a:cxnLst/>
              <a:rect l="0" t="0" r="0" b="0"/>
              <a:pathLst>
                <a:path w="102366" h="150870">
                  <a:moveTo>
                    <a:pt x="0" y="59429"/>
                  </a:moveTo>
                  <a:lnTo>
                    <a:pt x="6560" y="65989"/>
                  </a:lnTo>
                  <a:lnTo>
                    <a:pt x="36111" y="73582"/>
                  </a:lnTo>
                  <a:lnTo>
                    <a:pt x="43706" y="71927"/>
                  </a:lnTo>
                  <a:lnTo>
                    <a:pt x="50752" y="69217"/>
                  </a:lnTo>
                  <a:lnTo>
                    <a:pt x="87962" y="59344"/>
                  </a:lnTo>
                  <a:lnTo>
                    <a:pt x="101476" y="48923"/>
                  </a:lnTo>
                  <a:lnTo>
                    <a:pt x="102365" y="46498"/>
                  </a:lnTo>
                  <a:lnTo>
                    <a:pt x="102110" y="44034"/>
                  </a:lnTo>
                  <a:lnTo>
                    <a:pt x="100414" y="38193"/>
                  </a:lnTo>
                  <a:lnTo>
                    <a:pt x="98332" y="16949"/>
                  </a:lnTo>
                  <a:lnTo>
                    <a:pt x="95067" y="11478"/>
                  </a:lnTo>
                  <a:lnTo>
                    <a:pt x="84425" y="3640"/>
                  </a:lnTo>
                  <a:lnTo>
                    <a:pt x="74591" y="0"/>
                  </a:lnTo>
                  <a:lnTo>
                    <a:pt x="66737" y="1406"/>
                  </a:lnTo>
                  <a:lnTo>
                    <a:pt x="52793" y="4702"/>
                  </a:lnTo>
                  <a:lnTo>
                    <a:pt x="47896" y="5164"/>
                  </a:lnTo>
                  <a:lnTo>
                    <a:pt x="37938" y="10192"/>
                  </a:lnTo>
                  <a:lnTo>
                    <a:pt x="28716" y="18072"/>
                  </a:lnTo>
                  <a:lnTo>
                    <a:pt x="7815" y="51915"/>
                  </a:lnTo>
                  <a:lnTo>
                    <a:pt x="3474" y="62862"/>
                  </a:lnTo>
                  <a:lnTo>
                    <a:pt x="304" y="99366"/>
                  </a:lnTo>
                  <a:lnTo>
                    <a:pt x="937" y="114253"/>
                  </a:lnTo>
                  <a:lnTo>
                    <a:pt x="4085" y="121331"/>
                  </a:lnTo>
                  <a:lnTo>
                    <a:pt x="14662" y="130075"/>
                  </a:lnTo>
                  <a:lnTo>
                    <a:pt x="33408" y="139769"/>
                  </a:lnTo>
                  <a:lnTo>
                    <a:pt x="68580" y="15086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06"/>
            <p:cNvSpPr/>
            <p:nvPr/>
          </p:nvSpPr>
          <p:spPr>
            <a:xfrm>
              <a:off x="8926697" y="3878579"/>
              <a:ext cx="42043" cy="205740"/>
            </a:xfrm>
            <a:custGeom>
              <a:avLst/>
              <a:gdLst/>
              <a:ahLst/>
              <a:cxnLst/>
              <a:rect l="0" t="0" r="0" b="0"/>
              <a:pathLst>
                <a:path w="42043" h="205740">
                  <a:moveTo>
                    <a:pt x="42042" y="0"/>
                  </a:moveTo>
                  <a:lnTo>
                    <a:pt x="42042" y="4046"/>
                  </a:lnTo>
                  <a:lnTo>
                    <a:pt x="41195" y="5237"/>
                  </a:lnTo>
                  <a:lnTo>
                    <a:pt x="39785" y="6031"/>
                  </a:lnTo>
                  <a:lnTo>
                    <a:pt x="37996" y="6560"/>
                  </a:lnTo>
                  <a:lnTo>
                    <a:pt x="36804" y="7760"/>
                  </a:lnTo>
                  <a:lnTo>
                    <a:pt x="35482" y="11352"/>
                  </a:lnTo>
                  <a:lnTo>
                    <a:pt x="32304" y="31307"/>
                  </a:lnTo>
                  <a:lnTo>
                    <a:pt x="29247" y="41854"/>
                  </a:lnTo>
                  <a:lnTo>
                    <a:pt x="23079" y="76695"/>
                  </a:lnTo>
                  <a:lnTo>
                    <a:pt x="13665" y="114366"/>
                  </a:lnTo>
                  <a:lnTo>
                    <a:pt x="6601" y="151561"/>
                  </a:lnTo>
                  <a:lnTo>
                    <a:pt x="1840" y="184271"/>
                  </a:lnTo>
                  <a:lnTo>
                    <a:pt x="0" y="188887"/>
                  </a:lnTo>
                  <a:lnTo>
                    <a:pt x="468" y="191965"/>
                  </a:lnTo>
                  <a:lnTo>
                    <a:pt x="2472" y="194016"/>
                  </a:lnTo>
                  <a:lnTo>
                    <a:pt x="5502" y="195385"/>
                  </a:lnTo>
                  <a:lnTo>
                    <a:pt x="7522" y="197143"/>
                  </a:lnTo>
                  <a:lnTo>
                    <a:pt x="11211" y="202816"/>
                  </a:lnTo>
                  <a:lnTo>
                    <a:pt x="19183" y="2057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07"/>
            <p:cNvSpPr/>
            <p:nvPr/>
          </p:nvSpPr>
          <p:spPr>
            <a:xfrm>
              <a:off x="8994830" y="3973548"/>
              <a:ext cx="92302" cy="126012"/>
            </a:xfrm>
            <a:custGeom>
              <a:avLst/>
              <a:gdLst/>
              <a:ahLst/>
              <a:cxnLst/>
              <a:rect l="0" t="0" r="0" b="0"/>
              <a:pathLst>
                <a:path w="92302" h="126012">
                  <a:moveTo>
                    <a:pt x="4388" y="42192"/>
                  </a:moveTo>
                  <a:lnTo>
                    <a:pt x="0" y="42192"/>
                  </a:lnTo>
                  <a:lnTo>
                    <a:pt x="1874" y="42192"/>
                  </a:lnTo>
                  <a:lnTo>
                    <a:pt x="2712" y="43037"/>
                  </a:lnTo>
                  <a:lnTo>
                    <a:pt x="3643" y="46236"/>
                  </a:lnTo>
                  <a:lnTo>
                    <a:pt x="4167" y="52796"/>
                  </a:lnTo>
                  <a:lnTo>
                    <a:pt x="5088" y="54342"/>
                  </a:lnTo>
                  <a:lnTo>
                    <a:pt x="6549" y="55371"/>
                  </a:lnTo>
                  <a:lnTo>
                    <a:pt x="10428" y="57362"/>
                  </a:lnTo>
                  <a:lnTo>
                    <a:pt x="14975" y="61070"/>
                  </a:lnTo>
                  <a:lnTo>
                    <a:pt x="22076" y="63281"/>
                  </a:lnTo>
                  <a:lnTo>
                    <a:pt x="26341" y="63871"/>
                  </a:lnTo>
                  <a:lnTo>
                    <a:pt x="33335" y="62268"/>
                  </a:lnTo>
                  <a:lnTo>
                    <a:pt x="40114" y="59581"/>
                  </a:lnTo>
                  <a:lnTo>
                    <a:pt x="52605" y="57221"/>
                  </a:lnTo>
                  <a:lnTo>
                    <a:pt x="64838" y="51526"/>
                  </a:lnTo>
                  <a:lnTo>
                    <a:pt x="67550" y="50955"/>
                  </a:lnTo>
                  <a:lnTo>
                    <a:pt x="72818" y="45803"/>
                  </a:lnTo>
                  <a:lnTo>
                    <a:pt x="85938" y="27269"/>
                  </a:lnTo>
                  <a:lnTo>
                    <a:pt x="88045" y="22013"/>
                  </a:lnTo>
                  <a:lnTo>
                    <a:pt x="91806" y="16854"/>
                  </a:lnTo>
                  <a:lnTo>
                    <a:pt x="92301" y="14293"/>
                  </a:lnTo>
                  <a:lnTo>
                    <a:pt x="91784" y="11738"/>
                  </a:lnTo>
                  <a:lnTo>
                    <a:pt x="88916" y="5602"/>
                  </a:lnTo>
                  <a:lnTo>
                    <a:pt x="84373" y="493"/>
                  </a:lnTo>
                  <a:lnTo>
                    <a:pt x="82264" y="0"/>
                  </a:lnTo>
                  <a:lnTo>
                    <a:pt x="80012" y="517"/>
                  </a:lnTo>
                  <a:lnTo>
                    <a:pt x="75252" y="2503"/>
                  </a:lnTo>
                  <a:lnTo>
                    <a:pt x="58729" y="7927"/>
                  </a:lnTo>
                  <a:lnTo>
                    <a:pt x="51682" y="14546"/>
                  </a:lnTo>
                  <a:lnTo>
                    <a:pt x="25461" y="52462"/>
                  </a:lnTo>
                  <a:lnTo>
                    <a:pt x="16353" y="77765"/>
                  </a:lnTo>
                  <a:lnTo>
                    <a:pt x="16198" y="87918"/>
                  </a:lnTo>
                  <a:lnTo>
                    <a:pt x="20870" y="112466"/>
                  </a:lnTo>
                  <a:lnTo>
                    <a:pt x="27519" y="119425"/>
                  </a:lnTo>
                  <a:lnTo>
                    <a:pt x="33860" y="123084"/>
                  </a:lnTo>
                  <a:lnTo>
                    <a:pt x="50109" y="12601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08"/>
            <p:cNvSpPr/>
            <p:nvPr/>
          </p:nvSpPr>
          <p:spPr>
            <a:xfrm>
              <a:off x="9107436" y="3996170"/>
              <a:ext cx="97524" cy="103390"/>
            </a:xfrm>
            <a:custGeom>
              <a:avLst/>
              <a:gdLst/>
              <a:ahLst/>
              <a:cxnLst/>
              <a:rect l="0" t="0" r="0" b="0"/>
              <a:pathLst>
                <a:path w="97524" h="103390">
                  <a:moveTo>
                    <a:pt x="97523" y="11948"/>
                  </a:moveTo>
                  <a:lnTo>
                    <a:pt x="93478" y="11948"/>
                  </a:lnTo>
                  <a:lnTo>
                    <a:pt x="92286" y="11102"/>
                  </a:lnTo>
                  <a:lnTo>
                    <a:pt x="91491" y="9692"/>
                  </a:lnTo>
                  <a:lnTo>
                    <a:pt x="90218" y="5388"/>
                  </a:lnTo>
                  <a:lnTo>
                    <a:pt x="87784" y="4800"/>
                  </a:lnTo>
                  <a:lnTo>
                    <a:pt x="85950" y="4643"/>
                  </a:lnTo>
                  <a:lnTo>
                    <a:pt x="81655" y="2211"/>
                  </a:lnTo>
                  <a:lnTo>
                    <a:pt x="79324" y="377"/>
                  </a:lnTo>
                  <a:lnTo>
                    <a:pt x="76077" y="0"/>
                  </a:lnTo>
                  <a:lnTo>
                    <a:pt x="49787" y="4685"/>
                  </a:lnTo>
                  <a:lnTo>
                    <a:pt x="43006" y="8156"/>
                  </a:lnTo>
                  <a:lnTo>
                    <a:pt x="19961" y="28783"/>
                  </a:lnTo>
                  <a:lnTo>
                    <a:pt x="3646" y="55491"/>
                  </a:lnTo>
                  <a:lnTo>
                    <a:pt x="0" y="66432"/>
                  </a:lnTo>
                  <a:lnTo>
                    <a:pt x="1404" y="74545"/>
                  </a:lnTo>
                  <a:lnTo>
                    <a:pt x="6954" y="86376"/>
                  </a:lnTo>
                  <a:lnTo>
                    <a:pt x="16414" y="97959"/>
                  </a:lnTo>
                  <a:lnTo>
                    <a:pt x="23657" y="100976"/>
                  </a:lnTo>
                  <a:lnTo>
                    <a:pt x="44182" y="10338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09"/>
            <p:cNvSpPr/>
            <p:nvPr/>
          </p:nvSpPr>
          <p:spPr>
            <a:xfrm>
              <a:off x="9243059" y="3909059"/>
              <a:ext cx="53342" cy="198121"/>
            </a:xfrm>
            <a:custGeom>
              <a:avLst/>
              <a:gdLst/>
              <a:ahLst/>
              <a:cxnLst/>
              <a:rect l="0" t="0" r="0" b="0"/>
              <a:pathLst>
                <a:path w="53342" h="198121">
                  <a:moveTo>
                    <a:pt x="53341" y="0"/>
                  </a:moveTo>
                  <a:lnTo>
                    <a:pt x="49296" y="4045"/>
                  </a:lnTo>
                  <a:lnTo>
                    <a:pt x="47308" y="10547"/>
                  </a:lnTo>
                  <a:lnTo>
                    <a:pt x="43933" y="23728"/>
                  </a:lnTo>
                  <a:lnTo>
                    <a:pt x="40692" y="34253"/>
                  </a:lnTo>
                  <a:lnTo>
                    <a:pt x="34397" y="69076"/>
                  </a:lnTo>
                  <a:lnTo>
                    <a:pt x="22707" y="106745"/>
                  </a:lnTo>
                  <a:lnTo>
                    <a:pt x="15376" y="143942"/>
                  </a:lnTo>
                  <a:lnTo>
                    <a:pt x="5891" y="180425"/>
                  </a:lnTo>
                  <a:lnTo>
                    <a:pt x="1164" y="188511"/>
                  </a:lnTo>
                  <a:lnTo>
                    <a:pt x="0" y="1981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10"/>
            <p:cNvSpPr/>
            <p:nvPr/>
          </p:nvSpPr>
          <p:spPr>
            <a:xfrm>
              <a:off x="9212580" y="4008118"/>
              <a:ext cx="91439" cy="7623"/>
            </a:xfrm>
            <a:custGeom>
              <a:avLst/>
              <a:gdLst/>
              <a:ahLst/>
              <a:cxnLst/>
              <a:rect l="0" t="0" r="0" b="0"/>
              <a:pathLst>
                <a:path w="91439" h="7623">
                  <a:moveTo>
                    <a:pt x="0" y="7622"/>
                  </a:moveTo>
                  <a:lnTo>
                    <a:pt x="0" y="3577"/>
                  </a:lnTo>
                  <a:lnTo>
                    <a:pt x="845" y="2384"/>
                  </a:lnTo>
                  <a:lnTo>
                    <a:pt x="2258" y="1589"/>
                  </a:lnTo>
                  <a:lnTo>
                    <a:pt x="10605" y="314"/>
                  </a:lnTo>
                  <a:lnTo>
                    <a:pt x="48191" y="14"/>
                  </a:lnTo>
                  <a:lnTo>
                    <a:pt x="84553" y="2"/>
                  </a:lnTo>
                  <a:lnTo>
                    <a:pt x="91438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11"/>
            <p:cNvSpPr/>
            <p:nvPr/>
          </p:nvSpPr>
          <p:spPr>
            <a:xfrm>
              <a:off x="9350799" y="4000500"/>
              <a:ext cx="59902" cy="114252"/>
            </a:xfrm>
            <a:custGeom>
              <a:avLst/>
              <a:gdLst/>
              <a:ahLst/>
              <a:cxnLst/>
              <a:rect l="0" t="0" r="0" b="0"/>
              <a:pathLst>
                <a:path w="59902" h="114252">
                  <a:moveTo>
                    <a:pt x="21801" y="7618"/>
                  </a:moveTo>
                  <a:lnTo>
                    <a:pt x="21801" y="11665"/>
                  </a:lnTo>
                  <a:lnTo>
                    <a:pt x="24059" y="15909"/>
                  </a:lnTo>
                  <a:lnTo>
                    <a:pt x="27037" y="20616"/>
                  </a:lnTo>
                  <a:lnTo>
                    <a:pt x="28361" y="25530"/>
                  </a:lnTo>
                  <a:lnTo>
                    <a:pt x="27868" y="28026"/>
                  </a:lnTo>
                  <a:lnTo>
                    <a:pt x="23973" y="36431"/>
                  </a:lnTo>
                  <a:lnTo>
                    <a:pt x="22766" y="44696"/>
                  </a:lnTo>
                  <a:lnTo>
                    <a:pt x="17713" y="54014"/>
                  </a:lnTo>
                  <a:lnTo>
                    <a:pt x="11517" y="63798"/>
                  </a:lnTo>
                  <a:lnTo>
                    <a:pt x="7212" y="84894"/>
                  </a:lnTo>
                  <a:lnTo>
                    <a:pt x="6566" y="113748"/>
                  </a:lnTo>
                  <a:lnTo>
                    <a:pt x="0" y="114251"/>
                  </a:lnTo>
                  <a:lnTo>
                    <a:pt x="5111" y="106003"/>
                  </a:lnTo>
                  <a:lnTo>
                    <a:pt x="8780" y="72137"/>
                  </a:lnTo>
                  <a:lnTo>
                    <a:pt x="15964" y="38411"/>
                  </a:lnTo>
                  <a:lnTo>
                    <a:pt x="22328" y="25210"/>
                  </a:lnTo>
                  <a:lnTo>
                    <a:pt x="39612" y="5217"/>
                  </a:lnTo>
                  <a:lnTo>
                    <a:pt x="44674" y="2318"/>
                  </a:lnTo>
                  <a:lnTo>
                    <a:pt x="5990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12"/>
            <p:cNvSpPr/>
            <p:nvPr/>
          </p:nvSpPr>
          <p:spPr>
            <a:xfrm>
              <a:off x="8398780" y="3459479"/>
              <a:ext cx="116784" cy="90213"/>
            </a:xfrm>
            <a:custGeom>
              <a:avLst/>
              <a:gdLst/>
              <a:ahLst/>
              <a:cxnLst/>
              <a:rect l="0" t="0" r="0" b="0"/>
              <a:pathLst>
                <a:path w="116784" h="90213">
                  <a:moveTo>
                    <a:pt x="74659" y="0"/>
                  </a:moveTo>
                  <a:lnTo>
                    <a:pt x="64053" y="0"/>
                  </a:lnTo>
                  <a:lnTo>
                    <a:pt x="59220" y="2258"/>
                  </a:lnTo>
                  <a:lnTo>
                    <a:pt x="23374" y="22918"/>
                  </a:lnTo>
                  <a:lnTo>
                    <a:pt x="17152" y="28813"/>
                  </a:lnTo>
                  <a:lnTo>
                    <a:pt x="1927" y="55332"/>
                  </a:lnTo>
                  <a:lnTo>
                    <a:pt x="0" y="62128"/>
                  </a:lnTo>
                  <a:lnTo>
                    <a:pt x="332" y="65126"/>
                  </a:lnTo>
                  <a:lnTo>
                    <a:pt x="2960" y="70714"/>
                  </a:lnTo>
                  <a:lnTo>
                    <a:pt x="9201" y="78620"/>
                  </a:lnTo>
                  <a:lnTo>
                    <a:pt x="13959" y="81509"/>
                  </a:lnTo>
                  <a:lnTo>
                    <a:pt x="23653" y="83134"/>
                  </a:lnTo>
                  <a:lnTo>
                    <a:pt x="47026" y="82883"/>
                  </a:lnTo>
                  <a:lnTo>
                    <a:pt x="82297" y="68376"/>
                  </a:lnTo>
                  <a:lnTo>
                    <a:pt x="91600" y="62562"/>
                  </a:lnTo>
                  <a:lnTo>
                    <a:pt x="109075" y="41339"/>
                  </a:lnTo>
                  <a:lnTo>
                    <a:pt x="111122" y="35870"/>
                  </a:lnTo>
                  <a:lnTo>
                    <a:pt x="110822" y="33227"/>
                  </a:lnTo>
                  <a:lnTo>
                    <a:pt x="106055" y="20348"/>
                  </a:lnTo>
                  <a:lnTo>
                    <a:pt x="101030" y="15253"/>
                  </a:lnTo>
                  <a:lnTo>
                    <a:pt x="94000" y="11013"/>
                  </a:lnTo>
                  <a:lnTo>
                    <a:pt x="84434" y="8625"/>
                  </a:lnTo>
                  <a:lnTo>
                    <a:pt x="75899" y="8067"/>
                  </a:lnTo>
                  <a:lnTo>
                    <a:pt x="61574" y="11797"/>
                  </a:lnTo>
                  <a:lnTo>
                    <a:pt x="50650" y="18266"/>
                  </a:lnTo>
                  <a:lnTo>
                    <a:pt x="27580" y="39624"/>
                  </a:lnTo>
                  <a:lnTo>
                    <a:pt x="26339" y="43349"/>
                  </a:lnTo>
                  <a:lnTo>
                    <a:pt x="28429" y="66396"/>
                  </a:lnTo>
                  <a:lnTo>
                    <a:pt x="30972" y="74101"/>
                  </a:lnTo>
                  <a:lnTo>
                    <a:pt x="32834" y="77341"/>
                  </a:lnTo>
                  <a:lnTo>
                    <a:pt x="34922" y="79501"/>
                  </a:lnTo>
                  <a:lnTo>
                    <a:pt x="50185" y="88678"/>
                  </a:lnTo>
                  <a:lnTo>
                    <a:pt x="58420" y="90212"/>
                  </a:lnTo>
                  <a:lnTo>
                    <a:pt x="67724" y="88636"/>
                  </a:lnTo>
                  <a:lnTo>
                    <a:pt x="80224" y="82990"/>
                  </a:lnTo>
                  <a:lnTo>
                    <a:pt x="106500" y="65991"/>
                  </a:lnTo>
                  <a:lnTo>
                    <a:pt x="109978" y="58681"/>
                  </a:lnTo>
                  <a:lnTo>
                    <a:pt x="112370" y="50633"/>
                  </a:lnTo>
                  <a:lnTo>
                    <a:pt x="116256" y="44235"/>
                  </a:lnTo>
                  <a:lnTo>
                    <a:pt x="116783" y="41344"/>
                  </a:lnTo>
                  <a:lnTo>
                    <a:pt x="116287" y="38569"/>
                  </a:lnTo>
                  <a:lnTo>
                    <a:pt x="113805" y="30618"/>
                  </a:lnTo>
                  <a:lnTo>
                    <a:pt x="113457" y="28032"/>
                  </a:lnTo>
                  <a:lnTo>
                    <a:pt x="110812" y="22901"/>
                  </a:lnTo>
                  <a:lnTo>
                    <a:pt x="108920" y="20348"/>
                  </a:lnTo>
                  <a:lnTo>
                    <a:pt x="104562" y="17511"/>
                  </a:lnTo>
                  <a:lnTo>
                    <a:pt x="98109" y="16249"/>
                  </a:lnTo>
                  <a:lnTo>
                    <a:pt x="81042" y="16385"/>
                  </a:lnTo>
                  <a:lnTo>
                    <a:pt x="65732" y="21412"/>
                  </a:lnTo>
                  <a:lnTo>
                    <a:pt x="41814" y="36502"/>
                  </a:lnTo>
                  <a:lnTo>
                    <a:pt x="33130" y="48446"/>
                  </a:lnTo>
                  <a:lnTo>
                    <a:pt x="30802" y="54834"/>
                  </a:lnTo>
                  <a:lnTo>
                    <a:pt x="29104" y="77588"/>
                  </a:lnTo>
                  <a:lnTo>
                    <a:pt x="29894" y="79665"/>
                  </a:lnTo>
                  <a:lnTo>
                    <a:pt x="31269" y="81051"/>
                  </a:lnTo>
                  <a:lnTo>
                    <a:pt x="35054" y="82590"/>
                  </a:lnTo>
                  <a:lnTo>
                    <a:pt x="60940" y="83772"/>
                  </a:lnTo>
                  <a:lnTo>
                    <a:pt x="66587" y="81540"/>
                  </a:lnTo>
                  <a:lnTo>
                    <a:pt x="88839" y="65906"/>
                  </a:lnTo>
                  <a:lnTo>
                    <a:pt x="91731" y="62564"/>
                  </a:lnTo>
                  <a:lnTo>
                    <a:pt x="94948" y="54334"/>
                  </a:lnTo>
                  <a:lnTo>
                    <a:pt x="97453" y="28032"/>
                  </a:lnTo>
                  <a:lnTo>
                    <a:pt x="96627" y="26309"/>
                  </a:lnTo>
                  <a:lnTo>
                    <a:pt x="95231" y="25159"/>
                  </a:lnTo>
                  <a:lnTo>
                    <a:pt x="82861" y="19269"/>
                  </a:lnTo>
                  <a:lnTo>
                    <a:pt x="79280" y="18773"/>
                  </a:lnTo>
                  <a:lnTo>
                    <a:pt x="64773" y="22154"/>
                  </a:lnTo>
                  <a:lnTo>
                    <a:pt x="59540" y="24804"/>
                  </a:lnTo>
                  <a:lnTo>
                    <a:pt x="35085" y="40753"/>
                  </a:lnTo>
                  <a:lnTo>
                    <a:pt x="31671" y="45770"/>
                  </a:lnTo>
                  <a:lnTo>
                    <a:pt x="29748" y="53356"/>
                  </a:lnTo>
                  <a:lnTo>
                    <a:pt x="29099" y="59458"/>
                  </a:lnTo>
                  <a:lnTo>
                    <a:pt x="33031" y="64560"/>
                  </a:lnTo>
                  <a:lnTo>
                    <a:pt x="37250" y="66794"/>
                  </a:lnTo>
                  <a:lnTo>
                    <a:pt x="51859" y="68423"/>
                  </a:lnTo>
                  <a:lnTo>
                    <a:pt x="54379" y="68475"/>
                  </a:lnTo>
                  <a:lnTo>
                    <a:pt x="59437" y="66275"/>
                  </a:lnTo>
                  <a:lnTo>
                    <a:pt x="92438" y="35549"/>
                  </a:lnTo>
                  <a:lnTo>
                    <a:pt x="95261" y="30475"/>
                  </a:lnTo>
                  <a:lnTo>
                    <a:pt x="97074" y="20319"/>
                  </a:lnTo>
                  <a:lnTo>
                    <a:pt x="96375" y="18626"/>
                  </a:lnTo>
                  <a:lnTo>
                    <a:pt x="95064" y="17497"/>
                  </a:lnTo>
                  <a:lnTo>
                    <a:pt x="91349" y="16244"/>
                  </a:lnTo>
                  <a:lnTo>
                    <a:pt x="83641" y="15372"/>
                  </a:lnTo>
                  <a:lnTo>
                    <a:pt x="74170" y="21289"/>
                  </a:lnTo>
                  <a:lnTo>
                    <a:pt x="71792" y="21813"/>
                  </a:lnTo>
                  <a:lnTo>
                    <a:pt x="64402" y="26595"/>
                  </a:lnTo>
                  <a:lnTo>
                    <a:pt x="61635" y="31011"/>
                  </a:lnTo>
                  <a:lnTo>
                    <a:pt x="59420" y="457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13"/>
            <p:cNvSpPr/>
            <p:nvPr/>
          </p:nvSpPr>
          <p:spPr>
            <a:xfrm>
              <a:off x="7399564" y="3409369"/>
              <a:ext cx="143743" cy="122488"/>
            </a:xfrm>
            <a:custGeom>
              <a:avLst/>
              <a:gdLst/>
              <a:ahLst/>
              <a:cxnLst/>
              <a:rect l="0" t="0" r="0" b="0"/>
              <a:pathLst>
                <a:path w="143743" h="122488">
                  <a:moveTo>
                    <a:pt x="90895" y="4390"/>
                  </a:moveTo>
                  <a:lnTo>
                    <a:pt x="84335" y="4390"/>
                  </a:lnTo>
                  <a:lnTo>
                    <a:pt x="75499" y="344"/>
                  </a:lnTo>
                  <a:lnTo>
                    <a:pt x="72163" y="0"/>
                  </a:lnTo>
                  <a:lnTo>
                    <a:pt x="54039" y="3645"/>
                  </a:lnTo>
                  <a:lnTo>
                    <a:pt x="51085" y="5586"/>
                  </a:lnTo>
                  <a:lnTo>
                    <a:pt x="49114" y="8575"/>
                  </a:lnTo>
                  <a:lnTo>
                    <a:pt x="47802" y="12260"/>
                  </a:lnTo>
                  <a:lnTo>
                    <a:pt x="41828" y="18612"/>
                  </a:lnTo>
                  <a:lnTo>
                    <a:pt x="34373" y="25105"/>
                  </a:lnTo>
                  <a:lnTo>
                    <a:pt x="5669" y="62924"/>
                  </a:lnTo>
                  <a:lnTo>
                    <a:pt x="1296" y="74040"/>
                  </a:lnTo>
                  <a:lnTo>
                    <a:pt x="0" y="82693"/>
                  </a:lnTo>
                  <a:lnTo>
                    <a:pt x="1956" y="88017"/>
                  </a:lnTo>
                  <a:lnTo>
                    <a:pt x="3661" y="90620"/>
                  </a:lnTo>
                  <a:lnTo>
                    <a:pt x="5646" y="92357"/>
                  </a:lnTo>
                  <a:lnTo>
                    <a:pt x="10110" y="94286"/>
                  </a:lnTo>
                  <a:lnTo>
                    <a:pt x="42066" y="95694"/>
                  </a:lnTo>
                  <a:lnTo>
                    <a:pt x="77110" y="85213"/>
                  </a:lnTo>
                  <a:lnTo>
                    <a:pt x="100340" y="74572"/>
                  </a:lnTo>
                  <a:lnTo>
                    <a:pt x="122315" y="56238"/>
                  </a:lnTo>
                  <a:lnTo>
                    <a:pt x="131060" y="43836"/>
                  </a:lnTo>
                  <a:lnTo>
                    <a:pt x="134969" y="33482"/>
                  </a:lnTo>
                  <a:lnTo>
                    <a:pt x="136127" y="25051"/>
                  </a:lnTo>
                  <a:lnTo>
                    <a:pt x="134597" y="22397"/>
                  </a:lnTo>
                  <a:lnTo>
                    <a:pt x="124351" y="14618"/>
                  </a:lnTo>
                  <a:lnTo>
                    <a:pt x="107977" y="6662"/>
                  </a:lnTo>
                  <a:lnTo>
                    <a:pt x="104822" y="5905"/>
                  </a:lnTo>
                  <a:lnTo>
                    <a:pt x="96803" y="7320"/>
                  </a:lnTo>
                  <a:lnTo>
                    <a:pt x="85025" y="12879"/>
                  </a:lnTo>
                  <a:lnTo>
                    <a:pt x="63672" y="27327"/>
                  </a:lnTo>
                  <a:lnTo>
                    <a:pt x="52550" y="33211"/>
                  </a:lnTo>
                  <a:lnTo>
                    <a:pt x="41528" y="46044"/>
                  </a:lnTo>
                  <a:lnTo>
                    <a:pt x="24658" y="72361"/>
                  </a:lnTo>
                  <a:lnTo>
                    <a:pt x="23876" y="75103"/>
                  </a:lnTo>
                  <a:lnTo>
                    <a:pt x="24203" y="77780"/>
                  </a:lnTo>
                  <a:lnTo>
                    <a:pt x="26823" y="83010"/>
                  </a:lnTo>
                  <a:lnTo>
                    <a:pt x="33059" y="90715"/>
                  </a:lnTo>
                  <a:lnTo>
                    <a:pt x="37813" y="93557"/>
                  </a:lnTo>
                  <a:lnTo>
                    <a:pt x="47510" y="95157"/>
                  </a:lnTo>
                  <a:lnTo>
                    <a:pt x="65957" y="95696"/>
                  </a:lnTo>
                  <a:lnTo>
                    <a:pt x="73603" y="93514"/>
                  </a:lnTo>
                  <a:lnTo>
                    <a:pt x="99875" y="77915"/>
                  </a:lnTo>
                  <a:lnTo>
                    <a:pt x="117919" y="53349"/>
                  </a:lnTo>
                  <a:lnTo>
                    <a:pt x="120352" y="45237"/>
                  </a:lnTo>
                  <a:lnTo>
                    <a:pt x="120921" y="40042"/>
                  </a:lnTo>
                  <a:lnTo>
                    <a:pt x="118915" y="34911"/>
                  </a:lnTo>
                  <a:lnTo>
                    <a:pt x="117195" y="32358"/>
                  </a:lnTo>
                  <a:lnTo>
                    <a:pt x="115202" y="30655"/>
                  </a:lnTo>
                  <a:lnTo>
                    <a:pt x="110730" y="28764"/>
                  </a:lnTo>
                  <a:lnTo>
                    <a:pt x="103450" y="27699"/>
                  </a:lnTo>
                  <a:lnTo>
                    <a:pt x="91888" y="31429"/>
                  </a:lnTo>
                  <a:lnTo>
                    <a:pt x="78047" y="41121"/>
                  </a:lnTo>
                  <a:lnTo>
                    <a:pt x="47276" y="73187"/>
                  </a:lnTo>
                  <a:lnTo>
                    <a:pt x="35431" y="93333"/>
                  </a:lnTo>
                  <a:lnTo>
                    <a:pt x="31563" y="108543"/>
                  </a:lnTo>
                  <a:lnTo>
                    <a:pt x="31867" y="111926"/>
                  </a:lnTo>
                  <a:lnTo>
                    <a:pt x="32917" y="114181"/>
                  </a:lnTo>
                  <a:lnTo>
                    <a:pt x="40684" y="121844"/>
                  </a:lnTo>
                  <a:lnTo>
                    <a:pt x="43874" y="122487"/>
                  </a:lnTo>
                  <a:lnTo>
                    <a:pt x="75877" y="116728"/>
                  </a:lnTo>
                  <a:lnTo>
                    <a:pt x="112186" y="97247"/>
                  </a:lnTo>
                  <a:lnTo>
                    <a:pt x="122370" y="90534"/>
                  </a:lnTo>
                  <a:lnTo>
                    <a:pt x="140489" y="68652"/>
                  </a:lnTo>
                  <a:lnTo>
                    <a:pt x="143742" y="59335"/>
                  </a:lnTo>
                  <a:lnTo>
                    <a:pt x="143060" y="58801"/>
                  </a:lnTo>
                  <a:lnTo>
                    <a:pt x="140044" y="58206"/>
                  </a:lnTo>
                  <a:lnTo>
                    <a:pt x="135880" y="60199"/>
                  </a:lnTo>
                  <a:lnTo>
                    <a:pt x="133587" y="61917"/>
                  </a:lnTo>
                  <a:lnTo>
                    <a:pt x="98031" y="72080"/>
                  </a:lnTo>
                  <a:lnTo>
                    <a:pt x="62792" y="95405"/>
                  </a:lnTo>
                  <a:lnTo>
                    <a:pt x="50724" y="105907"/>
                  </a:lnTo>
                  <a:lnTo>
                    <a:pt x="47641" y="111033"/>
                  </a:lnTo>
                  <a:lnTo>
                    <a:pt x="45175" y="11869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14"/>
            <p:cNvSpPr/>
            <p:nvPr/>
          </p:nvSpPr>
          <p:spPr>
            <a:xfrm>
              <a:off x="7201282" y="3055618"/>
              <a:ext cx="111336" cy="103150"/>
            </a:xfrm>
            <a:custGeom>
              <a:avLst/>
              <a:gdLst/>
              <a:ahLst/>
              <a:cxnLst/>
              <a:rect l="0" t="0" r="0" b="0"/>
              <a:pathLst>
                <a:path w="111336" h="103150">
                  <a:moveTo>
                    <a:pt x="68198" y="0"/>
                  </a:moveTo>
                  <a:lnTo>
                    <a:pt x="60108" y="0"/>
                  </a:lnTo>
                  <a:lnTo>
                    <a:pt x="53878" y="2258"/>
                  </a:lnTo>
                  <a:lnTo>
                    <a:pt x="16223" y="36792"/>
                  </a:lnTo>
                  <a:lnTo>
                    <a:pt x="11232" y="44011"/>
                  </a:lnTo>
                  <a:lnTo>
                    <a:pt x="0" y="74352"/>
                  </a:lnTo>
                  <a:lnTo>
                    <a:pt x="2045" y="77638"/>
                  </a:lnTo>
                  <a:lnTo>
                    <a:pt x="3776" y="79699"/>
                  </a:lnTo>
                  <a:lnTo>
                    <a:pt x="7957" y="81988"/>
                  </a:lnTo>
                  <a:lnTo>
                    <a:pt x="10256" y="82600"/>
                  </a:lnTo>
                  <a:lnTo>
                    <a:pt x="17327" y="81021"/>
                  </a:lnTo>
                  <a:lnTo>
                    <a:pt x="37265" y="74366"/>
                  </a:lnTo>
                  <a:lnTo>
                    <a:pt x="55595" y="62412"/>
                  </a:lnTo>
                  <a:lnTo>
                    <a:pt x="79986" y="33224"/>
                  </a:lnTo>
                  <a:lnTo>
                    <a:pt x="82416" y="25461"/>
                  </a:lnTo>
                  <a:lnTo>
                    <a:pt x="83302" y="12709"/>
                  </a:lnTo>
                  <a:lnTo>
                    <a:pt x="82502" y="11014"/>
                  </a:lnTo>
                  <a:lnTo>
                    <a:pt x="81120" y="9882"/>
                  </a:lnTo>
                  <a:lnTo>
                    <a:pt x="77327" y="8625"/>
                  </a:lnTo>
                  <a:lnTo>
                    <a:pt x="65521" y="7753"/>
                  </a:lnTo>
                  <a:lnTo>
                    <a:pt x="58259" y="12195"/>
                  </a:lnTo>
                  <a:lnTo>
                    <a:pt x="20828" y="40279"/>
                  </a:lnTo>
                  <a:lnTo>
                    <a:pt x="13277" y="48382"/>
                  </a:lnTo>
                  <a:lnTo>
                    <a:pt x="3988" y="63182"/>
                  </a:lnTo>
                  <a:lnTo>
                    <a:pt x="3378" y="65829"/>
                  </a:lnTo>
                  <a:lnTo>
                    <a:pt x="3817" y="68439"/>
                  </a:lnTo>
                  <a:lnTo>
                    <a:pt x="6225" y="76160"/>
                  </a:lnTo>
                  <a:lnTo>
                    <a:pt x="6563" y="78713"/>
                  </a:lnTo>
                  <a:lnTo>
                    <a:pt x="8481" y="80415"/>
                  </a:lnTo>
                  <a:lnTo>
                    <a:pt x="21469" y="85406"/>
                  </a:lnTo>
                  <a:lnTo>
                    <a:pt x="24345" y="87418"/>
                  </a:lnTo>
                  <a:lnTo>
                    <a:pt x="27955" y="87911"/>
                  </a:lnTo>
                  <a:lnTo>
                    <a:pt x="60749" y="81878"/>
                  </a:lnTo>
                  <a:lnTo>
                    <a:pt x="73611" y="75626"/>
                  </a:lnTo>
                  <a:lnTo>
                    <a:pt x="93468" y="58388"/>
                  </a:lnTo>
                  <a:lnTo>
                    <a:pt x="96361" y="51068"/>
                  </a:lnTo>
                  <a:lnTo>
                    <a:pt x="98542" y="34815"/>
                  </a:lnTo>
                  <a:lnTo>
                    <a:pt x="97739" y="33369"/>
                  </a:lnTo>
                  <a:lnTo>
                    <a:pt x="96359" y="32408"/>
                  </a:lnTo>
                  <a:lnTo>
                    <a:pt x="90371" y="31052"/>
                  </a:lnTo>
                  <a:lnTo>
                    <a:pt x="88059" y="30861"/>
                  </a:lnTo>
                  <a:lnTo>
                    <a:pt x="83233" y="32908"/>
                  </a:lnTo>
                  <a:lnTo>
                    <a:pt x="80761" y="34639"/>
                  </a:lnTo>
                  <a:lnTo>
                    <a:pt x="64627" y="39110"/>
                  </a:lnTo>
                  <a:lnTo>
                    <a:pt x="44167" y="55177"/>
                  </a:lnTo>
                  <a:lnTo>
                    <a:pt x="25945" y="80533"/>
                  </a:lnTo>
                  <a:lnTo>
                    <a:pt x="23504" y="88679"/>
                  </a:lnTo>
                  <a:lnTo>
                    <a:pt x="22933" y="93883"/>
                  </a:lnTo>
                  <a:lnTo>
                    <a:pt x="23628" y="95609"/>
                  </a:lnTo>
                  <a:lnTo>
                    <a:pt x="24938" y="96759"/>
                  </a:lnTo>
                  <a:lnTo>
                    <a:pt x="28651" y="98885"/>
                  </a:lnTo>
                  <a:lnTo>
                    <a:pt x="33123" y="102652"/>
                  </a:lnTo>
                  <a:lnTo>
                    <a:pt x="36349" y="103149"/>
                  </a:lnTo>
                  <a:lnTo>
                    <a:pt x="68415" y="97117"/>
                  </a:lnTo>
                  <a:lnTo>
                    <a:pt x="73422" y="95224"/>
                  </a:lnTo>
                  <a:lnTo>
                    <a:pt x="81244" y="88607"/>
                  </a:lnTo>
                  <a:lnTo>
                    <a:pt x="110014" y="55054"/>
                  </a:lnTo>
                  <a:lnTo>
                    <a:pt x="111315" y="51944"/>
                  </a:lnTo>
                  <a:lnTo>
                    <a:pt x="111335" y="49023"/>
                  </a:lnTo>
                  <a:lnTo>
                    <a:pt x="109102" y="43519"/>
                  </a:lnTo>
                  <a:lnTo>
                    <a:pt x="99038" y="35661"/>
                  </a:lnTo>
                  <a:lnTo>
                    <a:pt x="85332" y="32016"/>
                  </a:lnTo>
                  <a:lnTo>
                    <a:pt x="77787" y="33420"/>
                  </a:lnTo>
                  <a:lnTo>
                    <a:pt x="39827" y="53418"/>
                  </a:lnTo>
                  <a:lnTo>
                    <a:pt x="30098" y="609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15"/>
            <p:cNvSpPr/>
            <p:nvPr/>
          </p:nvSpPr>
          <p:spPr>
            <a:xfrm>
              <a:off x="8862059" y="2065020"/>
              <a:ext cx="281942" cy="53340"/>
            </a:xfrm>
            <a:custGeom>
              <a:avLst/>
              <a:gdLst/>
              <a:ahLst/>
              <a:cxnLst/>
              <a:rect l="0" t="0" r="0" b="0"/>
              <a:pathLst>
                <a:path w="281942" h="53340">
                  <a:moveTo>
                    <a:pt x="0" y="53339"/>
                  </a:moveTo>
                  <a:lnTo>
                    <a:pt x="4046" y="49293"/>
                  </a:lnTo>
                  <a:lnTo>
                    <a:pt x="10546" y="47308"/>
                  </a:lnTo>
                  <a:lnTo>
                    <a:pt x="23728" y="43933"/>
                  </a:lnTo>
                  <a:lnTo>
                    <a:pt x="61387" y="32783"/>
                  </a:lnTo>
                  <a:lnTo>
                    <a:pt x="96460" y="25329"/>
                  </a:lnTo>
                  <a:lnTo>
                    <a:pt x="124152" y="20288"/>
                  </a:lnTo>
                  <a:lnTo>
                    <a:pt x="153392" y="15226"/>
                  </a:lnTo>
                  <a:lnTo>
                    <a:pt x="182474" y="10999"/>
                  </a:lnTo>
                  <a:lnTo>
                    <a:pt x="209511" y="9122"/>
                  </a:lnTo>
                  <a:lnTo>
                    <a:pt x="237897" y="6028"/>
                  </a:lnTo>
                  <a:lnTo>
                    <a:pt x="273239" y="1191"/>
                  </a:lnTo>
                  <a:lnTo>
                    <a:pt x="28194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16"/>
            <p:cNvSpPr/>
            <p:nvPr/>
          </p:nvSpPr>
          <p:spPr>
            <a:xfrm>
              <a:off x="9700259" y="4046218"/>
              <a:ext cx="86435" cy="114301"/>
            </a:xfrm>
            <a:custGeom>
              <a:avLst/>
              <a:gdLst/>
              <a:ahLst/>
              <a:cxnLst/>
              <a:rect l="0" t="0" r="0" b="0"/>
              <a:pathLst>
                <a:path w="86435" h="114301">
                  <a:moveTo>
                    <a:pt x="83819" y="0"/>
                  </a:moveTo>
                  <a:lnTo>
                    <a:pt x="46143" y="0"/>
                  </a:lnTo>
                  <a:lnTo>
                    <a:pt x="43464" y="0"/>
                  </a:lnTo>
                  <a:lnTo>
                    <a:pt x="38227" y="2258"/>
                  </a:lnTo>
                  <a:lnTo>
                    <a:pt x="33077" y="5238"/>
                  </a:lnTo>
                  <a:lnTo>
                    <a:pt x="25417" y="7762"/>
                  </a:lnTo>
                  <a:lnTo>
                    <a:pt x="16747" y="14088"/>
                  </a:lnTo>
                  <a:lnTo>
                    <a:pt x="15909" y="16987"/>
                  </a:lnTo>
                  <a:lnTo>
                    <a:pt x="15372" y="25745"/>
                  </a:lnTo>
                  <a:lnTo>
                    <a:pt x="17557" y="30635"/>
                  </a:lnTo>
                  <a:lnTo>
                    <a:pt x="19326" y="33124"/>
                  </a:lnTo>
                  <a:lnTo>
                    <a:pt x="55854" y="62814"/>
                  </a:lnTo>
                  <a:lnTo>
                    <a:pt x="78672" y="79396"/>
                  </a:lnTo>
                  <a:lnTo>
                    <a:pt x="85201" y="85522"/>
                  </a:lnTo>
                  <a:lnTo>
                    <a:pt x="86434" y="88342"/>
                  </a:lnTo>
                  <a:lnTo>
                    <a:pt x="86411" y="91068"/>
                  </a:lnTo>
                  <a:lnTo>
                    <a:pt x="83314" y="103246"/>
                  </a:lnTo>
                  <a:lnTo>
                    <a:pt x="81788" y="104391"/>
                  </a:lnTo>
                  <a:lnTo>
                    <a:pt x="77838" y="106509"/>
                  </a:lnTo>
                  <a:lnTo>
                    <a:pt x="73259" y="110274"/>
                  </a:lnTo>
                  <a:lnTo>
                    <a:pt x="66143" y="112511"/>
                  </a:lnTo>
                  <a:lnTo>
                    <a:pt x="28692" y="114231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17"/>
            <p:cNvSpPr/>
            <p:nvPr/>
          </p:nvSpPr>
          <p:spPr>
            <a:xfrm>
              <a:off x="9563130" y="4023359"/>
              <a:ext cx="83769" cy="114301"/>
            </a:xfrm>
            <a:custGeom>
              <a:avLst/>
              <a:gdLst/>
              <a:ahLst/>
              <a:cxnLst/>
              <a:rect l="0" t="0" r="0" b="0"/>
              <a:pathLst>
                <a:path w="83769" h="114301">
                  <a:moveTo>
                    <a:pt x="38070" y="0"/>
                  </a:moveTo>
                  <a:lnTo>
                    <a:pt x="38070" y="18133"/>
                  </a:lnTo>
                  <a:lnTo>
                    <a:pt x="28662" y="53553"/>
                  </a:lnTo>
                  <a:lnTo>
                    <a:pt x="22299" y="66385"/>
                  </a:lnTo>
                  <a:lnTo>
                    <a:pt x="19936" y="69657"/>
                  </a:lnTo>
                  <a:lnTo>
                    <a:pt x="17310" y="77808"/>
                  </a:lnTo>
                  <a:lnTo>
                    <a:pt x="15296" y="86228"/>
                  </a:lnTo>
                  <a:lnTo>
                    <a:pt x="9363" y="98532"/>
                  </a:lnTo>
                  <a:lnTo>
                    <a:pt x="8771" y="101248"/>
                  </a:lnTo>
                  <a:lnTo>
                    <a:pt x="7530" y="103058"/>
                  </a:lnTo>
                  <a:lnTo>
                    <a:pt x="5858" y="104266"/>
                  </a:lnTo>
                  <a:lnTo>
                    <a:pt x="70" y="106638"/>
                  </a:lnTo>
                  <a:lnTo>
                    <a:pt x="0" y="102622"/>
                  </a:lnTo>
                  <a:lnTo>
                    <a:pt x="2241" y="98385"/>
                  </a:lnTo>
                  <a:lnTo>
                    <a:pt x="4024" y="96070"/>
                  </a:lnTo>
                  <a:lnTo>
                    <a:pt x="6005" y="88983"/>
                  </a:lnTo>
                  <a:lnTo>
                    <a:pt x="9377" y="75471"/>
                  </a:lnTo>
                  <a:lnTo>
                    <a:pt x="25473" y="40597"/>
                  </a:lnTo>
                  <a:lnTo>
                    <a:pt x="36397" y="21158"/>
                  </a:lnTo>
                  <a:lnTo>
                    <a:pt x="57685" y="3683"/>
                  </a:lnTo>
                  <a:lnTo>
                    <a:pt x="65800" y="1091"/>
                  </a:lnTo>
                  <a:lnTo>
                    <a:pt x="74636" y="143"/>
                  </a:lnTo>
                  <a:lnTo>
                    <a:pt x="79761" y="4088"/>
                  </a:lnTo>
                  <a:lnTo>
                    <a:pt x="81999" y="8308"/>
                  </a:lnTo>
                  <a:lnTo>
                    <a:pt x="83436" y="21961"/>
                  </a:lnTo>
                  <a:lnTo>
                    <a:pt x="83768" y="55976"/>
                  </a:lnTo>
                  <a:lnTo>
                    <a:pt x="82937" y="71148"/>
                  </a:lnTo>
                  <a:lnTo>
                    <a:pt x="76028" y="95519"/>
                  </a:lnTo>
                  <a:lnTo>
                    <a:pt x="70278" y="106483"/>
                  </a:lnTo>
                  <a:lnTo>
                    <a:pt x="69702" y="109089"/>
                  </a:lnTo>
                  <a:lnTo>
                    <a:pt x="70164" y="110825"/>
                  </a:lnTo>
                  <a:lnTo>
                    <a:pt x="71319" y="111983"/>
                  </a:lnTo>
                  <a:lnTo>
                    <a:pt x="7617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18"/>
            <p:cNvSpPr/>
            <p:nvPr/>
          </p:nvSpPr>
          <p:spPr>
            <a:xfrm>
              <a:off x="9441312" y="4015740"/>
              <a:ext cx="83240" cy="112857"/>
            </a:xfrm>
            <a:custGeom>
              <a:avLst/>
              <a:gdLst/>
              <a:ahLst/>
              <a:cxnLst/>
              <a:rect l="0" t="0" r="0" b="0"/>
              <a:pathLst>
                <a:path w="83240" h="112857">
                  <a:moveTo>
                    <a:pt x="68447" y="7619"/>
                  </a:moveTo>
                  <a:lnTo>
                    <a:pt x="68447" y="3573"/>
                  </a:lnTo>
                  <a:lnTo>
                    <a:pt x="67601" y="2382"/>
                  </a:lnTo>
                  <a:lnTo>
                    <a:pt x="66189" y="1588"/>
                  </a:lnTo>
                  <a:lnTo>
                    <a:pt x="57840" y="314"/>
                  </a:lnTo>
                  <a:lnTo>
                    <a:pt x="53009" y="2396"/>
                  </a:lnTo>
                  <a:lnTo>
                    <a:pt x="48039" y="5299"/>
                  </a:lnTo>
                  <a:lnTo>
                    <a:pt x="40482" y="7777"/>
                  </a:lnTo>
                  <a:lnTo>
                    <a:pt x="20185" y="25505"/>
                  </a:lnTo>
                  <a:lnTo>
                    <a:pt x="4947" y="51255"/>
                  </a:lnTo>
                  <a:lnTo>
                    <a:pt x="871" y="70362"/>
                  </a:lnTo>
                  <a:lnTo>
                    <a:pt x="0" y="89971"/>
                  </a:lnTo>
                  <a:lnTo>
                    <a:pt x="803" y="92999"/>
                  </a:lnTo>
                  <a:lnTo>
                    <a:pt x="2183" y="95019"/>
                  </a:lnTo>
                  <a:lnTo>
                    <a:pt x="21828" y="109429"/>
                  </a:lnTo>
                  <a:lnTo>
                    <a:pt x="35914" y="112856"/>
                  </a:lnTo>
                  <a:lnTo>
                    <a:pt x="43547" y="111399"/>
                  </a:lnTo>
                  <a:lnTo>
                    <a:pt x="52603" y="105820"/>
                  </a:lnTo>
                  <a:lnTo>
                    <a:pt x="70952" y="88848"/>
                  </a:lnTo>
                  <a:lnTo>
                    <a:pt x="78596" y="77219"/>
                  </a:lnTo>
                  <a:lnTo>
                    <a:pt x="82178" y="63049"/>
                  </a:lnTo>
                  <a:lnTo>
                    <a:pt x="83239" y="48125"/>
                  </a:lnTo>
                  <a:lnTo>
                    <a:pt x="81230" y="40298"/>
                  </a:lnTo>
                  <a:lnTo>
                    <a:pt x="69809" y="17933"/>
                  </a:lnTo>
                  <a:lnTo>
                    <a:pt x="68526" y="7636"/>
                  </a:lnTo>
                  <a:lnTo>
                    <a:pt x="68447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19"/>
            <p:cNvSpPr/>
            <p:nvPr/>
          </p:nvSpPr>
          <p:spPr>
            <a:xfrm>
              <a:off x="9091189" y="1775459"/>
              <a:ext cx="37565" cy="498353"/>
            </a:xfrm>
            <a:custGeom>
              <a:avLst/>
              <a:gdLst/>
              <a:ahLst/>
              <a:cxnLst/>
              <a:rect l="0" t="0" r="0" b="0"/>
              <a:pathLst>
                <a:path w="37565" h="498353">
                  <a:moveTo>
                    <a:pt x="29950" y="0"/>
                  </a:moveTo>
                  <a:lnTo>
                    <a:pt x="37256" y="0"/>
                  </a:lnTo>
                  <a:lnTo>
                    <a:pt x="37564" y="33422"/>
                  </a:lnTo>
                  <a:lnTo>
                    <a:pt x="35312" y="69663"/>
                  </a:lnTo>
                  <a:lnTo>
                    <a:pt x="29282" y="103897"/>
                  </a:lnTo>
                  <a:lnTo>
                    <a:pt x="24573" y="130843"/>
                  </a:lnTo>
                  <a:lnTo>
                    <a:pt x="19657" y="156930"/>
                  </a:lnTo>
                  <a:lnTo>
                    <a:pt x="14652" y="184894"/>
                  </a:lnTo>
                  <a:lnTo>
                    <a:pt x="10450" y="214255"/>
                  </a:lnTo>
                  <a:lnTo>
                    <a:pt x="8584" y="244238"/>
                  </a:lnTo>
                  <a:lnTo>
                    <a:pt x="5496" y="274497"/>
                  </a:lnTo>
                  <a:lnTo>
                    <a:pt x="2148" y="304878"/>
                  </a:lnTo>
                  <a:lnTo>
                    <a:pt x="660" y="335315"/>
                  </a:lnTo>
                  <a:lnTo>
                    <a:pt x="0" y="363517"/>
                  </a:lnTo>
                  <a:lnTo>
                    <a:pt x="1884" y="400938"/>
                  </a:lnTo>
                  <a:lnTo>
                    <a:pt x="5547" y="431216"/>
                  </a:lnTo>
                  <a:lnTo>
                    <a:pt x="6886" y="465946"/>
                  </a:lnTo>
                  <a:lnTo>
                    <a:pt x="7085" y="498352"/>
                  </a:lnTo>
                  <a:lnTo>
                    <a:pt x="7091" y="4953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20"/>
            <p:cNvSpPr/>
            <p:nvPr/>
          </p:nvSpPr>
          <p:spPr>
            <a:xfrm>
              <a:off x="8869680" y="1897378"/>
              <a:ext cx="68580" cy="472443"/>
            </a:xfrm>
            <a:custGeom>
              <a:avLst/>
              <a:gdLst/>
              <a:ahLst/>
              <a:cxnLst/>
              <a:rect l="0" t="0" r="0" b="0"/>
              <a:pathLst>
                <a:path w="68580" h="472443">
                  <a:moveTo>
                    <a:pt x="68579" y="0"/>
                  </a:moveTo>
                  <a:lnTo>
                    <a:pt x="68579" y="4047"/>
                  </a:lnTo>
                  <a:lnTo>
                    <a:pt x="66321" y="8289"/>
                  </a:lnTo>
                  <a:lnTo>
                    <a:pt x="62495" y="14691"/>
                  </a:lnTo>
                  <a:lnTo>
                    <a:pt x="46623" y="46652"/>
                  </a:lnTo>
                  <a:lnTo>
                    <a:pt x="33699" y="83316"/>
                  </a:lnTo>
                  <a:lnTo>
                    <a:pt x="26448" y="118197"/>
                  </a:lnTo>
                  <a:lnTo>
                    <a:pt x="23075" y="156190"/>
                  </a:lnTo>
                  <a:lnTo>
                    <a:pt x="19286" y="184565"/>
                  </a:lnTo>
                  <a:lnTo>
                    <a:pt x="17038" y="214109"/>
                  </a:lnTo>
                  <a:lnTo>
                    <a:pt x="15193" y="244174"/>
                  </a:lnTo>
                  <a:lnTo>
                    <a:pt x="11549" y="274469"/>
                  </a:lnTo>
                  <a:lnTo>
                    <a:pt x="9367" y="304867"/>
                  </a:lnTo>
                  <a:lnTo>
                    <a:pt x="7548" y="334464"/>
                  </a:lnTo>
                  <a:lnTo>
                    <a:pt x="3918" y="361729"/>
                  </a:lnTo>
                  <a:lnTo>
                    <a:pt x="1160" y="396834"/>
                  </a:lnTo>
                  <a:lnTo>
                    <a:pt x="228" y="432106"/>
                  </a:lnTo>
                  <a:lnTo>
                    <a:pt x="8" y="469244"/>
                  </a:lnTo>
                  <a:lnTo>
                    <a:pt x="0" y="47244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21"/>
            <p:cNvSpPr/>
            <p:nvPr/>
          </p:nvSpPr>
          <p:spPr>
            <a:xfrm>
              <a:off x="8496300" y="2286000"/>
              <a:ext cx="251460" cy="182880"/>
            </a:xfrm>
            <a:custGeom>
              <a:avLst/>
              <a:gdLst/>
              <a:ahLst/>
              <a:cxnLst/>
              <a:rect l="0" t="0" r="0" b="0"/>
              <a:pathLst>
                <a:path w="251460" h="182880">
                  <a:moveTo>
                    <a:pt x="0" y="182879"/>
                  </a:moveTo>
                  <a:lnTo>
                    <a:pt x="10604" y="165712"/>
                  </a:lnTo>
                  <a:lnTo>
                    <a:pt x="47045" y="134358"/>
                  </a:lnTo>
                  <a:lnTo>
                    <a:pt x="83994" y="109185"/>
                  </a:lnTo>
                  <a:lnTo>
                    <a:pt x="120418" y="88893"/>
                  </a:lnTo>
                  <a:lnTo>
                    <a:pt x="155709" y="68577"/>
                  </a:lnTo>
                  <a:lnTo>
                    <a:pt x="190089" y="44025"/>
                  </a:lnTo>
                  <a:lnTo>
                    <a:pt x="223260" y="20459"/>
                  </a:lnTo>
                  <a:lnTo>
                    <a:pt x="25145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22"/>
            <p:cNvSpPr/>
            <p:nvPr/>
          </p:nvSpPr>
          <p:spPr>
            <a:xfrm>
              <a:off x="7125758" y="2065020"/>
              <a:ext cx="174202" cy="137159"/>
            </a:xfrm>
            <a:custGeom>
              <a:avLst/>
              <a:gdLst/>
              <a:ahLst/>
              <a:cxnLst/>
              <a:rect l="0" t="0" r="0" b="0"/>
              <a:pathLst>
                <a:path w="174202" h="137159">
                  <a:moveTo>
                    <a:pt x="6560" y="137158"/>
                  </a:moveTo>
                  <a:lnTo>
                    <a:pt x="2516" y="137158"/>
                  </a:lnTo>
                  <a:lnTo>
                    <a:pt x="1324" y="136313"/>
                  </a:lnTo>
                  <a:lnTo>
                    <a:pt x="530" y="134901"/>
                  </a:lnTo>
                  <a:lnTo>
                    <a:pt x="0" y="133114"/>
                  </a:lnTo>
                  <a:lnTo>
                    <a:pt x="493" y="131075"/>
                  </a:lnTo>
                  <a:lnTo>
                    <a:pt x="16678" y="105951"/>
                  </a:lnTo>
                  <a:lnTo>
                    <a:pt x="46839" y="80337"/>
                  </a:lnTo>
                  <a:lnTo>
                    <a:pt x="81436" y="54908"/>
                  </a:lnTo>
                  <a:lnTo>
                    <a:pt x="112980" y="33330"/>
                  </a:lnTo>
                  <a:lnTo>
                    <a:pt x="149049" y="9918"/>
                  </a:lnTo>
                  <a:lnTo>
                    <a:pt x="163645" y="2938"/>
                  </a:lnTo>
                  <a:lnTo>
                    <a:pt x="17420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23"/>
            <p:cNvSpPr/>
            <p:nvPr/>
          </p:nvSpPr>
          <p:spPr>
            <a:xfrm>
              <a:off x="7216139" y="1790700"/>
              <a:ext cx="114301" cy="411479"/>
            </a:xfrm>
            <a:custGeom>
              <a:avLst/>
              <a:gdLst/>
              <a:ahLst/>
              <a:cxnLst/>
              <a:rect l="0" t="0" r="0" b="0"/>
              <a:pathLst>
                <a:path w="114301" h="411479">
                  <a:moveTo>
                    <a:pt x="0" y="0"/>
                  </a:moveTo>
                  <a:lnTo>
                    <a:pt x="0" y="33421"/>
                  </a:lnTo>
                  <a:lnTo>
                    <a:pt x="2259" y="69662"/>
                  </a:lnTo>
                  <a:lnTo>
                    <a:pt x="8289" y="99379"/>
                  </a:lnTo>
                  <a:lnTo>
                    <a:pt x="15438" y="129634"/>
                  </a:lnTo>
                  <a:lnTo>
                    <a:pt x="22919" y="162305"/>
                  </a:lnTo>
                  <a:lnTo>
                    <a:pt x="30497" y="196538"/>
                  </a:lnTo>
                  <a:lnTo>
                    <a:pt x="38105" y="228131"/>
                  </a:lnTo>
                  <a:lnTo>
                    <a:pt x="45721" y="258940"/>
                  </a:lnTo>
                  <a:lnTo>
                    <a:pt x="55880" y="295647"/>
                  </a:lnTo>
                  <a:lnTo>
                    <a:pt x="66041" y="327356"/>
                  </a:lnTo>
                  <a:lnTo>
                    <a:pt x="78739" y="361674"/>
                  </a:lnTo>
                  <a:lnTo>
                    <a:pt x="106210" y="395509"/>
                  </a:lnTo>
                  <a:lnTo>
                    <a:pt x="110705" y="400994"/>
                  </a:lnTo>
                  <a:lnTo>
                    <a:pt x="114300" y="41147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24"/>
            <p:cNvSpPr/>
            <p:nvPr/>
          </p:nvSpPr>
          <p:spPr>
            <a:xfrm>
              <a:off x="7086600" y="1897378"/>
              <a:ext cx="74946" cy="419101"/>
            </a:xfrm>
            <a:custGeom>
              <a:avLst/>
              <a:gdLst/>
              <a:ahLst/>
              <a:cxnLst/>
              <a:rect l="0" t="0" r="0" b="0"/>
              <a:pathLst>
                <a:path w="74946" h="419101">
                  <a:moveTo>
                    <a:pt x="0" y="0"/>
                  </a:moveTo>
                  <a:lnTo>
                    <a:pt x="845" y="22103"/>
                  </a:lnTo>
                  <a:lnTo>
                    <a:pt x="12149" y="57174"/>
                  </a:lnTo>
                  <a:lnTo>
                    <a:pt x="16888" y="90441"/>
                  </a:lnTo>
                  <a:lnTo>
                    <a:pt x="25724" y="125769"/>
                  </a:lnTo>
                  <a:lnTo>
                    <a:pt x="29071" y="159373"/>
                  </a:lnTo>
                  <a:lnTo>
                    <a:pt x="34107" y="196142"/>
                  </a:lnTo>
                  <a:lnTo>
                    <a:pt x="36917" y="233847"/>
                  </a:lnTo>
                  <a:lnTo>
                    <a:pt x="37748" y="271831"/>
                  </a:lnTo>
                  <a:lnTo>
                    <a:pt x="42040" y="305851"/>
                  </a:lnTo>
                  <a:lnTo>
                    <a:pt x="44629" y="337379"/>
                  </a:lnTo>
                  <a:lnTo>
                    <a:pt x="50741" y="371443"/>
                  </a:lnTo>
                  <a:lnTo>
                    <a:pt x="54263" y="389834"/>
                  </a:lnTo>
                  <a:lnTo>
                    <a:pt x="67947" y="414595"/>
                  </a:lnTo>
                  <a:lnTo>
                    <a:pt x="69850" y="416097"/>
                  </a:lnTo>
                  <a:lnTo>
                    <a:pt x="74945" y="418507"/>
                  </a:lnTo>
                  <a:lnTo>
                    <a:pt x="74517" y="418706"/>
                  </a:lnTo>
                  <a:lnTo>
                    <a:pt x="68580" y="4191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25"/>
            <p:cNvSpPr/>
            <p:nvPr/>
          </p:nvSpPr>
          <p:spPr>
            <a:xfrm>
              <a:off x="7482839" y="2270759"/>
              <a:ext cx="144780" cy="266701"/>
            </a:xfrm>
            <a:custGeom>
              <a:avLst/>
              <a:gdLst/>
              <a:ahLst/>
              <a:cxnLst/>
              <a:rect l="0" t="0" r="0" b="0"/>
              <a:pathLst>
                <a:path w="144780" h="266701">
                  <a:moveTo>
                    <a:pt x="0" y="0"/>
                  </a:moveTo>
                  <a:lnTo>
                    <a:pt x="846" y="26492"/>
                  </a:lnTo>
                  <a:lnTo>
                    <a:pt x="13843" y="56822"/>
                  </a:lnTo>
                  <a:lnTo>
                    <a:pt x="40117" y="94129"/>
                  </a:lnTo>
                  <a:lnTo>
                    <a:pt x="59522" y="129895"/>
                  </a:lnTo>
                  <a:lnTo>
                    <a:pt x="77935" y="167686"/>
                  </a:lnTo>
                  <a:lnTo>
                    <a:pt x="95745" y="204899"/>
                  </a:lnTo>
                  <a:lnTo>
                    <a:pt x="109119" y="233235"/>
                  </a:lnTo>
                  <a:lnTo>
                    <a:pt x="116512" y="241384"/>
                  </a:lnTo>
                  <a:lnTo>
                    <a:pt x="144779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26"/>
            <p:cNvSpPr/>
            <p:nvPr/>
          </p:nvSpPr>
          <p:spPr>
            <a:xfrm>
              <a:off x="7452762" y="2408970"/>
              <a:ext cx="1207014" cy="1019284"/>
            </a:xfrm>
            <a:custGeom>
              <a:avLst/>
              <a:gdLst/>
              <a:ahLst/>
              <a:cxnLst/>
              <a:rect l="0" t="0" r="0" b="0"/>
              <a:pathLst>
                <a:path w="1207014" h="1019284">
                  <a:moveTo>
                    <a:pt x="670156" y="75148"/>
                  </a:moveTo>
                  <a:lnTo>
                    <a:pt x="654719" y="57454"/>
                  </a:lnTo>
                  <a:lnTo>
                    <a:pt x="652244" y="53191"/>
                  </a:lnTo>
                  <a:lnTo>
                    <a:pt x="642722" y="46199"/>
                  </a:lnTo>
                  <a:lnTo>
                    <a:pt x="608594" y="26934"/>
                  </a:lnTo>
                  <a:lnTo>
                    <a:pt x="585311" y="18341"/>
                  </a:lnTo>
                  <a:lnTo>
                    <a:pt x="547532" y="15009"/>
                  </a:lnTo>
                  <a:lnTo>
                    <a:pt x="515291" y="14433"/>
                  </a:lnTo>
                  <a:lnTo>
                    <a:pt x="491260" y="15991"/>
                  </a:lnTo>
                  <a:lnTo>
                    <a:pt x="453932" y="25542"/>
                  </a:lnTo>
                  <a:lnTo>
                    <a:pt x="416060" y="35804"/>
                  </a:lnTo>
                  <a:lnTo>
                    <a:pt x="390715" y="47501"/>
                  </a:lnTo>
                  <a:lnTo>
                    <a:pt x="363080" y="61169"/>
                  </a:lnTo>
                  <a:lnTo>
                    <a:pt x="334713" y="76555"/>
                  </a:lnTo>
                  <a:lnTo>
                    <a:pt x="307992" y="94682"/>
                  </a:lnTo>
                  <a:lnTo>
                    <a:pt x="282006" y="114028"/>
                  </a:lnTo>
                  <a:lnTo>
                    <a:pt x="256345" y="133916"/>
                  </a:lnTo>
                  <a:lnTo>
                    <a:pt x="230831" y="154042"/>
                  </a:lnTo>
                  <a:lnTo>
                    <a:pt x="205379" y="176535"/>
                  </a:lnTo>
                  <a:lnTo>
                    <a:pt x="179955" y="201490"/>
                  </a:lnTo>
                  <a:lnTo>
                    <a:pt x="154545" y="229513"/>
                  </a:lnTo>
                  <a:lnTo>
                    <a:pt x="131399" y="256644"/>
                  </a:lnTo>
                  <a:lnTo>
                    <a:pt x="109822" y="283660"/>
                  </a:lnTo>
                  <a:lnTo>
                    <a:pt x="88944" y="312601"/>
                  </a:lnTo>
                  <a:lnTo>
                    <a:pt x="70633" y="344654"/>
                  </a:lnTo>
                  <a:lnTo>
                    <a:pt x="54875" y="377810"/>
                  </a:lnTo>
                  <a:lnTo>
                    <a:pt x="42227" y="409478"/>
                  </a:lnTo>
                  <a:lnTo>
                    <a:pt x="30961" y="442745"/>
                  </a:lnTo>
                  <a:lnTo>
                    <a:pt x="20309" y="476439"/>
                  </a:lnTo>
                  <a:lnTo>
                    <a:pt x="9932" y="508346"/>
                  </a:lnTo>
                  <a:lnTo>
                    <a:pt x="4189" y="541720"/>
                  </a:lnTo>
                  <a:lnTo>
                    <a:pt x="1638" y="575461"/>
                  </a:lnTo>
                  <a:lnTo>
                    <a:pt x="504" y="607390"/>
                  </a:lnTo>
                  <a:lnTo>
                    <a:pt x="0" y="638514"/>
                  </a:lnTo>
                  <a:lnTo>
                    <a:pt x="1469" y="669281"/>
                  </a:lnTo>
                  <a:lnTo>
                    <a:pt x="7767" y="699887"/>
                  </a:lnTo>
                  <a:lnTo>
                    <a:pt x="16210" y="730424"/>
                  </a:lnTo>
                  <a:lnTo>
                    <a:pt x="25607" y="760083"/>
                  </a:lnTo>
                  <a:lnTo>
                    <a:pt x="35428" y="787375"/>
                  </a:lnTo>
                  <a:lnTo>
                    <a:pt x="47694" y="813617"/>
                  </a:lnTo>
                  <a:lnTo>
                    <a:pt x="68881" y="849931"/>
                  </a:lnTo>
                  <a:lnTo>
                    <a:pt x="95761" y="884399"/>
                  </a:lnTo>
                  <a:lnTo>
                    <a:pt x="128279" y="916906"/>
                  </a:lnTo>
                  <a:lnTo>
                    <a:pt x="163879" y="942625"/>
                  </a:lnTo>
                  <a:lnTo>
                    <a:pt x="191990" y="958534"/>
                  </a:lnTo>
                  <a:lnTo>
                    <a:pt x="221419" y="974071"/>
                  </a:lnTo>
                  <a:lnTo>
                    <a:pt x="251431" y="987185"/>
                  </a:lnTo>
                  <a:lnTo>
                    <a:pt x="281703" y="997813"/>
                  </a:lnTo>
                  <a:lnTo>
                    <a:pt x="312091" y="1005358"/>
                  </a:lnTo>
                  <a:lnTo>
                    <a:pt x="347045" y="1011532"/>
                  </a:lnTo>
                  <a:lnTo>
                    <a:pt x="384312" y="1016253"/>
                  </a:lnTo>
                  <a:lnTo>
                    <a:pt x="420631" y="1018351"/>
                  </a:lnTo>
                  <a:lnTo>
                    <a:pt x="456528" y="1019283"/>
                  </a:lnTo>
                  <a:lnTo>
                    <a:pt x="492238" y="1018851"/>
                  </a:lnTo>
                  <a:lnTo>
                    <a:pt x="527864" y="1015836"/>
                  </a:lnTo>
                  <a:lnTo>
                    <a:pt x="563454" y="1011675"/>
                  </a:lnTo>
                  <a:lnTo>
                    <a:pt x="599872" y="1007002"/>
                  </a:lnTo>
                  <a:lnTo>
                    <a:pt x="619067" y="1004572"/>
                  </a:lnTo>
                  <a:lnTo>
                    <a:pt x="638637" y="1002103"/>
                  </a:lnTo>
                  <a:lnTo>
                    <a:pt x="676186" y="994847"/>
                  </a:lnTo>
                  <a:lnTo>
                    <a:pt x="713476" y="985977"/>
                  </a:lnTo>
                  <a:lnTo>
                    <a:pt x="732904" y="981242"/>
                  </a:lnTo>
                  <a:lnTo>
                    <a:pt x="752627" y="976391"/>
                  </a:lnTo>
                  <a:lnTo>
                    <a:pt x="790350" y="964227"/>
                  </a:lnTo>
                  <a:lnTo>
                    <a:pt x="826869" y="950355"/>
                  </a:lnTo>
                  <a:lnTo>
                    <a:pt x="862856" y="935723"/>
                  </a:lnTo>
                  <a:lnTo>
                    <a:pt x="894089" y="920753"/>
                  </a:lnTo>
                  <a:lnTo>
                    <a:pt x="922929" y="904787"/>
                  </a:lnTo>
                  <a:lnTo>
                    <a:pt x="952680" y="886402"/>
                  </a:lnTo>
                  <a:lnTo>
                    <a:pt x="980579" y="869198"/>
                  </a:lnTo>
                  <a:lnTo>
                    <a:pt x="1007089" y="851394"/>
                  </a:lnTo>
                  <a:lnTo>
                    <a:pt x="1044968" y="818415"/>
                  </a:lnTo>
                  <a:lnTo>
                    <a:pt x="1078862" y="785972"/>
                  </a:lnTo>
                  <a:lnTo>
                    <a:pt x="1113646" y="749924"/>
                  </a:lnTo>
                  <a:lnTo>
                    <a:pt x="1140793" y="712434"/>
                  </a:lnTo>
                  <a:lnTo>
                    <a:pt x="1164922" y="674514"/>
                  </a:lnTo>
                  <a:lnTo>
                    <a:pt x="1186465" y="636466"/>
                  </a:lnTo>
                  <a:lnTo>
                    <a:pt x="1195396" y="611078"/>
                  </a:lnTo>
                  <a:lnTo>
                    <a:pt x="1199930" y="583426"/>
                  </a:lnTo>
                  <a:lnTo>
                    <a:pt x="1202791" y="555051"/>
                  </a:lnTo>
                  <a:lnTo>
                    <a:pt x="1206886" y="528328"/>
                  </a:lnTo>
                  <a:lnTo>
                    <a:pt x="1207013" y="502340"/>
                  </a:lnTo>
                  <a:lnTo>
                    <a:pt x="1204246" y="475832"/>
                  </a:lnTo>
                  <a:lnTo>
                    <a:pt x="1200195" y="447116"/>
                  </a:lnTo>
                  <a:lnTo>
                    <a:pt x="1195572" y="419680"/>
                  </a:lnTo>
                  <a:lnTo>
                    <a:pt x="1189847" y="393374"/>
                  </a:lnTo>
                  <a:lnTo>
                    <a:pt x="1181659" y="367571"/>
                  </a:lnTo>
                  <a:lnTo>
                    <a:pt x="1170117" y="339735"/>
                  </a:lnTo>
                  <a:lnTo>
                    <a:pt x="1156523" y="312122"/>
                  </a:lnTo>
                  <a:lnTo>
                    <a:pt x="1134588" y="276691"/>
                  </a:lnTo>
                  <a:lnTo>
                    <a:pt x="1111154" y="240605"/>
                  </a:lnTo>
                  <a:lnTo>
                    <a:pt x="1083985" y="208088"/>
                  </a:lnTo>
                  <a:lnTo>
                    <a:pt x="1057779" y="177003"/>
                  </a:lnTo>
                  <a:lnTo>
                    <a:pt x="1024804" y="146344"/>
                  </a:lnTo>
                  <a:lnTo>
                    <a:pt x="993206" y="116658"/>
                  </a:lnTo>
                  <a:lnTo>
                    <a:pt x="961549" y="91400"/>
                  </a:lnTo>
                  <a:lnTo>
                    <a:pt x="925735" y="68674"/>
                  </a:lnTo>
                  <a:lnTo>
                    <a:pt x="888311" y="49995"/>
                  </a:lnTo>
                  <a:lnTo>
                    <a:pt x="851259" y="30443"/>
                  </a:lnTo>
                  <a:lnTo>
                    <a:pt x="817609" y="18534"/>
                  </a:lnTo>
                  <a:lnTo>
                    <a:pt x="781203" y="9643"/>
                  </a:lnTo>
                  <a:lnTo>
                    <a:pt x="744453" y="2495"/>
                  </a:lnTo>
                  <a:lnTo>
                    <a:pt x="710890" y="0"/>
                  </a:lnTo>
                  <a:lnTo>
                    <a:pt x="674513" y="106"/>
                  </a:lnTo>
                  <a:lnTo>
                    <a:pt x="638616" y="4279"/>
                  </a:lnTo>
                  <a:lnTo>
                    <a:pt x="609446" y="7584"/>
                  </a:lnTo>
                  <a:lnTo>
                    <a:pt x="573811" y="18497"/>
                  </a:lnTo>
                  <a:lnTo>
                    <a:pt x="563477" y="2180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91"/>
          <p:cNvGrpSpPr/>
          <p:nvPr/>
        </p:nvGrpSpPr>
        <p:grpSpPr>
          <a:xfrm>
            <a:off x="3032759" y="2339339"/>
            <a:ext cx="3779522" cy="434341"/>
            <a:chOff x="3032759" y="2339339"/>
            <a:chExt cx="3779522" cy="434341"/>
          </a:xfrm>
        </p:grpSpPr>
        <p:sp>
          <p:nvSpPr>
            <p:cNvPr id="158" name="SMARTInkShape-427"/>
            <p:cNvSpPr/>
            <p:nvPr/>
          </p:nvSpPr>
          <p:spPr>
            <a:xfrm>
              <a:off x="3032759" y="2377439"/>
              <a:ext cx="129542" cy="91441"/>
            </a:xfrm>
            <a:custGeom>
              <a:avLst/>
              <a:gdLst/>
              <a:ahLst/>
              <a:cxnLst/>
              <a:rect l="0" t="0" r="0" b="0"/>
              <a:pathLst>
                <a:path w="129542" h="91441">
                  <a:moveTo>
                    <a:pt x="0" y="91440"/>
                  </a:moveTo>
                  <a:lnTo>
                    <a:pt x="4044" y="87395"/>
                  </a:lnTo>
                  <a:lnTo>
                    <a:pt x="6031" y="83152"/>
                  </a:lnTo>
                  <a:lnTo>
                    <a:pt x="6560" y="80833"/>
                  </a:lnTo>
                  <a:lnTo>
                    <a:pt x="28739" y="55395"/>
                  </a:lnTo>
                  <a:lnTo>
                    <a:pt x="63993" y="30416"/>
                  </a:lnTo>
                  <a:lnTo>
                    <a:pt x="98153" y="14192"/>
                  </a:lnTo>
                  <a:lnTo>
                    <a:pt x="12954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28"/>
            <p:cNvSpPr/>
            <p:nvPr/>
          </p:nvSpPr>
          <p:spPr>
            <a:xfrm>
              <a:off x="5623559" y="2628900"/>
              <a:ext cx="1188722" cy="144780"/>
            </a:xfrm>
            <a:custGeom>
              <a:avLst/>
              <a:gdLst/>
              <a:ahLst/>
              <a:cxnLst/>
              <a:rect l="0" t="0" r="0" b="0"/>
              <a:pathLst>
                <a:path w="1188722" h="144780">
                  <a:moveTo>
                    <a:pt x="0" y="0"/>
                  </a:moveTo>
                  <a:lnTo>
                    <a:pt x="34618" y="13842"/>
                  </a:lnTo>
                  <a:lnTo>
                    <a:pt x="58567" y="21957"/>
                  </a:lnTo>
                  <a:lnTo>
                    <a:pt x="88400" y="31207"/>
                  </a:lnTo>
                  <a:lnTo>
                    <a:pt x="121415" y="41809"/>
                  </a:lnTo>
                  <a:lnTo>
                    <a:pt x="155844" y="54989"/>
                  </a:lnTo>
                  <a:lnTo>
                    <a:pt x="190903" y="67054"/>
                  </a:lnTo>
                  <a:lnTo>
                    <a:pt x="226238" y="78062"/>
                  </a:lnTo>
                  <a:lnTo>
                    <a:pt x="261699" y="88598"/>
                  </a:lnTo>
                  <a:lnTo>
                    <a:pt x="297216" y="96667"/>
                  </a:lnTo>
                  <a:lnTo>
                    <a:pt x="333602" y="103923"/>
                  </a:lnTo>
                  <a:lnTo>
                    <a:pt x="352789" y="108229"/>
                  </a:lnTo>
                  <a:lnTo>
                    <a:pt x="372352" y="112791"/>
                  </a:lnTo>
                  <a:lnTo>
                    <a:pt x="393014" y="115835"/>
                  </a:lnTo>
                  <a:lnTo>
                    <a:pt x="414410" y="117862"/>
                  </a:lnTo>
                  <a:lnTo>
                    <a:pt x="436293" y="119215"/>
                  </a:lnTo>
                  <a:lnTo>
                    <a:pt x="458503" y="120962"/>
                  </a:lnTo>
                  <a:lnTo>
                    <a:pt x="480928" y="122975"/>
                  </a:lnTo>
                  <a:lnTo>
                    <a:pt x="503498" y="125162"/>
                  </a:lnTo>
                  <a:lnTo>
                    <a:pt x="526166" y="126621"/>
                  </a:lnTo>
                  <a:lnTo>
                    <a:pt x="548897" y="127594"/>
                  </a:lnTo>
                  <a:lnTo>
                    <a:pt x="571672" y="128242"/>
                  </a:lnTo>
                  <a:lnTo>
                    <a:pt x="595321" y="128675"/>
                  </a:lnTo>
                  <a:lnTo>
                    <a:pt x="619554" y="128963"/>
                  </a:lnTo>
                  <a:lnTo>
                    <a:pt x="644177" y="129154"/>
                  </a:lnTo>
                  <a:lnTo>
                    <a:pt x="668211" y="129283"/>
                  </a:lnTo>
                  <a:lnTo>
                    <a:pt x="691853" y="129369"/>
                  </a:lnTo>
                  <a:lnTo>
                    <a:pt x="715237" y="129426"/>
                  </a:lnTo>
                  <a:lnTo>
                    <a:pt x="738444" y="128616"/>
                  </a:lnTo>
                  <a:lnTo>
                    <a:pt x="761536" y="127230"/>
                  </a:lnTo>
                  <a:lnTo>
                    <a:pt x="784551" y="125460"/>
                  </a:lnTo>
                  <a:lnTo>
                    <a:pt x="806667" y="124280"/>
                  </a:lnTo>
                  <a:lnTo>
                    <a:pt x="828185" y="123494"/>
                  </a:lnTo>
                  <a:lnTo>
                    <a:pt x="849304" y="122968"/>
                  </a:lnTo>
                  <a:lnTo>
                    <a:pt x="870155" y="122618"/>
                  </a:lnTo>
                  <a:lnTo>
                    <a:pt x="890830" y="122385"/>
                  </a:lnTo>
                  <a:lnTo>
                    <a:pt x="911387" y="122230"/>
                  </a:lnTo>
                  <a:lnTo>
                    <a:pt x="931019" y="122127"/>
                  </a:lnTo>
                  <a:lnTo>
                    <a:pt x="968634" y="122010"/>
                  </a:lnTo>
                  <a:lnTo>
                    <a:pt x="1005110" y="121959"/>
                  </a:lnTo>
                  <a:lnTo>
                    <a:pt x="1040228" y="121937"/>
                  </a:lnTo>
                  <a:lnTo>
                    <a:pt x="1072771" y="121928"/>
                  </a:lnTo>
                  <a:lnTo>
                    <a:pt x="1101910" y="124181"/>
                  </a:lnTo>
                  <a:lnTo>
                    <a:pt x="1129817" y="128851"/>
                  </a:lnTo>
                  <a:lnTo>
                    <a:pt x="1159154" y="136571"/>
                  </a:lnTo>
                  <a:lnTo>
                    <a:pt x="1188721" y="1447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29"/>
            <p:cNvSpPr/>
            <p:nvPr/>
          </p:nvSpPr>
          <p:spPr>
            <a:xfrm>
              <a:off x="3368040" y="2339339"/>
              <a:ext cx="1950720" cy="228602"/>
            </a:xfrm>
            <a:custGeom>
              <a:avLst/>
              <a:gdLst/>
              <a:ahLst/>
              <a:cxnLst/>
              <a:rect l="0" t="0" r="0" b="0"/>
              <a:pathLst>
                <a:path w="1950720" h="228602">
                  <a:moveTo>
                    <a:pt x="0" y="0"/>
                  </a:moveTo>
                  <a:lnTo>
                    <a:pt x="13012" y="847"/>
                  </a:lnTo>
                  <a:lnTo>
                    <a:pt x="50474" y="6561"/>
                  </a:lnTo>
                  <a:lnTo>
                    <a:pt x="76338" y="9406"/>
                  </a:lnTo>
                  <a:lnTo>
                    <a:pt x="107588" y="13494"/>
                  </a:lnTo>
                  <a:lnTo>
                    <a:pt x="141231" y="18132"/>
                  </a:lnTo>
                  <a:lnTo>
                    <a:pt x="175940" y="23016"/>
                  </a:lnTo>
                  <a:lnTo>
                    <a:pt x="211122" y="28009"/>
                  </a:lnTo>
                  <a:lnTo>
                    <a:pt x="246514" y="33051"/>
                  </a:lnTo>
                  <a:lnTo>
                    <a:pt x="281998" y="40371"/>
                  </a:lnTo>
                  <a:lnTo>
                    <a:pt x="318372" y="49270"/>
                  </a:lnTo>
                  <a:lnTo>
                    <a:pt x="337555" y="54013"/>
                  </a:lnTo>
                  <a:lnTo>
                    <a:pt x="357117" y="58869"/>
                  </a:lnTo>
                  <a:lnTo>
                    <a:pt x="394655" y="68780"/>
                  </a:lnTo>
                  <a:lnTo>
                    <a:pt x="431942" y="79675"/>
                  </a:lnTo>
                  <a:lnTo>
                    <a:pt x="451367" y="86136"/>
                  </a:lnTo>
                  <a:lnTo>
                    <a:pt x="471091" y="92985"/>
                  </a:lnTo>
                  <a:lnTo>
                    <a:pt x="491013" y="99243"/>
                  </a:lnTo>
                  <a:lnTo>
                    <a:pt x="511070" y="105109"/>
                  </a:lnTo>
                  <a:lnTo>
                    <a:pt x="531213" y="110713"/>
                  </a:lnTo>
                  <a:lnTo>
                    <a:pt x="551414" y="116141"/>
                  </a:lnTo>
                  <a:lnTo>
                    <a:pt x="571657" y="121454"/>
                  </a:lnTo>
                  <a:lnTo>
                    <a:pt x="591924" y="126689"/>
                  </a:lnTo>
                  <a:lnTo>
                    <a:pt x="612208" y="132719"/>
                  </a:lnTo>
                  <a:lnTo>
                    <a:pt x="632506" y="139280"/>
                  </a:lnTo>
                  <a:lnTo>
                    <a:pt x="652811" y="146193"/>
                  </a:lnTo>
                  <a:lnTo>
                    <a:pt x="673967" y="152495"/>
                  </a:lnTo>
                  <a:lnTo>
                    <a:pt x="695691" y="158390"/>
                  </a:lnTo>
                  <a:lnTo>
                    <a:pt x="717793" y="164014"/>
                  </a:lnTo>
                  <a:lnTo>
                    <a:pt x="739303" y="169455"/>
                  </a:lnTo>
                  <a:lnTo>
                    <a:pt x="760414" y="174778"/>
                  </a:lnTo>
                  <a:lnTo>
                    <a:pt x="781262" y="180019"/>
                  </a:lnTo>
                  <a:lnTo>
                    <a:pt x="802782" y="184358"/>
                  </a:lnTo>
                  <a:lnTo>
                    <a:pt x="824747" y="188100"/>
                  </a:lnTo>
                  <a:lnTo>
                    <a:pt x="847012" y="191439"/>
                  </a:lnTo>
                  <a:lnTo>
                    <a:pt x="870321" y="194512"/>
                  </a:lnTo>
                  <a:lnTo>
                    <a:pt x="894326" y="197409"/>
                  </a:lnTo>
                  <a:lnTo>
                    <a:pt x="918797" y="200185"/>
                  </a:lnTo>
                  <a:lnTo>
                    <a:pt x="943577" y="202884"/>
                  </a:lnTo>
                  <a:lnTo>
                    <a:pt x="968565" y="205530"/>
                  </a:lnTo>
                  <a:lnTo>
                    <a:pt x="993689" y="208140"/>
                  </a:lnTo>
                  <a:lnTo>
                    <a:pt x="1018906" y="210727"/>
                  </a:lnTo>
                  <a:lnTo>
                    <a:pt x="1044184" y="213297"/>
                  </a:lnTo>
                  <a:lnTo>
                    <a:pt x="1069503" y="215858"/>
                  </a:lnTo>
                  <a:lnTo>
                    <a:pt x="1094001" y="217565"/>
                  </a:lnTo>
                  <a:lnTo>
                    <a:pt x="1117954" y="218704"/>
                  </a:lnTo>
                  <a:lnTo>
                    <a:pt x="1141542" y="219462"/>
                  </a:lnTo>
                  <a:lnTo>
                    <a:pt x="1166582" y="220814"/>
                  </a:lnTo>
                  <a:lnTo>
                    <a:pt x="1192587" y="222563"/>
                  </a:lnTo>
                  <a:lnTo>
                    <a:pt x="1219238" y="224576"/>
                  </a:lnTo>
                  <a:lnTo>
                    <a:pt x="1245471" y="225916"/>
                  </a:lnTo>
                  <a:lnTo>
                    <a:pt x="1271427" y="226811"/>
                  </a:lnTo>
                  <a:lnTo>
                    <a:pt x="1297198" y="227408"/>
                  </a:lnTo>
                  <a:lnTo>
                    <a:pt x="1322846" y="227806"/>
                  </a:lnTo>
                  <a:lnTo>
                    <a:pt x="1348410" y="228070"/>
                  </a:lnTo>
                  <a:lnTo>
                    <a:pt x="1373920" y="228246"/>
                  </a:lnTo>
                  <a:lnTo>
                    <a:pt x="1399393" y="228365"/>
                  </a:lnTo>
                  <a:lnTo>
                    <a:pt x="1424841" y="228443"/>
                  </a:lnTo>
                  <a:lnTo>
                    <a:pt x="1450274" y="228495"/>
                  </a:lnTo>
                  <a:lnTo>
                    <a:pt x="1475696" y="227683"/>
                  </a:lnTo>
                  <a:lnTo>
                    <a:pt x="1501110" y="226295"/>
                  </a:lnTo>
                  <a:lnTo>
                    <a:pt x="1526520" y="224523"/>
                  </a:lnTo>
                  <a:lnTo>
                    <a:pt x="1551927" y="222495"/>
                  </a:lnTo>
                  <a:lnTo>
                    <a:pt x="1577331" y="220298"/>
                  </a:lnTo>
                  <a:lnTo>
                    <a:pt x="1602734" y="217984"/>
                  </a:lnTo>
                  <a:lnTo>
                    <a:pt x="1627288" y="216443"/>
                  </a:lnTo>
                  <a:lnTo>
                    <a:pt x="1651278" y="215415"/>
                  </a:lnTo>
                  <a:lnTo>
                    <a:pt x="1674892" y="214731"/>
                  </a:lnTo>
                  <a:lnTo>
                    <a:pt x="1699101" y="214274"/>
                  </a:lnTo>
                  <a:lnTo>
                    <a:pt x="1723708" y="213968"/>
                  </a:lnTo>
                  <a:lnTo>
                    <a:pt x="1748577" y="213767"/>
                  </a:lnTo>
                  <a:lnTo>
                    <a:pt x="1772779" y="214477"/>
                  </a:lnTo>
                  <a:lnTo>
                    <a:pt x="1796531" y="215798"/>
                  </a:lnTo>
                  <a:lnTo>
                    <a:pt x="1819988" y="217526"/>
                  </a:lnTo>
                  <a:lnTo>
                    <a:pt x="1841552" y="219523"/>
                  </a:lnTo>
                  <a:lnTo>
                    <a:pt x="1861853" y="221702"/>
                  </a:lnTo>
                  <a:lnTo>
                    <a:pt x="1897676" y="225535"/>
                  </a:lnTo>
                  <a:lnTo>
                    <a:pt x="1933498" y="227691"/>
                  </a:lnTo>
                  <a:lnTo>
                    <a:pt x="1950719" y="22860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92"/>
          <p:cNvGrpSpPr/>
          <p:nvPr/>
        </p:nvGrpSpPr>
        <p:grpSpPr>
          <a:xfrm>
            <a:off x="4732018" y="1554478"/>
            <a:ext cx="1095719" cy="685801"/>
            <a:chOff x="4732018" y="1554478"/>
            <a:chExt cx="1095719" cy="685801"/>
          </a:xfrm>
        </p:grpSpPr>
        <p:sp>
          <p:nvSpPr>
            <p:cNvPr id="162" name="SMARTInkShape-430"/>
            <p:cNvSpPr/>
            <p:nvPr/>
          </p:nvSpPr>
          <p:spPr>
            <a:xfrm>
              <a:off x="4748448" y="1722120"/>
              <a:ext cx="67393" cy="459997"/>
            </a:xfrm>
            <a:custGeom>
              <a:avLst/>
              <a:gdLst/>
              <a:ahLst/>
              <a:cxnLst/>
              <a:rect l="0" t="0" r="0" b="0"/>
              <a:pathLst>
                <a:path w="67393" h="459997">
                  <a:moveTo>
                    <a:pt x="67392" y="0"/>
                  </a:moveTo>
                  <a:lnTo>
                    <a:pt x="66544" y="7775"/>
                  </a:lnTo>
                  <a:lnTo>
                    <a:pt x="56785" y="43168"/>
                  </a:lnTo>
                  <a:lnTo>
                    <a:pt x="49480" y="79958"/>
                  </a:lnTo>
                  <a:lnTo>
                    <a:pt x="44473" y="108351"/>
                  </a:lnTo>
                  <a:lnTo>
                    <a:pt x="40272" y="137901"/>
                  </a:lnTo>
                  <a:lnTo>
                    <a:pt x="38405" y="167970"/>
                  </a:lnTo>
                  <a:lnTo>
                    <a:pt x="35316" y="200524"/>
                  </a:lnTo>
                  <a:lnTo>
                    <a:pt x="31969" y="234747"/>
                  </a:lnTo>
                  <a:lnTo>
                    <a:pt x="30482" y="269715"/>
                  </a:lnTo>
                  <a:lnTo>
                    <a:pt x="27563" y="302752"/>
                  </a:lnTo>
                  <a:lnTo>
                    <a:pt x="23442" y="334369"/>
                  </a:lnTo>
                  <a:lnTo>
                    <a:pt x="18790" y="365354"/>
                  </a:lnTo>
                  <a:lnTo>
                    <a:pt x="13900" y="393802"/>
                  </a:lnTo>
                  <a:lnTo>
                    <a:pt x="8644" y="426843"/>
                  </a:lnTo>
                  <a:lnTo>
                    <a:pt x="6569" y="440322"/>
                  </a:lnTo>
                  <a:lnTo>
                    <a:pt x="0" y="458855"/>
                  </a:lnTo>
                  <a:lnTo>
                    <a:pt x="450" y="459996"/>
                  </a:lnTo>
                  <a:lnTo>
                    <a:pt x="1598" y="459910"/>
                  </a:lnTo>
                  <a:lnTo>
                    <a:pt x="6431" y="4572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31"/>
            <p:cNvSpPr/>
            <p:nvPr/>
          </p:nvSpPr>
          <p:spPr>
            <a:xfrm>
              <a:off x="4930139" y="1554478"/>
              <a:ext cx="60962" cy="609601"/>
            </a:xfrm>
            <a:custGeom>
              <a:avLst/>
              <a:gdLst/>
              <a:ahLst/>
              <a:cxnLst/>
              <a:rect l="0" t="0" r="0" b="0"/>
              <a:pathLst>
                <a:path w="60962" h="609601">
                  <a:moveTo>
                    <a:pt x="60961" y="0"/>
                  </a:moveTo>
                  <a:lnTo>
                    <a:pt x="60113" y="13014"/>
                  </a:lnTo>
                  <a:lnTo>
                    <a:pt x="54928" y="43682"/>
                  </a:lnTo>
                  <a:lnTo>
                    <a:pt x="53811" y="80112"/>
                  </a:lnTo>
                  <a:lnTo>
                    <a:pt x="52702" y="108419"/>
                  </a:lnTo>
                  <a:lnTo>
                    <a:pt x="49388" y="137934"/>
                  </a:lnTo>
                  <a:lnTo>
                    <a:pt x="45092" y="172499"/>
                  </a:lnTo>
                  <a:lnTo>
                    <a:pt x="40361" y="209593"/>
                  </a:lnTo>
                  <a:lnTo>
                    <a:pt x="35435" y="245835"/>
                  </a:lnTo>
                  <a:lnTo>
                    <a:pt x="32937" y="264645"/>
                  </a:lnTo>
                  <a:lnTo>
                    <a:pt x="30426" y="283957"/>
                  </a:lnTo>
                  <a:lnTo>
                    <a:pt x="27904" y="303605"/>
                  </a:lnTo>
                  <a:lnTo>
                    <a:pt x="25101" y="341240"/>
                  </a:lnTo>
                  <a:lnTo>
                    <a:pt x="23857" y="376876"/>
                  </a:lnTo>
                  <a:lnTo>
                    <a:pt x="23302" y="409648"/>
                  </a:lnTo>
                  <a:lnTo>
                    <a:pt x="23057" y="438889"/>
                  </a:lnTo>
                  <a:lnTo>
                    <a:pt x="22947" y="465995"/>
                  </a:lnTo>
                  <a:lnTo>
                    <a:pt x="22898" y="492155"/>
                  </a:lnTo>
                  <a:lnTo>
                    <a:pt x="18827" y="526637"/>
                  </a:lnTo>
                  <a:lnTo>
                    <a:pt x="15949" y="561699"/>
                  </a:lnTo>
                  <a:lnTo>
                    <a:pt x="14604" y="580262"/>
                  </a:lnTo>
                  <a:lnTo>
                    <a:pt x="9218" y="595639"/>
                  </a:lnTo>
                  <a:lnTo>
                    <a:pt x="0" y="6096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32"/>
            <p:cNvSpPr/>
            <p:nvPr/>
          </p:nvSpPr>
          <p:spPr>
            <a:xfrm>
              <a:off x="4732018" y="1935478"/>
              <a:ext cx="205742" cy="121923"/>
            </a:xfrm>
            <a:custGeom>
              <a:avLst/>
              <a:gdLst/>
              <a:ahLst/>
              <a:cxnLst/>
              <a:rect l="0" t="0" r="0" b="0"/>
              <a:pathLst>
                <a:path w="205742" h="121923">
                  <a:moveTo>
                    <a:pt x="0" y="121922"/>
                  </a:moveTo>
                  <a:lnTo>
                    <a:pt x="4047" y="121922"/>
                  </a:lnTo>
                  <a:lnTo>
                    <a:pt x="5238" y="121074"/>
                  </a:lnTo>
                  <a:lnTo>
                    <a:pt x="6033" y="119663"/>
                  </a:lnTo>
                  <a:lnTo>
                    <a:pt x="6562" y="117875"/>
                  </a:lnTo>
                  <a:lnTo>
                    <a:pt x="15398" y="107269"/>
                  </a:lnTo>
                  <a:lnTo>
                    <a:pt x="46746" y="83565"/>
                  </a:lnTo>
                  <a:lnTo>
                    <a:pt x="84803" y="58388"/>
                  </a:lnTo>
                  <a:lnTo>
                    <a:pt x="122617" y="38094"/>
                  </a:lnTo>
                  <a:lnTo>
                    <a:pt x="158654" y="17779"/>
                  </a:lnTo>
                  <a:lnTo>
                    <a:pt x="195016" y="4467"/>
                  </a:lnTo>
                  <a:lnTo>
                    <a:pt x="20574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33"/>
            <p:cNvSpPr/>
            <p:nvPr/>
          </p:nvSpPr>
          <p:spPr>
            <a:xfrm>
              <a:off x="4999779" y="1913195"/>
              <a:ext cx="227540" cy="327084"/>
            </a:xfrm>
            <a:custGeom>
              <a:avLst/>
              <a:gdLst/>
              <a:ahLst/>
              <a:cxnLst/>
              <a:rect l="0" t="0" r="0" b="0"/>
              <a:pathLst>
                <a:path w="227540" h="327084">
                  <a:moveTo>
                    <a:pt x="6560" y="90864"/>
                  </a:moveTo>
                  <a:lnTo>
                    <a:pt x="2514" y="90864"/>
                  </a:lnTo>
                  <a:lnTo>
                    <a:pt x="1323" y="90017"/>
                  </a:lnTo>
                  <a:lnTo>
                    <a:pt x="528" y="88607"/>
                  </a:lnTo>
                  <a:lnTo>
                    <a:pt x="0" y="86818"/>
                  </a:lnTo>
                  <a:lnTo>
                    <a:pt x="493" y="84780"/>
                  </a:lnTo>
                  <a:lnTo>
                    <a:pt x="21871" y="50959"/>
                  </a:lnTo>
                  <a:lnTo>
                    <a:pt x="49884" y="12900"/>
                  </a:lnTo>
                  <a:lnTo>
                    <a:pt x="58552" y="5977"/>
                  </a:lnTo>
                  <a:lnTo>
                    <a:pt x="68050" y="2336"/>
                  </a:lnTo>
                  <a:lnTo>
                    <a:pt x="87946" y="0"/>
                  </a:lnTo>
                  <a:lnTo>
                    <a:pt x="95789" y="1937"/>
                  </a:lnTo>
                  <a:lnTo>
                    <a:pt x="107723" y="10081"/>
                  </a:lnTo>
                  <a:lnTo>
                    <a:pt x="127408" y="46079"/>
                  </a:lnTo>
                  <a:lnTo>
                    <a:pt x="133525" y="72327"/>
                  </a:lnTo>
                  <a:lnTo>
                    <a:pt x="135337" y="105598"/>
                  </a:lnTo>
                  <a:lnTo>
                    <a:pt x="131829" y="142266"/>
                  </a:lnTo>
                  <a:lnTo>
                    <a:pt x="125427" y="175898"/>
                  </a:lnTo>
                  <a:lnTo>
                    <a:pt x="118169" y="207312"/>
                  </a:lnTo>
                  <a:lnTo>
                    <a:pt x="106610" y="238068"/>
                  </a:lnTo>
                  <a:lnTo>
                    <a:pt x="87534" y="271872"/>
                  </a:lnTo>
                  <a:lnTo>
                    <a:pt x="57334" y="305530"/>
                  </a:lnTo>
                  <a:lnTo>
                    <a:pt x="47188" y="312706"/>
                  </a:lnTo>
                  <a:lnTo>
                    <a:pt x="31956" y="317462"/>
                  </a:lnTo>
                  <a:lnTo>
                    <a:pt x="24055" y="316316"/>
                  </a:lnTo>
                  <a:lnTo>
                    <a:pt x="20764" y="314825"/>
                  </a:lnTo>
                  <a:lnTo>
                    <a:pt x="18569" y="312985"/>
                  </a:lnTo>
                  <a:lnTo>
                    <a:pt x="10714" y="301500"/>
                  </a:lnTo>
                  <a:lnTo>
                    <a:pt x="10176" y="298175"/>
                  </a:lnTo>
                  <a:lnTo>
                    <a:pt x="16129" y="265919"/>
                  </a:lnTo>
                  <a:lnTo>
                    <a:pt x="18020" y="260906"/>
                  </a:lnTo>
                  <a:lnTo>
                    <a:pt x="24636" y="253080"/>
                  </a:lnTo>
                  <a:lnTo>
                    <a:pt x="33221" y="247627"/>
                  </a:lnTo>
                  <a:lnTo>
                    <a:pt x="52530" y="244126"/>
                  </a:lnTo>
                  <a:lnTo>
                    <a:pt x="77714" y="244225"/>
                  </a:lnTo>
                  <a:lnTo>
                    <a:pt x="93776" y="250227"/>
                  </a:lnTo>
                  <a:lnTo>
                    <a:pt x="124883" y="271786"/>
                  </a:lnTo>
                  <a:lnTo>
                    <a:pt x="146898" y="290792"/>
                  </a:lnTo>
                  <a:lnTo>
                    <a:pt x="183636" y="309017"/>
                  </a:lnTo>
                  <a:lnTo>
                    <a:pt x="217619" y="324810"/>
                  </a:lnTo>
                  <a:lnTo>
                    <a:pt x="227539" y="32708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34"/>
            <p:cNvSpPr/>
            <p:nvPr/>
          </p:nvSpPr>
          <p:spPr>
            <a:xfrm>
              <a:off x="5319503" y="1639914"/>
              <a:ext cx="508234" cy="495250"/>
            </a:xfrm>
            <a:custGeom>
              <a:avLst/>
              <a:gdLst/>
              <a:ahLst/>
              <a:cxnLst/>
              <a:rect l="0" t="0" r="0" b="0"/>
              <a:pathLst>
                <a:path w="508234" h="495250">
                  <a:moveTo>
                    <a:pt x="227856" y="13625"/>
                  </a:moveTo>
                  <a:lnTo>
                    <a:pt x="223812" y="13625"/>
                  </a:lnTo>
                  <a:lnTo>
                    <a:pt x="219567" y="11367"/>
                  </a:lnTo>
                  <a:lnTo>
                    <a:pt x="214859" y="8389"/>
                  </a:lnTo>
                  <a:lnTo>
                    <a:pt x="186812" y="113"/>
                  </a:lnTo>
                  <a:lnTo>
                    <a:pt x="174055" y="0"/>
                  </a:lnTo>
                  <a:lnTo>
                    <a:pt x="147550" y="9083"/>
                  </a:lnTo>
                  <a:lnTo>
                    <a:pt x="122217" y="24416"/>
                  </a:lnTo>
                  <a:lnTo>
                    <a:pt x="90902" y="52352"/>
                  </a:lnTo>
                  <a:lnTo>
                    <a:pt x="60256" y="89258"/>
                  </a:lnTo>
                  <a:lnTo>
                    <a:pt x="38214" y="124182"/>
                  </a:lnTo>
                  <a:lnTo>
                    <a:pt x="21429" y="161341"/>
                  </a:lnTo>
                  <a:lnTo>
                    <a:pt x="13909" y="186521"/>
                  </a:lnTo>
                  <a:lnTo>
                    <a:pt x="7743" y="214080"/>
                  </a:lnTo>
                  <a:lnTo>
                    <a:pt x="3029" y="242417"/>
                  </a:lnTo>
                  <a:lnTo>
                    <a:pt x="933" y="269121"/>
                  </a:lnTo>
                  <a:lnTo>
                    <a:pt x="0" y="295101"/>
                  </a:lnTo>
                  <a:lnTo>
                    <a:pt x="433" y="320758"/>
                  </a:lnTo>
                  <a:lnTo>
                    <a:pt x="6285" y="358158"/>
                  </a:lnTo>
                  <a:lnTo>
                    <a:pt x="18367" y="391911"/>
                  </a:lnTo>
                  <a:lnTo>
                    <a:pt x="33517" y="426653"/>
                  </a:lnTo>
                  <a:lnTo>
                    <a:pt x="46657" y="445267"/>
                  </a:lnTo>
                  <a:lnTo>
                    <a:pt x="76425" y="465980"/>
                  </a:lnTo>
                  <a:lnTo>
                    <a:pt x="108011" y="482843"/>
                  </a:lnTo>
                  <a:lnTo>
                    <a:pt x="142864" y="494517"/>
                  </a:lnTo>
                  <a:lnTo>
                    <a:pt x="180002" y="495249"/>
                  </a:lnTo>
                  <a:lnTo>
                    <a:pt x="207434" y="492122"/>
                  </a:lnTo>
                  <a:lnTo>
                    <a:pt x="235712" y="487063"/>
                  </a:lnTo>
                  <a:lnTo>
                    <a:pt x="262392" y="479171"/>
                  </a:lnTo>
                  <a:lnTo>
                    <a:pt x="290618" y="467762"/>
                  </a:lnTo>
                  <a:lnTo>
                    <a:pt x="318404" y="454224"/>
                  </a:lnTo>
                  <a:lnTo>
                    <a:pt x="353932" y="431475"/>
                  </a:lnTo>
                  <a:lnTo>
                    <a:pt x="390896" y="402815"/>
                  </a:lnTo>
                  <a:lnTo>
                    <a:pt x="427812" y="368736"/>
                  </a:lnTo>
                  <a:lnTo>
                    <a:pt x="459729" y="335965"/>
                  </a:lnTo>
                  <a:lnTo>
                    <a:pt x="484802" y="299822"/>
                  </a:lnTo>
                  <a:lnTo>
                    <a:pt x="501637" y="262302"/>
                  </a:lnTo>
                  <a:lnTo>
                    <a:pt x="507379" y="224372"/>
                  </a:lnTo>
                  <a:lnTo>
                    <a:pt x="508233" y="187170"/>
                  </a:lnTo>
                  <a:lnTo>
                    <a:pt x="502654" y="153475"/>
                  </a:lnTo>
                  <a:lnTo>
                    <a:pt x="489805" y="117904"/>
                  </a:lnTo>
                  <a:lnTo>
                    <a:pt x="469442" y="86386"/>
                  </a:lnTo>
                  <a:lnTo>
                    <a:pt x="441490" y="60583"/>
                  </a:lnTo>
                  <a:lnTo>
                    <a:pt x="406771" y="37698"/>
                  </a:lnTo>
                  <a:lnTo>
                    <a:pt x="382164" y="25453"/>
                  </a:lnTo>
                  <a:lnTo>
                    <a:pt x="352600" y="16625"/>
                  </a:lnTo>
                  <a:lnTo>
                    <a:pt x="319705" y="10724"/>
                  </a:lnTo>
                  <a:lnTo>
                    <a:pt x="285328" y="8103"/>
                  </a:lnTo>
                  <a:lnTo>
                    <a:pt x="252553" y="9195"/>
                  </a:lnTo>
                  <a:lnTo>
                    <a:pt x="220206" y="13350"/>
                  </a:lnTo>
                  <a:lnTo>
                    <a:pt x="186074" y="20841"/>
                  </a:lnTo>
                  <a:lnTo>
                    <a:pt x="153407" y="29815"/>
                  </a:lnTo>
                  <a:lnTo>
                    <a:pt x="124494" y="38600"/>
                  </a:lnTo>
                  <a:lnTo>
                    <a:pt x="83077" y="5172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Potential energy is stored energy</a:t>
            </a:r>
          </a:p>
          <a:p>
            <a:endParaRPr lang="en-US" dirty="0" smtClean="0"/>
          </a:p>
          <a:p>
            <a:r>
              <a:rPr lang="en-US" dirty="0" smtClean="0"/>
              <a:t>Kinetic energy is energy in motion</a:t>
            </a:r>
            <a:endParaRPr lang="en-US" dirty="0"/>
          </a:p>
        </p:txBody>
      </p:sp>
      <p:sp>
        <p:nvSpPr>
          <p:cNvPr id="4" name="SMARTInkShape-435"/>
          <p:cNvSpPr/>
          <p:nvPr/>
        </p:nvSpPr>
        <p:spPr>
          <a:xfrm>
            <a:off x="3924300" y="2369820"/>
            <a:ext cx="1270945" cy="12011"/>
          </a:xfrm>
          <a:custGeom>
            <a:avLst/>
            <a:gdLst/>
            <a:ahLst/>
            <a:cxnLst/>
            <a:rect l="0" t="0" r="0" b="0"/>
            <a:pathLst>
              <a:path w="1270945" h="12011">
                <a:moveTo>
                  <a:pt x="0" y="0"/>
                </a:moveTo>
                <a:lnTo>
                  <a:pt x="32575" y="846"/>
                </a:lnTo>
                <a:lnTo>
                  <a:pt x="63631" y="6031"/>
                </a:lnTo>
                <a:lnTo>
                  <a:pt x="94489" y="7149"/>
                </a:lnTo>
                <a:lnTo>
                  <a:pt x="130443" y="7480"/>
                </a:lnTo>
                <a:lnTo>
                  <a:pt x="156188" y="7557"/>
                </a:lnTo>
                <a:lnTo>
                  <a:pt x="184563" y="7592"/>
                </a:lnTo>
                <a:lnTo>
                  <a:pt x="216365" y="7607"/>
                </a:lnTo>
                <a:lnTo>
                  <a:pt x="249409" y="7614"/>
                </a:lnTo>
                <a:lnTo>
                  <a:pt x="281028" y="7617"/>
                </a:lnTo>
                <a:lnTo>
                  <a:pt x="316530" y="7618"/>
                </a:lnTo>
                <a:lnTo>
                  <a:pt x="335480" y="7619"/>
                </a:lnTo>
                <a:lnTo>
                  <a:pt x="354886" y="7619"/>
                </a:lnTo>
                <a:lnTo>
                  <a:pt x="374597" y="7619"/>
                </a:lnTo>
                <a:lnTo>
                  <a:pt x="394511" y="7619"/>
                </a:lnTo>
                <a:lnTo>
                  <a:pt x="414561" y="7619"/>
                </a:lnTo>
                <a:lnTo>
                  <a:pt x="434700" y="7620"/>
                </a:lnTo>
                <a:lnTo>
                  <a:pt x="454900" y="7620"/>
                </a:lnTo>
                <a:lnTo>
                  <a:pt x="475986" y="7620"/>
                </a:lnTo>
                <a:lnTo>
                  <a:pt x="497664" y="7620"/>
                </a:lnTo>
                <a:lnTo>
                  <a:pt x="519736" y="7620"/>
                </a:lnTo>
                <a:lnTo>
                  <a:pt x="542070" y="7620"/>
                </a:lnTo>
                <a:lnTo>
                  <a:pt x="564580" y="7620"/>
                </a:lnTo>
                <a:lnTo>
                  <a:pt x="587207" y="7620"/>
                </a:lnTo>
                <a:lnTo>
                  <a:pt x="610758" y="8466"/>
                </a:lnTo>
                <a:lnTo>
                  <a:pt x="634925" y="9877"/>
                </a:lnTo>
                <a:lnTo>
                  <a:pt x="659503" y="11665"/>
                </a:lnTo>
                <a:lnTo>
                  <a:pt x="684355" y="12010"/>
                </a:lnTo>
                <a:lnTo>
                  <a:pt x="709390" y="11393"/>
                </a:lnTo>
                <a:lnTo>
                  <a:pt x="734547" y="10135"/>
                </a:lnTo>
                <a:lnTo>
                  <a:pt x="759784" y="9297"/>
                </a:lnTo>
                <a:lnTo>
                  <a:pt x="785076" y="8737"/>
                </a:lnTo>
                <a:lnTo>
                  <a:pt x="810404" y="8365"/>
                </a:lnTo>
                <a:lnTo>
                  <a:pt x="836603" y="8117"/>
                </a:lnTo>
                <a:lnTo>
                  <a:pt x="863382" y="7951"/>
                </a:lnTo>
                <a:lnTo>
                  <a:pt x="890547" y="7840"/>
                </a:lnTo>
                <a:lnTo>
                  <a:pt x="917972" y="7767"/>
                </a:lnTo>
                <a:lnTo>
                  <a:pt x="945567" y="7718"/>
                </a:lnTo>
                <a:lnTo>
                  <a:pt x="973278" y="7685"/>
                </a:lnTo>
                <a:lnTo>
                  <a:pt x="1001065" y="7663"/>
                </a:lnTo>
                <a:lnTo>
                  <a:pt x="1028903" y="7649"/>
                </a:lnTo>
                <a:lnTo>
                  <a:pt x="1056775" y="7639"/>
                </a:lnTo>
                <a:lnTo>
                  <a:pt x="1085517" y="7632"/>
                </a:lnTo>
                <a:lnTo>
                  <a:pt x="1114837" y="7628"/>
                </a:lnTo>
                <a:lnTo>
                  <a:pt x="1144545" y="7625"/>
                </a:lnTo>
                <a:lnTo>
                  <a:pt x="1174510" y="7623"/>
                </a:lnTo>
                <a:lnTo>
                  <a:pt x="1204646" y="7622"/>
                </a:lnTo>
                <a:lnTo>
                  <a:pt x="1234897" y="7621"/>
                </a:lnTo>
                <a:lnTo>
                  <a:pt x="1265225" y="7621"/>
                </a:lnTo>
                <a:lnTo>
                  <a:pt x="1270944" y="7621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436"/>
          <p:cNvSpPr/>
          <p:nvPr/>
        </p:nvSpPr>
        <p:spPr>
          <a:xfrm>
            <a:off x="5036819" y="3398643"/>
            <a:ext cx="1950721" cy="68458"/>
          </a:xfrm>
          <a:custGeom>
            <a:avLst/>
            <a:gdLst/>
            <a:ahLst/>
            <a:cxnLst/>
            <a:rect l="0" t="0" r="0" b="0"/>
            <a:pathLst>
              <a:path w="1950721" h="68458">
                <a:moveTo>
                  <a:pt x="0" y="68457"/>
                </a:moveTo>
                <a:lnTo>
                  <a:pt x="33772" y="68457"/>
                </a:lnTo>
                <a:lnTo>
                  <a:pt x="68521" y="67610"/>
                </a:lnTo>
                <a:lnTo>
                  <a:pt x="102138" y="64411"/>
                </a:lnTo>
                <a:lnTo>
                  <a:pt x="137400" y="62425"/>
                </a:lnTo>
                <a:lnTo>
                  <a:pt x="173673" y="60696"/>
                </a:lnTo>
                <a:lnTo>
                  <a:pt x="192830" y="59049"/>
                </a:lnTo>
                <a:lnTo>
                  <a:pt x="212373" y="57105"/>
                </a:lnTo>
                <a:lnTo>
                  <a:pt x="233022" y="55809"/>
                </a:lnTo>
                <a:lnTo>
                  <a:pt x="254408" y="54945"/>
                </a:lnTo>
                <a:lnTo>
                  <a:pt x="276286" y="54369"/>
                </a:lnTo>
                <a:lnTo>
                  <a:pt x="298490" y="53138"/>
                </a:lnTo>
                <a:lnTo>
                  <a:pt x="320914" y="51471"/>
                </a:lnTo>
                <a:lnTo>
                  <a:pt x="343483" y="49513"/>
                </a:lnTo>
                <a:lnTo>
                  <a:pt x="366149" y="47361"/>
                </a:lnTo>
                <a:lnTo>
                  <a:pt x="388880" y="45080"/>
                </a:lnTo>
                <a:lnTo>
                  <a:pt x="411653" y="42712"/>
                </a:lnTo>
                <a:lnTo>
                  <a:pt x="435302" y="41133"/>
                </a:lnTo>
                <a:lnTo>
                  <a:pt x="459535" y="40081"/>
                </a:lnTo>
                <a:lnTo>
                  <a:pt x="484157" y="39380"/>
                </a:lnTo>
                <a:lnTo>
                  <a:pt x="509038" y="38065"/>
                </a:lnTo>
                <a:lnTo>
                  <a:pt x="534092" y="36342"/>
                </a:lnTo>
                <a:lnTo>
                  <a:pt x="559261" y="34347"/>
                </a:lnTo>
                <a:lnTo>
                  <a:pt x="585355" y="33017"/>
                </a:lnTo>
                <a:lnTo>
                  <a:pt x="612063" y="32130"/>
                </a:lnTo>
                <a:lnTo>
                  <a:pt x="639182" y="31539"/>
                </a:lnTo>
                <a:lnTo>
                  <a:pt x="666575" y="31145"/>
                </a:lnTo>
                <a:lnTo>
                  <a:pt x="694150" y="30882"/>
                </a:lnTo>
                <a:lnTo>
                  <a:pt x="721847" y="30707"/>
                </a:lnTo>
                <a:lnTo>
                  <a:pt x="748778" y="29743"/>
                </a:lnTo>
                <a:lnTo>
                  <a:pt x="775199" y="28255"/>
                </a:lnTo>
                <a:lnTo>
                  <a:pt x="801279" y="26415"/>
                </a:lnTo>
                <a:lnTo>
                  <a:pt x="828826" y="24342"/>
                </a:lnTo>
                <a:lnTo>
                  <a:pt x="857352" y="22114"/>
                </a:lnTo>
                <a:lnTo>
                  <a:pt x="886527" y="19781"/>
                </a:lnTo>
                <a:lnTo>
                  <a:pt x="916139" y="18226"/>
                </a:lnTo>
                <a:lnTo>
                  <a:pt x="946039" y="17190"/>
                </a:lnTo>
                <a:lnTo>
                  <a:pt x="976133" y="16498"/>
                </a:lnTo>
                <a:lnTo>
                  <a:pt x="1007202" y="15191"/>
                </a:lnTo>
                <a:lnTo>
                  <a:pt x="1038922" y="13473"/>
                </a:lnTo>
                <a:lnTo>
                  <a:pt x="1071074" y="11481"/>
                </a:lnTo>
                <a:lnTo>
                  <a:pt x="1103517" y="9306"/>
                </a:lnTo>
                <a:lnTo>
                  <a:pt x="1136151" y="7009"/>
                </a:lnTo>
                <a:lnTo>
                  <a:pt x="1168914" y="4632"/>
                </a:lnTo>
                <a:lnTo>
                  <a:pt x="1201763" y="3047"/>
                </a:lnTo>
                <a:lnTo>
                  <a:pt x="1234669" y="1990"/>
                </a:lnTo>
                <a:lnTo>
                  <a:pt x="1267613" y="1285"/>
                </a:lnTo>
                <a:lnTo>
                  <a:pt x="1300582" y="816"/>
                </a:lnTo>
                <a:lnTo>
                  <a:pt x="1333568" y="503"/>
                </a:lnTo>
                <a:lnTo>
                  <a:pt x="1366566" y="294"/>
                </a:lnTo>
                <a:lnTo>
                  <a:pt x="1400417" y="155"/>
                </a:lnTo>
                <a:lnTo>
                  <a:pt x="1434838" y="62"/>
                </a:lnTo>
                <a:lnTo>
                  <a:pt x="1469639" y="0"/>
                </a:lnTo>
                <a:lnTo>
                  <a:pt x="1503846" y="806"/>
                </a:lnTo>
                <a:lnTo>
                  <a:pt x="1537657" y="2189"/>
                </a:lnTo>
                <a:lnTo>
                  <a:pt x="1571206" y="3958"/>
                </a:lnTo>
                <a:lnTo>
                  <a:pt x="1604577" y="5984"/>
                </a:lnTo>
                <a:lnTo>
                  <a:pt x="1637832" y="8182"/>
                </a:lnTo>
                <a:lnTo>
                  <a:pt x="1671007" y="10493"/>
                </a:lnTo>
                <a:lnTo>
                  <a:pt x="1703285" y="12881"/>
                </a:lnTo>
                <a:lnTo>
                  <a:pt x="1734964" y="15319"/>
                </a:lnTo>
                <a:lnTo>
                  <a:pt x="1766243" y="17792"/>
                </a:lnTo>
                <a:lnTo>
                  <a:pt x="1795562" y="21133"/>
                </a:lnTo>
                <a:lnTo>
                  <a:pt x="1823575" y="25054"/>
                </a:lnTo>
                <a:lnTo>
                  <a:pt x="1850717" y="29362"/>
                </a:lnTo>
                <a:lnTo>
                  <a:pt x="1873891" y="32234"/>
                </a:lnTo>
                <a:lnTo>
                  <a:pt x="1894421" y="34148"/>
                </a:lnTo>
                <a:lnTo>
                  <a:pt x="1925698" y="36275"/>
                </a:lnTo>
                <a:lnTo>
                  <a:pt x="1950720" y="37976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SMARTInkShape-Group95"/>
          <p:cNvGrpSpPr/>
          <p:nvPr/>
        </p:nvGrpSpPr>
        <p:grpSpPr>
          <a:xfrm>
            <a:off x="1928215" y="2446019"/>
            <a:ext cx="2498829" cy="417379"/>
            <a:chOff x="1928215" y="2446019"/>
            <a:chExt cx="2498829" cy="417379"/>
          </a:xfrm>
        </p:grpSpPr>
        <p:sp>
          <p:nvSpPr>
            <p:cNvPr id="6" name="SMARTInkShape-437"/>
            <p:cNvSpPr/>
            <p:nvPr/>
          </p:nvSpPr>
          <p:spPr>
            <a:xfrm>
              <a:off x="4267200" y="2561262"/>
              <a:ext cx="159844" cy="200389"/>
            </a:xfrm>
            <a:custGeom>
              <a:avLst/>
              <a:gdLst/>
              <a:ahLst/>
              <a:cxnLst/>
              <a:rect l="0" t="0" r="0" b="0"/>
              <a:pathLst>
                <a:path w="159844" h="200389">
                  <a:moveTo>
                    <a:pt x="0" y="21918"/>
                  </a:moveTo>
                  <a:lnTo>
                    <a:pt x="10605" y="21918"/>
                  </a:lnTo>
                  <a:lnTo>
                    <a:pt x="12997" y="23611"/>
                  </a:lnTo>
                  <a:lnTo>
                    <a:pt x="25439" y="39084"/>
                  </a:lnTo>
                  <a:lnTo>
                    <a:pt x="28239" y="49021"/>
                  </a:lnTo>
                  <a:lnTo>
                    <a:pt x="30184" y="83436"/>
                  </a:lnTo>
                  <a:lnTo>
                    <a:pt x="28164" y="113468"/>
                  </a:lnTo>
                  <a:lnTo>
                    <a:pt x="18321" y="151472"/>
                  </a:lnTo>
                  <a:lnTo>
                    <a:pt x="13591" y="177425"/>
                  </a:lnTo>
                  <a:lnTo>
                    <a:pt x="9388" y="188220"/>
                  </a:lnTo>
                  <a:lnTo>
                    <a:pt x="7559" y="194043"/>
                  </a:lnTo>
                  <a:lnTo>
                    <a:pt x="3924" y="199453"/>
                  </a:lnTo>
                  <a:lnTo>
                    <a:pt x="2616" y="200388"/>
                  </a:lnTo>
                  <a:lnTo>
                    <a:pt x="1744" y="200165"/>
                  </a:lnTo>
                  <a:lnTo>
                    <a:pt x="344" y="197768"/>
                  </a:lnTo>
                  <a:lnTo>
                    <a:pt x="914" y="184280"/>
                  </a:lnTo>
                  <a:lnTo>
                    <a:pt x="10614" y="150763"/>
                  </a:lnTo>
                  <a:lnTo>
                    <a:pt x="20409" y="114757"/>
                  </a:lnTo>
                  <a:lnTo>
                    <a:pt x="27966" y="85079"/>
                  </a:lnTo>
                  <a:lnTo>
                    <a:pt x="36414" y="55684"/>
                  </a:lnTo>
                  <a:lnTo>
                    <a:pt x="54010" y="24824"/>
                  </a:lnTo>
                  <a:lnTo>
                    <a:pt x="68778" y="9796"/>
                  </a:lnTo>
                  <a:lnTo>
                    <a:pt x="78828" y="3830"/>
                  </a:lnTo>
                  <a:lnTo>
                    <a:pt x="99077" y="0"/>
                  </a:lnTo>
                  <a:lnTo>
                    <a:pt x="109227" y="323"/>
                  </a:lnTo>
                  <a:lnTo>
                    <a:pt x="119383" y="3289"/>
                  </a:lnTo>
                  <a:lnTo>
                    <a:pt x="134621" y="13764"/>
                  </a:lnTo>
                  <a:lnTo>
                    <a:pt x="149860" y="31637"/>
                  </a:lnTo>
                  <a:lnTo>
                    <a:pt x="155504" y="45711"/>
                  </a:lnTo>
                  <a:lnTo>
                    <a:pt x="159128" y="75442"/>
                  </a:lnTo>
                  <a:lnTo>
                    <a:pt x="159843" y="111011"/>
                  </a:lnTo>
                  <a:lnTo>
                    <a:pt x="157727" y="141116"/>
                  </a:lnTo>
                  <a:lnTo>
                    <a:pt x="146836" y="177852"/>
                  </a:lnTo>
                  <a:lnTo>
                    <a:pt x="144780" y="19717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38"/>
            <p:cNvSpPr/>
            <p:nvPr/>
          </p:nvSpPr>
          <p:spPr>
            <a:xfrm>
              <a:off x="4050979" y="2598419"/>
              <a:ext cx="177523" cy="159607"/>
            </a:xfrm>
            <a:custGeom>
              <a:avLst/>
              <a:gdLst/>
              <a:ahLst/>
              <a:cxnLst/>
              <a:rect l="0" t="0" r="0" b="0"/>
              <a:pathLst>
                <a:path w="177523" h="159607">
                  <a:moveTo>
                    <a:pt x="140021" y="0"/>
                  </a:moveTo>
                  <a:lnTo>
                    <a:pt x="111005" y="847"/>
                  </a:lnTo>
                  <a:lnTo>
                    <a:pt x="92477" y="6931"/>
                  </a:lnTo>
                  <a:lnTo>
                    <a:pt x="60006" y="28519"/>
                  </a:lnTo>
                  <a:lnTo>
                    <a:pt x="33434" y="50068"/>
                  </a:lnTo>
                  <a:lnTo>
                    <a:pt x="13258" y="82923"/>
                  </a:lnTo>
                  <a:lnTo>
                    <a:pt x="869" y="114123"/>
                  </a:lnTo>
                  <a:lnTo>
                    <a:pt x="0" y="127204"/>
                  </a:lnTo>
                  <a:lnTo>
                    <a:pt x="954" y="133063"/>
                  </a:lnTo>
                  <a:lnTo>
                    <a:pt x="6529" y="144088"/>
                  </a:lnTo>
                  <a:lnTo>
                    <a:pt x="10386" y="149399"/>
                  </a:lnTo>
                  <a:lnTo>
                    <a:pt x="19188" y="155300"/>
                  </a:lnTo>
                  <a:lnTo>
                    <a:pt x="30437" y="157922"/>
                  </a:lnTo>
                  <a:lnTo>
                    <a:pt x="62996" y="159606"/>
                  </a:lnTo>
                  <a:lnTo>
                    <a:pt x="86436" y="157640"/>
                  </a:lnTo>
                  <a:lnTo>
                    <a:pt x="121157" y="145345"/>
                  </a:lnTo>
                  <a:lnTo>
                    <a:pt x="154114" y="121660"/>
                  </a:lnTo>
                  <a:lnTo>
                    <a:pt x="167903" y="106603"/>
                  </a:lnTo>
                  <a:lnTo>
                    <a:pt x="171309" y="101549"/>
                  </a:lnTo>
                  <a:lnTo>
                    <a:pt x="176102" y="82300"/>
                  </a:lnTo>
                  <a:lnTo>
                    <a:pt x="177522" y="64555"/>
                  </a:lnTo>
                  <a:lnTo>
                    <a:pt x="173339" y="53809"/>
                  </a:lnTo>
                  <a:lnTo>
                    <a:pt x="152886" y="28414"/>
                  </a:lnTo>
                  <a:lnTo>
                    <a:pt x="117161" y="76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39"/>
            <p:cNvSpPr/>
            <p:nvPr/>
          </p:nvSpPr>
          <p:spPr>
            <a:xfrm>
              <a:off x="4016054" y="2537459"/>
              <a:ext cx="14927" cy="22861"/>
            </a:xfrm>
            <a:custGeom>
              <a:avLst/>
              <a:gdLst/>
              <a:ahLst/>
              <a:cxnLst/>
              <a:rect l="0" t="0" r="0" b="0"/>
              <a:pathLst>
                <a:path w="14927" h="22861">
                  <a:moveTo>
                    <a:pt x="7305" y="0"/>
                  </a:moveTo>
                  <a:lnTo>
                    <a:pt x="745" y="0"/>
                  </a:lnTo>
                  <a:lnTo>
                    <a:pt x="392" y="847"/>
                  </a:lnTo>
                  <a:lnTo>
                    <a:pt x="0" y="4046"/>
                  </a:lnTo>
                  <a:lnTo>
                    <a:pt x="2083" y="8289"/>
                  </a:lnTo>
                  <a:lnTo>
                    <a:pt x="4985" y="12998"/>
                  </a:lnTo>
                  <a:lnTo>
                    <a:pt x="6274" y="17913"/>
                  </a:lnTo>
                  <a:lnTo>
                    <a:pt x="7464" y="19562"/>
                  </a:lnTo>
                  <a:lnTo>
                    <a:pt x="9105" y="20661"/>
                  </a:lnTo>
                  <a:lnTo>
                    <a:pt x="14926" y="228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40"/>
            <p:cNvSpPr/>
            <p:nvPr/>
          </p:nvSpPr>
          <p:spPr>
            <a:xfrm>
              <a:off x="3985582" y="2621280"/>
              <a:ext cx="22538" cy="174643"/>
            </a:xfrm>
            <a:custGeom>
              <a:avLst/>
              <a:gdLst/>
              <a:ahLst/>
              <a:cxnLst/>
              <a:rect l="0" t="0" r="0" b="0"/>
              <a:pathLst>
                <a:path w="22538" h="174643">
                  <a:moveTo>
                    <a:pt x="22537" y="0"/>
                  </a:moveTo>
                  <a:lnTo>
                    <a:pt x="21691" y="19080"/>
                  </a:lnTo>
                  <a:lnTo>
                    <a:pt x="15977" y="47396"/>
                  </a:lnTo>
                  <a:lnTo>
                    <a:pt x="12799" y="84040"/>
                  </a:lnTo>
                  <a:lnTo>
                    <a:pt x="8022" y="121949"/>
                  </a:lnTo>
                  <a:lnTo>
                    <a:pt x="5183" y="150147"/>
                  </a:lnTo>
                  <a:lnTo>
                    <a:pt x="0" y="173176"/>
                  </a:lnTo>
                  <a:lnTo>
                    <a:pt x="739" y="173871"/>
                  </a:lnTo>
                  <a:lnTo>
                    <a:pt x="3818" y="174642"/>
                  </a:lnTo>
                  <a:lnTo>
                    <a:pt x="4978" y="174002"/>
                  </a:lnTo>
                  <a:lnTo>
                    <a:pt x="5751" y="172727"/>
                  </a:lnTo>
                  <a:lnTo>
                    <a:pt x="7298" y="1676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41"/>
            <p:cNvSpPr/>
            <p:nvPr/>
          </p:nvSpPr>
          <p:spPr>
            <a:xfrm>
              <a:off x="3726180" y="2644140"/>
              <a:ext cx="182880" cy="30480"/>
            </a:xfrm>
            <a:custGeom>
              <a:avLst/>
              <a:gdLst/>
              <a:ahLst/>
              <a:cxnLst/>
              <a:rect l="0" t="0" r="0" b="0"/>
              <a:pathLst>
                <a:path w="182880" h="30480">
                  <a:moveTo>
                    <a:pt x="0" y="30479"/>
                  </a:moveTo>
                  <a:lnTo>
                    <a:pt x="12167" y="29633"/>
                  </a:lnTo>
                  <a:lnTo>
                    <a:pt x="33133" y="24448"/>
                  </a:lnTo>
                  <a:lnTo>
                    <a:pt x="65529" y="19128"/>
                  </a:lnTo>
                  <a:lnTo>
                    <a:pt x="94581" y="12347"/>
                  </a:lnTo>
                  <a:lnTo>
                    <a:pt x="124638" y="9020"/>
                  </a:lnTo>
                  <a:lnTo>
                    <a:pt x="159037" y="3989"/>
                  </a:lnTo>
                  <a:lnTo>
                    <a:pt x="18287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42"/>
            <p:cNvSpPr/>
            <p:nvPr/>
          </p:nvSpPr>
          <p:spPr>
            <a:xfrm>
              <a:off x="3781730" y="2446019"/>
              <a:ext cx="27209" cy="333271"/>
            </a:xfrm>
            <a:custGeom>
              <a:avLst/>
              <a:gdLst/>
              <a:ahLst/>
              <a:cxnLst/>
              <a:rect l="0" t="0" r="0" b="0"/>
              <a:pathLst>
                <a:path w="27209" h="333271">
                  <a:moveTo>
                    <a:pt x="13029" y="0"/>
                  </a:moveTo>
                  <a:lnTo>
                    <a:pt x="17074" y="0"/>
                  </a:lnTo>
                  <a:lnTo>
                    <a:pt x="18266" y="847"/>
                  </a:lnTo>
                  <a:lnTo>
                    <a:pt x="19061" y="2258"/>
                  </a:lnTo>
                  <a:lnTo>
                    <a:pt x="27183" y="28740"/>
                  </a:lnTo>
                  <a:lnTo>
                    <a:pt x="27208" y="59739"/>
                  </a:lnTo>
                  <a:lnTo>
                    <a:pt x="22196" y="95715"/>
                  </a:lnTo>
                  <a:lnTo>
                    <a:pt x="18850" y="130807"/>
                  </a:lnTo>
                  <a:lnTo>
                    <a:pt x="12496" y="168016"/>
                  </a:lnTo>
                  <a:lnTo>
                    <a:pt x="5252" y="203594"/>
                  </a:lnTo>
                  <a:lnTo>
                    <a:pt x="0" y="237842"/>
                  </a:lnTo>
                  <a:lnTo>
                    <a:pt x="702" y="270285"/>
                  </a:lnTo>
                  <a:lnTo>
                    <a:pt x="4790" y="305806"/>
                  </a:lnTo>
                  <a:lnTo>
                    <a:pt x="5328" y="328493"/>
                  </a:lnTo>
                  <a:lnTo>
                    <a:pt x="6202" y="330756"/>
                  </a:lnTo>
                  <a:lnTo>
                    <a:pt x="7631" y="332264"/>
                  </a:lnTo>
                  <a:lnTo>
                    <a:pt x="9430" y="333270"/>
                  </a:lnTo>
                  <a:lnTo>
                    <a:pt x="10630" y="333093"/>
                  </a:lnTo>
                  <a:lnTo>
                    <a:pt x="11430" y="332129"/>
                  </a:lnTo>
                  <a:lnTo>
                    <a:pt x="12319" y="328800"/>
                  </a:lnTo>
                  <a:lnTo>
                    <a:pt x="13029" y="3200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43"/>
            <p:cNvSpPr/>
            <p:nvPr/>
          </p:nvSpPr>
          <p:spPr>
            <a:xfrm>
              <a:off x="3521331" y="2644140"/>
              <a:ext cx="158199" cy="159275"/>
            </a:xfrm>
            <a:custGeom>
              <a:avLst/>
              <a:gdLst/>
              <a:ahLst/>
              <a:cxnLst/>
              <a:rect l="0" t="0" r="0" b="0"/>
              <a:pathLst>
                <a:path w="158199" h="159275">
                  <a:moveTo>
                    <a:pt x="121028" y="15240"/>
                  </a:moveTo>
                  <a:lnTo>
                    <a:pt x="116983" y="11194"/>
                  </a:lnTo>
                  <a:lnTo>
                    <a:pt x="112740" y="9208"/>
                  </a:lnTo>
                  <a:lnTo>
                    <a:pt x="99071" y="7933"/>
                  </a:lnTo>
                  <a:lnTo>
                    <a:pt x="84984" y="11757"/>
                  </a:lnTo>
                  <a:lnTo>
                    <a:pt x="65053" y="21482"/>
                  </a:lnTo>
                  <a:lnTo>
                    <a:pt x="49880" y="34963"/>
                  </a:lnTo>
                  <a:lnTo>
                    <a:pt x="24505" y="69170"/>
                  </a:lnTo>
                  <a:lnTo>
                    <a:pt x="5881" y="99176"/>
                  </a:lnTo>
                  <a:lnTo>
                    <a:pt x="0" y="133130"/>
                  </a:lnTo>
                  <a:lnTo>
                    <a:pt x="1762" y="141860"/>
                  </a:lnTo>
                  <a:lnTo>
                    <a:pt x="3418" y="145373"/>
                  </a:lnTo>
                  <a:lnTo>
                    <a:pt x="9773" y="151535"/>
                  </a:lnTo>
                  <a:lnTo>
                    <a:pt x="18242" y="156248"/>
                  </a:lnTo>
                  <a:lnTo>
                    <a:pt x="39734" y="159274"/>
                  </a:lnTo>
                  <a:lnTo>
                    <a:pt x="60817" y="157541"/>
                  </a:lnTo>
                  <a:lnTo>
                    <a:pt x="83150" y="149407"/>
                  </a:lnTo>
                  <a:lnTo>
                    <a:pt x="120211" y="125759"/>
                  </a:lnTo>
                  <a:lnTo>
                    <a:pt x="148527" y="90942"/>
                  </a:lnTo>
                  <a:lnTo>
                    <a:pt x="154417" y="75978"/>
                  </a:lnTo>
                  <a:lnTo>
                    <a:pt x="158198" y="49721"/>
                  </a:lnTo>
                  <a:lnTo>
                    <a:pt x="156457" y="41007"/>
                  </a:lnTo>
                  <a:lnTo>
                    <a:pt x="148441" y="24469"/>
                  </a:lnTo>
                  <a:lnTo>
                    <a:pt x="141396" y="17083"/>
                  </a:lnTo>
                  <a:lnTo>
                    <a:pt x="132621" y="11826"/>
                  </a:lnTo>
                  <a:lnTo>
                    <a:pt x="98104" y="1834"/>
                  </a:lnTo>
                  <a:lnTo>
                    <a:pt x="82928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44"/>
            <p:cNvSpPr/>
            <p:nvPr/>
          </p:nvSpPr>
          <p:spPr>
            <a:xfrm>
              <a:off x="3108990" y="2606753"/>
              <a:ext cx="342870" cy="227888"/>
            </a:xfrm>
            <a:custGeom>
              <a:avLst/>
              <a:gdLst/>
              <a:ahLst/>
              <a:cxnLst/>
              <a:rect l="0" t="0" r="0" b="0"/>
              <a:pathLst>
                <a:path w="342870" h="227888">
                  <a:moveTo>
                    <a:pt x="22829" y="75487"/>
                  </a:moveTo>
                  <a:lnTo>
                    <a:pt x="21983" y="101978"/>
                  </a:lnTo>
                  <a:lnTo>
                    <a:pt x="15069" y="136699"/>
                  </a:lnTo>
                  <a:lnTo>
                    <a:pt x="5844" y="174412"/>
                  </a:lnTo>
                  <a:lnTo>
                    <a:pt x="0" y="197235"/>
                  </a:lnTo>
                  <a:lnTo>
                    <a:pt x="818" y="165318"/>
                  </a:lnTo>
                  <a:lnTo>
                    <a:pt x="8259" y="133871"/>
                  </a:lnTo>
                  <a:lnTo>
                    <a:pt x="15408" y="105203"/>
                  </a:lnTo>
                  <a:lnTo>
                    <a:pt x="25146" y="77518"/>
                  </a:lnTo>
                  <a:lnTo>
                    <a:pt x="43607" y="45408"/>
                  </a:lnTo>
                  <a:lnTo>
                    <a:pt x="68797" y="16299"/>
                  </a:lnTo>
                  <a:lnTo>
                    <a:pt x="80231" y="7412"/>
                  </a:lnTo>
                  <a:lnTo>
                    <a:pt x="93214" y="2898"/>
                  </a:lnTo>
                  <a:lnTo>
                    <a:pt x="118201" y="0"/>
                  </a:lnTo>
                  <a:lnTo>
                    <a:pt x="131256" y="4119"/>
                  </a:lnTo>
                  <a:lnTo>
                    <a:pt x="150630" y="15958"/>
                  </a:lnTo>
                  <a:lnTo>
                    <a:pt x="160910" y="26170"/>
                  </a:lnTo>
                  <a:lnTo>
                    <a:pt x="171457" y="47045"/>
                  </a:lnTo>
                  <a:lnTo>
                    <a:pt x="182606" y="84011"/>
                  </a:lnTo>
                  <a:lnTo>
                    <a:pt x="188916" y="115835"/>
                  </a:lnTo>
                  <a:lnTo>
                    <a:pt x="190265" y="149725"/>
                  </a:lnTo>
                  <a:lnTo>
                    <a:pt x="190466" y="180495"/>
                  </a:lnTo>
                  <a:lnTo>
                    <a:pt x="189621" y="181052"/>
                  </a:lnTo>
                  <a:lnTo>
                    <a:pt x="186423" y="181671"/>
                  </a:lnTo>
                  <a:lnTo>
                    <a:pt x="185232" y="180990"/>
                  </a:lnTo>
                  <a:lnTo>
                    <a:pt x="184438" y="179689"/>
                  </a:lnTo>
                  <a:lnTo>
                    <a:pt x="183909" y="177975"/>
                  </a:lnTo>
                  <a:lnTo>
                    <a:pt x="179118" y="171517"/>
                  </a:lnTo>
                  <a:lnTo>
                    <a:pt x="176382" y="156151"/>
                  </a:lnTo>
                  <a:lnTo>
                    <a:pt x="183670" y="120791"/>
                  </a:lnTo>
                  <a:lnTo>
                    <a:pt x="196504" y="83052"/>
                  </a:lnTo>
                  <a:lnTo>
                    <a:pt x="218870" y="49044"/>
                  </a:lnTo>
                  <a:lnTo>
                    <a:pt x="238821" y="33606"/>
                  </a:lnTo>
                  <a:lnTo>
                    <a:pt x="248930" y="27804"/>
                  </a:lnTo>
                  <a:lnTo>
                    <a:pt x="253996" y="26765"/>
                  </a:lnTo>
                  <a:lnTo>
                    <a:pt x="264142" y="27868"/>
                  </a:lnTo>
                  <a:lnTo>
                    <a:pt x="283606" y="35475"/>
                  </a:lnTo>
                  <a:lnTo>
                    <a:pt x="303289" y="51674"/>
                  </a:lnTo>
                  <a:lnTo>
                    <a:pt x="308345" y="63210"/>
                  </a:lnTo>
                  <a:lnTo>
                    <a:pt x="317094" y="99583"/>
                  </a:lnTo>
                  <a:lnTo>
                    <a:pt x="319434" y="134935"/>
                  </a:lnTo>
                  <a:lnTo>
                    <a:pt x="319896" y="166628"/>
                  </a:lnTo>
                  <a:lnTo>
                    <a:pt x="326026" y="202729"/>
                  </a:lnTo>
                  <a:lnTo>
                    <a:pt x="327763" y="212472"/>
                  </a:lnTo>
                  <a:lnTo>
                    <a:pt x="329412" y="215070"/>
                  </a:lnTo>
                  <a:lnTo>
                    <a:pt x="342869" y="22788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45"/>
            <p:cNvSpPr/>
            <p:nvPr/>
          </p:nvSpPr>
          <p:spPr>
            <a:xfrm>
              <a:off x="2547087" y="2651759"/>
              <a:ext cx="214197" cy="167050"/>
            </a:xfrm>
            <a:custGeom>
              <a:avLst/>
              <a:gdLst/>
              <a:ahLst/>
              <a:cxnLst/>
              <a:rect l="0" t="0" r="0" b="0"/>
              <a:pathLst>
                <a:path w="214197" h="167050">
                  <a:moveTo>
                    <a:pt x="173253" y="22860"/>
                  </a:moveTo>
                  <a:lnTo>
                    <a:pt x="169208" y="18815"/>
                  </a:lnTo>
                  <a:lnTo>
                    <a:pt x="162706" y="16829"/>
                  </a:lnTo>
                  <a:lnTo>
                    <a:pt x="149525" y="13453"/>
                  </a:lnTo>
                  <a:lnTo>
                    <a:pt x="134896" y="9349"/>
                  </a:lnTo>
                  <a:lnTo>
                    <a:pt x="103635" y="8695"/>
                  </a:lnTo>
                  <a:lnTo>
                    <a:pt x="66436" y="18257"/>
                  </a:lnTo>
                  <a:lnTo>
                    <a:pt x="34486" y="38832"/>
                  </a:lnTo>
                  <a:lnTo>
                    <a:pt x="21832" y="49432"/>
                  </a:lnTo>
                  <a:lnTo>
                    <a:pt x="9948" y="70527"/>
                  </a:lnTo>
                  <a:lnTo>
                    <a:pt x="605" y="105309"/>
                  </a:lnTo>
                  <a:lnTo>
                    <a:pt x="0" y="120464"/>
                  </a:lnTo>
                  <a:lnTo>
                    <a:pt x="2554" y="132844"/>
                  </a:lnTo>
                  <a:lnTo>
                    <a:pt x="12796" y="149334"/>
                  </a:lnTo>
                  <a:lnTo>
                    <a:pt x="26556" y="160899"/>
                  </a:lnTo>
                  <a:lnTo>
                    <a:pt x="38628" y="164645"/>
                  </a:lnTo>
                  <a:lnTo>
                    <a:pt x="71118" y="167049"/>
                  </a:lnTo>
                  <a:lnTo>
                    <a:pt x="96141" y="163420"/>
                  </a:lnTo>
                  <a:lnTo>
                    <a:pt x="132589" y="149372"/>
                  </a:lnTo>
                  <a:lnTo>
                    <a:pt x="165126" y="135308"/>
                  </a:lnTo>
                  <a:lnTo>
                    <a:pt x="179801" y="125331"/>
                  </a:lnTo>
                  <a:lnTo>
                    <a:pt x="200761" y="100487"/>
                  </a:lnTo>
                  <a:lnTo>
                    <a:pt x="213306" y="74977"/>
                  </a:lnTo>
                  <a:lnTo>
                    <a:pt x="214196" y="62674"/>
                  </a:lnTo>
                  <a:lnTo>
                    <a:pt x="207869" y="40979"/>
                  </a:lnTo>
                  <a:lnTo>
                    <a:pt x="200913" y="29546"/>
                  </a:lnTo>
                  <a:lnTo>
                    <a:pt x="168377" y="3415"/>
                  </a:lnTo>
                  <a:lnTo>
                    <a:pt x="158013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46"/>
            <p:cNvSpPr/>
            <p:nvPr/>
          </p:nvSpPr>
          <p:spPr>
            <a:xfrm>
              <a:off x="1928215" y="2454146"/>
              <a:ext cx="562487" cy="409252"/>
            </a:xfrm>
            <a:custGeom>
              <a:avLst/>
              <a:gdLst/>
              <a:ahLst/>
              <a:cxnLst/>
              <a:rect l="0" t="0" r="0" b="0"/>
              <a:pathLst>
                <a:path w="562487" h="409252">
                  <a:moveTo>
                    <a:pt x="98705" y="98554"/>
                  </a:moveTo>
                  <a:lnTo>
                    <a:pt x="91774" y="104637"/>
                  </a:lnTo>
                  <a:lnTo>
                    <a:pt x="80470" y="112397"/>
                  </a:lnTo>
                  <a:lnTo>
                    <a:pt x="71383" y="125892"/>
                  </a:lnTo>
                  <a:lnTo>
                    <a:pt x="60727" y="157294"/>
                  </a:lnTo>
                  <a:lnTo>
                    <a:pt x="53021" y="191594"/>
                  </a:lnTo>
                  <a:lnTo>
                    <a:pt x="47920" y="216951"/>
                  </a:lnTo>
                  <a:lnTo>
                    <a:pt x="42832" y="245155"/>
                  </a:lnTo>
                  <a:lnTo>
                    <a:pt x="35490" y="274623"/>
                  </a:lnTo>
                  <a:lnTo>
                    <a:pt x="27429" y="302960"/>
                  </a:lnTo>
                  <a:lnTo>
                    <a:pt x="18131" y="337953"/>
                  </a:lnTo>
                  <a:lnTo>
                    <a:pt x="9662" y="375602"/>
                  </a:lnTo>
                  <a:lnTo>
                    <a:pt x="7483" y="387633"/>
                  </a:lnTo>
                  <a:lnTo>
                    <a:pt x="0" y="409251"/>
                  </a:lnTo>
                  <a:lnTo>
                    <a:pt x="728" y="408979"/>
                  </a:lnTo>
                  <a:lnTo>
                    <a:pt x="3795" y="406418"/>
                  </a:lnTo>
                  <a:lnTo>
                    <a:pt x="5722" y="397942"/>
                  </a:lnTo>
                  <a:lnTo>
                    <a:pt x="11005" y="367760"/>
                  </a:lnTo>
                  <a:lnTo>
                    <a:pt x="21825" y="335046"/>
                  </a:lnTo>
                  <a:lnTo>
                    <a:pt x="28694" y="308648"/>
                  </a:lnTo>
                  <a:lnTo>
                    <a:pt x="35415" y="279982"/>
                  </a:lnTo>
                  <a:lnTo>
                    <a:pt x="44047" y="250309"/>
                  </a:lnTo>
                  <a:lnTo>
                    <a:pt x="51270" y="220187"/>
                  </a:lnTo>
                  <a:lnTo>
                    <a:pt x="58149" y="189866"/>
                  </a:lnTo>
                  <a:lnTo>
                    <a:pt x="66851" y="159457"/>
                  </a:lnTo>
                  <a:lnTo>
                    <a:pt x="74105" y="131266"/>
                  </a:lnTo>
                  <a:lnTo>
                    <a:pt x="82949" y="96111"/>
                  </a:lnTo>
                  <a:lnTo>
                    <a:pt x="93523" y="61476"/>
                  </a:lnTo>
                  <a:lnTo>
                    <a:pt x="98401" y="26254"/>
                  </a:lnTo>
                  <a:lnTo>
                    <a:pt x="98615" y="19370"/>
                  </a:lnTo>
                  <a:lnTo>
                    <a:pt x="99549" y="54321"/>
                  </a:lnTo>
                  <a:lnTo>
                    <a:pt x="106993" y="88123"/>
                  </a:lnTo>
                  <a:lnTo>
                    <a:pt x="114143" y="122839"/>
                  </a:lnTo>
                  <a:lnTo>
                    <a:pt x="119112" y="148293"/>
                  </a:lnTo>
                  <a:lnTo>
                    <a:pt x="124144" y="176540"/>
                  </a:lnTo>
                  <a:lnTo>
                    <a:pt x="131460" y="203770"/>
                  </a:lnTo>
                  <a:lnTo>
                    <a:pt x="147356" y="240642"/>
                  </a:lnTo>
                  <a:lnTo>
                    <a:pt x="168153" y="273016"/>
                  </a:lnTo>
                  <a:lnTo>
                    <a:pt x="201981" y="310251"/>
                  </a:lnTo>
                  <a:lnTo>
                    <a:pt x="231281" y="334281"/>
                  </a:lnTo>
                  <a:lnTo>
                    <a:pt x="265457" y="349397"/>
                  </a:lnTo>
                  <a:lnTo>
                    <a:pt x="302394" y="355193"/>
                  </a:lnTo>
                  <a:lnTo>
                    <a:pt x="340150" y="352865"/>
                  </a:lnTo>
                  <a:lnTo>
                    <a:pt x="378148" y="342768"/>
                  </a:lnTo>
                  <a:lnTo>
                    <a:pt x="412172" y="329052"/>
                  </a:lnTo>
                  <a:lnTo>
                    <a:pt x="447747" y="310218"/>
                  </a:lnTo>
                  <a:lnTo>
                    <a:pt x="481054" y="284506"/>
                  </a:lnTo>
                  <a:lnTo>
                    <a:pt x="508327" y="251394"/>
                  </a:lnTo>
                  <a:lnTo>
                    <a:pt x="532494" y="218817"/>
                  </a:lnTo>
                  <a:lnTo>
                    <a:pt x="545782" y="193490"/>
                  </a:lnTo>
                  <a:lnTo>
                    <a:pt x="555639" y="166148"/>
                  </a:lnTo>
                  <a:lnTo>
                    <a:pt x="560020" y="139884"/>
                  </a:lnTo>
                  <a:lnTo>
                    <a:pt x="562486" y="105343"/>
                  </a:lnTo>
                  <a:lnTo>
                    <a:pt x="558547" y="86331"/>
                  </a:lnTo>
                  <a:lnTo>
                    <a:pt x="546267" y="49384"/>
                  </a:lnTo>
                  <a:lnTo>
                    <a:pt x="536381" y="34085"/>
                  </a:lnTo>
                  <a:lnTo>
                    <a:pt x="501725" y="5260"/>
                  </a:lnTo>
                  <a:lnTo>
                    <a:pt x="493443" y="2056"/>
                  </a:lnTo>
                  <a:lnTo>
                    <a:pt x="478373" y="0"/>
                  </a:lnTo>
                  <a:lnTo>
                    <a:pt x="476277" y="678"/>
                  </a:lnTo>
                  <a:lnTo>
                    <a:pt x="474879" y="1976"/>
                  </a:lnTo>
                  <a:lnTo>
                    <a:pt x="472085" y="711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96"/>
          <p:cNvGrpSpPr/>
          <p:nvPr/>
        </p:nvGrpSpPr>
        <p:grpSpPr>
          <a:xfrm>
            <a:off x="2110841" y="3375659"/>
            <a:ext cx="1574162" cy="640082"/>
            <a:chOff x="2110841" y="3375659"/>
            <a:chExt cx="1574162" cy="640082"/>
          </a:xfrm>
        </p:grpSpPr>
        <p:sp>
          <p:nvSpPr>
            <p:cNvPr id="17" name="SMARTInkShape-447"/>
            <p:cNvSpPr/>
            <p:nvPr/>
          </p:nvSpPr>
          <p:spPr>
            <a:xfrm>
              <a:off x="3430849" y="3447975"/>
              <a:ext cx="254154" cy="567766"/>
            </a:xfrm>
            <a:custGeom>
              <a:avLst/>
              <a:gdLst/>
              <a:ahLst/>
              <a:cxnLst/>
              <a:rect l="0" t="0" r="0" b="0"/>
              <a:pathLst>
                <a:path w="254154" h="567766">
                  <a:moveTo>
                    <a:pt x="89591" y="49605"/>
                  </a:moveTo>
                  <a:lnTo>
                    <a:pt x="93636" y="45559"/>
                  </a:lnTo>
                  <a:lnTo>
                    <a:pt x="95622" y="41315"/>
                  </a:lnTo>
                  <a:lnTo>
                    <a:pt x="97118" y="24165"/>
                  </a:lnTo>
                  <a:lnTo>
                    <a:pt x="90642" y="6445"/>
                  </a:lnTo>
                  <a:lnTo>
                    <a:pt x="85857" y="598"/>
                  </a:lnTo>
                  <a:lnTo>
                    <a:pt x="82868" y="0"/>
                  </a:lnTo>
                  <a:lnTo>
                    <a:pt x="61099" y="3206"/>
                  </a:lnTo>
                  <a:lnTo>
                    <a:pt x="57050" y="5125"/>
                  </a:lnTo>
                  <a:lnTo>
                    <a:pt x="37683" y="25037"/>
                  </a:lnTo>
                  <a:lnTo>
                    <a:pt x="19276" y="58003"/>
                  </a:lnTo>
                  <a:lnTo>
                    <a:pt x="4393" y="87858"/>
                  </a:lnTo>
                  <a:lnTo>
                    <a:pt x="0" y="110610"/>
                  </a:lnTo>
                  <a:lnTo>
                    <a:pt x="2744" y="129393"/>
                  </a:lnTo>
                  <a:lnTo>
                    <a:pt x="12964" y="145683"/>
                  </a:lnTo>
                  <a:lnTo>
                    <a:pt x="22671" y="157188"/>
                  </a:lnTo>
                  <a:lnTo>
                    <a:pt x="30497" y="160920"/>
                  </a:lnTo>
                  <a:lnTo>
                    <a:pt x="64300" y="163730"/>
                  </a:lnTo>
                  <a:lnTo>
                    <a:pt x="89769" y="157787"/>
                  </a:lnTo>
                  <a:lnTo>
                    <a:pt x="101241" y="153283"/>
                  </a:lnTo>
                  <a:lnTo>
                    <a:pt x="109726" y="146202"/>
                  </a:lnTo>
                  <a:lnTo>
                    <a:pt x="133483" y="115711"/>
                  </a:lnTo>
                  <a:lnTo>
                    <a:pt x="140131" y="96849"/>
                  </a:lnTo>
                  <a:lnTo>
                    <a:pt x="142766" y="59854"/>
                  </a:lnTo>
                  <a:lnTo>
                    <a:pt x="142882" y="48596"/>
                  </a:lnTo>
                  <a:lnTo>
                    <a:pt x="140651" y="42666"/>
                  </a:lnTo>
                  <a:lnTo>
                    <a:pt x="136366" y="36004"/>
                  </a:lnTo>
                  <a:lnTo>
                    <a:pt x="136014" y="36304"/>
                  </a:lnTo>
                  <a:lnTo>
                    <a:pt x="135338" y="62925"/>
                  </a:lnTo>
                  <a:lnTo>
                    <a:pt x="142246" y="89677"/>
                  </a:lnTo>
                  <a:lnTo>
                    <a:pt x="159039" y="126696"/>
                  </a:lnTo>
                  <a:lnTo>
                    <a:pt x="175926" y="158806"/>
                  </a:lnTo>
                  <a:lnTo>
                    <a:pt x="194758" y="192874"/>
                  </a:lnTo>
                  <a:lnTo>
                    <a:pt x="213320" y="226675"/>
                  </a:lnTo>
                  <a:lnTo>
                    <a:pt x="232649" y="263501"/>
                  </a:lnTo>
                  <a:lnTo>
                    <a:pt x="246843" y="301223"/>
                  </a:lnTo>
                  <a:lnTo>
                    <a:pt x="254153" y="339212"/>
                  </a:lnTo>
                  <a:lnTo>
                    <a:pt x="254061" y="377279"/>
                  </a:lnTo>
                  <a:lnTo>
                    <a:pt x="248671" y="413111"/>
                  </a:lnTo>
                  <a:lnTo>
                    <a:pt x="242420" y="434683"/>
                  </a:lnTo>
                  <a:lnTo>
                    <a:pt x="223773" y="465868"/>
                  </a:lnTo>
                  <a:lnTo>
                    <a:pt x="196329" y="495710"/>
                  </a:lnTo>
                  <a:lnTo>
                    <a:pt x="162609" y="521015"/>
                  </a:lnTo>
                  <a:lnTo>
                    <a:pt x="131640" y="543753"/>
                  </a:lnTo>
                  <a:lnTo>
                    <a:pt x="97210" y="56776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48"/>
            <p:cNvSpPr/>
            <p:nvPr/>
          </p:nvSpPr>
          <p:spPr>
            <a:xfrm>
              <a:off x="3147059" y="3414797"/>
              <a:ext cx="266701" cy="234692"/>
            </a:xfrm>
            <a:custGeom>
              <a:avLst/>
              <a:gdLst/>
              <a:ahLst/>
              <a:cxnLst/>
              <a:rect l="0" t="0" r="0" b="0"/>
              <a:pathLst>
                <a:path w="266701" h="234692">
                  <a:moveTo>
                    <a:pt x="0" y="52303"/>
                  </a:moveTo>
                  <a:lnTo>
                    <a:pt x="4045" y="56348"/>
                  </a:lnTo>
                  <a:lnTo>
                    <a:pt x="6032" y="60592"/>
                  </a:lnTo>
                  <a:lnTo>
                    <a:pt x="11573" y="92393"/>
                  </a:lnTo>
                  <a:lnTo>
                    <a:pt x="15363" y="126513"/>
                  </a:lnTo>
                  <a:lnTo>
                    <a:pt x="21129" y="160847"/>
                  </a:lnTo>
                  <a:lnTo>
                    <a:pt x="22632" y="197861"/>
                  </a:lnTo>
                  <a:lnTo>
                    <a:pt x="22860" y="234691"/>
                  </a:lnTo>
                  <a:lnTo>
                    <a:pt x="22860" y="202607"/>
                  </a:lnTo>
                  <a:lnTo>
                    <a:pt x="23707" y="167725"/>
                  </a:lnTo>
                  <a:lnTo>
                    <a:pt x="28944" y="137396"/>
                  </a:lnTo>
                  <a:lnTo>
                    <a:pt x="35858" y="102821"/>
                  </a:lnTo>
                  <a:lnTo>
                    <a:pt x="44115" y="71598"/>
                  </a:lnTo>
                  <a:lnTo>
                    <a:pt x="59389" y="37863"/>
                  </a:lnTo>
                  <a:lnTo>
                    <a:pt x="67035" y="23025"/>
                  </a:lnTo>
                  <a:lnTo>
                    <a:pt x="78900" y="10786"/>
                  </a:lnTo>
                  <a:lnTo>
                    <a:pt x="90383" y="4217"/>
                  </a:lnTo>
                  <a:lnTo>
                    <a:pt x="107506" y="0"/>
                  </a:lnTo>
                  <a:lnTo>
                    <a:pt x="120377" y="3315"/>
                  </a:lnTo>
                  <a:lnTo>
                    <a:pt x="123432" y="5251"/>
                  </a:lnTo>
                  <a:lnTo>
                    <a:pt x="126826" y="9659"/>
                  </a:lnTo>
                  <a:lnTo>
                    <a:pt x="147616" y="46861"/>
                  </a:lnTo>
                  <a:lnTo>
                    <a:pt x="155969" y="74021"/>
                  </a:lnTo>
                  <a:lnTo>
                    <a:pt x="161478" y="111281"/>
                  </a:lnTo>
                  <a:lnTo>
                    <a:pt x="166423" y="147396"/>
                  </a:lnTo>
                  <a:lnTo>
                    <a:pt x="173484" y="174976"/>
                  </a:lnTo>
                  <a:lnTo>
                    <a:pt x="183031" y="194472"/>
                  </a:lnTo>
                  <a:lnTo>
                    <a:pt x="185521" y="197882"/>
                  </a:lnTo>
                  <a:lnTo>
                    <a:pt x="188874" y="200155"/>
                  </a:lnTo>
                  <a:lnTo>
                    <a:pt x="201684" y="203355"/>
                  </a:lnTo>
                  <a:lnTo>
                    <a:pt x="211275" y="204104"/>
                  </a:lnTo>
                  <a:lnTo>
                    <a:pt x="226195" y="200480"/>
                  </a:lnTo>
                  <a:lnTo>
                    <a:pt x="266700" y="18184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49"/>
            <p:cNvSpPr/>
            <p:nvPr/>
          </p:nvSpPr>
          <p:spPr>
            <a:xfrm>
              <a:off x="3086100" y="3375659"/>
              <a:ext cx="1" cy="15242"/>
            </a:xfrm>
            <a:custGeom>
              <a:avLst/>
              <a:gdLst/>
              <a:ahLst/>
              <a:cxnLst/>
              <a:rect l="0" t="0" r="0" b="0"/>
              <a:pathLst>
                <a:path w="1" h="15242">
                  <a:moveTo>
                    <a:pt x="0" y="15241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50"/>
            <p:cNvSpPr/>
            <p:nvPr/>
          </p:nvSpPr>
          <p:spPr>
            <a:xfrm>
              <a:off x="3017519" y="3459480"/>
              <a:ext cx="7622" cy="188852"/>
            </a:xfrm>
            <a:custGeom>
              <a:avLst/>
              <a:gdLst/>
              <a:ahLst/>
              <a:cxnLst/>
              <a:rect l="0" t="0" r="0" b="0"/>
              <a:pathLst>
                <a:path w="7622" h="188852">
                  <a:moveTo>
                    <a:pt x="0" y="0"/>
                  </a:moveTo>
                  <a:lnTo>
                    <a:pt x="4045" y="4045"/>
                  </a:lnTo>
                  <a:lnTo>
                    <a:pt x="6032" y="10546"/>
                  </a:lnTo>
                  <a:lnTo>
                    <a:pt x="7528" y="43351"/>
                  </a:lnTo>
                  <a:lnTo>
                    <a:pt x="7608" y="76891"/>
                  </a:lnTo>
                  <a:lnTo>
                    <a:pt x="7619" y="114391"/>
                  </a:lnTo>
                  <a:lnTo>
                    <a:pt x="7620" y="148366"/>
                  </a:lnTo>
                  <a:lnTo>
                    <a:pt x="7621" y="184935"/>
                  </a:lnTo>
                  <a:lnTo>
                    <a:pt x="7621" y="188851"/>
                  </a:lnTo>
                  <a:lnTo>
                    <a:pt x="7621" y="1828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51"/>
            <p:cNvSpPr/>
            <p:nvPr/>
          </p:nvSpPr>
          <p:spPr>
            <a:xfrm>
              <a:off x="2720340" y="3421380"/>
              <a:ext cx="274320" cy="226951"/>
            </a:xfrm>
            <a:custGeom>
              <a:avLst/>
              <a:gdLst/>
              <a:ahLst/>
              <a:cxnLst/>
              <a:rect l="0" t="0" r="0" b="0"/>
              <a:pathLst>
                <a:path w="274320" h="226951">
                  <a:moveTo>
                    <a:pt x="0" y="7620"/>
                  </a:moveTo>
                  <a:lnTo>
                    <a:pt x="6083" y="14550"/>
                  </a:lnTo>
                  <a:lnTo>
                    <a:pt x="22918" y="48234"/>
                  </a:lnTo>
                  <a:lnTo>
                    <a:pt x="28812" y="61231"/>
                  </a:lnTo>
                  <a:lnTo>
                    <a:pt x="51249" y="92646"/>
                  </a:lnTo>
                  <a:lnTo>
                    <a:pt x="70362" y="127394"/>
                  </a:lnTo>
                  <a:lnTo>
                    <a:pt x="85426" y="159595"/>
                  </a:lnTo>
                  <a:lnTo>
                    <a:pt x="106152" y="197413"/>
                  </a:lnTo>
                  <a:lnTo>
                    <a:pt x="119310" y="217343"/>
                  </a:lnTo>
                  <a:lnTo>
                    <a:pt x="126979" y="224888"/>
                  </a:lnTo>
                  <a:lnTo>
                    <a:pt x="132070" y="226950"/>
                  </a:lnTo>
                  <a:lnTo>
                    <a:pt x="134614" y="226653"/>
                  </a:lnTo>
                  <a:lnTo>
                    <a:pt x="139697" y="224066"/>
                  </a:lnTo>
                  <a:lnTo>
                    <a:pt x="147319" y="217849"/>
                  </a:lnTo>
                  <a:lnTo>
                    <a:pt x="162560" y="192542"/>
                  </a:lnTo>
                  <a:lnTo>
                    <a:pt x="175260" y="159285"/>
                  </a:lnTo>
                  <a:lnTo>
                    <a:pt x="189465" y="125349"/>
                  </a:lnTo>
                  <a:lnTo>
                    <a:pt x="203340" y="92964"/>
                  </a:lnTo>
                  <a:lnTo>
                    <a:pt x="222367" y="59990"/>
                  </a:lnTo>
                  <a:lnTo>
                    <a:pt x="245219" y="25761"/>
                  </a:lnTo>
                  <a:lnTo>
                    <a:pt x="27431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52"/>
            <p:cNvSpPr/>
            <p:nvPr/>
          </p:nvSpPr>
          <p:spPr>
            <a:xfrm>
              <a:off x="2539099" y="3444240"/>
              <a:ext cx="157976" cy="182298"/>
            </a:xfrm>
            <a:custGeom>
              <a:avLst/>
              <a:gdLst/>
              <a:ahLst/>
              <a:cxnLst/>
              <a:rect l="0" t="0" r="0" b="0"/>
              <a:pathLst>
                <a:path w="157976" h="182298">
                  <a:moveTo>
                    <a:pt x="120281" y="15240"/>
                  </a:moveTo>
                  <a:lnTo>
                    <a:pt x="85384" y="16086"/>
                  </a:lnTo>
                  <a:lnTo>
                    <a:pt x="66479" y="22170"/>
                  </a:lnTo>
                  <a:lnTo>
                    <a:pt x="39274" y="43757"/>
                  </a:lnTo>
                  <a:lnTo>
                    <a:pt x="23841" y="62636"/>
                  </a:lnTo>
                  <a:lnTo>
                    <a:pt x="9540" y="97008"/>
                  </a:lnTo>
                  <a:lnTo>
                    <a:pt x="0" y="132844"/>
                  </a:lnTo>
                  <a:lnTo>
                    <a:pt x="1347" y="143990"/>
                  </a:lnTo>
                  <a:lnTo>
                    <a:pt x="5614" y="154589"/>
                  </a:lnTo>
                  <a:lnTo>
                    <a:pt x="17537" y="169229"/>
                  </a:lnTo>
                  <a:lnTo>
                    <a:pt x="26921" y="176248"/>
                  </a:lnTo>
                  <a:lnTo>
                    <a:pt x="36736" y="179932"/>
                  </a:lnTo>
                  <a:lnTo>
                    <a:pt x="60880" y="182297"/>
                  </a:lnTo>
                  <a:lnTo>
                    <a:pt x="89262" y="176681"/>
                  </a:lnTo>
                  <a:lnTo>
                    <a:pt x="121381" y="160907"/>
                  </a:lnTo>
                  <a:lnTo>
                    <a:pt x="144048" y="141913"/>
                  </a:lnTo>
                  <a:lnTo>
                    <a:pt x="151446" y="131934"/>
                  </a:lnTo>
                  <a:lnTo>
                    <a:pt x="155298" y="119597"/>
                  </a:lnTo>
                  <a:lnTo>
                    <a:pt x="157975" y="84360"/>
                  </a:lnTo>
                  <a:lnTo>
                    <a:pt x="157413" y="66953"/>
                  </a:lnTo>
                  <a:lnTo>
                    <a:pt x="154282" y="56285"/>
                  </a:lnTo>
                  <a:lnTo>
                    <a:pt x="136904" y="32791"/>
                  </a:lnTo>
                  <a:lnTo>
                    <a:pt x="116629" y="9411"/>
                  </a:lnTo>
                  <a:lnTo>
                    <a:pt x="11266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53"/>
            <p:cNvSpPr/>
            <p:nvPr/>
          </p:nvSpPr>
          <p:spPr>
            <a:xfrm>
              <a:off x="2110841" y="3433945"/>
              <a:ext cx="380900" cy="223156"/>
            </a:xfrm>
            <a:custGeom>
              <a:avLst/>
              <a:gdLst/>
              <a:ahLst/>
              <a:cxnLst/>
              <a:rect l="0" t="0" r="0" b="0"/>
              <a:pathLst>
                <a:path w="380900" h="223156">
                  <a:moveTo>
                    <a:pt x="30379" y="56014"/>
                  </a:moveTo>
                  <a:lnTo>
                    <a:pt x="29532" y="68181"/>
                  </a:lnTo>
                  <a:lnTo>
                    <a:pt x="24347" y="91406"/>
                  </a:lnTo>
                  <a:lnTo>
                    <a:pt x="19027" y="124059"/>
                  </a:lnTo>
                  <a:lnTo>
                    <a:pt x="15907" y="160206"/>
                  </a:lnTo>
                  <a:lnTo>
                    <a:pt x="13032" y="190425"/>
                  </a:lnTo>
                  <a:lnTo>
                    <a:pt x="5745" y="215124"/>
                  </a:lnTo>
                  <a:lnTo>
                    <a:pt x="241" y="223155"/>
                  </a:lnTo>
                  <a:lnTo>
                    <a:pt x="0" y="215416"/>
                  </a:lnTo>
                  <a:lnTo>
                    <a:pt x="10514" y="179727"/>
                  </a:lnTo>
                  <a:lnTo>
                    <a:pt x="17813" y="151560"/>
                  </a:lnTo>
                  <a:lnTo>
                    <a:pt x="25338" y="117721"/>
                  </a:lnTo>
                  <a:lnTo>
                    <a:pt x="36975" y="80883"/>
                  </a:lnTo>
                  <a:lnTo>
                    <a:pt x="51148" y="51247"/>
                  </a:lnTo>
                  <a:lnTo>
                    <a:pt x="76344" y="20171"/>
                  </a:lnTo>
                  <a:lnTo>
                    <a:pt x="94045" y="7388"/>
                  </a:lnTo>
                  <a:lnTo>
                    <a:pt x="107782" y="1101"/>
                  </a:lnTo>
                  <a:lnTo>
                    <a:pt x="122353" y="0"/>
                  </a:lnTo>
                  <a:lnTo>
                    <a:pt x="159142" y="4016"/>
                  </a:lnTo>
                  <a:lnTo>
                    <a:pt x="171145" y="10608"/>
                  </a:lnTo>
                  <a:lnTo>
                    <a:pt x="187422" y="27885"/>
                  </a:lnTo>
                  <a:lnTo>
                    <a:pt x="202009" y="57326"/>
                  </a:lnTo>
                  <a:lnTo>
                    <a:pt x="213043" y="92618"/>
                  </a:lnTo>
                  <a:lnTo>
                    <a:pt x="216550" y="108689"/>
                  </a:lnTo>
                  <a:lnTo>
                    <a:pt x="213859" y="143322"/>
                  </a:lnTo>
                  <a:lnTo>
                    <a:pt x="213311" y="167164"/>
                  </a:lnTo>
                  <a:lnTo>
                    <a:pt x="211024" y="171172"/>
                  </a:lnTo>
                  <a:lnTo>
                    <a:pt x="209229" y="173427"/>
                  </a:lnTo>
                  <a:lnTo>
                    <a:pt x="208032" y="174082"/>
                  </a:lnTo>
                  <a:lnTo>
                    <a:pt x="207234" y="173673"/>
                  </a:lnTo>
                  <a:lnTo>
                    <a:pt x="205954" y="170978"/>
                  </a:lnTo>
                  <a:lnTo>
                    <a:pt x="205732" y="162421"/>
                  </a:lnTo>
                  <a:lnTo>
                    <a:pt x="212207" y="126417"/>
                  </a:lnTo>
                  <a:lnTo>
                    <a:pt x="225218" y="93628"/>
                  </a:lnTo>
                  <a:lnTo>
                    <a:pt x="244094" y="57674"/>
                  </a:lnTo>
                  <a:lnTo>
                    <a:pt x="264129" y="29907"/>
                  </a:lnTo>
                  <a:lnTo>
                    <a:pt x="295499" y="5174"/>
                  </a:lnTo>
                  <a:lnTo>
                    <a:pt x="301105" y="1801"/>
                  </a:lnTo>
                  <a:lnTo>
                    <a:pt x="306536" y="399"/>
                  </a:lnTo>
                  <a:lnTo>
                    <a:pt x="317086" y="1099"/>
                  </a:lnTo>
                  <a:lnTo>
                    <a:pt x="325162" y="4232"/>
                  </a:lnTo>
                  <a:lnTo>
                    <a:pt x="328501" y="6253"/>
                  </a:lnTo>
                  <a:lnTo>
                    <a:pt x="337245" y="17187"/>
                  </a:lnTo>
                  <a:lnTo>
                    <a:pt x="350356" y="45529"/>
                  </a:lnTo>
                  <a:lnTo>
                    <a:pt x="356521" y="82353"/>
                  </a:lnTo>
                  <a:lnTo>
                    <a:pt x="357589" y="112173"/>
                  </a:lnTo>
                  <a:lnTo>
                    <a:pt x="353560" y="146506"/>
                  </a:lnTo>
                  <a:lnTo>
                    <a:pt x="357281" y="181385"/>
                  </a:lnTo>
                  <a:lnTo>
                    <a:pt x="359960" y="190192"/>
                  </a:lnTo>
                  <a:lnTo>
                    <a:pt x="361859" y="193726"/>
                  </a:lnTo>
                  <a:lnTo>
                    <a:pt x="368486" y="199911"/>
                  </a:lnTo>
                  <a:lnTo>
                    <a:pt x="380899" y="20841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Chemical vs. Physical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Chemical Change (Reaction) - change the chemical formulas and the properties have changed</a:t>
            </a:r>
          </a:p>
          <a:p>
            <a:pPr lvl="1"/>
            <a:r>
              <a:rPr lang="en-US" dirty="0" smtClean="0"/>
              <a:t>Burning wood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Physical Change (Phase change) – the chemical formula and properties are still the same, but the phase of the material has be changed</a:t>
            </a:r>
          </a:p>
          <a:p>
            <a:pPr lvl="1"/>
            <a:r>
              <a:rPr lang="en-US" dirty="0" smtClean="0"/>
              <a:t>Freezing/melting water</a:t>
            </a:r>
          </a:p>
          <a:p>
            <a:pPr lvl="1"/>
            <a:r>
              <a:rPr lang="en-US" dirty="0" smtClean="0"/>
              <a:t>Phases of matter:</a:t>
            </a:r>
          </a:p>
          <a:p>
            <a:endParaRPr lang="en-US" dirty="0"/>
          </a:p>
        </p:txBody>
      </p:sp>
      <p:sp>
        <p:nvSpPr>
          <p:cNvPr id="4" name="SMARTInkShape-454"/>
          <p:cNvSpPr/>
          <p:nvPr/>
        </p:nvSpPr>
        <p:spPr>
          <a:xfrm>
            <a:off x="952500" y="2683299"/>
            <a:ext cx="2712720" cy="37042"/>
          </a:xfrm>
          <a:custGeom>
            <a:avLst/>
            <a:gdLst/>
            <a:ahLst/>
            <a:cxnLst/>
            <a:rect l="0" t="0" r="0" b="0"/>
            <a:pathLst>
              <a:path w="2712720" h="37042">
                <a:moveTo>
                  <a:pt x="0" y="21801"/>
                </a:moveTo>
                <a:lnTo>
                  <a:pt x="36608" y="21801"/>
                </a:lnTo>
                <a:lnTo>
                  <a:pt x="69132" y="20954"/>
                </a:lnTo>
                <a:lnTo>
                  <a:pt x="97436" y="16564"/>
                </a:lnTo>
                <a:lnTo>
                  <a:pt x="128118" y="14887"/>
                </a:lnTo>
                <a:lnTo>
                  <a:pt x="163643" y="13543"/>
                </a:lnTo>
                <a:lnTo>
                  <a:pt x="200981" y="9006"/>
                </a:lnTo>
                <a:lnTo>
                  <a:pt x="226202" y="7647"/>
                </a:lnTo>
                <a:lnTo>
                  <a:pt x="253781" y="7044"/>
                </a:lnTo>
                <a:lnTo>
                  <a:pt x="282125" y="6775"/>
                </a:lnTo>
                <a:lnTo>
                  <a:pt x="308833" y="6656"/>
                </a:lnTo>
                <a:lnTo>
                  <a:pt x="337072" y="6603"/>
                </a:lnTo>
                <a:lnTo>
                  <a:pt x="366556" y="6579"/>
                </a:lnTo>
                <a:lnTo>
                  <a:pt x="396594" y="6569"/>
                </a:lnTo>
                <a:lnTo>
                  <a:pt x="426877" y="4307"/>
                </a:lnTo>
                <a:lnTo>
                  <a:pt x="457269" y="1325"/>
                </a:lnTo>
                <a:lnTo>
                  <a:pt x="487711" y="0"/>
                </a:lnTo>
                <a:lnTo>
                  <a:pt x="518173" y="1670"/>
                </a:lnTo>
                <a:lnTo>
                  <a:pt x="548646" y="3540"/>
                </a:lnTo>
                <a:lnTo>
                  <a:pt x="579122" y="1549"/>
                </a:lnTo>
                <a:lnTo>
                  <a:pt x="611858" y="2358"/>
                </a:lnTo>
                <a:lnTo>
                  <a:pt x="646164" y="4693"/>
                </a:lnTo>
                <a:lnTo>
                  <a:pt x="681166" y="5730"/>
                </a:lnTo>
                <a:lnTo>
                  <a:pt x="714220" y="6192"/>
                </a:lnTo>
                <a:lnTo>
                  <a:pt x="746691" y="6396"/>
                </a:lnTo>
                <a:lnTo>
                  <a:pt x="780878" y="6487"/>
                </a:lnTo>
                <a:lnTo>
                  <a:pt x="815828" y="6528"/>
                </a:lnTo>
                <a:lnTo>
                  <a:pt x="850270" y="6546"/>
                </a:lnTo>
                <a:lnTo>
                  <a:pt x="882511" y="6554"/>
                </a:lnTo>
                <a:lnTo>
                  <a:pt x="916031" y="6558"/>
                </a:lnTo>
                <a:lnTo>
                  <a:pt x="950685" y="6559"/>
                </a:lnTo>
                <a:lnTo>
                  <a:pt x="985842" y="6560"/>
                </a:lnTo>
                <a:lnTo>
                  <a:pt x="1021223" y="6560"/>
                </a:lnTo>
                <a:lnTo>
                  <a:pt x="1057550" y="6560"/>
                </a:lnTo>
                <a:lnTo>
                  <a:pt x="1076720" y="6560"/>
                </a:lnTo>
                <a:lnTo>
                  <a:pt x="1096273" y="6560"/>
                </a:lnTo>
                <a:lnTo>
                  <a:pt x="1133803" y="6560"/>
                </a:lnTo>
                <a:lnTo>
                  <a:pt x="1170239" y="6560"/>
                </a:lnTo>
                <a:lnTo>
                  <a:pt x="1206188" y="6560"/>
                </a:lnTo>
                <a:lnTo>
                  <a:pt x="1239663" y="6560"/>
                </a:lnTo>
                <a:lnTo>
                  <a:pt x="1273168" y="6560"/>
                </a:lnTo>
                <a:lnTo>
                  <a:pt x="1310637" y="6560"/>
                </a:lnTo>
                <a:lnTo>
                  <a:pt x="1347609" y="6560"/>
                </a:lnTo>
                <a:lnTo>
                  <a:pt x="1383797" y="6560"/>
                </a:lnTo>
                <a:lnTo>
                  <a:pt x="1419636" y="6560"/>
                </a:lnTo>
                <a:lnTo>
                  <a:pt x="1455320" y="6560"/>
                </a:lnTo>
                <a:lnTo>
                  <a:pt x="1490936" y="6560"/>
                </a:lnTo>
                <a:lnTo>
                  <a:pt x="1526520" y="6560"/>
                </a:lnTo>
                <a:lnTo>
                  <a:pt x="1562091" y="6560"/>
                </a:lnTo>
                <a:lnTo>
                  <a:pt x="1597656" y="6560"/>
                </a:lnTo>
                <a:lnTo>
                  <a:pt x="1633218" y="6560"/>
                </a:lnTo>
                <a:lnTo>
                  <a:pt x="1668779" y="6560"/>
                </a:lnTo>
                <a:lnTo>
                  <a:pt x="1704339" y="6560"/>
                </a:lnTo>
                <a:lnTo>
                  <a:pt x="1739899" y="6560"/>
                </a:lnTo>
                <a:lnTo>
                  <a:pt x="1777717" y="6560"/>
                </a:lnTo>
                <a:lnTo>
                  <a:pt x="1797285" y="6560"/>
                </a:lnTo>
                <a:lnTo>
                  <a:pt x="1834831" y="6560"/>
                </a:lnTo>
                <a:lnTo>
                  <a:pt x="1871273" y="7407"/>
                </a:lnTo>
                <a:lnTo>
                  <a:pt x="1907226" y="10606"/>
                </a:lnTo>
                <a:lnTo>
                  <a:pt x="1945218" y="12592"/>
                </a:lnTo>
                <a:lnTo>
                  <a:pt x="1964832" y="13121"/>
                </a:lnTo>
                <a:lnTo>
                  <a:pt x="2002429" y="13710"/>
                </a:lnTo>
                <a:lnTo>
                  <a:pt x="2038895" y="13971"/>
                </a:lnTo>
                <a:lnTo>
                  <a:pt x="2074857" y="14088"/>
                </a:lnTo>
                <a:lnTo>
                  <a:pt x="2110597" y="14139"/>
                </a:lnTo>
                <a:lnTo>
                  <a:pt x="2147083" y="15009"/>
                </a:lnTo>
                <a:lnTo>
                  <a:pt x="2166295" y="16426"/>
                </a:lnTo>
                <a:lnTo>
                  <a:pt x="2185877" y="18218"/>
                </a:lnTo>
                <a:lnTo>
                  <a:pt x="2223439" y="20208"/>
                </a:lnTo>
                <a:lnTo>
                  <a:pt x="2259888" y="21093"/>
                </a:lnTo>
                <a:lnTo>
                  <a:pt x="2295843" y="21486"/>
                </a:lnTo>
                <a:lnTo>
                  <a:pt x="2331579" y="23918"/>
                </a:lnTo>
                <a:lnTo>
                  <a:pt x="2367217" y="26975"/>
                </a:lnTo>
                <a:lnTo>
                  <a:pt x="2402812" y="28333"/>
                </a:lnTo>
                <a:lnTo>
                  <a:pt x="2438387" y="28938"/>
                </a:lnTo>
                <a:lnTo>
                  <a:pt x="2473107" y="30053"/>
                </a:lnTo>
                <a:lnTo>
                  <a:pt x="2505472" y="33370"/>
                </a:lnTo>
                <a:lnTo>
                  <a:pt x="2539048" y="35409"/>
                </a:lnTo>
                <a:lnTo>
                  <a:pt x="2572032" y="36316"/>
                </a:lnTo>
                <a:lnTo>
                  <a:pt x="2600803" y="36718"/>
                </a:lnTo>
                <a:lnTo>
                  <a:pt x="2627701" y="36897"/>
                </a:lnTo>
                <a:lnTo>
                  <a:pt x="2664387" y="36998"/>
                </a:lnTo>
                <a:lnTo>
                  <a:pt x="2699033" y="37032"/>
                </a:lnTo>
                <a:lnTo>
                  <a:pt x="2712719" y="37041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455"/>
          <p:cNvSpPr/>
          <p:nvPr/>
        </p:nvSpPr>
        <p:spPr>
          <a:xfrm>
            <a:off x="5654039" y="2301240"/>
            <a:ext cx="1127762" cy="22861"/>
          </a:xfrm>
          <a:custGeom>
            <a:avLst/>
            <a:gdLst/>
            <a:ahLst/>
            <a:cxnLst/>
            <a:rect l="0" t="0" r="0" b="0"/>
            <a:pathLst>
              <a:path w="1127762" h="22861">
                <a:moveTo>
                  <a:pt x="0" y="15239"/>
                </a:moveTo>
                <a:lnTo>
                  <a:pt x="32564" y="15239"/>
                </a:lnTo>
                <a:lnTo>
                  <a:pt x="62219" y="15239"/>
                </a:lnTo>
                <a:lnTo>
                  <a:pt x="99811" y="15239"/>
                </a:lnTo>
                <a:lnTo>
                  <a:pt x="132021" y="15239"/>
                </a:lnTo>
                <a:lnTo>
                  <a:pt x="168375" y="12982"/>
                </a:lnTo>
                <a:lnTo>
                  <a:pt x="194214" y="10003"/>
                </a:lnTo>
                <a:lnTo>
                  <a:pt x="222631" y="8679"/>
                </a:lnTo>
                <a:lnTo>
                  <a:pt x="252194" y="8090"/>
                </a:lnTo>
                <a:lnTo>
                  <a:pt x="282266" y="6982"/>
                </a:lnTo>
                <a:lnTo>
                  <a:pt x="312565" y="3667"/>
                </a:lnTo>
                <a:lnTo>
                  <a:pt x="342965" y="1630"/>
                </a:lnTo>
                <a:lnTo>
                  <a:pt x="374256" y="724"/>
                </a:lnTo>
                <a:lnTo>
                  <a:pt x="407918" y="322"/>
                </a:lnTo>
                <a:lnTo>
                  <a:pt x="440377" y="143"/>
                </a:lnTo>
                <a:lnTo>
                  <a:pt x="472583" y="63"/>
                </a:lnTo>
                <a:lnTo>
                  <a:pt x="506653" y="28"/>
                </a:lnTo>
                <a:lnTo>
                  <a:pt x="539293" y="12"/>
                </a:lnTo>
                <a:lnTo>
                  <a:pt x="572426" y="5"/>
                </a:lnTo>
                <a:lnTo>
                  <a:pt x="609729" y="2"/>
                </a:lnTo>
                <a:lnTo>
                  <a:pt x="646629" y="1"/>
                </a:lnTo>
                <a:lnTo>
                  <a:pt x="683631" y="0"/>
                </a:lnTo>
                <a:lnTo>
                  <a:pt x="702981" y="0"/>
                </a:lnTo>
                <a:lnTo>
                  <a:pt x="722654" y="0"/>
                </a:lnTo>
                <a:lnTo>
                  <a:pt x="760318" y="2257"/>
                </a:lnTo>
                <a:lnTo>
                  <a:pt x="796812" y="5236"/>
                </a:lnTo>
                <a:lnTo>
                  <a:pt x="832789" y="6560"/>
                </a:lnTo>
                <a:lnTo>
                  <a:pt x="868533" y="7149"/>
                </a:lnTo>
                <a:lnTo>
                  <a:pt x="903328" y="7410"/>
                </a:lnTo>
                <a:lnTo>
                  <a:pt x="935726" y="7526"/>
                </a:lnTo>
                <a:lnTo>
                  <a:pt x="967058" y="9836"/>
                </a:lnTo>
                <a:lnTo>
                  <a:pt x="997071" y="12838"/>
                </a:lnTo>
                <a:lnTo>
                  <a:pt x="1024521" y="14172"/>
                </a:lnTo>
                <a:lnTo>
                  <a:pt x="1050832" y="14765"/>
                </a:lnTo>
                <a:lnTo>
                  <a:pt x="1084929" y="17357"/>
                </a:lnTo>
                <a:lnTo>
                  <a:pt x="1127761" y="2286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SMARTInkShape-Group99"/>
          <p:cNvGrpSpPr/>
          <p:nvPr/>
        </p:nvGrpSpPr>
        <p:grpSpPr>
          <a:xfrm>
            <a:off x="3223259" y="3314700"/>
            <a:ext cx="492563" cy="190501"/>
            <a:chOff x="3223259" y="3314700"/>
            <a:chExt cx="492563" cy="190501"/>
          </a:xfrm>
        </p:grpSpPr>
        <p:sp>
          <p:nvSpPr>
            <p:cNvPr id="6" name="SMARTInkShape-456"/>
            <p:cNvSpPr/>
            <p:nvPr/>
          </p:nvSpPr>
          <p:spPr>
            <a:xfrm>
              <a:off x="3223259" y="3383280"/>
              <a:ext cx="274322" cy="7621"/>
            </a:xfrm>
            <a:custGeom>
              <a:avLst/>
              <a:gdLst/>
              <a:ahLst/>
              <a:cxnLst/>
              <a:rect l="0" t="0" r="0" b="0"/>
              <a:pathLst>
                <a:path w="274322" h="7621">
                  <a:moveTo>
                    <a:pt x="0" y="7620"/>
                  </a:moveTo>
                  <a:lnTo>
                    <a:pt x="34400" y="6773"/>
                  </a:lnTo>
                  <a:lnTo>
                    <a:pt x="63993" y="1588"/>
                  </a:lnTo>
                  <a:lnTo>
                    <a:pt x="94597" y="470"/>
                  </a:lnTo>
                  <a:lnTo>
                    <a:pt x="128218" y="139"/>
                  </a:lnTo>
                  <a:lnTo>
                    <a:pt x="159629" y="41"/>
                  </a:lnTo>
                  <a:lnTo>
                    <a:pt x="190384" y="12"/>
                  </a:lnTo>
                  <a:lnTo>
                    <a:pt x="227073" y="2"/>
                  </a:lnTo>
                  <a:lnTo>
                    <a:pt x="263580" y="0"/>
                  </a:lnTo>
                  <a:lnTo>
                    <a:pt x="27432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57"/>
            <p:cNvSpPr/>
            <p:nvPr/>
          </p:nvSpPr>
          <p:spPr>
            <a:xfrm>
              <a:off x="3497580" y="3314700"/>
              <a:ext cx="218242" cy="190501"/>
            </a:xfrm>
            <a:custGeom>
              <a:avLst/>
              <a:gdLst/>
              <a:ahLst/>
              <a:cxnLst/>
              <a:rect l="0" t="0" r="0" b="0"/>
              <a:pathLst>
                <a:path w="218242" h="190501">
                  <a:moveTo>
                    <a:pt x="22860" y="0"/>
                  </a:moveTo>
                  <a:lnTo>
                    <a:pt x="22860" y="4045"/>
                  </a:lnTo>
                  <a:lnTo>
                    <a:pt x="20602" y="8289"/>
                  </a:lnTo>
                  <a:lnTo>
                    <a:pt x="18815" y="10605"/>
                  </a:lnTo>
                  <a:lnTo>
                    <a:pt x="16828" y="17695"/>
                  </a:lnTo>
                  <a:lnTo>
                    <a:pt x="15379" y="54224"/>
                  </a:lnTo>
                  <a:lnTo>
                    <a:pt x="15258" y="90709"/>
                  </a:lnTo>
                  <a:lnTo>
                    <a:pt x="15242" y="122994"/>
                  </a:lnTo>
                  <a:lnTo>
                    <a:pt x="15239" y="159966"/>
                  </a:lnTo>
                  <a:lnTo>
                    <a:pt x="11194" y="155958"/>
                  </a:lnTo>
                  <a:lnTo>
                    <a:pt x="10850" y="153079"/>
                  </a:lnTo>
                  <a:lnTo>
                    <a:pt x="17166" y="119404"/>
                  </a:lnTo>
                  <a:lnTo>
                    <a:pt x="22110" y="83488"/>
                  </a:lnTo>
                  <a:lnTo>
                    <a:pt x="22761" y="45676"/>
                  </a:lnTo>
                  <a:lnTo>
                    <a:pt x="22856" y="8485"/>
                  </a:lnTo>
                  <a:lnTo>
                    <a:pt x="22860" y="147"/>
                  </a:lnTo>
                  <a:lnTo>
                    <a:pt x="22860" y="4088"/>
                  </a:lnTo>
                  <a:lnTo>
                    <a:pt x="33465" y="28521"/>
                  </a:lnTo>
                  <a:lnTo>
                    <a:pt x="44817" y="43352"/>
                  </a:lnTo>
                  <a:lnTo>
                    <a:pt x="65516" y="58297"/>
                  </a:lnTo>
                  <a:lnTo>
                    <a:pt x="98203" y="74419"/>
                  </a:lnTo>
                  <a:lnTo>
                    <a:pt x="133416" y="86008"/>
                  </a:lnTo>
                  <a:lnTo>
                    <a:pt x="166900" y="95603"/>
                  </a:lnTo>
                  <a:lnTo>
                    <a:pt x="201974" y="98756"/>
                  </a:lnTo>
                  <a:lnTo>
                    <a:pt x="218241" y="99033"/>
                  </a:lnTo>
                  <a:lnTo>
                    <a:pt x="206123" y="99904"/>
                  </a:lnTo>
                  <a:lnTo>
                    <a:pt x="170262" y="105620"/>
                  </a:lnTo>
                  <a:lnTo>
                    <a:pt x="137466" y="110411"/>
                  </a:lnTo>
                  <a:lnTo>
                    <a:pt x="104983" y="117192"/>
                  </a:lnTo>
                  <a:lnTo>
                    <a:pt x="73909" y="128609"/>
                  </a:lnTo>
                  <a:lnTo>
                    <a:pt x="39999" y="152874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100"/>
          <p:cNvGrpSpPr/>
          <p:nvPr/>
        </p:nvGrpSpPr>
        <p:grpSpPr>
          <a:xfrm>
            <a:off x="3825249" y="3063240"/>
            <a:ext cx="3541331" cy="620491"/>
            <a:chOff x="3825249" y="3063240"/>
            <a:chExt cx="3541331" cy="620491"/>
          </a:xfrm>
        </p:grpSpPr>
        <p:sp>
          <p:nvSpPr>
            <p:cNvPr id="9" name="SMARTInkShape-458"/>
            <p:cNvSpPr/>
            <p:nvPr/>
          </p:nvSpPr>
          <p:spPr>
            <a:xfrm>
              <a:off x="3825249" y="3251835"/>
              <a:ext cx="259071" cy="274873"/>
            </a:xfrm>
            <a:custGeom>
              <a:avLst/>
              <a:gdLst/>
              <a:ahLst/>
              <a:cxnLst/>
              <a:rect l="0" t="0" r="0" b="0"/>
              <a:pathLst>
                <a:path w="259071" h="274873">
                  <a:moveTo>
                    <a:pt x="15231" y="17145"/>
                  </a:moveTo>
                  <a:lnTo>
                    <a:pt x="15231" y="21190"/>
                  </a:lnTo>
                  <a:lnTo>
                    <a:pt x="17488" y="25433"/>
                  </a:lnTo>
                  <a:lnTo>
                    <a:pt x="19276" y="27750"/>
                  </a:lnTo>
                  <a:lnTo>
                    <a:pt x="21791" y="43147"/>
                  </a:lnTo>
                  <a:lnTo>
                    <a:pt x="22641" y="78035"/>
                  </a:lnTo>
                  <a:lnTo>
                    <a:pt x="22788" y="112609"/>
                  </a:lnTo>
                  <a:lnTo>
                    <a:pt x="21985" y="150511"/>
                  </a:lnTo>
                  <a:lnTo>
                    <a:pt x="18797" y="178865"/>
                  </a:lnTo>
                  <a:lnTo>
                    <a:pt x="12242" y="215298"/>
                  </a:lnTo>
                  <a:lnTo>
                    <a:pt x="5962" y="251696"/>
                  </a:lnTo>
                  <a:lnTo>
                    <a:pt x="515" y="269378"/>
                  </a:lnTo>
                  <a:lnTo>
                    <a:pt x="94" y="274872"/>
                  </a:lnTo>
                  <a:lnTo>
                    <a:pt x="0" y="265500"/>
                  </a:lnTo>
                  <a:lnTo>
                    <a:pt x="8281" y="232197"/>
                  </a:lnTo>
                  <a:lnTo>
                    <a:pt x="17687" y="198268"/>
                  </a:lnTo>
                  <a:lnTo>
                    <a:pt x="25636" y="172997"/>
                  </a:lnTo>
                  <a:lnTo>
                    <a:pt x="31990" y="144832"/>
                  </a:lnTo>
                  <a:lnTo>
                    <a:pt x="42153" y="117639"/>
                  </a:lnTo>
                  <a:lnTo>
                    <a:pt x="54289" y="91442"/>
                  </a:lnTo>
                  <a:lnTo>
                    <a:pt x="70642" y="54587"/>
                  </a:lnTo>
                  <a:lnTo>
                    <a:pt x="91338" y="20778"/>
                  </a:lnTo>
                  <a:lnTo>
                    <a:pt x="106643" y="5239"/>
                  </a:lnTo>
                  <a:lnTo>
                    <a:pt x="111732" y="1587"/>
                  </a:lnTo>
                  <a:lnTo>
                    <a:pt x="116818" y="0"/>
                  </a:lnTo>
                  <a:lnTo>
                    <a:pt x="126985" y="494"/>
                  </a:lnTo>
                  <a:lnTo>
                    <a:pt x="142229" y="5532"/>
                  </a:lnTo>
                  <a:lnTo>
                    <a:pt x="157470" y="16432"/>
                  </a:lnTo>
                  <a:lnTo>
                    <a:pt x="172710" y="34431"/>
                  </a:lnTo>
                  <a:lnTo>
                    <a:pt x="187794" y="69352"/>
                  </a:lnTo>
                  <a:lnTo>
                    <a:pt x="200510" y="99688"/>
                  </a:lnTo>
                  <a:lnTo>
                    <a:pt x="209170" y="135112"/>
                  </a:lnTo>
                  <a:lnTo>
                    <a:pt x="212958" y="171572"/>
                  </a:lnTo>
                  <a:lnTo>
                    <a:pt x="219067" y="203353"/>
                  </a:lnTo>
                  <a:lnTo>
                    <a:pt x="231214" y="241134"/>
                  </a:lnTo>
                  <a:lnTo>
                    <a:pt x="238775" y="257831"/>
                  </a:lnTo>
                  <a:lnTo>
                    <a:pt x="242154" y="261422"/>
                  </a:lnTo>
                  <a:lnTo>
                    <a:pt x="259070" y="26860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59"/>
            <p:cNvSpPr/>
            <p:nvPr/>
          </p:nvSpPr>
          <p:spPr>
            <a:xfrm>
              <a:off x="4177927" y="3291840"/>
              <a:ext cx="167058" cy="226628"/>
            </a:xfrm>
            <a:custGeom>
              <a:avLst/>
              <a:gdLst/>
              <a:ahLst/>
              <a:cxnLst/>
              <a:rect l="0" t="0" r="0" b="0"/>
              <a:pathLst>
                <a:path w="167058" h="226628">
                  <a:moveTo>
                    <a:pt x="119753" y="15240"/>
                  </a:moveTo>
                  <a:lnTo>
                    <a:pt x="109146" y="15240"/>
                  </a:lnTo>
                  <a:lnTo>
                    <a:pt x="104315" y="17497"/>
                  </a:lnTo>
                  <a:lnTo>
                    <a:pt x="97651" y="21323"/>
                  </a:lnTo>
                  <a:lnTo>
                    <a:pt x="86223" y="25845"/>
                  </a:lnTo>
                  <a:lnTo>
                    <a:pt x="74935" y="35193"/>
                  </a:lnTo>
                  <a:lnTo>
                    <a:pt x="43514" y="70893"/>
                  </a:lnTo>
                  <a:lnTo>
                    <a:pt x="26514" y="102944"/>
                  </a:lnTo>
                  <a:lnTo>
                    <a:pt x="11599" y="134265"/>
                  </a:lnTo>
                  <a:lnTo>
                    <a:pt x="2288" y="164148"/>
                  </a:lnTo>
                  <a:lnTo>
                    <a:pt x="0" y="188618"/>
                  </a:lnTo>
                  <a:lnTo>
                    <a:pt x="2465" y="201234"/>
                  </a:lnTo>
                  <a:lnTo>
                    <a:pt x="8640" y="210228"/>
                  </a:lnTo>
                  <a:lnTo>
                    <a:pt x="17876" y="217048"/>
                  </a:lnTo>
                  <a:lnTo>
                    <a:pt x="37356" y="224801"/>
                  </a:lnTo>
                  <a:lnTo>
                    <a:pt x="59214" y="226627"/>
                  </a:lnTo>
                  <a:lnTo>
                    <a:pt x="81777" y="221336"/>
                  </a:lnTo>
                  <a:lnTo>
                    <a:pt x="104549" y="208573"/>
                  </a:lnTo>
                  <a:lnTo>
                    <a:pt x="132742" y="181934"/>
                  </a:lnTo>
                  <a:lnTo>
                    <a:pt x="154868" y="148167"/>
                  </a:lnTo>
                  <a:lnTo>
                    <a:pt x="166376" y="118878"/>
                  </a:lnTo>
                  <a:lnTo>
                    <a:pt x="167057" y="88751"/>
                  </a:lnTo>
                  <a:lnTo>
                    <a:pt x="161897" y="62421"/>
                  </a:lnTo>
                  <a:lnTo>
                    <a:pt x="150960" y="42578"/>
                  </a:lnTo>
                  <a:lnTo>
                    <a:pt x="126858" y="21549"/>
                  </a:lnTo>
                  <a:lnTo>
                    <a:pt x="99699" y="5576"/>
                  </a:lnTo>
                  <a:lnTo>
                    <a:pt x="77066" y="489"/>
                  </a:lnTo>
                  <a:lnTo>
                    <a:pt x="66413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60"/>
            <p:cNvSpPr/>
            <p:nvPr/>
          </p:nvSpPr>
          <p:spPr>
            <a:xfrm>
              <a:off x="4678996" y="3063240"/>
              <a:ext cx="45405" cy="434341"/>
            </a:xfrm>
            <a:custGeom>
              <a:avLst/>
              <a:gdLst/>
              <a:ahLst/>
              <a:cxnLst/>
              <a:rect l="0" t="0" r="0" b="0"/>
              <a:pathLst>
                <a:path w="45405" h="434341">
                  <a:moveTo>
                    <a:pt x="7304" y="0"/>
                  </a:moveTo>
                  <a:lnTo>
                    <a:pt x="11349" y="4045"/>
                  </a:lnTo>
                  <a:lnTo>
                    <a:pt x="13335" y="8288"/>
                  </a:lnTo>
                  <a:lnTo>
                    <a:pt x="14882" y="43302"/>
                  </a:lnTo>
                  <a:lnTo>
                    <a:pt x="10870" y="79767"/>
                  </a:lnTo>
                  <a:lnTo>
                    <a:pt x="8360" y="113569"/>
                  </a:lnTo>
                  <a:lnTo>
                    <a:pt x="7773" y="140222"/>
                  </a:lnTo>
                  <a:lnTo>
                    <a:pt x="7512" y="169001"/>
                  </a:lnTo>
                  <a:lnTo>
                    <a:pt x="7397" y="198724"/>
                  </a:lnTo>
                  <a:lnTo>
                    <a:pt x="5087" y="228868"/>
                  </a:lnTo>
                  <a:lnTo>
                    <a:pt x="2085" y="259199"/>
                  </a:lnTo>
                  <a:lnTo>
                    <a:pt x="751" y="289613"/>
                  </a:lnTo>
                  <a:lnTo>
                    <a:pt x="0" y="327205"/>
                  </a:lnTo>
                  <a:lnTo>
                    <a:pt x="3822" y="359792"/>
                  </a:lnTo>
                  <a:lnTo>
                    <a:pt x="12876" y="397042"/>
                  </a:lnTo>
                  <a:lnTo>
                    <a:pt x="13559" y="404395"/>
                  </a:lnTo>
                  <a:lnTo>
                    <a:pt x="15707" y="410143"/>
                  </a:lnTo>
                  <a:lnTo>
                    <a:pt x="31970" y="428415"/>
                  </a:lnTo>
                  <a:lnTo>
                    <a:pt x="37458" y="431706"/>
                  </a:lnTo>
                  <a:lnTo>
                    <a:pt x="45404" y="4343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61"/>
            <p:cNvSpPr/>
            <p:nvPr/>
          </p:nvSpPr>
          <p:spPr>
            <a:xfrm>
              <a:off x="4854963" y="3269425"/>
              <a:ext cx="226637" cy="219273"/>
            </a:xfrm>
            <a:custGeom>
              <a:avLst/>
              <a:gdLst/>
              <a:ahLst/>
              <a:cxnLst/>
              <a:rect l="0" t="0" r="0" b="0"/>
              <a:pathLst>
                <a:path w="226637" h="219273">
                  <a:moveTo>
                    <a:pt x="158997" y="45275"/>
                  </a:moveTo>
                  <a:lnTo>
                    <a:pt x="158997" y="27362"/>
                  </a:lnTo>
                  <a:lnTo>
                    <a:pt x="156739" y="22356"/>
                  </a:lnTo>
                  <a:lnTo>
                    <a:pt x="154952" y="19835"/>
                  </a:lnTo>
                  <a:lnTo>
                    <a:pt x="134524" y="4631"/>
                  </a:lnTo>
                  <a:lnTo>
                    <a:pt x="124413" y="1810"/>
                  </a:lnTo>
                  <a:lnTo>
                    <a:pt x="97226" y="0"/>
                  </a:lnTo>
                  <a:lnTo>
                    <a:pt x="82436" y="4268"/>
                  </a:lnTo>
                  <a:lnTo>
                    <a:pt x="44649" y="26422"/>
                  </a:lnTo>
                  <a:lnTo>
                    <a:pt x="22669" y="47308"/>
                  </a:lnTo>
                  <a:lnTo>
                    <a:pt x="10636" y="65087"/>
                  </a:lnTo>
                  <a:lnTo>
                    <a:pt x="2431" y="94137"/>
                  </a:lnTo>
                  <a:lnTo>
                    <a:pt x="0" y="128238"/>
                  </a:lnTo>
                  <a:lnTo>
                    <a:pt x="3947" y="148188"/>
                  </a:lnTo>
                  <a:lnTo>
                    <a:pt x="20278" y="181690"/>
                  </a:lnTo>
                  <a:lnTo>
                    <a:pt x="38873" y="201029"/>
                  </a:lnTo>
                  <a:lnTo>
                    <a:pt x="64514" y="213438"/>
                  </a:lnTo>
                  <a:lnTo>
                    <a:pt x="97606" y="218432"/>
                  </a:lnTo>
                  <a:lnTo>
                    <a:pt x="135393" y="219272"/>
                  </a:lnTo>
                  <a:lnTo>
                    <a:pt x="163762" y="213481"/>
                  </a:lnTo>
                  <a:lnTo>
                    <a:pt x="187784" y="201417"/>
                  </a:lnTo>
                  <a:lnTo>
                    <a:pt x="206003" y="186272"/>
                  </a:lnTo>
                  <a:lnTo>
                    <a:pt x="216859" y="173133"/>
                  </a:lnTo>
                  <a:lnTo>
                    <a:pt x="222813" y="156569"/>
                  </a:lnTo>
                  <a:lnTo>
                    <a:pt x="226636" y="122386"/>
                  </a:lnTo>
                  <a:lnTo>
                    <a:pt x="223253" y="98884"/>
                  </a:lnTo>
                  <a:lnTo>
                    <a:pt x="216906" y="88010"/>
                  </a:lnTo>
                  <a:lnTo>
                    <a:pt x="179197" y="51931"/>
                  </a:lnTo>
                  <a:lnTo>
                    <a:pt x="143756" y="3765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62"/>
            <p:cNvSpPr/>
            <p:nvPr/>
          </p:nvSpPr>
          <p:spPr>
            <a:xfrm>
              <a:off x="5189219" y="3258584"/>
              <a:ext cx="228601" cy="215517"/>
            </a:xfrm>
            <a:custGeom>
              <a:avLst/>
              <a:gdLst/>
              <a:ahLst/>
              <a:cxnLst/>
              <a:rect l="0" t="0" r="0" b="0"/>
              <a:pathLst>
                <a:path w="228601" h="215517">
                  <a:moveTo>
                    <a:pt x="0" y="40875"/>
                  </a:moveTo>
                  <a:lnTo>
                    <a:pt x="0" y="44921"/>
                  </a:lnTo>
                  <a:lnTo>
                    <a:pt x="2258" y="49164"/>
                  </a:lnTo>
                  <a:lnTo>
                    <a:pt x="4046" y="51482"/>
                  </a:lnTo>
                  <a:lnTo>
                    <a:pt x="6032" y="58572"/>
                  </a:lnTo>
                  <a:lnTo>
                    <a:pt x="9739" y="95100"/>
                  </a:lnTo>
                  <a:lnTo>
                    <a:pt x="11948" y="110695"/>
                  </a:lnTo>
                  <a:lnTo>
                    <a:pt x="10984" y="146044"/>
                  </a:lnTo>
                  <a:lnTo>
                    <a:pt x="12502" y="162124"/>
                  </a:lnTo>
                  <a:lnTo>
                    <a:pt x="8431" y="196762"/>
                  </a:lnTo>
                  <a:lnTo>
                    <a:pt x="7641" y="215516"/>
                  </a:lnTo>
                  <a:lnTo>
                    <a:pt x="5363" y="182977"/>
                  </a:lnTo>
                  <a:lnTo>
                    <a:pt x="1060" y="146556"/>
                  </a:lnTo>
                  <a:lnTo>
                    <a:pt x="4360" y="114992"/>
                  </a:lnTo>
                  <a:lnTo>
                    <a:pt x="14745" y="80146"/>
                  </a:lnTo>
                  <a:lnTo>
                    <a:pt x="24501" y="47055"/>
                  </a:lnTo>
                  <a:lnTo>
                    <a:pt x="36799" y="23891"/>
                  </a:lnTo>
                  <a:lnTo>
                    <a:pt x="48529" y="14136"/>
                  </a:lnTo>
                  <a:lnTo>
                    <a:pt x="72710" y="974"/>
                  </a:lnTo>
                  <a:lnTo>
                    <a:pt x="83398" y="0"/>
                  </a:lnTo>
                  <a:lnTo>
                    <a:pt x="88619" y="925"/>
                  </a:lnTo>
                  <a:lnTo>
                    <a:pt x="96678" y="6469"/>
                  </a:lnTo>
                  <a:lnTo>
                    <a:pt x="127307" y="42597"/>
                  </a:lnTo>
                  <a:lnTo>
                    <a:pt x="141298" y="72542"/>
                  </a:lnTo>
                  <a:lnTo>
                    <a:pt x="152214" y="110192"/>
                  </a:lnTo>
                  <a:lnTo>
                    <a:pt x="162223" y="140154"/>
                  </a:lnTo>
                  <a:lnTo>
                    <a:pt x="176730" y="176573"/>
                  </a:lnTo>
                  <a:lnTo>
                    <a:pt x="185103" y="192372"/>
                  </a:lnTo>
                  <a:lnTo>
                    <a:pt x="196992" y="202415"/>
                  </a:lnTo>
                  <a:lnTo>
                    <a:pt x="206367" y="205804"/>
                  </a:lnTo>
                  <a:lnTo>
                    <a:pt x="228600" y="20851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63"/>
            <p:cNvSpPr/>
            <p:nvPr/>
          </p:nvSpPr>
          <p:spPr>
            <a:xfrm>
              <a:off x="5442754" y="3261766"/>
              <a:ext cx="285819" cy="421965"/>
            </a:xfrm>
            <a:custGeom>
              <a:avLst/>
              <a:gdLst/>
              <a:ahLst/>
              <a:cxnLst/>
              <a:rect l="0" t="0" r="0" b="0"/>
              <a:pathLst>
                <a:path w="285819" h="421965">
                  <a:moveTo>
                    <a:pt x="165565" y="14834"/>
                  </a:moveTo>
                  <a:lnTo>
                    <a:pt x="158635" y="8750"/>
                  </a:lnTo>
                  <a:lnTo>
                    <a:pt x="146485" y="2683"/>
                  </a:lnTo>
                  <a:lnTo>
                    <a:pt x="118169" y="0"/>
                  </a:lnTo>
                  <a:lnTo>
                    <a:pt x="96489" y="3759"/>
                  </a:lnTo>
                  <a:lnTo>
                    <a:pt x="64851" y="23336"/>
                  </a:lnTo>
                  <a:lnTo>
                    <a:pt x="43156" y="42471"/>
                  </a:lnTo>
                  <a:lnTo>
                    <a:pt x="17114" y="75232"/>
                  </a:lnTo>
                  <a:lnTo>
                    <a:pt x="4928" y="102532"/>
                  </a:lnTo>
                  <a:lnTo>
                    <a:pt x="0" y="128025"/>
                  </a:lnTo>
                  <a:lnTo>
                    <a:pt x="3363" y="143881"/>
                  </a:lnTo>
                  <a:lnTo>
                    <a:pt x="14776" y="164830"/>
                  </a:lnTo>
                  <a:lnTo>
                    <a:pt x="28883" y="179504"/>
                  </a:lnTo>
                  <a:lnTo>
                    <a:pt x="33803" y="183033"/>
                  </a:lnTo>
                  <a:lnTo>
                    <a:pt x="46045" y="186956"/>
                  </a:lnTo>
                  <a:lnTo>
                    <a:pt x="78645" y="189474"/>
                  </a:lnTo>
                  <a:lnTo>
                    <a:pt x="111613" y="183888"/>
                  </a:lnTo>
                  <a:lnTo>
                    <a:pt x="127193" y="179433"/>
                  </a:lnTo>
                  <a:lnTo>
                    <a:pt x="140327" y="170115"/>
                  </a:lnTo>
                  <a:lnTo>
                    <a:pt x="158511" y="147483"/>
                  </a:lnTo>
                  <a:lnTo>
                    <a:pt x="172925" y="113299"/>
                  </a:lnTo>
                  <a:lnTo>
                    <a:pt x="179249" y="87341"/>
                  </a:lnTo>
                  <a:lnTo>
                    <a:pt x="180344" y="75170"/>
                  </a:lnTo>
                  <a:lnTo>
                    <a:pt x="178343" y="69025"/>
                  </a:lnTo>
                  <a:lnTo>
                    <a:pt x="176623" y="66201"/>
                  </a:lnTo>
                  <a:lnTo>
                    <a:pt x="174631" y="64319"/>
                  </a:lnTo>
                  <a:lnTo>
                    <a:pt x="166926" y="61049"/>
                  </a:lnTo>
                  <a:lnTo>
                    <a:pt x="166473" y="61731"/>
                  </a:lnTo>
                  <a:lnTo>
                    <a:pt x="165685" y="75248"/>
                  </a:lnTo>
                  <a:lnTo>
                    <a:pt x="173870" y="104947"/>
                  </a:lnTo>
                  <a:lnTo>
                    <a:pt x="187526" y="134422"/>
                  </a:lnTo>
                  <a:lnTo>
                    <a:pt x="205657" y="162968"/>
                  </a:lnTo>
                  <a:lnTo>
                    <a:pt x="223070" y="192875"/>
                  </a:lnTo>
                  <a:lnTo>
                    <a:pt x="243000" y="227230"/>
                  </a:lnTo>
                  <a:lnTo>
                    <a:pt x="260945" y="260176"/>
                  </a:lnTo>
                  <a:lnTo>
                    <a:pt x="272942" y="291386"/>
                  </a:lnTo>
                  <a:lnTo>
                    <a:pt x="281860" y="322082"/>
                  </a:lnTo>
                  <a:lnTo>
                    <a:pt x="285818" y="348581"/>
                  </a:lnTo>
                  <a:lnTo>
                    <a:pt x="282946" y="372519"/>
                  </a:lnTo>
                  <a:lnTo>
                    <a:pt x="276720" y="385754"/>
                  </a:lnTo>
                  <a:lnTo>
                    <a:pt x="272688" y="391654"/>
                  </a:lnTo>
                  <a:lnTo>
                    <a:pt x="261436" y="400467"/>
                  </a:lnTo>
                  <a:lnTo>
                    <a:pt x="224412" y="415760"/>
                  </a:lnTo>
                  <a:lnTo>
                    <a:pt x="193067" y="421964"/>
                  </a:lnTo>
                  <a:lnTo>
                    <a:pt x="165247" y="419192"/>
                  </a:lnTo>
                  <a:lnTo>
                    <a:pt x="132639" y="412162"/>
                  </a:lnTo>
                  <a:lnTo>
                    <a:pt x="106138" y="398884"/>
                  </a:lnTo>
                  <a:lnTo>
                    <a:pt x="76686" y="372071"/>
                  </a:lnTo>
                  <a:lnTo>
                    <a:pt x="51265" y="33487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64"/>
            <p:cNvSpPr/>
            <p:nvPr/>
          </p:nvSpPr>
          <p:spPr>
            <a:xfrm>
              <a:off x="5730239" y="3238500"/>
              <a:ext cx="510542" cy="232364"/>
            </a:xfrm>
            <a:custGeom>
              <a:avLst/>
              <a:gdLst/>
              <a:ahLst/>
              <a:cxnLst/>
              <a:rect l="0" t="0" r="0" b="0"/>
              <a:pathLst>
                <a:path w="510542" h="232364">
                  <a:moveTo>
                    <a:pt x="0" y="106680"/>
                  </a:moveTo>
                  <a:lnTo>
                    <a:pt x="4045" y="106680"/>
                  </a:lnTo>
                  <a:lnTo>
                    <a:pt x="5237" y="107526"/>
                  </a:lnTo>
                  <a:lnTo>
                    <a:pt x="6032" y="108937"/>
                  </a:lnTo>
                  <a:lnTo>
                    <a:pt x="6561" y="110725"/>
                  </a:lnTo>
                  <a:lnTo>
                    <a:pt x="8608" y="111916"/>
                  </a:lnTo>
                  <a:lnTo>
                    <a:pt x="18732" y="114440"/>
                  </a:lnTo>
                  <a:lnTo>
                    <a:pt x="28317" y="119327"/>
                  </a:lnTo>
                  <a:lnTo>
                    <a:pt x="62220" y="121692"/>
                  </a:lnTo>
                  <a:lnTo>
                    <a:pt x="93947" y="119617"/>
                  </a:lnTo>
                  <a:lnTo>
                    <a:pt x="124485" y="111305"/>
                  </a:lnTo>
                  <a:lnTo>
                    <a:pt x="158100" y="90711"/>
                  </a:lnTo>
                  <a:lnTo>
                    <a:pt x="179961" y="70975"/>
                  </a:lnTo>
                  <a:lnTo>
                    <a:pt x="191423" y="51792"/>
                  </a:lnTo>
                  <a:lnTo>
                    <a:pt x="196136" y="34066"/>
                  </a:lnTo>
                  <a:lnTo>
                    <a:pt x="194981" y="23324"/>
                  </a:lnTo>
                  <a:lnTo>
                    <a:pt x="193487" y="18090"/>
                  </a:lnTo>
                  <a:lnTo>
                    <a:pt x="190798" y="14599"/>
                  </a:lnTo>
                  <a:lnTo>
                    <a:pt x="183295" y="10722"/>
                  </a:lnTo>
                  <a:lnTo>
                    <a:pt x="150709" y="7892"/>
                  </a:lnTo>
                  <a:lnTo>
                    <a:pt x="124994" y="15791"/>
                  </a:lnTo>
                  <a:lnTo>
                    <a:pt x="92048" y="34477"/>
                  </a:lnTo>
                  <a:lnTo>
                    <a:pt x="69607" y="55371"/>
                  </a:lnTo>
                  <a:lnTo>
                    <a:pt x="52704" y="82634"/>
                  </a:lnTo>
                  <a:lnTo>
                    <a:pt x="38978" y="119929"/>
                  </a:lnTo>
                  <a:lnTo>
                    <a:pt x="35104" y="137122"/>
                  </a:lnTo>
                  <a:lnTo>
                    <a:pt x="36205" y="156052"/>
                  </a:lnTo>
                  <a:lnTo>
                    <a:pt x="44031" y="173496"/>
                  </a:lnTo>
                  <a:lnTo>
                    <a:pt x="71745" y="207044"/>
                  </a:lnTo>
                  <a:lnTo>
                    <a:pt x="85227" y="217890"/>
                  </a:lnTo>
                  <a:lnTo>
                    <a:pt x="101943" y="223840"/>
                  </a:lnTo>
                  <a:lnTo>
                    <a:pt x="130395" y="229447"/>
                  </a:lnTo>
                  <a:lnTo>
                    <a:pt x="150240" y="232363"/>
                  </a:lnTo>
                  <a:lnTo>
                    <a:pt x="180453" y="228398"/>
                  </a:lnTo>
                  <a:lnTo>
                    <a:pt x="210007" y="216875"/>
                  </a:lnTo>
                  <a:lnTo>
                    <a:pt x="227110" y="207584"/>
                  </a:lnTo>
                  <a:lnTo>
                    <a:pt x="238662" y="195553"/>
                  </a:lnTo>
                  <a:lnTo>
                    <a:pt x="261068" y="163087"/>
                  </a:lnTo>
                  <a:lnTo>
                    <a:pt x="289154" y="128355"/>
                  </a:lnTo>
                  <a:lnTo>
                    <a:pt x="308823" y="92977"/>
                  </a:lnTo>
                  <a:lnTo>
                    <a:pt x="317574" y="77507"/>
                  </a:lnTo>
                  <a:lnTo>
                    <a:pt x="319791" y="71701"/>
                  </a:lnTo>
                  <a:lnTo>
                    <a:pt x="326457" y="62541"/>
                  </a:lnTo>
                  <a:lnTo>
                    <a:pt x="327705" y="62861"/>
                  </a:lnTo>
                  <a:lnTo>
                    <a:pt x="331349" y="65473"/>
                  </a:lnTo>
                  <a:lnTo>
                    <a:pt x="333533" y="71715"/>
                  </a:lnTo>
                  <a:lnTo>
                    <a:pt x="335051" y="101322"/>
                  </a:lnTo>
                  <a:lnTo>
                    <a:pt x="335235" y="138108"/>
                  </a:lnTo>
                  <a:lnTo>
                    <a:pt x="339317" y="173942"/>
                  </a:lnTo>
                  <a:lnTo>
                    <a:pt x="342428" y="210928"/>
                  </a:lnTo>
                  <a:lnTo>
                    <a:pt x="342882" y="232300"/>
                  </a:lnTo>
                  <a:lnTo>
                    <a:pt x="340642" y="196670"/>
                  </a:lnTo>
                  <a:lnTo>
                    <a:pt x="332294" y="163308"/>
                  </a:lnTo>
                  <a:lnTo>
                    <a:pt x="333079" y="134089"/>
                  </a:lnTo>
                  <a:lnTo>
                    <a:pt x="334629" y="103982"/>
                  </a:lnTo>
                  <a:lnTo>
                    <a:pt x="339133" y="77658"/>
                  </a:lnTo>
                  <a:lnTo>
                    <a:pt x="349874" y="53771"/>
                  </a:lnTo>
                  <a:lnTo>
                    <a:pt x="367827" y="34652"/>
                  </a:lnTo>
                  <a:lnTo>
                    <a:pt x="389233" y="18264"/>
                  </a:lnTo>
                  <a:lnTo>
                    <a:pt x="406391" y="12350"/>
                  </a:lnTo>
                  <a:lnTo>
                    <a:pt x="435090" y="6763"/>
                  </a:lnTo>
                  <a:lnTo>
                    <a:pt x="471083" y="1335"/>
                  </a:lnTo>
                  <a:lnTo>
                    <a:pt x="51054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65"/>
            <p:cNvSpPr/>
            <p:nvPr/>
          </p:nvSpPr>
          <p:spPr>
            <a:xfrm>
              <a:off x="6504685" y="3116580"/>
              <a:ext cx="589535" cy="406504"/>
            </a:xfrm>
            <a:custGeom>
              <a:avLst/>
              <a:gdLst/>
              <a:ahLst/>
              <a:cxnLst/>
              <a:rect l="0" t="0" r="0" b="0"/>
              <a:pathLst>
                <a:path w="589535" h="406504">
                  <a:moveTo>
                    <a:pt x="200915" y="0"/>
                  </a:moveTo>
                  <a:lnTo>
                    <a:pt x="196870" y="0"/>
                  </a:lnTo>
                  <a:lnTo>
                    <a:pt x="195678" y="846"/>
                  </a:lnTo>
                  <a:lnTo>
                    <a:pt x="194883" y="2257"/>
                  </a:lnTo>
                  <a:lnTo>
                    <a:pt x="182782" y="39124"/>
                  </a:lnTo>
                  <a:lnTo>
                    <a:pt x="175410" y="69353"/>
                  </a:lnTo>
                  <a:lnTo>
                    <a:pt x="170388" y="95170"/>
                  </a:lnTo>
                  <a:lnTo>
                    <a:pt x="164487" y="123578"/>
                  </a:lnTo>
                  <a:lnTo>
                    <a:pt x="156220" y="153137"/>
                  </a:lnTo>
                  <a:lnTo>
                    <a:pt x="149160" y="187723"/>
                  </a:lnTo>
                  <a:lnTo>
                    <a:pt x="143199" y="224826"/>
                  </a:lnTo>
                  <a:lnTo>
                    <a:pt x="137728" y="261071"/>
                  </a:lnTo>
                  <a:lnTo>
                    <a:pt x="136990" y="294678"/>
                  </a:lnTo>
                  <a:lnTo>
                    <a:pt x="138637" y="324854"/>
                  </a:lnTo>
                  <a:lnTo>
                    <a:pt x="139563" y="360037"/>
                  </a:lnTo>
                  <a:lnTo>
                    <a:pt x="140686" y="385231"/>
                  </a:lnTo>
                  <a:lnTo>
                    <a:pt x="146501" y="405284"/>
                  </a:lnTo>
                  <a:lnTo>
                    <a:pt x="147705" y="406503"/>
                  </a:lnTo>
                  <a:lnTo>
                    <a:pt x="149355" y="406468"/>
                  </a:lnTo>
                  <a:lnTo>
                    <a:pt x="151301" y="405599"/>
                  </a:lnTo>
                  <a:lnTo>
                    <a:pt x="153464" y="397859"/>
                  </a:lnTo>
                  <a:lnTo>
                    <a:pt x="154853" y="368149"/>
                  </a:lnTo>
                  <a:lnTo>
                    <a:pt x="151049" y="335517"/>
                  </a:lnTo>
                  <a:lnTo>
                    <a:pt x="140514" y="299037"/>
                  </a:lnTo>
                  <a:lnTo>
                    <a:pt x="126667" y="261417"/>
                  </a:lnTo>
                  <a:lnTo>
                    <a:pt x="111840" y="227505"/>
                  </a:lnTo>
                  <a:lnTo>
                    <a:pt x="92678" y="204098"/>
                  </a:lnTo>
                  <a:lnTo>
                    <a:pt x="70913" y="190484"/>
                  </a:lnTo>
                  <a:lnTo>
                    <a:pt x="48378" y="185133"/>
                  </a:lnTo>
                  <a:lnTo>
                    <a:pt x="19701" y="184171"/>
                  </a:lnTo>
                  <a:lnTo>
                    <a:pt x="10873" y="187122"/>
                  </a:lnTo>
                  <a:lnTo>
                    <a:pt x="1143" y="193544"/>
                  </a:lnTo>
                  <a:lnTo>
                    <a:pt x="0" y="196763"/>
                  </a:lnTo>
                  <a:lnTo>
                    <a:pt x="989" y="204854"/>
                  </a:lnTo>
                  <a:lnTo>
                    <a:pt x="6305" y="218930"/>
                  </a:lnTo>
                  <a:lnTo>
                    <a:pt x="15361" y="226560"/>
                  </a:lnTo>
                  <a:lnTo>
                    <a:pt x="45916" y="238357"/>
                  </a:lnTo>
                  <a:lnTo>
                    <a:pt x="78696" y="246260"/>
                  </a:lnTo>
                  <a:lnTo>
                    <a:pt x="105108" y="246891"/>
                  </a:lnTo>
                  <a:lnTo>
                    <a:pt x="133781" y="244349"/>
                  </a:lnTo>
                  <a:lnTo>
                    <a:pt x="163458" y="240397"/>
                  </a:lnTo>
                  <a:lnTo>
                    <a:pt x="193579" y="233561"/>
                  </a:lnTo>
                  <a:lnTo>
                    <a:pt x="223901" y="224031"/>
                  </a:lnTo>
                  <a:lnTo>
                    <a:pt x="254310" y="211329"/>
                  </a:lnTo>
                  <a:lnTo>
                    <a:pt x="282502" y="194960"/>
                  </a:lnTo>
                  <a:lnTo>
                    <a:pt x="319915" y="166703"/>
                  </a:lnTo>
                  <a:lnTo>
                    <a:pt x="352449" y="136882"/>
                  </a:lnTo>
                  <a:lnTo>
                    <a:pt x="381280" y="106597"/>
                  </a:lnTo>
                  <a:lnTo>
                    <a:pt x="403652" y="76175"/>
                  </a:lnTo>
                  <a:lnTo>
                    <a:pt x="422336" y="43645"/>
                  </a:lnTo>
                  <a:lnTo>
                    <a:pt x="435445" y="18514"/>
                  </a:lnTo>
                  <a:lnTo>
                    <a:pt x="435161" y="17422"/>
                  </a:lnTo>
                  <a:lnTo>
                    <a:pt x="434126" y="16695"/>
                  </a:lnTo>
                  <a:lnTo>
                    <a:pt x="432589" y="16210"/>
                  </a:lnTo>
                  <a:lnTo>
                    <a:pt x="431564" y="16733"/>
                  </a:lnTo>
                  <a:lnTo>
                    <a:pt x="430880" y="17929"/>
                  </a:lnTo>
                  <a:lnTo>
                    <a:pt x="421807" y="55592"/>
                  </a:lnTo>
                  <a:lnTo>
                    <a:pt x="416036" y="83546"/>
                  </a:lnTo>
                  <a:lnTo>
                    <a:pt x="409810" y="119110"/>
                  </a:lnTo>
                  <a:lnTo>
                    <a:pt x="408057" y="146918"/>
                  </a:lnTo>
                  <a:lnTo>
                    <a:pt x="407278" y="178468"/>
                  </a:lnTo>
                  <a:lnTo>
                    <a:pt x="406085" y="210552"/>
                  </a:lnTo>
                  <a:lnTo>
                    <a:pt x="402732" y="238923"/>
                  </a:lnTo>
                  <a:lnTo>
                    <a:pt x="400678" y="265643"/>
                  </a:lnTo>
                  <a:lnTo>
                    <a:pt x="401780" y="302229"/>
                  </a:lnTo>
                  <a:lnTo>
                    <a:pt x="403641" y="322284"/>
                  </a:lnTo>
                  <a:lnTo>
                    <a:pt x="399808" y="350512"/>
                  </a:lnTo>
                  <a:lnTo>
                    <a:pt x="398704" y="353055"/>
                  </a:lnTo>
                  <a:lnTo>
                    <a:pt x="397120" y="354749"/>
                  </a:lnTo>
                  <a:lnTo>
                    <a:pt x="392542" y="357469"/>
                  </a:lnTo>
                  <a:lnTo>
                    <a:pt x="392166" y="356846"/>
                  </a:lnTo>
                  <a:lnTo>
                    <a:pt x="391514" y="343430"/>
                  </a:lnTo>
                  <a:lnTo>
                    <a:pt x="397458" y="306970"/>
                  </a:lnTo>
                  <a:lnTo>
                    <a:pt x="400826" y="272705"/>
                  </a:lnTo>
                  <a:lnTo>
                    <a:pt x="409443" y="235741"/>
                  </a:lnTo>
                  <a:lnTo>
                    <a:pt x="422721" y="202493"/>
                  </a:lnTo>
                  <a:lnTo>
                    <a:pt x="433269" y="185670"/>
                  </a:lnTo>
                  <a:lnTo>
                    <a:pt x="453487" y="167525"/>
                  </a:lnTo>
                  <a:lnTo>
                    <a:pt x="474718" y="157258"/>
                  </a:lnTo>
                  <a:lnTo>
                    <a:pt x="506817" y="153039"/>
                  </a:lnTo>
                  <a:lnTo>
                    <a:pt x="519187" y="157200"/>
                  </a:lnTo>
                  <a:lnTo>
                    <a:pt x="529482" y="164693"/>
                  </a:lnTo>
                  <a:lnTo>
                    <a:pt x="540039" y="179278"/>
                  </a:lnTo>
                  <a:lnTo>
                    <a:pt x="553812" y="213889"/>
                  </a:lnTo>
                  <a:lnTo>
                    <a:pt x="563256" y="250027"/>
                  </a:lnTo>
                  <a:lnTo>
                    <a:pt x="568257" y="287520"/>
                  </a:lnTo>
                  <a:lnTo>
                    <a:pt x="573765" y="324554"/>
                  </a:lnTo>
                  <a:lnTo>
                    <a:pt x="573941" y="328129"/>
                  </a:lnTo>
                  <a:lnTo>
                    <a:pt x="576395" y="334359"/>
                  </a:lnTo>
                  <a:lnTo>
                    <a:pt x="581591" y="342400"/>
                  </a:lnTo>
                  <a:lnTo>
                    <a:pt x="589534" y="3352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66"/>
            <p:cNvSpPr/>
            <p:nvPr/>
          </p:nvSpPr>
          <p:spPr>
            <a:xfrm>
              <a:off x="7178354" y="3216321"/>
              <a:ext cx="188226" cy="258399"/>
            </a:xfrm>
            <a:custGeom>
              <a:avLst/>
              <a:gdLst/>
              <a:ahLst/>
              <a:cxnLst/>
              <a:rect l="0" t="0" r="0" b="0"/>
              <a:pathLst>
                <a:path w="188226" h="258399">
                  <a:moveTo>
                    <a:pt x="7306" y="83138"/>
                  </a:moveTo>
                  <a:lnTo>
                    <a:pt x="3260" y="87184"/>
                  </a:lnTo>
                  <a:lnTo>
                    <a:pt x="1274" y="91427"/>
                  </a:lnTo>
                  <a:lnTo>
                    <a:pt x="0" y="101051"/>
                  </a:lnTo>
                  <a:lnTo>
                    <a:pt x="3823" y="112623"/>
                  </a:lnTo>
                  <a:lnTo>
                    <a:pt x="10319" y="122731"/>
                  </a:lnTo>
                  <a:lnTo>
                    <a:pt x="21651" y="131088"/>
                  </a:lnTo>
                  <a:lnTo>
                    <a:pt x="39779" y="134881"/>
                  </a:lnTo>
                  <a:lnTo>
                    <a:pt x="72373" y="130237"/>
                  </a:lnTo>
                  <a:lnTo>
                    <a:pt x="95447" y="127009"/>
                  </a:lnTo>
                  <a:lnTo>
                    <a:pt x="122459" y="114288"/>
                  </a:lnTo>
                  <a:lnTo>
                    <a:pt x="146171" y="94622"/>
                  </a:lnTo>
                  <a:lnTo>
                    <a:pt x="172296" y="59784"/>
                  </a:lnTo>
                  <a:lnTo>
                    <a:pt x="183567" y="41317"/>
                  </a:lnTo>
                  <a:lnTo>
                    <a:pt x="188225" y="21076"/>
                  </a:lnTo>
                  <a:lnTo>
                    <a:pt x="187056" y="10964"/>
                  </a:lnTo>
                  <a:lnTo>
                    <a:pt x="185560" y="7082"/>
                  </a:lnTo>
                  <a:lnTo>
                    <a:pt x="182867" y="4494"/>
                  </a:lnTo>
                  <a:lnTo>
                    <a:pt x="175363" y="1619"/>
                  </a:lnTo>
                  <a:lnTo>
                    <a:pt x="157571" y="0"/>
                  </a:lnTo>
                  <a:lnTo>
                    <a:pt x="143517" y="4137"/>
                  </a:lnTo>
                  <a:lnTo>
                    <a:pt x="109753" y="20590"/>
                  </a:lnTo>
                  <a:lnTo>
                    <a:pt x="80464" y="39206"/>
                  </a:lnTo>
                  <a:lnTo>
                    <a:pt x="54382" y="60808"/>
                  </a:lnTo>
                  <a:lnTo>
                    <a:pt x="34613" y="91386"/>
                  </a:lnTo>
                  <a:lnTo>
                    <a:pt x="18031" y="123211"/>
                  </a:lnTo>
                  <a:lnTo>
                    <a:pt x="10483" y="154091"/>
                  </a:lnTo>
                  <a:lnTo>
                    <a:pt x="8247" y="180644"/>
                  </a:lnTo>
                  <a:lnTo>
                    <a:pt x="12239" y="196748"/>
                  </a:lnTo>
                  <a:lnTo>
                    <a:pt x="24555" y="223737"/>
                  </a:lnTo>
                  <a:lnTo>
                    <a:pt x="34446" y="232551"/>
                  </a:lnTo>
                  <a:lnTo>
                    <a:pt x="68829" y="247845"/>
                  </a:lnTo>
                  <a:lnTo>
                    <a:pt x="106258" y="257361"/>
                  </a:lnTo>
                  <a:lnTo>
                    <a:pt x="113985" y="25839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101"/>
          <p:cNvGrpSpPr/>
          <p:nvPr/>
        </p:nvGrpSpPr>
        <p:grpSpPr>
          <a:xfrm>
            <a:off x="7772400" y="3009900"/>
            <a:ext cx="1562101" cy="532140"/>
            <a:chOff x="7772400" y="3009900"/>
            <a:chExt cx="1562101" cy="532140"/>
          </a:xfrm>
        </p:grpSpPr>
        <p:sp>
          <p:nvSpPr>
            <p:cNvPr id="19" name="SMARTInkShape-467"/>
            <p:cNvSpPr/>
            <p:nvPr/>
          </p:nvSpPr>
          <p:spPr>
            <a:xfrm>
              <a:off x="9044939" y="3200834"/>
              <a:ext cx="289562" cy="341206"/>
            </a:xfrm>
            <a:custGeom>
              <a:avLst/>
              <a:gdLst/>
              <a:ahLst/>
              <a:cxnLst/>
              <a:rect l="0" t="0" r="0" b="0"/>
              <a:pathLst>
                <a:path w="289562" h="341206">
                  <a:moveTo>
                    <a:pt x="289561" y="22425"/>
                  </a:moveTo>
                  <a:lnTo>
                    <a:pt x="289561" y="18380"/>
                  </a:lnTo>
                  <a:lnTo>
                    <a:pt x="287302" y="14137"/>
                  </a:lnTo>
                  <a:lnTo>
                    <a:pt x="282630" y="9428"/>
                  </a:lnTo>
                  <a:lnTo>
                    <a:pt x="274909" y="4513"/>
                  </a:lnTo>
                  <a:lnTo>
                    <a:pt x="261043" y="1032"/>
                  </a:lnTo>
                  <a:lnTo>
                    <a:pt x="246209" y="0"/>
                  </a:lnTo>
                  <a:lnTo>
                    <a:pt x="227045" y="7784"/>
                  </a:lnTo>
                  <a:lnTo>
                    <a:pt x="209325" y="20816"/>
                  </a:lnTo>
                  <a:lnTo>
                    <a:pt x="184453" y="54492"/>
                  </a:lnTo>
                  <a:lnTo>
                    <a:pt x="168182" y="91215"/>
                  </a:lnTo>
                  <a:lnTo>
                    <a:pt x="164494" y="105492"/>
                  </a:lnTo>
                  <a:lnTo>
                    <a:pt x="165677" y="117482"/>
                  </a:lnTo>
                  <a:lnTo>
                    <a:pt x="171104" y="133752"/>
                  </a:lnTo>
                  <a:lnTo>
                    <a:pt x="177929" y="141895"/>
                  </a:lnTo>
                  <a:lnTo>
                    <a:pt x="186606" y="147490"/>
                  </a:lnTo>
                  <a:lnTo>
                    <a:pt x="205974" y="151081"/>
                  </a:lnTo>
                  <a:lnTo>
                    <a:pt x="216005" y="150726"/>
                  </a:lnTo>
                  <a:lnTo>
                    <a:pt x="226107" y="147746"/>
                  </a:lnTo>
                  <a:lnTo>
                    <a:pt x="241314" y="137263"/>
                  </a:lnTo>
                  <a:lnTo>
                    <a:pt x="266702" y="105313"/>
                  </a:lnTo>
                  <a:lnTo>
                    <a:pt x="282976" y="79627"/>
                  </a:lnTo>
                  <a:lnTo>
                    <a:pt x="288260" y="53856"/>
                  </a:lnTo>
                  <a:lnTo>
                    <a:pt x="289389" y="35920"/>
                  </a:lnTo>
                  <a:lnTo>
                    <a:pt x="288599" y="33962"/>
                  </a:lnTo>
                  <a:lnTo>
                    <a:pt x="287227" y="32656"/>
                  </a:lnTo>
                  <a:lnTo>
                    <a:pt x="285465" y="31786"/>
                  </a:lnTo>
                  <a:lnTo>
                    <a:pt x="284290" y="32052"/>
                  </a:lnTo>
                  <a:lnTo>
                    <a:pt x="283507" y="33077"/>
                  </a:lnTo>
                  <a:lnTo>
                    <a:pt x="276047" y="56098"/>
                  </a:lnTo>
                  <a:lnTo>
                    <a:pt x="274548" y="87036"/>
                  </a:lnTo>
                  <a:lnTo>
                    <a:pt x="276623" y="122708"/>
                  </a:lnTo>
                  <a:lnTo>
                    <a:pt x="280365" y="152328"/>
                  </a:lnTo>
                  <a:lnTo>
                    <a:pt x="281474" y="182553"/>
                  </a:lnTo>
                  <a:lnTo>
                    <a:pt x="284060" y="212958"/>
                  </a:lnTo>
                  <a:lnTo>
                    <a:pt x="286269" y="233260"/>
                  </a:lnTo>
                  <a:lnTo>
                    <a:pt x="282753" y="262883"/>
                  </a:lnTo>
                  <a:lnTo>
                    <a:pt x="271722" y="296077"/>
                  </a:lnTo>
                  <a:lnTo>
                    <a:pt x="253487" y="323048"/>
                  </a:lnTo>
                  <a:lnTo>
                    <a:pt x="234563" y="335395"/>
                  </a:lnTo>
                  <a:lnTo>
                    <a:pt x="199330" y="341069"/>
                  </a:lnTo>
                  <a:lnTo>
                    <a:pt x="169786" y="341205"/>
                  </a:lnTo>
                  <a:lnTo>
                    <a:pt x="138737" y="336260"/>
                  </a:lnTo>
                  <a:lnTo>
                    <a:pt x="103102" y="329432"/>
                  </a:lnTo>
                  <a:lnTo>
                    <a:pt x="66580" y="321200"/>
                  </a:lnTo>
                  <a:lnTo>
                    <a:pt x="34779" y="310106"/>
                  </a:lnTo>
                  <a:lnTo>
                    <a:pt x="0" y="30436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68"/>
            <p:cNvSpPr/>
            <p:nvPr/>
          </p:nvSpPr>
          <p:spPr>
            <a:xfrm>
              <a:off x="9029738" y="3192780"/>
              <a:ext cx="167602" cy="175077"/>
            </a:xfrm>
            <a:custGeom>
              <a:avLst/>
              <a:gdLst/>
              <a:ahLst/>
              <a:cxnLst/>
              <a:rect l="0" t="0" r="0" b="0"/>
              <a:pathLst>
                <a:path w="167602" h="175077">
                  <a:moveTo>
                    <a:pt x="45681" y="0"/>
                  </a:moveTo>
                  <a:lnTo>
                    <a:pt x="45681" y="4045"/>
                  </a:lnTo>
                  <a:lnTo>
                    <a:pt x="43423" y="8288"/>
                  </a:lnTo>
                  <a:lnTo>
                    <a:pt x="41636" y="10605"/>
                  </a:lnTo>
                  <a:lnTo>
                    <a:pt x="39650" y="17695"/>
                  </a:lnTo>
                  <a:lnTo>
                    <a:pt x="32170" y="54224"/>
                  </a:lnTo>
                  <a:lnTo>
                    <a:pt x="26738" y="88039"/>
                  </a:lnTo>
                  <a:lnTo>
                    <a:pt x="17512" y="121248"/>
                  </a:lnTo>
                  <a:lnTo>
                    <a:pt x="5011" y="155886"/>
                  </a:lnTo>
                  <a:lnTo>
                    <a:pt x="0" y="175076"/>
                  </a:lnTo>
                  <a:lnTo>
                    <a:pt x="2220" y="147009"/>
                  </a:lnTo>
                  <a:lnTo>
                    <a:pt x="10508" y="122580"/>
                  </a:lnTo>
                  <a:lnTo>
                    <a:pt x="24434" y="87525"/>
                  </a:lnTo>
                  <a:lnTo>
                    <a:pt x="41422" y="49681"/>
                  </a:lnTo>
                  <a:lnTo>
                    <a:pt x="62064" y="22681"/>
                  </a:lnTo>
                  <a:lnTo>
                    <a:pt x="74713" y="13399"/>
                  </a:lnTo>
                  <a:lnTo>
                    <a:pt x="78582" y="12319"/>
                  </a:lnTo>
                  <a:lnTo>
                    <a:pt x="82009" y="12446"/>
                  </a:lnTo>
                  <a:lnTo>
                    <a:pt x="93591" y="14688"/>
                  </a:lnTo>
                  <a:lnTo>
                    <a:pt x="96248" y="16565"/>
                  </a:lnTo>
                  <a:lnTo>
                    <a:pt x="106595" y="31745"/>
                  </a:lnTo>
                  <a:lnTo>
                    <a:pt x="118488" y="56893"/>
                  </a:lnTo>
                  <a:lnTo>
                    <a:pt x="120374" y="70159"/>
                  </a:lnTo>
                  <a:lnTo>
                    <a:pt x="115189" y="107877"/>
                  </a:lnTo>
                  <a:lnTo>
                    <a:pt x="114343" y="141899"/>
                  </a:lnTo>
                  <a:lnTo>
                    <a:pt x="116556" y="149991"/>
                  </a:lnTo>
                  <a:lnTo>
                    <a:pt x="124875" y="162084"/>
                  </a:lnTo>
                  <a:lnTo>
                    <a:pt x="131960" y="165170"/>
                  </a:lnTo>
                  <a:lnTo>
                    <a:pt x="167601" y="1676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69"/>
            <p:cNvSpPr/>
            <p:nvPr/>
          </p:nvSpPr>
          <p:spPr>
            <a:xfrm>
              <a:off x="8976360" y="312420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70"/>
            <p:cNvSpPr/>
            <p:nvPr/>
          </p:nvSpPr>
          <p:spPr>
            <a:xfrm>
              <a:off x="8907780" y="3200400"/>
              <a:ext cx="68581" cy="181939"/>
            </a:xfrm>
            <a:custGeom>
              <a:avLst/>
              <a:gdLst/>
              <a:ahLst/>
              <a:cxnLst/>
              <a:rect l="0" t="0" r="0" b="0"/>
              <a:pathLst>
                <a:path w="68581" h="181939">
                  <a:moveTo>
                    <a:pt x="68580" y="0"/>
                  </a:moveTo>
                  <a:lnTo>
                    <a:pt x="64534" y="0"/>
                  </a:lnTo>
                  <a:lnTo>
                    <a:pt x="63343" y="846"/>
                  </a:lnTo>
                  <a:lnTo>
                    <a:pt x="62548" y="2257"/>
                  </a:lnTo>
                  <a:lnTo>
                    <a:pt x="62019" y="4045"/>
                  </a:lnTo>
                  <a:lnTo>
                    <a:pt x="48871" y="26491"/>
                  </a:lnTo>
                  <a:lnTo>
                    <a:pt x="40759" y="62906"/>
                  </a:lnTo>
                  <a:lnTo>
                    <a:pt x="36367" y="99946"/>
                  </a:lnTo>
                  <a:lnTo>
                    <a:pt x="27597" y="135829"/>
                  </a:lnTo>
                  <a:lnTo>
                    <a:pt x="12669" y="172157"/>
                  </a:lnTo>
                  <a:lnTo>
                    <a:pt x="8063" y="181938"/>
                  </a:lnTo>
                  <a:lnTo>
                    <a:pt x="5559" y="180203"/>
                  </a:lnTo>
                  <a:lnTo>
                    <a:pt x="3706" y="178555"/>
                  </a:lnTo>
                  <a:lnTo>
                    <a:pt x="1646" y="174466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71"/>
            <p:cNvSpPr/>
            <p:nvPr/>
          </p:nvSpPr>
          <p:spPr>
            <a:xfrm>
              <a:off x="7772400" y="3238500"/>
              <a:ext cx="213361" cy="226718"/>
            </a:xfrm>
            <a:custGeom>
              <a:avLst/>
              <a:gdLst/>
              <a:ahLst/>
              <a:cxnLst/>
              <a:rect l="0" t="0" r="0" b="0"/>
              <a:pathLst>
                <a:path w="213361" h="226718">
                  <a:moveTo>
                    <a:pt x="213360" y="0"/>
                  </a:moveTo>
                  <a:lnTo>
                    <a:pt x="178261" y="0"/>
                  </a:lnTo>
                  <a:lnTo>
                    <a:pt x="143366" y="0"/>
                  </a:lnTo>
                  <a:lnTo>
                    <a:pt x="113880" y="0"/>
                  </a:lnTo>
                  <a:lnTo>
                    <a:pt x="83695" y="2257"/>
                  </a:lnTo>
                  <a:lnTo>
                    <a:pt x="53303" y="6031"/>
                  </a:lnTo>
                  <a:lnTo>
                    <a:pt x="27364" y="9406"/>
                  </a:lnTo>
                  <a:lnTo>
                    <a:pt x="11212" y="15769"/>
                  </a:lnTo>
                  <a:lnTo>
                    <a:pt x="4983" y="20555"/>
                  </a:lnTo>
                  <a:lnTo>
                    <a:pt x="2215" y="25504"/>
                  </a:lnTo>
                  <a:lnTo>
                    <a:pt x="2323" y="28009"/>
                  </a:lnTo>
                  <a:lnTo>
                    <a:pt x="4701" y="33050"/>
                  </a:lnTo>
                  <a:lnTo>
                    <a:pt x="14845" y="40649"/>
                  </a:lnTo>
                  <a:lnTo>
                    <a:pt x="46671" y="55599"/>
                  </a:lnTo>
                  <a:lnTo>
                    <a:pt x="73377" y="66991"/>
                  </a:lnTo>
                  <a:lnTo>
                    <a:pt x="103585" y="77987"/>
                  </a:lnTo>
                  <a:lnTo>
                    <a:pt x="136548" y="96873"/>
                  </a:lnTo>
                  <a:lnTo>
                    <a:pt x="172922" y="115935"/>
                  </a:lnTo>
                  <a:lnTo>
                    <a:pt x="183534" y="126033"/>
                  </a:lnTo>
                  <a:lnTo>
                    <a:pt x="200077" y="156516"/>
                  </a:lnTo>
                  <a:lnTo>
                    <a:pt x="200965" y="169469"/>
                  </a:lnTo>
                  <a:lnTo>
                    <a:pt x="194636" y="194436"/>
                  </a:lnTo>
                  <a:lnTo>
                    <a:pt x="185565" y="202974"/>
                  </a:lnTo>
                  <a:lnTo>
                    <a:pt x="151750" y="218075"/>
                  </a:lnTo>
                  <a:lnTo>
                    <a:pt x="121791" y="226270"/>
                  </a:lnTo>
                  <a:lnTo>
                    <a:pt x="107469" y="226717"/>
                  </a:lnTo>
                  <a:lnTo>
                    <a:pt x="71087" y="217857"/>
                  </a:lnTo>
                  <a:lnTo>
                    <a:pt x="33686" y="196588"/>
                  </a:lnTo>
                  <a:lnTo>
                    <a:pt x="0" y="1676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72"/>
            <p:cNvSpPr/>
            <p:nvPr/>
          </p:nvSpPr>
          <p:spPr>
            <a:xfrm>
              <a:off x="8109524" y="3086100"/>
              <a:ext cx="51496" cy="342901"/>
            </a:xfrm>
            <a:custGeom>
              <a:avLst/>
              <a:gdLst/>
              <a:ahLst/>
              <a:cxnLst/>
              <a:rect l="0" t="0" r="0" b="0"/>
              <a:pathLst>
                <a:path w="51496" h="342901">
                  <a:moveTo>
                    <a:pt x="51495" y="0"/>
                  </a:moveTo>
                  <a:lnTo>
                    <a:pt x="47450" y="4045"/>
                  </a:lnTo>
                  <a:lnTo>
                    <a:pt x="45464" y="8289"/>
                  </a:lnTo>
                  <a:lnTo>
                    <a:pt x="39924" y="44135"/>
                  </a:lnTo>
                  <a:lnTo>
                    <a:pt x="33297" y="72155"/>
                  </a:lnTo>
                  <a:lnTo>
                    <a:pt x="30017" y="105952"/>
                  </a:lnTo>
                  <a:lnTo>
                    <a:pt x="26991" y="132603"/>
                  </a:lnTo>
                  <a:lnTo>
                    <a:pt x="22825" y="161381"/>
                  </a:lnTo>
                  <a:lnTo>
                    <a:pt x="18151" y="191105"/>
                  </a:lnTo>
                  <a:lnTo>
                    <a:pt x="13251" y="218990"/>
                  </a:lnTo>
                  <a:lnTo>
                    <a:pt x="5732" y="256232"/>
                  </a:lnTo>
                  <a:lnTo>
                    <a:pt x="401" y="286458"/>
                  </a:lnTo>
                  <a:lnTo>
                    <a:pt x="0" y="302574"/>
                  </a:lnTo>
                  <a:lnTo>
                    <a:pt x="6641" y="326718"/>
                  </a:lnTo>
                  <a:lnTo>
                    <a:pt x="13395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73"/>
            <p:cNvSpPr/>
            <p:nvPr/>
          </p:nvSpPr>
          <p:spPr>
            <a:xfrm>
              <a:off x="8023860" y="3299552"/>
              <a:ext cx="129541" cy="7529"/>
            </a:xfrm>
            <a:custGeom>
              <a:avLst/>
              <a:gdLst/>
              <a:ahLst/>
              <a:cxnLst/>
              <a:rect l="0" t="0" r="0" b="0"/>
              <a:pathLst>
                <a:path w="129541" h="7529">
                  <a:moveTo>
                    <a:pt x="0" y="7528"/>
                  </a:moveTo>
                  <a:lnTo>
                    <a:pt x="0" y="967"/>
                  </a:lnTo>
                  <a:lnTo>
                    <a:pt x="847" y="614"/>
                  </a:lnTo>
                  <a:lnTo>
                    <a:pt x="18697" y="0"/>
                  </a:lnTo>
                  <a:lnTo>
                    <a:pt x="56053" y="5951"/>
                  </a:lnTo>
                  <a:lnTo>
                    <a:pt x="90470" y="7216"/>
                  </a:lnTo>
                  <a:lnTo>
                    <a:pt x="129540" y="752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74"/>
            <p:cNvSpPr/>
            <p:nvPr/>
          </p:nvSpPr>
          <p:spPr>
            <a:xfrm>
              <a:off x="8239228" y="3177540"/>
              <a:ext cx="485673" cy="230979"/>
            </a:xfrm>
            <a:custGeom>
              <a:avLst/>
              <a:gdLst/>
              <a:ahLst/>
              <a:cxnLst/>
              <a:rect l="0" t="0" r="0" b="0"/>
              <a:pathLst>
                <a:path w="485673" h="230979">
                  <a:moveTo>
                    <a:pt x="158011" y="76200"/>
                  </a:moveTo>
                  <a:lnTo>
                    <a:pt x="153966" y="72154"/>
                  </a:lnTo>
                  <a:lnTo>
                    <a:pt x="147465" y="70168"/>
                  </a:lnTo>
                  <a:lnTo>
                    <a:pt x="133539" y="68893"/>
                  </a:lnTo>
                  <a:lnTo>
                    <a:pt x="96241" y="79213"/>
                  </a:lnTo>
                  <a:lnTo>
                    <a:pt x="62618" y="99791"/>
                  </a:lnTo>
                  <a:lnTo>
                    <a:pt x="33241" y="119524"/>
                  </a:lnTo>
                  <a:lnTo>
                    <a:pt x="11979" y="145812"/>
                  </a:lnTo>
                  <a:lnTo>
                    <a:pt x="2512" y="167945"/>
                  </a:lnTo>
                  <a:lnTo>
                    <a:pt x="0" y="183016"/>
                  </a:lnTo>
                  <a:lnTo>
                    <a:pt x="1142" y="195922"/>
                  </a:lnTo>
                  <a:lnTo>
                    <a:pt x="2633" y="201735"/>
                  </a:lnTo>
                  <a:lnTo>
                    <a:pt x="11061" y="212708"/>
                  </a:lnTo>
                  <a:lnTo>
                    <a:pt x="23273" y="222383"/>
                  </a:lnTo>
                  <a:lnTo>
                    <a:pt x="37168" y="229506"/>
                  </a:lnTo>
                  <a:lnTo>
                    <a:pt x="51810" y="230978"/>
                  </a:lnTo>
                  <a:lnTo>
                    <a:pt x="88648" y="228066"/>
                  </a:lnTo>
                  <a:lnTo>
                    <a:pt x="100655" y="224693"/>
                  </a:lnTo>
                  <a:lnTo>
                    <a:pt x="122160" y="209546"/>
                  </a:lnTo>
                  <a:lnTo>
                    <a:pt x="132482" y="200094"/>
                  </a:lnTo>
                  <a:lnTo>
                    <a:pt x="138198" y="187990"/>
                  </a:lnTo>
                  <a:lnTo>
                    <a:pt x="148401" y="150590"/>
                  </a:lnTo>
                  <a:lnTo>
                    <a:pt x="148660" y="137202"/>
                  </a:lnTo>
                  <a:lnTo>
                    <a:pt x="144046" y="120991"/>
                  </a:lnTo>
                  <a:lnTo>
                    <a:pt x="136490" y="108731"/>
                  </a:lnTo>
                  <a:lnTo>
                    <a:pt x="135197" y="108047"/>
                  </a:lnTo>
                  <a:lnTo>
                    <a:pt x="131503" y="107288"/>
                  </a:lnTo>
                  <a:lnTo>
                    <a:pt x="127039" y="109207"/>
                  </a:lnTo>
                  <a:lnTo>
                    <a:pt x="124663" y="110905"/>
                  </a:lnTo>
                  <a:lnTo>
                    <a:pt x="122023" y="117306"/>
                  </a:lnTo>
                  <a:lnTo>
                    <a:pt x="121319" y="121384"/>
                  </a:lnTo>
                  <a:lnTo>
                    <a:pt x="122794" y="130430"/>
                  </a:lnTo>
                  <a:lnTo>
                    <a:pt x="137860" y="165152"/>
                  </a:lnTo>
                  <a:lnTo>
                    <a:pt x="145104" y="173025"/>
                  </a:lnTo>
                  <a:lnTo>
                    <a:pt x="169325" y="187665"/>
                  </a:lnTo>
                  <a:lnTo>
                    <a:pt x="194584" y="195804"/>
                  </a:lnTo>
                  <a:lnTo>
                    <a:pt x="206439" y="196243"/>
                  </a:lnTo>
                  <a:lnTo>
                    <a:pt x="238143" y="187378"/>
                  </a:lnTo>
                  <a:lnTo>
                    <a:pt x="254191" y="180167"/>
                  </a:lnTo>
                  <a:lnTo>
                    <a:pt x="284982" y="147918"/>
                  </a:lnTo>
                  <a:lnTo>
                    <a:pt x="308928" y="110331"/>
                  </a:lnTo>
                  <a:lnTo>
                    <a:pt x="324356" y="85486"/>
                  </a:lnTo>
                  <a:lnTo>
                    <a:pt x="325634" y="85777"/>
                  </a:lnTo>
                  <a:lnTo>
                    <a:pt x="329312" y="88359"/>
                  </a:lnTo>
                  <a:lnTo>
                    <a:pt x="331512" y="92328"/>
                  </a:lnTo>
                  <a:lnTo>
                    <a:pt x="332750" y="103838"/>
                  </a:lnTo>
                  <a:lnTo>
                    <a:pt x="333203" y="137789"/>
                  </a:lnTo>
                  <a:lnTo>
                    <a:pt x="333263" y="175342"/>
                  </a:lnTo>
                  <a:lnTo>
                    <a:pt x="333271" y="210381"/>
                  </a:lnTo>
                  <a:lnTo>
                    <a:pt x="333272" y="217839"/>
                  </a:lnTo>
                  <a:lnTo>
                    <a:pt x="334118" y="218886"/>
                  </a:lnTo>
                  <a:lnTo>
                    <a:pt x="337316" y="220049"/>
                  </a:lnTo>
                  <a:lnTo>
                    <a:pt x="337662" y="219513"/>
                  </a:lnTo>
                  <a:lnTo>
                    <a:pt x="334389" y="212568"/>
                  </a:lnTo>
                  <a:lnTo>
                    <a:pt x="333492" y="194953"/>
                  </a:lnTo>
                  <a:lnTo>
                    <a:pt x="338552" y="160931"/>
                  </a:lnTo>
                  <a:lnTo>
                    <a:pt x="340198" y="131597"/>
                  </a:lnTo>
                  <a:lnTo>
                    <a:pt x="343012" y="93602"/>
                  </a:lnTo>
                  <a:lnTo>
                    <a:pt x="351470" y="61387"/>
                  </a:lnTo>
                  <a:lnTo>
                    <a:pt x="358796" y="42271"/>
                  </a:lnTo>
                  <a:lnTo>
                    <a:pt x="366064" y="33462"/>
                  </a:lnTo>
                  <a:lnTo>
                    <a:pt x="384528" y="20909"/>
                  </a:lnTo>
                  <a:lnTo>
                    <a:pt x="409719" y="11122"/>
                  </a:lnTo>
                  <a:lnTo>
                    <a:pt x="441155" y="4036"/>
                  </a:lnTo>
                  <a:lnTo>
                    <a:pt x="477687" y="354"/>
                  </a:lnTo>
                  <a:lnTo>
                    <a:pt x="485672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75"/>
            <p:cNvSpPr/>
            <p:nvPr/>
          </p:nvSpPr>
          <p:spPr>
            <a:xfrm>
              <a:off x="8747760" y="3246119"/>
              <a:ext cx="152401" cy="30482"/>
            </a:xfrm>
            <a:custGeom>
              <a:avLst/>
              <a:gdLst/>
              <a:ahLst/>
              <a:cxnLst/>
              <a:rect l="0" t="0" r="0" b="0"/>
              <a:pathLst>
                <a:path w="152401" h="30482">
                  <a:moveTo>
                    <a:pt x="0" y="30481"/>
                  </a:moveTo>
                  <a:lnTo>
                    <a:pt x="32575" y="29634"/>
                  </a:lnTo>
                  <a:lnTo>
                    <a:pt x="63630" y="22191"/>
                  </a:lnTo>
                  <a:lnTo>
                    <a:pt x="92231" y="15042"/>
                  </a:lnTo>
                  <a:lnTo>
                    <a:pt x="128191" y="504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76"/>
            <p:cNvSpPr/>
            <p:nvPr/>
          </p:nvSpPr>
          <p:spPr>
            <a:xfrm>
              <a:off x="8785860" y="3009900"/>
              <a:ext cx="53341" cy="386474"/>
            </a:xfrm>
            <a:custGeom>
              <a:avLst/>
              <a:gdLst/>
              <a:ahLst/>
              <a:cxnLst/>
              <a:rect l="0" t="0" r="0" b="0"/>
              <a:pathLst>
                <a:path w="53341" h="386474">
                  <a:moveTo>
                    <a:pt x="53340" y="0"/>
                  </a:moveTo>
                  <a:lnTo>
                    <a:pt x="49295" y="0"/>
                  </a:lnTo>
                  <a:lnTo>
                    <a:pt x="45050" y="2257"/>
                  </a:lnTo>
                  <a:lnTo>
                    <a:pt x="42734" y="4045"/>
                  </a:lnTo>
                  <a:lnTo>
                    <a:pt x="40159" y="10546"/>
                  </a:lnTo>
                  <a:lnTo>
                    <a:pt x="33134" y="41181"/>
                  </a:lnTo>
                  <a:lnTo>
                    <a:pt x="31266" y="73538"/>
                  </a:lnTo>
                  <a:lnTo>
                    <a:pt x="29866" y="110783"/>
                  </a:lnTo>
                  <a:lnTo>
                    <a:pt x="26538" y="138983"/>
                  </a:lnTo>
                  <a:lnTo>
                    <a:pt x="22237" y="170708"/>
                  </a:lnTo>
                  <a:lnTo>
                    <a:pt x="17503" y="203717"/>
                  </a:lnTo>
                  <a:lnTo>
                    <a:pt x="12576" y="235321"/>
                  </a:lnTo>
                  <a:lnTo>
                    <a:pt x="7565" y="266300"/>
                  </a:lnTo>
                  <a:lnTo>
                    <a:pt x="3362" y="295309"/>
                  </a:lnTo>
                  <a:lnTo>
                    <a:pt x="995" y="329834"/>
                  </a:lnTo>
                  <a:lnTo>
                    <a:pt x="196" y="362426"/>
                  </a:lnTo>
                  <a:lnTo>
                    <a:pt x="11" y="386473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102"/>
          <p:cNvGrpSpPr/>
          <p:nvPr/>
        </p:nvGrpSpPr>
        <p:grpSpPr>
          <a:xfrm>
            <a:off x="5356860" y="3589019"/>
            <a:ext cx="1874521" cy="357967"/>
            <a:chOff x="5356860" y="3589019"/>
            <a:chExt cx="1874521" cy="357967"/>
          </a:xfrm>
        </p:grpSpPr>
        <p:sp>
          <p:nvSpPr>
            <p:cNvPr id="30" name="SMARTInkShape-477"/>
            <p:cNvSpPr/>
            <p:nvPr/>
          </p:nvSpPr>
          <p:spPr>
            <a:xfrm>
              <a:off x="7200900" y="3589019"/>
              <a:ext cx="30481" cy="289562"/>
            </a:xfrm>
            <a:custGeom>
              <a:avLst/>
              <a:gdLst/>
              <a:ahLst/>
              <a:cxnLst/>
              <a:rect l="0" t="0" r="0" b="0"/>
              <a:pathLst>
                <a:path w="30481" h="289562">
                  <a:moveTo>
                    <a:pt x="0" y="0"/>
                  </a:moveTo>
                  <a:lnTo>
                    <a:pt x="0" y="35099"/>
                  </a:lnTo>
                  <a:lnTo>
                    <a:pt x="0" y="67737"/>
                  </a:lnTo>
                  <a:lnTo>
                    <a:pt x="0" y="102939"/>
                  </a:lnTo>
                  <a:lnTo>
                    <a:pt x="4044" y="136522"/>
                  </a:lnTo>
                  <a:lnTo>
                    <a:pt x="10605" y="169239"/>
                  </a:lnTo>
                  <a:lnTo>
                    <a:pt x="17912" y="200381"/>
                  </a:lnTo>
                  <a:lnTo>
                    <a:pt x="21394" y="231058"/>
                  </a:lnTo>
                  <a:lnTo>
                    <a:pt x="26471" y="261596"/>
                  </a:lnTo>
                  <a:lnTo>
                    <a:pt x="30480" y="2895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78"/>
            <p:cNvSpPr/>
            <p:nvPr/>
          </p:nvSpPr>
          <p:spPr>
            <a:xfrm>
              <a:off x="6859644" y="3749132"/>
              <a:ext cx="234576" cy="125108"/>
            </a:xfrm>
            <a:custGeom>
              <a:avLst/>
              <a:gdLst/>
              <a:ahLst/>
              <a:cxnLst/>
              <a:rect l="0" t="0" r="0" b="0"/>
              <a:pathLst>
                <a:path w="234576" h="125108">
                  <a:moveTo>
                    <a:pt x="143136" y="7527"/>
                  </a:moveTo>
                  <a:lnTo>
                    <a:pt x="139090" y="7527"/>
                  </a:lnTo>
                  <a:lnTo>
                    <a:pt x="134846" y="5270"/>
                  </a:lnTo>
                  <a:lnTo>
                    <a:pt x="132529" y="3482"/>
                  </a:lnTo>
                  <a:lnTo>
                    <a:pt x="125439" y="1496"/>
                  </a:lnTo>
                  <a:lnTo>
                    <a:pt x="92192" y="0"/>
                  </a:lnTo>
                  <a:lnTo>
                    <a:pt x="57798" y="10522"/>
                  </a:lnTo>
                  <a:lnTo>
                    <a:pt x="45659" y="19865"/>
                  </a:lnTo>
                  <a:lnTo>
                    <a:pt x="15992" y="52993"/>
                  </a:lnTo>
                  <a:lnTo>
                    <a:pt x="3909" y="77563"/>
                  </a:lnTo>
                  <a:lnTo>
                    <a:pt x="0" y="95353"/>
                  </a:lnTo>
                  <a:lnTo>
                    <a:pt x="1344" y="103852"/>
                  </a:lnTo>
                  <a:lnTo>
                    <a:pt x="6860" y="113397"/>
                  </a:lnTo>
                  <a:lnTo>
                    <a:pt x="12296" y="118928"/>
                  </a:lnTo>
                  <a:lnTo>
                    <a:pt x="20356" y="124207"/>
                  </a:lnTo>
                  <a:lnTo>
                    <a:pt x="24876" y="125107"/>
                  </a:lnTo>
                  <a:lnTo>
                    <a:pt x="53348" y="122427"/>
                  </a:lnTo>
                  <a:lnTo>
                    <a:pt x="65413" y="117578"/>
                  </a:lnTo>
                  <a:lnTo>
                    <a:pt x="75572" y="109779"/>
                  </a:lnTo>
                  <a:lnTo>
                    <a:pt x="109240" y="75997"/>
                  </a:lnTo>
                  <a:lnTo>
                    <a:pt x="119263" y="58577"/>
                  </a:lnTo>
                  <a:lnTo>
                    <a:pt x="125338" y="39587"/>
                  </a:lnTo>
                  <a:lnTo>
                    <a:pt x="135157" y="1886"/>
                  </a:lnTo>
                  <a:lnTo>
                    <a:pt x="136123" y="1227"/>
                  </a:lnTo>
                  <a:lnTo>
                    <a:pt x="139455" y="494"/>
                  </a:lnTo>
                  <a:lnTo>
                    <a:pt x="140682" y="1145"/>
                  </a:lnTo>
                  <a:lnTo>
                    <a:pt x="141499" y="2426"/>
                  </a:lnTo>
                  <a:lnTo>
                    <a:pt x="142651" y="8274"/>
                  </a:lnTo>
                  <a:lnTo>
                    <a:pt x="145381" y="40954"/>
                  </a:lnTo>
                  <a:lnTo>
                    <a:pt x="158572" y="75697"/>
                  </a:lnTo>
                  <a:lnTo>
                    <a:pt x="164390" y="85238"/>
                  </a:lnTo>
                  <a:lnTo>
                    <a:pt x="181922" y="98263"/>
                  </a:lnTo>
                  <a:lnTo>
                    <a:pt x="191700" y="102887"/>
                  </a:lnTo>
                  <a:lnTo>
                    <a:pt x="228489" y="106371"/>
                  </a:lnTo>
                  <a:lnTo>
                    <a:pt x="234575" y="10658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79"/>
            <p:cNvSpPr/>
            <p:nvPr/>
          </p:nvSpPr>
          <p:spPr>
            <a:xfrm>
              <a:off x="6835139" y="3665219"/>
              <a:ext cx="22862" cy="15241"/>
            </a:xfrm>
            <a:custGeom>
              <a:avLst/>
              <a:gdLst/>
              <a:ahLst/>
              <a:cxnLst/>
              <a:rect l="0" t="0" r="0" b="0"/>
              <a:pathLst>
                <a:path w="22862" h="15241">
                  <a:moveTo>
                    <a:pt x="0" y="0"/>
                  </a:moveTo>
                  <a:lnTo>
                    <a:pt x="4046" y="0"/>
                  </a:lnTo>
                  <a:lnTo>
                    <a:pt x="5237" y="847"/>
                  </a:lnTo>
                  <a:lnTo>
                    <a:pt x="6032" y="2258"/>
                  </a:lnTo>
                  <a:lnTo>
                    <a:pt x="6561" y="4046"/>
                  </a:lnTo>
                  <a:lnTo>
                    <a:pt x="11665" y="8290"/>
                  </a:lnTo>
                  <a:lnTo>
                    <a:pt x="22861" y="152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80"/>
            <p:cNvSpPr/>
            <p:nvPr/>
          </p:nvSpPr>
          <p:spPr>
            <a:xfrm>
              <a:off x="6758939" y="3733800"/>
              <a:ext cx="22862" cy="144781"/>
            </a:xfrm>
            <a:custGeom>
              <a:avLst/>
              <a:gdLst/>
              <a:ahLst/>
              <a:cxnLst/>
              <a:rect l="0" t="0" r="0" b="0"/>
              <a:pathLst>
                <a:path w="22862" h="144781">
                  <a:moveTo>
                    <a:pt x="22861" y="0"/>
                  </a:moveTo>
                  <a:lnTo>
                    <a:pt x="22861" y="4045"/>
                  </a:lnTo>
                  <a:lnTo>
                    <a:pt x="20602" y="8289"/>
                  </a:lnTo>
                  <a:lnTo>
                    <a:pt x="17624" y="12997"/>
                  </a:lnTo>
                  <a:lnTo>
                    <a:pt x="9348" y="41044"/>
                  </a:lnTo>
                  <a:lnTo>
                    <a:pt x="7848" y="76587"/>
                  </a:lnTo>
                  <a:lnTo>
                    <a:pt x="7651" y="110305"/>
                  </a:lnTo>
                  <a:lnTo>
                    <a:pt x="3236" y="130946"/>
                  </a:lnTo>
                  <a:lnTo>
                    <a:pt x="5099" y="140304"/>
                  </a:lnTo>
                  <a:lnTo>
                    <a:pt x="4246" y="141796"/>
                  </a:lnTo>
                  <a:lnTo>
                    <a:pt x="0" y="1447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81"/>
            <p:cNvSpPr/>
            <p:nvPr/>
          </p:nvSpPr>
          <p:spPr>
            <a:xfrm>
              <a:off x="6301739" y="3712483"/>
              <a:ext cx="419101" cy="173638"/>
            </a:xfrm>
            <a:custGeom>
              <a:avLst/>
              <a:gdLst/>
              <a:ahLst/>
              <a:cxnLst/>
              <a:rect l="0" t="0" r="0" b="0"/>
              <a:pathLst>
                <a:path w="419101" h="173638">
                  <a:moveTo>
                    <a:pt x="0" y="74657"/>
                  </a:moveTo>
                  <a:lnTo>
                    <a:pt x="4046" y="78702"/>
                  </a:lnTo>
                  <a:lnTo>
                    <a:pt x="6032" y="82945"/>
                  </a:lnTo>
                  <a:lnTo>
                    <a:pt x="6561" y="85262"/>
                  </a:lnTo>
                  <a:lnTo>
                    <a:pt x="8608" y="86807"/>
                  </a:lnTo>
                  <a:lnTo>
                    <a:pt x="43417" y="96337"/>
                  </a:lnTo>
                  <a:lnTo>
                    <a:pt x="76901" y="97361"/>
                  </a:lnTo>
                  <a:lnTo>
                    <a:pt x="90905" y="96601"/>
                  </a:lnTo>
                  <a:lnTo>
                    <a:pt x="128581" y="84513"/>
                  </a:lnTo>
                  <a:lnTo>
                    <a:pt x="154567" y="68703"/>
                  </a:lnTo>
                  <a:lnTo>
                    <a:pt x="161265" y="60440"/>
                  </a:lnTo>
                  <a:lnTo>
                    <a:pt x="164807" y="51122"/>
                  </a:lnTo>
                  <a:lnTo>
                    <a:pt x="167081" y="31343"/>
                  </a:lnTo>
                  <a:lnTo>
                    <a:pt x="165134" y="23515"/>
                  </a:lnTo>
                  <a:lnTo>
                    <a:pt x="163430" y="20242"/>
                  </a:lnTo>
                  <a:lnTo>
                    <a:pt x="157020" y="14348"/>
                  </a:lnTo>
                  <a:lnTo>
                    <a:pt x="139108" y="3665"/>
                  </a:lnTo>
                  <a:lnTo>
                    <a:pt x="120240" y="0"/>
                  </a:lnTo>
                  <a:lnTo>
                    <a:pt x="102608" y="2959"/>
                  </a:lnTo>
                  <a:lnTo>
                    <a:pt x="76243" y="12391"/>
                  </a:lnTo>
                  <a:lnTo>
                    <a:pt x="48601" y="34514"/>
                  </a:lnTo>
                  <a:lnTo>
                    <a:pt x="28854" y="60518"/>
                  </a:lnTo>
                  <a:lnTo>
                    <a:pt x="19651" y="82603"/>
                  </a:lnTo>
                  <a:lnTo>
                    <a:pt x="17394" y="104387"/>
                  </a:lnTo>
                  <a:lnTo>
                    <a:pt x="23787" y="127346"/>
                  </a:lnTo>
                  <a:lnTo>
                    <a:pt x="29199" y="137868"/>
                  </a:lnTo>
                  <a:lnTo>
                    <a:pt x="37249" y="148188"/>
                  </a:lnTo>
                  <a:lnTo>
                    <a:pt x="55346" y="159474"/>
                  </a:lnTo>
                  <a:lnTo>
                    <a:pt x="89447" y="171255"/>
                  </a:lnTo>
                  <a:lnTo>
                    <a:pt x="119457" y="173230"/>
                  </a:lnTo>
                  <a:lnTo>
                    <a:pt x="151914" y="167537"/>
                  </a:lnTo>
                  <a:lnTo>
                    <a:pt x="182784" y="156001"/>
                  </a:lnTo>
                  <a:lnTo>
                    <a:pt x="214884" y="132751"/>
                  </a:lnTo>
                  <a:lnTo>
                    <a:pt x="249143" y="97498"/>
                  </a:lnTo>
                  <a:lnTo>
                    <a:pt x="263009" y="72961"/>
                  </a:lnTo>
                  <a:lnTo>
                    <a:pt x="265060" y="66001"/>
                  </a:lnTo>
                  <a:lnTo>
                    <a:pt x="266453" y="63806"/>
                  </a:lnTo>
                  <a:lnTo>
                    <a:pt x="268229" y="62343"/>
                  </a:lnTo>
                  <a:lnTo>
                    <a:pt x="273117" y="59994"/>
                  </a:lnTo>
                  <a:lnTo>
                    <a:pt x="273518" y="60648"/>
                  </a:lnTo>
                  <a:lnTo>
                    <a:pt x="274311" y="95466"/>
                  </a:lnTo>
                  <a:lnTo>
                    <a:pt x="267759" y="132060"/>
                  </a:lnTo>
                  <a:lnTo>
                    <a:pt x="264582" y="158342"/>
                  </a:lnTo>
                  <a:lnTo>
                    <a:pt x="259109" y="173637"/>
                  </a:lnTo>
                  <a:lnTo>
                    <a:pt x="259927" y="139463"/>
                  </a:lnTo>
                  <a:lnTo>
                    <a:pt x="266011" y="119259"/>
                  </a:lnTo>
                  <a:lnTo>
                    <a:pt x="283553" y="86175"/>
                  </a:lnTo>
                  <a:lnTo>
                    <a:pt x="301387" y="59528"/>
                  </a:lnTo>
                  <a:lnTo>
                    <a:pt x="331789" y="35871"/>
                  </a:lnTo>
                  <a:lnTo>
                    <a:pt x="366303" y="21561"/>
                  </a:lnTo>
                  <a:lnTo>
                    <a:pt x="419100" y="607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82"/>
            <p:cNvSpPr/>
            <p:nvPr/>
          </p:nvSpPr>
          <p:spPr>
            <a:xfrm>
              <a:off x="6065519" y="3764280"/>
              <a:ext cx="137162" cy="22861"/>
            </a:xfrm>
            <a:custGeom>
              <a:avLst/>
              <a:gdLst/>
              <a:ahLst/>
              <a:cxnLst/>
              <a:rect l="0" t="0" r="0" b="0"/>
              <a:pathLst>
                <a:path w="137162" h="22861">
                  <a:moveTo>
                    <a:pt x="0" y="0"/>
                  </a:moveTo>
                  <a:lnTo>
                    <a:pt x="14692" y="846"/>
                  </a:lnTo>
                  <a:lnTo>
                    <a:pt x="46652" y="6560"/>
                  </a:lnTo>
                  <a:lnTo>
                    <a:pt x="83943" y="15769"/>
                  </a:lnTo>
                  <a:lnTo>
                    <a:pt x="108975" y="20759"/>
                  </a:lnTo>
                  <a:lnTo>
                    <a:pt x="137161" y="228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83"/>
            <p:cNvSpPr/>
            <p:nvPr/>
          </p:nvSpPr>
          <p:spPr>
            <a:xfrm>
              <a:off x="6118860" y="3589112"/>
              <a:ext cx="38101" cy="333468"/>
            </a:xfrm>
            <a:custGeom>
              <a:avLst/>
              <a:gdLst/>
              <a:ahLst/>
              <a:cxnLst/>
              <a:rect l="0" t="0" r="0" b="0"/>
              <a:pathLst>
                <a:path w="38101" h="333468">
                  <a:moveTo>
                    <a:pt x="38100" y="7528"/>
                  </a:moveTo>
                  <a:lnTo>
                    <a:pt x="38100" y="0"/>
                  </a:lnTo>
                  <a:lnTo>
                    <a:pt x="32068" y="14240"/>
                  </a:lnTo>
                  <a:lnTo>
                    <a:pt x="30689" y="45132"/>
                  </a:lnTo>
                  <a:lnTo>
                    <a:pt x="30521" y="80525"/>
                  </a:lnTo>
                  <a:lnTo>
                    <a:pt x="30492" y="117774"/>
                  </a:lnTo>
                  <a:lnTo>
                    <a:pt x="30485" y="146273"/>
                  </a:lnTo>
                  <a:lnTo>
                    <a:pt x="30482" y="175872"/>
                  </a:lnTo>
                  <a:lnTo>
                    <a:pt x="28223" y="203703"/>
                  </a:lnTo>
                  <a:lnTo>
                    <a:pt x="24449" y="240913"/>
                  </a:lnTo>
                  <a:lnTo>
                    <a:pt x="23330" y="273388"/>
                  </a:lnTo>
                  <a:lnTo>
                    <a:pt x="22952" y="306611"/>
                  </a:lnTo>
                  <a:lnTo>
                    <a:pt x="20643" y="316278"/>
                  </a:lnTo>
                  <a:lnTo>
                    <a:pt x="14583" y="326480"/>
                  </a:lnTo>
                  <a:lnTo>
                    <a:pt x="8995" y="333467"/>
                  </a:lnTo>
                  <a:lnTo>
                    <a:pt x="7690" y="333194"/>
                  </a:lnTo>
                  <a:lnTo>
                    <a:pt x="0" y="32756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84"/>
            <p:cNvSpPr/>
            <p:nvPr/>
          </p:nvSpPr>
          <p:spPr>
            <a:xfrm>
              <a:off x="5777192" y="3788773"/>
              <a:ext cx="280709" cy="149884"/>
            </a:xfrm>
            <a:custGeom>
              <a:avLst/>
              <a:gdLst/>
              <a:ahLst/>
              <a:cxnLst/>
              <a:rect l="0" t="0" r="0" b="0"/>
              <a:pathLst>
                <a:path w="280709" h="149884">
                  <a:moveTo>
                    <a:pt x="97827" y="74567"/>
                  </a:moveTo>
                  <a:lnTo>
                    <a:pt x="101873" y="70522"/>
                  </a:lnTo>
                  <a:lnTo>
                    <a:pt x="103859" y="66278"/>
                  </a:lnTo>
                  <a:lnTo>
                    <a:pt x="111322" y="48075"/>
                  </a:lnTo>
                  <a:lnTo>
                    <a:pt x="117536" y="33603"/>
                  </a:lnTo>
                  <a:lnTo>
                    <a:pt x="119287" y="23623"/>
                  </a:lnTo>
                  <a:lnTo>
                    <a:pt x="117807" y="15800"/>
                  </a:lnTo>
                  <a:lnTo>
                    <a:pt x="116228" y="12529"/>
                  </a:lnTo>
                  <a:lnTo>
                    <a:pt x="109956" y="6636"/>
                  </a:lnTo>
                  <a:lnTo>
                    <a:pt x="101525" y="2042"/>
                  </a:lnTo>
                  <a:lnTo>
                    <a:pt x="92133" y="0"/>
                  </a:lnTo>
                  <a:lnTo>
                    <a:pt x="82314" y="1350"/>
                  </a:lnTo>
                  <a:lnTo>
                    <a:pt x="62213" y="9116"/>
                  </a:lnTo>
                  <a:lnTo>
                    <a:pt x="47011" y="20366"/>
                  </a:lnTo>
                  <a:lnTo>
                    <a:pt x="16546" y="55875"/>
                  </a:lnTo>
                  <a:lnTo>
                    <a:pt x="5352" y="75801"/>
                  </a:lnTo>
                  <a:lnTo>
                    <a:pt x="68" y="104444"/>
                  </a:lnTo>
                  <a:lnTo>
                    <a:pt x="0" y="121896"/>
                  </a:lnTo>
                  <a:lnTo>
                    <a:pt x="2984" y="132572"/>
                  </a:lnTo>
                  <a:lnTo>
                    <a:pt x="9390" y="140705"/>
                  </a:lnTo>
                  <a:lnTo>
                    <a:pt x="17882" y="146295"/>
                  </a:lnTo>
                  <a:lnTo>
                    <a:pt x="37131" y="149883"/>
                  </a:lnTo>
                  <a:lnTo>
                    <a:pt x="47145" y="149527"/>
                  </a:lnTo>
                  <a:lnTo>
                    <a:pt x="76488" y="140109"/>
                  </a:lnTo>
                  <a:lnTo>
                    <a:pt x="86367" y="133048"/>
                  </a:lnTo>
                  <a:lnTo>
                    <a:pt x="114323" y="99821"/>
                  </a:lnTo>
                  <a:lnTo>
                    <a:pt x="124667" y="74381"/>
                  </a:lnTo>
                  <a:lnTo>
                    <a:pt x="129846" y="54429"/>
                  </a:lnTo>
                  <a:lnTo>
                    <a:pt x="133225" y="47837"/>
                  </a:lnTo>
                  <a:lnTo>
                    <a:pt x="135393" y="36705"/>
                  </a:lnTo>
                  <a:lnTo>
                    <a:pt x="135690" y="33186"/>
                  </a:lnTo>
                  <a:lnTo>
                    <a:pt x="135769" y="33433"/>
                  </a:lnTo>
                  <a:lnTo>
                    <a:pt x="136774" y="69862"/>
                  </a:lnTo>
                  <a:lnTo>
                    <a:pt x="142011" y="83991"/>
                  </a:lnTo>
                  <a:lnTo>
                    <a:pt x="157885" y="103580"/>
                  </a:lnTo>
                  <a:lnTo>
                    <a:pt x="176018" y="114019"/>
                  </a:lnTo>
                  <a:lnTo>
                    <a:pt x="193432" y="118430"/>
                  </a:lnTo>
                  <a:lnTo>
                    <a:pt x="217407" y="119736"/>
                  </a:lnTo>
                  <a:lnTo>
                    <a:pt x="231690" y="115527"/>
                  </a:lnTo>
                  <a:lnTo>
                    <a:pt x="280708" y="8980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85"/>
            <p:cNvSpPr/>
            <p:nvPr/>
          </p:nvSpPr>
          <p:spPr>
            <a:xfrm>
              <a:off x="5356860" y="3741597"/>
              <a:ext cx="403860" cy="205389"/>
            </a:xfrm>
            <a:custGeom>
              <a:avLst/>
              <a:gdLst/>
              <a:ahLst/>
              <a:cxnLst/>
              <a:rect l="0" t="0" r="0" b="0"/>
              <a:pathLst>
                <a:path w="403860" h="205389">
                  <a:moveTo>
                    <a:pt x="38100" y="15062"/>
                  </a:moveTo>
                  <a:lnTo>
                    <a:pt x="34055" y="19107"/>
                  </a:lnTo>
                  <a:lnTo>
                    <a:pt x="32068" y="25609"/>
                  </a:lnTo>
                  <a:lnTo>
                    <a:pt x="28692" y="38790"/>
                  </a:lnTo>
                  <a:lnTo>
                    <a:pt x="25452" y="49315"/>
                  </a:lnTo>
                  <a:lnTo>
                    <a:pt x="23201" y="84139"/>
                  </a:lnTo>
                  <a:lnTo>
                    <a:pt x="16873" y="121808"/>
                  </a:lnTo>
                  <a:lnTo>
                    <a:pt x="11517" y="152235"/>
                  </a:lnTo>
                  <a:lnTo>
                    <a:pt x="1401" y="187338"/>
                  </a:lnTo>
                  <a:lnTo>
                    <a:pt x="10" y="205388"/>
                  </a:lnTo>
                  <a:lnTo>
                    <a:pt x="0" y="172421"/>
                  </a:lnTo>
                  <a:lnTo>
                    <a:pt x="0" y="140031"/>
                  </a:lnTo>
                  <a:lnTo>
                    <a:pt x="4045" y="110981"/>
                  </a:lnTo>
                  <a:lnTo>
                    <a:pt x="14650" y="80924"/>
                  </a:lnTo>
                  <a:lnTo>
                    <a:pt x="34252" y="47358"/>
                  </a:lnTo>
                  <a:lnTo>
                    <a:pt x="54457" y="29899"/>
                  </a:lnTo>
                  <a:lnTo>
                    <a:pt x="87541" y="13138"/>
                  </a:lnTo>
                  <a:lnTo>
                    <a:pt x="100713" y="12232"/>
                  </a:lnTo>
                  <a:lnTo>
                    <a:pt x="125821" y="18549"/>
                  </a:lnTo>
                  <a:lnTo>
                    <a:pt x="141891" y="29548"/>
                  </a:lnTo>
                  <a:lnTo>
                    <a:pt x="153330" y="43532"/>
                  </a:lnTo>
                  <a:lnTo>
                    <a:pt x="167428" y="76761"/>
                  </a:lnTo>
                  <a:lnTo>
                    <a:pt x="172939" y="101359"/>
                  </a:lnTo>
                  <a:lnTo>
                    <a:pt x="174801" y="135967"/>
                  </a:lnTo>
                  <a:lnTo>
                    <a:pt x="174322" y="161179"/>
                  </a:lnTo>
                  <a:lnTo>
                    <a:pt x="167846" y="186467"/>
                  </a:lnTo>
                  <a:lnTo>
                    <a:pt x="167648" y="174808"/>
                  </a:lnTo>
                  <a:lnTo>
                    <a:pt x="174201" y="142850"/>
                  </a:lnTo>
                  <a:lnTo>
                    <a:pt x="187217" y="107693"/>
                  </a:lnTo>
                  <a:lnTo>
                    <a:pt x="201192" y="78163"/>
                  </a:lnTo>
                  <a:lnTo>
                    <a:pt x="216904" y="49658"/>
                  </a:lnTo>
                  <a:lnTo>
                    <a:pt x="251926" y="18479"/>
                  </a:lnTo>
                  <a:lnTo>
                    <a:pt x="270413" y="6668"/>
                  </a:lnTo>
                  <a:lnTo>
                    <a:pt x="296219" y="1175"/>
                  </a:lnTo>
                  <a:lnTo>
                    <a:pt x="318209" y="0"/>
                  </a:lnTo>
                  <a:lnTo>
                    <a:pt x="322206" y="1634"/>
                  </a:lnTo>
                  <a:lnTo>
                    <a:pt x="328905" y="7965"/>
                  </a:lnTo>
                  <a:lnTo>
                    <a:pt x="337436" y="21050"/>
                  </a:lnTo>
                  <a:lnTo>
                    <a:pt x="344438" y="53951"/>
                  </a:lnTo>
                  <a:lnTo>
                    <a:pt x="349718" y="91366"/>
                  </a:lnTo>
                  <a:lnTo>
                    <a:pt x="354459" y="129376"/>
                  </a:lnTo>
                  <a:lnTo>
                    <a:pt x="368423" y="164478"/>
                  </a:lnTo>
                  <a:lnTo>
                    <a:pt x="375692" y="172627"/>
                  </a:lnTo>
                  <a:lnTo>
                    <a:pt x="383720" y="178224"/>
                  </a:lnTo>
                  <a:lnTo>
                    <a:pt x="393001" y="181376"/>
                  </a:lnTo>
                  <a:lnTo>
                    <a:pt x="403859" y="18270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SMARTInkShape-486"/>
          <p:cNvSpPr/>
          <p:nvPr/>
        </p:nvSpPr>
        <p:spPr>
          <a:xfrm>
            <a:off x="5189219" y="4739640"/>
            <a:ext cx="2095501" cy="68580"/>
          </a:xfrm>
          <a:custGeom>
            <a:avLst/>
            <a:gdLst/>
            <a:ahLst/>
            <a:cxnLst/>
            <a:rect l="0" t="0" r="0" b="0"/>
            <a:pathLst>
              <a:path w="2095501" h="68580">
                <a:moveTo>
                  <a:pt x="0" y="7619"/>
                </a:moveTo>
                <a:lnTo>
                  <a:pt x="4046" y="3574"/>
                </a:lnTo>
                <a:lnTo>
                  <a:pt x="10547" y="1588"/>
                </a:lnTo>
                <a:lnTo>
                  <a:pt x="47397" y="92"/>
                </a:lnTo>
                <a:lnTo>
                  <a:pt x="84041" y="12"/>
                </a:lnTo>
                <a:lnTo>
                  <a:pt x="118390" y="2"/>
                </a:lnTo>
                <a:lnTo>
                  <a:pt x="151825" y="0"/>
                </a:lnTo>
                <a:lnTo>
                  <a:pt x="184497" y="0"/>
                </a:lnTo>
                <a:lnTo>
                  <a:pt x="219672" y="0"/>
                </a:lnTo>
                <a:lnTo>
                  <a:pt x="246645" y="0"/>
                </a:lnTo>
                <a:lnTo>
                  <a:pt x="274720" y="0"/>
                </a:lnTo>
                <a:lnTo>
                  <a:pt x="301309" y="0"/>
                </a:lnTo>
                <a:lnTo>
                  <a:pt x="329496" y="0"/>
                </a:lnTo>
                <a:lnTo>
                  <a:pt x="358957" y="0"/>
                </a:lnTo>
                <a:lnTo>
                  <a:pt x="388983" y="0"/>
                </a:lnTo>
                <a:lnTo>
                  <a:pt x="419262" y="2257"/>
                </a:lnTo>
                <a:lnTo>
                  <a:pt x="449652" y="5236"/>
                </a:lnTo>
                <a:lnTo>
                  <a:pt x="480093" y="6560"/>
                </a:lnTo>
                <a:lnTo>
                  <a:pt x="512813" y="7148"/>
                </a:lnTo>
                <a:lnTo>
                  <a:pt x="546264" y="7410"/>
                </a:lnTo>
                <a:lnTo>
                  <a:pt x="578064" y="7527"/>
                </a:lnTo>
                <a:lnTo>
                  <a:pt x="611388" y="9836"/>
                </a:lnTo>
                <a:lnTo>
                  <a:pt x="646802" y="12838"/>
                </a:lnTo>
                <a:lnTo>
                  <a:pt x="665729" y="13638"/>
                </a:lnTo>
                <a:lnTo>
                  <a:pt x="685119" y="14172"/>
                </a:lnTo>
                <a:lnTo>
                  <a:pt x="722469" y="14765"/>
                </a:lnTo>
                <a:lnTo>
                  <a:pt x="758824" y="15029"/>
                </a:lnTo>
                <a:lnTo>
                  <a:pt x="794738" y="15146"/>
                </a:lnTo>
                <a:lnTo>
                  <a:pt x="832713" y="17456"/>
                </a:lnTo>
                <a:lnTo>
                  <a:pt x="852322" y="19257"/>
                </a:lnTo>
                <a:lnTo>
                  <a:pt x="889914" y="21258"/>
                </a:lnTo>
                <a:lnTo>
                  <a:pt x="927225" y="22148"/>
                </a:lnTo>
                <a:lnTo>
                  <a:pt x="946656" y="22385"/>
                </a:lnTo>
                <a:lnTo>
                  <a:pt x="966385" y="22543"/>
                </a:lnTo>
                <a:lnTo>
                  <a:pt x="1004109" y="24976"/>
                </a:lnTo>
                <a:lnTo>
                  <a:pt x="1040631" y="28034"/>
                </a:lnTo>
                <a:lnTo>
                  <a:pt x="1076619" y="29392"/>
                </a:lnTo>
                <a:lnTo>
                  <a:pt x="1112369" y="29996"/>
                </a:lnTo>
                <a:lnTo>
                  <a:pt x="1148860" y="31111"/>
                </a:lnTo>
                <a:lnTo>
                  <a:pt x="1168073" y="32594"/>
                </a:lnTo>
                <a:lnTo>
                  <a:pt x="1187656" y="34429"/>
                </a:lnTo>
                <a:lnTo>
                  <a:pt x="1225218" y="36468"/>
                </a:lnTo>
                <a:lnTo>
                  <a:pt x="1261668" y="38221"/>
                </a:lnTo>
                <a:lnTo>
                  <a:pt x="1297624" y="41822"/>
                </a:lnTo>
                <a:lnTo>
                  <a:pt x="1333360" y="43987"/>
                </a:lnTo>
                <a:lnTo>
                  <a:pt x="1369844" y="45796"/>
                </a:lnTo>
                <a:lnTo>
                  <a:pt x="1389056" y="47464"/>
                </a:lnTo>
                <a:lnTo>
                  <a:pt x="1426772" y="50728"/>
                </a:lnTo>
                <a:lnTo>
                  <a:pt x="1460468" y="52179"/>
                </a:lnTo>
                <a:lnTo>
                  <a:pt x="1492377" y="52824"/>
                </a:lnTo>
                <a:lnTo>
                  <a:pt x="1524339" y="53110"/>
                </a:lnTo>
                <a:lnTo>
                  <a:pt x="1558300" y="53237"/>
                </a:lnTo>
                <a:lnTo>
                  <a:pt x="1590891" y="53294"/>
                </a:lnTo>
                <a:lnTo>
                  <a:pt x="1621463" y="53319"/>
                </a:lnTo>
                <a:lnTo>
                  <a:pt x="1649162" y="53331"/>
                </a:lnTo>
                <a:lnTo>
                  <a:pt x="1677841" y="53335"/>
                </a:lnTo>
                <a:lnTo>
                  <a:pt x="1707521" y="53337"/>
                </a:lnTo>
                <a:lnTo>
                  <a:pt x="1737645" y="53339"/>
                </a:lnTo>
                <a:lnTo>
                  <a:pt x="1767967" y="53339"/>
                </a:lnTo>
                <a:lnTo>
                  <a:pt x="1798376" y="53339"/>
                </a:lnTo>
                <a:lnTo>
                  <a:pt x="1828825" y="53340"/>
                </a:lnTo>
                <a:lnTo>
                  <a:pt x="1857034" y="53340"/>
                </a:lnTo>
                <a:lnTo>
                  <a:pt x="1884529" y="53340"/>
                </a:lnTo>
                <a:lnTo>
                  <a:pt x="1913683" y="53340"/>
                </a:lnTo>
                <a:lnTo>
                  <a:pt x="1941314" y="53340"/>
                </a:lnTo>
                <a:lnTo>
                  <a:pt x="1978414" y="55597"/>
                </a:lnTo>
                <a:lnTo>
                  <a:pt x="2010854" y="59370"/>
                </a:lnTo>
                <a:lnTo>
                  <a:pt x="2048112" y="64691"/>
                </a:lnTo>
                <a:lnTo>
                  <a:pt x="2083145" y="68067"/>
                </a:lnTo>
                <a:lnTo>
                  <a:pt x="2095500" y="68579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Shape-487"/>
          <p:cNvSpPr/>
          <p:nvPr/>
        </p:nvSpPr>
        <p:spPr>
          <a:xfrm>
            <a:off x="899160" y="5143500"/>
            <a:ext cx="5920741" cy="98331"/>
          </a:xfrm>
          <a:custGeom>
            <a:avLst/>
            <a:gdLst/>
            <a:ahLst/>
            <a:cxnLst/>
            <a:rect l="0" t="0" r="0" b="0"/>
            <a:pathLst>
              <a:path w="5920741" h="98331">
                <a:moveTo>
                  <a:pt x="0" y="68580"/>
                </a:moveTo>
                <a:lnTo>
                  <a:pt x="8090" y="68580"/>
                </a:lnTo>
                <a:lnTo>
                  <a:pt x="14320" y="66322"/>
                </a:lnTo>
                <a:lnTo>
                  <a:pt x="17166" y="64534"/>
                </a:lnTo>
                <a:lnTo>
                  <a:pt x="39985" y="61666"/>
                </a:lnTo>
                <a:lnTo>
                  <a:pt x="76448" y="57007"/>
                </a:lnTo>
                <a:lnTo>
                  <a:pt x="114332" y="57596"/>
                </a:lnTo>
                <a:lnTo>
                  <a:pt x="148831" y="54181"/>
                </a:lnTo>
                <a:lnTo>
                  <a:pt x="182175" y="53506"/>
                </a:lnTo>
                <a:lnTo>
                  <a:pt x="216842" y="53361"/>
                </a:lnTo>
                <a:lnTo>
                  <a:pt x="251918" y="53342"/>
                </a:lnTo>
                <a:lnTo>
                  <a:pt x="282030" y="53340"/>
                </a:lnTo>
                <a:lnTo>
                  <a:pt x="317674" y="53340"/>
                </a:lnTo>
                <a:lnTo>
                  <a:pt x="350052" y="53339"/>
                </a:lnTo>
                <a:lnTo>
                  <a:pt x="384952" y="53339"/>
                </a:lnTo>
                <a:lnTo>
                  <a:pt x="414438" y="53339"/>
                </a:lnTo>
                <a:lnTo>
                  <a:pt x="449505" y="58576"/>
                </a:lnTo>
                <a:lnTo>
                  <a:pt x="485909" y="60489"/>
                </a:lnTo>
                <a:lnTo>
                  <a:pt x="521855" y="60867"/>
                </a:lnTo>
                <a:lnTo>
                  <a:pt x="556331" y="55704"/>
                </a:lnTo>
                <a:lnTo>
                  <a:pt x="592618" y="53807"/>
                </a:lnTo>
                <a:lnTo>
                  <a:pt x="628541" y="53432"/>
                </a:lnTo>
                <a:lnTo>
                  <a:pt x="658204" y="53367"/>
                </a:lnTo>
                <a:lnTo>
                  <a:pt x="693331" y="52498"/>
                </a:lnTo>
                <a:lnTo>
                  <a:pt x="722086" y="48104"/>
                </a:lnTo>
                <a:lnTo>
                  <a:pt x="752055" y="46426"/>
                </a:lnTo>
                <a:lnTo>
                  <a:pt x="781537" y="45928"/>
                </a:lnTo>
                <a:lnTo>
                  <a:pt x="816941" y="43503"/>
                </a:lnTo>
                <a:lnTo>
                  <a:pt x="852251" y="39167"/>
                </a:lnTo>
                <a:lnTo>
                  <a:pt x="888921" y="38310"/>
                </a:lnTo>
                <a:lnTo>
                  <a:pt x="921502" y="38141"/>
                </a:lnTo>
                <a:lnTo>
                  <a:pt x="944726" y="35854"/>
                </a:lnTo>
                <a:lnTo>
                  <a:pt x="975329" y="31541"/>
                </a:lnTo>
                <a:lnTo>
                  <a:pt x="1006680" y="25453"/>
                </a:lnTo>
                <a:lnTo>
                  <a:pt x="1042349" y="21114"/>
                </a:lnTo>
                <a:lnTo>
                  <a:pt x="1074105" y="16400"/>
                </a:lnTo>
                <a:lnTo>
                  <a:pt x="1105684" y="14622"/>
                </a:lnTo>
                <a:lnTo>
                  <a:pt x="1141398" y="9254"/>
                </a:lnTo>
                <a:lnTo>
                  <a:pt x="1177208" y="7942"/>
                </a:lnTo>
                <a:lnTo>
                  <a:pt x="1206852" y="7715"/>
                </a:lnTo>
                <a:lnTo>
                  <a:pt x="1241126" y="7639"/>
                </a:lnTo>
                <a:lnTo>
                  <a:pt x="1274613" y="5365"/>
                </a:lnTo>
                <a:lnTo>
                  <a:pt x="1309544" y="1059"/>
                </a:lnTo>
                <a:lnTo>
                  <a:pt x="1341750" y="209"/>
                </a:lnTo>
                <a:lnTo>
                  <a:pt x="1377588" y="41"/>
                </a:lnTo>
                <a:lnTo>
                  <a:pt x="1413422" y="8"/>
                </a:lnTo>
                <a:lnTo>
                  <a:pt x="1443070" y="2"/>
                </a:lnTo>
                <a:lnTo>
                  <a:pt x="1473303" y="0"/>
                </a:lnTo>
                <a:lnTo>
                  <a:pt x="1507756" y="0"/>
                </a:lnTo>
                <a:lnTo>
                  <a:pt x="1540730" y="0"/>
                </a:lnTo>
                <a:lnTo>
                  <a:pt x="1571948" y="4045"/>
                </a:lnTo>
                <a:lnTo>
                  <a:pt x="1606693" y="6560"/>
                </a:lnTo>
                <a:lnTo>
                  <a:pt x="1639753" y="7305"/>
                </a:lnTo>
                <a:lnTo>
                  <a:pt x="1670997" y="7526"/>
                </a:lnTo>
                <a:lnTo>
                  <a:pt x="1701704" y="7592"/>
                </a:lnTo>
                <a:lnTo>
                  <a:pt x="1736296" y="7611"/>
                </a:lnTo>
                <a:lnTo>
                  <a:pt x="1769312" y="7617"/>
                </a:lnTo>
                <a:lnTo>
                  <a:pt x="1800543" y="7619"/>
                </a:lnTo>
                <a:lnTo>
                  <a:pt x="1831246" y="7619"/>
                </a:lnTo>
                <a:lnTo>
                  <a:pt x="1865837" y="7619"/>
                </a:lnTo>
                <a:lnTo>
                  <a:pt x="1898852" y="7619"/>
                </a:lnTo>
                <a:lnTo>
                  <a:pt x="1934129" y="7619"/>
                </a:lnTo>
                <a:lnTo>
                  <a:pt x="1967347" y="7619"/>
                </a:lnTo>
                <a:lnTo>
                  <a:pt x="1998638" y="7619"/>
                </a:lnTo>
                <a:lnTo>
                  <a:pt x="2033404" y="7619"/>
                </a:lnTo>
                <a:lnTo>
                  <a:pt x="2066470" y="11665"/>
                </a:lnTo>
                <a:lnTo>
                  <a:pt x="2101762" y="14181"/>
                </a:lnTo>
                <a:lnTo>
                  <a:pt x="2134985" y="14925"/>
                </a:lnTo>
                <a:lnTo>
                  <a:pt x="2166277" y="15147"/>
                </a:lnTo>
                <a:lnTo>
                  <a:pt x="2196998" y="15212"/>
                </a:lnTo>
                <a:lnTo>
                  <a:pt x="2231595" y="15231"/>
                </a:lnTo>
                <a:lnTo>
                  <a:pt x="2264611" y="15237"/>
                </a:lnTo>
                <a:lnTo>
                  <a:pt x="2295843" y="15239"/>
                </a:lnTo>
                <a:lnTo>
                  <a:pt x="2330591" y="15239"/>
                </a:lnTo>
                <a:lnTo>
                  <a:pt x="2359607" y="15239"/>
                </a:lnTo>
                <a:lnTo>
                  <a:pt x="2392382" y="15239"/>
                </a:lnTo>
                <a:lnTo>
                  <a:pt x="2430062" y="15239"/>
                </a:lnTo>
                <a:lnTo>
                  <a:pt x="2460106" y="15239"/>
                </a:lnTo>
                <a:lnTo>
                  <a:pt x="2494596" y="15239"/>
                </a:lnTo>
                <a:lnTo>
                  <a:pt x="2526641" y="15239"/>
                </a:lnTo>
                <a:lnTo>
                  <a:pt x="2557584" y="15239"/>
                </a:lnTo>
                <a:lnTo>
                  <a:pt x="2587355" y="16086"/>
                </a:lnTo>
                <a:lnTo>
                  <a:pt x="2622857" y="21271"/>
                </a:lnTo>
                <a:lnTo>
                  <a:pt x="2652227" y="22389"/>
                </a:lnTo>
                <a:lnTo>
                  <a:pt x="2682378" y="22720"/>
                </a:lnTo>
                <a:lnTo>
                  <a:pt x="2712760" y="22818"/>
                </a:lnTo>
                <a:lnTo>
                  <a:pt x="2743211" y="25105"/>
                </a:lnTo>
                <a:lnTo>
                  <a:pt x="2773684" y="28887"/>
                </a:lnTo>
                <a:lnTo>
                  <a:pt x="2810275" y="30165"/>
                </a:lnTo>
                <a:lnTo>
                  <a:pt x="2848046" y="30417"/>
                </a:lnTo>
                <a:lnTo>
                  <a:pt x="2878029" y="30461"/>
                </a:lnTo>
                <a:lnTo>
                  <a:pt x="2908361" y="31321"/>
                </a:lnTo>
                <a:lnTo>
                  <a:pt x="2938798" y="35715"/>
                </a:lnTo>
                <a:lnTo>
                  <a:pt x="2968418" y="37393"/>
                </a:lnTo>
                <a:lnTo>
                  <a:pt x="3006127" y="37960"/>
                </a:lnTo>
                <a:lnTo>
                  <a:pt x="3037004" y="40316"/>
                </a:lnTo>
                <a:lnTo>
                  <a:pt x="3074238" y="44652"/>
                </a:lnTo>
                <a:lnTo>
                  <a:pt x="3104128" y="49448"/>
                </a:lnTo>
                <a:lnTo>
                  <a:pt x="3134433" y="52186"/>
                </a:lnTo>
                <a:lnTo>
                  <a:pt x="3168906" y="52998"/>
                </a:lnTo>
                <a:lnTo>
                  <a:pt x="3197841" y="57283"/>
                </a:lnTo>
                <a:lnTo>
                  <a:pt x="3230592" y="59870"/>
                </a:lnTo>
                <a:lnTo>
                  <a:pt x="3263061" y="64682"/>
                </a:lnTo>
                <a:lnTo>
                  <a:pt x="3294131" y="67424"/>
                </a:lnTo>
                <a:lnTo>
                  <a:pt x="3324786" y="68237"/>
                </a:lnTo>
                <a:lnTo>
                  <a:pt x="3361095" y="73749"/>
                </a:lnTo>
                <a:lnTo>
                  <a:pt x="3394298" y="75473"/>
                </a:lnTo>
                <a:lnTo>
                  <a:pt x="3425961" y="75984"/>
                </a:lnTo>
                <a:lnTo>
                  <a:pt x="3456792" y="76136"/>
                </a:lnTo>
                <a:lnTo>
                  <a:pt x="3487376" y="76180"/>
                </a:lnTo>
                <a:lnTo>
                  <a:pt x="3517887" y="76194"/>
                </a:lnTo>
                <a:lnTo>
                  <a:pt x="3548376" y="76198"/>
                </a:lnTo>
                <a:lnTo>
                  <a:pt x="3578858" y="76199"/>
                </a:lnTo>
                <a:lnTo>
                  <a:pt x="3609339" y="76200"/>
                </a:lnTo>
                <a:lnTo>
                  <a:pt x="3639819" y="76200"/>
                </a:lnTo>
                <a:lnTo>
                  <a:pt x="3670299" y="76200"/>
                </a:lnTo>
                <a:lnTo>
                  <a:pt x="3700779" y="76200"/>
                </a:lnTo>
                <a:lnTo>
                  <a:pt x="3731260" y="76200"/>
                </a:lnTo>
                <a:lnTo>
                  <a:pt x="3761740" y="76200"/>
                </a:lnTo>
                <a:lnTo>
                  <a:pt x="3792219" y="76200"/>
                </a:lnTo>
                <a:lnTo>
                  <a:pt x="3822699" y="76200"/>
                </a:lnTo>
                <a:lnTo>
                  <a:pt x="3853179" y="76200"/>
                </a:lnTo>
                <a:lnTo>
                  <a:pt x="3883660" y="76200"/>
                </a:lnTo>
                <a:lnTo>
                  <a:pt x="3914140" y="76200"/>
                </a:lnTo>
                <a:lnTo>
                  <a:pt x="3944619" y="76200"/>
                </a:lnTo>
                <a:lnTo>
                  <a:pt x="3975099" y="76200"/>
                </a:lnTo>
                <a:lnTo>
                  <a:pt x="4005580" y="76200"/>
                </a:lnTo>
                <a:lnTo>
                  <a:pt x="4036906" y="76200"/>
                </a:lnTo>
                <a:lnTo>
                  <a:pt x="4071776" y="76200"/>
                </a:lnTo>
                <a:lnTo>
                  <a:pt x="4103086" y="76200"/>
                </a:lnTo>
                <a:lnTo>
                  <a:pt x="4139109" y="73942"/>
                </a:lnTo>
                <a:lnTo>
                  <a:pt x="4170827" y="70168"/>
                </a:lnTo>
                <a:lnTo>
                  <a:pt x="4204778" y="69050"/>
                </a:lnTo>
                <a:lnTo>
                  <a:pt x="4236287" y="68719"/>
                </a:lnTo>
                <a:lnTo>
                  <a:pt x="4273228" y="64562"/>
                </a:lnTo>
                <a:lnTo>
                  <a:pt x="4311069" y="61671"/>
                </a:lnTo>
                <a:lnTo>
                  <a:pt x="4341064" y="61170"/>
                </a:lnTo>
                <a:lnTo>
                  <a:pt x="4371400" y="61022"/>
                </a:lnTo>
                <a:lnTo>
                  <a:pt x="4401838" y="60978"/>
                </a:lnTo>
                <a:lnTo>
                  <a:pt x="4432305" y="60965"/>
                </a:lnTo>
                <a:lnTo>
                  <a:pt x="4462781" y="60961"/>
                </a:lnTo>
                <a:lnTo>
                  <a:pt x="4493260" y="60960"/>
                </a:lnTo>
                <a:lnTo>
                  <a:pt x="4523740" y="60960"/>
                </a:lnTo>
                <a:lnTo>
                  <a:pt x="4554219" y="60960"/>
                </a:lnTo>
                <a:lnTo>
                  <a:pt x="4584699" y="60960"/>
                </a:lnTo>
                <a:lnTo>
                  <a:pt x="4614332" y="60960"/>
                </a:lnTo>
                <a:lnTo>
                  <a:pt x="4649788" y="60960"/>
                </a:lnTo>
                <a:lnTo>
                  <a:pt x="4679150" y="60960"/>
                </a:lnTo>
                <a:lnTo>
                  <a:pt x="4715367" y="60960"/>
                </a:lnTo>
                <a:lnTo>
                  <a:pt x="4752217" y="60960"/>
                </a:lnTo>
                <a:lnTo>
                  <a:pt x="4787091" y="60960"/>
                </a:lnTo>
                <a:lnTo>
                  <a:pt x="4816352" y="60960"/>
                </a:lnTo>
                <a:lnTo>
                  <a:pt x="4852536" y="60960"/>
                </a:lnTo>
                <a:lnTo>
                  <a:pt x="4889379" y="60960"/>
                </a:lnTo>
                <a:lnTo>
                  <a:pt x="4924251" y="60960"/>
                </a:lnTo>
                <a:lnTo>
                  <a:pt x="4959456" y="60960"/>
                </a:lnTo>
                <a:lnTo>
                  <a:pt x="4996106" y="60113"/>
                </a:lnTo>
                <a:lnTo>
                  <a:pt x="5030941" y="54928"/>
                </a:lnTo>
                <a:lnTo>
                  <a:pt x="5066138" y="53653"/>
                </a:lnTo>
                <a:lnTo>
                  <a:pt x="5098397" y="53402"/>
                </a:lnTo>
                <a:lnTo>
                  <a:pt x="5134246" y="53352"/>
                </a:lnTo>
                <a:lnTo>
                  <a:pt x="5170082" y="53342"/>
                </a:lnTo>
                <a:lnTo>
                  <a:pt x="5204536" y="53340"/>
                </a:lnTo>
                <a:lnTo>
                  <a:pt x="5240819" y="53339"/>
                </a:lnTo>
                <a:lnTo>
                  <a:pt x="5276741" y="53339"/>
                </a:lnTo>
                <a:lnTo>
                  <a:pt x="5311212" y="53339"/>
                </a:lnTo>
                <a:lnTo>
                  <a:pt x="5347499" y="53339"/>
                </a:lnTo>
                <a:lnTo>
                  <a:pt x="5383421" y="53339"/>
                </a:lnTo>
                <a:lnTo>
                  <a:pt x="5417129" y="57384"/>
                </a:lnTo>
                <a:lnTo>
                  <a:pt x="5449882" y="59900"/>
                </a:lnTo>
                <a:lnTo>
                  <a:pt x="5481035" y="60646"/>
                </a:lnTo>
                <a:lnTo>
                  <a:pt x="5516666" y="60897"/>
                </a:lnTo>
                <a:lnTo>
                  <a:pt x="5546355" y="60941"/>
                </a:lnTo>
                <a:lnTo>
                  <a:pt x="5579894" y="61800"/>
                </a:lnTo>
                <a:lnTo>
                  <a:pt x="5617098" y="66990"/>
                </a:lnTo>
                <a:lnTo>
                  <a:pt x="5646762" y="70366"/>
                </a:lnTo>
                <a:lnTo>
                  <a:pt x="5677002" y="74471"/>
                </a:lnTo>
                <a:lnTo>
                  <a:pt x="5707410" y="75687"/>
                </a:lnTo>
                <a:lnTo>
                  <a:pt x="5743980" y="80143"/>
                </a:lnTo>
                <a:lnTo>
                  <a:pt x="5780900" y="88330"/>
                </a:lnTo>
                <a:lnTo>
                  <a:pt x="5815789" y="90825"/>
                </a:lnTo>
                <a:lnTo>
                  <a:pt x="5850996" y="95363"/>
                </a:lnTo>
                <a:lnTo>
                  <a:pt x="5886800" y="98330"/>
                </a:lnTo>
                <a:lnTo>
                  <a:pt x="5905415" y="97997"/>
                </a:lnTo>
                <a:lnTo>
                  <a:pt x="5920740" y="91439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SMARTInkShape-Group105"/>
          <p:cNvGrpSpPr/>
          <p:nvPr/>
        </p:nvGrpSpPr>
        <p:grpSpPr>
          <a:xfrm>
            <a:off x="3718559" y="5670845"/>
            <a:ext cx="3307081" cy="501356"/>
            <a:chOff x="3718559" y="5670845"/>
            <a:chExt cx="3307081" cy="501356"/>
          </a:xfrm>
        </p:grpSpPr>
        <p:sp>
          <p:nvSpPr>
            <p:cNvPr id="42" name="SMARTInkShape-488"/>
            <p:cNvSpPr/>
            <p:nvPr/>
          </p:nvSpPr>
          <p:spPr>
            <a:xfrm>
              <a:off x="6888480" y="5792703"/>
              <a:ext cx="137160" cy="230155"/>
            </a:xfrm>
            <a:custGeom>
              <a:avLst/>
              <a:gdLst/>
              <a:ahLst/>
              <a:cxnLst/>
              <a:rect l="0" t="0" r="0" b="0"/>
              <a:pathLst>
                <a:path w="137160" h="230155">
                  <a:moveTo>
                    <a:pt x="137159" y="44216"/>
                  </a:moveTo>
                  <a:lnTo>
                    <a:pt x="133114" y="44216"/>
                  </a:lnTo>
                  <a:lnTo>
                    <a:pt x="128871" y="41959"/>
                  </a:lnTo>
                  <a:lnTo>
                    <a:pt x="92471" y="11185"/>
                  </a:lnTo>
                  <a:lnTo>
                    <a:pt x="73361" y="1881"/>
                  </a:lnTo>
                  <a:lnTo>
                    <a:pt x="63367" y="0"/>
                  </a:lnTo>
                  <a:lnTo>
                    <a:pt x="55539" y="1423"/>
                  </a:lnTo>
                  <a:lnTo>
                    <a:pt x="46371" y="6983"/>
                  </a:lnTo>
                  <a:lnTo>
                    <a:pt x="41776" y="11582"/>
                  </a:lnTo>
                  <a:lnTo>
                    <a:pt x="39733" y="16448"/>
                  </a:lnTo>
                  <a:lnTo>
                    <a:pt x="38584" y="32037"/>
                  </a:lnTo>
                  <a:lnTo>
                    <a:pt x="48748" y="68405"/>
                  </a:lnTo>
                  <a:lnTo>
                    <a:pt x="58516" y="103056"/>
                  </a:lnTo>
                  <a:lnTo>
                    <a:pt x="70856" y="137496"/>
                  </a:lnTo>
                  <a:lnTo>
                    <a:pt x="79979" y="164424"/>
                  </a:lnTo>
                  <a:lnTo>
                    <a:pt x="83314" y="197927"/>
                  </a:lnTo>
                  <a:lnTo>
                    <a:pt x="82823" y="213186"/>
                  </a:lnTo>
                  <a:lnTo>
                    <a:pt x="79707" y="220349"/>
                  </a:lnTo>
                  <a:lnTo>
                    <a:pt x="73243" y="226356"/>
                  </a:lnTo>
                  <a:lnTo>
                    <a:pt x="69148" y="229143"/>
                  </a:lnTo>
                  <a:lnTo>
                    <a:pt x="65573" y="230154"/>
                  </a:lnTo>
                  <a:lnTo>
                    <a:pt x="62341" y="229981"/>
                  </a:lnTo>
                  <a:lnTo>
                    <a:pt x="47027" y="223621"/>
                  </a:lnTo>
                  <a:lnTo>
                    <a:pt x="9830" y="191020"/>
                  </a:lnTo>
                  <a:lnTo>
                    <a:pt x="0" y="18137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89"/>
            <p:cNvSpPr/>
            <p:nvPr/>
          </p:nvSpPr>
          <p:spPr>
            <a:xfrm>
              <a:off x="6600666" y="5806997"/>
              <a:ext cx="181135" cy="189943"/>
            </a:xfrm>
            <a:custGeom>
              <a:avLst/>
              <a:gdLst/>
              <a:ahLst/>
              <a:cxnLst/>
              <a:rect l="0" t="0" r="0" b="0"/>
              <a:pathLst>
                <a:path w="181135" h="189943">
                  <a:moveTo>
                    <a:pt x="150653" y="45163"/>
                  </a:moveTo>
                  <a:lnTo>
                    <a:pt x="150653" y="41118"/>
                  </a:lnTo>
                  <a:lnTo>
                    <a:pt x="149807" y="39926"/>
                  </a:lnTo>
                  <a:lnTo>
                    <a:pt x="148395" y="39131"/>
                  </a:lnTo>
                  <a:lnTo>
                    <a:pt x="146608" y="38602"/>
                  </a:lnTo>
                  <a:lnTo>
                    <a:pt x="142365" y="33498"/>
                  </a:lnTo>
                  <a:lnTo>
                    <a:pt x="129399" y="12457"/>
                  </a:lnTo>
                  <a:lnTo>
                    <a:pt x="121169" y="5791"/>
                  </a:lnTo>
                  <a:lnTo>
                    <a:pt x="111867" y="2264"/>
                  </a:lnTo>
                  <a:lnTo>
                    <a:pt x="92098" y="0"/>
                  </a:lnTo>
                  <a:lnTo>
                    <a:pt x="54754" y="7805"/>
                  </a:lnTo>
                  <a:lnTo>
                    <a:pt x="22219" y="20706"/>
                  </a:lnTo>
                  <a:lnTo>
                    <a:pt x="10246" y="33495"/>
                  </a:lnTo>
                  <a:lnTo>
                    <a:pt x="2183" y="48009"/>
                  </a:lnTo>
                  <a:lnTo>
                    <a:pt x="0" y="57999"/>
                  </a:lnTo>
                  <a:lnTo>
                    <a:pt x="1288" y="68083"/>
                  </a:lnTo>
                  <a:lnTo>
                    <a:pt x="4682" y="77363"/>
                  </a:lnTo>
                  <a:lnTo>
                    <a:pt x="9012" y="84309"/>
                  </a:lnTo>
                  <a:lnTo>
                    <a:pt x="30267" y="100911"/>
                  </a:lnTo>
                  <a:lnTo>
                    <a:pt x="38164" y="103807"/>
                  </a:lnTo>
                  <a:lnTo>
                    <a:pt x="52986" y="105665"/>
                  </a:lnTo>
                  <a:lnTo>
                    <a:pt x="70150" y="99949"/>
                  </a:lnTo>
                  <a:lnTo>
                    <a:pt x="84843" y="92252"/>
                  </a:lnTo>
                  <a:lnTo>
                    <a:pt x="120187" y="66216"/>
                  </a:lnTo>
                  <a:lnTo>
                    <a:pt x="128646" y="57906"/>
                  </a:lnTo>
                  <a:lnTo>
                    <a:pt x="141710" y="39149"/>
                  </a:lnTo>
                  <a:lnTo>
                    <a:pt x="142641" y="33973"/>
                  </a:lnTo>
                  <a:lnTo>
                    <a:pt x="141925" y="32623"/>
                  </a:lnTo>
                  <a:lnTo>
                    <a:pt x="140602" y="31723"/>
                  </a:lnTo>
                  <a:lnTo>
                    <a:pt x="136438" y="30278"/>
                  </a:lnTo>
                  <a:lnTo>
                    <a:pt x="131672" y="30028"/>
                  </a:lnTo>
                  <a:lnTo>
                    <a:pt x="127259" y="32227"/>
                  </a:lnTo>
                  <a:lnTo>
                    <a:pt x="116544" y="41277"/>
                  </a:lnTo>
                  <a:lnTo>
                    <a:pt x="114327" y="45693"/>
                  </a:lnTo>
                  <a:lnTo>
                    <a:pt x="112709" y="66480"/>
                  </a:lnTo>
                  <a:lnTo>
                    <a:pt x="112657" y="69535"/>
                  </a:lnTo>
                  <a:lnTo>
                    <a:pt x="121964" y="106281"/>
                  </a:lnTo>
                  <a:lnTo>
                    <a:pt x="128324" y="119152"/>
                  </a:lnTo>
                  <a:lnTo>
                    <a:pt x="153203" y="154031"/>
                  </a:lnTo>
                  <a:lnTo>
                    <a:pt x="163356" y="168863"/>
                  </a:lnTo>
                  <a:lnTo>
                    <a:pt x="176053" y="177978"/>
                  </a:lnTo>
                  <a:lnTo>
                    <a:pt x="178875" y="182650"/>
                  </a:lnTo>
                  <a:lnTo>
                    <a:pt x="181134" y="18994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90"/>
            <p:cNvSpPr/>
            <p:nvPr/>
          </p:nvSpPr>
          <p:spPr>
            <a:xfrm>
              <a:off x="6330256" y="5760984"/>
              <a:ext cx="183328" cy="334110"/>
            </a:xfrm>
            <a:custGeom>
              <a:avLst/>
              <a:gdLst/>
              <a:ahLst/>
              <a:cxnLst/>
              <a:rect l="0" t="0" r="0" b="0"/>
              <a:pathLst>
                <a:path w="183328" h="334110">
                  <a:moveTo>
                    <a:pt x="169604" y="106416"/>
                  </a:moveTo>
                  <a:lnTo>
                    <a:pt x="169604" y="102370"/>
                  </a:lnTo>
                  <a:lnTo>
                    <a:pt x="171862" y="98126"/>
                  </a:lnTo>
                  <a:lnTo>
                    <a:pt x="173649" y="95810"/>
                  </a:lnTo>
                  <a:lnTo>
                    <a:pt x="175636" y="88720"/>
                  </a:lnTo>
                  <a:lnTo>
                    <a:pt x="177131" y="55472"/>
                  </a:lnTo>
                  <a:lnTo>
                    <a:pt x="176359" y="35267"/>
                  </a:lnTo>
                  <a:lnTo>
                    <a:pt x="173171" y="25123"/>
                  </a:lnTo>
                  <a:lnTo>
                    <a:pt x="162570" y="9892"/>
                  </a:lnTo>
                  <a:lnTo>
                    <a:pt x="153495" y="4250"/>
                  </a:lnTo>
                  <a:lnTo>
                    <a:pt x="133872" y="627"/>
                  </a:lnTo>
                  <a:lnTo>
                    <a:pt x="114707" y="0"/>
                  </a:lnTo>
                  <a:lnTo>
                    <a:pt x="102589" y="4369"/>
                  </a:lnTo>
                  <a:lnTo>
                    <a:pt x="71440" y="25745"/>
                  </a:lnTo>
                  <a:lnTo>
                    <a:pt x="59615" y="41403"/>
                  </a:lnTo>
                  <a:lnTo>
                    <a:pt x="45376" y="76405"/>
                  </a:lnTo>
                  <a:lnTo>
                    <a:pt x="44683" y="89127"/>
                  </a:lnTo>
                  <a:lnTo>
                    <a:pt x="51136" y="111091"/>
                  </a:lnTo>
                  <a:lnTo>
                    <a:pt x="62159" y="126615"/>
                  </a:lnTo>
                  <a:lnTo>
                    <a:pt x="69075" y="132327"/>
                  </a:lnTo>
                  <a:lnTo>
                    <a:pt x="75818" y="134865"/>
                  </a:lnTo>
                  <a:lnTo>
                    <a:pt x="98843" y="136628"/>
                  </a:lnTo>
                  <a:lnTo>
                    <a:pt x="113830" y="132771"/>
                  </a:lnTo>
                  <a:lnTo>
                    <a:pt x="134064" y="117799"/>
                  </a:lnTo>
                  <a:lnTo>
                    <a:pt x="152109" y="98536"/>
                  </a:lnTo>
                  <a:lnTo>
                    <a:pt x="177165" y="61358"/>
                  </a:lnTo>
                  <a:lnTo>
                    <a:pt x="181431" y="55910"/>
                  </a:lnTo>
                  <a:lnTo>
                    <a:pt x="183327" y="50667"/>
                  </a:lnTo>
                  <a:lnTo>
                    <a:pt x="182985" y="48929"/>
                  </a:lnTo>
                  <a:lnTo>
                    <a:pt x="181912" y="47771"/>
                  </a:lnTo>
                  <a:lnTo>
                    <a:pt x="180349" y="46999"/>
                  </a:lnTo>
                  <a:lnTo>
                    <a:pt x="179307" y="47332"/>
                  </a:lnTo>
                  <a:lnTo>
                    <a:pt x="178613" y="48399"/>
                  </a:lnTo>
                  <a:lnTo>
                    <a:pt x="177635" y="53948"/>
                  </a:lnTo>
                  <a:lnTo>
                    <a:pt x="177248" y="85558"/>
                  </a:lnTo>
                  <a:lnTo>
                    <a:pt x="177228" y="115278"/>
                  </a:lnTo>
                  <a:lnTo>
                    <a:pt x="177224" y="152882"/>
                  </a:lnTo>
                  <a:lnTo>
                    <a:pt x="177224" y="182836"/>
                  </a:lnTo>
                  <a:lnTo>
                    <a:pt x="177224" y="219254"/>
                  </a:lnTo>
                  <a:lnTo>
                    <a:pt x="181613" y="256144"/>
                  </a:lnTo>
                  <a:lnTo>
                    <a:pt x="177969" y="292519"/>
                  </a:lnTo>
                  <a:lnTo>
                    <a:pt x="173399" y="309065"/>
                  </a:lnTo>
                  <a:lnTo>
                    <a:pt x="162638" y="324693"/>
                  </a:lnTo>
                  <a:lnTo>
                    <a:pt x="151268" y="330427"/>
                  </a:lnTo>
                  <a:lnTo>
                    <a:pt x="127317" y="334109"/>
                  </a:lnTo>
                  <a:lnTo>
                    <a:pt x="107403" y="330702"/>
                  </a:lnTo>
                  <a:lnTo>
                    <a:pt x="78765" y="315882"/>
                  </a:lnTo>
                  <a:lnTo>
                    <a:pt x="46592" y="287612"/>
                  </a:lnTo>
                  <a:lnTo>
                    <a:pt x="9958" y="258079"/>
                  </a:lnTo>
                  <a:lnTo>
                    <a:pt x="287" y="245145"/>
                  </a:lnTo>
                  <a:lnTo>
                    <a:pt x="0" y="241234"/>
                  </a:lnTo>
                  <a:lnTo>
                    <a:pt x="1500" y="237781"/>
                  </a:lnTo>
                  <a:lnTo>
                    <a:pt x="6837" y="232534"/>
                  </a:lnTo>
                  <a:lnTo>
                    <a:pt x="24824" y="22071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91"/>
            <p:cNvSpPr/>
            <p:nvPr/>
          </p:nvSpPr>
          <p:spPr>
            <a:xfrm>
              <a:off x="6210300" y="5875019"/>
              <a:ext cx="38101" cy="167642"/>
            </a:xfrm>
            <a:custGeom>
              <a:avLst/>
              <a:gdLst/>
              <a:ahLst/>
              <a:cxnLst/>
              <a:rect l="0" t="0" r="0" b="0"/>
              <a:pathLst>
                <a:path w="38101" h="167642">
                  <a:moveTo>
                    <a:pt x="38100" y="0"/>
                  </a:moveTo>
                  <a:lnTo>
                    <a:pt x="31538" y="6562"/>
                  </a:lnTo>
                  <a:lnTo>
                    <a:pt x="26748" y="15397"/>
                  </a:lnTo>
                  <a:lnTo>
                    <a:pt x="17850" y="49265"/>
                  </a:lnTo>
                  <a:lnTo>
                    <a:pt x="15583" y="84287"/>
                  </a:lnTo>
                  <a:lnTo>
                    <a:pt x="9254" y="119724"/>
                  </a:lnTo>
                  <a:lnTo>
                    <a:pt x="7499" y="130257"/>
                  </a:lnTo>
                  <a:lnTo>
                    <a:pt x="1732" y="146177"/>
                  </a:lnTo>
                  <a:lnTo>
                    <a:pt x="0" y="1676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92"/>
            <p:cNvSpPr/>
            <p:nvPr/>
          </p:nvSpPr>
          <p:spPr>
            <a:xfrm>
              <a:off x="5898807" y="5670845"/>
              <a:ext cx="242464" cy="256927"/>
            </a:xfrm>
            <a:custGeom>
              <a:avLst/>
              <a:gdLst/>
              <a:ahLst/>
              <a:cxnLst/>
              <a:rect l="0" t="0" r="0" b="0"/>
              <a:pathLst>
                <a:path w="242464" h="256927">
                  <a:moveTo>
                    <a:pt x="128612" y="173694"/>
                  </a:moveTo>
                  <a:lnTo>
                    <a:pt x="128612" y="140663"/>
                  </a:lnTo>
                  <a:lnTo>
                    <a:pt x="126354" y="135590"/>
                  </a:lnTo>
                  <a:lnTo>
                    <a:pt x="118007" y="125433"/>
                  </a:lnTo>
                  <a:lnTo>
                    <a:pt x="113174" y="122612"/>
                  </a:lnTo>
                  <a:lnTo>
                    <a:pt x="103436" y="121023"/>
                  </a:lnTo>
                  <a:lnTo>
                    <a:pt x="94563" y="121499"/>
                  </a:lnTo>
                  <a:lnTo>
                    <a:pt x="79201" y="127373"/>
                  </a:lnTo>
                  <a:lnTo>
                    <a:pt x="44306" y="148884"/>
                  </a:lnTo>
                  <a:lnTo>
                    <a:pt x="20300" y="169578"/>
                  </a:lnTo>
                  <a:lnTo>
                    <a:pt x="9636" y="182872"/>
                  </a:lnTo>
                  <a:lnTo>
                    <a:pt x="3767" y="197246"/>
                  </a:lnTo>
                  <a:lnTo>
                    <a:pt x="0" y="223126"/>
                  </a:lnTo>
                  <a:lnTo>
                    <a:pt x="3392" y="239329"/>
                  </a:lnTo>
                  <a:lnTo>
                    <a:pt x="9760" y="250809"/>
                  </a:lnTo>
                  <a:lnTo>
                    <a:pt x="12970" y="253044"/>
                  </a:lnTo>
                  <a:lnTo>
                    <a:pt x="21054" y="255528"/>
                  </a:lnTo>
                  <a:lnTo>
                    <a:pt x="35124" y="256926"/>
                  </a:lnTo>
                  <a:lnTo>
                    <a:pt x="50019" y="253295"/>
                  </a:lnTo>
                  <a:lnTo>
                    <a:pt x="76305" y="237553"/>
                  </a:lnTo>
                  <a:lnTo>
                    <a:pt x="97592" y="217169"/>
                  </a:lnTo>
                  <a:lnTo>
                    <a:pt x="124899" y="180369"/>
                  </a:lnTo>
                  <a:lnTo>
                    <a:pt x="150372" y="150554"/>
                  </a:lnTo>
                  <a:lnTo>
                    <a:pt x="174007" y="120272"/>
                  </a:lnTo>
                  <a:lnTo>
                    <a:pt x="200703" y="83744"/>
                  </a:lnTo>
                  <a:lnTo>
                    <a:pt x="216199" y="47679"/>
                  </a:lnTo>
                  <a:lnTo>
                    <a:pt x="230039" y="21058"/>
                  </a:lnTo>
                  <a:lnTo>
                    <a:pt x="239491" y="9050"/>
                  </a:lnTo>
                  <a:lnTo>
                    <a:pt x="242463" y="0"/>
                  </a:lnTo>
                  <a:lnTo>
                    <a:pt x="241765" y="325"/>
                  </a:lnTo>
                  <a:lnTo>
                    <a:pt x="238733" y="2944"/>
                  </a:lnTo>
                  <a:lnTo>
                    <a:pt x="222497" y="32714"/>
                  </a:lnTo>
                  <a:lnTo>
                    <a:pt x="209880" y="67515"/>
                  </a:lnTo>
                  <a:lnTo>
                    <a:pt x="199730" y="102830"/>
                  </a:lnTo>
                  <a:lnTo>
                    <a:pt x="189571" y="135143"/>
                  </a:lnTo>
                  <a:lnTo>
                    <a:pt x="186185" y="150634"/>
                  </a:lnTo>
                  <a:lnTo>
                    <a:pt x="188652" y="181275"/>
                  </a:lnTo>
                  <a:lnTo>
                    <a:pt x="193436" y="211787"/>
                  </a:lnTo>
                  <a:lnTo>
                    <a:pt x="204812" y="24989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93"/>
            <p:cNvSpPr/>
            <p:nvPr/>
          </p:nvSpPr>
          <p:spPr>
            <a:xfrm>
              <a:off x="5875019" y="5730239"/>
              <a:ext cx="7621" cy="7622"/>
            </a:xfrm>
            <a:custGeom>
              <a:avLst/>
              <a:gdLst/>
              <a:ahLst/>
              <a:cxnLst/>
              <a:rect l="0" t="0" r="0" b="0"/>
              <a:pathLst>
                <a:path w="7621" h="7622">
                  <a:moveTo>
                    <a:pt x="7620" y="0"/>
                  </a:moveTo>
                  <a:lnTo>
                    <a:pt x="93" y="0"/>
                  </a:lnTo>
                  <a:lnTo>
                    <a:pt x="0" y="76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94"/>
            <p:cNvSpPr/>
            <p:nvPr/>
          </p:nvSpPr>
          <p:spPr>
            <a:xfrm>
              <a:off x="5768785" y="5798819"/>
              <a:ext cx="45276" cy="151785"/>
            </a:xfrm>
            <a:custGeom>
              <a:avLst/>
              <a:gdLst/>
              <a:ahLst/>
              <a:cxnLst/>
              <a:rect l="0" t="0" r="0" b="0"/>
              <a:pathLst>
                <a:path w="45276" h="151785">
                  <a:moveTo>
                    <a:pt x="45275" y="0"/>
                  </a:moveTo>
                  <a:lnTo>
                    <a:pt x="45275" y="10607"/>
                  </a:lnTo>
                  <a:lnTo>
                    <a:pt x="43017" y="15438"/>
                  </a:lnTo>
                  <a:lnTo>
                    <a:pt x="41230" y="17913"/>
                  </a:lnTo>
                  <a:lnTo>
                    <a:pt x="33923" y="50199"/>
                  </a:lnTo>
                  <a:lnTo>
                    <a:pt x="22258" y="84411"/>
                  </a:lnTo>
                  <a:lnTo>
                    <a:pt x="9694" y="121152"/>
                  </a:lnTo>
                  <a:lnTo>
                    <a:pt x="0" y="150320"/>
                  </a:lnTo>
                  <a:lnTo>
                    <a:pt x="698" y="151014"/>
                  </a:lnTo>
                  <a:lnTo>
                    <a:pt x="3731" y="151784"/>
                  </a:lnTo>
                  <a:lnTo>
                    <a:pt x="4880" y="151143"/>
                  </a:lnTo>
                  <a:lnTo>
                    <a:pt x="5645" y="149869"/>
                  </a:lnTo>
                  <a:lnTo>
                    <a:pt x="6721" y="144030"/>
                  </a:lnTo>
                  <a:lnTo>
                    <a:pt x="7175" y="1371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95"/>
            <p:cNvSpPr/>
            <p:nvPr/>
          </p:nvSpPr>
          <p:spPr>
            <a:xfrm>
              <a:off x="5558424" y="5798819"/>
              <a:ext cx="162521" cy="159564"/>
            </a:xfrm>
            <a:custGeom>
              <a:avLst/>
              <a:gdLst/>
              <a:ahLst/>
              <a:cxnLst/>
              <a:rect l="0" t="0" r="0" b="0"/>
              <a:pathLst>
                <a:path w="162521" h="159564">
                  <a:moveTo>
                    <a:pt x="27036" y="38100"/>
                  </a:moveTo>
                  <a:lnTo>
                    <a:pt x="22991" y="38100"/>
                  </a:lnTo>
                  <a:lnTo>
                    <a:pt x="21799" y="38947"/>
                  </a:lnTo>
                  <a:lnTo>
                    <a:pt x="21004" y="40358"/>
                  </a:lnTo>
                  <a:lnTo>
                    <a:pt x="18778" y="51098"/>
                  </a:lnTo>
                  <a:lnTo>
                    <a:pt x="14241" y="59355"/>
                  </a:lnTo>
                  <a:lnTo>
                    <a:pt x="7846" y="96656"/>
                  </a:lnTo>
                  <a:lnTo>
                    <a:pt x="0" y="131242"/>
                  </a:lnTo>
                  <a:lnTo>
                    <a:pt x="1755" y="138199"/>
                  </a:lnTo>
                  <a:lnTo>
                    <a:pt x="9781" y="149564"/>
                  </a:lnTo>
                  <a:lnTo>
                    <a:pt x="14569" y="154809"/>
                  </a:lnTo>
                  <a:lnTo>
                    <a:pt x="21777" y="157704"/>
                  </a:lnTo>
                  <a:lnTo>
                    <a:pt x="40202" y="159563"/>
                  </a:lnTo>
                  <a:lnTo>
                    <a:pt x="50102" y="155302"/>
                  </a:lnTo>
                  <a:lnTo>
                    <a:pt x="81406" y="138389"/>
                  </a:lnTo>
                  <a:lnTo>
                    <a:pt x="118611" y="105839"/>
                  </a:lnTo>
                  <a:lnTo>
                    <a:pt x="146047" y="70728"/>
                  </a:lnTo>
                  <a:lnTo>
                    <a:pt x="160426" y="43463"/>
                  </a:lnTo>
                  <a:lnTo>
                    <a:pt x="162520" y="33146"/>
                  </a:lnTo>
                  <a:lnTo>
                    <a:pt x="161193" y="25174"/>
                  </a:lnTo>
                  <a:lnTo>
                    <a:pt x="155686" y="15926"/>
                  </a:lnTo>
                  <a:lnTo>
                    <a:pt x="151947" y="10465"/>
                  </a:lnTo>
                  <a:lnTo>
                    <a:pt x="150285" y="5216"/>
                  </a:lnTo>
                  <a:lnTo>
                    <a:pt x="148995" y="3477"/>
                  </a:lnTo>
                  <a:lnTo>
                    <a:pt x="147289" y="2318"/>
                  </a:lnTo>
                  <a:lnTo>
                    <a:pt x="141336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96"/>
            <p:cNvSpPr/>
            <p:nvPr/>
          </p:nvSpPr>
          <p:spPr>
            <a:xfrm>
              <a:off x="5258691" y="5806893"/>
              <a:ext cx="212470" cy="352051"/>
            </a:xfrm>
            <a:custGeom>
              <a:avLst/>
              <a:gdLst/>
              <a:ahLst/>
              <a:cxnLst/>
              <a:rect l="0" t="0" r="0" b="0"/>
              <a:pathLst>
                <a:path w="212470" h="352051">
                  <a:moveTo>
                    <a:pt x="128648" y="52887"/>
                  </a:moveTo>
                  <a:lnTo>
                    <a:pt x="128648" y="48841"/>
                  </a:lnTo>
                  <a:lnTo>
                    <a:pt x="126391" y="44597"/>
                  </a:lnTo>
                  <a:lnTo>
                    <a:pt x="124603" y="42280"/>
                  </a:lnTo>
                  <a:lnTo>
                    <a:pt x="122617" y="35191"/>
                  </a:lnTo>
                  <a:lnTo>
                    <a:pt x="120888" y="27242"/>
                  </a:lnTo>
                  <a:lnTo>
                    <a:pt x="115154" y="18007"/>
                  </a:lnTo>
                  <a:lnTo>
                    <a:pt x="103144" y="4716"/>
                  </a:lnTo>
                  <a:lnTo>
                    <a:pt x="95864" y="1844"/>
                  </a:lnTo>
                  <a:lnTo>
                    <a:pt x="81438" y="0"/>
                  </a:lnTo>
                  <a:lnTo>
                    <a:pt x="69034" y="3726"/>
                  </a:lnTo>
                  <a:lnTo>
                    <a:pt x="39644" y="28077"/>
                  </a:lnTo>
                  <a:lnTo>
                    <a:pt x="9260" y="64579"/>
                  </a:lnTo>
                  <a:lnTo>
                    <a:pt x="3620" y="75299"/>
                  </a:lnTo>
                  <a:lnTo>
                    <a:pt x="0" y="100023"/>
                  </a:lnTo>
                  <a:lnTo>
                    <a:pt x="1763" y="109960"/>
                  </a:lnTo>
                  <a:lnTo>
                    <a:pt x="7515" y="120315"/>
                  </a:lnTo>
                  <a:lnTo>
                    <a:pt x="13005" y="126035"/>
                  </a:lnTo>
                  <a:lnTo>
                    <a:pt x="21089" y="131399"/>
                  </a:lnTo>
                  <a:lnTo>
                    <a:pt x="35161" y="135134"/>
                  </a:lnTo>
                  <a:lnTo>
                    <a:pt x="45047" y="133750"/>
                  </a:lnTo>
                  <a:lnTo>
                    <a:pt x="75494" y="122771"/>
                  </a:lnTo>
                  <a:lnTo>
                    <a:pt x="113359" y="95735"/>
                  </a:lnTo>
                  <a:lnTo>
                    <a:pt x="141008" y="74668"/>
                  </a:lnTo>
                  <a:lnTo>
                    <a:pt x="158955" y="68177"/>
                  </a:lnTo>
                  <a:lnTo>
                    <a:pt x="130606" y="100691"/>
                  </a:lnTo>
                  <a:lnTo>
                    <a:pt x="109907" y="130345"/>
                  </a:lnTo>
                  <a:lnTo>
                    <a:pt x="84495" y="165678"/>
                  </a:lnTo>
                  <a:lnTo>
                    <a:pt x="62918" y="201414"/>
                  </a:lnTo>
                  <a:lnTo>
                    <a:pt x="48433" y="234155"/>
                  </a:lnTo>
                  <a:lnTo>
                    <a:pt x="42762" y="246621"/>
                  </a:lnTo>
                  <a:lnTo>
                    <a:pt x="41935" y="262322"/>
                  </a:lnTo>
                  <a:lnTo>
                    <a:pt x="48302" y="291906"/>
                  </a:lnTo>
                  <a:lnTo>
                    <a:pt x="59310" y="312797"/>
                  </a:lnTo>
                  <a:lnTo>
                    <a:pt x="77342" y="331027"/>
                  </a:lnTo>
                  <a:lnTo>
                    <a:pt x="98771" y="343109"/>
                  </a:lnTo>
                  <a:lnTo>
                    <a:pt x="125252" y="352050"/>
                  </a:lnTo>
                  <a:lnTo>
                    <a:pt x="154547" y="351971"/>
                  </a:lnTo>
                  <a:lnTo>
                    <a:pt x="188721" y="346586"/>
                  </a:lnTo>
                  <a:lnTo>
                    <a:pt x="212469" y="34244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97"/>
            <p:cNvSpPr/>
            <p:nvPr/>
          </p:nvSpPr>
          <p:spPr>
            <a:xfrm>
              <a:off x="5212080" y="5745480"/>
              <a:ext cx="7621" cy="15240"/>
            </a:xfrm>
            <a:custGeom>
              <a:avLst/>
              <a:gdLst/>
              <a:ahLst/>
              <a:cxnLst/>
              <a:rect l="0" t="0" r="0" b="0"/>
              <a:pathLst>
                <a:path w="7621" h="15240">
                  <a:moveTo>
                    <a:pt x="7620" y="0"/>
                  </a:moveTo>
                  <a:lnTo>
                    <a:pt x="1059" y="0"/>
                  </a:lnTo>
                  <a:lnTo>
                    <a:pt x="705" y="846"/>
                  </a:lnTo>
                  <a:lnTo>
                    <a:pt x="0" y="152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98"/>
            <p:cNvSpPr/>
            <p:nvPr/>
          </p:nvSpPr>
          <p:spPr>
            <a:xfrm>
              <a:off x="5124307" y="5867400"/>
              <a:ext cx="19194" cy="127800"/>
            </a:xfrm>
            <a:custGeom>
              <a:avLst/>
              <a:gdLst/>
              <a:ahLst/>
              <a:cxnLst/>
              <a:rect l="0" t="0" r="0" b="0"/>
              <a:pathLst>
                <a:path w="19194" h="127800">
                  <a:moveTo>
                    <a:pt x="11573" y="0"/>
                  </a:moveTo>
                  <a:lnTo>
                    <a:pt x="7527" y="4045"/>
                  </a:lnTo>
                  <a:lnTo>
                    <a:pt x="5541" y="8289"/>
                  </a:lnTo>
                  <a:lnTo>
                    <a:pt x="0" y="40090"/>
                  </a:lnTo>
                  <a:lnTo>
                    <a:pt x="2846" y="74203"/>
                  </a:lnTo>
                  <a:lnTo>
                    <a:pt x="3855" y="110278"/>
                  </a:lnTo>
                  <a:lnTo>
                    <a:pt x="3933" y="123665"/>
                  </a:lnTo>
                  <a:lnTo>
                    <a:pt x="4786" y="125623"/>
                  </a:lnTo>
                  <a:lnTo>
                    <a:pt x="6202" y="126929"/>
                  </a:lnTo>
                  <a:lnTo>
                    <a:pt x="7992" y="127799"/>
                  </a:lnTo>
                  <a:lnTo>
                    <a:pt x="9185" y="127532"/>
                  </a:lnTo>
                  <a:lnTo>
                    <a:pt x="9981" y="126509"/>
                  </a:lnTo>
                  <a:lnTo>
                    <a:pt x="10512" y="124979"/>
                  </a:lnTo>
                  <a:lnTo>
                    <a:pt x="19193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99"/>
            <p:cNvSpPr/>
            <p:nvPr/>
          </p:nvSpPr>
          <p:spPr>
            <a:xfrm>
              <a:off x="5015046" y="5760719"/>
              <a:ext cx="21774" cy="259082"/>
            </a:xfrm>
            <a:custGeom>
              <a:avLst/>
              <a:gdLst/>
              <a:ahLst/>
              <a:cxnLst/>
              <a:rect l="0" t="0" r="0" b="0"/>
              <a:pathLst>
                <a:path w="21774" h="259082">
                  <a:moveTo>
                    <a:pt x="21773" y="0"/>
                  </a:moveTo>
                  <a:lnTo>
                    <a:pt x="14467" y="0"/>
                  </a:lnTo>
                  <a:lnTo>
                    <a:pt x="14162" y="32564"/>
                  </a:lnTo>
                  <a:lnTo>
                    <a:pt x="14155" y="62219"/>
                  </a:lnTo>
                  <a:lnTo>
                    <a:pt x="11896" y="99810"/>
                  </a:lnTo>
                  <a:lnTo>
                    <a:pt x="7593" y="135803"/>
                  </a:lnTo>
                  <a:lnTo>
                    <a:pt x="5896" y="172609"/>
                  </a:lnTo>
                  <a:lnTo>
                    <a:pt x="0" y="208966"/>
                  </a:lnTo>
                  <a:lnTo>
                    <a:pt x="6738" y="245426"/>
                  </a:lnTo>
                  <a:lnTo>
                    <a:pt x="13010" y="257115"/>
                  </a:lnTo>
                  <a:lnTo>
                    <a:pt x="14238" y="257770"/>
                  </a:lnTo>
                  <a:lnTo>
                    <a:pt x="21773" y="2590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500"/>
            <p:cNvSpPr/>
            <p:nvPr/>
          </p:nvSpPr>
          <p:spPr>
            <a:xfrm>
              <a:off x="4770119" y="5951219"/>
              <a:ext cx="30482" cy="220982"/>
            </a:xfrm>
            <a:custGeom>
              <a:avLst/>
              <a:gdLst/>
              <a:ahLst/>
              <a:cxnLst/>
              <a:rect l="0" t="0" r="0" b="0"/>
              <a:pathLst>
                <a:path w="30482" h="220982">
                  <a:moveTo>
                    <a:pt x="0" y="0"/>
                  </a:moveTo>
                  <a:lnTo>
                    <a:pt x="0" y="34400"/>
                  </a:lnTo>
                  <a:lnTo>
                    <a:pt x="2258" y="61735"/>
                  </a:lnTo>
                  <a:lnTo>
                    <a:pt x="6561" y="95639"/>
                  </a:lnTo>
                  <a:lnTo>
                    <a:pt x="11352" y="124952"/>
                  </a:lnTo>
                  <a:lnTo>
                    <a:pt x="15319" y="158267"/>
                  </a:lnTo>
                  <a:lnTo>
                    <a:pt x="21700" y="191440"/>
                  </a:lnTo>
                  <a:lnTo>
                    <a:pt x="30481" y="2209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501"/>
            <p:cNvSpPr/>
            <p:nvPr/>
          </p:nvSpPr>
          <p:spPr>
            <a:xfrm>
              <a:off x="4409072" y="5719647"/>
              <a:ext cx="277229" cy="338016"/>
            </a:xfrm>
            <a:custGeom>
              <a:avLst/>
              <a:gdLst/>
              <a:ahLst/>
              <a:cxnLst/>
              <a:rect l="0" t="0" r="0" b="0"/>
              <a:pathLst>
                <a:path w="277229" h="338016">
                  <a:moveTo>
                    <a:pt x="132447" y="269672"/>
                  </a:moveTo>
                  <a:lnTo>
                    <a:pt x="128402" y="265627"/>
                  </a:lnTo>
                  <a:lnTo>
                    <a:pt x="126417" y="261384"/>
                  </a:lnTo>
                  <a:lnTo>
                    <a:pt x="124190" y="249264"/>
                  </a:lnTo>
                  <a:lnTo>
                    <a:pt x="120875" y="244233"/>
                  </a:lnTo>
                  <a:lnTo>
                    <a:pt x="100363" y="229029"/>
                  </a:lnTo>
                  <a:lnTo>
                    <a:pt x="92505" y="226209"/>
                  </a:lnTo>
                  <a:lnTo>
                    <a:pt x="84215" y="224109"/>
                  </a:lnTo>
                  <a:lnTo>
                    <a:pt x="77709" y="220353"/>
                  </a:lnTo>
                  <a:lnTo>
                    <a:pt x="73941" y="219860"/>
                  </a:lnTo>
                  <a:lnTo>
                    <a:pt x="65240" y="221569"/>
                  </a:lnTo>
                  <a:lnTo>
                    <a:pt x="30779" y="244571"/>
                  </a:lnTo>
                  <a:lnTo>
                    <a:pt x="20657" y="253154"/>
                  </a:lnTo>
                  <a:lnTo>
                    <a:pt x="811" y="289044"/>
                  </a:lnTo>
                  <a:lnTo>
                    <a:pt x="0" y="299731"/>
                  </a:lnTo>
                  <a:lnTo>
                    <a:pt x="2462" y="309279"/>
                  </a:lnTo>
                  <a:lnTo>
                    <a:pt x="9455" y="320260"/>
                  </a:lnTo>
                  <a:lnTo>
                    <a:pt x="17388" y="329127"/>
                  </a:lnTo>
                  <a:lnTo>
                    <a:pt x="28817" y="334196"/>
                  </a:lnTo>
                  <a:lnTo>
                    <a:pt x="64269" y="337718"/>
                  </a:lnTo>
                  <a:lnTo>
                    <a:pt x="79286" y="338015"/>
                  </a:lnTo>
                  <a:lnTo>
                    <a:pt x="94427" y="333631"/>
                  </a:lnTo>
                  <a:lnTo>
                    <a:pt x="114973" y="321643"/>
                  </a:lnTo>
                  <a:lnTo>
                    <a:pt x="148397" y="290502"/>
                  </a:lnTo>
                  <a:lnTo>
                    <a:pt x="176050" y="253530"/>
                  </a:lnTo>
                  <a:lnTo>
                    <a:pt x="195038" y="221428"/>
                  </a:lnTo>
                  <a:lnTo>
                    <a:pt x="214493" y="185104"/>
                  </a:lnTo>
                  <a:lnTo>
                    <a:pt x="228724" y="147531"/>
                  </a:lnTo>
                  <a:lnTo>
                    <a:pt x="240560" y="111845"/>
                  </a:lnTo>
                  <a:lnTo>
                    <a:pt x="252534" y="79822"/>
                  </a:lnTo>
                  <a:lnTo>
                    <a:pt x="260120" y="42706"/>
                  </a:lnTo>
                  <a:lnTo>
                    <a:pt x="261878" y="6909"/>
                  </a:lnTo>
                  <a:lnTo>
                    <a:pt x="261939" y="1053"/>
                  </a:lnTo>
                  <a:lnTo>
                    <a:pt x="261108" y="0"/>
                  </a:lnTo>
                  <a:lnTo>
                    <a:pt x="259708" y="144"/>
                  </a:lnTo>
                  <a:lnTo>
                    <a:pt x="253693" y="4392"/>
                  </a:lnTo>
                  <a:lnTo>
                    <a:pt x="251377" y="6459"/>
                  </a:lnTo>
                  <a:lnTo>
                    <a:pt x="248805" y="13271"/>
                  </a:lnTo>
                  <a:lnTo>
                    <a:pt x="241782" y="43275"/>
                  </a:lnTo>
                  <a:lnTo>
                    <a:pt x="237394" y="80109"/>
                  </a:lnTo>
                  <a:lnTo>
                    <a:pt x="233252" y="109930"/>
                  </a:lnTo>
                  <a:lnTo>
                    <a:pt x="232024" y="140215"/>
                  </a:lnTo>
                  <a:lnTo>
                    <a:pt x="231661" y="170637"/>
                  </a:lnTo>
                  <a:lnTo>
                    <a:pt x="233811" y="201099"/>
                  </a:lnTo>
                  <a:lnTo>
                    <a:pt x="238077" y="237689"/>
                  </a:lnTo>
                  <a:lnTo>
                    <a:pt x="253309" y="274837"/>
                  </a:lnTo>
                  <a:lnTo>
                    <a:pt x="266928" y="300676"/>
                  </a:lnTo>
                  <a:lnTo>
                    <a:pt x="277228" y="30777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502"/>
            <p:cNvSpPr/>
            <p:nvPr/>
          </p:nvSpPr>
          <p:spPr>
            <a:xfrm>
              <a:off x="4358640" y="5852160"/>
              <a:ext cx="7620" cy="7621"/>
            </a:xfrm>
            <a:custGeom>
              <a:avLst/>
              <a:gdLst/>
              <a:ahLst/>
              <a:cxnLst/>
              <a:rect l="0" t="0" r="0" b="0"/>
              <a:pathLst>
                <a:path w="7620" h="7621">
                  <a:moveTo>
                    <a:pt x="7619" y="0"/>
                  </a:moveTo>
                  <a:lnTo>
                    <a:pt x="0" y="76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503"/>
            <p:cNvSpPr/>
            <p:nvPr/>
          </p:nvSpPr>
          <p:spPr>
            <a:xfrm>
              <a:off x="4305300" y="5943600"/>
              <a:ext cx="22860" cy="186090"/>
            </a:xfrm>
            <a:custGeom>
              <a:avLst/>
              <a:gdLst/>
              <a:ahLst/>
              <a:cxnLst/>
              <a:rect l="0" t="0" r="0" b="0"/>
              <a:pathLst>
                <a:path w="22860" h="186090">
                  <a:moveTo>
                    <a:pt x="0" y="0"/>
                  </a:moveTo>
                  <a:lnTo>
                    <a:pt x="0" y="33529"/>
                  </a:lnTo>
                  <a:lnTo>
                    <a:pt x="0" y="71239"/>
                  </a:lnTo>
                  <a:lnTo>
                    <a:pt x="4045" y="105699"/>
                  </a:lnTo>
                  <a:lnTo>
                    <a:pt x="7760" y="136966"/>
                  </a:lnTo>
                  <a:lnTo>
                    <a:pt x="14727" y="173911"/>
                  </a:lnTo>
                  <a:lnTo>
                    <a:pt x="14898" y="176900"/>
                  </a:lnTo>
                  <a:lnTo>
                    <a:pt x="17346" y="182480"/>
                  </a:lnTo>
                  <a:lnTo>
                    <a:pt x="19184" y="185153"/>
                  </a:lnTo>
                  <a:lnTo>
                    <a:pt x="20409" y="186089"/>
                  </a:lnTo>
                  <a:lnTo>
                    <a:pt x="21226" y="185866"/>
                  </a:lnTo>
                  <a:lnTo>
                    <a:pt x="21770" y="184870"/>
                  </a:lnTo>
                  <a:lnTo>
                    <a:pt x="22764" y="172448"/>
                  </a:lnTo>
                  <a:lnTo>
                    <a:pt x="22859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04"/>
            <p:cNvSpPr/>
            <p:nvPr/>
          </p:nvSpPr>
          <p:spPr>
            <a:xfrm>
              <a:off x="4206240" y="5798819"/>
              <a:ext cx="7620" cy="350521"/>
            </a:xfrm>
            <a:custGeom>
              <a:avLst/>
              <a:gdLst/>
              <a:ahLst/>
              <a:cxnLst/>
              <a:rect l="0" t="0" r="0" b="0"/>
              <a:pathLst>
                <a:path w="7620" h="350521">
                  <a:moveTo>
                    <a:pt x="0" y="0"/>
                  </a:moveTo>
                  <a:lnTo>
                    <a:pt x="0" y="35724"/>
                  </a:lnTo>
                  <a:lnTo>
                    <a:pt x="0" y="72156"/>
                  </a:lnTo>
                  <a:lnTo>
                    <a:pt x="0" y="101908"/>
                  </a:lnTo>
                  <a:lnTo>
                    <a:pt x="0" y="136217"/>
                  </a:lnTo>
                  <a:lnTo>
                    <a:pt x="0" y="169148"/>
                  </a:lnTo>
                  <a:lnTo>
                    <a:pt x="0" y="204400"/>
                  </a:lnTo>
                  <a:lnTo>
                    <a:pt x="0" y="237611"/>
                  </a:lnTo>
                  <a:lnTo>
                    <a:pt x="846" y="273937"/>
                  </a:lnTo>
                  <a:lnTo>
                    <a:pt x="6031" y="308331"/>
                  </a:lnTo>
                  <a:lnTo>
                    <a:pt x="7557" y="345971"/>
                  </a:lnTo>
                  <a:lnTo>
                    <a:pt x="7619" y="3505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05"/>
            <p:cNvSpPr/>
            <p:nvPr/>
          </p:nvSpPr>
          <p:spPr>
            <a:xfrm>
              <a:off x="3933867" y="5859780"/>
              <a:ext cx="157578" cy="270685"/>
            </a:xfrm>
            <a:custGeom>
              <a:avLst/>
              <a:gdLst/>
              <a:ahLst/>
              <a:cxnLst/>
              <a:rect l="0" t="0" r="0" b="0"/>
              <a:pathLst>
                <a:path w="157578" h="270685">
                  <a:moveTo>
                    <a:pt x="89492" y="121920"/>
                  </a:moveTo>
                  <a:lnTo>
                    <a:pt x="71580" y="121920"/>
                  </a:lnTo>
                  <a:lnTo>
                    <a:pt x="60008" y="125965"/>
                  </a:lnTo>
                  <a:lnTo>
                    <a:pt x="30937" y="150438"/>
                  </a:lnTo>
                  <a:lnTo>
                    <a:pt x="11572" y="176377"/>
                  </a:lnTo>
                  <a:lnTo>
                    <a:pt x="2435" y="197604"/>
                  </a:lnTo>
                  <a:lnTo>
                    <a:pt x="0" y="209462"/>
                  </a:lnTo>
                  <a:lnTo>
                    <a:pt x="2675" y="229702"/>
                  </a:lnTo>
                  <a:lnTo>
                    <a:pt x="8830" y="247741"/>
                  </a:lnTo>
                  <a:lnTo>
                    <a:pt x="15825" y="256298"/>
                  </a:lnTo>
                  <a:lnTo>
                    <a:pt x="20061" y="259765"/>
                  </a:lnTo>
                  <a:lnTo>
                    <a:pt x="31540" y="263617"/>
                  </a:lnTo>
                  <a:lnTo>
                    <a:pt x="60945" y="270684"/>
                  </a:lnTo>
                  <a:lnTo>
                    <a:pt x="71443" y="269035"/>
                  </a:lnTo>
                  <a:lnTo>
                    <a:pt x="105366" y="250429"/>
                  </a:lnTo>
                  <a:lnTo>
                    <a:pt x="119407" y="239995"/>
                  </a:lnTo>
                  <a:lnTo>
                    <a:pt x="131293" y="226891"/>
                  </a:lnTo>
                  <a:lnTo>
                    <a:pt x="146636" y="192545"/>
                  </a:lnTo>
                  <a:lnTo>
                    <a:pt x="155563" y="158165"/>
                  </a:lnTo>
                  <a:lnTo>
                    <a:pt x="157577" y="123058"/>
                  </a:lnTo>
                  <a:lnTo>
                    <a:pt x="153880" y="95352"/>
                  </a:lnTo>
                  <a:lnTo>
                    <a:pt x="139809" y="62579"/>
                  </a:lnTo>
                  <a:lnTo>
                    <a:pt x="125741" y="38921"/>
                  </a:lnTo>
                  <a:lnTo>
                    <a:pt x="97113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06"/>
            <p:cNvSpPr/>
            <p:nvPr/>
          </p:nvSpPr>
          <p:spPr>
            <a:xfrm>
              <a:off x="3718559" y="5762131"/>
              <a:ext cx="190501" cy="324371"/>
            </a:xfrm>
            <a:custGeom>
              <a:avLst/>
              <a:gdLst/>
              <a:ahLst/>
              <a:cxnLst/>
              <a:rect l="0" t="0" r="0" b="0"/>
              <a:pathLst>
                <a:path w="190501" h="324371">
                  <a:moveTo>
                    <a:pt x="190500" y="44308"/>
                  </a:moveTo>
                  <a:lnTo>
                    <a:pt x="190500" y="26176"/>
                  </a:lnTo>
                  <a:lnTo>
                    <a:pt x="188243" y="21291"/>
                  </a:lnTo>
                  <a:lnTo>
                    <a:pt x="186455" y="18804"/>
                  </a:lnTo>
                  <a:lnTo>
                    <a:pt x="182212" y="16040"/>
                  </a:lnTo>
                  <a:lnTo>
                    <a:pt x="147894" y="3352"/>
                  </a:lnTo>
                  <a:lnTo>
                    <a:pt x="132250" y="0"/>
                  </a:lnTo>
                  <a:lnTo>
                    <a:pt x="98414" y="4806"/>
                  </a:lnTo>
                  <a:lnTo>
                    <a:pt x="78266" y="8050"/>
                  </a:lnTo>
                  <a:lnTo>
                    <a:pt x="63830" y="14374"/>
                  </a:lnTo>
                  <a:lnTo>
                    <a:pt x="57156" y="19998"/>
                  </a:lnTo>
                  <a:lnTo>
                    <a:pt x="49485" y="31837"/>
                  </a:lnTo>
                  <a:lnTo>
                    <a:pt x="47394" y="38201"/>
                  </a:lnTo>
                  <a:lnTo>
                    <a:pt x="46216" y="54634"/>
                  </a:lnTo>
                  <a:lnTo>
                    <a:pt x="49912" y="71545"/>
                  </a:lnTo>
                  <a:lnTo>
                    <a:pt x="74252" y="106712"/>
                  </a:lnTo>
                  <a:lnTo>
                    <a:pt x="105170" y="139785"/>
                  </a:lnTo>
                  <a:lnTo>
                    <a:pt x="126702" y="173140"/>
                  </a:lnTo>
                  <a:lnTo>
                    <a:pt x="142025" y="204189"/>
                  </a:lnTo>
                  <a:lnTo>
                    <a:pt x="161361" y="238365"/>
                  </a:lnTo>
                  <a:lnTo>
                    <a:pt x="166400" y="265144"/>
                  </a:lnTo>
                  <a:lnTo>
                    <a:pt x="167089" y="276795"/>
                  </a:lnTo>
                  <a:lnTo>
                    <a:pt x="162880" y="287618"/>
                  </a:lnTo>
                  <a:lnTo>
                    <a:pt x="155365" y="297226"/>
                  </a:lnTo>
                  <a:lnTo>
                    <a:pt x="131802" y="313071"/>
                  </a:lnTo>
                  <a:lnTo>
                    <a:pt x="105622" y="322768"/>
                  </a:lnTo>
                  <a:lnTo>
                    <a:pt x="83507" y="324370"/>
                  </a:lnTo>
                  <a:lnTo>
                    <a:pt x="49724" y="319552"/>
                  </a:lnTo>
                  <a:lnTo>
                    <a:pt x="13633" y="310922"/>
                  </a:lnTo>
                  <a:lnTo>
                    <a:pt x="0" y="30338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Types of chemical reactions:</a:t>
            </a:r>
          </a:p>
          <a:p>
            <a:pPr lvl="1"/>
            <a:r>
              <a:rPr lang="en-US" dirty="0" smtClean="0"/>
              <a:t>Endothermic – heat is absorbed – feels cool </a:t>
            </a:r>
          </a:p>
          <a:p>
            <a:pPr lvl="2"/>
            <a:r>
              <a:rPr lang="en-US" dirty="0" smtClean="0"/>
              <a:t> cold pack</a:t>
            </a:r>
          </a:p>
          <a:p>
            <a:pPr lvl="1"/>
            <a:r>
              <a:rPr lang="en-US" dirty="0" smtClean="0"/>
              <a:t>Exothermic – heat is released – feels warm</a:t>
            </a:r>
          </a:p>
          <a:p>
            <a:pPr lvl="2"/>
            <a:r>
              <a:rPr lang="en-US" dirty="0" smtClean="0"/>
              <a:t>Hot packs for hands</a:t>
            </a:r>
          </a:p>
          <a:p>
            <a:pPr lvl="1"/>
            <a:r>
              <a:rPr lang="en-US" dirty="0" smtClean="0"/>
              <a:t>Decomposition – large molecules are broken down into smaller molecules</a:t>
            </a:r>
          </a:p>
          <a:p>
            <a:pPr lvl="2"/>
            <a:r>
              <a:rPr lang="en-US" dirty="0" smtClean="0"/>
              <a:t>Hydrogen peroxide on a cut</a:t>
            </a:r>
          </a:p>
          <a:p>
            <a:pPr lvl="1"/>
            <a:r>
              <a:rPr lang="en-US" dirty="0" smtClean="0"/>
              <a:t>Synthesis – smaller molecules are combined to build larger ones</a:t>
            </a:r>
          </a:p>
          <a:p>
            <a:pPr lvl="2"/>
            <a:r>
              <a:rPr lang="en-US" dirty="0" smtClean="0"/>
              <a:t>Making water</a:t>
            </a:r>
          </a:p>
          <a:p>
            <a:pPr lvl="1"/>
            <a:r>
              <a:rPr lang="en-US" dirty="0" smtClean="0"/>
              <a:t>Replacement reactions – molecules are switched</a:t>
            </a:r>
          </a:p>
          <a:p>
            <a:pPr lvl="2"/>
            <a:r>
              <a:rPr lang="en-US" dirty="0" smtClean="0"/>
              <a:t>Changing partners</a:t>
            </a:r>
            <a:endParaRPr lang="en-US" dirty="0"/>
          </a:p>
        </p:txBody>
      </p:sp>
      <p:sp>
        <p:nvSpPr>
          <p:cNvPr id="4" name="SMARTInkShape-507"/>
          <p:cNvSpPr/>
          <p:nvPr/>
        </p:nvSpPr>
        <p:spPr>
          <a:xfrm>
            <a:off x="3063240" y="2552700"/>
            <a:ext cx="3695700" cy="129541"/>
          </a:xfrm>
          <a:custGeom>
            <a:avLst/>
            <a:gdLst/>
            <a:ahLst/>
            <a:cxnLst/>
            <a:rect l="0" t="0" r="0" b="0"/>
            <a:pathLst>
              <a:path w="3695700" h="129541">
                <a:moveTo>
                  <a:pt x="0" y="0"/>
                </a:moveTo>
                <a:lnTo>
                  <a:pt x="4045" y="0"/>
                </a:lnTo>
                <a:lnTo>
                  <a:pt x="5236" y="846"/>
                </a:lnTo>
                <a:lnTo>
                  <a:pt x="6031" y="2257"/>
                </a:lnTo>
                <a:lnTo>
                  <a:pt x="6560" y="4045"/>
                </a:lnTo>
                <a:lnTo>
                  <a:pt x="8606" y="5236"/>
                </a:lnTo>
                <a:lnTo>
                  <a:pt x="28739" y="7306"/>
                </a:lnTo>
                <a:lnTo>
                  <a:pt x="65050" y="7592"/>
                </a:lnTo>
                <a:lnTo>
                  <a:pt x="101856" y="7616"/>
                </a:lnTo>
                <a:lnTo>
                  <a:pt x="130368" y="7618"/>
                </a:lnTo>
                <a:lnTo>
                  <a:pt x="162523" y="7619"/>
                </a:lnTo>
                <a:lnTo>
                  <a:pt x="198861" y="7619"/>
                </a:lnTo>
                <a:lnTo>
                  <a:pt x="236439" y="7619"/>
                </a:lnTo>
                <a:lnTo>
                  <a:pt x="263411" y="7619"/>
                </a:lnTo>
                <a:lnTo>
                  <a:pt x="295153" y="7619"/>
                </a:lnTo>
                <a:lnTo>
                  <a:pt x="326759" y="7619"/>
                </a:lnTo>
                <a:lnTo>
                  <a:pt x="358586" y="7619"/>
                </a:lnTo>
                <a:lnTo>
                  <a:pt x="392487" y="7619"/>
                </a:lnTo>
                <a:lnTo>
                  <a:pt x="427310" y="7619"/>
                </a:lnTo>
                <a:lnTo>
                  <a:pt x="463388" y="6773"/>
                </a:lnTo>
                <a:lnTo>
                  <a:pt x="482492" y="5362"/>
                </a:lnTo>
                <a:lnTo>
                  <a:pt x="502001" y="3574"/>
                </a:lnTo>
                <a:lnTo>
                  <a:pt x="539482" y="1588"/>
                </a:lnTo>
                <a:lnTo>
                  <a:pt x="576743" y="706"/>
                </a:lnTo>
                <a:lnTo>
                  <a:pt x="596162" y="470"/>
                </a:lnTo>
                <a:lnTo>
                  <a:pt x="615881" y="313"/>
                </a:lnTo>
                <a:lnTo>
                  <a:pt x="636647" y="209"/>
                </a:lnTo>
                <a:lnTo>
                  <a:pt x="658111" y="139"/>
                </a:lnTo>
                <a:lnTo>
                  <a:pt x="680041" y="93"/>
                </a:lnTo>
                <a:lnTo>
                  <a:pt x="703127" y="62"/>
                </a:lnTo>
                <a:lnTo>
                  <a:pt x="726984" y="41"/>
                </a:lnTo>
                <a:lnTo>
                  <a:pt x="751356" y="27"/>
                </a:lnTo>
                <a:lnTo>
                  <a:pt x="775224" y="18"/>
                </a:lnTo>
                <a:lnTo>
                  <a:pt x="798756" y="12"/>
                </a:lnTo>
                <a:lnTo>
                  <a:pt x="822064" y="8"/>
                </a:lnTo>
                <a:lnTo>
                  <a:pt x="845222" y="5"/>
                </a:lnTo>
                <a:lnTo>
                  <a:pt x="868282" y="3"/>
                </a:lnTo>
                <a:lnTo>
                  <a:pt x="891274" y="2"/>
                </a:lnTo>
                <a:lnTo>
                  <a:pt x="915916" y="1"/>
                </a:lnTo>
                <a:lnTo>
                  <a:pt x="941657" y="1"/>
                </a:lnTo>
                <a:lnTo>
                  <a:pt x="968131" y="0"/>
                </a:lnTo>
                <a:lnTo>
                  <a:pt x="994247" y="847"/>
                </a:lnTo>
                <a:lnTo>
                  <a:pt x="1020125" y="2258"/>
                </a:lnTo>
                <a:lnTo>
                  <a:pt x="1045843" y="4045"/>
                </a:lnTo>
                <a:lnTo>
                  <a:pt x="1072302" y="5236"/>
                </a:lnTo>
                <a:lnTo>
                  <a:pt x="1099254" y="6031"/>
                </a:lnTo>
                <a:lnTo>
                  <a:pt x="1126536" y="6560"/>
                </a:lnTo>
                <a:lnTo>
                  <a:pt x="1153191" y="6913"/>
                </a:lnTo>
                <a:lnTo>
                  <a:pt x="1179427" y="7149"/>
                </a:lnTo>
                <a:lnTo>
                  <a:pt x="1205384" y="7306"/>
                </a:lnTo>
                <a:lnTo>
                  <a:pt x="1232003" y="8257"/>
                </a:lnTo>
                <a:lnTo>
                  <a:pt x="1259062" y="9738"/>
                </a:lnTo>
                <a:lnTo>
                  <a:pt x="1286414" y="11572"/>
                </a:lnTo>
                <a:lnTo>
                  <a:pt x="1313963" y="12794"/>
                </a:lnTo>
                <a:lnTo>
                  <a:pt x="1341641" y="13610"/>
                </a:lnTo>
                <a:lnTo>
                  <a:pt x="1369408" y="14153"/>
                </a:lnTo>
                <a:lnTo>
                  <a:pt x="1397231" y="15362"/>
                </a:lnTo>
                <a:lnTo>
                  <a:pt x="1425094" y="17014"/>
                </a:lnTo>
                <a:lnTo>
                  <a:pt x="1452983" y="18963"/>
                </a:lnTo>
                <a:lnTo>
                  <a:pt x="1481735" y="21108"/>
                </a:lnTo>
                <a:lnTo>
                  <a:pt x="1511063" y="23385"/>
                </a:lnTo>
                <a:lnTo>
                  <a:pt x="1540775" y="25750"/>
                </a:lnTo>
                <a:lnTo>
                  <a:pt x="1570743" y="28173"/>
                </a:lnTo>
                <a:lnTo>
                  <a:pt x="1600882" y="30635"/>
                </a:lnTo>
                <a:lnTo>
                  <a:pt x="1631135" y="33123"/>
                </a:lnTo>
                <a:lnTo>
                  <a:pt x="1661463" y="34782"/>
                </a:lnTo>
                <a:lnTo>
                  <a:pt x="1691842" y="35888"/>
                </a:lnTo>
                <a:lnTo>
                  <a:pt x="1722254" y="36625"/>
                </a:lnTo>
                <a:lnTo>
                  <a:pt x="1753536" y="37963"/>
                </a:lnTo>
                <a:lnTo>
                  <a:pt x="1785397" y="39702"/>
                </a:lnTo>
                <a:lnTo>
                  <a:pt x="1817645" y="41708"/>
                </a:lnTo>
                <a:lnTo>
                  <a:pt x="1849303" y="43045"/>
                </a:lnTo>
                <a:lnTo>
                  <a:pt x="1880569" y="43937"/>
                </a:lnTo>
                <a:lnTo>
                  <a:pt x="1911572" y="44531"/>
                </a:lnTo>
                <a:lnTo>
                  <a:pt x="1943248" y="45774"/>
                </a:lnTo>
                <a:lnTo>
                  <a:pt x="1975372" y="47449"/>
                </a:lnTo>
                <a:lnTo>
                  <a:pt x="2007794" y="49412"/>
                </a:lnTo>
                <a:lnTo>
                  <a:pt x="2040416" y="50721"/>
                </a:lnTo>
                <a:lnTo>
                  <a:pt x="2073170" y="51594"/>
                </a:lnTo>
                <a:lnTo>
                  <a:pt x="2106013" y="52176"/>
                </a:lnTo>
                <a:lnTo>
                  <a:pt x="2139762" y="53411"/>
                </a:lnTo>
                <a:lnTo>
                  <a:pt x="2174115" y="55080"/>
                </a:lnTo>
                <a:lnTo>
                  <a:pt x="2208869" y="57040"/>
                </a:lnTo>
                <a:lnTo>
                  <a:pt x="2243046" y="58347"/>
                </a:lnTo>
                <a:lnTo>
                  <a:pt x="2276837" y="59217"/>
                </a:lnTo>
                <a:lnTo>
                  <a:pt x="2310372" y="59798"/>
                </a:lnTo>
                <a:lnTo>
                  <a:pt x="2343734" y="61032"/>
                </a:lnTo>
                <a:lnTo>
                  <a:pt x="2376982" y="62701"/>
                </a:lnTo>
                <a:lnTo>
                  <a:pt x="2410155" y="64660"/>
                </a:lnTo>
                <a:lnTo>
                  <a:pt x="2444123" y="65967"/>
                </a:lnTo>
                <a:lnTo>
                  <a:pt x="2478622" y="66838"/>
                </a:lnTo>
                <a:lnTo>
                  <a:pt x="2513474" y="67418"/>
                </a:lnTo>
                <a:lnTo>
                  <a:pt x="2548563" y="67805"/>
                </a:lnTo>
                <a:lnTo>
                  <a:pt x="2583809" y="68063"/>
                </a:lnTo>
                <a:lnTo>
                  <a:pt x="2619158" y="68235"/>
                </a:lnTo>
                <a:lnTo>
                  <a:pt x="2653732" y="69197"/>
                </a:lnTo>
                <a:lnTo>
                  <a:pt x="2687788" y="70684"/>
                </a:lnTo>
                <a:lnTo>
                  <a:pt x="2721498" y="72523"/>
                </a:lnTo>
                <a:lnTo>
                  <a:pt x="2754979" y="74595"/>
                </a:lnTo>
                <a:lnTo>
                  <a:pt x="2788306" y="76823"/>
                </a:lnTo>
                <a:lnTo>
                  <a:pt x="2821530" y="79155"/>
                </a:lnTo>
                <a:lnTo>
                  <a:pt x="2854687" y="80710"/>
                </a:lnTo>
                <a:lnTo>
                  <a:pt x="2887797" y="81746"/>
                </a:lnTo>
                <a:lnTo>
                  <a:pt x="2920878" y="82437"/>
                </a:lnTo>
                <a:lnTo>
                  <a:pt x="2953939" y="83745"/>
                </a:lnTo>
                <a:lnTo>
                  <a:pt x="2986986" y="85463"/>
                </a:lnTo>
                <a:lnTo>
                  <a:pt x="3020024" y="87455"/>
                </a:lnTo>
                <a:lnTo>
                  <a:pt x="3052209" y="88783"/>
                </a:lnTo>
                <a:lnTo>
                  <a:pt x="3083825" y="89669"/>
                </a:lnTo>
                <a:lnTo>
                  <a:pt x="3115064" y="90259"/>
                </a:lnTo>
                <a:lnTo>
                  <a:pt x="3146896" y="91499"/>
                </a:lnTo>
                <a:lnTo>
                  <a:pt x="3179124" y="93172"/>
                </a:lnTo>
                <a:lnTo>
                  <a:pt x="3211615" y="95135"/>
                </a:lnTo>
                <a:lnTo>
                  <a:pt x="3242590" y="97290"/>
                </a:lnTo>
                <a:lnTo>
                  <a:pt x="3272553" y="99573"/>
                </a:lnTo>
                <a:lnTo>
                  <a:pt x="3301842" y="101942"/>
                </a:lnTo>
                <a:lnTo>
                  <a:pt x="3330681" y="103521"/>
                </a:lnTo>
                <a:lnTo>
                  <a:pt x="3359220" y="104574"/>
                </a:lnTo>
                <a:lnTo>
                  <a:pt x="3387560" y="105276"/>
                </a:lnTo>
                <a:lnTo>
                  <a:pt x="3415767" y="106590"/>
                </a:lnTo>
                <a:lnTo>
                  <a:pt x="3443884" y="108313"/>
                </a:lnTo>
                <a:lnTo>
                  <a:pt x="3471943" y="110309"/>
                </a:lnTo>
                <a:lnTo>
                  <a:pt x="3499115" y="112486"/>
                </a:lnTo>
                <a:lnTo>
                  <a:pt x="3525696" y="114784"/>
                </a:lnTo>
                <a:lnTo>
                  <a:pt x="3551884" y="117162"/>
                </a:lnTo>
                <a:lnTo>
                  <a:pt x="3575269" y="118748"/>
                </a:lnTo>
                <a:lnTo>
                  <a:pt x="3596786" y="119805"/>
                </a:lnTo>
                <a:lnTo>
                  <a:pt x="3634805" y="121826"/>
                </a:lnTo>
                <a:lnTo>
                  <a:pt x="3665812" y="125547"/>
                </a:lnTo>
                <a:lnTo>
                  <a:pt x="3695699" y="12954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SMARTInkShape-Group107"/>
          <p:cNvGrpSpPr/>
          <p:nvPr/>
        </p:nvGrpSpPr>
        <p:grpSpPr>
          <a:xfrm>
            <a:off x="4495800" y="5814062"/>
            <a:ext cx="3131820" cy="152399"/>
            <a:chOff x="4495800" y="5814062"/>
            <a:chExt cx="3131820" cy="152399"/>
          </a:xfrm>
        </p:grpSpPr>
        <p:sp>
          <p:nvSpPr>
            <p:cNvPr id="5" name="SMARTInkShape-508"/>
            <p:cNvSpPr/>
            <p:nvPr/>
          </p:nvSpPr>
          <p:spPr>
            <a:xfrm>
              <a:off x="5850318" y="5814062"/>
              <a:ext cx="1777302" cy="82263"/>
            </a:xfrm>
            <a:custGeom>
              <a:avLst/>
              <a:gdLst/>
              <a:ahLst/>
              <a:cxnLst/>
              <a:rect l="0" t="0" r="0" b="0"/>
              <a:pathLst>
                <a:path w="1777302" h="82263">
                  <a:moveTo>
                    <a:pt x="1777301" y="30477"/>
                  </a:moveTo>
                  <a:lnTo>
                    <a:pt x="1777301" y="26432"/>
                  </a:lnTo>
                  <a:lnTo>
                    <a:pt x="1776455" y="25241"/>
                  </a:lnTo>
                  <a:lnTo>
                    <a:pt x="1775043" y="24446"/>
                  </a:lnTo>
                  <a:lnTo>
                    <a:pt x="1773256" y="23917"/>
                  </a:lnTo>
                  <a:lnTo>
                    <a:pt x="1763457" y="17830"/>
                  </a:lnTo>
                  <a:lnTo>
                    <a:pt x="1731101" y="9381"/>
                  </a:lnTo>
                  <a:lnTo>
                    <a:pt x="1709129" y="2102"/>
                  </a:lnTo>
                  <a:lnTo>
                    <a:pt x="1673185" y="121"/>
                  </a:lnTo>
                  <a:lnTo>
                    <a:pt x="1639476" y="14"/>
                  </a:lnTo>
                  <a:lnTo>
                    <a:pt x="1605485" y="0"/>
                  </a:lnTo>
                  <a:lnTo>
                    <a:pt x="1576157" y="4044"/>
                  </a:lnTo>
                  <a:lnTo>
                    <a:pt x="1546018" y="6558"/>
                  </a:lnTo>
                  <a:lnTo>
                    <a:pt x="1515639" y="11349"/>
                  </a:lnTo>
                  <a:lnTo>
                    <a:pt x="1481144" y="14085"/>
                  </a:lnTo>
                  <a:lnTo>
                    <a:pt x="1444112" y="18941"/>
                  </a:lnTo>
                  <a:lnTo>
                    <a:pt x="1416705" y="23375"/>
                  </a:lnTo>
                  <a:lnTo>
                    <a:pt x="1388437" y="27320"/>
                  </a:lnTo>
                  <a:lnTo>
                    <a:pt x="1361761" y="29075"/>
                  </a:lnTo>
                  <a:lnTo>
                    <a:pt x="1335795" y="32112"/>
                  </a:lnTo>
                  <a:lnTo>
                    <a:pt x="1309296" y="36284"/>
                  </a:lnTo>
                  <a:lnTo>
                    <a:pt x="1280586" y="40960"/>
                  </a:lnTo>
                  <a:lnTo>
                    <a:pt x="1250892" y="43603"/>
                  </a:lnTo>
                  <a:lnTo>
                    <a:pt x="1220762" y="45625"/>
                  </a:lnTo>
                  <a:lnTo>
                    <a:pt x="1190437" y="49345"/>
                  </a:lnTo>
                  <a:lnTo>
                    <a:pt x="1157768" y="51563"/>
                  </a:lnTo>
                  <a:lnTo>
                    <a:pt x="1124340" y="53396"/>
                  </a:lnTo>
                  <a:lnTo>
                    <a:pt x="1092550" y="57032"/>
                  </a:lnTo>
                  <a:lnTo>
                    <a:pt x="1059230" y="59213"/>
                  </a:lnTo>
                  <a:lnTo>
                    <a:pt x="1024665" y="61029"/>
                  </a:lnTo>
                  <a:lnTo>
                    <a:pt x="989548" y="64659"/>
                  </a:lnTo>
                  <a:lnTo>
                    <a:pt x="956441" y="69094"/>
                  </a:lnTo>
                  <a:lnTo>
                    <a:pt x="923949" y="73040"/>
                  </a:lnTo>
                  <a:lnTo>
                    <a:pt x="889751" y="74794"/>
                  </a:lnTo>
                  <a:lnTo>
                    <a:pt x="854797" y="75574"/>
                  </a:lnTo>
                  <a:lnTo>
                    <a:pt x="820353" y="75921"/>
                  </a:lnTo>
                  <a:lnTo>
                    <a:pt x="788111" y="76074"/>
                  </a:lnTo>
                  <a:lnTo>
                    <a:pt x="754590" y="76143"/>
                  </a:lnTo>
                  <a:lnTo>
                    <a:pt x="719936" y="77020"/>
                  </a:lnTo>
                  <a:lnTo>
                    <a:pt x="684779" y="80232"/>
                  </a:lnTo>
                  <a:lnTo>
                    <a:pt x="651656" y="82223"/>
                  </a:lnTo>
                  <a:lnTo>
                    <a:pt x="619155" y="82262"/>
                  </a:lnTo>
                  <a:lnTo>
                    <a:pt x="584954" y="79458"/>
                  </a:lnTo>
                  <a:lnTo>
                    <a:pt x="547741" y="77646"/>
                  </a:lnTo>
                  <a:lnTo>
                    <a:pt x="528334" y="77163"/>
                  </a:lnTo>
                  <a:lnTo>
                    <a:pt x="490967" y="76627"/>
                  </a:lnTo>
                  <a:lnTo>
                    <a:pt x="454604" y="76388"/>
                  </a:lnTo>
                  <a:lnTo>
                    <a:pt x="418687" y="76283"/>
                  </a:lnTo>
                  <a:lnTo>
                    <a:pt x="382968" y="76235"/>
                  </a:lnTo>
                  <a:lnTo>
                    <a:pt x="346491" y="76214"/>
                  </a:lnTo>
                  <a:lnTo>
                    <a:pt x="327282" y="76209"/>
                  </a:lnTo>
                  <a:lnTo>
                    <a:pt x="307702" y="76205"/>
                  </a:lnTo>
                  <a:lnTo>
                    <a:pt x="270142" y="73943"/>
                  </a:lnTo>
                  <a:lnTo>
                    <a:pt x="232846" y="70962"/>
                  </a:lnTo>
                  <a:lnTo>
                    <a:pt x="213418" y="70167"/>
                  </a:lnTo>
                  <a:lnTo>
                    <a:pt x="193693" y="69638"/>
                  </a:lnTo>
                  <a:lnTo>
                    <a:pt x="173769" y="69284"/>
                  </a:lnTo>
                  <a:lnTo>
                    <a:pt x="153713" y="69049"/>
                  </a:lnTo>
                  <a:lnTo>
                    <a:pt x="133569" y="68892"/>
                  </a:lnTo>
                  <a:lnTo>
                    <a:pt x="113367" y="68787"/>
                  </a:lnTo>
                  <a:lnTo>
                    <a:pt x="93125" y="68717"/>
                  </a:lnTo>
                  <a:lnTo>
                    <a:pt x="72857" y="68671"/>
                  </a:lnTo>
                  <a:lnTo>
                    <a:pt x="52572" y="68640"/>
                  </a:lnTo>
                  <a:lnTo>
                    <a:pt x="32275" y="68619"/>
                  </a:lnTo>
                  <a:lnTo>
                    <a:pt x="11971" y="68605"/>
                  </a:lnTo>
                  <a:lnTo>
                    <a:pt x="0" y="6909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09"/>
            <p:cNvSpPr/>
            <p:nvPr/>
          </p:nvSpPr>
          <p:spPr>
            <a:xfrm>
              <a:off x="4495800" y="5897056"/>
              <a:ext cx="1026506" cy="69405"/>
            </a:xfrm>
            <a:custGeom>
              <a:avLst/>
              <a:gdLst/>
              <a:ahLst/>
              <a:cxnLst/>
              <a:rect l="0" t="0" r="0" b="0"/>
              <a:pathLst>
                <a:path w="1026506" h="69405">
                  <a:moveTo>
                    <a:pt x="1026505" y="0"/>
                  </a:moveTo>
                  <a:lnTo>
                    <a:pt x="1020347" y="99"/>
                  </a:lnTo>
                  <a:lnTo>
                    <a:pt x="997731" y="341"/>
                  </a:lnTo>
                  <a:lnTo>
                    <a:pt x="975034" y="501"/>
                  </a:lnTo>
                  <a:lnTo>
                    <a:pt x="950589" y="609"/>
                  </a:lnTo>
                  <a:lnTo>
                    <a:pt x="924979" y="680"/>
                  </a:lnTo>
                  <a:lnTo>
                    <a:pt x="898592" y="728"/>
                  </a:lnTo>
                  <a:lnTo>
                    <a:pt x="872535" y="759"/>
                  </a:lnTo>
                  <a:lnTo>
                    <a:pt x="846696" y="781"/>
                  </a:lnTo>
                  <a:lnTo>
                    <a:pt x="821004" y="795"/>
                  </a:lnTo>
                  <a:lnTo>
                    <a:pt x="793715" y="804"/>
                  </a:lnTo>
                  <a:lnTo>
                    <a:pt x="765364" y="811"/>
                  </a:lnTo>
                  <a:lnTo>
                    <a:pt x="736302" y="815"/>
                  </a:lnTo>
                  <a:lnTo>
                    <a:pt x="705922" y="818"/>
                  </a:lnTo>
                  <a:lnTo>
                    <a:pt x="674661" y="820"/>
                  </a:lnTo>
                  <a:lnTo>
                    <a:pt x="642814" y="821"/>
                  </a:lnTo>
                  <a:lnTo>
                    <a:pt x="610575" y="1668"/>
                  </a:lnTo>
                  <a:lnTo>
                    <a:pt x="578077" y="3080"/>
                  </a:lnTo>
                  <a:lnTo>
                    <a:pt x="545405" y="4868"/>
                  </a:lnTo>
                  <a:lnTo>
                    <a:pt x="510923" y="6906"/>
                  </a:lnTo>
                  <a:lnTo>
                    <a:pt x="475235" y="9112"/>
                  </a:lnTo>
                  <a:lnTo>
                    <a:pt x="438743" y="11429"/>
                  </a:lnTo>
                  <a:lnTo>
                    <a:pt x="401715" y="14668"/>
                  </a:lnTo>
                  <a:lnTo>
                    <a:pt x="364330" y="18519"/>
                  </a:lnTo>
                  <a:lnTo>
                    <a:pt x="326707" y="22781"/>
                  </a:lnTo>
                  <a:lnTo>
                    <a:pt x="288924" y="27315"/>
                  </a:lnTo>
                  <a:lnTo>
                    <a:pt x="251036" y="32031"/>
                  </a:lnTo>
                  <a:lnTo>
                    <a:pt x="213077" y="36869"/>
                  </a:lnTo>
                  <a:lnTo>
                    <a:pt x="178458" y="41787"/>
                  </a:lnTo>
                  <a:lnTo>
                    <a:pt x="146065" y="46759"/>
                  </a:lnTo>
                  <a:lnTo>
                    <a:pt x="115157" y="51767"/>
                  </a:lnTo>
                  <a:lnTo>
                    <a:pt x="88624" y="55953"/>
                  </a:lnTo>
                  <a:lnTo>
                    <a:pt x="65009" y="59590"/>
                  </a:lnTo>
                  <a:lnTo>
                    <a:pt x="28893" y="65042"/>
                  </a:lnTo>
                  <a:lnTo>
                    <a:pt x="0" y="6940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108"/>
          <p:cNvGrpSpPr/>
          <p:nvPr/>
        </p:nvGrpSpPr>
        <p:grpSpPr>
          <a:xfrm>
            <a:off x="4960619" y="3939540"/>
            <a:ext cx="1394462" cy="630196"/>
            <a:chOff x="4960619" y="3939540"/>
            <a:chExt cx="1394462" cy="630196"/>
          </a:xfrm>
        </p:grpSpPr>
        <p:sp>
          <p:nvSpPr>
            <p:cNvPr id="8" name="SMARTInkShape-510"/>
            <p:cNvSpPr/>
            <p:nvPr/>
          </p:nvSpPr>
          <p:spPr>
            <a:xfrm>
              <a:off x="4960619" y="3986660"/>
              <a:ext cx="68582" cy="471041"/>
            </a:xfrm>
            <a:custGeom>
              <a:avLst/>
              <a:gdLst/>
              <a:ahLst/>
              <a:cxnLst/>
              <a:rect l="0" t="0" r="0" b="0"/>
              <a:pathLst>
                <a:path w="68582" h="471041">
                  <a:moveTo>
                    <a:pt x="0" y="21459"/>
                  </a:moveTo>
                  <a:lnTo>
                    <a:pt x="0" y="17414"/>
                  </a:lnTo>
                  <a:lnTo>
                    <a:pt x="847" y="16223"/>
                  </a:lnTo>
                  <a:lnTo>
                    <a:pt x="2258" y="15429"/>
                  </a:lnTo>
                  <a:lnTo>
                    <a:pt x="4046" y="14899"/>
                  </a:lnTo>
                  <a:lnTo>
                    <a:pt x="5237" y="13699"/>
                  </a:lnTo>
                  <a:lnTo>
                    <a:pt x="9408" y="5690"/>
                  </a:lnTo>
                  <a:lnTo>
                    <a:pt x="11352" y="3327"/>
                  </a:lnTo>
                  <a:lnTo>
                    <a:pt x="15771" y="700"/>
                  </a:lnTo>
                  <a:lnTo>
                    <a:pt x="18134" y="0"/>
                  </a:lnTo>
                  <a:lnTo>
                    <a:pt x="20556" y="380"/>
                  </a:lnTo>
                  <a:lnTo>
                    <a:pt x="25505" y="3060"/>
                  </a:lnTo>
                  <a:lnTo>
                    <a:pt x="27164" y="4959"/>
                  </a:lnTo>
                  <a:lnTo>
                    <a:pt x="40957" y="38701"/>
                  </a:lnTo>
                  <a:lnTo>
                    <a:pt x="50017" y="73658"/>
                  </a:lnTo>
                  <a:lnTo>
                    <a:pt x="52355" y="104001"/>
                  </a:lnTo>
                  <a:lnTo>
                    <a:pt x="53049" y="140272"/>
                  </a:lnTo>
                  <a:lnTo>
                    <a:pt x="53211" y="168246"/>
                  </a:lnTo>
                  <a:lnTo>
                    <a:pt x="53283" y="197611"/>
                  </a:lnTo>
                  <a:lnTo>
                    <a:pt x="53315" y="228442"/>
                  </a:lnTo>
                  <a:lnTo>
                    <a:pt x="53329" y="261901"/>
                  </a:lnTo>
                  <a:lnTo>
                    <a:pt x="53336" y="294269"/>
                  </a:lnTo>
                  <a:lnTo>
                    <a:pt x="53338" y="325588"/>
                  </a:lnTo>
                  <a:lnTo>
                    <a:pt x="53340" y="356441"/>
                  </a:lnTo>
                  <a:lnTo>
                    <a:pt x="53340" y="394281"/>
                  </a:lnTo>
                  <a:lnTo>
                    <a:pt x="54187" y="430477"/>
                  </a:lnTo>
                  <a:lnTo>
                    <a:pt x="60821" y="468497"/>
                  </a:lnTo>
                  <a:lnTo>
                    <a:pt x="60868" y="469344"/>
                  </a:lnTo>
                  <a:lnTo>
                    <a:pt x="61745" y="469909"/>
                  </a:lnTo>
                  <a:lnTo>
                    <a:pt x="68581" y="4710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11"/>
            <p:cNvSpPr/>
            <p:nvPr/>
          </p:nvSpPr>
          <p:spPr>
            <a:xfrm>
              <a:off x="5219702" y="3939540"/>
              <a:ext cx="45718" cy="464820"/>
            </a:xfrm>
            <a:custGeom>
              <a:avLst/>
              <a:gdLst/>
              <a:ahLst/>
              <a:cxnLst/>
              <a:rect l="0" t="0" r="0" b="0"/>
              <a:pathLst>
                <a:path w="45718" h="464820">
                  <a:moveTo>
                    <a:pt x="7617" y="0"/>
                  </a:moveTo>
                  <a:lnTo>
                    <a:pt x="3572" y="4045"/>
                  </a:lnTo>
                  <a:lnTo>
                    <a:pt x="1587" y="8288"/>
                  </a:lnTo>
                  <a:lnTo>
                    <a:pt x="137" y="41754"/>
                  </a:lnTo>
                  <a:lnTo>
                    <a:pt x="39" y="71920"/>
                  </a:lnTo>
                  <a:lnTo>
                    <a:pt x="10" y="109927"/>
                  </a:lnTo>
                  <a:lnTo>
                    <a:pt x="3" y="138603"/>
                  </a:lnTo>
                  <a:lnTo>
                    <a:pt x="0" y="168281"/>
                  </a:lnTo>
                  <a:lnTo>
                    <a:pt x="2257" y="198405"/>
                  </a:lnTo>
                  <a:lnTo>
                    <a:pt x="6082" y="228726"/>
                  </a:lnTo>
                  <a:lnTo>
                    <a:pt x="10604" y="259136"/>
                  </a:lnTo>
                  <a:lnTo>
                    <a:pt x="15436" y="287327"/>
                  </a:lnTo>
                  <a:lnTo>
                    <a:pt x="20406" y="313967"/>
                  </a:lnTo>
                  <a:lnTo>
                    <a:pt x="27964" y="351919"/>
                  </a:lnTo>
                  <a:lnTo>
                    <a:pt x="34719" y="384142"/>
                  </a:lnTo>
                  <a:lnTo>
                    <a:pt x="39688" y="418215"/>
                  </a:lnTo>
                  <a:lnTo>
                    <a:pt x="45189" y="454195"/>
                  </a:lnTo>
                  <a:lnTo>
                    <a:pt x="45717" y="4648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512"/>
            <p:cNvSpPr/>
            <p:nvPr/>
          </p:nvSpPr>
          <p:spPr>
            <a:xfrm>
              <a:off x="5029200" y="4168140"/>
              <a:ext cx="220981" cy="68580"/>
            </a:xfrm>
            <a:custGeom>
              <a:avLst/>
              <a:gdLst/>
              <a:ahLst/>
              <a:cxnLst/>
              <a:rect l="0" t="0" r="0" b="0"/>
              <a:pathLst>
                <a:path w="220981" h="68580">
                  <a:moveTo>
                    <a:pt x="0" y="68579"/>
                  </a:moveTo>
                  <a:lnTo>
                    <a:pt x="0" y="64534"/>
                  </a:lnTo>
                  <a:lnTo>
                    <a:pt x="846" y="63343"/>
                  </a:lnTo>
                  <a:lnTo>
                    <a:pt x="2257" y="62549"/>
                  </a:lnTo>
                  <a:lnTo>
                    <a:pt x="4045" y="62019"/>
                  </a:lnTo>
                  <a:lnTo>
                    <a:pt x="32563" y="43885"/>
                  </a:lnTo>
                  <a:lnTo>
                    <a:pt x="68301" y="33159"/>
                  </a:lnTo>
                  <a:lnTo>
                    <a:pt x="102175" y="25441"/>
                  </a:lnTo>
                  <a:lnTo>
                    <a:pt x="134038" y="17792"/>
                  </a:lnTo>
                  <a:lnTo>
                    <a:pt x="164081" y="10163"/>
                  </a:lnTo>
                  <a:lnTo>
                    <a:pt x="197417" y="2258"/>
                  </a:lnTo>
                  <a:lnTo>
                    <a:pt x="22098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13"/>
            <p:cNvSpPr/>
            <p:nvPr/>
          </p:nvSpPr>
          <p:spPr>
            <a:xfrm>
              <a:off x="5364480" y="4183953"/>
              <a:ext cx="259081" cy="311848"/>
            </a:xfrm>
            <a:custGeom>
              <a:avLst/>
              <a:gdLst/>
              <a:ahLst/>
              <a:cxnLst/>
              <a:rect l="0" t="0" r="0" b="0"/>
              <a:pathLst>
                <a:path w="259081" h="311848">
                  <a:moveTo>
                    <a:pt x="0" y="68006"/>
                  </a:moveTo>
                  <a:lnTo>
                    <a:pt x="6560" y="61446"/>
                  </a:lnTo>
                  <a:lnTo>
                    <a:pt x="40712" y="36701"/>
                  </a:lnTo>
                  <a:lnTo>
                    <a:pt x="76544" y="12864"/>
                  </a:lnTo>
                  <a:lnTo>
                    <a:pt x="99162" y="3785"/>
                  </a:lnTo>
                  <a:lnTo>
                    <a:pt x="137173" y="0"/>
                  </a:lnTo>
                  <a:lnTo>
                    <a:pt x="155979" y="3642"/>
                  </a:lnTo>
                  <a:lnTo>
                    <a:pt x="172275" y="14128"/>
                  </a:lnTo>
                  <a:lnTo>
                    <a:pt x="183782" y="32005"/>
                  </a:lnTo>
                  <a:lnTo>
                    <a:pt x="188510" y="53388"/>
                  </a:lnTo>
                  <a:lnTo>
                    <a:pt x="189910" y="83901"/>
                  </a:lnTo>
                  <a:lnTo>
                    <a:pt x="182234" y="119753"/>
                  </a:lnTo>
                  <a:lnTo>
                    <a:pt x="169236" y="157187"/>
                  </a:lnTo>
                  <a:lnTo>
                    <a:pt x="154660" y="195089"/>
                  </a:lnTo>
                  <a:lnTo>
                    <a:pt x="131527" y="229086"/>
                  </a:lnTo>
                  <a:lnTo>
                    <a:pt x="99452" y="258747"/>
                  </a:lnTo>
                  <a:lnTo>
                    <a:pt x="65057" y="282099"/>
                  </a:lnTo>
                  <a:lnTo>
                    <a:pt x="39097" y="287626"/>
                  </a:lnTo>
                  <a:lnTo>
                    <a:pt x="30640" y="288382"/>
                  </a:lnTo>
                  <a:lnTo>
                    <a:pt x="24060" y="286460"/>
                  </a:lnTo>
                  <a:lnTo>
                    <a:pt x="21120" y="284762"/>
                  </a:lnTo>
                  <a:lnTo>
                    <a:pt x="19159" y="281937"/>
                  </a:lnTo>
                  <a:lnTo>
                    <a:pt x="16982" y="274282"/>
                  </a:lnTo>
                  <a:lnTo>
                    <a:pt x="16431" y="250334"/>
                  </a:lnTo>
                  <a:lnTo>
                    <a:pt x="19437" y="239070"/>
                  </a:lnTo>
                  <a:lnTo>
                    <a:pt x="28112" y="228419"/>
                  </a:lnTo>
                  <a:lnTo>
                    <a:pt x="42760" y="217418"/>
                  </a:lnTo>
                  <a:lnTo>
                    <a:pt x="51178" y="214845"/>
                  </a:lnTo>
                  <a:lnTo>
                    <a:pt x="80493" y="213058"/>
                  </a:lnTo>
                  <a:lnTo>
                    <a:pt x="96287" y="216912"/>
                  </a:lnTo>
                  <a:lnTo>
                    <a:pt x="115735" y="227462"/>
                  </a:lnTo>
                  <a:lnTo>
                    <a:pt x="153585" y="262701"/>
                  </a:lnTo>
                  <a:lnTo>
                    <a:pt x="190656" y="286612"/>
                  </a:lnTo>
                  <a:lnTo>
                    <a:pt x="228620" y="301374"/>
                  </a:lnTo>
                  <a:lnTo>
                    <a:pt x="259080" y="31184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514"/>
            <p:cNvSpPr/>
            <p:nvPr/>
          </p:nvSpPr>
          <p:spPr>
            <a:xfrm>
              <a:off x="5666514" y="4008628"/>
              <a:ext cx="312211" cy="377290"/>
            </a:xfrm>
            <a:custGeom>
              <a:avLst/>
              <a:gdLst/>
              <a:ahLst/>
              <a:cxnLst/>
              <a:rect l="0" t="0" r="0" b="0"/>
              <a:pathLst>
                <a:path w="312211" h="377290">
                  <a:moveTo>
                    <a:pt x="307566" y="68072"/>
                  </a:moveTo>
                  <a:lnTo>
                    <a:pt x="307566" y="57466"/>
                  </a:lnTo>
                  <a:lnTo>
                    <a:pt x="303520" y="46114"/>
                  </a:lnTo>
                  <a:lnTo>
                    <a:pt x="288485" y="22718"/>
                  </a:lnTo>
                  <a:lnTo>
                    <a:pt x="269208" y="8187"/>
                  </a:lnTo>
                  <a:lnTo>
                    <a:pt x="258345" y="3356"/>
                  </a:lnTo>
                  <a:lnTo>
                    <a:pt x="223284" y="0"/>
                  </a:lnTo>
                  <a:lnTo>
                    <a:pt x="200749" y="3688"/>
                  </a:lnTo>
                  <a:lnTo>
                    <a:pt x="169894" y="18233"/>
                  </a:lnTo>
                  <a:lnTo>
                    <a:pt x="137986" y="38629"/>
                  </a:lnTo>
                  <a:lnTo>
                    <a:pt x="107083" y="68849"/>
                  </a:lnTo>
                  <a:lnTo>
                    <a:pt x="86665" y="94664"/>
                  </a:lnTo>
                  <a:lnTo>
                    <a:pt x="67147" y="123070"/>
                  </a:lnTo>
                  <a:lnTo>
                    <a:pt x="50006" y="152629"/>
                  </a:lnTo>
                  <a:lnTo>
                    <a:pt x="33921" y="182699"/>
                  </a:lnTo>
                  <a:lnTo>
                    <a:pt x="20000" y="212150"/>
                  </a:lnTo>
                  <a:lnTo>
                    <a:pt x="10989" y="239351"/>
                  </a:lnTo>
                  <a:lnTo>
                    <a:pt x="4163" y="265552"/>
                  </a:lnTo>
                  <a:lnTo>
                    <a:pt x="0" y="290461"/>
                  </a:lnTo>
                  <a:lnTo>
                    <a:pt x="3263" y="322677"/>
                  </a:lnTo>
                  <a:lnTo>
                    <a:pt x="10324" y="340403"/>
                  </a:lnTo>
                  <a:lnTo>
                    <a:pt x="23623" y="354490"/>
                  </a:lnTo>
                  <a:lnTo>
                    <a:pt x="50150" y="369683"/>
                  </a:lnTo>
                  <a:lnTo>
                    <a:pt x="81717" y="377289"/>
                  </a:lnTo>
                  <a:lnTo>
                    <a:pt x="117880" y="377284"/>
                  </a:lnTo>
                  <a:lnTo>
                    <a:pt x="155407" y="369664"/>
                  </a:lnTo>
                  <a:lnTo>
                    <a:pt x="193337" y="354423"/>
                  </a:lnTo>
                  <a:lnTo>
                    <a:pt x="229129" y="333821"/>
                  </a:lnTo>
                  <a:lnTo>
                    <a:pt x="249845" y="317416"/>
                  </a:lnTo>
                  <a:lnTo>
                    <a:pt x="274941" y="284380"/>
                  </a:lnTo>
                  <a:lnTo>
                    <a:pt x="293478" y="247780"/>
                  </a:lnTo>
                  <a:lnTo>
                    <a:pt x="308001" y="210124"/>
                  </a:lnTo>
                  <a:lnTo>
                    <a:pt x="312210" y="173850"/>
                  </a:lnTo>
                  <a:lnTo>
                    <a:pt x="306476" y="137978"/>
                  </a:lnTo>
                  <a:lnTo>
                    <a:pt x="297365" y="114185"/>
                  </a:lnTo>
                  <a:lnTo>
                    <a:pt x="293145" y="106433"/>
                  </a:lnTo>
                  <a:lnTo>
                    <a:pt x="281683" y="95564"/>
                  </a:lnTo>
                  <a:lnTo>
                    <a:pt x="269815" y="87063"/>
                  </a:lnTo>
                  <a:lnTo>
                    <a:pt x="257527" y="74451"/>
                  </a:lnTo>
                  <a:lnTo>
                    <a:pt x="244385" y="69962"/>
                  </a:lnTo>
                  <a:lnTo>
                    <a:pt x="223746" y="6807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15"/>
            <p:cNvSpPr/>
            <p:nvPr/>
          </p:nvSpPr>
          <p:spPr>
            <a:xfrm>
              <a:off x="6028479" y="4321709"/>
              <a:ext cx="326602" cy="248027"/>
            </a:xfrm>
            <a:custGeom>
              <a:avLst/>
              <a:gdLst/>
              <a:ahLst/>
              <a:cxnLst/>
              <a:rect l="0" t="0" r="0" b="0"/>
              <a:pathLst>
                <a:path w="326602" h="248027">
                  <a:moveTo>
                    <a:pt x="6560" y="75031"/>
                  </a:moveTo>
                  <a:lnTo>
                    <a:pt x="2515" y="75031"/>
                  </a:lnTo>
                  <a:lnTo>
                    <a:pt x="1323" y="74184"/>
                  </a:lnTo>
                  <a:lnTo>
                    <a:pt x="528" y="72773"/>
                  </a:lnTo>
                  <a:lnTo>
                    <a:pt x="0" y="70986"/>
                  </a:lnTo>
                  <a:lnTo>
                    <a:pt x="493" y="68947"/>
                  </a:lnTo>
                  <a:lnTo>
                    <a:pt x="16678" y="43823"/>
                  </a:lnTo>
                  <a:lnTo>
                    <a:pt x="39039" y="24087"/>
                  </a:lnTo>
                  <a:lnTo>
                    <a:pt x="75403" y="7100"/>
                  </a:lnTo>
                  <a:lnTo>
                    <a:pt x="98078" y="1281"/>
                  </a:lnTo>
                  <a:lnTo>
                    <a:pt x="135264" y="0"/>
                  </a:lnTo>
                  <a:lnTo>
                    <a:pt x="147300" y="3019"/>
                  </a:lnTo>
                  <a:lnTo>
                    <a:pt x="163595" y="13524"/>
                  </a:lnTo>
                  <a:lnTo>
                    <a:pt x="175103" y="31407"/>
                  </a:lnTo>
                  <a:lnTo>
                    <a:pt x="179830" y="56837"/>
                  </a:lnTo>
                  <a:lnTo>
                    <a:pt x="177185" y="85821"/>
                  </a:lnTo>
                  <a:lnTo>
                    <a:pt x="171040" y="119902"/>
                  </a:lnTo>
                  <a:lnTo>
                    <a:pt x="155766" y="152767"/>
                  </a:lnTo>
                  <a:lnTo>
                    <a:pt x="135154" y="183953"/>
                  </a:lnTo>
                  <a:lnTo>
                    <a:pt x="97876" y="218434"/>
                  </a:lnTo>
                  <a:lnTo>
                    <a:pt x="71541" y="235813"/>
                  </a:lnTo>
                  <a:lnTo>
                    <a:pt x="55259" y="240639"/>
                  </a:lnTo>
                  <a:lnTo>
                    <a:pt x="39711" y="242069"/>
                  </a:lnTo>
                  <a:lnTo>
                    <a:pt x="31737" y="240145"/>
                  </a:lnTo>
                  <a:lnTo>
                    <a:pt x="23763" y="236057"/>
                  </a:lnTo>
                  <a:lnTo>
                    <a:pt x="22673" y="230982"/>
                  </a:lnTo>
                  <a:lnTo>
                    <a:pt x="21973" y="217972"/>
                  </a:lnTo>
                  <a:lnTo>
                    <a:pt x="24135" y="212502"/>
                  </a:lnTo>
                  <a:lnTo>
                    <a:pt x="25896" y="209858"/>
                  </a:lnTo>
                  <a:lnTo>
                    <a:pt x="28765" y="208096"/>
                  </a:lnTo>
                  <a:lnTo>
                    <a:pt x="40891" y="205615"/>
                  </a:lnTo>
                  <a:lnTo>
                    <a:pt x="69198" y="204708"/>
                  </a:lnTo>
                  <a:lnTo>
                    <a:pt x="105841" y="218909"/>
                  </a:lnTo>
                  <a:lnTo>
                    <a:pt x="139359" y="232392"/>
                  </a:lnTo>
                  <a:lnTo>
                    <a:pt x="173088" y="242647"/>
                  </a:lnTo>
                  <a:lnTo>
                    <a:pt x="198988" y="248026"/>
                  </a:lnTo>
                  <a:lnTo>
                    <a:pt x="228112" y="247362"/>
                  </a:lnTo>
                  <a:lnTo>
                    <a:pt x="264248" y="239552"/>
                  </a:lnTo>
                  <a:lnTo>
                    <a:pt x="300235" y="235093"/>
                  </a:lnTo>
                  <a:lnTo>
                    <a:pt x="326601" y="22743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MARTInkShape-516"/>
          <p:cNvSpPr/>
          <p:nvPr/>
        </p:nvSpPr>
        <p:spPr>
          <a:xfrm>
            <a:off x="5616253" y="3779519"/>
            <a:ext cx="106367" cy="1203962"/>
          </a:xfrm>
          <a:custGeom>
            <a:avLst/>
            <a:gdLst/>
            <a:ahLst/>
            <a:cxnLst/>
            <a:rect l="0" t="0" r="0" b="0"/>
            <a:pathLst>
              <a:path w="106367" h="1203962">
                <a:moveTo>
                  <a:pt x="7307" y="0"/>
                </a:moveTo>
                <a:lnTo>
                  <a:pt x="0" y="0"/>
                </a:lnTo>
                <a:lnTo>
                  <a:pt x="4986" y="6084"/>
                </a:lnTo>
                <a:lnTo>
                  <a:pt x="6619" y="12998"/>
                </a:lnTo>
                <a:lnTo>
                  <a:pt x="7295" y="46395"/>
                </a:lnTo>
                <a:lnTo>
                  <a:pt x="7306" y="81320"/>
                </a:lnTo>
                <a:lnTo>
                  <a:pt x="7307" y="117690"/>
                </a:lnTo>
                <a:lnTo>
                  <a:pt x="7307" y="155081"/>
                </a:lnTo>
                <a:lnTo>
                  <a:pt x="7307" y="190854"/>
                </a:lnTo>
                <a:lnTo>
                  <a:pt x="7307" y="226389"/>
                </a:lnTo>
                <a:lnTo>
                  <a:pt x="7307" y="259793"/>
                </a:lnTo>
                <a:lnTo>
                  <a:pt x="7307" y="291959"/>
                </a:lnTo>
                <a:lnTo>
                  <a:pt x="11352" y="326629"/>
                </a:lnTo>
                <a:lnTo>
                  <a:pt x="14220" y="358783"/>
                </a:lnTo>
                <a:lnTo>
                  <a:pt x="17045" y="394612"/>
                </a:lnTo>
                <a:lnTo>
                  <a:pt x="21460" y="430444"/>
                </a:lnTo>
                <a:lnTo>
                  <a:pt x="23178" y="464897"/>
                </a:lnTo>
                <a:lnTo>
                  <a:pt x="27719" y="493536"/>
                </a:lnTo>
                <a:lnTo>
                  <a:pt x="31941" y="531296"/>
                </a:lnTo>
                <a:lnTo>
                  <a:pt x="36632" y="567510"/>
                </a:lnTo>
                <a:lnTo>
                  <a:pt x="37444" y="597223"/>
                </a:lnTo>
                <a:lnTo>
                  <a:pt x="37685" y="627476"/>
                </a:lnTo>
                <a:lnTo>
                  <a:pt x="37756" y="661934"/>
                </a:lnTo>
                <a:lnTo>
                  <a:pt x="37777" y="694910"/>
                </a:lnTo>
                <a:lnTo>
                  <a:pt x="37784" y="726129"/>
                </a:lnTo>
                <a:lnTo>
                  <a:pt x="37786" y="756828"/>
                </a:lnTo>
                <a:lnTo>
                  <a:pt x="41831" y="787373"/>
                </a:lnTo>
                <a:lnTo>
                  <a:pt x="44347" y="821917"/>
                </a:lnTo>
                <a:lnTo>
                  <a:pt x="49138" y="854919"/>
                </a:lnTo>
                <a:lnTo>
                  <a:pt x="51874" y="886146"/>
                </a:lnTo>
                <a:lnTo>
                  <a:pt x="52685" y="920892"/>
                </a:lnTo>
                <a:lnTo>
                  <a:pt x="56971" y="953954"/>
                </a:lnTo>
                <a:lnTo>
                  <a:pt x="59557" y="989244"/>
                </a:lnTo>
                <a:lnTo>
                  <a:pt x="64369" y="1022466"/>
                </a:lnTo>
                <a:lnTo>
                  <a:pt x="71157" y="1053758"/>
                </a:lnTo>
                <a:lnTo>
                  <a:pt x="78530" y="1084479"/>
                </a:lnTo>
                <a:lnTo>
                  <a:pt x="86078" y="1115031"/>
                </a:lnTo>
                <a:lnTo>
                  <a:pt x="90976" y="1149611"/>
                </a:lnTo>
                <a:lnTo>
                  <a:pt x="97556" y="1184542"/>
                </a:lnTo>
                <a:lnTo>
                  <a:pt x="100475" y="1193354"/>
                </a:lnTo>
                <a:lnTo>
                  <a:pt x="106366" y="1203961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SMARTInkShape-Group110"/>
          <p:cNvGrpSpPr/>
          <p:nvPr/>
        </p:nvGrpSpPr>
        <p:grpSpPr>
          <a:xfrm>
            <a:off x="3863795" y="5899114"/>
            <a:ext cx="1510951" cy="615385"/>
            <a:chOff x="3863795" y="5899114"/>
            <a:chExt cx="1510951" cy="615385"/>
          </a:xfrm>
        </p:grpSpPr>
        <p:sp>
          <p:nvSpPr>
            <p:cNvPr id="16" name="SMARTInkShape-517"/>
            <p:cNvSpPr/>
            <p:nvPr/>
          </p:nvSpPr>
          <p:spPr>
            <a:xfrm>
              <a:off x="3863795" y="5899114"/>
              <a:ext cx="441506" cy="615385"/>
            </a:xfrm>
            <a:custGeom>
              <a:avLst/>
              <a:gdLst/>
              <a:ahLst/>
              <a:cxnLst/>
              <a:rect l="0" t="0" r="0" b="0"/>
              <a:pathLst>
                <a:path w="441506" h="615385">
                  <a:moveTo>
                    <a:pt x="182424" y="97825"/>
                  </a:moveTo>
                  <a:lnTo>
                    <a:pt x="182424" y="101870"/>
                  </a:lnTo>
                  <a:lnTo>
                    <a:pt x="181578" y="103062"/>
                  </a:lnTo>
                  <a:lnTo>
                    <a:pt x="180167" y="103857"/>
                  </a:lnTo>
                  <a:lnTo>
                    <a:pt x="178379" y="104386"/>
                  </a:lnTo>
                  <a:lnTo>
                    <a:pt x="177188" y="105586"/>
                  </a:lnTo>
                  <a:lnTo>
                    <a:pt x="175864" y="109177"/>
                  </a:lnTo>
                  <a:lnTo>
                    <a:pt x="174867" y="144916"/>
                  </a:lnTo>
                  <a:lnTo>
                    <a:pt x="172559" y="174296"/>
                  </a:lnTo>
                  <a:lnTo>
                    <a:pt x="166519" y="201481"/>
                  </a:lnTo>
                  <a:lnTo>
                    <a:pt x="157109" y="236347"/>
                  </a:lnTo>
                  <a:lnTo>
                    <a:pt x="148313" y="261837"/>
                  </a:lnTo>
                  <a:lnTo>
                    <a:pt x="138759" y="290100"/>
                  </a:lnTo>
                  <a:lnTo>
                    <a:pt x="128869" y="317336"/>
                  </a:lnTo>
                  <a:lnTo>
                    <a:pt x="117982" y="344399"/>
                  </a:lnTo>
                  <a:lnTo>
                    <a:pt x="104677" y="373360"/>
                  </a:lnTo>
                  <a:lnTo>
                    <a:pt x="92554" y="400908"/>
                  </a:lnTo>
                  <a:lnTo>
                    <a:pt x="81522" y="428109"/>
                  </a:lnTo>
                  <a:lnTo>
                    <a:pt x="70974" y="457131"/>
                  </a:lnTo>
                  <a:lnTo>
                    <a:pt x="55516" y="493941"/>
                  </a:lnTo>
                  <a:lnTo>
                    <a:pt x="44257" y="526296"/>
                  </a:lnTo>
                  <a:lnTo>
                    <a:pt x="31513" y="557332"/>
                  </a:lnTo>
                  <a:lnTo>
                    <a:pt x="15315" y="591757"/>
                  </a:lnTo>
                  <a:lnTo>
                    <a:pt x="0" y="615384"/>
                  </a:lnTo>
                  <a:lnTo>
                    <a:pt x="3725" y="611762"/>
                  </a:lnTo>
                  <a:lnTo>
                    <a:pt x="17468" y="576846"/>
                  </a:lnTo>
                  <a:lnTo>
                    <a:pt x="32750" y="540270"/>
                  </a:lnTo>
                  <a:lnTo>
                    <a:pt x="42874" y="505404"/>
                  </a:lnTo>
                  <a:lnTo>
                    <a:pt x="56221" y="467415"/>
                  </a:lnTo>
                  <a:lnTo>
                    <a:pt x="65939" y="439041"/>
                  </a:lnTo>
                  <a:lnTo>
                    <a:pt x="75902" y="409497"/>
                  </a:lnTo>
                  <a:lnTo>
                    <a:pt x="85974" y="379432"/>
                  </a:lnTo>
                  <a:lnTo>
                    <a:pt x="96096" y="349137"/>
                  </a:lnTo>
                  <a:lnTo>
                    <a:pt x="106238" y="318740"/>
                  </a:lnTo>
                  <a:lnTo>
                    <a:pt x="116391" y="288296"/>
                  </a:lnTo>
                  <a:lnTo>
                    <a:pt x="126547" y="257832"/>
                  </a:lnTo>
                  <a:lnTo>
                    <a:pt x="136706" y="229617"/>
                  </a:lnTo>
                  <a:lnTo>
                    <a:pt x="146865" y="202967"/>
                  </a:lnTo>
                  <a:lnTo>
                    <a:pt x="162105" y="165009"/>
                  </a:lnTo>
                  <a:lnTo>
                    <a:pt x="177345" y="131937"/>
                  </a:lnTo>
                  <a:lnTo>
                    <a:pt x="191738" y="101536"/>
                  </a:lnTo>
                  <a:lnTo>
                    <a:pt x="204615" y="68078"/>
                  </a:lnTo>
                  <a:lnTo>
                    <a:pt x="220466" y="29979"/>
                  </a:lnTo>
                  <a:lnTo>
                    <a:pt x="225870" y="16481"/>
                  </a:lnTo>
                  <a:lnTo>
                    <a:pt x="226628" y="13115"/>
                  </a:lnTo>
                  <a:lnTo>
                    <a:pt x="227980" y="10872"/>
                  </a:lnTo>
                  <a:lnTo>
                    <a:pt x="229728" y="9377"/>
                  </a:lnTo>
                  <a:lnTo>
                    <a:pt x="231740" y="8380"/>
                  </a:lnTo>
                  <a:lnTo>
                    <a:pt x="233082" y="6868"/>
                  </a:lnTo>
                  <a:lnTo>
                    <a:pt x="235411" y="0"/>
                  </a:lnTo>
                  <a:lnTo>
                    <a:pt x="235607" y="1572"/>
                  </a:lnTo>
                  <a:lnTo>
                    <a:pt x="238018" y="32245"/>
                  </a:lnTo>
                  <a:lnTo>
                    <a:pt x="243524" y="69434"/>
                  </a:lnTo>
                  <a:lnTo>
                    <a:pt x="248412" y="101643"/>
                  </a:lnTo>
                  <a:lnTo>
                    <a:pt x="251083" y="133858"/>
                  </a:lnTo>
                  <a:lnTo>
                    <a:pt x="256861" y="169838"/>
                  </a:lnTo>
                  <a:lnTo>
                    <a:pt x="264781" y="207310"/>
                  </a:lnTo>
                  <a:lnTo>
                    <a:pt x="272932" y="232563"/>
                  </a:lnTo>
                  <a:lnTo>
                    <a:pt x="282199" y="260155"/>
                  </a:lnTo>
                  <a:lnTo>
                    <a:pt x="291962" y="289352"/>
                  </a:lnTo>
                  <a:lnTo>
                    <a:pt x="301946" y="319262"/>
                  </a:lnTo>
                  <a:lnTo>
                    <a:pt x="312027" y="347231"/>
                  </a:lnTo>
                  <a:lnTo>
                    <a:pt x="322152" y="374619"/>
                  </a:lnTo>
                  <a:lnTo>
                    <a:pt x="332297" y="403725"/>
                  </a:lnTo>
                  <a:lnTo>
                    <a:pt x="344708" y="431336"/>
                  </a:lnTo>
                  <a:lnTo>
                    <a:pt x="363717" y="468424"/>
                  </a:lnTo>
                  <a:lnTo>
                    <a:pt x="380075" y="498604"/>
                  </a:lnTo>
                  <a:lnTo>
                    <a:pt x="400771" y="535602"/>
                  </a:lnTo>
                  <a:lnTo>
                    <a:pt x="427291" y="570487"/>
                  </a:lnTo>
                  <a:lnTo>
                    <a:pt x="441505" y="58550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518"/>
            <p:cNvSpPr/>
            <p:nvPr/>
          </p:nvSpPr>
          <p:spPr>
            <a:xfrm>
              <a:off x="3947159" y="6134100"/>
              <a:ext cx="304801" cy="53340"/>
            </a:xfrm>
            <a:custGeom>
              <a:avLst/>
              <a:gdLst/>
              <a:ahLst/>
              <a:cxnLst/>
              <a:rect l="0" t="0" r="0" b="0"/>
              <a:pathLst>
                <a:path w="304801" h="53340">
                  <a:moveTo>
                    <a:pt x="0" y="0"/>
                  </a:moveTo>
                  <a:lnTo>
                    <a:pt x="4045" y="0"/>
                  </a:lnTo>
                  <a:lnTo>
                    <a:pt x="39489" y="7760"/>
                  </a:lnTo>
                  <a:lnTo>
                    <a:pt x="71113" y="15769"/>
                  </a:lnTo>
                  <a:lnTo>
                    <a:pt x="102069" y="23017"/>
                  </a:lnTo>
                  <a:lnTo>
                    <a:pt x="135794" y="28268"/>
                  </a:lnTo>
                  <a:lnTo>
                    <a:pt x="169493" y="32082"/>
                  </a:lnTo>
                  <a:lnTo>
                    <a:pt x="204032" y="38574"/>
                  </a:lnTo>
                  <a:lnTo>
                    <a:pt x="237953" y="48353"/>
                  </a:lnTo>
                  <a:lnTo>
                    <a:pt x="272291" y="52683"/>
                  </a:lnTo>
                  <a:lnTo>
                    <a:pt x="304800" y="533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519"/>
            <p:cNvSpPr/>
            <p:nvPr/>
          </p:nvSpPr>
          <p:spPr>
            <a:xfrm>
              <a:off x="4632959" y="6080760"/>
              <a:ext cx="22861" cy="236221"/>
            </a:xfrm>
            <a:custGeom>
              <a:avLst/>
              <a:gdLst/>
              <a:ahLst/>
              <a:cxnLst/>
              <a:rect l="0" t="0" r="0" b="0"/>
              <a:pathLst>
                <a:path w="22861" h="236221">
                  <a:moveTo>
                    <a:pt x="22860" y="0"/>
                  </a:moveTo>
                  <a:lnTo>
                    <a:pt x="22860" y="4045"/>
                  </a:lnTo>
                  <a:lnTo>
                    <a:pt x="22014" y="5236"/>
                  </a:lnTo>
                  <a:lnTo>
                    <a:pt x="20603" y="6031"/>
                  </a:lnTo>
                  <a:lnTo>
                    <a:pt x="18815" y="6560"/>
                  </a:lnTo>
                  <a:lnTo>
                    <a:pt x="17624" y="7760"/>
                  </a:lnTo>
                  <a:lnTo>
                    <a:pt x="16300" y="11351"/>
                  </a:lnTo>
                  <a:lnTo>
                    <a:pt x="14603" y="20555"/>
                  </a:lnTo>
                  <a:lnTo>
                    <a:pt x="10066" y="28856"/>
                  </a:lnTo>
                  <a:lnTo>
                    <a:pt x="7835" y="62266"/>
                  </a:lnTo>
                  <a:lnTo>
                    <a:pt x="5405" y="93956"/>
                  </a:lnTo>
                  <a:lnTo>
                    <a:pt x="1068" y="128531"/>
                  </a:lnTo>
                  <a:lnTo>
                    <a:pt x="212" y="159820"/>
                  </a:lnTo>
                  <a:lnTo>
                    <a:pt x="28" y="194048"/>
                  </a:lnTo>
                  <a:lnTo>
                    <a:pt x="1" y="232055"/>
                  </a:lnTo>
                  <a:lnTo>
                    <a:pt x="0" y="2362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520"/>
            <p:cNvSpPr/>
            <p:nvPr/>
          </p:nvSpPr>
          <p:spPr>
            <a:xfrm>
              <a:off x="4526280" y="6156960"/>
              <a:ext cx="236221" cy="22831"/>
            </a:xfrm>
            <a:custGeom>
              <a:avLst/>
              <a:gdLst/>
              <a:ahLst/>
              <a:cxnLst/>
              <a:rect l="0" t="0" r="0" b="0"/>
              <a:pathLst>
                <a:path w="236221" h="22831">
                  <a:moveTo>
                    <a:pt x="0" y="0"/>
                  </a:moveTo>
                  <a:lnTo>
                    <a:pt x="4045" y="0"/>
                  </a:lnTo>
                  <a:lnTo>
                    <a:pt x="8288" y="2257"/>
                  </a:lnTo>
                  <a:lnTo>
                    <a:pt x="10605" y="4045"/>
                  </a:lnTo>
                  <a:lnTo>
                    <a:pt x="26002" y="6560"/>
                  </a:lnTo>
                  <a:lnTo>
                    <a:pt x="60043" y="8257"/>
                  </a:lnTo>
                  <a:lnTo>
                    <a:pt x="89381" y="12794"/>
                  </a:lnTo>
                  <a:lnTo>
                    <a:pt x="119522" y="15362"/>
                  </a:lnTo>
                  <a:lnTo>
                    <a:pt x="149055" y="20262"/>
                  </a:lnTo>
                  <a:lnTo>
                    <a:pt x="182219" y="22347"/>
                  </a:lnTo>
                  <a:lnTo>
                    <a:pt x="217995" y="22815"/>
                  </a:lnTo>
                  <a:lnTo>
                    <a:pt x="221530" y="22830"/>
                  </a:lnTo>
                  <a:lnTo>
                    <a:pt x="227715" y="20588"/>
                  </a:lnTo>
                  <a:lnTo>
                    <a:pt x="230550" y="18806"/>
                  </a:lnTo>
                  <a:lnTo>
                    <a:pt x="232440" y="16770"/>
                  </a:lnTo>
                  <a:lnTo>
                    <a:pt x="236220" y="76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521"/>
            <p:cNvSpPr/>
            <p:nvPr/>
          </p:nvSpPr>
          <p:spPr>
            <a:xfrm>
              <a:off x="4930176" y="6035039"/>
              <a:ext cx="72562" cy="311902"/>
            </a:xfrm>
            <a:custGeom>
              <a:avLst/>
              <a:gdLst/>
              <a:ahLst/>
              <a:cxnLst/>
              <a:rect l="0" t="0" r="0" b="0"/>
              <a:pathLst>
                <a:path w="72562" h="311902">
                  <a:moveTo>
                    <a:pt x="60924" y="0"/>
                  </a:moveTo>
                  <a:lnTo>
                    <a:pt x="60924" y="4045"/>
                  </a:lnTo>
                  <a:lnTo>
                    <a:pt x="61770" y="5237"/>
                  </a:lnTo>
                  <a:lnTo>
                    <a:pt x="63181" y="6032"/>
                  </a:lnTo>
                  <a:lnTo>
                    <a:pt x="64969" y="6561"/>
                  </a:lnTo>
                  <a:lnTo>
                    <a:pt x="66160" y="7761"/>
                  </a:lnTo>
                  <a:lnTo>
                    <a:pt x="67484" y="11352"/>
                  </a:lnTo>
                  <a:lnTo>
                    <a:pt x="72561" y="47702"/>
                  </a:lnTo>
                  <a:lnTo>
                    <a:pt x="69658" y="84081"/>
                  </a:lnTo>
                  <a:lnTo>
                    <a:pt x="64719" y="118397"/>
                  </a:lnTo>
                  <a:lnTo>
                    <a:pt x="58003" y="147782"/>
                  </a:lnTo>
                  <a:lnTo>
                    <a:pt x="50651" y="177937"/>
                  </a:lnTo>
                  <a:lnTo>
                    <a:pt x="43110" y="208321"/>
                  </a:lnTo>
                  <a:lnTo>
                    <a:pt x="31468" y="238773"/>
                  </a:lnTo>
                  <a:lnTo>
                    <a:pt x="19295" y="268083"/>
                  </a:lnTo>
                  <a:lnTo>
                    <a:pt x="13754" y="292938"/>
                  </a:lnTo>
                  <a:lnTo>
                    <a:pt x="384" y="311901"/>
                  </a:lnTo>
                  <a:lnTo>
                    <a:pt x="0" y="297724"/>
                  </a:lnTo>
                  <a:lnTo>
                    <a:pt x="7584" y="2590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22"/>
            <p:cNvSpPr/>
            <p:nvPr/>
          </p:nvSpPr>
          <p:spPr>
            <a:xfrm>
              <a:off x="4924214" y="5974655"/>
              <a:ext cx="320709" cy="432926"/>
            </a:xfrm>
            <a:custGeom>
              <a:avLst/>
              <a:gdLst/>
              <a:ahLst/>
              <a:cxnLst/>
              <a:rect l="0" t="0" r="0" b="0"/>
              <a:pathLst>
                <a:path w="320709" h="432926">
                  <a:moveTo>
                    <a:pt x="44025" y="98484"/>
                  </a:moveTo>
                  <a:lnTo>
                    <a:pt x="44025" y="94439"/>
                  </a:lnTo>
                  <a:lnTo>
                    <a:pt x="41768" y="90196"/>
                  </a:lnTo>
                  <a:lnTo>
                    <a:pt x="39980" y="87878"/>
                  </a:lnTo>
                  <a:lnTo>
                    <a:pt x="37994" y="80788"/>
                  </a:lnTo>
                  <a:lnTo>
                    <a:pt x="36719" y="66484"/>
                  </a:lnTo>
                  <a:lnTo>
                    <a:pt x="42551" y="49423"/>
                  </a:lnTo>
                  <a:lnTo>
                    <a:pt x="47039" y="39708"/>
                  </a:lnTo>
                  <a:lnTo>
                    <a:pt x="54113" y="32004"/>
                  </a:lnTo>
                  <a:lnTo>
                    <a:pt x="78217" y="13091"/>
                  </a:lnTo>
                  <a:lnTo>
                    <a:pt x="113094" y="3796"/>
                  </a:lnTo>
                  <a:lnTo>
                    <a:pt x="150770" y="0"/>
                  </a:lnTo>
                  <a:lnTo>
                    <a:pt x="178100" y="1853"/>
                  </a:lnTo>
                  <a:lnTo>
                    <a:pt x="208493" y="7764"/>
                  </a:lnTo>
                  <a:lnTo>
                    <a:pt x="245564" y="21392"/>
                  </a:lnTo>
                  <a:lnTo>
                    <a:pt x="278569" y="45627"/>
                  </a:lnTo>
                  <a:lnTo>
                    <a:pt x="307630" y="76859"/>
                  </a:lnTo>
                  <a:lnTo>
                    <a:pt x="319216" y="98850"/>
                  </a:lnTo>
                  <a:lnTo>
                    <a:pt x="320708" y="113887"/>
                  </a:lnTo>
                  <a:lnTo>
                    <a:pt x="316788" y="134375"/>
                  </a:lnTo>
                  <a:lnTo>
                    <a:pt x="311726" y="145762"/>
                  </a:lnTo>
                  <a:lnTo>
                    <a:pt x="298510" y="161693"/>
                  </a:lnTo>
                  <a:lnTo>
                    <a:pt x="278037" y="176292"/>
                  </a:lnTo>
                  <a:lnTo>
                    <a:pt x="250899" y="185509"/>
                  </a:lnTo>
                  <a:lnTo>
                    <a:pt x="213645" y="191310"/>
                  </a:lnTo>
                  <a:lnTo>
                    <a:pt x="181577" y="196313"/>
                  </a:lnTo>
                  <a:lnTo>
                    <a:pt x="145395" y="191351"/>
                  </a:lnTo>
                  <a:lnTo>
                    <a:pt x="113102" y="189932"/>
                  </a:lnTo>
                  <a:lnTo>
                    <a:pt x="147698" y="189925"/>
                  </a:lnTo>
                  <a:lnTo>
                    <a:pt x="167312" y="193970"/>
                  </a:lnTo>
                  <a:lnTo>
                    <a:pt x="195849" y="209005"/>
                  </a:lnTo>
                  <a:lnTo>
                    <a:pt x="228000" y="233276"/>
                  </a:lnTo>
                  <a:lnTo>
                    <a:pt x="256755" y="260388"/>
                  </a:lnTo>
                  <a:lnTo>
                    <a:pt x="279619" y="295221"/>
                  </a:lnTo>
                  <a:lnTo>
                    <a:pt x="288434" y="311229"/>
                  </a:lnTo>
                  <a:lnTo>
                    <a:pt x="294093" y="342203"/>
                  </a:lnTo>
                  <a:lnTo>
                    <a:pt x="295210" y="368735"/>
                  </a:lnTo>
                  <a:lnTo>
                    <a:pt x="287314" y="389097"/>
                  </a:lnTo>
                  <a:lnTo>
                    <a:pt x="278871" y="399236"/>
                  </a:lnTo>
                  <a:lnTo>
                    <a:pt x="247387" y="424200"/>
                  </a:lnTo>
                  <a:lnTo>
                    <a:pt x="233468" y="429513"/>
                  </a:lnTo>
                  <a:lnTo>
                    <a:pt x="201578" y="432925"/>
                  </a:lnTo>
                  <a:lnTo>
                    <a:pt x="172835" y="431258"/>
                  </a:lnTo>
                  <a:lnTo>
                    <a:pt x="142868" y="427660"/>
                  </a:lnTo>
                  <a:lnTo>
                    <a:pt x="123516" y="425125"/>
                  </a:lnTo>
                  <a:lnTo>
                    <a:pt x="85880" y="411958"/>
                  </a:lnTo>
                  <a:lnTo>
                    <a:pt x="55016" y="401338"/>
                  </a:lnTo>
                  <a:lnTo>
                    <a:pt x="20920" y="378475"/>
                  </a:lnTo>
                  <a:lnTo>
                    <a:pt x="13154" y="371656"/>
                  </a:lnTo>
                  <a:lnTo>
                    <a:pt x="4022" y="354966"/>
                  </a:lnTo>
                  <a:lnTo>
                    <a:pt x="0" y="342025"/>
                  </a:lnTo>
                  <a:lnTo>
                    <a:pt x="281" y="338738"/>
                  </a:lnTo>
                  <a:lnTo>
                    <a:pt x="5925" y="32708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23"/>
            <p:cNvSpPr/>
            <p:nvPr/>
          </p:nvSpPr>
          <p:spPr>
            <a:xfrm>
              <a:off x="5337759" y="6282944"/>
              <a:ext cx="36987" cy="106342"/>
            </a:xfrm>
            <a:custGeom>
              <a:avLst/>
              <a:gdLst/>
              <a:ahLst/>
              <a:cxnLst/>
              <a:rect l="0" t="0" r="0" b="0"/>
              <a:pathLst>
                <a:path w="36987" h="106342">
                  <a:moveTo>
                    <a:pt x="36986" y="0"/>
                  </a:moveTo>
                  <a:lnTo>
                    <a:pt x="29785" y="11403"/>
                  </a:lnTo>
                  <a:lnTo>
                    <a:pt x="14536" y="41757"/>
                  </a:lnTo>
                  <a:lnTo>
                    <a:pt x="4936" y="72180"/>
                  </a:lnTo>
                  <a:lnTo>
                    <a:pt x="105" y="100377"/>
                  </a:lnTo>
                  <a:lnTo>
                    <a:pt x="0" y="1063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111"/>
          <p:cNvGrpSpPr/>
          <p:nvPr/>
        </p:nvGrpSpPr>
        <p:grpSpPr>
          <a:xfrm>
            <a:off x="5404822" y="5906173"/>
            <a:ext cx="2820000" cy="540347"/>
            <a:chOff x="5404822" y="5906173"/>
            <a:chExt cx="2820000" cy="540347"/>
          </a:xfrm>
        </p:grpSpPr>
        <p:sp>
          <p:nvSpPr>
            <p:cNvPr id="24" name="SMARTInkShape-524"/>
            <p:cNvSpPr/>
            <p:nvPr/>
          </p:nvSpPr>
          <p:spPr>
            <a:xfrm>
              <a:off x="5404822" y="6081762"/>
              <a:ext cx="355898" cy="338281"/>
            </a:xfrm>
            <a:custGeom>
              <a:avLst/>
              <a:gdLst/>
              <a:ahLst/>
              <a:cxnLst/>
              <a:rect l="0" t="0" r="0" b="0"/>
              <a:pathLst>
                <a:path w="355898" h="338281">
                  <a:moveTo>
                    <a:pt x="355897" y="52338"/>
                  </a:moveTo>
                  <a:lnTo>
                    <a:pt x="355897" y="41732"/>
                  </a:lnTo>
                  <a:lnTo>
                    <a:pt x="353640" y="36900"/>
                  </a:lnTo>
                  <a:lnTo>
                    <a:pt x="350660" y="31929"/>
                  </a:lnTo>
                  <a:lnTo>
                    <a:pt x="349337" y="26898"/>
                  </a:lnTo>
                  <a:lnTo>
                    <a:pt x="344232" y="21840"/>
                  </a:lnTo>
                  <a:lnTo>
                    <a:pt x="312481" y="4076"/>
                  </a:lnTo>
                  <a:lnTo>
                    <a:pt x="281030" y="0"/>
                  </a:lnTo>
                  <a:lnTo>
                    <a:pt x="247223" y="1453"/>
                  </a:lnTo>
                  <a:lnTo>
                    <a:pt x="218147" y="7345"/>
                  </a:lnTo>
                  <a:lnTo>
                    <a:pt x="188083" y="16711"/>
                  </a:lnTo>
                  <a:lnTo>
                    <a:pt x="157726" y="30210"/>
                  </a:lnTo>
                  <a:lnTo>
                    <a:pt x="127282" y="47192"/>
                  </a:lnTo>
                  <a:lnTo>
                    <a:pt x="96813" y="68311"/>
                  </a:lnTo>
                  <a:lnTo>
                    <a:pt x="60222" y="102248"/>
                  </a:lnTo>
                  <a:lnTo>
                    <a:pt x="29381" y="136327"/>
                  </a:lnTo>
                  <a:lnTo>
                    <a:pt x="12396" y="164900"/>
                  </a:lnTo>
                  <a:lnTo>
                    <a:pt x="2471" y="194816"/>
                  </a:lnTo>
                  <a:lnTo>
                    <a:pt x="0" y="224282"/>
                  </a:lnTo>
                  <a:lnTo>
                    <a:pt x="5102" y="249475"/>
                  </a:lnTo>
                  <a:lnTo>
                    <a:pt x="21566" y="278485"/>
                  </a:lnTo>
                  <a:lnTo>
                    <a:pt x="53439" y="311202"/>
                  </a:lnTo>
                  <a:lnTo>
                    <a:pt x="82039" y="327650"/>
                  </a:lnTo>
                  <a:lnTo>
                    <a:pt x="117386" y="333815"/>
                  </a:lnTo>
                  <a:lnTo>
                    <a:pt x="142705" y="338280"/>
                  </a:lnTo>
                  <a:lnTo>
                    <a:pt x="171280" y="335840"/>
                  </a:lnTo>
                  <a:lnTo>
                    <a:pt x="206761" y="332329"/>
                  </a:lnTo>
                  <a:lnTo>
                    <a:pt x="241181" y="321321"/>
                  </a:lnTo>
                  <a:lnTo>
                    <a:pt x="261616" y="311367"/>
                  </a:lnTo>
                  <a:lnTo>
                    <a:pt x="268274" y="305468"/>
                  </a:lnTo>
                  <a:lnTo>
                    <a:pt x="279697" y="28855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525"/>
            <p:cNvSpPr/>
            <p:nvPr/>
          </p:nvSpPr>
          <p:spPr>
            <a:xfrm>
              <a:off x="5989319" y="6248400"/>
              <a:ext cx="327662" cy="7620"/>
            </a:xfrm>
            <a:custGeom>
              <a:avLst/>
              <a:gdLst/>
              <a:ahLst/>
              <a:cxnLst/>
              <a:rect l="0" t="0" r="0" b="0"/>
              <a:pathLst>
                <a:path w="327662" h="7620">
                  <a:moveTo>
                    <a:pt x="0" y="0"/>
                  </a:moveTo>
                  <a:lnTo>
                    <a:pt x="33563" y="0"/>
                  </a:lnTo>
                  <a:lnTo>
                    <a:pt x="54254" y="2257"/>
                  </a:lnTo>
                  <a:lnTo>
                    <a:pt x="88046" y="6560"/>
                  </a:lnTo>
                  <a:lnTo>
                    <a:pt x="117340" y="7305"/>
                  </a:lnTo>
                  <a:lnTo>
                    <a:pt x="147468" y="7526"/>
                  </a:lnTo>
                  <a:lnTo>
                    <a:pt x="182753" y="7601"/>
                  </a:lnTo>
                  <a:lnTo>
                    <a:pt x="219200" y="7616"/>
                  </a:lnTo>
                  <a:lnTo>
                    <a:pt x="251109" y="7619"/>
                  </a:lnTo>
                  <a:lnTo>
                    <a:pt x="287256" y="7619"/>
                  </a:lnTo>
                  <a:lnTo>
                    <a:pt x="327661" y="76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526"/>
            <p:cNvSpPr/>
            <p:nvPr/>
          </p:nvSpPr>
          <p:spPr>
            <a:xfrm>
              <a:off x="6248400" y="6126480"/>
              <a:ext cx="258592" cy="259081"/>
            </a:xfrm>
            <a:custGeom>
              <a:avLst/>
              <a:gdLst/>
              <a:ahLst/>
              <a:cxnLst/>
              <a:rect l="0" t="0" r="0" b="0"/>
              <a:pathLst>
                <a:path w="258592" h="259081">
                  <a:moveTo>
                    <a:pt x="53339" y="0"/>
                  </a:moveTo>
                  <a:lnTo>
                    <a:pt x="57385" y="0"/>
                  </a:lnTo>
                  <a:lnTo>
                    <a:pt x="58576" y="846"/>
                  </a:lnTo>
                  <a:lnTo>
                    <a:pt x="59371" y="2257"/>
                  </a:lnTo>
                  <a:lnTo>
                    <a:pt x="59900" y="4045"/>
                  </a:lnTo>
                  <a:lnTo>
                    <a:pt x="61947" y="5237"/>
                  </a:lnTo>
                  <a:lnTo>
                    <a:pt x="96756" y="18133"/>
                  </a:lnTo>
                  <a:lnTo>
                    <a:pt x="121951" y="34299"/>
                  </a:lnTo>
                  <a:lnTo>
                    <a:pt x="154660" y="46055"/>
                  </a:lnTo>
                  <a:lnTo>
                    <a:pt x="192286" y="58731"/>
                  </a:lnTo>
                  <a:lnTo>
                    <a:pt x="211632" y="62557"/>
                  </a:lnTo>
                  <a:lnTo>
                    <a:pt x="247849" y="76105"/>
                  </a:lnTo>
                  <a:lnTo>
                    <a:pt x="253524" y="79827"/>
                  </a:lnTo>
                  <a:lnTo>
                    <a:pt x="256610" y="84302"/>
                  </a:lnTo>
                  <a:lnTo>
                    <a:pt x="258591" y="90030"/>
                  </a:lnTo>
                  <a:lnTo>
                    <a:pt x="256605" y="93071"/>
                  </a:lnTo>
                  <a:lnTo>
                    <a:pt x="252053" y="97244"/>
                  </a:lnTo>
                  <a:lnTo>
                    <a:pt x="219583" y="117060"/>
                  </a:lnTo>
                  <a:lnTo>
                    <a:pt x="185708" y="131339"/>
                  </a:lnTo>
                  <a:lnTo>
                    <a:pt x="153238" y="145313"/>
                  </a:lnTo>
                  <a:lnTo>
                    <a:pt x="122168" y="162436"/>
                  </a:lnTo>
                  <a:lnTo>
                    <a:pt x="85374" y="186931"/>
                  </a:lnTo>
                  <a:lnTo>
                    <a:pt x="48842" y="218350"/>
                  </a:lnTo>
                  <a:lnTo>
                    <a:pt x="13160" y="246245"/>
                  </a:lnTo>
                  <a:lnTo>
                    <a:pt x="7825" y="249142"/>
                  </a:lnTo>
                  <a:lnTo>
                    <a:pt x="5216" y="249915"/>
                  </a:lnTo>
                  <a:lnTo>
                    <a:pt x="3477" y="251276"/>
                  </a:lnTo>
                  <a:lnTo>
                    <a:pt x="0" y="2590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527"/>
            <p:cNvSpPr/>
            <p:nvPr/>
          </p:nvSpPr>
          <p:spPr>
            <a:xfrm>
              <a:off x="6591437" y="6031057"/>
              <a:ext cx="380864" cy="415463"/>
            </a:xfrm>
            <a:custGeom>
              <a:avLst/>
              <a:gdLst/>
              <a:ahLst/>
              <a:cxnLst/>
              <a:rect l="0" t="0" r="0" b="0"/>
              <a:pathLst>
                <a:path w="380864" h="415463">
                  <a:moveTo>
                    <a:pt x="251323" y="57323"/>
                  </a:moveTo>
                  <a:lnTo>
                    <a:pt x="235884" y="75019"/>
                  </a:lnTo>
                  <a:lnTo>
                    <a:pt x="210278" y="107774"/>
                  </a:lnTo>
                  <a:lnTo>
                    <a:pt x="182161" y="144617"/>
                  </a:lnTo>
                  <a:lnTo>
                    <a:pt x="159710" y="178484"/>
                  </a:lnTo>
                  <a:lnTo>
                    <a:pt x="136971" y="211286"/>
                  </a:lnTo>
                  <a:lnTo>
                    <a:pt x="114147" y="246498"/>
                  </a:lnTo>
                  <a:lnTo>
                    <a:pt x="91298" y="279698"/>
                  </a:lnTo>
                  <a:lnTo>
                    <a:pt x="66905" y="315173"/>
                  </a:lnTo>
                  <a:lnTo>
                    <a:pt x="43523" y="346639"/>
                  </a:lnTo>
                  <a:lnTo>
                    <a:pt x="7826" y="384580"/>
                  </a:lnTo>
                  <a:lnTo>
                    <a:pt x="1436" y="391018"/>
                  </a:lnTo>
                  <a:lnTo>
                    <a:pt x="911" y="390699"/>
                  </a:lnTo>
                  <a:lnTo>
                    <a:pt x="329" y="388088"/>
                  </a:lnTo>
                  <a:lnTo>
                    <a:pt x="0" y="381857"/>
                  </a:lnTo>
                  <a:lnTo>
                    <a:pt x="13714" y="345547"/>
                  </a:lnTo>
                  <a:lnTo>
                    <a:pt x="33329" y="313882"/>
                  </a:lnTo>
                  <a:lnTo>
                    <a:pt x="57368" y="279310"/>
                  </a:lnTo>
                  <a:lnTo>
                    <a:pt x="77297" y="247651"/>
                  </a:lnTo>
                  <a:lnTo>
                    <a:pt x="100703" y="210347"/>
                  </a:lnTo>
                  <a:lnTo>
                    <a:pt x="117324" y="181215"/>
                  </a:lnTo>
                  <a:lnTo>
                    <a:pt x="145267" y="143288"/>
                  </a:lnTo>
                  <a:lnTo>
                    <a:pt x="171201" y="111086"/>
                  </a:lnTo>
                  <a:lnTo>
                    <a:pt x="192629" y="75876"/>
                  </a:lnTo>
                  <a:lnTo>
                    <a:pt x="222312" y="41348"/>
                  </a:lnTo>
                  <a:lnTo>
                    <a:pt x="244816" y="14433"/>
                  </a:lnTo>
                  <a:lnTo>
                    <a:pt x="257014" y="7079"/>
                  </a:lnTo>
                  <a:lnTo>
                    <a:pt x="263166" y="4512"/>
                  </a:lnTo>
                  <a:lnTo>
                    <a:pt x="268722" y="549"/>
                  </a:lnTo>
                  <a:lnTo>
                    <a:pt x="271389" y="0"/>
                  </a:lnTo>
                  <a:lnTo>
                    <a:pt x="274013" y="481"/>
                  </a:lnTo>
                  <a:lnTo>
                    <a:pt x="281752" y="2945"/>
                  </a:lnTo>
                  <a:lnTo>
                    <a:pt x="284309" y="3290"/>
                  </a:lnTo>
                  <a:lnTo>
                    <a:pt x="286014" y="4368"/>
                  </a:lnTo>
                  <a:lnTo>
                    <a:pt x="287150" y="5933"/>
                  </a:lnTo>
                  <a:lnTo>
                    <a:pt x="294359" y="23869"/>
                  </a:lnTo>
                  <a:lnTo>
                    <a:pt x="300734" y="57934"/>
                  </a:lnTo>
                  <a:lnTo>
                    <a:pt x="303887" y="88770"/>
                  </a:lnTo>
                  <a:lnTo>
                    <a:pt x="305280" y="117628"/>
                  </a:lnTo>
                  <a:lnTo>
                    <a:pt x="309831" y="151767"/>
                  </a:lnTo>
                  <a:lnTo>
                    <a:pt x="312403" y="183707"/>
                  </a:lnTo>
                  <a:lnTo>
                    <a:pt x="318151" y="214620"/>
                  </a:lnTo>
                  <a:lnTo>
                    <a:pt x="325216" y="245228"/>
                  </a:lnTo>
                  <a:lnTo>
                    <a:pt x="332672" y="275747"/>
                  </a:lnTo>
                  <a:lnTo>
                    <a:pt x="340243" y="306238"/>
                  </a:lnTo>
                  <a:lnTo>
                    <a:pt x="347849" y="335874"/>
                  </a:lnTo>
                  <a:lnTo>
                    <a:pt x="360543" y="372871"/>
                  </a:lnTo>
                  <a:lnTo>
                    <a:pt x="373243" y="397707"/>
                  </a:lnTo>
                  <a:lnTo>
                    <a:pt x="377476" y="404185"/>
                  </a:lnTo>
                  <a:lnTo>
                    <a:pt x="380863" y="41546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528"/>
            <p:cNvSpPr/>
            <p:nvPr/>
          </p:nvSpPr>
          <p:spPr>
            <a:xfrm>
              <a:off x="6720839" y="6233160"/>
              <a:ext cx="213362" cy="45721"/>
            </a:xfrm>
            <a:custGeom>
              <a:avLst/>
              <a:gdLst/>
              <a:ahLst/>
              <a:cxnLst/>
              <a:rect l="0" t="0" r="0" b="0"/>
              <a:pathLst>
                <a:path w="213362" h="45721">
                  <a:moveTo>
                    <a:pt x="0" y="0"/>
                  </a:moveTo>
                  <a:lnTo>
                    <a:pt x="0" y="4045"/>
                  </a:lnTo>
                  <a:lnTo>
                    <a:pt x="847" y="5236"/>
                  </a:lnTo>
                  <a:lnTo>
                    <a:pt x="2259" y="6031"/>
                  </a:lnTo>
                  <a:lnTo>
                    <a:pt x="36609" y="14087"/>
                  </a:lnTo>
                  <a:lnTo>
                    <a:pt x="74370" y="21096"/>
                  </a:lnTo>
                  <a:lnTo>
                    <a:pt x="104351" y="28170"/>
                  </a:lnTo>
                  <a:lnTo>
                    <a:pt x="134683" y="35628"/>
                  </a:lnTo>
                  <a:lnTo>
                    <a:pt x="164272" y="42353"/>
                  </a:lnTo>
                  <a:lnTo>
                    <a:pt x="201252" y="45276"/>
                  </a:lnTo>
                  <a:lnTo>
                    <a:pt x="213361" y="457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529"/>
            <p:cNvSpPr/>
            <p:nvPr/>
          </p:nvSpPr>
          <p:spPr>
            <a:xfrm>
              <a:off x="7080449" y="6019893"/>
              <a:ext cx="272852" cy="348436"/>
            </a:xfrm>
            <a:custGeom>
              <a:avLst/>
              <a:gdLst/>
              <a:ahLst/>
              <a:cxnLst/>
              <a:rect l="0" t="0" r="0" b="0"/>
              <a:pathLst>
                <a:path w="272852" h="348436">
                  <a:moveTo>
                    <a:pt x="242370" y="7526"/>
                  </a:moveTo>
                  <a:lnTo>
                    <a:pt x="238325" y="7526"/>
                  </a:lnTo>
                  <a:lnTo>
                    <a:pt x="234082" y="5269"/>
                  </a:lnTo>
                  <a:lnTo>
                    <a:pt x="231765" y="3481"/>
                  </a:lnTo>
                  <a:lnTo>
                    <a:pt x="224675" y="1496"/>
                  </a:lnTo>
                  <a:lnTo>
                    <a:pt x="187382" y="0"/>
                  </a:lnTo>
                  <a:lnTo>
                    <a:pt x="150713" y="8208"/>
                  </a:lnTo>
                  <a:lnTo>
                    <a:pt x="120407" y="21866"/>
                  </a:lnTo>
                  <a:lnTo>
                    <a:pt x="84726" y="46954"/>
                  </a:lnTo>
                  <a:lnTo>
                    <a:pt x="52340" y="78626"/>
                  </a:lnTo>
                  <a:lnTo>
                    <a:pt x="25528" y="113199"/>
                  </a:lnTo>
                  <a:lnTo>
                    <a:pt x="5620" y="150571"/>
                  </a:lnTo>
                  <a:lnTo>
                    <a:pt x="631" y="180485"/>
                  </a:lnTo>
                  <a:lnTo>
                    <a:pt x="0" y="209951"/>
                  </a:lnTo>
                  <a:lnTo>
                    <a:pt x="5645" y="235991"/>
                  </a:lnTo>
                  <a:lnTo>
                    <a:pt x="22294" y="272443"/>
                  </a:lnTo>
                  <a:lnTo>
                    <a:pt x="32798" y="287827"/>
                  </a:lnTo>
                  <a:lnTo>
                    <a:pt x="53840" y="306008"/>
                  </a:lnTo>
                  <a:lnTo>
                    <a:pt x="88604" y="327322"/>
                  </a:lnTo>
                  <a:lnTo>
                    <a:pt x="105450" y="335924"/>
                  </a:lnTo>
                  <a:lnTo>
                    <a:pt x="133974" y="341614"/>
                  </a:lnTo>
                  <a:lnTo>
                    <a:pt x="171695" y="348435"/>
                  </a:lnTo>
                  <a:lnTo>
                    <a:pt x="196030" y="347578"/>
                  </a:lnTo>
                  <a:lnTo>
                    <a:pt x="222963" y="339704"/>
                  </a:lnTo>
                  <a:lnTo>
                    <a:pt x="259209" y="315540"/>
                  </a:lnTo>
                  <a:lnTo>
                    <a:pt x="272851" y="30470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530"/>
            <p:cNvSpPr/>
            <p:nvPr/>
          </p:nvSpPr>
          <p:spPr>
            <a:xfrm>
              <a:off x="7589519" y="6149339"/>
              <a:ext cx="45721" cy="167642"/>
            </a:xfrm>
            <a:custGeom>
              <a:avLst/>
              <a:gdLst/>
              <a:ahLst/>
              <a:cxnLst/>
              <a:rect l="0" t="0" r="0" b="0"/>
              <a:pathLst>
                <a:path w="45721" h="167642">
                  <a:moveTo>
                    <a:pt x="0" y="0"/>
                  </a:moveTo>
                  <a:lnTo>
                    <a:pt x="0" y="10607"/>
                  </a:lnTo>
                  <a:lnTo>
                    <a:pt x="9407" y="48194"/>
                  </a:lnTo>
                  <a:lnTo>
                    <a:pt x="20759" y="85626"/>
                  </a:lnTo>
                  <a:lnTo>
                    <a:pt x="24496" y="104958"/>
                  </a:lnTo>
                  <a:lnTo>
                    <a:pt x="36691" y="142140"/>
                  </a:lnTo>
                  <a:lnTo>
                    <a:pt x="39732" y="150098"/>
                  </a:lnTo>
                  <a:lnTo>
                    <a:pt x="43059" y="156457"/>
                  </a:lnTo>
                  <a:lnTo>
                    <a:pt x="45720" y="1676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531"/>
            <p:cNvSpPr/>
            <p:nvPr/>
          </p:nvSpPr>
          <p:spPr>
            <a:xfrm>
              <a:off x="7543800" y="6187439"/>
              <a:ext cx="198120" cy="37810"/>
            </a:xfrm>
            <a:custGeom>
              <a:avLst/>
              <a:gdLst/>
              <a:ahLst/>
              <a:cxnLst/>
              <a:rect l="0" t="0" r="0" b="0"/>
              <a:pathLst>
                <a:path w="198120" h="37810">
                  <a:moveTo>
                    <a:pt x="0" y="0"/>
                  </a:moveTo>
                  <a:lnTo>
                    <a:pt x="0" y="6561"/>
                  </a:lnTo>
                  <a:lnTo>
                    <a:pt x="4044" y="11352"/>
                  </a:lnTo>
                  <a:lnTo>
                    <a:pt x="10546" y="13512"/>
                  </a:lnTo>
                  <a:lnTo>
                    <a:pt x="23727" y="16986"/>
                  </a:lnTo>
                  <a:lnTo>
                    <a:pt x="59694" y="28171"/>
                  </a:lnTo>
                  <a:lnTo>
                    <a:pt x="91190" y="35888"/>
                  </a:lnTo>
                  <a:lnTo>
                    <a:pt x="128660" y="37809"/>
                  </a:lnTo>
                  <a:lnTo>
                    <a:pt x="166650" y="37228"/>
                  </a:lnTo>
                  <a:lnTo>
                    <a:pt x="198119" y="228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532"/>
            <p:cNvSpPr/>
            <p:nvPr/>
          </p:nvSpPr>
          <p:spPr>
            <a:xfrm>
              <a:off x="7886700" y="6035039"/>
              <a:ext cx="45720" cy="335281"/>
            </a:xfrm>
            <a:custGeom>
              <a:avLst/>
              <a:gdLst/>
              <a:ahLst/>
              <a:cxnLst/>
              <a:rect l="0" t="0" r="0" b="0"/>
              <a:pathLst>
                <a:path w="45720" h="335281">
                  <a:moveTo>
                    <a:pt x="45719" y="0"/>
                  </a:moveTo>
                  <a:lnTo>
                    <a:pt x="39158" y="0"/>
                  </a:lnTo>
                  <a:lnTo>
                    <a:pt x="43546" y="6930"/>
                  </a:lnTo>
                  <a:lnTo>
                    <a:pt x="45592" y="40615"/>
                  </a:lnTo>
                  <a:lnTo>
                    <a:pt x="45702" y="78225"/>
                  </a:lnTo>
                  <a:lnTo>
                    <a:pt x="45715" y="110479"/>
                  </a:lnTo>
                  <a:lnTo>
                    <a:pt x="44871" y="142707"/>
                  </a:lnTo>
                  <a:lnTo>
                    <a:pt x="39636" y="178692"/>
                  </a:lnTo>
                  <a:lnTo>
                    <a:pt x="32722" y="215318"/>
                  </a:lnTo>
                  <a:lnTo>
                    <a:pt x="24465" y="247995"/>
                  </a:lnTo>
                  <a:lnTo>
                    <a:pt x="11448" y="284862"/>
                  </a:lnTo>
                  <a:lnTo>
                    <a:pt x="1924" y="319628"/>
                  </a:lnTo>
                  <a:lnTo>
                    <a:pt x="0" y="3352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533"/>
            <p:cNvSpPr/>
            <p:nvPr/>
          </p:nvSpPr>
          <p:spPr>
            <a:xfrm>
              <a:off x="7871460" y="5906173"/>
              <a:ext cx="353362" cy="431735"/>
            </a:xfrm>
            <a:custGeom>
              <a:avLst/>
              <a:gdLst/>
              <a:ahLst/>
              <a:cxnLst/>
              <a:rect l="0" t="0" r="0" b="0"/>
              <a:pathLst>
                <a:path w="353362" h="431735">
                  <a:moveTo>
                    <a:pt x="38100" y="75527"/>
                  </a:moveTo>
                  <a:lnTo>
                    <a:pt x="38947" y="49035"/>
                  </a:lnTo>
                  <a:lnTo>
                    <a:pt x="42145" y="39481"/>
                  </a:lnTo>
                  <a:lnTo>
                    <a:pt x="48646" y="31849"/>
                  </a:lnTo>
                  <a:lnTo>
                    <a:pt x="66618" y="20050"/>
                  </a:lnTo>
                  <a:lnTo>
                    <a:pt x="97794" y="9566"/>
                  </a:lnTo>
                  <a:lnTo>
                    <a:pt x="131547" y="1600"/>
                  </a:lnTo>
                  <a:lnTo>
                    <a:pt x="160614" y="0"/>
                  </a:lnTo>
                  <a:lnTo>
                    <a:pt x="190676" y="1784"/>
                  </a:lnTo>
                  <a:lnTo>
                    <a:pt x="221032" y="7674"/>
                  </a:lnTo>
                  <a:lnTo>
                    <a:pt x="251475" y="17040"/>
                  </a:lnTo>
                  <a:lnTo>
                    <a:pt x="288057" y="35375"/>
                  </a:lnTo>
                  <a:lnTo>
                    <a:pt x="325204" y="60351"/>
                  </a:lnTo>
                  <a:lnTo>
                    <a:pt x="335882" y="71322"/>
                  </a:lnTo>
                  <a:lnTo>
                    <a:pt x="352469" y="102412"/>
                  </a:lnTo>
                  <a:lnTo>
                    <a:pt x="353361" y="115416"/>
                  </a:lnTo>
                  <a:lnTo>
                    <a:pt x="350090" y="129662"/>
                  </a:lnTo>
                  <a:lnTo>
                    <a:pt x="342990" y="144460"/>
                  </a:lnTo>
                  <a:lnTo>
                    <a:pt x="325428" y="163027"/>
                  </a:lnTo>
                  <a:lnTo>
                    <a:pt x="290655" y="184470"/>
                  </a:lnTo>
                  <a:lnTo>
                    <a:pt x="262038" y="198211"/>
                  </a:lnTo>
                  <a:lnTo>
                    <a:pt x="224669" y="205970"/>
                  </a:lnTo>
                  <a:lnTo>
                    <a:pt x="193850" y="210696"/>
                  </a:lnTo>
                  <a:lnTo>
                    <a:pt x="160682" y="212294"/>
                  </a:lnTo>
                  <a:lnTo>
                    <a:pt x="123508" y="212683"/>
                  </a:lnTo>
                  <a:lnTo>
                    <a:pt x="157977" y="212687"/>
                  </a:lnTo>
                  <a:lnTo>
                    <a:pt x="191234" y="214944"/>
                  </a:lnTo>
                  <a:lnTo>
                    <a:pt x="227849" y="226530"/>
                  </a:lnTo>
                  <a:lnTo>
                    <a:pt x="244558" y="239178"/>
                  </a:lnTo>
                  <a:lnTo>
                    <a:pt x="274733" y="275969"/>
                  </a:lnTo>
                  <a:lnTo>
                    <a:pt x="296546" y="313539"/>
                  </a:lnTo>
                  <a:lnTo>
                    <a:pt x="302355" y="332879"/>
                  </a:lnTo>
                  <a:lnTo>
                    <a:pt x="304316" y="354585"/>
                  </a:lnTo>
                  <a:lnTo>
                    <a:pt x="300611" y="374111"/>
                  </a:lnTo>
                  <a:lnTo>
                    <a:pt x="294188" y="384055"/>
                  </a:lnTo>
                  <a:lnTo>
                    <a:pt x="258148" y="411134"/>
                  </a:lnTo>
                  <a:lnTo>
                    <a:pt x="228416" y="427146"/>
                  </a:lnTo>
                  <a:lnTo>
                    <a:pt x="201640" y="431734"/>
                  </a:lnTo>
                  <a:lnTo>
                    <a:pt x="172257" y="429049"/>
                  </a:lnTo>
                  <a:lnTo>
                    <a:pt x="138058" y="422891"/>
                  </a:lnTo>
                  <a:lnTo>
                    <a:pt x="105158" y="407614"/>
                  </a:lnTo>
                  <a:lnTo>
                    <a:pt x="69917" y="391046"/>
                  </a:lnTo>
                  <a:lnTo>
                    <a:pt x="36708" y="375412"/>
                  </a:lnTo>
                  <a:lnTo>
                    <a:pt x="0" y="34984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Chemistry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Dissolving things</a:t>
            </a:r>
          </a:p>
          <a:p>
            <a:r>
              <a:rPr lang="en-US" dirty="0" smtClean="0"/>
              <a:t>Solute: substance that gets dissolved</a:t>
            </a:r>
          </a:p>
          <a:p>
            <a:r>
              <a:rPr lang="en-US" dirty="0" smtClean="0"/>
              <a:t>Solvent: substance that does the dissolving</a:t>
            </a:r>
          </a:p>
          <a:p>
            <a:r>
              <a:rPr lang="en-US" dirty="0" smtClean="0"/>
              <a:t>Solution: solute and Solvent</a:t>
            </a:r>
          </a:p>
          <a:p>
            <a:pPr lvl="1"/>
            <a:r>
              <a:rPr lang="en-US" dirty="0" smtClean="0"/>
              <a:t>No chemical reaction</a:t>
            </a:r>
          </a:p>
          <a:p>
            <a:r>
              <a:rPr lang="en-US" dirty="0" smtClean="0"/>
              <a:t>Suspension: particles are held up but will settle out </a:t>
            </a:r>
          </a:p>
          <a:p>
            <a:r>
              <a:rPr lang="en-US" dirty="0" smtClean="0"/>
              <a:t>Colloid: suspension when particles do not settle out</a:t>
            </a:r>
          </a:p>
          <a:p>
            <a:pPr lvl="1"/>
            <a:r>
              <a:rPr lang="en-US" dirty="0" smtClean="0"/>
              <a:t>gelatin</a:t>
            </a:r>
          </a:p>
          <a:p>
            <a:endParaRPr lang="en-US" dirty="0"/>
          </a:p>
        </p:txBody>
      </p:sp>
      <p:sp>
        <p:nvSpPr>
          <p:cNvPr id="4" name="SMARTInkShape-534"/>
          <p:cNvSpPr/>
          <p:nvPr/>
        </p:nvSpPr>
        <p:spPr>
          <a:xfrm>
            <a:off x="2218479" y="2674715"/>
            <a:ext cx="4974802" cy="98966"/>
          </a:xfrm>
          <a:custGeom>
            <a:avLst/>
            <a:gdLst/>
            <a:ahLst/>
            <a:cxnLst/>
            <a:rect l="0" t="0" r="0" b="0"/>
            <a:pathLst>
              <a:path w="4974802" h="98966">
                <a:moveTo>
                  <a:pt x="6561" y="98965"/>
                </a:moveTo>
                <a:lnTo>
                  <a:pt x="0" y="98965"/>
                </a:lnTo>
                <a:lnTo>
                  <a:pt x="31531" y="98965"/>
                </a:lnTo>
                <a:lnTo>
                  <a:pt x="59471" y="98118"/>
                </a:lnTo>
                <a:lnTo>
                  <a:pt x="95540" y="92404"/>
                </a:lnTo>
                <a:lnTo>
                  <a:pt x="124177" y="91658"/>
                </a:lnTo>
                <a:lnTo>
                  <a:pt x="154111" y="91437"/>
                </a:lnTo>
                <a:lnTo>
                  <a:pt x="184429" y="91372"/>
                </a:lnTo>
                <a:lnTo>
                  <a:pt x="214861" y="91352"/>
                </a:lnTo>
                <a:lnTo>
                  <a:pt x="249372" y="91347"/>
                </a:lnTo>
                <a:lnTo>
                  <a:pt x="286408" y="87300"/>
                </a:lnTo>
                <a:lnTo>
                  <a:pt x="313817" y="85314"/>
                </a:lnTo>
                <a:lnTo>
                  <a:pt x="342086" y="84431"/>
                </a:lnTo>
                <a:lnTo>
                  <a:pt x="368761" y="84039"/>
                </a:lnTo>
                <a:lnTo>
                  <a:pt x="396985" y="83864"/>
                </a:lnTo>
                <a:lnTo>
                  <a:pt x="426463" y="82940"/>
                </a:lnTo>
                <a:lnTo>
                  <a:pt x="456497" y="79707"/>
                </a:lnTo>
                <a:lnTo>
                  <a:pt x="486779" y="77705"/>
                </a:lnTo>
                <a:lnTo>
                  <a:pt x="517171" y="75969"/>
                </a:lnTo>
                <a:lnTo>
                  <a:pt x="547612" y="72376"/>
                </a:lnTo>
                <a:lnTo>
                  <a:pt x="580332" y="70214"/>
                </a:lnTo>
                <a:lnTo>
                  <a:pt x="613783" y="69253"/>
                </a:lnTo>
                <a:lnTo>
                  <a:pt x="645584" y="68826"/>
                </a:lnTo>
                <a:lnTo>
                  <a:pt x="676651" y="68636"/>
                </a:lnTo>
                <a:lnTo>
                  <a:pt x="707392" y="67705"/>
                </a:lnTo>
                <a:lnTo>
                  <a:pt x="737988" y="64469"/>
                </a:lnTo>
                <a:lnTo>
                  <a:pt x="770777" y="62467"/>
                </a:lnTo>
                <a:lnTo>
                  <a:pt x="805105" y="60730"/>
                </a:lnTo>
                <a:lnTo>
                  <a:pt x="840118" y="57136"/>
                </a:lnTo>
                <a:lnTo>
                  <a:pt x="873177" y="54974"/>
                </a:lnTo>
                <a:lnTo>
                  <a:pt x="905650" y="54013"/>
                </a:lnTo>
                <a:lnTo>
                  <a:pt x="939838" y="53586"/>
                </a:lnTo>
                <a:lnTo>
                  <a:pt x="974788" y="53396"/>
                </a:lnTo>
                <a:lnTo>
                  <a:pt x="1010077" y="52465"/>
                </a:lnTo>
                <a:lnTo>
                  <a:pt x="1045517" y="49229"/>
                </a:lnTo>
                <a:lnTo>
                  <a:pt x="1081023" y="47227"/>
                </a:lnTo>
                <a:lnTo>
                  <a:pt x="1116560" y="46336"/>
                </a:lnTo>
                <a:lnTo>
                  <a:pt x="1152109" y="45941"/>
                </a:lnTo>
                <a:lnTo>
                  <a:pt x="1187665" y="43508"/>
                </a:lnTo>
                <a:lnTo>
                  <a:pt x="1223222" y="40450"/>
                </a:lnTo>
                <a:lnTo>
                  <a:pt x="1258781" y="39092"/>
                </a:lnTo>
                <a:lnTo>
                  <a:pt x="1294341" y="38487"/>
                </a:lnTo>
                <a:lnTo>
                  <a:pt x="1329901" y="38219"/>
                </a:lnTo>
                <a:lnTo>
                  <a:pt x="1365461" y="38100"/>
                </a:lnTo>
                <a:lnTo>
                  <a:pt x="1403278" y="35789"/>
                </a:lnTo>
                <a:lnTo>
                  <a:pt x="1422846" y="33987"/>
                </a:lnTo>
                <a:lnTo>
                  <a:pt x="1442664" y="32786"/>
                </a:lnTo>
                <a:lnTo>
                  <a:pt x="1462649" y="31986"/>
                </a:lnTo>
                <a:lnTo>
                  <a:pt x="1482747" y="31452"/>
                </a:lnTo>
                <a:lnTo>
                  <a:pt x="1502071" y="31096"/>
                </a:lnTo>
                <a:lnTo>
                  <a:pt x="1539348" y="30701"/>
                </a:lnTo>
                <a:lnTo>
                  <a:pt x="1558432" y="30595"/>
                </a:lnTo>
                <a:lnTo>
                  <a:pt x="1577928" y="30525"/>
                </a:lnTo>
                <a:lnTo>
                  <a:pt x="1597699" y="30478"/>
                </a:lnTo>
                <a:lnTo>
                  <a:pt x="1635471" y="30426"/>
                </a:lnTo>
                <a:lnTo>
                  <a:pt x="1672860" y="29556"/>
                </a:lnTo>
                <a:lnTo>
                  <a:pt x="1692314" y="28139"/>
                </a:lnTo>
                <a:lnTo>
                  <a:pt x="1712056" y="26348"/>
                </a:lnTo>
                <a:lnTo>
                  <a:pt x="1731991" y="25153"/>
                </a:lnTo>
                <a:lnTo>
                  <a:pt x="1752054" y="24357"/>
                </a:lnTo>
                <a:lnTo>
                  <a:pt x="1772203" y="23826"/>
                </a:lnTo>
                <a:lnTo>
                  <a:pt x="1792409" y="23472"/>
                </a:lnTo>
                <a:lnTo>
                  <a:pt x="1812653" y="23236"/>
                </a:lnTo>
                <a:lnTo>
                  <a:pt x="1832922" y="23079"/>
                </a:lnTo>
                <a:lnTo>
                  <a:pt x="1853208" y="22974"/>
                </a:lnTo>
                <a:lnTo>
                  <a:pt x="1873506" y="22904"/>
                </a:lnTo>
                <a:lnTo>
                  <a:pt x="1893811" y="22858"/>
                </a:lnTo>
                <a:lnTo>
                  <a:pt x="1913274" y="22826"/>
                </a:lnTo>
                <a:lnTo>
                  <a:pt x="1950704" y="22792"/>
                </a:lnTo>
                <a:lnTo>
                  <a:pt x="1969830" y="22783"/>
                </a:lnTo>
                <a:lnTo>
                  <a:pt x="1989354" y="22777"/>
                </a:lnTo>
                <a:lnTo>
                  <a:pt x="2009142" y="22773"/>
                </a:lnTo>
                <a:lnTo>
                  <a:pt x="2029955" y="22770"/>
                </a:lnTo>
                <a:lnTo>
                  <a:pt x="2051450" y="22768"/>
                </a:lnTo>
                <a:lnTo>
                  <a:pt x="2073400" y="22767"/>
                </a:lnTo>
                <a:lnTo>
                  <a:pt x="2094807" y="22766"/>
                </a:lnTo>
                <a:lnTo>
                  <a:pt x="2115852" y="22766"/>
                </a:lnTo>
                <a:lnTo>
                  <a:pt x="2136654" y="22765"/>
                </a:lnTo>
                <a:lnTo>
                  <a:pt x="2157296" y="22765"/>
                </a:lnTo>
                <a:lnTo>
                  <a:pt x="2177831" y="22765"/>
                </a:lnTo>
                <a:lnTo>
                  <a:pt x="2198294" y="22765"/>
                </a:lnTo>
                <a:lnTo>
                  <a:pt x="2218709" y="22765"/>
                </a:lnTo>
                <a:lnTo>
                  <a:pt x="2239093" y="22765"/>
                </a:lnTo>
                <a:lnTo>
                  <a:pt x="2259456" y="22765"/>
                </a:lnTo>
                <a:lnTo>
                  <a:pt x="2279804" y="23611"/>
                </a:lnTo>
                <a:lnTo>
                  <a:pt x="2300143" y="25022"/>
                </a:lnTo>
                <a:lnTo>
                  <a:pt x="2320475" y="26810"/>
                </a:lnTo>
                <a:lnTo>
                  <a:pt x="2340804" y="28001"/>
                </a:lnTo>
                <a:lnTo>
                  <a:pt x="2361129" y="28796"/>
                </a:lnTo>
                <a:lnTo>
                  <a:pt x="2381453" y="29325"/>
                </a:lnTo>
                <a:lnTo>
                  <a:pt x="2402622" y="29678"/>
                </a:lnTo>
                <a:lnTo>
                  <a:pt x="2424355" y="29914"/>
                </a:lnTo>
                <a:lnTo>
                  <a:pt x="2446463" y="30071"/>
                </a:lnTo>
                <a:lnTo>
                  <a:pt x="2467976" y="30175"/>
                </a:lnTo>
                <a:lnTo>
                  <a:pt x="2489091" y="30245"/>
                </a:lnTo>
                <a:lnTo>
                  <a:pt x="2509940" y="30291"/>
                </a:lnTo>
                <a:lnTo>
                  <a:pt x="2531460" y="30322"/>
                </a:lnTo>
                <a:lnTo>
                  <a:pt x="2553427" y="30343"/>
                </a:lnTo>
                <a:lnTo>
                  <a:pt x="2575691" y="30357"/>
                </a:lnTo>
                <a:lnTo>
                  <a:pt x="2597308" y="29519"/>
                </a:lnTo>
                <a:lnTo>
                  <a:pt x="2618492" y="28114"/>
                </a:lnTo>
                <a:lnTo>
                  <a:pt x="2639388" y="26331"/>
                </a:lnTo>
                <a:lnTo>
                  <a:pt x="2660939" y="25142"/>
                </a:lnTo>
                <a:lnTo>
                  <a:pt x="2682927" y="24350"/>
                </a:lnTo>
                <a:lnTo>
                  <a:pt x="2705204" y="23821"/>
                </a:lnTo>
                <a:lnTo>
                  <a:pt x="2726829" y="24316"/>
                </a:lnTo>
                <a:lnTo>
                  <a:pt x="2748020" y="25492"/>
                </a:lnTo>
                <a:lnTo>
                  <a:pt x="2768920" y="27123"/>
                </a:lnTo>
                <a:lnTo>
                  <a:pt x="2789627" y="28210"/>
                </a:lnTo>
                <a:lnTo>
                  <a:pt x="2810205" y="28935"/>
                </a:lnTo>
                <a:lnTo>
                  <a:pt x="2830697" y="29418"/>
                </a:lnTo>
                <a:lnTo>
                  <a:pt x="2851131" y="29740"/>
                </a:lnTo>
                <a:lnTo>
                  <a:pt x="2871528" y="29955"/>
                </a:lnTo>
                <a:lnTo>
                  <a:pt x="2891898" y="30098"/>
                </a:lnTo>
                <a:lnTo>
                  <a:pt x="2913099" y="30193"/>
                </a:lnTo>
                <a:lnTo>
                  <a:pt x="2934853" y="30257"/>
                </a:lnTo>
                <a:lnTo>
                  <a:pt x="2956976" y="30300"/>
                </a:lnTo>
                <a:lnTo>
                  <a:pt x="2978497" y="30328"/>
                </a:lnTo>
                <a:lnTo>
                  <a:pt x="2999618" y="30347"/>
                </a:lnTo>
                <a:lnTo>
                  <a:pt x="3020472" y="30359"/>
                </a:lnTo>
                <a:lnTo>
                  <a:pt x="3041148" y="30368"/>
                </a:lnTo>
                <a:lnTo>
                  <a:pt x="3061706" y="30373"/>
                </a:lnTo>
                <a:lnTo>
                  <a:pt x="3082184" y="30377"/>
                </a:lnTo>
                <a:lnTo>
                  <a:pt x="3103456" y="30379"/>
                </a:lnTo>
                <a:lnTo>
                  <a:pt x="3125258" y="30381"/>
                </a:lnTo>
                <a:lnTo>
                  <a:pt x="3147412" y="30382"/>
                </a:lnTo>
                <a:lnTo>
                  <a:pt x="3168108" y="30383"/>
                </a:lnTo>
                <a:lnTo>
                  <a:pt x="3187832" y="30383"/>
                </a:lnTo>
                <a:lnTo>
                  <a:pt x="3206909" y="30384"/>
                </a:lnTo>
                <a:lnTo>
                  <a:pt x="3226399" y="29537"/>
                </a:lnTo>
                <a:lnTo>
                  <a:pt x="3246167" y="28126"/>
                </a:lnTo>
                <a:lnTo>
                  <a:pt x="3266118" y="26339"/>
                </a:lnTo>
                <a:lnTo>
                  <a:pt x="3287039" y="25148"/>
                </a:lnTo>
                <a:lnTo>
                  <a:pt x="3308606" y="24353"/>
                </a:lnTo>
                <a:lnTo>
                  <a:pt x="3330604" y="23824"/>
                </a:lnTo>
                <a:lnTo>
                  <a:pt x="3352042" y="23471"/>
                </a:lnTo>
                <a:lnTo>
                  <a:pt x="3373109" y="23235"/>
                </a:lnTo>
                <a:lnTo>
                  <a:pt x="3393926" y="23078"/>
                </a:lnTo>
                <a:lnTo>
                  <a:pt x="3414578" y="22974"/>
                </a:lnTo>
                <a:lnTo>
                  <a:pt x="3435118" y="22904"/>
                </a:lnTo>
                <a:lnTo>
                  <a:pt x="3455586" y="22858"/>
                </a:lnTo>
                <a:lnTo>
                  <a:pt x="3476004" y="22826"/>
                </a:lnTo>
                <a:lnTo>
                  <a:pt x="3496390" y="22806"/>
                </a:lnTo>
                <a:lnTo>
                  <a:pt x="3516753" y="22792"/>
                </a:lnTo>
                <a:lnTo>
                  <a:pt x="3536256" y="22783"/>
                </a:lnTo>
                <a:lnTo>
                  <a:pt x="3573730" y="22773"/>
                </a:lnTo>
                <a:lnTo>
                  <a:pt x="3593713" y="22770"/>
                </a:lnTo>
                <a:lnTo>
                  <a:pt x="3614656" y="22768"/>
                </a:lnTo>
                <a:lnTo>
                  <a:pt x="3636238" y="22767"/>
                </a:lnTo>
                <a:lnTo>
                  <a:pt x="3657398" y="21919"/>
                </a:lnTo>
                <a:lnTo>
                  <a:pt x="3678279" y="20508"/>
                </a:lnTo>
                <a:lnTo>
                  <a:pt x="3698972" y="18720"/>
                </a:lnTo>
                <a:lnTo>
                  <a:pt x="3719542" y="17528"/>
                </a:lnTo>
                <a:lnTo>
                  <a:pt x="3740028" y="16734"/>
                </a:lnTo>
                <a:lnTo>
                  <a:pt x="3760459" y="16204"/>
                </a:lnTo>
                <a:lnTo>
                  <a:pt x="3780853" y="15851"/>
                </a:lnTo>
                <a:lnTo>
                  <a:pt x="3801222" y="15615"/>
                </a:lnTo>
                <a:lnTo>
                  <a:pt x="3821575" y="15458"/>
                </a:lnTo>
                <a:lnTo>
                  <a:pt x="3841917" y="15354"/>
                </a:lnTo>
                <a:lnTo>
                  <a:pt x="3862252" y="15284"/>
                </a:lnTo>
                <a:lnTo>
                  <a:pt x="3882581" y="15237"/>
                </a:lnTo>
                <a:lnTo>
                  <a:pt x="3902061" y="15207"/>
                </a:lnTo>
                <a:lnTo>
                  <a:pt x="3939510" y="15172"/>
                </a:lnTo>
                <a:lnTo>
                  <a:pt x="3958640" y="15163"/>
                </a:lnTo>
                <a:lnTo>
                  <a:pt x="3978167" y="15157"/>
                </a:lnTo>
                <a:lnTo>
                  <a:pt x="3997958" y="15152"/>
                </a:lnTo>
                <a:lnTo>
                  <a:pt x="4017926" y="14303"/>
                </a:lnTo>
                <a:lnTo>
                  <a:pt x="4038011" y="12891"/>
                </a:lnTo>
                <a:lnTo>
                  <a:pt x="4058174" y="11102"/>
                </a:lnTo>
                <a:lnTo>
                  <a:pt x="4078390" y="9909"/>
                </a:lnTo>
                <a:lnTo>
                  <a:pt x="4098640" y="9114"/>
                </a:lnTo>
                <a:lnTo>
                  <a:pt x="4118914" y="8584"/>
                </a:lnTo>
                <a:lnTo>
                  <a:pt x="4139203" y="8231"/>
                </a:lnTo>
                <a:lnTo>
                  <a:pt x="4159502" y="7996"/>
                </a:lnTo>
                <a:lnTo>
                  <a:pt x="4179808" y="7839"/>
                </a:lnTo>
                <a:lnTo>
                  <a:pt x="4200119" y="6887"/>
                </a:lnTo>
                <a:lnTo>
                  <a:pt x="4220433" y="5406"/>
                </a:lnTo>
                <a:lnTo>
                  <a:pt x="4240749" y="3573"/>
                </a:lnTo>
                <a:lnTo>
                  <a:pt x="4261913" y="2350"/>
                </a:lnTo>
                <a:lnTo>
                  <a:pt x="4283641" y="1535"/>
                </a:lnTo>
                <a:lnTo>
                  <a:pt x="4305748" y="991"/>
                </a:lnTo>
                <a:lnTo>
                  <a:pt x="4327259" y="629"/>
                </a:lnTo>
                <a:lnTo>
                  <a:pt x="4348373" y="387"/>
                </a:lnTo>
                <a:lnTo>
                  <a:pt x="4369222" y="226"/>
                </a:lnTo>
                <a:lnTo>
                  <a:pt x="4389895" y="119"/>
                </a:lnTo>
                <a:lnTo>
                  <a:pt x="4410450" y="47"/>
                </a:lnTo>
                <a:lnTo>
                  <a:pt x="4430927" y="0"/>
                </a:lnTo>
                <a:lnTo>
                  <a:pt x="4452199" y="815"/>
                </a:lnTo>
                <a:lnTo>
                  <a:pt x="4473999" y="2205"/>
                </a:lnTo>
                <a:lnTo>
                  <a:pt x="4496153" y="3978"/>
                </a:lnTo>
                <a:lnTo>
                  <a:pt x="4517695" y="5160"/>
                </a:lnTo>
                <a:lnTo>
                  <a:pt x="4538831" y="5948"/>
                </a:lnTo>
                <a:lnTo>
                  <a:pt x="4559694" y="6474"/>
                </a:lnTo>
                <a:lnTo>
                  <a:pt x="4580376" y="6824"/>
                </a:lnTo>
                <a:lnTo>
                  <a:pt x="4600938" y="7057"/>
                </a:lnTo>
                <a:lnTo>
                  <a:pt x="4621419" y="7213"/>
                </a:lnTo>
                <a:lnTo>
                  <a:pt x="4640999" y="8164"/>
                </a:lnTo>
                <a:lnTo>
                  <a:pt x="4678560" y="11478"/>
                </a:lnTo>
                <a:lnTo>
                  <a:pt x="4697720" y="12700"/>
                </a:lnTo>
                <a:lnTo>
                  <a:pt x="4717267" y="13515"/>
                </a:lnTo>
                <a:lnTo>
                  <a:pt x="4737071" y="14058"/>
                </a:lnTo>
                <a:lnTo>
                  <a:pt x="4774880" y="16919"/>
                </a:lnTo>
                <a:lnTo>
                  <a:pt x="4810594" y="21013"/>
                </a:lnTo>
                <a:lnTo>
                  <a:pt x="4843400" y="25655"/>
                </a:lnTo>
                <a:lnTo>
                  <a:pt x="4874914" y="30540"/>
                </a:lnTo>
                <a:lnTo>
                  <a:pt x="4904159" y="34687"/>
                </a:lnTo>
                <a:lnTo>
                  <a:pt x="4938818" y="37868"/>
                </a:lnTo>
                <a:lnTo>
                  <a:pt x="4974801" y="45625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535"/>
          <p:cNvSpPr/>
          <p:nvPr/>
        </p:nvSpPr>
        <p:spPr>
          <a:xfrm>
            <a:off x="2529840" y="3634740"/>
            <a:ext cx="3528061" cy="38101"/>
          </a:xfrm>
          <a:custGeom>
            <a:avLst/>
            <a:gdLst/>
            <a:ahLst/>
            <a:cxnLst/>
            <a:rect l="0" t="0" r="0" b="0"/>
            <a:pathLst>
              <a:path w="3528061" h="38101">
                <a:moveTo>
                  <a:pt x="0" y="15240"/>
                </a:moveTo>
                <a:lnTo>
                  <a:pt x="34399" y="15240"/>
                </a:lnTo>
                <a:lnTo>
                  <a:pt x="69096" y="15240"/>
                </a:lnTo>
                <a:lnTo>
                  <a:pt x="100008" y="15240"/>
                </a:lnTo>
                <a:lnTo>
                  <a:pt x="137849" y="12982"/>
                </a:lnTo>
                <a:lnTo>
                  <a:pt x="170101" y="9208"/>
                </a:lnTo>
                <a:lnTo>
                  <a:pt x="194980" y="8326"/>
                </a:lnTo>
                <a:lnTo>
                  <a:pt x="222971" y="7933"/>
                </a:lnTo>
                <a:lnTo>
                  <a:pt x="250087" y="7759"/>
                </a:lnTo>
                <a:lnTo>
                  <a:pt x="277943" y="7681"/>
                </a:lnTo>
                <a:lnTo>
                  <a:pt x="310079" y="7647"/>
                </a:lnTo>
                <a:lnTo>
                  <a:pt x="341859" y="7632"/>
                </a:lnTo>
                <a:lnTo>
                  <a:pt x="373764" y="7625"/>
                </a:lnTo>
                <a:lnTo>
                  <a:pt x="407699" y="7622"/>
                </a:lnTo>
                <a:lnTo>
                  <a:pt x="442537" y="7621"/>
                </a:lnTo>
                <a:lnTo>
                  <a:pt x="477776" y="7620"/>
                </a:lnTo>
                <a:lnTo>
                  <a:pt x="513194" y="7620"/>
                </a:lnTo>
                <a:lnTo>
                  <a:pt x="550948" y="7619"/>
                </a:lnTo>
                <a:lnTo>
                  <a:pt x="570499" y="7619"/>
                </a:lnTo>
                <a:lnTo>
                  <a:pt x="590305" y="7619"/>
                </a:lnTo>
                <a:lnTo>
                  <a:pt x="610284" y="7619"/>
                </a:lnTo>
                <a:lnTo>
                  <a:pt x="630376" y="7619"/>
                </a:lnTo>
                <a:lnTo>
                  <a:pt x="650544" y="8466"/>
                </a:lnTo>
                <a:lnTo>
                  <a:pt x="670762" y="9877"/>
                </a:lnTo>
                <a:lnTo>
                  <a:pt x="691015" y="11664"/>
                </a:lnTo>
                <a:lnTo>
                  <a:pt x="710443" y="12856"/>
                </a:lnTo>
                <a:lnTo>
                  <a:pt x="747835" y="14180"/>
                </a:lnTo>
                <a:lnTo>
                  <a:pt x="766950" y="14533"/>
                </a:lnTo>
                <a:lnTo>
                  <a:pt x="786466" y="14769"/>
                </a:lnTo>
                <a:lnTo>
                  <a:pt x="806250" y="14926"/>
                </a:lnTo>
                <a:lnTo>
                  <a:pt x="826214" y="15031"/>
                </a:lnTo>
                <a:lnTo>
                  <a:pt x="846295" y="15100"/>
                </a:lnTo>
                <a:lnTo>
                  <a:pt x="866457" y="15147"/>
                </a:lnTo>
                <a:lnTo>
                  <a:pt x="887518" y="15178"/>
                </a:lnTo>
                <a:lnTo>
                  <a:pt x="909178" y="15198"/>
                </a:lnTo>
                <a:lnTo>
                  <a:pt x="931239" y="15212"/>
                </a:lnTo>
                <a:lnTo>
                  <a:pt x="952719" y="15221"/>
                </a:lnTo>
                <a:lnTo>
                  <a:pt x="973812" y="15227"/>
                </a:lnTo>
                <a:lnTo>
                  <a:pt x="994648" y="15231"/>
                </a:lnTo>
                <a:lnTo>
                  <a:pt x="1015312" y="15234"/>
                </a:lnTo>
                <a:lnTo>
                  <a:pt x="1035861" y="15236"/>
                </a:lnTo>
                <a:lnTo>
                  <a:pt x="1056334" y="15237"/>
                </a:lnTo>
                <a:lnTo>
                  <a:pt x="1077602" y="14391"/>
                </a:lnTo>
                <a:lnTo>
                  <a:pt x="1099402" y="12981"/>
                </a:lnTo>
                <a:lnTo>
                  <a:pt x="1121554" y="11194"/>
                </a:lnTo>
                <a:lnTo>
                  <a:pt x="1143943" y="10002"/>
                </a:lnTo>
                <a:lnTo>
                  <a:pt x="1166488" y="9208"/>
                </a:lnTo>
                <a:lnTo>
                  <a:pt x="1189139" y="8678"/>
                </a:lnTo>
                <a:lnTo>
                  <a:pt x="1211859" y="8326"/>
                </a:lnTo>
                <a:lnTo>
                  <a:pt x="1234626" y="8090"/>
                </a:lnTo>
                <a:lnTo>
                  <a:pt x="1257424" y="7933"/>
                </a:lnTo>
                <a:lnTo>
                  <a:pt x="1280242" y="6982"/>
                </a:lnTo>
                <a:lnTo>
                  <a:pt x="1303075" y="5501"/>
                </a:lnTo>
                <a:lnTo>
                  <a:pt x="1325916" y="3667"/>
                </a:lnTo>
                <a:lnTo>
                  <a:pt x="1348764" y="2445"/>
                </a:lnTo>
                <a:lnTo>
                  <a:pt x="1371616" y="1630"/>
                </a:lnTo>
                <a:lnTo>
                  <a:pt x="1394470" y="1086"/>
                </a:lnTo>
                <a:lnTo>
                  <a:pt x="1418174" y="724"/>
                </a:lnTo>
                <a:lnTo>
                  <a:pt x="1442442" y="483"/>
                </a:lnTo>
                <a:lnTo>
                  <a:pt x="1467088" y="321"/>
                </a:lnTo>
                <a:lnTo>
                  <a:pt x="1491138" y="214"/>
                </a:lnTo>
                <a:lnTo>
                  <a:pt x="1514792" y="143"/>
                </a:lnTo>
                <a:lnTo>
                  <a:pt x="1538181" y="95"/>
                </a:lnTo>
                <a:lnTo>
                  <a:pt x="1562241" y="63"/>
                </a:lnTo>
                <a:lnTo>
                  <a:pt x="1586747" y="42"/>
                </a:lnTo>
                <a:lnTo>
                  <a:pt x="1611551" y="28"/>
                </a:lnTo>
                <a:lnTo>
                  <a:pt x="1635707" y="18"/>
                </a:lnTo>
                <a:lnTo>
                  <a:pt x="1659431" y="12"/>
                </a:lnTo>
                <a:lnTo>
                  <a:pt x="1682867" y="8"/>
                </a:lnTo>
                <a:lnTo>
                  <a:pt x="1707805" y="5"/>
                </a:lnTo>
                <a:lnTo>
                  <a:pt x="1733743" y="4"/>
                </a:lnTo>
                <a:lnTo>
                  <a:pt x="1760348" y="2"/>
                </a:lnTo>
                <a:lnTo>
                  <a:pt x="1786552" y="1"/>
                </a:lnTo>
                <a:lnTo>
                  <a:pt x="1812488" y="1"/>
                </a:lnTo>
                <a:lnTo>
                  <a:pt x="1838245" y="0"/>
                </a:lnTo>
                <a:lnTo>
                  <a:pt x="1863883" y="0"/>
                </a:lnTo>
                <a:lnTo>
                  <a:pt x="1889442" y="0"/>
                </a:lnTo>
                <a:lnTo>
                  <a:pt x="1914948" y="0"/>
                </a:lnTo>
                <a:lnTo>
                  <a:pt x="1940418" y="0"/>
                </a:lnTo>
                <a:lnTo>
                  <a:pt x="1965865" y="0"/>
                </a:lnTo>
                <a:lnTo>
                  <a:pt x="1991297" y="0"/>
                </a:lnTo>
                <a:lnTo>
                  <a:pt x="2017564" y="0"/>
                </a:lnTo>
                <a:lnTo>
                  <a:pt x="2044389" y="0"/>
                </a:lnTo>
                <a:lnTo>
                  <a:pt x="2071586" y="0"/>
                </a:lnTo>
                <a:lnTo>
                  <a:pt x="2099030" y="0"/>
                </a:lnTo>
                <a:lnTo>
                  <a:pt x="2126640" y="0"/>
                </a:lnTo>
                <a:lnTo>
                  <a:pt x="2154360" y="0"/>
                </a:lnTo>
                <a:lnTo>
                  <a:pt x="2182153" y="846"/>
                </a:lnTo>
                <a:lnTo>
                  <a:pt x="2209995" y="2257"/>
                </a:lnTo>
                <a:lnTo>
                  <a:pt x="2237870" y="4045"/>
                </a:lnTo>
                <a:lnTo>
                  <a:pt x="2265766" y="5236"/>
                </a:lnTo>
                <a:lnTo>
                  <a:pt x="2293677" y="6031"/>
                </a:lnTo>
                <a:lnTo>
                  <a:pt x="2321598" y="6560"/>
                </a:lnTo>
                <a:lnTo>
                  <a:pt x="2349525" y="6913"/>
                </a:lnTo>
                <a:lnTo>
                  <a:pt x="2377456" y="7148"/>
                </a:lnTo>
                <a:lnTo>
                  <a:pt x="2405391" y="7305"/>
                </a:lnTo>
                <a:lnTo>
                  <a:pt x="2434174" y="7410"/>
                </a:lnTo>
                <a:lnTo>
                  <a:pt x="2463522" y="7480"/>
                </a:lnTo>
                <a:lnTo>
                  <a:pt x="2493247" y="7527"/>
                </a:lnTo>
                <a:lnTo>
                  <a:pt x="2523225" y="7557"/>
                </a:lnTo>
                <a:lnTo>
                  <a:pt x="2553370" y="7578"/>
                </a:lnTo>
                <a:lnTo>
                  <a:pt x="2583626" y="7592"/>
                </a:lnTo>
                <a:lnTo>
                  <a:pt x="2613958" y="7601"/>
                </a:lnTo>
                <a:lnTo>
                  <a:pt x="2644338" y="7607"/>
                </a:lnTo>
                <a:lnTo>
                  <a:pt x="2674752" y="7611"/>
                </a:lnTo>
                <a:lnTo>
                  <a:pt x="2705188" y="7614"/>
                </a:lnTo>
                <a:lnTo>
                  <a:pt x="2735639" y="7615"/>
                </a:lnTo>
                <a:lnTo>
                  <a:pt x="2766099" y="7617"/>
                </a:lnTo>
                <a:lnTo>
                  <a:pt x="2795719" y="7618"/>
                </a:lnTo>
                <a:lnTo>
                  <a:pt x="2824779" y="7618"/>
                </a:lnTo>
                <a:lnTo>
                  <a:pt x="2853466" y="7619"/>
                </a:lnTo>
                <a:lnTo>
                  <a:pt x="2883597" y="7619"/>
                </a:lnTo>
                <a:lnTo>
                  <a:pt x="2914691" y="7619"/>
                </a:lnTo>
                <a:lnTo>
                  <a:pt x="2946428" y="7619"/>
                </a:lnTo>
                <a:lnTo>
                  <a:pt x="2977745" y="8466"/>
                </a:lnTo>
                <a:lnTo>
                  <a:pt x="3008783" y="9877"/>
                </a:lnTo>
                <a:lnTo>
                  <a:pt x="3039635" y="11664"/>
                </a:lnTo>
                <a:lnTo>
                  <a:pt x="3070363" y="13703"/>
                </a:lnTo>
                <a:lnTo>
                  <a:pt x="3101009" y="15908"/>
                </a:lnTo>
                <a:lnTo>
                  <a:pt x="3131599" y="18226"/>
                </a:lnTo>
                <a:lnTo>
                  <a:pt x="3161306" y="19770"/>
                </a:lnTo>
                <a:lnTo>
                  <a:pt x="3190424" y="20800"/>
                </a:lnTo>
                <a:lnTo>
                  <a:pt x="3219149" y="21486"/>
                </a:lnTo>
                <a:lnTo>
                  <a:pt x="3247613" y="22791"/>
                </a:lnTo>
                <a:lnTo>
                  <a:pt x="3275902" y="24507"/>
                </a:lnTo>
                <a:lnTo>
                  <a:pt x="3304074" y="26498"/>
                </a:lnTo>
                <a:lnTo>
                  <a:pt x="3331323" y="28672"/>
                </a:lnTo>
                <a:lnTo>
                  <a:pt x="3357955" y="30968"/>
                </a:lnTo>
                <a:lnTo>
                  <a:pt x="3384176" y="33345"/>
                </a:lnTo>
                <a:lnTo>
                  <a:pt x="3411818" y="34930"/>
                </a:lnTo>
                <a:lnTo>
                  <a:pt x="3440405" y="35987"/>
                </a:lnTo>
                <a:lnTo>
                  <a:pt x="3469623" y="36691"/>
                </a:lnTo>
                <a:lnTo>
                  <a:pt x="3502087" y="37474"/>
                </a:lnTo>
                <a:lnTo>
                  <a:pt x="3528060" y="3810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SMARTInkShape-Group114"/>
          <p:cNvGrpSpPr/>
          <p:nvPr/>
        </p:nvGrpSpPr>
        <p:grpSpPr>
          <a:xfrm>
            <a:off x="527902" y="2424939"/>
            <a:ext cx="301131" cy="1102612"/>
            <a:chOff x="527902" y="2424939"/>
            <a:chExt cx="301131" cy="1102612"/>
          </a:xfrm>
        </p:grpSpPr>
        <p:sp>
          <p:nvSpPr>
            <p:cNvPr id="6" name="SMARTInkShape-536"/>
            <p:cNvSpPr/>
            <p:nvPr/>
          </p:nvSpPr>
          <p:spPr>
            <a:xfrm>
              <a:off x="581232" y="3297295"/>
              <a:ext cx="247801" cy="230256"/>
            </a:xfrm>
            <a:custGeom>
              <a:avLst/>
              <a:gdLst/>
              <a:ahLst/>
              <a:cxnLst/>
              <a:rect l="0" t="0" r="0" b="0"/>
              <a:pathLst>
                <a:path w="247801" h="230256">
                  <a:moveTo>
                    <a:pt x="74088" y="93605"/>
                  </a:moveTo>
                  <a:lnTo>
                    <a:pt x="70042" y="93605"/>
                  </a:lnTo>
                  <a:lnTo>
                    <a:pt x="68851" y="94451"/>
                  </a:lnTo>
                  <a:lnTo>
                    <a:pt x="68056" y="95862"/>
                  </a:lnTo>
                  <a:lnTo>
                    <a:pt x="66781" y="100165"/>
                  </a:lnTo>
                  <a:lnTo>
                    <a:pt x="67523" y="100518"/>
                  </a:lnTo>
                  <a:lnTo>
                    <a:pt x="102515" y="101216"/>
                  </a:lnTo>
                  <a:lnTo>
                    <a:pt x="129750" y="98965"/>
                  </a:lnTo>
                  <a:lnTo>
                    <a:pt x="165833" y="93464"/>
                  </a:lnTo>
                  <a:lnTo>
                    <a:pt x="199623" y="83092"/>
                  </a:lnTo>
                  <a:lnTo>
                    <a:pt x="215893" y="75720"/>
                  </a:lnTo>
                  <a:lnTo>
                    <a:pt x="224037" y="68440"/>
                  </a:lnTo>
                  <a:lnTo>
                    <a:pt x="236163" y="54015"/>
                  </a:lnTo>
                  <a:lnTo>
                    <a:pt x="241512" y="50609"/>
                  </a:lnTo>
                  <a:lnTo>
                    <a:pt x="247800" y="48423"/>
                  </a:lnTo>
                  <a:lnTo>
                    <a:pt x="247469" y="48243"/>
                  </a:lnTo>
                  <a:lnTo>
                    <a:pt x="244844" y="48044"/>
                  </a:lnTo>
                  <a:lnTo>
                    <a:pt x="240855" y="52471"/>
                  </a:lnTo>
                  <a:lnTo>
                    <a:pt x="234566" y="60083"/>
                  </a:lnTo>
                  <a:lnTo>
                    <a:pt x="202684" y="87758"/>
                  </a:lnTo>
                  <a:lnTo>
                    <a:pt x="172115" y="117662"/>
                  </a:lnTo>
                  <a:lnTo>
                    <a:pt x="138857" y="153045"/>
                  </a:lnTo>
                  <a:lnTo>
                    <a:pt x="107160" y="189604"/>
                  </a:lnTo>
                  <a:lnTo>
                    <a:pt x="100640" y="195538"/>
                  </a:lnTo>
                  <a:lnTo>
                    <a:pt x="93056" y="199725"/>
                  </a:lnTo>
                  <a:lnTo>
                    <a:pt x="89585" y="205104"/>
                  </a:lnTo>
                  <a:lnTo>
                    <a:pt x="85773" y="206660"/>
                  </a:lnTo>
                  <a:lnTo>
                    <a:pt x="84418" y="206228"/>
                  </a:lnTo>
                  <a:lnTo>
                    <a:pt x="83515" y="205094"/>
                  </a:lnTo>
                  <a:lnTo>
                    <a:pt x="82912" y="203490"/>
                  </a:lnTo>
                  <a:lnTo>
                    <a:pt x="83357" y="201575"/>
                  </a:lnTo>
                  <a:lnTo>
                    <a:pt x="86110" y="197189"/>
                  </a:lnTo>
                  <a:lnTo>
                    <a:pt x="93090" y="161244"/>
                  </a:lnTo>
                  <a:lnTo>
                    <a:pt x="99850" y="130955"/>
                  </a:lnTo>
                  <a:lnTo>
                    <a:pt x="107215" y="95170"/>
                  </a:lnTo>
                  <a:lnTo>
                    <a:pt x="118805" y="61801"/>
                  </a:lnTo>
                  <a:lnTo>
                    <a:pt x="125724" y="27115"/>
                  </a:lnTo>
                  <a:lnTo>
                    <a:pt x="127769" y="9463"/>
                  </a:lnTo>
                  <a:lnTo>
                    <a:pt x="131668" y="188"/>
                  </a:lnTo>
                  <a:lnTo>
                    <a:pt x="131101" y="0"/>
                  </a:lnTo>
                  <a:lnTo>
                    <a:pt x="129877" y="721"/>
                  </a:lnTo>
                  <a:lnTo>
                    <a:pt x="128516" y="6039"/>
                  </a:lnTo>
                  <a:lnTo>
                    <a:pt x="127523" y="37500"/>
                  </a:lnTo>
                  <a:lnTo>
                    <a:pt x="127456" y="66821"/>
                  </a:lnTo>
                  <a:lnTo>
                    <a:pt x="127436" y="102320"/>
                  </a:lnTo>
                  <a:lnTo>
                    <a:pt x="129688" y="137391"/>
                  </a:lnTo>
                  <a:lnTo>
                    <a:pt x="137975" y="169232"/>
                  </a:lnTo>
                  <a:lnTo>
                    <a:pt x="151901" y="202241"/>
                  </a:lnTo>
                  <a:lnTo>
                    <a:pt x="159753" y="211879"/>
                  </a:lnTo>
                  <a:lnTo>
                    <a:pt x="180221" y="230255"/>
                  </a:lnTo>
                  <a:lnTo>
                    <a:pt x="180720" y="209508"/>
                  </a:lnTo>
                  <a:lnTo>
                    <a:pt x="176708" y="190882"/>
                  </a:lnTo>
                  <a:lnTo>
                    <a:pt x="157038" y="154330"/>
                  </a:lnTo>
                  <a:lnTo>
                    <a:pt x="130700" y="117281"/>
                  </a:lnTo>
                  <a:lnTo>
                    <a:pt x="114206" y="105256"/>
                  </a:lnTo>
                  <a:lnTo>
                    <a:pt x="81260" y="95059"/>
                  </a:lnTo>
                  <a:lnTo>
                    <a:pt x="53729" y="89896"/>
                  </a:lnTo>
                  <a:lnTo>
                    <a:pt x="29955" y="92976"/>
                  </a:lnTo>
                  <a:lnTo>
                    <a:pt x="0" y="100853"/>
                  </a:lnTo>
                  <a:lnTo>
                    <a:pt x="142" y="100977"/>
                  </a:lnTo>
                  <a:lnTo>
                    <a:pt x="32244" y="101210"/>
                  </a:lnTo>
                  <a:lnTo>
                    <a:pt x="62254" y="98963"/>
                  </a:lnTo>
                  <a:lnTo>
                    <a:pt x="100215" y="95192"/>
                  </a:lnTo>
                  <a:lnTo>
                    <a:pt x="128033" y="93463"/>
                  </a:lnTo>
                  <a:lnTo>
                    <a:pt x="154508" y="89873"/>
                  </a:lnTo>
                  <a:lnTo>
                    <a:pt x="189168" y="87137"/>
                  </a:lnTo>
                  <a:lnTo>
                    <a:pt x="211247" y="85985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37"/>
            <p:cNvSpPr/>
            <p:nvPr/>
          </p:nvSpPr>
          <p:spPr>
            <a:xfrm>
              <a:off x="527902" y="2835389"/>
              <a:ext cx="264578" cy="227262"/>
            </a:xfrm>
            <a:custGeom>
              <a:avLst/>
              <a:gdLst/>
              <a:ahLst/>
              <a:cxnLst/>
              <a:rect l="0" t="0" r="0" b="0"/>
              <a:pathLst>
                <a:path w="264578" h="227262">
                  <a:moveTo>
                    <a:pt x="58837" y="105930"/>
                  </a:moveTo>
                  <a:lnTo>
                    <a:pt x="94883" y="105930"/>
                  </a:lnTo>
                  <a:lnTo>
                    <a:pt x="130408" y="97642"/>
                  </a:lnTo>
                  <a:lnTo>
                    <a:pt x="164603" y="88018"/>
                  </a:lnTo>
                  <a:lnTo>
                    <a:pt x="201239" y="81464"/>
                  </a:lnTo>
                  <a:lnTo>
                    <a:pt x="222621" y="76242"/>
                  </a:lnTo>
                  <a:lnTo>
                    <a:pt x="228432" y="75803"/>
                  </a:lnTo>
                  <a:lnTo>
                    <a:pt x="229474" y="76532"/>
                  </a:lnTo>
                  <a:lnTo>
                    <a:pt x="229322" y="77865"/>
                  </a:lnTo>
                  <a:lnTo>
                    <a:pt x="227742" y="81603"/>
                  </a:lnTo>
                  <a:lnTo>
                    <a:pt x="227039" y="86087"/>
                  </a:lnTo>
                  <a:lnTo>
                    <a:pt x="214422" y="101948"/>
                  </a:lnTo>
                  <a:lnTo>
                    <a:pt x="184824" y="137510"/>
                  </a:lnTo>
                  <a:lnTo>
                    <a:pt x="149810" y="174655"/>
                  </a:lnTo>
                  <a:lnTo>
                    <a:pt x="114374" y="204341"/>
                  </a:lnTo>
                  <a:lnTo>
                    <a:pt x="93150" y="223375"/>
                  </a:lnTo>
                  <a:lnTo>
                    <a:pt x="87352" y="225861"/>
                  </a:lnTo>
                  <a:lnTo>
                    <a:pt x="79328" y="227261"/>
                  </a:lnTo>
                  <a:lnTo>
                    <a:pt x="77578" y="226611"/>
                  </a:lnTo>
                  <a:lnTo>
                    <a:pt x="76411" y="225331"/>
                  </a:lnTo>
                  <a:lnTo>
                    <a:pt x="75633" y="223631"/>
                  </a:lnTo>
                  <a:lnTo>
                    <a:pt x="74538" y="213147"/>
                  </a:lnTo>
                  <a:lnTo>
                    <a:pt x="82427" y="178940"/>
                  </a:lnTo>
                  <a:lnTo>
                    <a:pt x="92002" y="140860"/>
                  </a:lnTo>
                  <a:lnTo>
                    <a:pt x="103565" y="110824"/>
                  </a:lnTo>
                  <a:lnTo>
                    <a:pt x="113671" y="80475"/>
                  </a:lnTo>
                  <a:lnTo>
                    <a:pt x="122027" y="50034"/>
                  </a:lnTo>
                  <a:lnTo>
                    <a:pt x="126708" y="12053"/>
                  </a:lnTo>
                  <a:lnTo>
                    <a:pt x="127376" y="0"/>
                  </a:lnTo>
                  <a:lnTo>
                    <a:pt x="127416" y="31833"/>
                  </a:lnTo>
                  <a:lnTo>
                    <a:pt x="127417" y="66709"/>
                  </a:lnTo>
                  <a:lnTo>
                    <a:pt x="128264" y="96191"/>
                  </a:lnTo>
                  <a:lnTo>
                    <a:pt x="134348" y="126375"/>
                  </a:lnTo>
                  <a:lnTo>
                    <a:pt x="146498" y="155921"/>
                  </a:lnTo>
                  <a:lnTo>
                    <a:pt x="170769" y="192884"/>
                  </a:lnTo>
                  <a:lnTo>
                    <a:pt x="196020" y="217716"/>
                  </a:lnTo>
                  <a:lnTo>
                    <a:pt x="206168" y="223346"/>
                  </a:lnTo>
                  <a:lnTo>
                    <a:pt x="223468" y="227257"/>
                  </a:lnTo>
                  <a:lnTo>
                    <a:pt x="227398" y="225329"/>
                  </a:lnTo>
                  <a:lnTo>
                    <a:pt x="229631" y="223630"/>
                  </a:lnTo>
                  <a:lnTo>
                    <a:pt x="232112" y="217226"/>
                  </a:lnTo>
                  <a:lnTo>
                    <a:pt x="232774" y="213147"/>
                  </a:lnTo>
                  <a:lnTo>
                    <a:pt x="231252" y="204100"/>
                  </a:lnTo>
                  <a:lnTo>
                    <a:pt x="219330" y="176404"/>
                  </a:lnTo>
                  <a:lnTo>
                    <a:pt x="201500" y="156257"/>
                  </a:lnTo>
                  <a:lnTo>
                    <a:pt x="171873" y="135125"/>
                  </a:lnTo>
                  <a:lnTo>
                    <a:pt x="134286" y="121920"/>
                  </a:lnTo>
                  <a:lnTo>
                    <a:pt x="104335" y="116030"/>
                  </a:lnTo>
                  <a:lnTo>
                    <a:pt x="74011" y="116543"/>
                  </a:lnTo>
                  <a:lnTo>
                    <a:pt x="37470" y="120256"/>
                  </a:lnTo>
                  <a:lnTo>
                    <a:pt x="17605" y="124945"/>
                  </a:lnTo>
                  <a:lnTo>
                    <a:pt x="0" y="135014"/>
                  </a:lnTo>
                  <a:lnTo>
                    <a:pt x="139" y="135480"/>
                  </a:lnTo>
                  <a:lnTo>
                    <a:pt x="2551" y="135997"/>
                  </a:lnTo>
                  <a:lnTo>
                    <a:pt x="32234" y="136356"/>
                  </a:lnTo>
                  <a:lnTo>
                    <a:pt x="62244" y="134137"/>
                  </a:lnTo>
                  <a:lnTo>
                    <a:pt x="87445" y="131167"/>
                  </a:lnTo>
                  <a:lnTo>
                    <a:pt x="118401" y="129846"/>
                  </a:lnTo>
                  <a:lnTo>
                    <a:pt x="151915" y="127002"/>
                  </a:lnTo>
                  <a:lnTo>
                    <a:pt x="184872" y="123762"/>
                  </a:lnTo>
                  <a:lnTo>
                    <a:pt x="213630" y="122322"/>
                  </a:lnTo>
                  <a:lnTo>
                    <a:pt x="245531" y="121512"/>
                  </a:lnTo>
                  <a:lnTo>
                    <a:pt x="264577" y="12117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38"/>
            <p:cNvSpPr/>
            <p:nvPr/>
          </p:nvSpPr>
          <p:spPr>
            <a:xfrm>
              <a:off x="565998" y="2424939"/>
              <a:ext cx="218395" cy="218693"/>
            </a:xfrm>
            <a:custGeom>
              <a:avLst/>
              <a:gdLst/>
              <a:ahLst/>
              <a:cxnLst/>
              <a:rect l="0" t="0" r="0" b="0"/>
              <a:pathLst>
                <a:path w="218395" h="218693">
                  <a:moveTo>
                    <a:pt x="51222" y="82041"/>
                  </a:moveTo>
                  <a:lnTo>
                    <a:pt x="51222" y="88601"/>
                  </a:lnTo>
                  <a:lnTo>
                    <a:pt x="52068" y="88954"/>
                  </a:lnTo>
                  <a:lnTo>
                    <a:pt x="85474" y="89642"/>
                  </a:lnTo>
                  <a:lnTo>
                    <a:pt x="123363" y="89659"/>
                  </a:lnTo>
                  <a:lnTo>
                    <a:pt x="154591" y="87402"/>
                  </a:lnTo>
                  <a:lnTo>
                    <a:pt x="191864" y="76480"/>
                  </a:lnTo>
                  <a:lnTo>
                    <a:pt x="199243" y="74489"/>
                  </a:lnTo>
                  <a:lnTo>
                    <a:pt x="210878" y="68570"/>
                  </a:lnTo>
                  <a:lnTo>
                    <a:pt x="218394" y="66904"/>
                  </a:lnTo>
                  <a:lnTo>
                    <a:pt x="208215" y="77416"/>
                  </a:lnTo>
                  <a:lnTo>
                    <a:pt x="171812" y="101697"/>
                  </a:lnTo>
                  <a:lnTo>
                    <a:pt x="134866" y="135962"/>
                  </a:lnTo>
                  <a:lnTo>
                    <a:pt x="99912" y="170546"/>
                  </a:lnTo>
                  <a:lnTo>
                    <a:pt x="85330" y="184252"/>
                  </a:lnTo>
                  <a:lnTo>
                    <a:pt x="75730" y="188132"/>
                  </a:lnTo>
                  <a:lnTo>
                    <a:pt x="70525" y="188546"/>
                  </a:lnTo>
                  <a:lnTo>
                    <a:pt x="69170" y="187758"/>
                  </a:lnTo>
                  <a:lnTo>
                    <a:pt x="68267" y="186385"/>
                  </a:lnTo>
                  <a:lnTo>
                    <a:pt x="66997" y="180409"/>
                  </a:lnTo>
                  <a:lnTo>
                    <a:pt x="66818" y="178099"/>
                  </a:lnTo>
                  <a:lnTo>
                    <a:pt x="73625" y="140527"/>
                  </a:lnTo>
                  <a:lnTo>
                    <a:pt x="78036" y="107987"/>
                  </a:lnTo>
                  <a:lnTo>
                    <a:pt x="80616" y="78910"/>
                  </a:lnTo>
                  <a:lnTo>
                    <a:pt x="86724" y="44827"/>
                  </a:lnTo>
                  <a:lnTo>
                    <a:pt x="89170" y="7230"/>
                  </a:lnTo>
                  <a:lnTo>
                    <a:pt x="89220" y="4227"/>
                  </a:lnTo>
                  <a:lnTo>
                    <a:pt x="90101" y="2225"/>
                  </a:lnTo>
                  <a:lnTo>
                    <a:pt x="91534" y="890"/>
                  </a:lnTo>
                  <a:lnTo>
                    <a:pt x="93337" y="0"/>
                  </a:lnTo>
                  <a:lnTo>
                    <a:pt x="94538" y="254"/>
                  </a:lnTo>
                  <a:lnTo>
                    <a:pt x="95339" y="1269"/>
                  </a:lnTo>
                  <a:lnTo>
                    <a:pt x="96467" y="6744"/>
                  </a:lnTo>
                  <a:lnTo>
                    <a:pt x="97577" y="12169"/>
                  </a:lnTo>
                  <a:lnTo>
                    <a:pt x="102116" y="26436"/>
                  </a:lnTo>
                  <a:lnTo>
                    <a:pt x="106336" y="60740"/>
                  </a:lnTo>
                  <a:lnTo>
                    <a:pt x="112707" y="92380"/>
                  </a:lnTo>
                  <a:lnTo>
                    <a:pt x="119957" y="126309"/>
                  </a:lnTo>
                  <a:lnTo>
                    <a:pt x="127468" y="157810"/>
                  </a:lnTo>
                  <a:lnTo>
                    <a:pt x="133369" y="176676"/>
                  </a:lnTo>
                  <a:lnTo>
                    <a:pt x="151765" y="204078"/>
                  </a:lnTo>
                  <a:lnTo>
                    <a:pt x="164174" y="213403"/>
                  </a:lnTo>
                  <a:lnTo>
                    <a:pt x="174530" y="217483"/>
                  </a:lnTo>
                  <a:lnTo>
                    <a:pt x="182960" y="218692"/>
                  </a:lnTo>
                  <a:lnTo>
                    <a:pt x="188230" y="216716"/>
                  </a:lnTo>
                  <a:lnTo>
                    <a:pt x="190820" y="215005"/>
                  </a:lnTo>
                  <a:lnTo>
                    <a:pt x="198512" y="204505"/>
                  </a:lnTo>
                  <a:lnTo>
                    <a:pt x="202107" y="190669"/>
                  </a:lnTo>
                  <a:lnTo>
                    <a:pt x="195133" y="157494"/>
                  </a:lnTo>
                  <a:lnTo>
                    <a:pt x="189689" y="143515"/>
                  </a:lnTo>
                  <a:lnTo>
                    <a:pt x="176257" y="126126"/>
                  </a:lnTo>
                  <a:lnTo>
                    <a:pt x="156567" y="111095"/>
                  </a:lnTo>
                  <a:lnTo>
                    <a:pt x="134646" y="101750"/>
                  </a:lnTo>
                  <a:lnTo>
                    <a:pt x="102226" y="98163"/>
                  </a:lnTo>
                  <a:lnTo>
                    <a:pt x="73389" y="97542"/>
                  </a:lnTo>
                  <a:lnTo>
                    <a:pt x="37350" y="101377"/>
                  </a:lnTo>
                  <a:lnTo>
                    <a:pt x="5033" y="111152"/>
                  </a:lnTo>
                  <a:lnTo>
                    <a:pt x="2649" y="112455"/>
                  </a:lnTo>
                  <a:lnTo>
                    <a:pt x="1060" y="114170"/>
                  </a:lnTo>
                  <a:lnTo>
                    <a:pt x="0" y="116160"/>
                  </a:lnTo>
                  <a:lnTo>
                    <a:pt x="141" y="117487"/>
                  </a:lnTo>
                  <a:lnTo>
                    <a:pt x="1081" y="118372"/>
                  </a:lnTo>
                  <a:lnTo>
                    <a:pt x="2554" y="118961"/>
                  </a:lnTo>
                  <a:lnTo>
                    <a:pt x="34545" y="120037"/>
                  </a:lnTo>
                  <a:lnTo>
                    <a:pt x="62461" y="120110"/>
                  </a:lnTo>
                  <a:lnTo>
                    <a:pt x="96227" y="116086"/>
                  </a:lnTo>
                  <a:lnTo>
                    <a:pt x="128997" y="113577"/>
                  </a:lnTo>
                  <a:lnTo>
                    <a:pt x="165522" y="11252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115"/>
          <p:cNvGrpSpPr/>
          <p:nvPr/>
        </p:nvGrpSpPr>
        <p:grpSpPr>
          <a:xfrm>
            <a:off x="5540797" y="990600"/>
            <a:ext cx="3412704" cy="462436"/>
            <a:chOff x="5540797" y="990600"/>
            <a:chExt cx="3412704" cy="462436"/>
          </a:xfrm>
        </p:grpSpPr>
        <p:sp>
          <p:nvSpPr>
            <p:cNvPr id="10" name="SMARTInkShape-539"/>
            <p:cNvSpPr/>
            <p:nvPr/>
          </p:nvSpPr>
          <p:spPr>
            <a:xfrm>
              <a:off x="6957404" y="1021079"/>
              <a:ext cx="45377" cy="373381"/>
            </a:xfrm>
            <a:custGeom>
              <a:avLst/>
              <a:gdLst/>
              <a:ahLst/>
              <a:cxnLst/>
              <a:rect l="0" t="0" r="0" b="0"/>
              <a:pathLst>
                <a:path w="45377" h="373381">
                  <a:moveTo>
                    <a:pt x="45376" y="0"/>
                  </a:moveTo>
                  <a:lnTo>
                    <a:pt x="45376" y="4046"/>
                  </a:lnTo>
                  <a:lnTo>
                    <a:pt x="43118" y="8289"/>
                  </a:lnTo>
                  <a:lnTo>
                    <a:pt x="41330" y="10607"/>
                  </a:lnTo>
                  <a:lnTo>
                    <a:pt x="39344" y="17696"/>
                  </a:lnTo>
                  <a:lnTo>
                    <a:pt x="31882" y="53978"/>
                  </a:lnTo>
                  <a:lnTo>
                    <a:pt x="25667" y="88901"/>
                  </a:lnTo>
                  <a:lnTo>
                    <a:pt x="23916" y="116559"/>
                  </a:lnTo>
                  <a:lnTo>
                    <a:pt x="20880" y="143526"/>
                  </a:lnTo>
                  <a:lnTo>
                    <a:pt x="17555" y="170470"/>
                  </a:lnTo>
                  <a:lnTo>
                    <a:pt x="16078" y="199378"/>
                  </a:lnTo>
                  <a:lnTo>
                    <a:pt x="11201" y="236123"/>
                  </a:lnTo>
                  <a:lnTo>
                    <a:pt x="8439" y="272504"/>
                  </a:lnTo>
                  <a:lnTo>
                    <a:pt x="2268" y="310556"/>
                  </a:lnTo>
                  <a:lnTo>
                    <a:pt x="0" y="346230"/>
                  </a:lnTo>
                  <a:lnTo>
                    <a:pt x="2067" y="355105"/>
                  </a:lnTo>
                  <a:lnTo>
                    <a:pt x="5732" y="364861"/>
                  </a:lnTo>
                  <a:lnTo>
                    <a:pt x="6246" y="367701"/>
                  </a:lnTo>
                  <a:lnTo>
                    <a:pt x="7436" y="369594"/>
                  </a:lnTo>
                  <a:lnTo>
                    <a:pt x="9076" y="370856"/>
                  </a:lnTo>
                  <a:lnTo>
                    <a:pt x="14896" y="37338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40"/>
            <p:cNvSpPr/>
            <p:nvPr/>
          </p:nvSpPr>
          <p:spPr>
            <a:xfrm>
              <a:off x="8130854" y="1124018"/>
              <a:ext cx="822647" cy="276317"/>
            </a:xfrm>
            <a:custGeom>
              <a:avLst/>
              <a:gdLst/>
              <a:ahLst/>
              <a:cxnLst/>
              <a:rect l="0" t="0" r="0" b="0"/>
              <a:pathLst>
                <a:path w="822647" h="276317">
                  <a:moveTo>
                    <a:pt x="7306" y="148522"/>
                  </a:moveTo>
                  <a:lnTo>
                    <a:pt x="745" y="148522"/>
                  </a:lnTo>
                  <a:lnTo>
                    <a:pt x="392" y="147675"/>
                  </a:lnTo>
                  <a:lnTo>
                    <a:pt x="0" y="144476"/>
                  </a:lnTo>
                  <a:lnTo>
                    <a:pt x="741" y="143285"/>
                  </a:lnTo>
                  <a:lnTo>
                    <a:pt x="2082" y="142490"/>
                  </a:lnTo>
                  <a:lnTo>
                    <a:pt x="38817" y="134434"/>
                  </a:lnTo>
                  <a:lnTo>
                    <a:pt x="73707" y="127426"/>
                  </a:lnTo>
                  <a:lnTo>
                    <a:pt x="110450" y="120146"/>
                  </a:lnTo>
                  <a:lnTo>
                    <a:pt x="141161" y="116407"/>
                  </a:lnTo>
                  <a:lnTo>
                    <a:pt x="178338" y="107559"/>
                  </a:lnTo>
                  <a:lnTo>
                    <a:pt x="212210" y="97658"/>
                  </a:lnTo>
                  <a:lnTo>
                    <a:pt x="243361" y="89807"/>
                  </a:lnTo>
                  <a:lnTo>
                    <a:pt x="281224" y="87620"/>
                  </a:lnTo>
                  <a:lnTo>
                    <a:pt x="283899" y="87600"/>
                  </a:lnTo>
                  <a:lnTo>
                    <a:pt x="285681" y="88434"/>
                  </a:lnTo>
                  <a:lnTo>
                    <a:pt x="286870" y="89837"/>
                  </a:lnTo>
                  <a:lnTo>
                    <a:pt x="289036" y="93653"/>
                  </a:lnTo>
                  <a:lnTo>
                    <a:pt x="294169" y="100561"/>
                  </a:lnTo>
                  <a:lnTo>
                    <a:pt x="296913" y="107970"/>
                  </a:lnTo>
                  <a:lnTo>
                    <a:pt x="307366" y="120593"/>
                  </a:lnTo>
                  <a:lnTo>
                    <a:pt x="312256" y="123409"/>
                  </a:lnTo>
                  <a:lnTo>
                    <a:pt x="322028" y="124994"/>
                  </a:lnTo>
                  <a:lnTo>
                    <a:pt x="358697" y="125603"/>
                  </a:lnTo>
                  <a:lnTo>
                    <a:pt x="372606" y="124789"/>
                  </a:lnTo>
                  <a:lnTo>
                    <a:pt x="404656" y="115052"/>
                  </a:lnTo>
                  <a:lnTo>
                    <a:pt x="427315" y="100016"/>
                  </a:lnTo>
                  <a:lnTo>
                    <a:pt x="437870" y="89935"/>
                  </a:lnTo>
                  <a:lnTo>
                    <a:pt x="451643" y="66885"/>
                  </a:lnTo>
                  <a:lnTo>
                    <a:pt x="452544" y="61924"/>
                  </a:lnTo>
                  <a:lnTo>
                    <a:pt x="451287" y="51896"/>
                  </a:lnTo>
                  <a:lnTo>
                    <a:pt x="445819" y="40775"/>
                  </a:lnTo>
                  <a:lnTo>
                    <a:pt x="441242" y="37134"/>
                  </a:lnTo>
                  <a:lnTo>
                    <a:pt x="435540" y="35516"/>
                  </a:lnTo>
                  <a:lnTo>
                    <a:pt x="427361" y="34797"/>
                  </a:lnTo>
                  <a:lnTo>
                    <a:pt x="409190" y="38437"/>
                  </a:lnTo>
                  <a:lnTo>
                    <a:pt x="371833" y="62755"/>
                  </a:lnTo>
                  <a:lnTo>
                    <a:pt x="353885" y="81622"/>
                  </a:lnTo>
                  <a:lnTo>
                    <a:pt x="335785" y="118263"/>
                  </a:lnTo>
                  <a:lnTo>
                    <a:pt x="324967" y="152610"/>
                  </a:lnTo>
                  <a:lnTo>
                    <a:pt x="321279" y="182000"/>
                  </a:lnTo>
                  <a:lnTo>
                    <a:pt x="320879" y="215342"/>
                  </a:lnTo>
                  <a:lnTo>
                    <a:pt x="326747" y="234454"/>
                  </a:lnTo>
                  <a:lnTo>
                    <a:pt x="338833" y="254134"/>
                  </a:lnTo>
                  <a:lnTo>
                    <a:pt x="348256" y="262629"/>
                  </a:lnTo>
                  <a:lnTo>
                    <a:pt x="367126" y="272172"/>
                  </a:lnTo>
                  <a:lnTo>
                    <a:pt x="388804" y="276316"/>
                  </a:lnTo>
                  <a:lnTo>
                    <a:pt x="420578" y="271633"/>
                  </a:lnTo>
                  <a:lnTo>
                    <a:pt x="452149" y="264115"/>
                  </a:lnTo>
                  <a:lnTo>
                    <a:pt x="488688" y="246834"/>
                  </a:lnTo>
                  <a:lnTo>
                    <a:pt x="518238" y="232120"/>
                  </a:lnTo>
                  <a:lnTo>
                    <a:pt x="546184" y="214778"/>
                  </a:lnTo>
                  <a:lnTo>
                    <a:pt x="578383" y="186163"/>
                  </a:lnTo>
                  <a:lnTo>
                    <a:pt x="614592" y="156750"/>
                  </a:lnTo>
                  <a:lnTo>
                    <a:pt x="646888" y="126150"/>
                  </a:lnTo>
                  <a:lnTo>
                    <a:pt x="647320" y="134015"/>
                  </a:lnTo>
                  <a:lnTo>
                    <a:pt x="647341" y="136310"/>
                  </a:lnTo>
                  <a:lnTo>
                    <a:pt x="640469" y="172711"/>
                  </a:lnTo>
                  <a:lnTo>
                    <a:pt x="639858" y="205611"/>
                  </a:lnTo>
                  <a:lnTo>
                    <a:pt x="639774" y="233260"/>
                  </a:lnTo>
                  <a:lnTo>
                    <a:pt x="637511" y="239241"/>
                  </a:lnTo>
                  <a:lnTo>
                    <a:pt x="633205" y="245934"/>
                  </a:lnTo>
                  <a:lnTo>
                    <a:pt x="633699" y="246483"/>
                  </a:lnTo>
                  <a:lnTo>
                    <a:pt x="636505" y="247093"/>
                  </a:lnTo>
                  <a:lnTo>
                    <a:pt x="637592" y="246409"/>
                  </a:lnTo>
                  <a:lnTo>
                    <a:pt x="638316" y="245107"/>
                  </a:lnTo>
                  <a:lnTo>
                    <a:pt x="639121" y="239708"/>
                  </a:lnTo>
                  <a:lnTo>
                    <a:pt x="639681" y="208445"/>
                  </a:lnTo>
                  <a:lnTo>
                    <a:pt x="640595" y="177103"/>
                  </a:lnTo>
                  <a:lnTo>
                    <a:pt x="646690" y="143914"/>
                  </a:lnTo>
                  <a:lnTo>
                    <a:pt x="657998" y="108116"/>
                  </a:lnTo>
                  <a:lnTo>
                    <a:pt x="668780" y="75683"/>
                  </a:lnTo>
                  <a:lnTo>
                    <a:pt x="687310" y="46318"/>
                  </a:lnTo>
                  <a:lnTo>
                    <a:pt x="709733" y="26141"/>
                  </a:lnTo>
                  <a:lnTo>
                    <a:pt x="737449" y="11131"/>
                  </a:lnTo>
                  <a:lnTo>
                    <a:pt x="767110" y="5084"/>
                  </a:lnTo>
                  <a:lnTo>
                    <a:pt x="795654" y="0"/>
                  </a:lnTo>
                  <a:lnTo>
                    <a:pt x="822646" y="374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541"/>
            <p:cNvSpPr/>
            <p:nvPr/>
          </p:nvSpPr>
          <p:spPr>
            <a:xfrm>
              <a:off x="8206841" y="1022139"/>
              <a:ext cx="42358" cy="356236"/>
            </a:xfrm>
            <a:custGeom>
              <a:avLst/>
              <a:gdLst/>
              <a:ahLst/>
              <a:cxnLst/>
              <a:rect l="0" t="0" r="0" b="0"/>
              <a:pathLst>
                <a:path w="42358" h="356236">
                  <a:moveTo>
                    <a:pt x="30378" y="6561"/>
                  </a:moveTo>
                  <a:lnTo>
                    <a:pt x="26333" y="6561"/>
                  </a:lnTo>
                  <a:lnTo>
                    <a:pt x="25141" y="5714"/>
                  </a:lnTo>
                  <a:lnTo>
                    <a:pt x="24347" y="4303"/>
                  </a:lnTo>
                  <a:lnTo>
                    <a:pt x="23817" y="2515"/>
                  </a:lnTo>
                  <a:lnTo>
                    <a:pt x="22617" y="1324"/>
                  </a:lnTo>
                  <a:lnTo>
                    <a:pt x="19027" y="0"/>
                  </a:lnTo>
                  <a:lnTo>
                    <a:pt x="17731" y="493"/>
                  </a:lnTo>
                  <a:lnTo>
                    <a:pt x="16867" y="1669"/>
                  </a:lnTo>
                  <a:lnTo>
                    <a:pt x="16291" y="3299"/>
                  </a:lnTo>
                  <a:lnTo>
                    <a:pt x="10130" y="12846"/>
                  </a:lnTo>
                  <a:lnTo>
                    <a:pt x="3817" y="43084"/>
                  </a:lnTo>
                  <a:lnTo>
                    <a:pt x="1059" y="71099"/>
                  </a:lnTo>
                  <a:lnTo>
                    <a:pt x="242" y="104893"/>
                  </a:lnTo>
                  <a:lnTo>
                    <a:pt x="0" y="141718"/>
                  </a:lnTo>
                  <a:lnTo>
                    <a:pt x="2201" y="169077"/>
                  </a:lnTo>
                  <a:lnTo>
                    <a:pt x="6002" y="197323"/>
                  </a:lnTo>
                  <a:lnTo>
                    <a:pt x="10514" y="223989"/>
                  </a:lnTo>
                  <a:lnTo>
                    <a:pt x="17598" y="249951"/>
                  </a:lnTo>
                  <a:lnTo>
                    <a:pt x="28850" y="283852"/>
                  </a:lnTo>
                  <a:lnTo>
                    <a:pt x="36191" y="318062"/>
                  </a:lnTo>
                  <a:lnTo>
                    <a:pt x="38740" y="350662"/>
                  </a:lnTo>
                  <a:lnTo>
                    <a:pt x="40185" y="352802"/>
                  </a:lnTo>
                  <a:lnTo>
                    <a:pt x="41996" y="354228"/>
                  </a:lnTo>
                  <a:lnTo>
                    <a:pt x="42357" y="355179"/>
                  </a:lnTo>
                  <a:lnTo>
                    <a:pt x="41750" y="355813"/>
                  </a:lnTo>
                  <a:lnTo>
                    <a:pt x="40500" y="356235"/>
                  </a:lnTo>
                  <a:lnTo>
                    <a:pt x="39666" y="355670"/>
                  </a:lnTo>
                  <a:lnTo>
                    <a:pt x="38740" y="352785"/>
                  </a:lnTo>
                  <a:lnTo>
                    <a:pt x="37646" y="351677"/>
                  </a:lnTo>
                  <a:lnTo>
                    <a:pt x="30378" y="34946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42"/>
            <p:cNvSpPr/>
            <p:nvPr/>
          </p:nvSpPr>
          <p:spPr>
            <a:xfrm>
              <a:off x="7875782" y="1242373"/>
              <a:ext cx="231899" cy="174764"/>
            </a:xfrm>
            <a:custGeom>
              <a:avLst/>
              <a:gdLst/>
              <a:ahLst/>
              <a:cxnLst/>
              <a:rect l="0" t="0" r="0" b="0"/>
              <a:pathLst>
                <a:path w="231899" h="174764">
                  <a:moveTo>
                    <a:pt x="148078" y="7306"/>
                  </a:moveTo>
                  <a:lnTo>
                    <a:pt x="148078" y="3261"/>
                  </a:lnTo>
                  <a:lnTo>
                    <a:pt x="147231" y="2070"/>
                  </a:lnTo>
                  <a:lnTo>
                    <a:pt x="145819" y="1275"/>
                  </a:lnTo>
                  <a:lnTo>
                    <a:pt x="137471" y="0"/>
                  </a:lnTo>
                  <a:lnTo>
                    <a:pt x="107114" y="552"/>
                  </a:lnTo>
                  <a:lnTo>
                    <a:pt x="71692" y="13532"/>
                  </a:lnTo>
                  <a:lnTo>
                    <a:pt x="54795" y="27025"/>
                  </a:lnTo>
                  <a:lnTo>
                    <a:pt x="28789" y="61236"/>
                  </a:lnTo>
                  <a:lnTo>
                    <a:pt x="14479" y="96480"/>
                  </a:lnTo>
                  <a:lnTo>
                    <a:pt x="3499" y="128779"/>
                  </a:lnTo>
                  <a:lnTo>
                    <a:pt x="0" y="143421"/>
                  </a:lnTo>
                  <a:lnTo>
                    <a:pt x="1268" y="155573"/>
                  </a:lnTo>
                  <a:lnTo>
                    <a:pt x="4654" y="164361"/>
                  </a:lnTo>
                  <a:lnTo>
                    <a:pt x="6742" y="167889"/>
                  </a:lnTo>
                  <a:lnTo>
                    <a:pt x="11319" y="171810"/>
                  </a:lnTo>
                  <a:lnTo>
                    <a:pt x="17023" y="173552"/>
                  </a:lnTo>
                  <a:lnTo>
                    <a:pt x="39327" y="174763"/>
                  </a:lnTo>
                  <a:lnTo>
                    <a:pt x="54237" y="170847"/>
                  </a:lnTo>
                  <a:lnTo>
                    <a:pt x="85547" y="151212"/>
                  </a:lnTo>
                  <a:lnTo>
                    <a:pt x="99635" y="136587"/>
                  </a:lnTo>
                  <a:lnTo>
                    <a:pt x="123389" y="104086"/>
                  </a:lnTo>
                  <a:lnTo>
                    <a:pt x="138623" y="68604"/>
                  </a:lnTo>
                  <a:lnTo>
                    <a:pt x="139642" y="65030"/>
                  </a:lnTo>
                  <a:lnTo>
                    <a:pt x="139914" y="65262"/>
                  </a:lnTo>
                  <a:lnTo>
                    <a:pt x="142711" y="99451"/>
                  </a:lnTo>
                  <a:lnTo>
                    <a:pt x="153455" y="123393"/>
                  </a:lnTo>
                  <a:lnTo>
                    <a:pt x="169942" y="142998"/>
                  </a:lnTo>
                  <a:lnTo>
                    <a:pt x="179244" y="148047"/>
                  </a:lnTo>
                  <a:lnTo>
                    <a:pt x="199013" y="151289"/>
                  </a:lnTo>
                  <a:lnTo>
                    <a:pt x="214158" y="147805"/>
                  </a:lnTo>
                  <a:lnTo>
                    <a:pt x="231898" y="13684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43"/>
            <p:cNvSpPr/>
            <p:nvPr/>
          </p:nvSpPr>
          <p:spPr>
            <a:xfrm>
              <a:off x="7415925" y="1059179"/>
              <a:ext cx="407296" cy="340951"/>
            </a:xfrm>
            <a:custGeom>
              <a:avLst/>
              <a:gdLst/>
              <a:ahLst/>
              <a:cxnLst/>
              <a:rect l="0" t="0" r="0" b="0"/>
              <a:pathLst>
                <a:path w="407296" h="340951">
                  <a:moveTo>
                    <a:pt x="127875" y="0"/>
                  </a:moveTo>
                  <a:lnTo>
                    <a:pt x="127875" y="4046"/>
                  </a:lnTo>
                  <a:lnTo>
                    <a:pt x="125616" y="8289"/>
                  </a:lnTo>
                  <a:lnTo>
                    <a:pt x="123830" y="10607"/>
                  </a:lnTo>
                  <a:lnTo>
                    <a:pt x="121843" y="17696"/>
                  </a:lnTo>
                  <a:lnTo>
                    <a:pt x="118467" y="31208"/>
                  </a:lnTo>
                  <a:lnTo>
                    <a:pt x="105626" y="63753"/>
                  </a:lnTo>
                  <a:lnTo>
                    <a:pt x="88544" y="96313"/>
                  </a:lnTo>
                  <a:lnTo>
                    <a:pt x="72383" y="132772"/>
                  </a:lnTo>
                  <a:lnTo>
                    <a:pt x="56023" y="170385"/>
                  </a:lnTo>
                  <a:lnTo>
                    <a:pt x="36311" y="207495"/>
                  </a:lnTo>
                  <a:lnTo>
                    <a:pt x="20218" y="239468"/>
                  </a:lnTo>
                  <a:lnTo>
                    <a:pt x="3955" y="277320"/>
                  </a:lnTo>
                  <a:lnTo>
                    <a:pt x="0" y="294024"/>
                  </a:lnTo>
                  <a:lnTo>
                    <a:pt x="292" y="297616"/>
                  </a:lnTo>
                  <a:lnTo>
                    <a:pt x="1333" y="300011"/>
                  </a:lnTo>
                  <a:lnTo>
                    <a:pt x="2874" y="301607"/>
                  </a:lnTo>
                  <a:lnTo>
                    <a:pt x="9100" y="303381"/>
                  </a:lnTo>
                  <a:lnTo>
                    <a:pt x="26896" y="304520"/>
                  </a:lnTo>
                  <a:lnTo>
                    <a:pt x="45744" y="300672"/>
                  </a:lnTo>
                  <a:lnTo>
                    <a:pt x="83362" y="276275"/>
                  </a:lnTo>
                  <a:lnTo>
                    <a:pt x="117331" y="248196"/>
                  </a:lnTo>
                  <a:lnTo>
                    <a:pt x="133663" y="244701"/>
                  </a:lnTo>
                  <a:lnTo>
                    <a:pt x="136813" y="244414"/>
                  </a:lnTo>
                  <a:lnTo>
                    <a:pt x="142572" y="246353"/>
                  </a:lnTo>
                  <a:lnTo>
                    <a:pt x="145293" y="248056"/>
                  </a:lnTo>
                  <a:lnTo>
                    <a:pt x="147107" y="250037"/>
                  </a:lnTo>
                  <a:lnTo>
                    <a:pt x="155653" y="270342"/>
                  </a:lnTo>
                  <a:lnTo>
                    <a:pt x="164201" y="299817"/>
                  </a:lnTo>
                  <a:lnTo>
                    <a:pt x="176236" y="325133"/>
                  </a:lnTo>
                  <a:lnTo>
                    <a:pt x="185775" y="333028"/>
                  </a:lnTo>
                  <a:lnTo>
                    <a:pt x="197635" y="338513"/>
                  </a:lnTo>
                  <a:lnTo>
                    <a:pt x="208550" y="340950"/>
                  </a:lnTo>
                  <a:lnTo>
                    <a:pt x="228261" y="338277"/>
                  </a:lnTo>
                  <a:lnTo>
                    <a:pt x="263760" y="323706"/>
                  </a:lnTo>
                  <a:lnTo>
                    <a:pt x="293350" y="308615"/>
                  </a:lnTo>
                  <a:lnTo>
                    <a:pt x="331431" y="278931"/>
                  </a:lnTo>
                  <a:lnTo>
                    <a:pt x="355826" y="248311"/>
                  </a:lnTo>
                  <a:lnTo>
                    <a:pt x="376885" y="214685"/>
                  </a:lnTo>
                  <a:lnTo>
                    <a:pt x="391590" y="181015"/>
                  </a:lnTo>
                  <a:lnTo>
                    <a:pt x="401311" y="146486"/>
                  </a:lnTo>
                  <a:lnTo>
                    <a:pt x="407295" y="114806"/>
                  </a:lnTo>
                  <a:lnTo>
                    <a:pt x="406810" y="86228"/>
                  </a:lnTo>
                  <a:lnTo>
                    <a:pt x="399061" y="57861"/>
                  </a:lnTo>
                  <a:lnTo>
                    <a:pt x="383294" y="35952"/>
                  </a:lnTo>
                  <a:lnTo>
                    <a:pt x="369689" y="22130"/>
                  </a:lnTo>
                  <a:lnTo>
                    <a:pt x="349033" y="9613"/>
                  </a:lnTo>
                  <a:lnTo>
                    <a:pt x="341235" y="762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544"/>
            <p:cNvSpPr/>
            <p:nvPr/>
          </p:nvSpPr>
          <p:spPr>
            <a:xfrm>
              <a:off x="7048500" y="1226820"/>
              <a:ext cx="144781" cy="76201"/>
            </a:xfrm>
            <a:custGeom>
              <a:avLst/>
              <a:gdLst/>
              <a:ahLst/>
              <a:cxnLst/>
              <a:rect l="0" t="0" r="0" b="0"/>
              <a:pathLst>
                <a:path w="144781" h="76201">
                  <a:moveTo>
                    <a:pt x="0" y="76200"/>
                  </a:moveTo>
                  <a:lnTo>
                    <a:pt x="6930" y="70116"/>
                  </a:lnTo>
                  <a:lnTo>
                    <a:pt x="40335" y="54945"/>
                  </a:lnTo>
                  <a:lnTo>
                    <a:pt x="77143" y="37413"/>
                  </a:lnTo>
                  <a:lnTo>
                    <a:pt x="112980" y="17644"/>
                  </a:lnTo>
                  <a:lnTo>
                    <a:pt x="14478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545"/>
            <p:cNvSpPr/>
            <p:nvPr/>
          </p:nvSpPr>
          <p:spPr>
            <a:xfrm>
              <a:off x="7101839" y="990600"/>
              <a:ext cx="45722" cy="396241"/>
            </a:xfrm>
            <a:custGeom>
              <a:avLst/>
              <a:gdLst/>
              <a:ahLst/>
              <a:cxnLst/>
              <a:rect l="0" t="0" r="0" b="0"/>
              <a:pathLst>
                <a:path w="45722" h="396241">
                  <a:moveTo>
                    <a:pt x="45721" y="0"/>
                  </a:moveTo>
                  <a:lnTo>
                    <a:pt x="45721" y="4045"/>
                  </a:lnTo>
                  <a:lnTo>
                    <a:pt x="43462" y="8289"/>
                  </a:lnTo>
                  <a:lnTo>
                    <a:pt x="40484" y="12997"/>
                  </a:lnTo>
                  <a:lnTo>
                    <a:pt x="39160" y="17912"/>
                  </a:lnTo>
                  <a:lnTo>
                    <a:pt x="42013" y="47075"/>
                  </a:lnTo>
                  <a:lnTo>
                    <a:pt x="38873" y="84558"/>
                  </a:lnTo>
                  <a:lnTo>
                    <a:pt x="38444" y="110394"/>
                  </a:lnTo>
                  <a:lnTo>
                    <a:pt x="38253" y="139657"/>
                  </a:lnTo>
                  <a:lnTo>
                    <a:pt x="38168" y="172418"/>
                  </a:lnTo>
                  <a:lnTo>
                    <a:pt x="35873" y="204477"/>
                  </a:lnTo>
                  <a:lnTo>
                    <a:pt x="32030" y="234812"/>
                  </a:lnTo>
                  <a:lnTo>
                    <a:pt x="27501" y="262405"/>
                  </a:lnTo>
                  <a:lnTo>
                    <a:pt x="22665" y="288780"/>
                  </a:lnTo>
                  <a:lnTo>
                    <a:pt x="15183" y="322913"/>
                  </a:lnTo>
                  <a:lnTo>
                    <a:pt x="9114" y="357202"/>
                  </a:lnTo>
                  <a:lnTo>
                    <a:pt x="236" y="394834"/>
                  </a:lnTo>
                  <a:lnTo>
                    <a:pt x="0" y="39624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546"/>
            <p:cNvSpPr/>
            <p:nvPr/>
          </p:nvSpPr>
          <p:spPr>
            <a:xfrm>
              <a:off x="6606809" y="1203960"/>
              <a:ext cx="281672" cy="189561"/>
            </a:xfrm>
            <a:custGeom>
              <a:avLst/>
              <a:gdLst/>
              <a:ahLst/>
              <a:cxnLst/>
              <a:rect l="0" t="0" r="0" b="0"/>
              <a:pathLst>
                <a:path w="281672" h="189561">
                  <a:moveTo>
                    <a:pt x="159751" y="0"/>
                  </a:moveTo>
                  <a:lnTo>
                    <a:pt x="124854" y="846"/>
                  </a:lnTo>
                  <a:lnTo>
                    <a:pt x="105102" y="6930"/>
                  </a:lnTo>
                  <a:lnTo>
                    <a:pt x="73415" y="23727"/>
                  </a:lnTo>
                  <a:lnTo>
                    <a:pt x="56185" y="34252"/>
                  </a:lnTo>
                  <a:lnTo>
                    <a:pt x="25876" y="69076"/>
                  </a:lnTo>
                  <a:lnTo>
                    <a:pt x="10111" y="91587"/>
                  </a:lnTo>
                  <a:lnTo>
                    <a:pt x="4344" y="109003"/>
                  </a:lnTo>
                  <a:lnTo>
                    <a:pt x="641" y="143733"/>
                  </a:lnTo>
                  <a:lnTo>
                    <a:pt x="0" y="163284"/>
                  </a:lnTo>
                  <a:lnTo>
                    <a:pt x="4367" y="174453"/>
                  </a:lnTo>
                  <a:lnTo>
                    <a:pt x="7901" y="179802"/>
                  </a:lnTo>
                  <a:lnTo>
                    <a:pt x="11951" y="183368"/>
                  </a:lnTo>
                  <a:lnTo>
                    <a:pt x="20966" y="187330"/>
                  </a:lnTo>
                  <a:lnTo>
                    <a:pt x="39607" y="189560"/>
                  </a:lnTo>
                  <a:lnTo>
                    <a:pt x="61217" y="186176"/>
                  </a:lnTo>
                  <a:lnTo>
                    <a:pt x="98859" y="166736"/>
                  </a:lnTo>
                  <a:lnTo>
                    <a:pt x="135206" y="141274"/>
                  </a:lnTo>
                  <a:lnTo>
                    <a:pt x="157826" y="106218"/>
                  </a:lnTo>
                  <a:lnTo>
                    <a:pt x="164542" y="87728"/>
                  </a:lnTo>
                  <a:lnTo>
                    <a:pt x="163856" y="76808"/>
                  </a:lnTo>
                  <a:lnTo>
                    <a:pt x="160561" y="64090"/>
                  </a:lnTo>
                  <a:lnTo>
                    <a:pt x="160291" y="63893"/>
                  </a:lnTo>
                  <a:lnTo>
                    <a:pt x="159857" y="69661"/>
                  </a:lnTo>
                  <a:lnTo>
                    <a:pt x="159753" y="106906"/>
                  </a:lnTo>
                  <a:lnTo>
                    <a:pt x="159752" y="111910"/>
                  </a:lnTo>
                  <a:lnTo>
                    <a:pt x="167841" y="131089"/>
                  </a:lnTo>
                  <a:lnTo>
                    <a:pt x="180962" y="148814"/>
                  </a:lnTo>
                  <a:lnTo>
                    <a:pt x="200566" y="163889"/>
                  </a:lnTo>
                  <a:lnTo>
                    <a:pt x="210629" y="169642"/>
                  </a:lnTo>
                  <a:lnTo>
                    <a:pt x="223003" y="170505"/>
                  </a:lnTo>
                  <a:lnTo>
                    <a:pt x="247598" y="164160"/>
                  </a:lnTo>
                  <a:lnTo>
                    <a:pt x="271654" y="152276"/>
                  </a:lnTo>
                  <a:lnTo>
                    <a:pt x="281671" y="14478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547"/>
            <p:cNvSpPr/>
            <p:nvPr/>
          </p:nvSpPr>
          <p:spPr>
            <a:xfrm>
              <a:off x="6294119" y="999685"/>
              <a:ext cx="373382" cy="400881"/>
            </a:xfrm>
            <a:custGeom>
              <a:avLst/>
              <a:gdLst/>
              <a:ahLst/>
              <a:cxnLst/>
              <a:rect l="0" t="0" r="0" b="0"/>
              <a:pathLst>
                <a:path w="373382" h="400881">
                  <a:moveTo>
                    <a:pt x="373381" y="21394"/>
                  </a:moveTo>
                  <a:lnTo>
                    <a:pt x="362775" y="10788"/>
                  </a:lnTo>
                  <a:lnTo>
                    <a:pt x="347378" y="3482"/>
                  </a:lnTo>
                  <a:lnTo>
                    <a:pt x="322684" y="0"/>
                  </a:lnTo>
                  <a:lnTo>
                    <a:pt x="293919" y="3014"/>
                  </a:lnTo>
                  <a:lnTo>
                    <a:pt x="259901" y="9269"/>
                  </a:lnTo>
                  <a:lnTo>
                    <a:pt x="223011" y="24575"/>
                  </a:lnTo>
                  <a:lnTo>
                    <a:pt x="185270" y="41152"/>
                  </a:lnTo>
                  <a:lnTo>
                    <a:pt x="147276" y="60833"/>
                  </a:lnTo>
                  <a:lnTo>
                    <a:pt x="121343" y="82751"/>
                  </a:lnTo>
                  <a:lnTo>
                    <a:pt x="102934" y="105332"/>
                  </a:lnTo>
                  <a:lnTo>
                    <a:pt x="96549" y="120507"/>
                  </a:lnTo>
                  <a:lnTo>
                    <a:pt x="94557" y="136564"/>
                  </a:lnTo>
                  <a:lnTo>
                    <a:pt x="96494" y="154990"/>
                  </a:lnTo>
                  <a:lnTo>
                    <a:pt x="102435" y="169953"/>
                  </a:lnTo>
                  <a:lnTo>
                    <a:pt x="130988" y="204772"/>
                  </a:lnTo>
                  <a:lnTo>
                    <a:pt x="162564" y="234853"/>
                  </a:lnTo>
                  <a:lnTo>
                    <a:pt x="191254" y="255386"/>
                  </a:lnTo>
                  <a:lnTo>
                    <a:pt x="227244" y="281539"/>
                  </a:lnTo>
                  <a:lnTo>
                    <a:pt x="257119" y="305928"/>
                  </a:lnTo>
                  <a:lnTo>
                    <a:pt x="268848" y="326116"/>
                  </a:lnTo>
                  <a:lnTo>
                    <a:pt x="271887" y="337731"/>
                  </a:lnTo>
                  <a:lnTo>
                    <a:pt x="271005" y="342352"/>
                  </a:lnTo>
                  <a:lnTo>
                    <a:pt x="265510" y="349745"/>
                  </a:lnTo>
                  <a:lnTo>
                    <a:pt x="252895" y="362712"/>
                  </a:lnTo>
                  <a:lnTo>
                    <a:pt x="230342" y="373233"/>
                  </a:lnTo>
                  <a:lnTo>
                    <a:pt x="198166" y="381713"/>
                  </a:lnTo>
                  <a:lnTo>
                    <a:pt x="161821" y="389587"/>
                  </a:lnTo>
                  <a:lnTo>
                    <a:pt x="124241" y="397283"/>
                  </a:lnTo>
                  <a:lnTo>
                    <a:pt x="86296" y="400880"/>
                  </a:lnTo>
                  <a:lnTo>
                    <a:pt x="52287" y="397901"/>
                  </a:lnTo>
                  <a:lnTo>
                    <a:pt x="18231" y="394545"/>
                  </a:lnTo>
                  <a:lnTo>
                    <a:pt x="0" y="387155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548"/>
            <p:cNvSpPr/>
            <p:nvPr/>
          </p:nvSpPr>
          <p:spPr>
            <a:xfrm>
              <a:off x="5852160" y="1196339"/>
              <a:ext cx="205741" cy="228602"/>
            </a:xfrm>
            <a:custGeom>
              <a:avLst/>
              <a:gdLst/>
              <a:ahLst/>
              <a:cxnLst/>
              <a:rect l="0" t="0" r="0" b="0"/>
              <a:pathLst>
                <a:path w="205741" h="228602">
                  <a:moveTo>
                    <a:pt x="0" y="0"/>
                  </a:moveTo>
                  <a:lnTo>
                    <a:pt x="4045" y="0"/>
                  </a:lnTo>
                  <a:lnTo>
                    <a:pt x="5236" y="847"/>
                  </a:lnTo>
                  <a:lnTo>
                    <a:pt x="6031" y="2258"/>
                  </a:lnTo>
                  <a:lnTo>
                    <a:pt x="6560" y="4046"/>
                  </a:lnTo>
                  <a:lnTo>
                    <a:pt x="28856" y="41811"/>
                  </a:lnTo>
                  <a:lnTo>
                    <a:pt x="46403" y="71571"/>
                  </a:lnTo>
                  <a:lnTo>
                    <a:pt x="63420" y="99947"/>
                  </a:lnTo>
                  <a:lnTo>
                    <a:pt x="82290" y="129803"/>
                  </a:lnTo>
                  <a:lnTo>
                    <a:pt x="107883" y="166187"/>
                  </a:lnTo>
                  <a:lnTo>
                    <a:pt x="145944" y="202627"/>
                  </a:lnTo>
                  <a:lnTo>
                    <a:pt x="180775" y="220236"/>
                  </a:lnTo>
                  <a:lnTo>
                    <a:pt x="205740" y="22860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549"/>
            <p:cNvSpPr/>
            <p:nvPr/>
          </p:nvSpPr>
          <p:spPr>
            <a:xfrm>
              <a:off x="5829300" y="1150620"/>
              <a:ext cx="175261" cy="271264"/>
            </a:xfrm>
            <a:custGeom>
              <a:avLst/>
              <a:gdLst/>
              <a:ahLst/>
              <a:cxnLst/>
              <a:rect l="0" t="0" r="0" b="0"/>
              <a:pathLst>
                <a:path w="175261" h="271264">
                  <a:moveTo>
                    <a:pt x="175260" y="0"/>
                  </a:moveTo>
                  <a:lnTo>
                    <a:pt x="171215" y="0"/>
                  </a:lnTo>
                  <a:lnTo>
                    <a:pt x="170023" y="846"/>
                  </a:lnTo>
                  <a:lnTo>
                    <a:pt x="169228" y="2257"/>
                  </a:lnTo>
                  <a:lnTo>
                    <a:pt x="159490" y="34273"/>
                  </a:lnTo>
                  <a:lnTo>
                    <a:pt x="145710" y="71869"/>
                  </a:lnTo>
                  <a:lnTo>
                    <a:pt x="127558" y="109912"/>
                  </a:lnTo>
                  <a:lnTo>
                    <a:pt x="113419" y="136338"/>
                  </a:lnTo>
                  <a:lnTo>
                    <a:pt x="98668" y="162195"/>
                  </a:lnTo>
                  <a:lnTo>
                    <a:pt x="76084" y="199705"/>
                  </a:lnTo>
                  <a:lnTo>
                    <a:pt x="54152" y="230951"/>
                  </a:lnTo>
                  <a:lnTo>
                    <a:pt x="21460" y="266861"/>
                  </a:lnTo>
                  <a:lnTo>
                    <a:pt x="14335" y="271004"/>
                  </a:lnTo>
                  <a:lnTo>
                    <a:pt x="11250" y="271263"/>
                  </a:lnTo>
                  <a:lnTo>
                    <a:pt x="5564" y="269292"/>
                  </a:lnTo>
                  <a:lnTo>
                    <a:pt x="3709" y="267581"/>
                  </a:lnTo>
                  <a:lnTo>
                    <a:pt x="1648" y="263422"/>
                  </a:lnTo>
                  <a:lnTo>
                    <a:pt x="0" y="25145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50"/>
            <p:cNvSpPr/>
            <p:nvPr/>
          </p:nvSpPr>
          <p:spPr>
            <a:xfrm>
              <a:off x="5540797" y="1204565"/>
              <a:ext cx="280884" cy="248471"/>
            </a:xfrm>
            <a:custGeom>
              <a:avLst/>
              <a:gdLst/>
              <a:ahLst/>
              <a:cxnLst/>
              <a:rect l="0" t="0" r="0" b="0"/>
              <a:pathLst>
                <a:path w="280884" h="248471">
                  <a:moveTo>
                    <a:pt x="37042" y="83214"/>
                  </a:moveTo>
                  <a:lnTo>
                    <a:pt x="37042" y="101127"/>
                  </a:lnTo>
                  <a:lnTo>
                    <a:pt x="39300" y="106133"/>
                  </a:lnTo>
                  <a:lnTo>
                    <a:pt x="41087" y="108654"/>
                  </a:lnTo>
                  <a:lnTo>
                    <a:pt x="43972" y="110334"/>
                  </a:lnTo>
                  <a:lnTo>
                    <a:pt x="75684" y="117790"/>
                  </a:lnTo>
                  <a:lnTo>
                    <a:pt x="106865" y="110356"/>
                  </a:lnTo>
                  <a:lnTo>
                    <a:pt x="143887" y="98349"/>
                  </a:lnTo>
                  <a:lnTo>
                    <a:pt x="158188" y="92481"/>
                  </a:lnTo>
                  <a:lnTo>
                    <a:pt x="191691" y="65133"/>
                  </a:lnTo>
                  <a:lnTo>
                    <a:pt x="206290" y="49259"/>
                  </a:lnTo>
                  <a:lnTo>
                    <a:pt x="215507" y="29691"/>
                  </a:lnTo>
                  <a:lnTo>
                    <a:pt x="219341" y="6290"/>
                  </a:lnTo>
                  <a:lnTo>
                    <a:pt x="217842" y="3992"/>
                  </a:lnTo>
                  <a:lnTo>
                    <a:pt x="215148" y="2459"/>
                  </a:lnTo>
                  <a:lnTo>
                    <a:pt x="201010" y="303"/>
                  </a:lnTo>
                  <a:lnTo>
                    <a:pt x="194614" y="0"/>
                  </a:lnTo>
                  <a:lnTo>
                    <a:pt x="180735" y="4179"/>
                  </a:lnTo>
                  <a:lnTo>
                    <a:pt x="147082" y="20660"/>
                  </a:lnTo>
                  <a:lnTo>
                    <a:pt x="113768" y="39280"/>
                  </a:lnTo>
                  <a:lnTo>
                    <a:pt x="75905" y="70020"/>
                  </a:lnTo>
                  <a:lnTo>
                    <a:pt x="47523" y="102259"/>
                  </a:lnTo>
                  <a:lnTo>
                    <a:pt x="23497" y="134483"/>
                  </a:lnTo>
                  <a:lnTo>
                    <a:pt x="6970" y="168773"/>
                  </a:lnTo>
                  <a:lnTo>
                    <a:pt x="528" y="203973"/>
                  </a:lnTo>
                  <a:lnTo>
                    <a:pt x="0" y="211980"/>
                  </a:lnTo>
                  <a:lnTo>
                    <a:pt x="2187" y="218165"/>
                  </a:lnTo>
                  <a:lnTo>
                    <a:pt x="11392" y="227295"/>
                  </a:lnTo>
                  <a:lnTo>
                    <a:pt x="38843" y="240055"/>
                  </a:lnTo>
                  <a:lnTo>
                    <a:pt x="76000" y="248470"/>
                  </a:lnTo>
                  <a:lnTo>
                    <a:pt x="105877" y="247890"/>
                  </a:lnTo>
                  <a:lnTo>
                    <a:pt x="138436" y="242356"/>
                  </a:lnTo>
                  <a:lnTo>
                    <a:pt x="172636" y="233096"/>
                  </a:lnTo>
                  <a:lnTo>
                    <a:pt x="204218" y="219628"/>
                  </a:lnTo>
                  <a:lnTo>
                    <a:pt x="235025" y="207171"/>
                  </a:lnTo>
                  <a:lnTo>
                    <a:pt x="272084" y="193549"/>
                  </a:lnTo>
                  <a:lnTo>
                    <a:pt x="280883" y="18989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116"/>
          <p:cNvGrpSpPr/>
          <p:nvPr/>
        </p:nvGrpSpPr>
        <p:grpSpPr>
          <a:xfrm>
            <a:off x="7284759" y="2209800"/>
            <a:ext cx="1828761" cy="471847"/>
            <a:chOff x="7284759" y="2209800"/>
            <a:chExt cx="1828761" cy="471847"/>
          </a:xfrm>
        </p:grpSpPr>
        <p:sp>
          <p:nvSpPr>
            <p:cNvPr id="23" name="SMARTInkShape-551"/>
            <p:cNvSpPr/>
            <p:nvPr/>
          </p:nvSpPr>
          <p:spPr>
            <a:xfrm>
              <a:off x="8916458" y="2286000"/>
              <a:ext cx="197062" cy="22860"/>
            </a:xfrm>
            <a:custGeom>
              <a:avLst/>
              <a:gdLst/>
              <a:ahLst/>
              <a:cxnLst/>
              <a:rect l="0" t="0" r="0" b="0"/>
              <a:pathLst>
                <a:path w="197062" h="22860">
                  <a:moveTo>
                    <a:pt x="6561" y="22859"/>
                  </a:moveTo>
                  <a:lnTo>
                    <a:pt x="2516" y="22859"/>
                  </a:lnTo>
                  <a:lnTo>
                    <a:pt x="1324" y="22013"/>
                  </a:lnTo>
                  <a:lnTo>
                    <a:pt x="530" y="20602"/>
                  </a:lnTo>
                  <a:lnTo>
                    <a:pt x="0" y="18814"/>
                  </a:lnTo>
                  <a:lnTo>
                    <a:pt x="494" y="17623"/>
                  </a:lnTo>
                  <a:lnTo>
                    <a:pt x="1670" y="16828"/>
                  </a:lnTo>
                  <a:lnTo>
                    <a:pt x="24967" y="9348"/>
                  </a:lnTo>
                  <a:lnTo>
                    <a:pt x="56952" y="3916"/>
                  </a:lnTo>
                  <a:lnTo>
                    <a:pt x="89978" y="1160"/>
                  </a:lnTo>
                  <a:lnTo>
                    <a:pt x="122529" y="343"/>
                  </a:lnTo>
                  <a:lnTo>
                    <a:pt x="157668" y="101"/>
                  </a:lnTo>
                  <a:lnTo>
                    <a:pt x="197061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552"/>
            <p:cNvSpPr/>
            <p:nvPr/>
          </p:nvSpPr>
          <p:spPr>
            <a:xfrm>
              <a:off x="8968739" y="2209800"/>
              <a:ext cx="38101" cy="205741"/>
            </a:xfrm>
            <a:custGeom>
              <a:avLst/>
              <a:gdLst/>
              <a:ahLst/>
              <a:cxnLst/>
              <a:rect l="0" t="0" r="0" b="0"/>
              <a:pathLst>
                <a:path w="38101" h="205741">
                  <a:moveTo>
                    <a:pt x="38100" y="0"/>
                  </a:moveTo>
                  <a:lnTo>
                    <a:pt x="34055" y="4045"/>
                  </a:lnTo>
                  <a:lnTo>
                    <a:pt x="32068" y="8288"/>
                  </a:lnTo>
                  <a:lnTo>
                    <a:pt x="29696" y="42656"/>
                  </a:lnTo>
                  <a:lnTo>
                    <a:pt x="24461" y="79859"/>
                  </a:lnTo>
                  <a:lnTo>
                    <a:pt x="21077" y="113126"/>
                  </a:lnTo>
                  <a:lnTo>
                    <a:pt x="16393" y="150663"/>
                  </a:lnTo>
                  <a:lnTo>
                    <a:pt x="9385" y="180843"/>
                  </a:lnTo>
                  <a:lnTo>
                    <a:pt x="0" y="20574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553"/>
            <p:cNvSpPr/>
            <p:nvPr/>
          </p:nvSpPr>
          <p:spPr>
            <a:xfrm>
              <a:off x="8862060" y="2278379"/>
              <a:ext cx="30480" cy="174764"/>
            </a:xfrm>
            <a:custGeom>
              <a:avLst/>
              <a:gdLst/>
              <a:ahLst/>
              <a:cxnLst/>
              <a:rect l="0" t="0" r="0" b="0"/>
              <a:pathLst>
                <a:path w="30480" h="174764">
                  <a:moveTo>
                    <a:pt x="30479" y="0"/>
                  </a:moveTo>
                  <a:lnTo>
                    <a:pt x="26434" y="0"/>
                  </a:lnTo>
                  <a:lnTo>
                    <a:pt x="25242" y="1694"/>
                  </a:lnTo>
                  <a:lnTo>
                    <a:pt x="23330" y="16578"/>
                  </a:lnTo>
                  <a:lnTo>
                    <a:pt x="22222" y="25995"/>
                  </a:lnTo>
                  <a:lnTo>
                    <a:pt x="15117" y="62863"/>
                  </a:lnTo>
                  <a:lnTo>
                    <a:pt x="9351" y="97680"/>
                  </a:lnTo>
                  <a:lnTo>
                    <a:pt x="3916" y="129268"/>
                  </a:lnTo>
                  <a:lnTo>
                    <a:pt x="153" y="166763"/>
                  </a:lnTo>
                  <a:lnTo>
                    <a:pt x="9" y="174763"/>
                  </a:lnTo>
                  <a:lnTo>
                    <a:pt x="0" y="16764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554"/>
            <p:cNvSpPr/>
            <p:nvPr/>
          </p:nvSpPr>
          <p:spPr>
            <a:xfrm>
              <a:off x="8672137" y="2385087"/>
              <a:ext cx="144203" cy="83724"/>
            </a:xfrm>
            <a:custGeom>
              <a:avLst/>
              <a:gdLst/>
              <a:ahLst/>
              <a:cxnLst/>
              <a:rect l="0" t="0" r="0" b="0"/>
              <a:pathLst>
                <a:path w="144203" h="83724">
                  <a:moveTo>
                    <a:pt x="98482" y="7592"/>
                  </a:moveTo>
                  <a:lnTo>
                    <a:pt x="98482" y="1032"/>
                  </a:lnTo>
                  <a:lnTo>
                    <a:pt x="73264" y="0"/>
                  </a:lnTo>
                  <a:lnTo>
                    <a:pt x="47253" y="10581"/>
                  </a:lnTo>
                  <a:lnTo>
                    <a:pt x="17165" y="36018"/>
                  </a:lnTo>
                  <a:lnTo>
                    <a:pt x="5996" y="50917"/>
                  </a:lnTo>
                  <a:lnTo>
                    <a:pt x="1370" y="62010"/>
                  </a:lnTo>
                  <a:lnTo>
                    <a:pt x="0" y="74704"/>
                  </a:lnTo>
                  <a:lnTo>
                    <a:pt x="654" y="77734"/>
                  </a:lnTo>
                  <a:lnTo>
                    <a:pt x="1937" y="79753"/>
                  </a:lnTo>
                  <a:lnTo>
                    <a:pt x="3638" y="81100"/>
                  </a:lnTo>
                  <a:lnTo>
                    <a:pt x="7787" y="82596"/>
                  </a:lnTo>
                  <a:lnTo>
                    <a:pt x="31427" y="83723"/>
                  </a:lnTo>
                  <a:lnTo>
                    <a:pt x="37071" y="81503"/>
                  </a:lnTo>
                  <a:lnTo>
                    <a:pt x="61837" y="65879"/>
                  </a:lnTo>
                  <a:lnTo>
                    <a:pt x="87457" y="33199"/>
                  </a:lnTo>
                  <a:lnTo>
                    <a:pt x="90414" y="24365"/>
                  </a:lnTo>
                  <a:lnTo>
                    <a:pt x="91410" y="23854"/>
                  </a:lnTo>
                  <a:lnTo>
                    <a:pt x="94775" y="23287"/>
                  </a:lnTo>
                  <a:lnTo>
                    <a:pt x="96010" y="23982"/>
                  </a:lnTo>
                  <a:lnTo>
                    <a:pt x="96835" y="25292"/>
                  </a:lnTo>
                  <a:lnTo>
                    <a:pt x="98265" y="30620"/>
                  </a:lnTo>
                  <a:lnTo>
                    <a:pt x="98386" y="34196"/>
                  </a:lnTo>
                  <a:lnTo>
                    <a:pt x="102499" y="45014"/>
                  </a:lnTo>
                  <a:lnTo>
                    <a:pt x="111660" y="60509"/>
                  </a:lnTo>
                  <a:lnTo>
                    <a:pt x="112347" y="63190"/>
                  </a:lnTo>
                  <a:lnTo>
                    <a:pt x="113653" y="64977"/>
                  </a:lnTo>
                  <a:lnTo>
                    <a:pt x="115369" y="66169"/>
                  </a:lnTo>
                  <a:lnTo>
                    <a:pt x="119534" y="68340"/>
                  </a:lnTo>
                  <a:lnTo>
                    <a:pt x="126639" y="73476"/>
                  </a:lnTo>
                  <a:lnTo>
                    <a:pt x="134107" y="75373"/>
                  </a:lnTo>
                  <a:lnTo>
                    <a:pt x="144202" y="7617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555"/>
            <p:cNvSpPr/>
            <p:nvPr/>
          </p:nvSpPr>
          <p:spPr>
            <a:xfrm>
              <a:off x="8498190" y="2346959"/>
              <a:ext cx="133384" cy="167507"/>
            </a:xfrm>
            <a:custGeom>
              <a:avLst/>
              <a:gdLst/>
              <a:ahLst/>
              <a:cxnLst/>
              <a:rect l="0" t="0" r="0" b="0"/>
              <a:pathLst>
                <a:path w="133384" h="167507">
                  <a:moveTo>
                    <a:pt x="97170" y="0"/>
                  </a:moveTo>
                  <a:lnTo>
                    <a:pt x="89079" y="0"/>
                  </a:lnTo>
                  <a:lnTo>
                    <a:pt x="82850" y="2258"/>
                  </a:lnTo>
                  <a:lnTo>
                    <a:pt x="63861" y="10606"/>
                  </a:lnTo>
                  <a:lnTo>
                    <a:pt x="37344" y="16019"/>
                  </a:lnTo>
                  <a:lnTo>
                    <a:pt x="4491" y="40423"/>
                  </a:lnTo>
                  <a:lnTo>
                    <a:pt x="945" y="45624"/>
                  </a:lnTo>
                  <a:lnTo>
                    <a:pt x="0" y="48196"/>
                  </a:lnTo>
                  <a:lnTo>
                    <a:pt x="216" y="49911"/>
                  </a:lnTo>
                  <a:lnTo>
                    <a:pt x="1208" y="51054"/>
                  </a:lnTo>
                  <a:lnTo>
                    <a:pt x="4566" y="53171"/>
                  </a:lnTo>
                  <a:lnTo>
                    <a:pt x="16070" y="63813"/>
                  </a:lnTo>
                  <a:lnTo>
                    <a:pt x="23308" y="66461"/>
                  </a:lnTo>
                  <a:lnTo>
                    <a:pt x="36902" y="70210"/>
                  </a:lnTo>
                  <a:lnTo>
                    <a:pt x="66750" y="81706"/>
                  </a:lnTo>
                  <a:lnTo>
                    <a:pt x="77723" y="84574"/>
                  </a:lnTo>
                  <a:lnTo>
                    <a:pt x="104769" y="100864"/>
                  </a:lnTo>
                  <a:lnTo>
                    <a:pt x="128905" y="123337"/>
                  </a:lnTo>
                  <a:lnTo>
                    <a:pt x="132441" y="131299"/>
                  </a:lnTo>
                  <a:lnTo>
                    <a:pt x="133383" y="135793"/>
                  </a:lnTo>
                  <a:lnTo>
                    <a:pt x="133166" y="139635"/>
                  </a:lnTo>
                  <a:lnTo>
                    <a:pt x="130666" y="146163"/>
                  </a:lnTo>
                  <a:lnTo>
                    <a:pt x="124499" y="154597"/>
                  </a:lnTo>
                  <a:lnTo>
                    <a:pt x="113264" y="162459"/>
                  </a:lnTo>
                  <a:lnTo>
                    <a:pt x="95165" y="166105"/>
                  </a:lnTo>
                  <a:lnTo>
                    <a:pt x="61879" y="167506"/>
                  </a:lnTo>
                  <a:lnTo>
                    <a:pt x="26912" y="160719"/>
                  </a:lnTo>
                  <a:lnTo>
                    <a:pt x="19942" y="160331"/>
                  </a:lnTo>
                  <a:lnTo>
                    <a:pt x="14022" y="157901"/>
                  </a:lnTo>
                  <a:lnTo>
                    <a:pt x="5729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556"/>
            <p:cNvSpPr/>
            <p:nvPr/>
          </p:nvSpPr>
          <p:spPr>
            <a:xfrm>
              <a:off x="8252471" y="2308859"/>
              <a:ext cx="45710" cy="320042"/>
            </a:xfrm>
            <a:custGeom>
              <a:avLst/>
              <a:gdLst/>
              <a:ahLst/>
              <a:cxnLst/>
              <a:rect l="0" t="0" r="0" b="0"/>
              <a:pathLst>
                <a:path w="45710" h="320042">
                  <a:moveTo>
                    <a:pt x="45709" y="0"/>
                  </a:moveTo>
                  <a:lnTo>
                    <a:pt x="41663" y="0"/>
                  </a:lnTo>
                  <a:lnTo>
                    <a:pt x="40472" y="847"/>
                  </a:lnTo>
                  <a:lnTo>
                    <a:pt x="39677" y="2258"/>
                  </a:lnTo>
                  <a:lnTo>
                    <a:pt x="39147" y="4046"/>
                  </a:lnTo>
                  <a:lnTo>
                    <a:pt x="34358" y="10606"/>
                  </a:lnTo>
                  <a:lnTo>
                    <a:pt x="28723" y="41755"/>
                  </a:lnTo>
                  <a:lnTo>
                    <a:pt x="22332" y="71921"/>
                  </a:lnTo>
                  <a:lnTo>
                    <a:pt x="17333" y="107670"/>
                  </a:lnTo>
                  <a:lnTo>
                    <a:pt x="13594" y="145074"/>
                  </a:lnTo>
                  <a:lnTo>
                    <a:pt x="7124" y="180710"/>
                  </a:lnTo>
                  <a:lnTo>
                    <a:pt x="2102" y="212717"/>
                  </a:lnTo>
                  <a:lnTo>
                    <a:pt x="406" y="249828"/>
                  </a:lnTo>
                  <a:lnTo>
                    <a:pt x="44" y="287087"/>
                  </a:lnTo>
                  <a:lnTo>
                    <a:pt x="0" y="305347"/>
                  </a:lnTo>
                  <a:lnTo>
                    <a:pt x="2251" y="311534"/>
                  </a:lnTo>
                  <a:lnTo>
                    <a:pt x="7609" y="32004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557"/>
            <p:cNvSpPr/>
            <p:nvPr/>
          </p:nvSpPr>
          <p:spPr>
            <a:xfrm>
              <a:off x="7972159" y="2362200"/>
              <a:ext cx="150761" cy="242109"/>
            </a:xfrm>
            <a:custGeom>
              <a:avLst/>
              <a:gdLst/>
              <a:ahLst/>
              <a:cxnLst/>
              <a:rect l="0" t="0" r="0" b="0"/>
              <a:pathLst>
                <a:path w="150761" h="242109">
                  <a:moveTo>
                    <a:pt x="150760" y="0"/>
                  </a:moveTo>
                  <a:lnTo>
                    <a:pt x="116711" y="0"/>
                  </a:lnTo>
                  <a:lnTo>
                    <a:pt x="107123" y="0"/>
                  </a:lnTo>
                  <a:lnTo>
                    <a:pt x="97217" y="4515"/>
                  </a:lnTo>
                  <a:lnTo>
                    <a:pt x="60891" y="33134"/>
                  </a:lnTo>
                  <a:lnTo>
                    <a:pt x="34127" y="69776"/>
                  </a:lnTo>
                  <a:lnTo>
                    <a:pt x="15899" y="107417"/>
                  </a:lnTo>
                  <a:lnTo>
                    <a:pt x="6662" y="137378"/>
                  </a:lnTo>
                  <a:lnTo>
                    <a:pt x="0" y="173798"/>
                  </a:lnTo>
                  <a:lnTo>
                    <a:pt x="2892" y="193641"/>
                  </a:lnTo>
                  <a:lnTo>
                    <a:pt x="9110" y="210245"/>
                  </a:lnTo>
                  <a:lnTo>
                    <a:pt x="24405" y="225889"/>
                  </a:lnTo>
                  <a:lnTo>
                    <a:pt x="35618" y="231628"/>
                  </a:lnTo>
                  <a:lnTo>
                    <a:pt x="67833" y="240852"/>
                  </a:lnTo>
                  <a:lnTo>
                    <a:pt x="90065" y="242108"/>
                  </a:lnTo>
                  <a:lnTo>
                    <a:pt x="127901" y="23621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558"/>
            <p:cNvSpPr/>
            <p:nvPr/>
          </p:nvSpPr>
          <p:spPr>
            <a:xfrm>
              <a:off x="7711925" y="2484534"/>
              <a:ext cx="205256" cy="151986"/>
            </a:xfrm>
            <a:custGeom>
              <a:avLst/>
              <a:gdLst/>
              <a:ahLst/>
              <a:cxnLst/>
              <a:rect l="0" t="0" r="0" b="0"/>
              <a:pathLst>
                <a:path w="205256" h="151986">
                  <a:moveTo>
                    <a:pt x="121435" y="22446"/>
                  </a:moveTo>
                  <a:lnTo>
                    <a:pt x="107093" y="8951"/>
                  </a:lnTo>
                  <a:lnTo>
                    <a:pt x="94796" y="2737"/>
                  </a:lnTo>
                  <a:lnTo>
                    <a:pt x="70472" y="0"/>
                  </a:lnTo>
                  <a:lnTo>
                    <a:pt x="60402" y="4286"/>
                  </a:lnTo>
                  <a:lnTo>
                    <a:pt x="24910" y="35421"/>
                  </a:lnTo>
                  <a:lnTo>
                    <a:pt x="13718" y="54512"/>
                  </a:lnTo>
                  <a:lnTo>
                    <a:pt x="3198" y="88956"/>
                  </a:lnTo>
                  <a:lnTo>
                    <a:pt x="0" y="124808"/>
                  </a:lnTo>
                  <a:lnTo>
                    <a:pt x="1987" y="133698"/>
                  </a:lnTo>
                  <a:lnTo>
                    <a:pt x="3703" y="137254"/>
                  </a:lnTo>
                  <a:lnTo>
                    <a:pt x="10126" y="143462"/>
                  </a:lnTo>
                  <a:lnTo>
                    <a:pt x="14208" y="146303"/>
                  </a:lnTo>
                  <a:lnTo>
                    <a:pt x="17777" y="147351"/>
                  </a:lnTo>
                  <a:lnTo>
                    <a:pt x="21003" y="147202"/>
                  </a:lnTo>
                  <a:lnTo>
                    <a:pt x="28538" y="145626"/>
                  </a:lnTo>
                  <a:lnTo>
                    <a:pt x="51815" y="142357"/>
                  </a:lnTo>
                  <a:lnTo>
                    <a:pt x="62552" y="137546"/>
                  </a:lnTo>
                  <a:lnTo>
                    <a:pt x="88353" y="115862"/>
                  </a:lnTo>
                  <a:lnTo>
                    <a:pt x="113614" y="78021"/>
                  </a:lnTo>
                  <a:lnTo>
                    <a:pt x="117959" y="71699"/>
                  </a:lnTo>
                  <a:lnTo>
                    <a:pt x="123006" y="60742"/>
                  </a:lnTo>
                  <a:lnTo>
                    <a:pt x="125022" y="58136"/>
                  </a:lnTo>
                  <a:lnTo>
                    <a:pt x="126366" y="57246"/>
                  </a:lnTo>
                  <a:lnTo>
                    <a:pt x="127262" y="57499"/>
                  </a:lnTo>
                  <a:lnTo>
                    <a:pt x="127860" y="58515"/>
                  </a:lnTo>
                  <a:lnTo>
                    <a:pt x="128897" y="68567"/>
                  </a:lnTo>
                  <a:lnTo>
                    <a:pt x="129881" y="87002"/>
                  </a:lnTo>
                  <a:lnTo>
                    <a:pt x="144491" y="121567"/>
                  </a:lnTo>
                  <a:lnTo>
                    <a:pt x="154230" y="136764"/>
                  </a:lnTo>
                  <a:lnTo>
                    <a:pt x="162257" y="145220"/>
                  </a:lnTo>
                  <a:lnTo>
                    <a:pt x="168646" y="148979"/>
                  </a:lnTo>
                  <a:lnTo>
                    <a:pt x="205255" y="151985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559"/>
            <p:cNvSpPr/>
            <p:nvPr/>
          </p:nvSpPr>
          <p:spPr>
            <a:xfrm>
              <a:off x="7284759" y="2301240"/>
              <a:ext cx="386069" cy="380407"/>
            </a:xfrm>
            <a:custGeom>
              <a:avLst/>
              <a:gdLst/>
              <a:ahLst/>
              <a:cxnLst/>
              <a:rect l="0" t="0" r="0" b="0"/>
              <a:pathLst>
                <a:path w="386069" h="380407">
                  <a:moveTo>
                    <a:pt x="68541" y="106680"/>
                  </a:moveTo>
                  <a:lnTo>
                    <a:pt x="64496" y="110725"/>
                  </a:lnTo>
                  <a:lnTo>
                    <a:pt x="62509" y="114968"/>
                  </a:lnTo>
                  <a:lnTo>
                    <a:pt x="54452" y="146770"/>
                  </a:lnTo>
                  <a:lnTo>
                    <a:pt x="52682" y="176499"/>
                  </a:lnTo>
                  <a:lnTo>
                    <a:pt x="47284" y="205166"/>
                  </a:lnTo>
                  <a:lnTo>
                    <a:pt x="39476" y="240095"/>
                  </a:lnTo>
                  <a:lnTo>
                    <a:pt x="27662" y="276409"/>
                  </a:lnTo>
                  <a:lnTo>
                    <a:pt x="18422" y="308146"/>
                  </a:lnTo>
                  <a:lnTo>
                    <a:pt x="5130" y="345911"/>
                  </a:lnTo>
                  <a:lnTo>
                    <a:pt x="0" y="380406"/>
                  </a:lnTo>
                  <a:lnTo>
                    <a:pt x="5206" y="368715"/>
                  </a:lnTo>
                  <a:lnTo>
                    <a:pt x="11313" y="337069"/>
                  </a:lnTo>
                  <a:lnTo>
                    <a:pt x="14048" y="308904"/>
                  </a:lnTo>
                  <a:lnTo>
                    <a:pt x="22949" y="275065"/>
                  </a:lnTo>
                  <a:lnTo>
                    <a:pt x="28220" y="238228"/>
                  </a:lnTo>
                  <a:lnTo>
                    <a:pt x="33828" y="200502"/>
                  </a:lnTo>
                  <a:lnTo>
                    <a:pt x="40851" y="166558"/>
                  </a:lnTo>
                  <a:lnTo>
                    <a:pt x="48294" y="131006"/>
                  </a:lnTo>
                  <a:lnTo>
                    <a:pt x="53158" y="93234"/>
                  </a:lnTo>
                  <a:lnTo>
                    <a:pt x="59731" y="57621"/>
                  </a:lnTo>
                  <a:lnTo>
                    <a:pt x="60890" y="31417"/>
                  </a:lnTo>
                  <a:lnTo>
                    <a:pt x="60919" y="62532"/>
                  </a:lnTo>
                  <a:lnTo>
                    <a:pt x="60921" y="95795"/>
                  </a:lnTo>
                  <a:lnTo>
                    <a:pt x="64966" y="129043"/>
                  </a:lnTo>
                  <a:lnTo>
                    <a:pt x="67482" y="161660"/>
                  </a:lnTo>
                  <a:lnTo>
                    <a:pt x="76317" y="196818"/>
                  </a:lnTo>
                  <a:lnTo>
                    <a:pt x="89659" y="230001"/>
                  </a:lnTo>
                  <a:lnTo>
                    <a:pt x="104337" y="257237"/>
                  </a:lnTo>
                  <a:lnTo>
                    <a:pt x="127501" y="277348"/>
                  </a:lnTo>
                  <a:lnTo>
                    <a:pt x="159585" y="299314"/>
                  </a:lnTo>
                  <a:lnTo>
                    <a:pt x="183570" y="313146"/>
                  </a:lnTo>
                  <a:lnTo>
                    <a:pt x="219328" y="318678"/>
                  </a:lnTo>
                  <a:lnTo>
                    <a:pt x="243323" y="317378"/>
                  </a:lnTo>
                  <a:lnTo>
                    <a:pt x="278232" y="309354"/>
                  </a:lnTo>
                  <a:lnTo>
                    <a:pt x="293252" y="300050"/>
                  </a:lnTo>
                  <a:lnTo>
                    <a:pt x="328112" y="265227"/>
                  </a:lnTo>
                  <a:lnTo>
                    <a:pt x="355940" y="227807"/>
                  </a:lnTo>
                  <a:lnTo>
                    <a:pt x="370442" y="197884"/>
                  </a:lnTo>
                  <a:lnTo>
                    <a:pt x="380101" y="165312"/>
                  </a:lnTo>
                  <a:lnTo>
                    <a:pt x="386068" y="128850"/>
                  </a:lnTo>
                  <a:lnTo>
                    <a:pt x="385579" y="93493"/>
                  </a:lnTo>
                  <a:lnTo>
                    <a:pt x="382329" y="63826"/>
                  </a:lnTo>
                  <a:lnTo>
                    <a:pt x="377185" y="31046"/>
                  </a:lnTo>
                  <a:lnTo>
                    <a:pt x="370534" y="20007"/>
                  </a:lnTo>
                  <a:lnTo>
                    <a:pt x="353655" y="4014"/>
                  </a:lnTo>
                  <a:lnTo>
                    <a:pt x="348223" y="1784"/>
                  </a:lnTo>
                  <a:lnTo>
                    <a:pt x="335241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117"/>
          <p:cNvGrpSpPr/>
          <p:nvPr/>
        </p:nvGrpSpPr>
        <p:grpSpPr>
          <a:xfrm>
            <a:off x="8214360" y="2811780"/>
            <a:ext cx="1295401" cy="410981"/>
            <a:chOff x="8214360" y="2811780"/>
            <a:chExt cx="1295401" cy="410981"/>
          </a:xfrm>
        </p:grpSpPr>
        <p:sp>
          <p:nvSpPr>
            <p:cNvPr id="33" name="SMARTInkShape-560"/>
            <p:cNvSpPr/>
            <p:nvPr/>
          </p:nvSpPr>
          <p:spPr>
            <a:xfrm>
              <a:off x="8214360" y="2865119"/>
              <a:ext cx="30480" cy="304801"/>
            </a:xfrm>
            <a:custGeom>
              <a:avLst/>
              <a:gdLst/>
              <a:ahLst/>
              <a:cxnLst/>
              <a:rect l="0" t="0" r="0" b="0"/>
              <a:pathLst>
                <a:path w="30480" h="304801">
                  <a:moveTo>
                    <a:pt x="30479" y="0"/>
                  </a:moveTo>
                  <a:lnTo>
                    <a:pt x="30479" y="32564"/>
                  </a:lnTo>
                  <a:lnTo>
                    <a:pt x="29632" y="67456"/>
                  </a:lnTo>
                  <a:lnTo>
                    <a:pt x="24396" y="98633"/>
                  </a:lnTo>
                  <a:lnTo>
                    <a:pt x="19873" y="125117"/>
                  </a:lnTo>
                  <a:lnTo>
                    <a:pt x="17299" y="151563"/>
                  </a:lnTo>
                  <a:lnTo>
                    <a:pt x="15308" y="177429"/>
                  </a:lnTo>
                  <a:lnTo>
                    <a:pt x="9427" y="214944"/>
                  </a:lnTo>
                  <a:lnTo>
                    <a:pt x="3169" y="247038"/>
                  </a:lnTo>
                  <a:lnTo>
                    <a:pt x="416" y="284933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561"/>
            <p:cNvSpPr/>
            <p:nvPr/>
          </p:nvSpPr>
          <p:spPr>
            <a:xfrm>
              <a:off x="8305800" y="2811780"/>
              <a:ext cx="53340" cy="335280"/>
            </a:xfrm>
            <a:custGeom>
              <a:avLst/>
              <a:gdLst/>
              <a:ahLst/>
              <a:cxnLst/>
              <a:rect l="0" t="0" r="0" b="0"/>
              <a:pathLst>
                <a:path w="53340" h="335280">
                  <a:moveTo>
                    <a:pt x="53339" y="0"/>
                  </a:moveTo>
                  <a:lnTo>
                    <a:pt x="53339" y="4045"/>
                  </a:lnTo>
                  <a:lnTo>
                    <a:pt x="46779" y="32563"/>
                  </a:lnTo>
                  <a:lnTo>
                    <a:pt x="45082" y="63064"/>
                  </a:lnTo>
                  <a:lnTo>
                    <a:pt x="39698" y="96108"/>
                  </a:lnTo>
                  <a:lnTo>
                    <a:pt x="32740" y="133557"/>
                  </a:lnTo>
                  <a:lnTo>
                    <a:pt x="27815" y="161805"/>
                  </a:lnTo>
                  <a:lnTo>
                    <a:pt x="22804" y="191293"/>
                  </a:lnTo>
                  <a:lnTo>
                    <a:pt x="17755" y="219639"/>
                  </a:lnTo>
                  <a:lnTo>
                    <a:pt x="10999" y="254637"/>
                  </a:lnTo>
                  <a:lnTo>
                    <a:pt x="8287" y="292288"/>
                  </a:lnTo>
                  <a:lnTo>
                    <a:pt x="6861" y="321089"/>
                  </a:lnTo>
                  <a:lnTo>
                    <a:pt x="0" y="33527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562"/>
            <p:cNvSpPr/>
            <p:nvPr/>
          </p:nvSpPr>
          <p:spPr>
            <a:xfrm>
              <a:off x="8221980" y="3017519"/>
              <a:ext cx="83821" cy="53341"/>
            </a:xfrm>
            <a:custGeom>
              <a:avLst/>
              <a:gdLst/>
              <a:ahLst/>
              <a:cxnLst/>
              <a:rect l="0" t="0" r="0" b="0"/>
              <a:pathLst>
                <a:path w="83821" h="53341">
                  <a:moveTo>
                    <a:pt x="0" y="53340"/>
                  </a:moveTo>
                  <a:lnTo>
                    <a:pt x="0" y="49295"/>
                  </a:lnTo>
                  <a:lnTo>
                    <a:pt x="2258" y="45052"/>
                  </a:lnTo>
                  <a:lnTo>
                    <a:pt x="10605" y="35428"/>
                  </a:lnTo>
                  <a:lnTo>
                    <a:pt x="42606" y="20309"/>
                  </a:lnTo>
                  <a:lnTo>
                    <a:pt x="8382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563"/>
            <p:cNvSpPr/>
            <p:nvPr/>
          </p:nvSpPr>
          <p:spPr>
            <a:xfrm>
              <a:off x="8375574" y="3033110"/>
              <a:ext cx="158827" cy="189651"/>
            </a:xfrm>
            <a:custGeom>
              <a:avLst/>
              <a:gdLst/>
              <a:ahLst/>
              <a:cxnLst/>
              <a:rect l="0" t="0" r="0" b="0"/>
              <a:pathLst>
                <a:path w="158827" h="189651">
                  <a:moveTo>
                    <a:pt x="6426" y="30130"/>
                  </a:moveTo>
                  <a:lnTo>
                    <a:pt x="6426" y="26084"/>
                  </a:lnTo>
                  <a:lnTo>
                    <a:pt x="7272" y="24893"/>
                  </a:lnTo>
                  <a:lnTo>
                    <a:pt x="8684" y="24098"/>
                  </a:lnTo>
                  <a:lnTo>
                    <a:pt x="10470" y="23569"/>
                  </a:lnTo>
                  <a:lnTo>
                    <a:pt x="11662" y="22369"/>
                  </a:lnTo>
                  <a:lnTo>
                    <a:pt x="15833" y="14360"/>
                  </a:lnTo>
                  <a:lnTo>
                    <a:pt x="17777" y="11997"/>
                  </a:lnTo>
                  <a:lnTo>
                    <a:pt x="24453" y="9370"/>
                  </a:lnTo>
                  <a:lnTo>
                    <a:pt x="32218" y="7357"/>
                  </a:lnTo>
                  <a:lnTo>
                    <a:pt x="44101" y="1423"/>
                  </a:lnTo>
                  <a:lnTo>
                    <a:pt x="58647" y="0"/>
                  </a:lnTo>
                  <a:lnTo>
                    <a:pt x="65759" y="2063"/>
                  </a:lnTo>
                  <a:lnTo>
                    <a:pt x="77224" y="10286"/>
                  </a:lnTo>
                  <a:lnTo>
                    <a:pt x="80225" y="17359"/>
                  </a:lnTo>
                  <a:lnTo>
                    <a:pt x="86700" y="46698"/>
                  </a:lnTo>
                  <a:lnTo>
                    <a:pt x="83681" y="78370"/>
                  </a:lnTo>
                  <a:lnTo>
                    <a:pt x="80681" y="107076"/>
                  </a:lnTo>
                  <a:lnTo>
                    <a:pt x="72081" y="143072"/>
                  </a:lnTo>
                  <a:lnTo>
                    <a:pt x="60687" y="162842"/>
                  </a:lnTo>
                  <a:lnTo>
                    <a:pt x="46902" y="178609"/>
                  </a:lnTo>
                  <a:lnTo>
                    <a:pt x="34411" y="186354"/>
                  </a:lnTo>
                  <a:lnTo>
                    <a:pt x="22176" y="189400"/>
                  </a:lnTo>
                  <a:lnTo>
                    <a:pt x="19466" y="189650"/>
                  </a:lnTo>
                  <a:lnTo>
                    <a:pt x="14196" y="187670"/>
                  </a:lnTo>
                  <a:lnTo>
                    <a:pt x="11607" y="185956"/>
                  </a:lnTo>
                  <a:lnTo>
                    <a:pt x="9880" y="183967"/>
                  </a:lnTo>
                  <a:lnTo>
                    <a:pt x="596" y="167225"/>
                  </a:lnTo>
                  <a:lnTo>
                    <a:pt x="0" y="164707"/>
                  </a:lnTo>
                  <a:lnTo>
                    <a:pt x="448" y="162181"/>
                  </a:lnTo>
                  <a:lnTo>
                    <a:pt x="4994" y="152044"/>
                  </a:lnTo>
                  <a:lnTo>
                    <a:pt x="5471" y="149506"/>
                  </a:lnTo>
                  <a:lnTo>
                    <a:pt x="7483" y="147814"/>
                  </a:lnTo>
                  <a:lnTo>
                    <a:pt x="17557" y="145432"/>
                  </a:lnTo>
                  <a:lnTo>
                    <a:pt x="31619" y="144561"/>
                  </a:lnTo>
                  <a:lnTo>
                    <a:pt x="36814" y="146746"/>
                  </a:lnTo>
                  <a:lnTo>
                    <a:pt x="70219" y="165687"/>
                  </a:lnTo>
                  <a:lnTo>
                    <a:pt x="85252" y="176786"/>
                  </a:lnTo>
                  <a:lnTo>
                    <a:pt x="100431" y="180828"/>
                  </a:lnTo>
                  <a:lnTo>
                    <a:pt x="135967" y="182430"/>
                  </a:lnTo>
                  <a:lnTo>
                    <a:pt x="158826" y="18253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564"/>
            <p:cNvSpPr/>
            <p:nvPr/>
          </p:nvSpPr>
          <p:spPr>
            <a:xfrm>
              <a:off x="8565430" y="2865556"/>
              <a:ext cx="189180" cy="270050"/>
            </a:xfrm>
            <a:custGeom>
              <a:avLst/>
              <a:gdLst/>
              <a:ahLst/>
              <a:cxnLst/>
              <a:rect l="0" t="0" r="0" b="0"/>
              <a:pathLst>
                <a:path w="189180" h="270050">
                  <a:moveTo>
                    <a:pt x="151850" y="30044"/>
                  </a:moveTo>
                  <a:lnTo>
                    <a:pt x="126344" y="4539"/>
                  </a:lnTo>
                  <a:lnTo>
                    <a:pt x="119065" y="1775"/>
                  </a:lnTo>
                  <a:lnTo>
                    <a:pt x="100594" y="0"/>
                  </a:lnTo>
                  <a:lnTo>
                    <a:pt x="85675" y="3738"/>
                  </a:lnTo>
                  <a:lnTo>
                    <a:pt x="65463" y="18670"/>
                  </a:lnTo>
                  <a:lnTo>
                    <a:pt x="40085" y="46963"/>
                  </a:lnTo>
                  <a:lnTo>
                    <a:pt x="20721" y="83605"/>
                  </a:lnTo>
                  <a:lnTo>
                    <a:pt x="8856" y="110825"/>
                  </a:lnTo>
                  <a:lnTo>
                    <a:pt x="2236" y="141185"/>
                  </a:lnTo>
                  <a:lnTo>
                    <a:pt x="0" y="178245"/>
                  </a:lnTo>
                  <a:lnTo>
                    <a:pt x="5642" y="211248"/>
                  </a:lnTo>
                  <a:lnTo>
                    <a:pt x="13326" y="229454"/>
                  </a:lnTo>
                  <a:lnTo>
                    <a:pt x="35499" y="255939"/>
                  </a:lnTo>
                  <a:lnTo>
                    <a:pt x="45387" y="261675"/>
                  </a:lnTo>
                  <a:lnTo>
                    <a:pt x="75835" y="270049"/>
                  </a:lnTo>
                  <a:lnTo>
                    <a:pt x="107325" y="262884"/>
                  </a:lnTo>
                  <a:lnTo>
                    <a:pt x="125298" y="251810"/>
                  </a:lnTo>
                  <a:lnTo>
                    <a:pt x="160873" y="218884"/>
                  </a:lnTo>
                  <a:lnTo>
                    <a:pt x="174655" y="193147"/>
                  </a:lnTo>
                  <a:lnTo>
                    <a:pt x="186051" y="159346"/>
                  </a:lnTo>
                  <a:lnTo>
                    <a:pt x="189179" y="123192"/>
                  </a:lnTo>
                  <a:lnTo>
                    <a:pt x="187463" y="99130"/>
                  </a:lnTo>
                  <a:lnTo>
                    <a:pt x="179299" y="72289"/>
                  </a:lnTo>
                  <a:lnTo>
                    <a:pt x="167979" y="55919"/>
                  </a:lnTo>
                  <a:lnTo>
                    <a:pt x="139209" y="28519"/>
                  </a:lnTo>
                  <a:lnTo>
                    <a:pt x="106130" y="1480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565"/>
            <p:cNvSpPr/>
            <p:nvPr/>
          </p:nvSpPr>
          <p:spPr>
            <a:xfrm>
              <a:off x="8846954" y="2918459"/>
              <a:ext cx="174669" cy="144307"/>
            </a:xfrm>
            <a:custGeom>
              <a:avLst/>
              <a:gdLst/>
              <a:ahLst/>
              <a:cxnLst/>
              <a:rect l="0" t="0" r="0" b="0"/>
              <a:pathLst>
                <a:path w="174669" h="144307">
                  <a:moveTo>
                    <a:pt x="60826" y="0"/>
                  </a:moveTo>
                  <a:lnTo>
                    <a:pt x="60826" y="10606"/>
                  </a:lnTo>
                  <a:lnTo>
                    <a:pt x="58568" y="15439"/>
                  </a:lnTo>
                  <a:lnTo>
                    <a:pt x="47828" y="34897"/>
                  </a:lnTo>
                  <a:lnTo>
                    <a:pt x="35649" y="59575"/>
                  </a:lnTo>
                  <a:lnTo>
                    <a:pt x="12875" y="96440"/>
                  </a:lnTo>
                  <a:lnTo>
                    <a:pt x="2164" y="119652"/>
                  </a:lnTo>
                  <a:lnTo>
                    <a:pt x="0" y="128962"/>
                  </a:lnTo>
                  <a:lnTo>
                    <a:pt x="3950" y="129369"/>
                  </a:lnTo>
                  <a:lnTo>
                    <a:pt x="8172" y="127207"/>
                  </a:lnTo>
                  <a:lnTo>
                    <a:pt x="45120" y="91893"/>
                  </a:lnTo>
                  <a:lnTo>
                    <a:pt x="58224" y="79647"/>
                  </a:lnTo>
                  <a:lnTo>
                    <a:pt x="66932" y="76654"/>
                  </a:lnTo>
                  <a:lnTo>
                    <a:pt x="67437" y="77350"/>
                  </a:lnTo>
                  <a:lnTo>
                    <a:pt x="68246" y="86807"/>
                  </a:lnTo>
                  <a:lnTo>
                    <a:pt x="69284" y="112426"/>
                  </a:lnTo>
                  <a:lnTo>
                    <a:pt x="75005" y="130997"/>
                  </a:lnTo>
                  <a:lnTo>
                    <a:pt x="80109" y="136679"/>
                  </a:lnTo>
                  <a:lnTo>
                    <a:pt x="87176" y="141180"/>
                  </a:lnTo>
                  <a:lnTo>
                    <a:pt x="93139" y="143180"/>
                  </a:lnTo>
                  <a:lnTo>
                    <a:pt x="105301" y="144306"/>
                  </a:lnTo>
                  <a:lnTo>
                    <a:pt x="112483" y="142312"/>
                  </a:lnTo>
                  <a:lnTo>
                    <a:pt x="146571" y="123518"/>
                  </a:lnTo>
                  <a:lnTo>
                    <a:pt x="169922" y="92785"/>
                  </a:lnTo>
                  <a:lnTo>
                    <a:pt x="173584" y="78386"/>
                  </a:lnTo>
                  <a:lnTo>
                    <a:pt x="174668" y="63396"/>
                  </a:lnTo>
                  <a:lnTo>
                    <a:pt x="172665" y="55552"/>
                  </a:lnTo>
                  <a:lnTo>
                    <a:pt x="169034" y="46375"/>
                  </a:lnTo>
                  <a:lnTo>
                    <a:pt x="168525" y="43617"/>
                  </a:lnTo>
                  <a:lnTo>
                    <a:pt x="167339" y="41778"/>
                  </a:lnTo>
                  <a:lnTo>
                    <a:pt x="165701" y="40552"/>
                  </a:lnTo>
                  <a:lnTo>
                    <a:pt x="161034" y="38585"/>
                  </a:lnTo>
                  <a:lnTo>
                    <a:pt x="156181" y="38244"/>
                  </a:lnTo>
                  <a:lnTo>
                    <a:pt x="154876" y="39043"/>
                  </a:lnTo>
                  <a:lnTo>
                    <a:pt x="154006" y="40422"/>
                  </a:lnTo>
                  <a:lnTo>
                    <a:pt x="152265" y="4572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566"/>
            <p:cNvSpPr/>
            <p:nvPr/>
          </p:nvSpPr>
          <p:spPr>
            <a:xfrm>
              <a:off x="9023694" y="2971800"/>
              <a:ext cx="143167" cy="98917"/>
            </a:xfrm>
            <a:custGeom>
              <a:avLst/>
              <a:gdLst/>
              <a:ahLst/>
              <a:cxnLst/>
              <a:rect l="0" t="0" r="0" b="0"/>
              <a:pathLst>
                <a:path w="143167" h="98917">
                  <a:moveTo>
                    <a:pt x="105066" y="0"/>
                  </a:moveTo>
                  <a:lnTo>
                    <a:pt x="71863" y="846"/>
                  </a:lnTo>
                  <a:lnTo>
                    <a:pt x="49025" y="14651"/>
                  </a:lnTo>
                  <a:lnTo>
                    <a:pt x="18985" y="48374"/>
                  </a:lnTo>
                  <a:lnTo>
                    <a:pt x="2020" y="77903"/>
                  </a:lnTo>
                  <a:lnTo>
                    <a:pt x="0" y="84859"/>
                  </a:lnTo>
                  <a:lnTo>
                    <a:pt x="309" y="87052"/>
                  </a:lnTo>
                  <a:lnTo>
                    <a:pt x="1361" y="88515"/>
                  </a:lnTo>
                  <a:lnTo>
                    <a:pt x="5088" y="90862"/>
                  </a:lnTo>
                  <a:lnTo>
                    <a:pt x="27137" y="91389"/>
                  </a:lnTo>
                  <a:lnTo>
                    <a:pt x="34588" y="89159"/>
                  </a:lnTo>
                  <a:lnTo>
                    <a:pt x="54172" y="77592"/>
                  </a:lnTo>
                  <a:lnTo>
                    <a:pt x="62799" y="65794"/>
                  </a:lnTo>
                  <a:lnTo>
                    <a:pt x="74618" y="34632"/>
                  </a:lnTo>
                  <a:lnTo>
                    <a:pt x="76300" y="33248"/>
                  </a:lnTo>
                  <a:lnTo>
                    <a:pt x="81860" y="30641"/>
                  </a:lnTo>
                  <a:lnTo>
                    <a:pt x="86148" y="30527"/>
                  </a:lnTo>
                  <a:lnTo>
                    <a:pt x="87374" y="31358"/>
                  </a:lnTo>
                  <a:lnTo>
                    <a:pt x="88190" y="32759"/>
                  </a:lnTo>
                  <a:lnTo>
                    <a:pt x="89100" y="37419"/>
                  </a:lnTo>
                  <a:lnTo>
                    <a:pt x="90457" y="49563"/>
                  </a:lnTo>
                  <a:lnTo>
                    <a:pt x="99220" y="81638"/>
                  </a:lnTo>
                  <a:lnTo>
                    <a:pt x="111284" y="97427"/>
                  </a:lnTo>
                  <a:lnTo>
                    <a:pt x="114321" y="98334"/>
                  </a:lnTo>
                  <a:lnTo>
                    <a:pt x="123169" y="98916"/>
                  </a:lnTo>
                  <a:lnTo>
                    <a:pt x="128069" y="96738"/>
                  </a:lnTo>
                  <a:lnTo>
                    <a:pt x="133069" y="93794"/>
                  </a:lnTo>
                  <a:lnTo>
                    <a:pt x="143166" y="9144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567"/>
            <p:cNvSpPr/>
            <p:nvPr/>
          </p:nvSpPr>
          <p:spPr>
            <a:xfrm>
              <a:off x="9189719" y="2880359"/>
              <a:ext cx="38101" cy="189166"/>
            </a:xfrm>
            <a:custGeom>
              <a:avLst/>
              <a:gdLst/>
              <a:ahLst/>
              <a:cxnLst/>
              <a:rect l="0" t="0" r="0" b="0"/>
              <a:pathLst>
                <a:path w="38101" h="189166">
                  <a:moveTo>
                    <a:pt x="38100" y="0"/>
                  </a:moveTo>
                  <a:lnTo>
                    <a:pt x="31539" y="6561"/>
                  </a:lnTo>
                  <a:lnTo>
                    <a:pt x="26749" y="15397"/>
                  </a:lnTo>
                  <a:lnTo>
                    <a:pt x="19157" y="47462"/>
                  </a:lnTo>
                  <a:lnTo>
                    <a:pt x="13499" y="84050"/>
                  </a:lnTo>
                  <a:lnTo>
                    <a:pt x="8395" y="121951"/>
                  </a:lnTo>
                  <a:lnTo>
                    <a:pt x="5515" y="150149"/>
                  </a:lnTo>
                  <a:lnTo>
                    <a:pt x="323" y="179738"/>
                  </a:lnTo>
                  <a:lnTo>
                    <a:pt x="29" y="189165"/>
                  </a:lnTo>
                  <a:lnTo>
                    <a:pt x="0" y="18288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568"/>
            <p:cNvSpPr/>
            <p:nvPr/>
          </p:nvSpPr>
          <p:spPr>
            <a:xfrm>
              <a:off x="9136380" y="2964312"/>
              <a:ext cx="373381" cy="129065"/>
            </a:xfrm>
            <a:custGeom>
              <a:avLst/>
              <a:gdLst/>
              <a:ahLst/>
              <a:cxnLst/>
              <a:rect l="0" t="0" r="0" b="0"/>
              <a:pathLst>
                <a:path w="373381" h="129065">
                  <a:moveTo>
                    <a:pt x="0" y="15107"/>
                  </a:moveTo>
                  <a:lnTo>
                    <a:pt x="0" y="26459"/>
                  </a:lnTo>
                  <a:lnTo>
                    <a:pt x="846" y="27755"/>
                  </a:lnTo>
                  <a:lnTo>
                    <a:pt x="2258" y="28619"/>
                  </a:lnTo>
                  <a:lnTo>
                    <a:pt x="8288" y="29836"/>
                  </a:lnTo>
                  <a:lnTo>
                    <a:pt x="43637" y="30339"/>
                  </a:lnTo>
                  <a:lnTo>
                    <a:pt x="78766" y="29500"/>
                  </a:lnTo>
                  <a:lnTo>
                    <a:pt x="100098" y="23787"/>
                  </a:lnTo>
                  <a:lnTo>
                    <a:pt x="102291" y="22587"/>
                  </a:lnTo>
                  <a:lnTo>
                    <a:pt x="103755" y="20941"/>
                  </a:lnTo>
                  <a:lnTo>
                    <a:pt x="104729" y="18996"/>
                  </a:lnTo>
                  <a:lnTo>
                    <a:pt x="106226" y="17700"/>
                  </a:lnTo>
                  <a:lnTo>
                    <a:pt x="113070" y="15449"/>
                  </a:lnTo>
                  <a:lnTo>
                    <a:pt x="113480" y="16182"/>
                  </a:lnTo>
                  <a:lnTo>
                    <a:pt x="113935" y="19254"/>
                  </a:lnTo>
                  <a:lnTo>
                    <a:pt x="116396" y="23442"/>
                  </a:lnTo>
                  <a:lnTo>
                    <a:pt x="126941" y="36162"/>
                  </a:lnTo>
                  <a:lnTo>
                    <a:pt x="128385" y="40834"/>
                  </a:lnTo>
                  <a:lnTo>
                    <a:pt x="129616" y="42418"/>
                  </a:lnTo>
                  <a:lnTo>
                    <a:pt x="140044" y="49215"/>
                  </a:lnTo>
                  <a:lnTo>
                    <a:pt x="155512" y="52025"/>
                  </a:lnTo>
                  <a:lnTo>
                    <a:pt x="181226" y="53104"/>
                  </a:lnTo>
                  <a:lnTo>
                    <a:pt x="188636" y="50903"/>
                  </a:lnTo>
                  <a:lnTo>
                    <a:pt x="196246" y="46637"/>
                  </a:lnTo>
                  <a:lnTo>
                    <a:pt x="201610" y="37808"/>
                  </a:lnTo>
                  <a:lnTo>
                    <a:pt x="207453" y="23041"/>
                  </a:lnTo>
                  <a:lnTo>
                    <a:pt x="209423" y="20397"/>
                  </a:lnTo>
                  <a:lnTo>
                    <a:pt x="209888" y="17787"/>
                  </a:lnTo>
                  <a:lnTo>
                    <a:pt x="209352" y="15200"/>
                  </a:lnTo>
                  <a:lnTo>
                    <a:pt x="207345" y="10069"/>
                  </a:lnTo>
                  <a:lnTo>
                    <a:pt x="206453" y="4966"/>
                  </a:lnTo>
                  <a:lnTo>
                    <a:pt x="205369" y="3266"/>
                  </a:lnTo>
                  <a:lnTo>
                    <a:pt x="203799" y="2134"/>
                  </a:lnTo>
                  <a:lnTo>
                    <a:pt x="199797" y="875"/>
                  </a:lnTo>
                  <a:lnTo>
                    <a:pt x="187846" y="0"/>
                  </a:lnTo>
                  <a:lnTo>
                    <a:pt x="182829" y="2184"/>
                  </a:lnTo>
                  <a:lnTo>
                    <a:pt x="172709" y="10485"/>
                  </a:lnTo>
                  <a:lnTo>
                    <a:pt x="144110" y="48061"/>
                  </a:lnTo>
                  <a:lnTo>
                    <a:pt x="128373" y="72511"/>
                  </a:lnTo>
                  <a:lnTo>
                    <a:pt x="123832" y="88466"/>
                  </a:lnTo>
                  <a:lnTo>
                    <a:pt x="122486" y="99873"/>
                  </a:lnTo>
                  <a:lnTo>
                    <a:pt x="124429" y="105839"/>
                  </a:lnTo>
                  <a:lnTo>
                    <a:pt x="134950" y="123544"/>
                  </a:lnTo>
                  <a:lnTo>
                    <a:pt x="139846" y="126802"/>
                  </a:lnTo>
                  <a:lnTo>
                    <a:pt x="160707" y="129064"/>
                  </a:lnTo>
                  <a:lnTo>
                    <a:pt x="170486" y="128408"/>
                  </a:lnTo>
                  <a:lnTo>
                    <a:pt x="205923" y="115550"/>
                  </a:lnTo>
                  <a:lnTo>
                    <a:pt x="241444" y="91760"/>
                  </a:lnTo>
                  <a:lnTo>
                    <a:pt x="244783" y="89069"/>
                  </a:lnTo>
                  <a:lnTo>
                    <a:pt x="248492" y="81564"/>
                  </a:lnTo>
                  <a:lnTo>
                    <a:pt x="250988" y="73430"/>
                  </a:lnTo>
                  <a:lnTo>
                    <a:pt x="259048" y="60875"/>
                  </a:lnTo>
                  <a:lnTo>
                    <a:pt x="259077" y="75483"/>
                  </a:lnTo>
                  <a:lnTo>
                    <a:pt x="256821" y="82299"/>
                  </a:lnTo>
                  <a:lnTo>
                    <a:pt x="253842" y="88150"/>
                  </a:lnTo>
                  <a:lnTo>
                    <a:pt x="251930" y="101064"/>
                  </a:lnTo>
                  <a:lnTo>
                    <a:pt x="251460" y="121740"/>
                  </a:lnTo>
                  <a:lnTo>
                    <a:pt x="252306" y="88381"/>
                  </a:lnTo>
                  <a:lnTo>
                    <a:pt x="266898" y="50927"/>
                  </a:lnTo>
                  <a:lnTo>
                    <a:pt x="272714" y="37801"/>
                  </a:lnTo>
                  <a:lnTo>
                    <a:pt x="291052" y="14385"/>
                  </a:lnTo>
                  <a:lnTo>
                    <a:pt x="303454" y="5486"/>
                  </a:lnTo>
                  <a:lnTo>
                    <a:pt x="321899" y="1532"/>
                  </a:lnTo>
                  <a:lnTo>
                    <a:pt x="355317" y="14"/>
                  </a:lnTo>
                  <a:lnTo>
                    <a:pt x="363376" y="2190"/>
                  </a:lnTo>
                  <a:lnTo>
                    <a:pt x="373380" y="748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118"/>
          <p:cNvGrpSpPr/>
          <p:nvPr/>
        </p:nvGrpSpPr>
        <p:grpSpPr>
          <a:xfrm>
            <a:off x="6021476" y="3223259"/>
            <a:ext cx="1750925" cy="342901"/>
            <a:chOff x="6021476" y="3223259"/>
            <a:chExt cx="1750925" cy="342901"/>
          </a:xfrm>
        </p:grpSpPr>
        <p:sp>
          <p:nvSpPr>
            <p:cNvPr id="43" name="SMARTInkShape-569"/>
            <p:cNvSpPr/>
            <p:nvPr/>
          </p:nvSpPr>
          <p:spPr>
            <a:xfrm>
              <a:off x="7216454" y="3369394"/>
              <a:ext cx="555947" cy="158113"/>
            </a:xfrm>
            <a:custGeom>
              <a:avLst/>
              <a:gdLst/>
              <a:ahLst/>
              <a:cxnLst/>
              <a:rect l="0" t="0" r="0" b="0"/>
              <a:pathLst>
                <a:path w="555947" h="158113">
                  <a:moveTo>
                    <a:pt x="7306" y="13886"/>
                  </a:moveTo>
                  <a:lnTo>
                    <a:pt x="745" y="20446"/>
                  </a:lnTo>
                  <a:lnTo>
                    <a:pt x="0" y="25237"/>
                  </a:lnTo>
                  <a:lnTo>
                    <a:pt x="741" y="26533"/>
                  </a:lnTo>
                  <a:lnTo>
                    <a:pt x="2082" y="27397"/>
                  </a:lnTo>
                  <a:lnTo>
                    <a:pt x="3823" y="27973"/>
                  </a:lnTo>
                  <a:lnTo>
                    <a:pt x="26182" y="41209"/>
                  </a:lnTo>
                  <a:lnTo>
                    <a:pt x="60899" y="44089"/>
                  </a:lnTo>
                  <a:lnTo>
                    <a:pt x="98701" y="44341"/>
                  </a:lnTo>
                  <a:lnTo>
                    <a:pt x="135929" y="44363"/>
                  </a:lnTo>
                  <a:lnTo>
                    <a:pt x="148615" y="43518"/>
                  </a:lnTo>
                  <a:lnTo>
                    <a:pt x="157881" y="40320"/>
                  </a:lnTo>
                  <a:lnTo>
                    <a:pt x="161029" y="38282"/>
                  </a:lnTo>
                  <a:lnTo>
                    <a:pt x="166306" y="32215"/>
                  </a:lnTo>
                  <a:lnTo>
                    <a:pt x="182449" y="22292"/>
                  </a:lnTo>
                  <a:lnTo>
                    <a:pt x="186182" y="21855"/>
                  </a:lnTo>
                  <a:lnTo>
                    <a:pt x="187516" y="22585"/>
                  </a:lnTo>
                  <a:lnTo>
                    <a:pt x="188407" y="23919"/>
                  </a:lnTo>
                  <a:lnTo>
                    <a:pt x="188999" y="25654"/>
                  </a:lnTo>
                  <a:lnTo>
                    <a:pt x="205578" y="44428"/>
                  </a:lnTo>
                  <a:lnTo>
                    <a:pt x="215348" y="52004"/>
                  </a:lnTo>
                  <a:lnTo>
                    <a:pt x="226711" y="57353"/>
                  </a:lnTo>
                  <a:lnTo>
                    <a:pt x="259095" y="59474"/>
                  </a:lnTo>
                  <a:lnTo>
                    <a:pt x="272316" y="59567"/>
                  </a:lnTo>
                  <a:lnTo>
                    <a:pt x="274573" y="58733"/>
                  </a:lnTo>
                  <a:lnTo>
                    <a:pt x="275230" y="57330"/>
                  </a:lnTo>
                  <a:lnTo>
                    <a:pt x="274822" y="55549"/>
                  </a:lnTo>
                  <a:lnTo>
                    <a:pt x="275397" y="53514"/>
                  </a:lnTo>
                  <a:lnTo>
                    <a:pt x="282402" y="44166"/>
                  </a:lnTo>
                  <a:lnTo>
                    <a:pt x="291939" y="34166"/>
                  </a:lnTo>
                  <a:lnTo>
                    <a:pt x="292734" y="31639"/>
                  </a:lnTo>
                  <a:lnTo>
                    <a:pt x="292418" y="29108"/>
                  </a:lnTo>
                  <a:lnTo>
                    <a:pt x="289809" y="24038"/>
                  </a:lnTo>
                  <a:lnTo>
                    <a:pt x="278825" y="11344"/>
                  </a:lnTo>
                  <a:lnTo>
                    <a:pt x="271631" y="8523"/>
                  </a:lnTo>
                  <a:lnTo>
                    <a:pt x="267343" y="7771"/>
                  </a:lnTo>
                  <a:lnTo>
                    <a:pt x="258062" y="9192"/>
                  </a:lnTo>
                  <a:lnTo>
                    <a:pt x="223164" y="24217"/>
                  </a:lnTo>
                  <a:lnTo>
                    <a:pt x="207954" y="39807"/>
                  </a:lnTo>
                  <a:lnTo>
                    <a:pt x="202316" y="51088"/>
                  </a:lnTo>
                  <a:lnTo>
                    <a:pt x="192316" y="83351"/>
                  </a:lnTo>
                  <a:lnTo>
                    <a:pt x="186677" y="104741"/>
                  </a:lnTo>
                  <a:lnTo>
                    <a:pt x="188063" y="116637"/>
                  </a:lnTo>
                  <a:lnTo>
                    <a:pt x="193757" y="125310"/>
                  </a:lnTo>
                  <a:lnTo>
                    <a:pt x="225955" y="152358"/>
                  </a:lnTo>
                  <a:lnTo>
                    <a:pt x="241047" y="156796"/>
                  </a:lnTo>
                  <a:lnTo>
                    <a:pt x="256244" y="158112"/>
                  </a:lnTo>
                  <a:lnTo>
                    <a:pt x="275516" y="154456"/>
                  </a:lnTo>
                  <a:lnTo>
                    <a:pt x="309252" y="134178"/>
                  </a:lnTo>
                  <a:lnTo>
                    <a:pt x="340018" y="107499"/>
                  </a:lnTo>
                  <a:lnTo>
                    <a:pt x="370437" y="70056"/>
                  </a:lnTo>
                  <a:lnTo>
                    <a:pt x="380237" y="60063"/>
                  </a:lnTo>
                  <a:lnTo>
                    <a:pt x="380553" y="63786"/>
                  </a:lnTo>
                  <a:lnTo>
                    <a:pt x="378369" y="67955"/>
                  </a:lnTo>
                  <a:lnTo>
                    <a:pt x="376601" y="70252"/>
                  </a:lnTo>
                  <a:lnTo>
                    <a:pt x="374636" y="77319"/>
                  </a:lnTo>
                  <a:lnTo>
                    <a:pt x="373127" y="114735"/>
                  </a:lnTo>
                  <a:lnTo>
                    <a:pt x="373065" y="142968"/>
                  </a:lnTo>
                  <a:lnTo>
                    <a:pt x="373065" y="132779"/>
                  </a:lnTo>
                  <a:lnTo>
                    <a:pt x="381673" y="96376"/>
                  </a:lnTo>
                  <a:lnTo>
                    <a:pt x="397759" y="59430"/>
                  </a:lnTo>
                  <a:lnTo>
                    <a:pt x="409921" y="40739"/>
                  </a:lnTo>
                  <a:lnTo>
                    <a:pt x="442485" y="14077"/>
                  </a:lnTo>
                  <a:lnTo>
                    <a:pt x="457259" y="5504"/>
                  </a:lnTo>
                  <a:lnTo>
                    <a:pt x="487440" y="0"/>
                  </a:lnTo>
                  <a:lnTo>
                    <a:pt x="501792" y="94"/>
                  </a:lnTo>
                  <a:lnTo>
                    <a:pt x="538195" y="9331"/>
                  </a:lnTo>
                  <a:lnTo>
                    <a:pt x="555946" y="1388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570"/>
            <p:cNvSpPr/>
            <p:nvPr/>
          </p:nvSpPr>
          <p:spPr>
            <a:xfrm>
              <a:off x="7269483" y="3230880"/>
              <a:ext cx="15237" cy="281940"/>
            </a:xfrm>
            <a:custGeom>
              <a:avLst/>
              <a:gdLst/>
              <a:ahLst/>
              <a:cxnLst/>
              <a:rect l="0" t="0" r="0" b="0"/>
              <a:pathLst>
                <a:path w="15237" h="281940">
                  <a:moveTo>
                    <a:pt x="15236" y="0"/>
                  </a:moveTo>
                  <a:lnTo>
                    <a:pt x="8675" y="0"/>
                  </a:lnTo>
                  <a:lnTo>
                    <a:pt x="3885" y="4045"/>
                  </a:lnTo>
                  <a:lnTo>
                    <a:pt x="1725" y="8288"/>
                  </a:lnTo>
                  <a:lnTo>
                    <a:pt x="338" y="26002"/>
                  </a:lnTo>
                  <a:lnTo>
                    <a:pt x="42" y="61373"/>
                  </a:lnTo>
                  <a:lnTo>
                    <a:pt x="5" y="95566"/>
                  </a:lnTo>
                  <a:lnTo>
                    <a:pt x="0" y="128975"/>
                  </a:lnTo>
                  <a:lnTo>
                    <a:pt x="4042" y="161640"/>
                  </a:lnTo>
                  <a:lnTo>
                    <a:pt x="10602" y="196812"/>
                  </a:lnTo>
                  <a:lnTo>
                    <a:pt x="13474" y="234456"/>
                  </a:lnTo>
                  <a:lnTo>
                    <a:pt x="8242" y="269618"/>
                  </a:lnTo>
                  <a:lnTo>
                    <a:pt x="7617" y="28193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571"/>
            <p:cNvSpPr/>
            <p:nvPr/>
          </p:nvSpPr>
          <p:spPr>
            <a:xfrm>
              <a:off x="7034582" y="3375687"/>
              <a:ext cx="189179" cy="113547"/>
            </a:xfrm>
            <a:custGeom>
              <a:avLst/>
              <a:gdLst/>
              <a:ahLst/>
              <a:cxnLst/>
              <a:rect l="0" t="0" r="0" b="0"/>
              <a:pathLst>
                <a:path w="189179" h="113547">
                  <a:moveTo>
                    <a:pt x="82498" y="7593"/>
                  </a:moveTo>
                  <a:lnTo>
                    <a:pt x="89804" y="7593"/>
                  </a:lnTo>
                  <a:lnTo>
                    <a:pt x="90110" y="286"/>
                  </a:lnTo>
                  <a:lnTo>
                    <a:pt x="72950" y="0"/>
                  </a:lnTo>
                  <a:lnTo>
                    <a:pt x="46546" y="10581"/>
                  </a:lnTo>
                  <a:lnTo>
                    <a:pt x="16423" y="36018"/>
                  </a:lnTo>
                  <a:lnTo>
                    <a:pt x="10798" y="45908"/>
                  </a:lnTo>
                  <a:lnTo>
                    <a:pt x="0" y="81265"/>
                  </a:lnTo>
                  <a:lnTo>
                    <a:pt x="1522" y="89160"/>
                  </a:lnTo>
                  <a:lnTo>
                    <a:pt x="7140" y="98365"/>
                  </a:lnTo>
                  <a:lnTo>
                    <a:pt x="11753" y="102969"/>
                  </a:lnTo>
                  <a:lnTo>
                    <a:pt x="16624" y="105016"/>
                  </a:lnTo>
                  <a:lnTo>
                    <a:pt x="23869" y="103667"/>
                  </a:lnTo>
                  <a:lnTo>
                    <a:pt x="61422" y="86216"/>
                  </a:lnTo>
                  <a:lnTo>
                    <a:pt x="91469" y="59447"/>
                  </a:lnTo>
                  <a:lnTo>
                    <a:pt x="94952" y="51523"/>
                  </a:lnTo>
                  <a:lnTo>
                    <a:pt x="98218" y="33760"/>
                  </a:lnTo>
                  <a:lnTo>
                    <a:pt x="105030" y="23309"/>
                  </a:lnTo>
                  <a:lnTo>
                    <a:pt x="106185" y="41094"/>
                  </a:lnTo>
                  <a:lnTo>
                    <a:pt x="110588" y="51010"/>
                  </a:lnTo>
                  <a:lnTo>
                    <a:pt x="118851" y="78956"/>
                  </a:lnTo>
                  <a:lnTo>
                    <a:pt x="123491" y="88981"/>
                  </a:lnTo>
                  <a:lnTo>
                    <a:pt x="130632" y="96823"/>
                  </a:lnTo>
                  <a:lnTo>
                    <a:pt x="148698" y="110595"/>
                  </a:lnTo>
                  <a:lnTo>
                    <a:pt x="166851" y="113546"/>
                  </a:lnTo>
                  <a:lnTo>
                    <a:pt x="175868" y="113103"/>
                  </a:lnTo>
                  <a:lnTo>
                    <a:pt x="189178" y="10665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572"/>
            <p:cNvSpPr/>
            <p:nvPr/>
          </p:nvSpPr>
          <p:spPr>
            <a:xfrm>
              <a:off x="6782963" y="3368404"/>
              <a:ext cx="207877" cy="136652"/>
            </a:xfrm>
            <a:custGeom>
              <a:avLst/>
              <a:gdLst/>
              <a:ahLst/>
              <a:cxnLst/>
              <a:rect l="0" t="0" r="0" b="0"/>
              <a:pathLst>
                <a:path w="207877" h="136652">
                  <a:moveTo>
                    <a:pt x="44556" y="7255"/>
                  </a:moveTo>
                  <a:lnTo>
                    <a:pt x="40511" y="11301"/>
                  </a:lnTo>
                  <a:lnTo>
                    <a:pt x="36268" y="13287"/>
                  </a:lnTo>
                  <a:lnTo>
                    <a:pt x="33951" y="13816"/>
                  </a:lnTo>
                  <a:lnTo>
                    <a:pt x="32406" y="15016"/>
                  </a:lnTo>
                  <a:lnTo>
                    <a:pt x="18831" y="43366"/>
                  </a:lnTo>
                  <a:lnTo>
                    <a:pt x="10449" y="77389"/>
                  </a:lnTo>
                  <a:lnTo>
                    <a:pt x="1453" y="115422"/>
                  </a:lnTo>
                  <a:lnTo>
                    <a:pt x="0" y="122499"/>
                  </a:lnTo>
                  <a:lnTo>
                    <a:pt x="458" y="125571"/>
                  </a:lnTo>
                  <a:lnTo>
                    <a:pt x="5500" y="135150"/>
                  </a:lnTo>
                  <a:lnTo>
                    <a:pt x="17587" y="136471"/>
                  </a:lnTo>
                  <a:lnTo>
                    <a:pt x="23539" y="136651"/>
                  </a:lnTo>
                  <a:lnTo>
                    <a:pt x="45134" y="128487"/>
                  </a:lnTo>
                  <a:lnTo>
                    <a:pt x="50021" y="126177"/>
                  </a:lnTo>
                  <a:lnTo>
                    <a:pt x="57710" y="119094"/>
                  </a:lnTo>
                  <a:lnTo>
                    <a:pt x="80881" y="86903"/>
                  </a:lnTo>
                  <a:lnTo>
                    <a:pt x="95321" y="77460"/>
                  </a:lnTo>
                  <a:lnTo>
                    <a:pt x="104232" y="75978"/>
                  </a:lnTo>
                  <a:lnTo>
                    <a:pt x="104659" y="76777"/>
                  </a:lnTo>
                  <a:lnTo>
                    <a:pt x="106357" y="108192"/>
                  </a:lnTo>
                  <a:lnTo>
                    <a:pt x="107769" y="110107"/>
                  </a:lnTo>
                  <a:lnTo>
                    <a:pt x="118513" y="118668"/>
                  </a:lnTo>
                  <a:lnTo>
                    <a:pt x="123428" y="120272"/>
                  </a:lnTo>
                  <a:lnTo>
                    <a:pt x="135000" y="121175"/>
                  </a:lnTo>
                  <a:lnTo>
                    <a:pt x="149154" y="117397"/>
                  </a:lnTo>
                  <a:lnTo>
                    <a:pt x="179217" y="103634"/>
                  </a:lnTo>
                  <a:lnTo>
                    <a:pt x="187096" y="96375"/>
                  </a:lnTo>
                  <a:lnTo>
                    <a:pt x="206985" y="69560"/>
                  </a:lnTo>
                  <a:lnTo>
                    <a:pt x="207876" y="64879"/>
                  </a:lnTo>
                  <a:lnTo>
                    <a:pt x="204844" y="30069"/>
                  </a:lnTo>
                  <a:lnTo>
                    <a:pt x="203849" y="20781"/>
                  </a:lnTo>
                  <a:lnTo>
                    <a:pt x="200584" y="13832"/>
                  </a:lnTo>
                  <a:lnTo>
                    <a:pt x="198528" y="11640"/>
                  </a:lnTo>
                  <a:lnTo>
                    <a:pt x="184172" y="2404"/>
                  </a:lnTo>
                  <a:lnTo>
                    <a:pt x="175591" y="0"/>
                  </a:lnTo>
                  <a:lnTo>
                    <a:pt x="166476" y="7255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573"/>
            <p:cNvSpPr/>
            <p:nvPr/>
          </p:nvSpPr>
          <p:spPr>
            <a:xfrm>
              <a:off x="6553513" y="3413759"/>
              <a:ext cx="129227" cy="30482"/>
            </a:xfrm>
            <a:custGeom>
              <a:avLst/>
              <a:gdLst/>
              <a:ahLst/>
              <a:cxnLst/>
              <a:rect l="0" t="0" r="0" b="0"/>
              <a:pathLst>
                <a:path w="129227" h="30482">
                  <a:moveTo>
                    <a:pt x="7306" y="30481"/>
                  </a:moveTo>
                  <a:lnTo>
                    <a:pt x="0" y="30481"/>
                  </a:lnTo>
                  <a:lnTo>
                    <a:pt x="18786" y="29634"/>
                  </a:lnTo>
                  <a:lnTo>
                    <a:pt x="54146" y="22720"/>
                  </a:lnTo>
                  <a:lnTo>
                    <a:pt x="91915" y="15162"/>
                  </a:lnTo>
                  <a:lnTo>
                    <a:pt x="129226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574"/>
            <p:cNvSpPr/>
            <p:nvPr/>
          </p:nvSpPr>
          <p:spPr>
            <a:xfrm>
              <a:off x="6606539" y="3223259"/>
              <a:ext cx="7622" cy="315457"/>
            </a:xfrm>
            <a:custGeom>
              <a:avLst/>
              <a:gdLst/>
              <a:ahLst/>
              <a:cxnLst/>
              <a:rect l="0" t="0" r="0" b="0"/>
              <a:pathLst>
                <a:path w="7622" h="315457">
                  <a:moveTo>
                    <a:pt x="0" y="0"/>
                  </a:moveTo>
                  <a:lnTo>
                    <a:pt x="0" y="36045"/>
                  </a:lnTo>
                  <a:lnTo>
                    <a:pt x="0" y="68143"/>
                  </a:lnTo>
                  <a:lnTo>
                    <a:pt x="0" y="97990"/>
                  </a:lnTo>
                  <a:lnTo>
                    <a:pt x="0" y="132422"/>
                  </a:lnTo>
                  <a:lnTo>
                    <a:pt x="847" y="165296"/>
                  </a:lnTo>
                  <a:lnTo>
                    <a:pt x="5237" y="200624"/>
                  </a:lnTo>
                  <a:lnTo>
                    <a:pt x="6914" y="232917"/>
                  </a:lnTo>
                  <a:lnTo>
                    <a:pt x="7481" y="269654"/>
                  </a:lnTo>
                  <a:lnTo>
                    <a:pt x="7612" y="305562"/>
                  </a:lnTo>
                  <a:lnTo>
                    <a:pt x="7619" y="315456"/>
                  </a:lnTo>
                  <a:lnTo>
                    <a:pt x="7621" y="31242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575"/>
            <p:cNvSpPr/>
            <p:nvPr/>
          </p:nvSpPr>
          <p:spPr>
            <a:xfrm>
              <a:off x="6484619" y="3276600"/>
              <a:ext cx="6033" cy="289560"/>
            </a:xfrm>
            <a:custGeom>
              <a:avLst/>
              <a:gdLst/>
              <a:ahLst/>
              <a:cxnLst/>
              <a:rect l="0" t="0" r="0" b="0"/>
              <a:pathLst>
                <a:path w="6033" h="289560">
                  <a:moveTo>
                    <a:pt x="0" y="0"/>
                  </a:moveTo>
                  <a:lnTo>
                    <a:pt x="0" y="33421"/>
                  </a:lnTo>
                  <a:lnTo>
                    <a:pt x="0" y="69662"/>
                  </a:lnTo>
                  <a:lnTo>
                    <a:pt x="0" y="101638"/>
                  </a:lnTo>
                  <a:lnTo>
                    <a:pt x="2258" y="137923"/>
                  </a:lnTo>
                  <a:lnTo>
                    <a:pt x="6032" y="173228"/>
                  </a:lnTo>
                  <a:lnTo>
                    <a:pt x="4892" y="205137"/>
                  </a:lnTo>
                  <a:lnTo>
                    <a:pt x="967" y="242215"/>
                  </a:lnTo>
                  <a:lnTo>
                    <a:pt x="85" y="278811"/>
                  </a:lnTo>
                  <a:lnTo>
                    <a:pt x="0" y="28955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576"/>
            <p:cNvSpPr/>
            <p:nvPr/>
          </p:nvSpPr>
          <p:spPr>
            <a:xfrm>
              <a:off x="6263802" y="3429000"/>
              <a:ext cx="167479" cy="97424"/>
            </a:xfrm>
            <a:custGeom>
              <a:avLst/>
              <a:gdLst/>
              <a:ahLst/>
              <a:cxnLst/>
              <a:rect l="0" t="0" r="0" b="0"/>
              <a:pathLst>
                <a:path w="167479" h="97424">
                  <a:moveTo>
                    <a:pt x="91278" y="0"/>
                  </a:moveTo>
                  <a:lnTo>
                    <a:pt x="55167" y="0"/>
                  </a:lnTo>
                  <a:lnTo>
                    <a:pt x="40314" y="4045"/>
                  </a:lnTo>
                  <a:lnTo>
                    <a:pt x="32503" y="10546"/>
                  </a:lnTo>
                  <a:lnTo>
                    <a:pt x="6104" y="43351"/>
                  </a:lnTo>
                  <a:lnTo>
                    <a:pt x="1695" y="58470"/>
                  </a:lnTo>
                  <a:lnTo>
                    <a:pt x="0" y="84859"/>
                  </a:lnTo>
                  <a:lnTo>
                    <a:pt x="2167" y="90773"/>
                  </a:lnTo>
                  <a:lnTo>
                    <a:pt x="3930" y="93535"/>
                  </a:lnTo>
                  <a:lnTo>
                    <a:pt x="6800" y="95377"/>
                  </a:lnTo>
                  <a:lnTo>
                    <a:pt x="14503" y="97423"/>
                  </a:lnTo>
                  <a:lnTo>
                    <a:pt x="18082" y="97121"/>
                  </a:lnTo>
                  <a:lnTo>
                    <a:pt x="40452" y="90356"/>
                  </a:lnTo>
                  <a:lnTo>
                    <a:pt x="72725" y="62790"/>
                  </a:lnTo>
                  <a:lnTo>
                    <a:pt x="95491" y="26318"/>
                  </a:lnTo>
                  <a:lnTo>
                    <a:pt x="97888" y="18052"/>
                  </a:lnTo>
                  <a:lnTo>
                    <a:pt x="98859" y="8076"/>
                  </a:lnTo>
                  <a:lnTo>
                    <a:pt x="102931" y="11800"/>
                  </a:lnTo>
                  <a:lnTo>
                    <a:pt x="104923" y="15969"/>
                  </a:lnTo>
                  <a:lnTo>
                    <a:pt x="110247" y="29589"/>
                  </a:lnTo>
                  <a:lnTo>
                    <a:pt x="118606" y="43348"/>
                  </a:lnTo>
                  <a:lnTo>
                    <a:pt x="123393" y="59237"/>
                  </a:lnTo>
                  <a:lnTo>
                    <a:pt x="142403" y="83775"/>
                  </a:lnTo>
                  <a:lnTo>
                    <a:pt x="143141" y="86330"/>
                  </a:lnTo>
                  <a:lnTo>
                    <a:pt x="144480" y="88033"/>
                  </a:lnTo>
                  <a:lnTo>
                    <a:pt x="148225" y="89926"/>
                  </a:lnTo>
                  <a:lnTo>
                    <a:pt x="167478" y="9144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577"/>
            <p:cNvSpPr/>
            <p:nvPr/>
          </p:nvSpPr>
          <p:spPr>
            <a:xfrm>
              <a:off x="6021476" y="3261359"/>
              <a:ext cx="188270" cy="251429"/>
            </a:xfrm>
            <a:custGeom>
              <a:avLst/>
              <a:gdLst/>
              <a:ahLst/>
              <a:cxnLst/>
              <a:rect l="0" t="0" r="0" b="0"/>
              <a:pathLst>
                <a:path w="188270" h="251429">
                  <a:moveTo>
                    <a:pt x="181204" y="0"/>
                  </a:moveTo>
                  <a:lnTo>
                    <a:pt x="148069" y="0"/>
                  </a:lnTo>
                  <a:lnTo>
                    <a:pt x="115674" y="0"/>
                  </a:lnTo>
                  <a:lnTo>
                    <a:pt x="90667" y="4046"/>
                  </a:lnTo>
                  <a:lnTo>
                    <a:pt x="59462" y="18235"/>
                  </a:lnTo>
                  <a:lnTo>
                    <a:pt x="25252" y="32746"/>
                  </a:lnTo>
                  <a:lnTo>
                    <a:pt x="16500" y="40236"/>
                  </a:lnTo>
                  <a:lnTo>
                    <a:pt x="2097" y="57698"/>
                  </a:lnTo>
                  <a:lnTo>
                    <a:pt x="0" y="63179"/>
                  </a:lnTo>
                  <a:lnTo>
                    <a:pt x="1327" y="70696"/>
                  </a:lnTo>
                  <a:lnTo>
                    <a:pt x="2866" y="75071"/>
                  </a:lnTo>
                  <a:lnTo>
                    <a:pt x="9091" y="82189"/>
                  </a:lnTo>
                  <a:lnTo>
                    <a:pt x="41215" y="101175"/>
                  </a:lnTo>
                  <a:lnTo>
                    <a:pt x="73965" y="119798"/>
                  </a:lnTo>
                  <a:lnTo>
                    <a:pt x="110130" y="139783"/>
                  </a:lnTo>
                  <a:lnTo>
                    <a:pt x="144869" y="160037"/>
                  </a:lnTo>
                  <a:lnTo>
                    <a:pt x="161668" y="171034"/>
                  </a:lnTo>
                  <a:lnTo>
                    <a:pt x="182509" y="198097"/>
                  </a:lnTo>
                  <a:lnTo>
                    <a:pt x="186017" y="206859"/>
                  </a:lnTo>
                  <a:lnTo>
                    <a:pt x="188269" y="226281"/>
                  </a:lnTo>
                  <a:lnTo>
                    <a:pt x="186319" y="234061"/>
                  </a:lnTo>
                  <a:lnTo>
                    <a:pt x="184614" y="237321"/>
                  </a:lnTo>
                  <a:lnTo>
                    <a:pt x="181784" y="239494"/>
                  </a:lnTo>
                  <a:lnTo>
                    <a:pt x="150460" y="249618"/>
                  </a:lnTo>
                  <a:lnTo>
                    <a:pt x="119206" y="251218"/>
                  </a:lnTo>
                  <a:lnTo>
                    <a:pt x="86052" y="251428"/>
                  </a:lnTo>
                  <a:lnTo>
                    <a:pt x="48373" y="243698"/>
                  </a:lnTo>
                  <a:lnTo>
                    <a:pt x="36424" y="23622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119"/>
          <p:cNvGrpSpPr/>
          <p:nvPr/>
        </p:nvGrpSpPr>
        <p:grpSpPr>
          <a:xfrm>
            <a:off x="2324100" y="5913119"/>
            <a:ext cx="1294168" cy="500936"/>
            <a:chOff x="2324100" y="5913119"/>
            <a:chExt cx="1294168" cy="500936"/>
          </a:xfrm>
        </p:grpSpPr>
        <p:sp>
          <p:nvSpPr>
            <p:cNvPr id="53" name="SMARTInkShape-578"/>
            <p:cNvSpPr/>
            <p:nvPr/>
          </p:nvSpPr>
          <p:spPr>
            <a:xfrm>
              <a:off x="2880359" y="6103619"/>
              <a:ext cx="38101" cy="251462"/>
            </a:xfrm>
            <a:custGeom>
              <a:avLst/>
              <a:gdLst/>
              <a:ahLst/>
              <a:cxnLst/>
              <a:rect l="0" t="0" r="0" b="0"/>
              <a:pathLst>
                <a:path w="38101" h="251462">
                  <a:moveTo>
                    <a:pt x="0" y="0"/>
                  </a:moveTo>
                  <a:lnTo>
                    <a:pt x="0" y="6562"/>
                  </a:lnTo>
                  <a:lnTo>
                    <a:pt x="5237" y="13495"/>
                  </a:lnTo>
                  <a:lnTo>
                    <a:pt x="6561" y="18134"/>
                  </a:lnTo>
                  <a:lnTo>
                    <a:pt x="7579" y="55810"/>
                  </a:lnTo>
                  <a:lnTo>
                    <a:pt x="9866" y="76932"/>
                  </a:lnTo>
                  <a:lnTo>
                    <a:pt x="19770" y="114397"/>
                  </a:lnTo>
                  <a:lnTo>
                    <a:pt x="26499" y="152413"/>
                  </a:lnTo>
                  <a:lnTo>
                    <a:pt x="35987" y="190502"/>
                  </a:lnTo>
                  <a:lnTo>
                    <a:pt x="37915" y="227932"/>
                  </a:lnTo>
                  <a:lnTo>
                    <a:pt x="38100" y="25146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579"/>
            <p:cNvSpPr/>
            <p:nvPr/>
          </p:nvSpPr>
          <p:spPr>
            <a:xfrm>
              <a:off x="3475308" y="6035039"/>
              <a:ext cx="142960" cy="197235"/>
            </a:xfrm>
            <a:custGeom>
              <a:avLst/>
              <a:gdLst/>
              <a:ahLst/>
              <a:cxnLst/>
              <a:rect l="0" t="0" r="0" b="0"/>
              <a:pathLst>
                <a:path w="142960" h="197235">
                  <a:moveTo>
                    <a:pt x="136572" y="53341"/>
                  </a:moveTo>
                  <a:lnTo>
                    <a:pt x="103816" y="22843"/>
                  </a:lnTo>
                  <a:lnTo>
                    <a:pt x="99495" y="20309"/>
                  </a:lnTo>
                  <a:lnTo>
                    <a:pt x="95767" y="19466"/>
                  </a:lnTo>
                  <a:lnTo>
                    <a:pt x="92435" y="19751"/>
                  </a:lnTo>
                  <a:lnTo>
                    <a:pt x="59173" y="33134"/>
                  </a:lnTo>
                  <a:lnTo>
                    <a:pt x="33700" y="51325"/>
                  </a:lnTo>
                  <a:lnTo>
                    <a:pt x="13209" y="77308"/>
                  </a:lnTo>
                  <a:lnTo>
                    <a:pt x="3876" y="98542"/>
                  </a:lnTo>
                  <a:lnTo>
                    <a:pt x="0" y="130643"/>
                  </a:lnTo>
                  <a:lnTo>
                    <a:pt x="1930" y="140755"/>
                  </a:lnTo>
                  <a:lnTo>
                    <a:pt x="6458" y="148918"/>
                  </a:lnTo>
                  <a:lnTo>
                    <a:pt x="37776" y="182974"/>
                  </a:lnTo>
                  <a:lnTo>
                    <a:pt x="42767" y="188023"/>
                  </a:lnTo>
                  <a:lnTo>
                    <a:pt x="55087" y="193633"/>
                  </a:lnTo>
                  <a:lnTo>
                    <a:pt x="79648" y="197234"/>
                  </a:lnTo>
                  <a:lnTo>
                    <a:pt x="95622" y="193812"/>
                  </a:lnTo>
                  <a:lnTo>
                    <a:pt x="116190" y="184224"/>
                  </a:lnTo>
                  <a:lnTo>
                    <a:pt x="126384" y="176140"/>
                  </a:lnTo>
                  <a:lnTo>
                    <a:pt x="137598" y="158023"/>
                  </a:lnTo>
                  <a:lnTo>
                    <a:pt x="142889" y="129146"/>
                  </a:lnTo>
                  <a:lnTo>
                    <a:pt x="142959" y="106564"/>
                  </a:lnTo>
                  <a:lnTo>
                    <a:pt x="137580" y="68565"/>
                  </a:lnTo>
                  <a:lnTo>
                    <a:pt x="132504" y="55592"/>
                  </a:lnTo>
                  <a:lnTo>
                    <a:pt x="104819" y="17912"/>
                  </a:lnTo>
                  <a:lnTo>
                    <a:pt x="90851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580"/>
            <p:cNvSpPr/>
            <p:nvPr/>
          </p:nvSpPr>
          <p:spPr>
            <a:xfrm>
              <a:off x="3398578" y="5913119"/>
              <a:ext cx="45663" cy="327662"/>
            </a:xfrm>
            <a:custGeom>
              <a:avLst/>
              <a:gdLst/>
              <a:ahLst/>
              <a:cxnLst/>
              <a:rect l="0" t="0" r="0" b="0"/>
              <a:pathLst>
                <a:path w="45663" h="327662">
                  <a:moveTo>
                    <a:pt x="45662" y="0"/>
                  </a:moveTo>
                  <a:lnTo>
                    <a:pt x="41617" y="0"/>
                  </a:lnTo>
                  <a:lnTo>
                    <a:pt x="40425" y="847"/>
                  </a:lnTo>
                  <a:lnTo>
                    <a:pt x="39630" y="2258"/>
                  </a:lnTo>
                  <a:lnTo>
                    <a:pt x="31508" y="40091"/>
                  </a:lnTo>
                  <a:lnTo>
                    <a:pt x="24553" y="75904"/>
                  </a:lnTo>
                  <a:lnTo>
                    <a:pt x="17488" y="109791"/>
                  </a:lnTo>
                  <a:lnTo>
                    <a:pt x="10032" y="142504"/>
                  </a:lnTo>
                  <a:lnTo>
                    <a:pt x="3308" y="178631"/>
                  </a:lnTo>
                  <a:lnTo>
                    <a:pt x="939" y="215300"/>
                  </a:lnTo>
                  <a:lnTo>
                    <a:pt x="237" y="247143"/>
                  </a:lnTo>
                  <a:lnTo>
                    <a:pt x="0" y="281088"/>
                  </a:lnTo>
                  <a:lnTo>
                    <a:pt x="814" y="295108"/>
                  </a:lnTo>
                  <a:lnTo>
                    <a:pt x="3998" y="304161"/>
                  </a:lnTo>
                  <a:lnTo>
                    <a:pt x="10493" y="311008"/>
                  </a:lnTo>
                  <a:lnTo>
                    <a:pt x="30010" y="325279"/>
                  </a:lnTo>
                  <a:lnTo>
                    <a:pt x="38041" y="32766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581"/>
            <p:cNvSpPr/>
            <p:nvPr/>
          </p:nvSpPr>
          <p:spPr>
            <a:xfrm>
              <a:off x="3261491" y="5951219"/>
              <a:ext cx="30350" cy="279919"/>
            </a:xfrm>
            <a:custGeom>
              <a:avLst/>
              <a:gdLst/>
              <a:ahLst/>
              <a:cxnLst/>
              <a:rect l="0" t="0" r="0" b="0"/>
              <a:pathLst>
                <a:path w="30350" h="279919">
                  <a:moveTo>
                    <a:pt x="30349" y="0"/>
                  </a:moveTo>
                  <a:lnTo>
                    <a:pt x="26304" y="0"/>
                  </a:lnTo>
                  <a:lnTo>
                    <a:pt x="25112" y="847"/>
                  </a:lnTo>
                  <a:lnTo>
                    <a:pt x="24317" y="2258"/>
                  </a:lnTo>
                  <a:lnTo>
                    <a:pt x="23042" y="6562"/>
                  </a:lnTo>
                  <a:lnTo>
                    <a:pt x="28801" y="24059"/>
                  </a:lnTo>
                  <a:lnTo>
                    <a:pt x="30145" y="55348"/>
                  </a:lnTo>
                  <a:lnTo>
                    <a:pt x="30308" y="92339"/>
                  </a:lnTo>
                  <a:lnTo>
                    <a:pt x="28079" y="124445"/>
                  </a:lnTo>
                  <a:lnTo>
                    <a:pt x="22056" y="158511"/>
                  </a:lnTo>
                  <a:lnTo>
                    <a:pt x="12436" y="196318"/>
                  </a:lnTo>
                  <a:lnTo>
                    <a:pt x="3229" y="232634"/>
                  </a:lnTo>
                  <a:lnTo>
                    <a:pt x="164" y="267856"/>
                  </a:lnTo>
                  <a:lnTo>
                    <a:pt x="0" y="275116"/>
                  </a:lnTo>
                  <a:lnTo>
                    <a:pt x="803" y="277391"/>
                  </a:lnTo>
                  <a:lnTo>
                    <a:pt x="2184" y="278907"/>
                  </a:lnTo>
                  <a:lnTo>
                    <a:pt x="3953" y="279918"/>
                  </a:lnTo>
                  <a:lnTo>
                    <a:pt x="5131" y="279746"/>
                  </a:lnTo>
                  <a:lnTo>
                    <a:pt x="5917" y="278784"/>
                  </a:lnTo>
                  <a:lnTo>
                    <a:pt x="7489" y="27432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582"/>
            <p:cNvSpPr/>
            <p:nvPr/>
          </p:nvSpPr>
          <p:spPr>
            <a:xfrm>
              <a:off x="2968996" y="6062584"/>
              <a:ext cx="176540" cy="193436"/>
            </a:xfrm>
            <a:custGeom>
              <a:avLst/>
              <a:gdLst/>
              <a:ahLst/>
              <a:cxnLst/>
              <a:rect l="0" t="0" r="0" b="0"/>
              <a:pathLst>
                <a:path w="176540" h="193436">
                  <a:moveTo>
                    <a:pt x="48523" y="56276"/>
                  </a:moveTo>
                  <a:lnTo>
                    <a:pt x="48523" y="74408"/>
                  </a:lnTo>
                  <a:lnTo>
                    <a:pt x="50781" y="79293"/>
                  </a:lnTo>
                  <a:lnTo>
                    <a:pt x="59130" y="89327"/>
                  </a:lnTo>
                  <a:lnTo>
                    <a:pt x="84569" y="104538"/>
                  </a:lnTo>
                  <a:lnTo>
                    <a:pt x="99467" y="108112"/>
                  </a:lnTo>
                  <a:lnTo>
                    <a:pt x="120518" y="108472"/>
                  </a:lnTo>
                  <a:lnTo>
                    <a:pt x="139282" y="103445"/>
                  </a:lnTo>
                  <a:lnTo>
                    <a:pt x="154066" y="94160"/>
                  </a:lnTo>
                  <a:lnTo>
                    <a:pt x="159778" y="88353"/>
                  </a:lnTo>
                  <a:lnTo>
                    <a:pt x="172917" y="65977"/>
                  </a:lnTo>
                  <a:lnTo>
                    <a:pt x="176539" y="47015"/>
                  </a:lnTo>
                  <a:lnTo>
                    <a:pt x="175128" y="37202"/>
                  </a:lnTo>
                  <a:lnTo>
                    <a:pt x="167324" y="19958"/>
                  </a:lnTo>
                  <a:lnTo>
                    <a:pt x="160308" y="12476"/>
                  </a:lnTo>
                  <a:lnTo>
                    <a:pt x="144581" y="3505"/>
                  </a:lnTo>
                  <a:lnTo>
                    <a:pt x="137962" y="775"/>
                  </a:lnTo>
                  <a:lnTo>
                    <a:pt x="126092" y="0"/>
                  </a:lnTo>
                  <a:lnTo>
                    <a:pt x="88184" y="8632"/>
                  </a:lnTo>
                  <a:lnTo>
                    <a:pt x="63379" y="17512"/>
                  </a:lnTo>
                  <a:lnTo>
                    <a:pt x="29601" y="40152"/>
                  </a:lnTo>
                  <a:lnTo>
                    <a:pt x="18100" y="51649"/>
                  </a:lnTo>
                  <a:lnTo>
                    <a:pt x="940" y="87150"/>
                  </a:lnTo>
                  <a:lnTo>
                    <a:pt x="0" y="102171"/>
                  </a:lnTo>
                  <a:lnTo>
                    <a:pt x="6295" y="128465"/>
                  </a:lnTo>
                  <a:lnTo>
                    <a:pt x="17290" y="144740"/>
                  </a:lnTo>
                  <a:lnTo>
                    <a:pt x="49428" y="170518"/>
                  </a:lnTo>
                  <a:lnTo>
                    <a:pt x="75137" y="186839"/>
                  </a:lnTo>
                  <a:lnTo>
                    <a:pt x="95356" y="191481"/>
                  </a:lnTo>
                  <a:lnTo>
                    <a:pt x="132344" y="193435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83"/>
            <p:cNvSpPr/>
            <p:nvPr/>
          </p:nvSpPr>
          <p:spPr>
            <a:xfrm>
              <a:off x="2872740" y="5943600"/>
              <a:ext cx="1" cy="15240"/>
            </a:xfrm>
            <a:custGeom>
              <a:avLst/>
              <a:gdLst/>
              <a:ahLst/>
              <a:cxnLst/>
              <a:rect l="0" t="0" r="0" b="0"/>
              <a:pathLst>
                <a:path w="1" h="15240">
                  <a:moveTo>
                    <a:pt x="0" y="0"/>
                  </a:moveTo>
                  <a:lnTo>
                    <a:pt x="0" y="1523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84"/>
            <p:cNvSpPr/>
            <p:nvPr/>
          </p:nvSpPr>
          <p:spPr>
            <a:xfrm>
              <a:off x="2721139" y="6210300"/>
              <a:ext cx="174462" cy="203755"/>
            </a:xfrm>
            <a:custGeom>
              <a:avLst/>
              <a:gdLst/>
              <a:ahLst/>
              <a:cxnLst/>
              <a:rect l="0" t="0" r="0" b="0"/>
              <a:pathLst>
                <a:path w="174462" h="203755">
                  <a:moveTo>
                    <a:pt x="174461" y="99060"/>
                  </a:moveTo>
                  <a:lnTo>
                    <a:pt x="173614" y="118987"/>
                  </a:lnTo>
                  <a:lnTo>
                    <a:pt x="167900" y="153017"/>
                  </a:lnTo>
                  <a:lnTo>
                    <a:pt x="163109" y="171397"/>
                  </a:lnTo>
                  <a:lnTo>
                    <a:pt x="145413" y="195688"/>
                  </a:lnTo>
                  <a:lnTo>
                    <a:pt x="142395" y="199038"/>
                  </a:lnTo>
                  <a:lnTo>
                    <a:pt x="134527" y="202762"/>
                  </a:lnTo>
                  <a:lnTo>
                    <a:pt x="130058" y="203754"/>
                  </a:lnTo>
                  <a:lnTo>
                    <a:pt x="120577" y="202600"/>
                  </a:lnTo>
                  <a:lnTo>
                    <a:pt x="94802" y="191779"/>
                  </a:lnTo>
                  <a:lnTo>
                    <a:pt x="58320" y="164765"/>
                  </a:lnTo>
                  <a:lnTo>
                    <a:pt x="32313" y="135611"/>
                  </a:lnTo>
                  <a:lnTo>
                    <a:pt x="12864" y="101113"/>
                  </a:lnTo>
                  <a:lnTo>
                    <a:pt x="8309" y="95349"/>
                  </a:lnTo>
                  <a:lnTo>
                    <a:pt x="3249" y="82170"/>
                  </a:lnTo>
                  <a:lnTo>
                    <a:pt x="0" y="57059"/>
                  </a:lnTo>
                  <a:lnTo>
                    <a:pt x="5442" y="30556"/>
                  </a:lnTo>
                  <a:lnTo>
                    <a:pt x="14670" y="10393"/>
                  </a:lnTo>
                  <a:lnTo>
                    <a:pt x="22061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85"/>
            <p:cNvSpPr/>
            <p:nvPr/>
          </p:nvSpPr>
          <p:spPr>
            <a:xfrm>
              <a:off x="2849880" y="6080760"/>
              <a:ext cx="7621" cy="60960"/>
            </a:xfrm>
            <a:custGeom>
              <a:avLst/>
              <a:gdLst/>
              <a:ahLst/>
              <a:cxnLst/>
              <a:rect l="0" t="0" r="0" b="0"/>
              <a:pathLst>
                <a:path w="7621" h="60960">
                  <a:moveTo>
                    <a:pt x="0" y="0"/>
                  </a:moveTo>
                  <a:lnTo>
                    <a:pt x="0" y="34981"/>
                  </a:lnTo>
                  <a:lnTo>
                    <a:pt x="846" y="42640"/>
                  </a:lnTo>
                  <a:lnTo>
                    <a:pt x="7620" y="6095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86"/>
            <p:cNvSpPr/>
            <p:nvPr/>
          </p:nvSpPr>
          <p:spPr>
            <a:xfrm>
              <a:off x="2539117" y="5998583"/>
              <a:ext cx="176895" cy="249818"/>
            </a:xfrm>
            <a:custGeom>
              <a:avLst/>
              <a:gdLst/>
              <a:ahLst/>
              <a:cxnLst/>
              <a:rect l="0" t="0" r="0" b="0"/>
              <a:pathLst>
                <a:path w="176895" h="249818">
                  <a:moveTo>
                    <a:pt x="51683" y="51697"/>
                  </a:moveTo>
                  <a:lnTo>
                    <a:pt x="51683" y="55742"/>
                  </a:lnTo>
                  <a:lnTo>
                    <a:pt x="49425" y="59985"/>
                  </a:lnTo>
                  <a:lnTo>
                    <a:pt x="47637" y="62302"/>
                  </a:lnTo>
                  <a:lnTo>
                    <a:pt x="40331" y="94302"/>
                  </a:lnTo>
                  <a:lnTo>
                    <a:pt x="36955" y="128490"/>
                  </a:lnTo>
                  <a:lnTo>
                    <a:pt x="35663" y="166074"/>
                  </a:lnTo>
                  <a:lnTo>
                    <a:pt x="29890" y="200061"/>
                  </a:lnTo>
                  <a:lnTo>
                    <a:pt x="28831" y="226460"/>
                  </a:lnTo>
                  <a:lnTo>
                    <a:pt x="28823" y="192696"/>
                  </a:lnTo>
                  <a:lnTo>
                    <a:pt x="26565" y="162992"/>
                  </a:lnTo>
                  <a:lnTo>
                    <a:pt x="22262" y="128808"/>
                  </a:lnTo>
                  <a:lnTo>
                    <a:pt x="21412" y="96750"/>
                  </a:lnTo>
                  <a:lnTo>
                    <a:pt x="21244" y="63199"/>
                  </a:lnTo>
                  <a:lnTo>
                    <a:pt x="22067" y="50882"/>
                  </a:lnTo>
                  <a:lnTo>
                    <a:pt x="28353" y="15955"/>
                  </a:lnTo>
                  <a:lnTo>
                    <a:pt x="28795" y="0"/>
                  </a:lnTo>
                  <a:lnTo>
                    <a:pt x="28814" y="2889"/>
                  </a:lnTo>
                  <a:lnTo>
                    <a:pt x="31076" y="6862"/>
                  </a:lnTo>
                  <a:lnTo>
                    <a:pt x="32865" y="9107"/>
                  </a:lnTo>
                  <a:lnTo>
                    <a:pt x="34853" y="16117"/>
                  </a:lnTo>
                  <a:lnTo>
                    <a:pt x="35383" y="20357"/>
                  </a:lnTo>
                  <a:lnTo>
                    <a:pt x="44219" y="38460"/>
                  </a:lnTo>
                  <a:lnTo>
                    <a:pt x="72239" y="71747"/>
                  </a:lnTo>
                  <a:lnTo>
                    <a:pt x="105723" y="103412"/>
                  </a:lnTo>
                  <a:lnTo>
                    <a:pt x="142515" y="127085"/>
                  </a:lnTo>
                  <a:lnTo>
                    <a:pt x="162359" y="140489"/>
                  </a:lnTo>
                  <a:lnTo>
                    <a:pt x="170742" y="147338"/>
                  </a:lnTo>
                  <a:lnTo>
                    <a:pt x="176894" y="149744"/>
                  </a:lnTo>
                  <a:lnTo>
                    <a:pt x="176643" y="150082"/>
                  </a:lnTo>
                  <a:lnTo>
                    <a:pt x="172310" y="151514"/>
                  </a:lnTo>
                  <a:lnTo>
                    <a:pt x="137794" y="168665"/>
                  </a:lnTo>
                  <a:lnTo>
                    <a:pt x="106353" y="184805"/>
                  </a:lnTo>
                  <a:lnTo>
                    <a:pt x="72548" y="204300"/>
                  </a:lnTo>
                  <a:lnTo>
                    <a:pt x="35647" y="224287"/>
                  </a:lnTo>
                  <a:lnTo>
                    <a:pt x="6733" y="247031"/>
                  </a:lnTo>
                  <a:lnTo>
                    <a:pt x="0" y="249267"/>
                  </a:lnTo>
                  <a:lnTo>
                    <a:pt x="294" y="249450"/>
                  </a:lnTo>
                  <a:lnTo>
                    <a:pt x="5963" y="24981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87"/>
            <p:cNvSpPr/>
            <p:nvPr/>
          </p:nvSpPr>
          <p:spPr>
            <a:xfrm>
              <a:off x="2324100" y="6187439"/>
              <a:ext cx="213360" cy="4392"/>
            </a:xfrm>
            <a:custGeom>
              <a:avLst/>
              <a:gdLst/>
              <a:ahLst/>
              <a:cxnLst/>
              <a:rect l="0" t="0" r="0" b="0"/>
              <a:pathLst>
                <a:path w="213360" h="4392">
                  <a:moveTo>
                    <a:pt x="0" y="0"/>
                  </a:moveTo>
                  <a:lnTo>
                    <a:pt x="34252" y="0"/>
                  </a:lnTo>
                  <a:lnTo>
                    <a:pt x="69076" y="0"/>
                  </a:lnTo>
                  <a:lnTo>
                    <a:pt x="104394" y="847"/>
                  </a:lnTo>
                  <a:lnTo>
                    <a:pt x="129709" y="4391"/>
                  </a:lnTo>
                  <a:lnTo>
                    <a:pt x="165917" y="1118"/>
                  </a:lnTo>
                  <a:lnTo>
                    <a:pt x="202662" y="98"/>
                  </a:lnTo>
                  <a:lnTo>
                    <a:pt x="213359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living things will perform or have these four characteristics.  </a:t>
            </a:r>
          </a:p>
          <a:p>
            <a:endParaRPr lang="en-US" dirty="0" smtClean="0"/>
          </a:p>
          <a:p>
            <a:r>
              <a:rPr lang="en-US" dirty="0" smtClean="0"/>
              <a:t>Nonliving things have no functioning cells, have no metabolic activity, do not maintain homeostasis and do not reproduce in any way.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Monomer:  Simple molecule </a:t>
            </a:r>
          </a:p>
          <a:p>
            <a:pPr lvl="1"/>
            <a:r>
              <a:rPr lang="en-US" dirty="0" smtClean="0"/>
              <a:t>Sugar</a:t>
            </a:r>
          </a:p>
          <a:p>
            <a:r>
              <a:rPr lang="en-US" dirty="0" smtClean="0"/>
              <a:t>Polymer: more than one monomer</a:t>
            </a:r>
          </a:p>
          <a:p>
            <a:pPr lvl="1"/>
            <a:r>
              <a:rPr lang="en-US" dirty="0" smtClean="0"/>
              <a:t>Starch</a:t>
            </a:r>
          </a:p>
          <a:p>
            <a:r>
              <a:rPr lang="en-US" dirty="0" smtClean="0"/>
              <a:t>Macromolecule: a very large molecule</a:t>
            </a:r>
          </a:p>
          <a:p>
            <a:pPr lvl="1"/>
            <a:r>
              <a:rPr lang="en-US" dirty="0" smtClean="0"/>
              <a:t>Starch </a:t>
            </a:r>
          </a:p>
          <a:p>
            <a:endParaRPr lang="en-US" dirty="0"/>
          </a:p>
        </p:txBody>
      </p:sp>
      <p:grpSp>
        <p:nvGrpSpPr>
          <p:cNvPr id="6" name="SMARTInkShape-Group120"/>
          <p:cNvGrpSpPr/>
          <p:nvPr/>
        </p:nvGrpSpPr>
        <p:grpSpPr>
          <a:xfrm>
            <a:off x="861060" y="1611372"/>
            <a:ext cx="1082041" cy="796549"/>
            <a:chOff x="861060" y="1611372"/>
            <a:chExt cx="1082041" cy="796549"/>
          </a:xfrm>
        </p:grpSpPr>
        <p:sp>
          <p:nvSpPr>
            <p:cNvPr id="4" name="SMARTInkShape-588"/>
            <p:cNvSpPr/>
            <p:nvPr/>
          </p:nvSpPr>
          <p:spPr>
            <a:xfrm>
              <a:off x="861060" y="2339340"/>
              <a:ext cx="1082041" cy="68581"/>
            </a:xfrm>
            <a:custGeom>
              <a:avLst/>
              <a:gdLst/>
              <a:ahLst/>
              <a:cxnLst/>
              <a:rect l="0" t="0" r="0" b="0"/>
              <a:pathLst>
                <a:path w="1082041" h="68581">
                  <a:moveTo>
                    <a:pt x="0" y="68580"/>
                  </a:moveTo>
                  <a:lnTo>
                    <a:pt x="19927" y="67733"/>
                  </a:lnTo>
                  <a:lnTo>
                    <a:pt x="51161" y="62548"/>
                  </a:lnTo>
                  <a:lnTo>
                    <a:pt x="87690" y="61430"/>
                  </a:lnTo>
                  <a:lnTo>
                    <a:pt x="115173" y="60322"/>
                  </a:lnTo>
                  <a:lnTo>
                    <a:pt x="141499" y="57007"/>
                  </a:lnTo>
                  <a:lnTo>
                    <a:pt x="171826" y="54970"/>
                  </a:lnTo>
                  <a:lnTo>
                    <a:pt x="204213" y="53217"/>
                  </a:lnTo>
                  <a:lnTo>
                    <a:pt x="235541" y="49616"/>
                  </a:lnTo>
                  <a:lnTo>
                    <a:pt x="266398" y="47451"/>
                  </a:lnTo>
                  <a:lnTo>
                    <a:pt x="298739" y="46489"/>
                  </a:lnTo>
                  <a:lnTo>
                    <a:pt x="335690" y="46062"/>
                  </a:lnTo>
                  <a:lnTo>
                    <a:pt x="372433" y="43614"/>
                  </a:lnTo>
                  <a:lnTo>
                    <a:pt x="408519" y="40550"/>
                  </a:lnTo>
                  <a:lnTo>
                    <a:pt x="444313" y="39189"/>
                  </a:lnTo>
                  <a:lnTo>
                    <a:pt x="479976" y="38584"/>
                  </a:lnTo>
                  <a:lnTo>
                    <a:pt x="515583" y="37468"/>
                  </a:lnTo>
                  <a:lnTo>
                    <a:pt x="551163" y="34150"/>
                  </a:lnTo>
                  <a:lnTo>
                    <a:pt x="584474" y="32111"/>
                  </a:lnTo>
                  <a:lnTo>
                    <a:pt x="617059" y="30358"/>
                  </a:lnTo>
                  <a:lnTo>
                    <a:pt x="651297" y="26757"/>
                  </a:lnTo>
                  <a:lnTo>
                    <a:pt x="686270" y="24592"/>
                  </a:lnTo>
                  <a:lnTo>
                    <a:pt x="721568" y="23629"/>
                  </a:lnTo>
                  <a:lnTo>
                    <a:pt x="757012" y="23202"/>
                  </a:lnTo>
                  <a:lnTo>
                    <a:pt x="790263" y="20754"/>
                  </a:lnTo>
                  <a:lnTo>
                    <a:pt x="821974" y="17690"/>
                  </a:lnTo>
                  <a:lnTo>
                    <a:pt x="853002" y="16329"/>
                  </a:lnTo>
                  <a:lnTo>
                    <a:pt x="883725" y="13466"/>
                  </a:lnTo>
                  <a:lnTo>
                    <a:pt x="914313" y="10218"/>
                  </a:lnTo>
                  <a:lnTo>
                    <a:pt x="944841" y="8774"/>
                  </a:lnTo>
                  <a:lnTo>
                    <a:pt x="975342" y="8133"/>
                  </a:lnTo>
                  <a:lnTo>
                    <a:pt x="1004139" y="7848"/>
                  </a:lnTo>
                  <a:lnTo>
                    <a:pt x="1038544" y="6840"/>
                  </a:lnTo>
                  <a:lnTo>
                    <a:pt x="1076172" y="712"/>
                  </a:lnTo>
                  <a:lnTo>
                    <a:pt x="108204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589"/>
            <p:cNvSpPr/>
            <p:nvPr/>
          </p:nvSpPr>
          <p:spPr>
            <a:xfrm>
              <a:off x="1372153" y="1611372"/>
              <a:ext cx="433788" cy="354585"/>
            </a:xfrm>
            <a:custGeom>
              <a:avLst/>
              <a:gdLst/>
              <a:ahLst/>
              <a:cxnLst/>
              <a:rect l="0" t="0" r="0" b="0"/>
              <a:pathLst>
                <a:path w="433788" h="354585">
                  <a:moveTo>
                    <a:pt x="113747" y="4068"/>
                  </a:moveTo>
                  <a:lnTo>
                    <a:pt x="77701" y="40113"/>
                  </a:lnTo>
                  <a:lnTo>
                    <a:pt x="51709" y="76711"/>
                  </a:lnTo>
                  <a:lnTo>
                    <a:pt x="41696" y="104073"/>
                  </a:lnTo>
                  <a:lnTo>
                    <a:pt x="37133" y="107781"/>
                  </a:lnTo>
                  <a:lnTo>
                    <a:pt x="34731" y="108770"/>
                  </a:lnTo>
                  <a:lnTo>
                    <a:pt x="33129" y="110276"/>
                  </a:lnTo>
                  <a:lnTo>
                    <a:pt x="30876" y="114747"/>
                  </a:lnTo>
                  <a:lnTo>
                    <a:pt x="30559" y="114260"/>
                  </a:lnTo>
                  <a:lnTo>
                    <a:pt x="30348" y="113089"/>
                  </a:lnTo>
                  <a:lnTo>
                    <a:pt x="31054" y="112309"/>
                  </a:lnTo>
                  <a:lnTo>
                    <a:pt x="36093" y="110363"/>
                  </a:lnTo>
                  <a:lnTo>
                    <a:pt x="40570" y="106908"/>
                  </a:lnTo>
                  <a:lnTo>
                    <a:pt x="69520" y="71447"/>
                  </a:lnTo>
                  <a:lnTo>
                    <a:pt x="100253" y="34402"/>
                  </a:lnTo>
                  <a:lnTo>
                    <a:pt x="114264" y="21522"/>
                  </a:lnTo>
                  <a:lnTo>
                    <a:pt x="135983" y="6520"/>
                  </a:lnTo>
                  <a:lnTo>
                    <a:pt x="141409" y="4311"/>
                  </a:lnTo>
                  <a:lnTo>
                    <a:pt x="146643" y="507"/>
                  </a:lnTo>
                  <a:lnTo>
                    <a:pt x="149224" y="0"/>
                  </a:lnTo>
                  <a:lnTo>
                    <a:pt x="151792" y="509"/>
                  </a:lnTo>
                  <a:lnTo>
                    <a:pt x="156902" y="2486"/>
                  </a:lnTo>
                  <a:lnTo>
                    <a:pt x="161996" y="3365"/>
                  </a:lnTo>
                  <a:lnTo>
                    <a:pt x="163693" y="4446"/>
                  </a:lnTo>
                  <a:lnTo>
                    <a:pt x="164824" y="6013"/>
                  </a:lnTo>
                  <a:lnTo>
                    <a:pt x="166928" y="10012"/>
                  </a:lnTo>
                  <a:lnTo>
                    <a:pt x="170685" y="14612"/>
                  </a:lnTo>
                  <a:lnTo>
                    <a:pt x="172919" y="21736"/>
                  </a:lnTo>
                  <a:lnTo>
                    <a:pt x="178647" y="55010"/>
                  </a:lnTo>
                  <a:lnTo>
                    <a:pt x="182004" y="91921"/>
                  </a:lnTo>
                  <a:lnTo>
                    <a:pt x="188859" y="129916"/>
                  </a:lnTo>
                  <a:lnTo>
                    <a:pt x="192061" y="162347"/>
                  </a:lnTo>
                  <a:lnTo>
                    <a:pt x="195935" y="181070"/>
                  </a:lnTo>
                  <a:lnTo>
                    <a:pt x="197423" y="216912"/>
                  </a:lnTo>
                  <a:lnTo>
                    <a:pt x="197561" y="252811"/>
                  </a:lnTo>
                  <a:lnTo>
                    <a:pt x="196718" y="265541"/>
                  </a:lnTo>
                  <a:lnTo>
                    <a:pt x="191483" y="275052"/>
                  </a:lnTo>
                  <a:lnTo>
                    <a:pt x="179654" y="288443"/>
                  </a:lnTo>
                  <a:lnTo>
                    <a:pt x="153929" y="303778"/>
                  </a:lnTo>
                  <a:lnTo>
                    <a:pt x="117306" y="319027"/>
                  </a:lnTo>
                  <a:lnTo>
                    <a:pt x="84989" y="329470"/>
                  </a:lnTo>
                  <a:lnTo>
                    <a:pt x="52857" y="337514"/>
                  </a:lnTo>
                  <a:lnTo>
                    <a:pt x="32700" y="347107"/>
                  </a:lnTo>
                  <a:lnTo>
                    <a:pt x="29235" y="349600"/>
                  </a:lnTo>
                  <a:lnTo>
                    <a:pt x="20870" y="352371"/>
                  </a:lnTo>
                  <a:lnTo>
                    <a:pt x="0" y="354549"/>
                  </a:lnTo>
                  <a:lnTo>
                    <a:pt x="10101" y="354584"/>
                  </a:lnTo>
                  <a:lnTo>
                    <a:pt x="42106" y="346827"/>
                  </a:lnTo>
                  <a:lnTo>
                    <a:pt x="74791" y="338818"/>
                  </a:lnTo>
                  <a:lnTo>
                    <a:pt x="102768" y="333828"/>
                  </a:lnTo>
                  <a:lnTo>
                    <a:pt x="137869" y="330092"/>
                  </a:lnTo>
                  <a:lnTo>
                    <a:pt x="163414" y="325921"/>
                  </a:lnTo>
                  <a:lnTo>
                    <a:pt x="191701" y="321244"/>
                  </a:lnTo>
                  <a:lnTo>
                    <a:pt x="218949" y="318602"/>
                  </a:lnTo>
                  <a:lnTo>
                    <a:pt x="245170" y="316580"/>
                  </a:lnTo>
                  <a:lnTo>
                    <a:pt x="270934" y="312860"/>
                  </a:lnTo>
                  <a:lnTo>
                    <a:pt x="296497" y="310642"/>
                  </a:lnTo>
                  <a:lnTo>
                    <a:pt x="332430" y="309393"/>
                  </a:lnTo>
                  <a:lnTo>
                    <a:pt x="362268" y="306765"/>
                  </a:lnTo>
                  <a:lnTo>
                    <a:pt x="395106" y="302338"/>
                  </a:lnTo>
                  <a:lnTo>
                    <a:pt x="419122" y="300616"/>
                  </a:lnTo>
                  <a:lnTo>
                    <a:pt x="433787" y="29362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121"/>
          <p:cNvGrpSpPr/>
          <p:nvPr/>
        </p:nvGrpSpPr>
        <p:grpSpPr>
          <a:xfrm>
            <a:off x="2255520" y="2446019"/>
            <a:ext cx="3314700" cy="415010"/>
            <a:chOff x="2255520" y="2446019"/>
            <a:chExt cx="3314700" cy="415010"/>
          </a:xfrm>
        </p:grpSpPr>
        <p:sp>
          <p:nvSpPr>
            <p:cNvPr id="7" name="SMARTInkShape-590"/>
            <p:cNvSpPr/>
            <p:nvPr/>
          </p:nvSpPr>
          <p:spPr>
            <a:xfrm>
              <a:off x="2270759" y="2674619"/>
              <a:ext cx="53342" cy="7622"/>
            </a:xfrm>
            <a:custGeom>
              <a:avLst/>
              <a:gdLst/>
              <a:ahLst/>
              <a:cxnLst/>
              <a:rect l="0" t="0" r="0" b="0"/>
              <a:pathLst>
                <a:path w="53342" h="7622">
                  <a:moveTo>
                    <a:pt x="0" y="0"/>
                  </a:moveTo>
                  <a:lnTo>
                    <a:pt x="4046" y="0"/>
                  </a:lnTo>
                  <a:lnTo>
                    <a:pt x="33406" y="6914"/>
                  </a:lnTo>
                  <a:lnTo>
                    <a:pt x="53341" y="762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91"/>
            <p:cNvSpPr/>
            <p:nvPr/>
          </p:nvSpPr>
          <p:spPr>
            <a:xfrm>
              <a:off x="2255520" y="2743200"/>
              <a:ext cx="91440" cy="15241"/>
            </a:xfrm>
            <a:custGeom>
              <a:avLst/>
              <a:gdLst/>
              <a:ahLst/>
              <a:cxnLst/>
              <a:rect l="0" t="0" r="0" b="0"/>
              <a:pathLst>
                <a:path w="91440" h="15241">
                  <a:moveTo>
                    <a:pt x="0" y="15240"/>
                  </a:moveTo>
                  <a:lnTo>
                    <a:pt x="0" y="8679"/>
                  </a:lnTo>
                  <a:lnTo>
                    <a:pt x="34748" y="6791"/>
                  </a:lnTo>
                  <a:lnTo>
                    <a:pt x="70491" y="707"/>
                  </a:lnTo>
                  <a:lnTo>
                    <a:pt x="91439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92"/>
            <p:cNvSpPr/>
            <p:nvPr/>
          </p:nvSpPr>
          <p:spPr>
            <a:xfrm>
              <a:off x="2621280" y="2446019"/>
              <a:ext cx="15240" cy="320041"/>
            </a:xfrm>
            <a:custGeom>
              <a:avLst/>
              <a:gdLst/>
              <a:ahLst/>
              <a:cxnLst/>
              <a:rect l="0" t="0" r="0" b="0"/>
              <a:pathLst>
                <a:path w="15240" h="320041">
                  <a:moveTo>
                    <a:pt x="7620" y="0"/>
                  </a:moveTo>
                  <a:lnTo>
                    <a:pt x="6773" y="12167"/>
                  </a:lnTo>
                  <a:lnTo>
                    <a:pt x="1588" y="33135"/>
                  </a:lnTo>
                  <a:lnTo>
                    <a:pt x="314" y="65530"/>
                  </a:lnTo>
                  <a:lnTo>
                    <a:pt x="92" y="94582"/>
                  </a:lnTo>
                  <a:lnTo>
                    <a:pt x="27" y="124639"/>
                  </a:lnTo>
                  <a:lnTo>
                    <a:pt x="8" y="154993"/>
                  </a:lnTo>
                  <a:lnTo>
                    <a:pt x="2" y="185436"/>
                  </a:lnTo>
                  <a:lnTo>
                    <a:pt x="0" y="220827"/>
                  </a:lnTo>
                  <a:lnTo>
                    <a:pt x="2258" y="255036"/>
                  </a:lnTo>
                  <a:lnTo>
                    <a:pt x="7760" y="290032"/>
                  </a:lnTo>
                  <a:lnTo>
                    <a:pt x="15239" y="32004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593"/>
            <p:cNvSpPr/>
            <p:nvPr/>
          </p:nvSpPr>
          <p:spPr>
            <a:xfrm>
              <a:off x="2933700" y="2545080"/>
              <a:ext cx="129541" cy="173613"/>
            </a:xfrm>
            <a:custGeom>
              <a:avLst/>
              <a:gdLst/>
              <a:ahLst/>
              <a:cxnLst/>
              <a:rect l="0" t="0" r="0" b="0"/>
              <a:pathLst>
                <a:path w="129541" h="173613">
                  <a:moveTo>
                    <a:pt x="129540" y="0"/>
                  </a:moveTo>
                  <a:lnTo>
                    <a:pt x="92300" y="0"/>
                  </a:lnTo>
                  <a:lnTo>
                    <a:pt x="74197" y="2257"/>
                  </a:lnTo>
                  <a:lnTo>
                    <a:pt x="39529" y="7760"/>
                  </a:lnTo>
                  <a:lnTo>
                    <a:pt x="17132" y="18132"/>
                  </a:lnTo>
                  <a:lnTo>
                    <a:pt x="9589" y="25274"/>
                  </a:lnTo>
                  <a:lnTo>
                    <a:pt x="4262" y="33246"/>
                  </a:lnTo>
                  <a:lnTo>
                    <a:pt x="1262" y="42494"/>
                  </a:lnTo>
                  <a:lnTo>
                    <a:pt x="561" y="47955"/>
                  </a:lnTo>
                  <a:lnTo>
                    <a:pt x="2507" y="53204"/>
                  </a:lnTo>
                  <a:lnTo>
                    <a:pt x="10655" y="63473"/>
                  </a:lnTo>
                  <a:lnTo>
                    <a:pt x="47049" y="86515"/>
                  </a:lnTo>
                  <a:lnTo>
                    <a:pt x="74204" y="100846"/>
                  </a:lnTo>
                  <a:lnTo>
                    <a:pt x="111643" y="130679"/>
                  </a:lnTo>
                  <a:lnTo>
                    <a:pt x="122920" y="143329"/>
                  </a:lnTo>
                  <a:lnTo>
                    <a:pt x="127578" y="153757"/>
                  </a:lnTo>
                  <a:lnTo>
                    <a:pt x="128958" y="162209"/>
                  </a:lnTo>
                  <a:lnTo>
                    <a:pt x="128305" y="164019"/>
                  </a:lnTo>
                  <a:lnTo>
                    <a:pt x="127024" y="165226"/>
                  </a:lnTo>
                  <a:lnTo>
                    <a:pt x="109578" y="172559"/>
                  </a:lnTo>
                  <a:lnTo>
                    <a:pt x="90041" y="173612"/>
                  </a:lnTo>
                  <a:lnTo>
                    <a:pt x="57200" y="168593"/>
                  </a:lnTo>
                  <a:lnTo>
                    <a:pt x="24622" y="161734"/>
                  </a:lnTo>
                  <a:lnTo>
                    <a:pt x="6933" y="160358"/>
                  </a:lnTo>
                  <a:lnTo>
                    <a:pt x="4622" y="159399"/>
                  </a:lnTo>
                  <a:lnTo>
                    <a:pt x="3081" y="157912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94"/>
            <p:cNvSpPr/>
            <p:nvPr/>
          </p:nvSpPr>
          <p:spPr>
            <a:xfrm>
              <a:off x="3132914" y="2567940"/>
              <a:ext cx="97833" cy="128842"/>
            </a:xfrm>
            <a:custGeom>
              <a:avLst/>
              <a:gdLst/>
              <a:ahLst/>
              <a:cxnLst/>
              <a:rect l="0" t="0" r="0" b="0"/>
              <a:pathLst>
                <a:path w="97833" h="128842">
                  <a:moveTo>
                    <a:pt x="21766" y="22860"/>
                  </a:moveTo>
                  <a:lnTo>
                    <a:pt x="21766" y="26905"/>
                  </a:lnTo>
                  <a:lnTo>
                    <a:pt x="19508" y="31149"/>
                  </a:lnTo>
                  <a:lnTo>
                    <a:pt x="11159" y="44817"/>
                  </a:lnTo>
                  <a:lnTo>
                    <a:pt x="7898" y="58905"/>
                  </a:lnTo>
                  <a:lnTo>
                    <a:pt x="2601" y="92987"/>
                  </a:lnTo>
                  <a:lnTo>
                    <a:pt x="0" y="106668"/>
                  </a:lnTo>
                  <a:lnTo>
                    <a:pt x="1650" y="113165"/>
                  </a:lnTo>
                  <a:lnTo>
                    <a:pt x="9608" y="124235"/>
                  </a:lnTo>
                  <a:lnTo>
                    <a:pt x="14386" y="127182"/>
                  </a:lnTo>
                  <a:lnTo>
                    <a:pt x="24095" y="128841"/>
                  </a:lnTo>
                  <a:lnTo>
                    <a:pt x="32960" y="128383"/>
                  </a:lnTo>
                  <a:lnTo>
                    <a:pt x="57462" y="118893"/>
                  </a:lnTo>
                  <a:lnTo>
                    <a:pt x="65288" y="111826"/>
                  </a:lnTo>
                  <a:lnTo>
                    <a:pt x="85137" y="78595"/>
                  </a:lnTo>
                  <a:lnTo>
                    <a:pt x="94554" y="57544"/>
                  </a:lnTo>
                  <a:lnTo>
                    <a:pt x="97832" y="21078"/>
                  </a:lnTo>
                  <a:lnTo>
                    <a:pt x="95649" y="15577"/>
                  </a:lnTo>
                  <a:lnTo>
                    <a:pt x="92703" y="10309"/>
                  </a:lnTo>
                  <a:lnTo>
                    <a:pt x="91393" y="5146"/>
                  </a:lnTo>
                  <a:lnTo>
                    <a:pt x="90197" y="3430"/>
                  </a:lnTo>
                  <a:lnTo>
                    <a:pt x="88553" y="2287"/>
                  </a:lnTo>
                  <a:lnTo>
                    <a:pt x="82726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595"/>
            <p:cNvSpPr/>
            <p:nvPr/>
          </p:nvSpPr>
          <p:spPr>
            <a:xfrm>
              <a:off x="3304075" y="2568033"/>
              <a:ext cx="169424" cy="280302"/>
            </a:xfrm>
            <a:custGeom>
              <a:avLst/>
              <a:gdLst/>
              <a:ahLst/>
              <a:cxnLst/>
              <a:rect l="0" t="0" r="0" b="0"/>
              <a:pathLst>
                <a:path w="169424" h="280302">
                  <a:moveTo>
                    <a:pt x="109684" y="7526"/>
                  </a:moveTo>
                  <a:lnTo>
                    <a:pt x="113729" y="7526"/>
                  </a:lnTo>
                  <a:lnTo>
                    <a:pt x="114075" y="6680"/>
                  </a:lnTo>
                  <a:lnTo>
                    <a:pt x="110430" y="966"/>
                  </a:lnTo>
                  <a:lnTo>
                    <a:pt x="107758" y="377"/>
                  </a:lnTo>
                  <a:lnTo>
                    <a:pt x="95099" y="0"/>
                  </a:lnTo>
                  <a:lnTo>
                    <a:pt x="76292" y="6008"/>
                  </a:lnTo>
                  <a:lnTo>
                    <a:pt x="38825" y="25084"/>
                  </a:lnTo>
                  <a:lnTo>
                    <a:pt x="26545" y="34803"/>
                  </a:lnTo>
                  <a:lnTo>
                    <a:pt x="6050" y="70411"/>
                  </a:lnTo>
                  <a:lnTo>
                    <a:pt x="689" y="80913"/>
                  </a:lnTo>
                  <a:lnTo>
                    <a:pt x="0" y="91225"/>
                  </a:lnTo>
                  <a:lnTo>
                    <a:pt x="2516" y="100606"/>
                  </a:lnTo>
                  <a:lnTo>
                    <a:pt x="11030" y="113527"/>
                  </a:lnTo>
                  <a:lnTo>
                    <a:pt x="13434" y="116293"/>
                  </a:lnTo>
                  <a:lnTo>
                    <a:pt x="20622" y="119367"/>
                  </a:lnTo>
                  <a:lnTo>
                    <a:pt x="24910" y="120187"/>
                  </a:lnTo>
                  <a:lnTo>
                    <a:pt x="34189" y="118840"/>
                  </a:lnTo>
                  <a:lnTo>
                    <a:pt x="58131" y="113123"/>
                  </a:lnTo>
                  <a:lnTo>
                    <a:pt x="88589" y="85557"/>
                  </a:lnTo>
                  <a:lnTo>
                    <a:pt x="100777" y="58646"/>
                  </a:lnTo>
                  <a:lnTo>
                    <a:pt x="102031" y="46081"/>
                  </a:lnTo>
                  <a:lnTo>
                    <a:pt x="106100" y="49806"/>
                  </a:lnTo>
                  <a:lnTo>
                    <a:pt x="108091" y="56233"/>
                  </a:lnTo>
                  <a:lnTo>
                    <a:pt x="113636" y="88981"/>
                  </a:lnTo>
                  <a:lnTo>
                    <a:pt x="131142" y="122519"/>
                  </a:lnTo>
                  <a:lnTo>
                    <a:pt x="150297" y="160018"/>
                  </a:lnTo>
                  <a:lnTo>
                    <a:pt x="158877" y="182813"/>
                  </a:lnTo>
                  <a:lnTo>
                    <a:pt x="166524" y="216845"/>
                  </a:lnTo>
                  <a:lnTo>
                    <a:pt x="169423" y="233141"/>
                  </a:lnTo>
                  <a:lnTo>
                    <a:pt x="166237" y="248695"/>
                  </a:lnTo>
                  <a:lnTo>
                    <a:pt x="159937" y="256670"/>
                  </a:lnTo>
                  <a:lnTo>
                    <a:pt x="150645" y="263037"/>
                  </a:lnTo>
                  <a:lnTo>
                    <a:pt x="116678" y="276631"/>
                  </a:lnTo>
                  <a:lnTo>
                    <a:pt x="94259" y="280301"/>
                  </a:lnTo>
                  <a:lnTo>
                    <a:pt x="59314" y="275150"/>
                  </a:lnTo>
                  <a:lnTo>
                    <a:pt x="34259" y="268325"/>
                  </a:lnTo>
                  <a:lnTo>
                    <a:pt x="25927" y="263701"/>
                  </a:lnTo>
                  <a:lnTo>
                    <a:pt x="21659" y="258824"/>
                  </a:lnTo>
                  <a:lnTo>
                    <a:pt x="20521" y="256338"/>
                  </a:lnTo>
                  <a:lnTo>
                    <a:pt x="21514" y="249061"/>
                  </a:lnTo>
                  <a:lnTo>
                    <a:pt x="24576" y="235443"/>
                  </a:lnTo>
                  <a:lnTo>
                    <a:pt x="27740" y="220684"/>
                  </a:lnTo>
                  <a:lnTo>
                    <a:pt x="33484" y="20564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96"/>
            <p:cNvSpPr/>
            <p:nvPr/>
          </p:nvSpPr>
          <p:spPr>
            <a:xfrm>
              <a:off x="3521112" y="2584681"/>
              <a:ext cx="433669" cy="164807"/>
            </a:xfrm>
            <a:custGeom>
              <a:avLst/>
              <a:gdLst/>
              <a:ahLst/>
              <a:cxnLst/>
              <a:rect l="0" t="0" r="0" b="0"/>
              <a:pathLst>
                <a:path w="433669" h="164807">
                  <a:moveTo>
                    <a:pt x="75528" y="36599"/>
                  </a:moveTo>
                  <a:lnTo>
                    <a:pt x="79573" y="36599"/>
                  </a:lnTo>
                  <a:lnTo>
                    <a:pt x="80764" y="35752"/>
                  </a:lnTo>
                  <a:lnTo>
                    <a:pt x="81559" y="34341"/>
                  </a:lnTo>
                  <a:lnTo>
                    <a:pt x="82088" y="32553"/>
                  </a:lnTo>
                  <a:lnTo>
                    <a:pt x="91297" y="21160"/>
                  </a:lnTo>
                  <a:lnTo>
                    <a:pt x="95236" y="16190"/>
                  </a:lnTo>
                  <a:lnTo>
                    <a:pt x="97454" y="8632"/>
                  </a:lnTo>
                  <a:lnTo>
                    <a:pt x="97972" y="3567"/>
                  </a:lnTo>
                  <a:lnTo>
                    <a:pt x="97264" y="1877"/>
                  </a:lnTo>
                  <a:lnTo>
                    <a:pt x="95945" y="751"/>
                  </a:lnTo>
                  <a:lnTo>
                    <a:pt x="94219" y="0"/>
                  </a:lnTo>
                  <a:lnTo>
                    <a:pt x="92222" y="346"/>
                  </a:lnTo>
                  <a:lnTo>
                    <a:pt x="66652" y="17667"/>
                  </a:lnTo>
                  <a:lnTo>
                    <a:pt x="34153" y="52964"/>
                  </a:lnTo>
                  <a:lnTo>
                    <a:pt x="10817" y="82541"/>
                  </a:lnTo>
                  <a:lnTo>
                    <a:pt x="2731" y="102987"/>
                  </a:lnTo>
                  <a:lnTo>
                    <a:pt x="0" y="125066"/>
                  </a:lnTo>
                  <a:lnTo>
                    <a:pt x="1884" y="133208"/>
                  </a:lnTo>
                  <a:lnTo>
                    <a:pt x="3572" y="136565"/>
                  </a:lnTo>
                  <a:lnTo>
                    <a:pt x="6390" y="138803"/>
                  </a:lnTo>
                  <a:lnTo>
                    <a:pt x="17601" y="141952"/>
                  </a:lnTo>
                  <a:lnTo>
                    <a:pt x="23818" y="142689"/>
                  </a:lnTo>
                  <a:lnTo>
                    <a:pt x="36123" y="139059"/>
                  </a:lnTo>
                  <a:lnTo>
                    <a:pt x="55452" y="129400"/>
                  </a:lnTo>
                  <a:lnTo>
                    <a:pt x="69673" y="116776"/>
                  </a:lnTo>
                  <a:lnTo>
                    <a:pt x="96605" y="82254"/>
                  </a:lnTo>
                  <a:lnTo>
                    <a:pt x="101828" y="72130"/>
                  </a:lnTo>
                  <a:lnTo>
                    <a:pt x="105616" y="58603"/>
                  </a:lnTo>
                  <a:lnTo>
                    <a:pt x="107440" y="56348"/>
                  </a:lnTo>
                  <a:lnTo>
                    <a:pt x="109502" y="54845"/>
                  </a:lnTo>
                  <a:lnTo>
                    <a:pt x="110877" y="52996"/>
                  </a:lnTo>
                  <a:lnTo>
                    <a:pt x="112813" y="48042"/>
                  </a:lnTo>
                  <a:lnTo>
                    <a:pt x="113084" y="48461"/>
                  </a:lnTo>
                  <a:lnTo>
                    <a:pt x="115871" y="62297"/>
                  </a:lnTo>
                  <a:lnTo>
                    <a:pt x="118858" y="70880"/>
                  </a:lnTo>
                  <a:lnTo>
                    <a:pt x="124978" y="95185"/>
                  </a:lnTo>
                  <a:lnTo>
                    <a:pt x="136644" y="118183"/>
                  </a:lnTo>
                  <a:lnTo>
                    <a:pt x="155292" y="138061"/>
                  </a:lnTo>
                  <a:lnTo>
                    <a:pt x="164883" y="144628"/>
                  </a:lnTo>
                  <a:lnTo>
                    <a:pt x="179802" y="149041"/>
                  </a:lnTo>
                  <a:lnTo>
                    <a:pt x="210159" y="150736"/>
                  </a:lnTo>
                  <a:lnTo>
                    <a:pt x="218055" y="148568"/>
                  </a:lnTo>
                  <a:lnTo>
                    <a:pt x="221346" y="146805"/>
                  </a:lnTo>
                  <a:lnTo>
                    <a:pt x="249140" y="112540"/>
                  </a:lnTo>
                  <a:lnTo>
                    <a:pt x="254289" y="102523"/>
                  </a:lnTo>
                  <a:lnTo>
                    <a:pt x="264129" y="72995"/>
                  </a:lnTo>
                  <a:lnTo>
                    <a:pt x="271516" y="60126"/>
                  </a:lnTo>
                  <a:lnTo>
                    <a:pt x="273564" y="47772"/>
                  </a:lnTo>
                  <a:lnTo>
                    <a:pt x="278884" y="83029"/>
                  </a:lnTo>
                  <a:lnTo>
                    <a:pt x="280954" y="114063"/>
                  </a:lnTo>
                  <a:lnTo>
                    <a:pt x="274335" y="151522"/>
                  </a:lnTo>
                  <a:lnTo>
                    <a:pt x="273674" y="164806"/>
                  </a:lnTo>
                  <a:lnTo>
                    <a:pt x="271390" y="132658"/>
                  </a:lnTo>
                  <a:lnTo>
                    <a:pt x="266734" y="97163"/>
                  </a:lnTo>
                  <a:lnTo>
                    <a:pt x="267083" y="75428"/>
                  </a:lnTo>
                  <a:lnTo>
                    <a:pt x="273806" y="41966"/>
                  </a:lnTo>
                  <a:lnTo>
                    <a:pt x="277387" y="31646"/>
                  </a:lnTo>
                  <a:lnTo>
                    <a:pt x="284058" y="23673"/>
                  </a:lnTo>
                  <a:lnTo>
                    <a:pt x="293514" y="17307"/>
                  </a:lnTo>
                  <a:lnTo>
                    <a:pt x="313119" y="9810"/>
                  </a:lnTo>
                  <a:lnTo>
                    <a:pt x="350028" y="6605"/>
                  </a:lnTo>
                  <a:lnTo>
                    <a:pt x="385600" y="6214"/>
                  </a:lnTo>
                  <a:lnTo>
                    <a:pt x="415706" y="8395"/>
                  </a:lnTo>
                  <a:lnTo>
                    <a:pt x="433668" y="1373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97"/>
            <p:cNvSpPr/>
            <p:nvPr/>
          </p:nvSpPr>
          <p:spPr>
            <a:xfrm>
              <a:off x="4008119" y="2606040"/>
              <a:ext cx="99062" cy="30480"/>
            </a:xfrm>
            <a:custGeom>
              <a:avLst/>
              <a:gdLst/>
              <a:ahLst/>
              <a:cxnLst/>
              <a:rect l="0" t="0" r="0" b="0"/>
              <a:pathLst>
                <a:path w="99062" h="30480">
                  <a:moveTo>
                    <a:pt x="0" y="0"/>
                  </a:moveTo>
                  <a:lnTo>
                    <a:pt x="4046" y="0"/>
                  </a:lnTo>
                  <a:lnTo>
                    <a:pt x="8290" y="2257"/>
                  </a:lnTo>
                  <a:lnTo>
                    <a:pt x="14691" y="6083"/>
                  </a:lnTo>
                  <a:lnTo>
                    <a:pt x="46652" y="17912"/>
                  </a:lnTo>
                  <a:lnTo>
                    <a:pt x="81685" y="28239"/>
                  </a:lnTo>
                  <a:lnTo>
                    <a:pt x="99061" y="3047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598"/>
            <p:cNvSpPr/>
            <p:nvPr/>
          </p:nvSpPr>
          <p:spPr>
            <a:xfrm>
              <a:off x="4038600" y="2689859"/>
              <a:ext cx="45720" cy="15242"/>
            </a:xfrm>
            <a:custGeom>
              <a:avLst/>
              <a:gdLst/>
              <a:ahLst/>
              <a:cxnLst/>
              <a:rect l="0" t="0" r="0" b="0"/>
              <a:pathLst>
                <a:path w="45720" h="15242">
                  <a:moveTo>
                    <a:pt x="0" y="0"/>
                  </a:moveTo>
                  <a:lnTo>
                    <a:pt x="6930" y="6084"/>
                  </a:lnTo>
                  <a:lnTo>
                    <a:pt x="14651" y="10606"/>
                  </a:lnTo>
                  <a:lnTo>
                    <a:pt x="45719" y="1524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599"/>
            <p:cNvSpPr/>
            <p:nvPr/>
          </p:nvSpPr>
          <p:spPr>
            <a:xfrm>
              <a:off x="4268103" y="2583622"/>
              <a:ext cx="187740" cy="277407"/>
            </a:xfrm>
            <a:custGeom>
              <a:avLst/>
              <a:gdLst/>
              <a:ahLst/>
              <a:cxnLst/>
              <a:rect l="0" t="0" r="0" b="0"/>
              <a:pathLst>
                <a:path w="187740" h="277407">
                  <a:moveTo>
                    <a:pt x="166737" y="30037"/>
                  </a:moveTo>
                  <a:lnTo>
                    <a:pt x="162692" y="25992"/>
                  </a:lnTo>
                  <a:lnTo>
                    <a:pt x="160705" y="21749"/>
                  </a:lnTo>
                  <a:lnTo>
                    <a:pt x="160176" y="19432"/>
                  </a:lnTo>
                  <a:lnTo>
                    <a:pt x="155071" y="14599"/>
                  </a:lnTo>
                  <a:lnTo>
                    <a:pt x="137998" y="4598"/>
                  </a:lnTo>
                  <a:lnTo>
                    <a:pt x="123320" y="1051"/>
                  </a:lnTo>
                  <a:lnTo>
                    <a:pt x="104201" y="0"/>
                  </a:lnTo>
                  <a:lnTo>
                    <a:pt x="89836" y="4270"/>
                  </a:lnTo>
                  <a:lnTo>
                    <a:pt x="53191" y="20341"/>
                  </a:lnTo>
                  <a:lnTo>
                    <a:pt x="19706" y="48081"/>
                  </a:lnTo>
                  <a:lnTo>
                    <a:pt x="5955" y="63136"/>
                  </a:lnTo>
                  <a:lnTo>
                    <a:pt x="1129" y="77474"/>
                  </a:lnTo>
                  <a:lnTo>
                    <a:pt x="0" y="84422"/>
                  </a:lnTo>
                  <a:lnTo>
                    <a:pt x="1756" y="90333"/>
                  </a:lnTo>
                  <a:lnTo>
                    <a:pt x="3409" y="93095"/>
                  </a:lnTo>
                  <a:lnTo>
                    <a:pt x="6205" y="94936"/>
                  </a:lnTo>
                  <a:lnTo>
                    <a:pt x="18230" y="97527"/>
                  </a:lnTo>
                  <a:lnTo>
                    <a:pt x="48322" y="97675"/>
                  </a:lnTo>
                  <a:lnTo>
                    <a:pt x="67022" y="92506"/>
                  </a:lnTo>
                  <a:lnTo>
                    <a:pt x="79524" y="84765"/>
                  </a:lnTo>
                  <a:lnTo>
                    <a:pt x="102381" y="62890"/>
                  </a:lnTo>
                  <a:lnTo>
                    <a:pt x="109756" y="50402"/>
                  </a:lnTo>
                  <a:lnTo>
                    <a:pt x="112678" y="38168"/>
                  </a:lnTo>
                  <a:lnTo>
                    <a:pt x="113354" y="23953"/>
                  </a:lnTo>
                  <a:lnTo>
                    <a:pt x="112522" y="23441"/>
                  </a:lnTo>
                  <a:lnTo>
                    <a:pt x="109339" y="22872"/>
                  </a:lnTo>
                  <a:lnTo>
                    <a:pt x="105102" y="24878"/>
                  </a:lnTo>
                  <a:lnTo>
                    <a:pt x="102787" y="26598"/>
                  </a:lnTo>
                  <a:lnTo>
                    <a:pt x="100214" y="30766"/>
                  </a:lnTo>
                  <a:lnTo>
                    <a:pt x="98563" y="40341"/>
                  </a:lnTo>
                  <a:lnTo>
                    <a:pt x="99083" y="61706"/>
                  </a:lnTo>
                  <a:lnTo>
                    <a:pt x="112007" y="99502"/>
                  </a:lnTo>
                  <a:lnTo>
                    <a:pt x="134203" y="136834"/>
                  </a:lnTo>
                  <a:lnTo>
                    <a:pt x="156923" y="172575"/>
                  </a:lnTo>
                  <a:lnTo>
                    <a:pt x="176764" y="205159"/>
                  </a:lnTo>
                  <a:lnTo>
                    <a:pt x="185418" y="222284"/>
                  </a:lnTo>
                  <a:lnTo>
                    <a:pt x="187739" y="232885"/>
                  </a:lnTo>
                  <a:lnTo>
                    <a:pt x="186513" y="240983"/>
                  </a:lnTo>
                  <a:lnTo>
                    <a:pt x="182300" y="248251"/>
                  </a:lnTo>
                  <a:lnTo>
                    <a:pt x="170407" y="261016"/>
                  </a:lnTo>
                  <a:lnTo>
                    <a:pt x="161030" y="267597"/>
                  </a:lnTo>
                  <a:lnTo>
                    <a:pt x="127076" y="277371"/>
                  </a:lnTo>
                  <a:lnTo>
                    <a:pt x="112703" y="277406"/>
                  </a:lnTo>
                  <a:lnTo>
                    <a:pt x="75205" y="273496"/>
                  </a:lnTo>
                  <a:lnTo>
                    <a:pt x="41230" y="263333"/>
                  </a:lnTo>
                  <a:lnTo>
                    <a:pt x="21956" y="25101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600"/>
            <p:cNvSpPr/>
            <p:nvPr/>
          </p:nvSpPr>
          <p:spPr>
            <a:xfrm>
              <a:off x="4480559" y="2446019"/>
              <a:ext cx="7622" cy="281941"/>
            </a:xfrm>
            <a:custGeom>
              <a:avLst/>
              <a:gdLst/>
              <a:ahLst/>
              <a:cxnLst/>
              <a:rect l="0" t="0" r="0" b="0"/>
              <a:pathLst>
                <a:path w="7622" h="281941">
                  <a:moveTo>
                    <a:pt x="0" y="0"/>
                  </a:moveTo>
                  <a:lnTo>
                    <a:pt x="847" y="22102"/>
                  </a:lnTo>
                  <a:lnTo>
                    <a:pt x="6561" y="58289"/>
                  </a:lnTo>
                  <a:lnTo>
                    <a:pt x="7307" y="87074"/>
                  </a:lnTo>
                  <a:lnTo>
                    <a:pt x="7528" y="117052"/>
                  </a:lnTo>
                  <a:lnTo>
                    <a:pt x="7593" y="151428"/>
                  </a:lnTo>
                  <a:lnTo>
                    <a:pt x="7612" y="188425"/>
                  </a:lnTo>
                  <a:lnTo>
                    <a:pt x="3573" y="218108"/>
                  </a:lnTo>
                  <a:lnTo>
                    <a:pt x="1553" y="249200"/>
                  </a:lnTo>
                  <a:lnTo>
                    <a:pt x="7621" y="28194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601"/>
            <p:cNvSpPr/>
            <p:nvPr/>
          </p:nvSpPr>
          <p:spPr>
            <a:xfrm>
              <a:off x="4587281" y="2583180"/>
              <a:ext cx="114124" cy="114138"/>
            </a:xfrm>
            <a:custGeom>
              <a:avLst/>
              <a:gdLst/>
              <a:ahLst/>
              <a:cxnLst/>
              <a:rect l="0" t="0" r="0" b="0"/>
              <a:pathLst>
                <a:path w="114124" h="114138">
                  <a:moveTo>
                    <a:pt x="7578" y="38100"/>
                  </a:moveTo>
                  <a:lnTo>
                    <a:pt x="3533" y="42145"/>
                  </a:lnTo>
                  <a:lnTo>
                    <a:pt x="1547" y="46388"/>
                  </a:lnTo>
                  <a:lnTo>
                    <a:pt x="0" y="81777"/>
                  </a:lnTo>
                  <a:lnTo>
                    <a:pt x="824" y="88838"/>
                  </a:lnTo>
                  <a:lnTo>
                    <a:pt x="6522" y="108041"/>
                  </a:lnTo>
                  <a:lnTo>
                    <a:pt x="8567" y="110127"/>
                  </a:lnTo>
                  <a:lnTo>
                    <a:pt x="15356" y="112445"/>
                  </a:lnTo>
                  <a:lnTo>
                    <a:pt x="36815" y="114137"/>
                  </a:lnTo>
                  <a:lnTo>
                    <a:pt x="56094" y="108184"/>
                  </a:lnTo>
                  <a:lnTo>
                    <a:pt x="71154" y="100446"/>
                  </a:lnTo>
                  <a:lnTo>
                    <a:pt x="92443" y="82298"/>
                  </a:lnTo>
                  <a:lnTo>
                    <a:pt x="109047" y="55523"/>
                  </a:lnTo>
                  <a:lnTo>
                    <a:pt x="113229" y="36336"/>
                  </a:lnTo>
                  <a:lnTo>
                    <a:pt x="114123" y="20756"/>
                  </a:lnTo>
                  <a:lnTo>
                    <a:pt x="111940" y="15434"/>
                  </a:lnTo>
                  <a:lnTo>
                    <a:pt x="99019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602"/>
            <p:cNvSpPr/>
            <p:nvPr/>
          </p:nvSpPr>
          <p:spPr>
            <a:xfrm>
              <a:off x="4786238" y="2560319"/>
              <a:ext cx="128663" cy="143630"/>
            </a:xfrm>
            <a:custGeom>
              <a:avLst/>
              <a:gdLst/>
              <a:ahLst/>
              <a:cxnLst/>
              <a:rect l="0" t="0" r="0" b="0"/>
              <a:pathLst>
                <a:path w="128663" h="143630">
                  <a:moveTo>
                    <a:pt x="128662" y="0"/>
                  </a:moveTo>
                  <a:lnTo>
                    <a:pt x="118056" y="0"/>
                  </a:lnTo>
                  <a:lnTo>
                    <a:pt x="113224" y="2258"/>
                  </a:lnTo>
                  <a:lnTo>
                    <a:pt x="108253" y="5237"/>
                  </a:lnTo>
                  <a:lnTo>
                    <a:pt x="100695" y="7761"/>
                  </a:lnTo>
                  <a:lnTo>
                    <a:pt x="64017" y="28857"/>
                  </a:lnTo>
                  <a:lnTo>
                    <a:pt x="27741" y="56184"/>
                  </a:lnTo>
                  <a:lnTo>
                    <a:pt x="9134" y="76261"/>
                  </a:lnTo>
                  <a:lnTo>
                    <a:pt x="3571" y="86387"/>
                  </a:lnTo>
                  <a:lnTo>
                    <a:pt x="0" y="106686"/>
                  </a:lnTo>
                  <a:lnTo>
                    <a:pt x="359" y="115996"/>
                  </a:lnTo>
                  <a:lnTo>
                    <a:pt x="3340" y="122956"/>
                  </a:lnTo>
                  <a:lnTo>
                    <a:pt x="9745" y="128872"/>
                  </a:lnTo>
                  <a:lnTo>
                    <a:pt x="27655" y="139569"/>
                  </a:lnTo>
                  <a:lnTo>
                    <a:pt x="42477" y="143236"/>
                  </a:lnTo>
                  <a:lnTo>
                    <a:pt x="68740" y="143629"/>
                  </a:lnTo>
                  <a:lnTo>
                    <a:pt x="105801" y="13716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603"/>
            <p:cNvSpPr/>
            <p:nvPr/>
          </p:nvSpPr>
          <p:spPr>
            <a:xfrm>
              <a:off x="4980173" y="2590800"/>
              <a:ext cx="139982" cy="120983"/>
            </a:xfrm>
            <a:custGeom>
              <a:avLst/>
              <a:gdLst/>
              <a:ahLst/>
              <a:cxnLst/>
              <a:rect l="0" t="0" r="0" b="0"/>
              <a:pathLst>
                <a:path w="139982" h="120983">
                  <a:moveTo>
                    <a:pt x="87127" y="0"/>
                  </a:moveTo>
                  <a:lnTo>
                    <a:pt x="83081" y="4045"/>
                  </a:lnTo>
                  <a:lnTo>
                    <a:pt x="76580" y="6031"/>
                  </a:lnTo>
                  <a:lnTo>
                    <a:pt x="68893" y="7760"/>
                  </a:lnTo>
                  <a:lnTo>
                    <a:pt x="57059" y="15769"/>
                  </a:lnTo>
                  <a:lnTo>
                    <a:pt x="24192" y="48577"/>
                  </a:lnTo>
                  <a:lnTo>
                    <a:pt x="3489" y="83838"/>
                  </a:lnTo>
                  <a:lnTo>
                    <a:pt x="888" y="88912"/>
                  </a:lnTo>
                  <a:lnTo>
                    <a:pt x="0" y="93141"/>
                  </a:lnTo>
                  <a:lnTo>
                    <a:pt x="256" y="96807"/>
                  </a:lnTo>
                  <a:lnTo>
                    <a:pt x="3751" y="111463"/>
                  </a:lnTo>
                  <a:lnTo>
                    <a:pt x="7173" y="116708"/>
                  </a:lnTo>
                  <a:lnTo>
                    <a:pt x="10118" y="118445"/>
                  </a:lnTo>
                  <a:lnTo>
                    <a:pt x="22352" y="120890"/>
                  </a:lnTo>
                  <a:lnTo>
                    <a:pt x="52525" y="120982"/>
                  </a:lnTo>
                  <a:lnTo>
                    <a:pt x="88970" y="108914"/>
                  </a:lnTo>
                  <a:lnTo>
                    <a:pt x="109849" y="96741"/>
                  </a:lnTo>
                  <a:lnTo>
                    <a:pt x="122928" y="83132"/>
                  </a:lnTo>
                  <a:lnTo>
                    <a:pt x="134932" y="63364"/>
                  </a:lnTo>
                  <a:lnTo>
                    <a:pt x="139373" y="44000"/>
                  </a:lnTo>
                  <a:lnTo>
                    <a:pt x="139981" y="37053"/>
                  </a:lnTo>
                  <a:lnTo>
                    <a:pt x="136277" y="24337"/>
                  </a:lnTo>
                  <a:lnTo>
                    <a:pt x="129856" y="17025"/>
                  </a:lnTo>
                  <a:lnTo>
                    <a:pt x="122204" y="11800"/>
                  </a:lnTo>
                  <a:lnTo>
                    <a:pt x="110393" y="6187"/>
                  </a:lnTo>
                  <a:lnTo>
                    <a:pt x="105087" y="2750"/>
                  </a:lnTo>
                  <a:lnTo>
                    <a:pt x="97340" y="814"/>
                  </a:lnTo>
                  <a:close/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604"/>
            <p:cNvSpPr/>
            <p:nvPr/>
          </p:nvSpPr>
          <p:spPr>
            <a:xfrm>
              <a:off x="5175543" y="2567940"/>
              <a:ext cx="141577" cy="136714"/>
            </a:xfrm>
            <a:custGeom>
              <a:avLst/>
              <a:gdLst/>
              <a:ahLst/>
              <a:cxnLst/>
              <a:rect l="0" t="0" r="0" b="0"/>
              <a:pathLst>
                <a:path w="141577" h="136714">
                  <a:moveTo>
                    <a:pt x="82257" y="0"/>
                  </a:moveTo>
                  <a:lnTo>
                    <a:pt x="60299" y="0"/>
                  </a:lnTo>
                  <a:lnTo>
                    <a:pt x="53306" y="2257"/>
                  </a:lnTo>
                  <a:lnTo>
                    <a:pt x="17688" y="20408"/>
                  </a:lnTo>
                  <a:lnTo>
                    <a:pt x="9032" y="27119"/>
                  </a:lnTo>
                  <a:lnTo>
                    <a:pt x="3710" y="28986"/>
                  </a:lnTo>
                  <a:lnTo>
                    <a:pt x="1952" y="30330"/>
                  </a:lnTo>
                  <a:lnTo>
                    <a:pt x="0" y="34082"/>
                  </a:lnTo>
                  <a:lnTo>
                    <a:pt x="325" y="35421"/>
                  </a:lnTo>
                  <a:lnTo>
                    <a:pt x="1389" y="36314"/>
                  </a:lnTo>
                  <a:lnTo>
                    <a:pt x="39070" y="51234"/>
                  </a:lnTo>
                  <a:lnTo>
                    <a:pt x="74123" y="59146"/>
                  </a:lnTo>
                  <a:lnTo>
                    <a:pt x="91512" y="67101"/>
                  </a:lnTo>
                  <a:lnTo>
                    <a:pt x="128976" y="100235"/>
                  </a:lnTo>
                  <a:lnTo>
                    <a:pt x="139526" y="111490"/>
                  </a:lnTo>
                  <a:lnTo>
                    <a:pt x="141576" y="116720"/>
                  </a:lnTo>
                  <a:lnTo>
                    <a:pt x="141276" y="119300"/>
                  </a:lnTo>
                  <a:lnTo>
                    <a:pt x="138685" y="124424"/>
                  </a:lnTo>
                  <a:lnTo>
                    <a:pt x="132466" y="132069"/>
                  </a:lnTo>
                  <a:lnTo>
                    <a:pt x="125456" y="134897"/>
                  </a:lnTo>
                  <a:lnTo>
                    <a:pt x="107158" y="136713"/>
                  </a:lnTo>
                  <a:lnTo>
                    <a:pt x="82001" y="130988"/>
                  </a:lnTo>
                  <a:lnTo>
                    <a:pt x="57591" y="123961"/>
                  </a:lnTo>
                  <a:lnTo>
                    <a:pt x="38259" y="120267"/>
                  </a:lnTo>
                  <a:lnTo>
                    <a:pt x="18294" y="114238"/>
                  </a:lnTo>
                  <a:lnTo>
                    <a:pt x="16754" y="112566"/>
                  </a:lnTo>
                  <a:lnTo>
                    <a:pt x="13676" y="10667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605"/>
            <p:cNvSpPr/>
            <p:nvPr/>
          </p:nvSpPr>
          <p:spPr>
            <a:xfrm>
              <a:off x="5341619" y="2531372"/>
              <a:ext cx="228601" cy="192380"/>
            </a:xfrm>
            <a:custGeom>
              <a:avLst/>
              <a:gdLst/>
              <a:ahLst/>
              <a:cxnLst/>
              <a:rect l="0" t="0" r="0" b="0"/>
              <a:pathLst>
                <a:path w="228601" h="192380">
                  <a:moveTo>
                    <a:pt x="0" y="67047"/>
                  </a:moveTo>
                  <a:lnTo>
                    <a:pt x="0" y="71093"/>
                  </a:lnTo>
                  <a:lnTo>
                    <a:pt x="847" y="72284"/>
                  </a:lnTo>
                  <a:lnTo>
                    <a:pt x="2258" y="73079"/>
                  </a:lnTo>
                  <a:lnTo>
                    <a:pt x="10607" y="74354"/>
                  </a:lnTo>
                  <a:lnTo>
                    <a:pt x="48565" y="74662"/>
                  </a:lnTo>
                  <a:lnTo>
                    <a:pt x="78767" y="73820"/>
                  </a:lnTo>
                  <a:lnTo>
                    <a:pt x="113613" y="61670"/>
                  </a:lnTo>
                  <a:lnTo>
                    <a:pt x="131321" y="49229"/>
                  </a:lnTo>
                  <a:lnTo>
                    <a:pt x="139475" y="41636"/>
                  </a:lnTo>
                  <a:lnTo>
                    <a:pt x="142423" y="34305"/>
                  </a:lnTo>
                  <a:lnTo>
                    <a:pt x="143209" y="29979"/>
                  </a:lnTo>
                  <a:lnTo>
                    <a:pt x="141824" y="22915"/>
                  </a:lnTo>
                  <a:lnTo>
                    <a:pt x="136285" y="14178"/>
                  </a:lnTo>
                  <a:lnTo>
                    <a:pt x="126827" y="3641"/>
                  </a:lnTo>
                  <a:lnTo>
                    <a:pt x="121844" y="767"/>
                  </a:lnTo>
                  <a:lnTo>
                    <a:pt x="119329" y="0"/>
                  </a:lnTo>
                  <a:lnTo>
                    <a:pt x="103655" y="2967"/>
                  </a:lnTo>
                  <a:lnTo>
                    <a:pt x="91015" y="9208"/>
                  </a:lnTo>
                  <a:lnTo>
                    <a:pt x="59195" y="38570"/>
                  </a:lnTo>
                  <a:lnTo>
                    <a:pt x="36948" y="74931"/>
                  </a:lnTo>
                  <a:lnTo>
                    <a:pt x="24777" y="99863"/>
                  </a:lnTo>
                  <a:lnTo>
                    <a:pt x="17124" y="134584"/>
                  </a:lnTo>
                  <a:lnTo>
                    <a:pt x="19844" y="154133"/>
                  </a:lnTo>
                  <a:lnTo>
                    <a:pt x="33202" y="179707"/>
                  </a:lnTo>
                  <a:lnTo>
                    <a:pt x="36528" y="182794"/>
                  </a:lnTo>
                  <a:lnTo>
                    <a:pt x="62927" y="192200"/>
                  </a:lnTo>
                  <a:lnTo>
                    <a:pt x="77075" y="192379"/>
                  </a:lnTo>
                  <a:lnTo>
                    <a:pt x="110898" y="185596"/>
                  </a:lnTo>
                  <a:lnTo>
                    <a:pt x="144108" y="176103"/>
                  </a:lnTo>
                  <a:lnTo>
                    <a:pt x="175128" y="166075"/>
                  </a:lnTo>
                  <a:lnTo>
                    <a:pt x="189595" y="160166"/>
                  </a:lnTo>
                  <a:lnTo>
                    <a:pt x="212680" y="147091"/>
                  </a:lnTo>
                  <a:lnTo>
                    <a:pt x="221525" y="144109"/>
                  </a:lnTo>
                  <a:lnTo>
                    <a:pt x="223883" y="142129"/>
                  </a:lnTo>
                  <a:lnTo>
                    <a:pt x="228600" y="13562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SMARTInkShape-606"/>
          <p:cNvSpPr/>
          <p:nvPr/>
        </p:nvSpPr>
        <p:spPr>
          <a:xfrm>
            <a:off x="967739" y="3390900"/>
            <a:ext cx="754382" cy="22860"/>
          </a:xfrm>
          <a:custGeom>
            <a:avLst/>
            <a:gdLst/>
            <a:ahLst/>
            <a:cxnLst/>
            <a:rect l="0" t="0" r="0" b="0"/>
            <a:pathLst>
              <a:path w="754382" h="22860">
                <a:moveTo>
                  <a:pt x="0" y="0"/>
                </a:moveTo>
                <a:lnTo>
                  <a:pt x="32017" y="0"/>
                </a:lnTo>
                <a:lnTo>
                  <a:pt x="69354" y="4045"/>
                </a:lnTo>
                <a:lnTo>
                  <a:pt x="105122" y="6560"/>
                </a:lnTo>
                <a:lnTo>
                  <a:pt x="142531" y="7306"/>
                </a:lnTo>
                <a:lnTo>
                  <a:pt x="170027" y="7480"/>
                </a:lnTo>
                <a:lnTo>
                  <a:pt x="199181" y="7558"/>
                </a:lnTo>
                <a:lnTo>
                  <a:pt x="229072" y="7592"/>
                </a:lnTo>
                <a:lnTo>
                  <a:pt x="259290" y="7607"/>
                </a:lnTo>
                <a:lnTo>
                  <a:pt x="289654" y="7614"/>
                </a:lnTo>
                <a:lnTo>
                  <a:pt x="320082" y="7617"/>
                </a:lnTo>
                <a:lnTo>
                  <a:pt x="352797" y="7618"/>
                </a:lnTo>
                <a:lnTo>
                  <a:pt x="386245" y="7619"/>
                </a:lnTo>
                <a:lnTo>
                  <a:pt x="418045" y="7619"/>
                </a:lnTo>
                <a:lnTo>
                  <a:pt x="449111" y="7619"/>
                </a:lnTo>
                <a:lnTo>
                  <a:pt x="479852" y="7619"/>
                </a:lnTo>
                <a:lnTo>
                  <a:pt x="510448" y="7619"/>
                </a:lnTo>
                <a:lnTo>
                  <a:pt x="540979" y="9877"/>
                </a:lnTo>
                <a:lnTo>
                  <a:pt x="571482" y="12856"/>
                </a:lnTo>
                <a:lnTo>
                  <a:pt x="601972" y="14180"/>
                </a:lnTo>
                <a:lnTo>
                  <a:pt x="632457" y="14769"/>
                </a:lnTo>
                <a:lnTo>
                  <a:pt x="662092" y="15877"/>
                </a:lnTo>
                <a:lnTo>
                  <a:pt x="689375" y="19192"/>
                </a:lnTo>
                <a:lnTo>
                  <a:pt x="715611" y="21229"/>
                </a:lnTo>
                <a:lnTo>
                  <a:pt x="754381" y="22859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SMARTInkShape-Group123"/>
          <p:cNvGrpSpPr/>
          <p:nvPr/>
        </p:nvGrpSpPr>
        <p:grpSpPr>
          <a:xfrm>
            <a:off x="491526" y="2819400"/>
            <a:ext cx="742915" cy="274320"/>
            <a:chOff x="491526" y="2819400"/>
            <a:chExt cx="742915" cy="274320"/>
          </a:xfrm>
        </p:grpSpPr>
        <p:sp>
          <p:nvSpPr>
            <p:cNvPr id="25" name="SMARTInkShape-607"/>
            <p:cNvSpPr/>
            <p:nvPr/>
          </p:nvSpPr>
          <p:spPr>
            <a:xfrm>
              <a:off x="1196339" y="2819400"/>
              <a:ext cx="38102" cy="274320"/>
            </a:xfrm>
            <a:custGeom>
              <a:avLst/>
              <a:gdLst/>
              <a:ahLst/>
              <a:cxnLst/>
              <a:rect l="0" t="0" r="0" b="0"/>
              <a:pathLst>
                <a:path w="38102" h="274320">
                  <a:moveTo>
                    <a:pt x="38101" y="0"/>
                  </a:moveTo>
                  <a:lnTo>
                    <a:pt x="34055" y="0"/>
                  </a:lnTo>
                  <a:lnTo>
                    <a:pt x="32864" y="846"/>
                  </a:lnTo>
                  <a:lnTo>
                    <a:pt x="32069" y="2257"/>
                  </a:lnTo>
                  <a:lnTo>
                    <a:pt x="31540" y="4045"/>
                  </a:lnTo>
                  <a:lnTo>
                    <a:pt x="25453" y="13843"/>
                  </a:lnTo>
                  <a:lnTo>
                    <a:pt x="16981" y="50450"/>
                  </a:lnTo>
                  <a:lnTo>
                    <a:pt x="11539" y="87294"/>
                  </a:lnTo>
                  <a:lnTo>
                    <a:pt x="8782" y="117116"/>
                  </a:lnTo>
                  <a:lnTo>
                    <a:pt x="3919" y="151447"/>
                  </a:lnTo>
                  <a:lnTo>
                    <a:pt x="1162" y="184384"/>
                  </a:lnTo>
                  <a:lnTo>
                    <a:pt x="345" y="215593"/>
                  </a:lnTo>
                  <a:lnTo>
                    <a:pt x="68" y="249549"/>
                  </a:lnTo>
                  <a:lnTo>
                    <a:pt x="0" y="27431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608"/>
            <p:cNvSpPr/>
            <p:nvPr/>
          </p:nvSpPr>
          <p:spPr>
            <a:xfrm>
              <a:off x="1120139" y="2865119"/>
              <a:ext cx="45722" cy="76201"/>
            </a:xfrm>
            <a:custGeom>
              <a:avLst/>
              <a:gdLst/>
              <a:ahLst/>
              <a:cxnLst/>
              <a:rect l="0" t="0" r="0" b="0"/>
              <a:pathLst>
                <a:path w="45722" h="76201">
                  <a:moveTo>
                    <a:pt x="0" y="0"/>
                  </a:moveTo>
                  <a:lnTo>
                    <a:pt x="0" y="10607"/>
                  </a:lnTo>
                  <a:lnTo>
                    <a:pt x="2258" y="15439"/>
                  </a:lnTo>
                  <a:lnTo>
                    <a:pt x="4046" y="17913"/>
                  </a:lnTo>
                  <a:lnTo>
                    <a:pt x="18133" y="51995"/>
                  </a:lnTo>
                  <a:lnTo>
                    <a:pt x="25275" y="59234"/>
                  </a:lnTo>
                  <a:lnTo>
                    <a:pt x="45721" y="762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609"/>
            <p:cNvSpPr/>
            <p:nvPr/>
          </p:nvSpPr>
          <p:spPr>
            <a:xfrm>
              <a:off x="758936" y="2867097"/>
              <a:ext cx="315485" cy="135003"/>
            </a:xfrm>
            <a:custGeom>
              <a:avLst/>
              <a:gdLst/>
              <a:ahLst/>
              <a:cxnLst/>
              <a:rect l="0" t="0" r="0" b="0"/>
              <a:pathLst>
                <a:path w="315485" h="135003">
                  <a:moveTo>
                    <a:pt x="71643" y="20883"/>
                  </a:moveTo>
                  <a:lnTo>
                    <a:pt x="67598" y="20883"/>
                  </a:lnTo>
                  <a:lnTo>
                    <a:pt x="66407" y="20036"/>
                  </a:lnTo>
                  <a:lnTo>
                    <a:pt x="65612" y="18625"/>
                  </a:lnTo>
                  <a:lnTo>
                    <a:pt x="64337" y="14322"/>
                  </a:lnTo>
                  <a:lnTo>
                    <a:pt x="61905" y="13733"/>
                  </a:lnTo>
                  <a:lnTo>
                    <a:pt x="53445" y="13355"/>
                  </a:lnTo>
                  <a:lnTo>
                    <a:pt x="48598" y="15562"/>
                  </a:lnTo>
                  <a:lnTo>
                    <a:pt x="46119" y="17335"/>
                  </a:lnTo>
                  <a:lnTo>
                    <a:pt x="23219" y="47516"/>
                  </a:lnTo>
                  <a:lnTo>
                    <a:pt x="5812" y="84557"/>
                  </a:lnTo>
                  <a:lnTo>
                    <a:pt x="616" y="98289"/>
                  </a:lnTo>
                  <a:lnTo>
                    <a:pt x="0" y="110601"/>
                  </a:lnTo>
                  <a:lnTo>
                    <a:pt x="2458" y="128257"/>
                  </a:lnTo>
                  <a:lnTo>
                    <a:pt x="3507" y="130566"/>
                  </a:lnTo>
                  <a:lnTo>
                    <a:pt x="5052" y="132105"/>
                  </a:lnTo>
                  <a:lnTo>
                    <a:pt x="9027" y="133815"/>
                  </a:lnTo>
                  <a:lnTo>
                    <a:pt x="20960" y="135002"/>
                  </a:lnTo>
                  <a:lnTo>
                    <a:pt x="32543" y="131084"/>
                  </a:lnTo>
                  <a:lnTo>
                    <a:pt x="39590" y="124612"/>
                  </a:lnTo>
                  <a:lnTo>
                    <a:pt x="46391" y="116938"/>
                  </a:lnTo>
                  <a:lnTo>
                    <a:pt x="58893" y="106164"/>
                  </a:lnTo>
                  <a:lnTo>
                    <a:pt x="67489" y="88484"/>
                  </a:lnTo>
                  <a:lnTo>
                    <a:pt x="76516" y="52189"/>
                  </a:lnTo>
                  <a:lnTo>
                    <a:pt x="79232" y="22456"/>
                  </a:lnTo>
                  <a:lnTo>
                    <a:pt x="79263" y="59258"/>
                  </a:lnTo>
                  <a:lnTo>
                    <a:pt x="80110" y="69265"/>
                  </a:lnTo>
                  <a:lnTo>
                    <a:pt x="85347" y="83572"/>
                  </a:lnTo>
                  <a:lnTo>
                    <a:pt x="97176" y="99181"/>
                  </a:lnTo>
                  <a:lnTo>
                    <a:pt x="104440" y="102249"/>
                  </a:lnTo>
                  <a:lnTo>
                    <a:pt x="108748" y="103067"/>
                  </a:lnTo>
                  <a:lnTo>
                    <a:pt x="112466" y="102765"/>
                  </a:lnTo>
                  <a:lnTo>
                    <a:pt x="145658" y="86748"/>
                  </a:lnTo>
                  <a:lnTo>
                    <a:pt x="164847" y="75881"/>
                  </a:lnTo>
                  <a:lnTo>
                    <a:pt x="171769" y="67622"/>
                  </a:lnTo>
                  <a:lnTo>
                    <a:pt x="190937" y="31817"/>
                  </a:lnTo>
                  <a:lnTo>
                    <a:pt x="198909" y="15171"/>
                  </a:lnTo>
                  <a:lnTo>
                    <a:pt x="201050" y="6200"/>
                  </a:lnTo>
                  <a:lnTo>
                    <a:pt x="201183" y="41692"/>
                  </a:lnTo>
                  <a:lnTo>
                    <a:pt x="207267" y="61619"/>
                  </a:lnTo>
                  <a:lnTo>
                    <a:pt x="214364" y="81861"/>
                  </a:lnTo>
                  <a:lnTo>
                    <a:pt x="216413" y="111838"/>
                  </a:lnTo>
                  <a:lnTo>
                    <a:pt x="216423" y="94398"/>
                  </a:lnTo>
                  <a:lnTo>
                    <a:pt x="225831" y="56521"/>
                  </a:lnTo>
                  <a:lnTo>
                    <a:pt x="234556" y="32061"/>
                  </a:lnTo>
                  <a:lnTo>
                    <a:pt x="256035" y="4697"/>
                  </a:lnTo>
                  <a:lnTo>
                    <a:pt x="261686" y="989"/>
                  </a:lnTo>
                  <a:lnTo>
                    <a:pt x="264379" y="0"/>
                  </a:lnTo>
                  <a:lnTo>
                    <a:pt x="267020" y="188"/>
                  </a:lnTo>
                  <a:lnTo>
                    <a:pt x="287682" y="11136"/>
                  </a:lnTo>
                  <a:lnTo>
                    <a:pt x="294096" y="15986"/>
                  </a:lnTo>
                  <a:lnTo>
                    <a:pt x="297511" y="23222"/>
                  </a:lnTo>
                  <a:lnTo>
                    <a:pt x="300084" y="59095"/>
                  </a:lnTo>
                  <a:lnTo>
                    <a:pt x="307995" y="86074"/>
                  </a:lnTo>
                  <a:lnTo>
                    <a:pt x="313753" y="96915"/>
                  </a:lnTo>
                  <a:lnTo>
                    <a:pt x="315484" y="10470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610"/>
            <p:cNvSpPr/>
            <p:nvPr/>
          </p:nvSpPr>
          <p:spPr>
            <a:xfrm>
              <a:off x="491526" y="2880943"/>
              <a:ext cx="232375" cy="166569"/>
            </a:xfrm>
            <a:custGeom>
              <a:avLst/>
              <a:gdLst/>
              <a:ahLst/>
              <a:cxnLst/>
              <a:rect l="0" t="0" r="0" b="0"/>
              <a:pathLst>
                <a:path w="232375" h="166569">
                  <a:moveTo>
                    <a:pt x="3774" y="52757"/>
                  </a:moveTo>
                  <a:lnTo>
                    <a:pt x="3774" y="85320"/>
                  </a:lnTo>
                  <a:lnTo>
                    <a:pt x="0" y="119353"/>
                  </a:lnTo>
                  <a:lnTo>
                    <a:pt x="3626" y="155816"/>
                  </a:lnTo>
                  <a:lnTo>
                    <a:pt x="3768" y="166568"/>
                  </a:lnTo>
                  <a:lnTo>
                    <a:pt x="3772" y="162867"/>
                  </a:lnTo>
                  <a:lnTo>
                    <a:pt x="13180" y="126436"/>
                  </a:lnTo>
                  <a:lnTo>
                    <a:pt x="23482" y="89678"/>
                  </a:lnTo>
                  <a:lnTo>
                    <a:pt x="28269" y="56538"/>
                  </a:lnTo>
                  <a:lnTo>
                    <a:pt x="42017" y="22608"/>
                  </a:lnTo>
                  <a:lnTo>
                    <a:pt x="47864" y="13111"/>
                  </a:lnTo>
                  <a:lnTo>
                    <a:pt x="59829" y="3851"/>
                  </a:lnTo>
                  <a:lnTo>
                    <a:pt x="69113" y="730"/>
                  </a:lnTo>
                  <a:lnTo>
                    <a:pt x="74582" y="0"/>
                  </a:lnTo>
                  <a:lnTo>
                    <a:pt x="79835" y="1934"/>
                  </a:lnTo>
                  <a:lnTo>
                    <a:pt x="82421" y="3635"/>
                  </a:lnTo>
                  <a:lnTo>
                    <a:pt x="90106" y="14119"/>
                  </a:lnTo>
                  <a:lnTo>
                    <a:pt x="98810" y="46817"/>
                  </a:lnTo>
                  <a:lnTo>
                    <a:pt x="102677" y="82435"/>
                  </a:lnTo>
                  <a:lnTo>
                    <a:pt x="102729" y="85242"/>
                  </a:lnTo>
                  <a:lnTo>
                    <a:pt x="105045" y="90619"/>
                  </a:lnTo>
                  <a:lnTo>
                    <a:pt x="110360" y="98340"/>
                  </a:lnTo>
                  <a:lnTo>
                    <a:pt x="112710" y="71041"/>
                  </a:lnTo>
                  <a:lnTo>
                    <a:pt x="125892" y="37784"/>
                  </a:lnTo>
                  <a:lnTo>
                    <a:pt x="135893" y="21294"/>
                  </a:lnTo>
                  <a:lnTo>
                    <a:pt x="143485" y="12578"/>
                  </a:lnTo>
                  <a:lnTo>
                    <a:pt x="148559" y="9499"/>
                  </a:lnTo>
                  <a:lnTo>
                    <a:pt x="158433" y="7766"/>
                  </a:lnTo>
                  <a:lnTo>
                    <a:pt x="162760" y="7523"/>
                  </a:lnTo>
                  <a:lnTo>
                    <a:pt x="169825" y="9511"/>
                  </a:lnTo>
                  <a:lnTo>
                    <a:pt x="181260" y="17685"/>
                  </a:lnTo>
                  <a:lnTo>
                    <a:pt x="184256" y="24752"/>
                  </a:lnTo>
                  <a:lnTo>
                    <a:pt x="192474" y="59005"/>
                  </a:lnTo>
                  <a:lnTo>
                    <a:pt x="200147" y="96767"/>
                  </a:lnTo>
                  <a:lnTo>
                    <a:pt x="202510" y="117568"/>
                  </a:lnTo>
                  <a:lnTo>
                    <a:pt x="205836" y="123330"/>
                  </a:lnTo>
                  <a:lnTo>
                    <a:pt x="207909" y="125206"/>
                  </a:lnTo>
                  <a:lnTo>
                    <a:pt x="212469" y="127290"/>
                  </a:lnTo>
                  <a:lnTo>
                    <a:pt x="232374" y="12895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124"/>
          <p:cNvGrpSpPr/>
          <p:nvPr/>
        </p:nvGrpSpPr>
        <p:grpSpPr>
          <a:xfrm>
            <a:off x="2378499" y="3468241"/>
            <a:ext cx="2940262" cy="454958"/>
            <a:chOff x="2378499" y="3468241"/>
            <a:chExt cx="2940262" cy="454958"/>
          </a:xfrm>
        </p:grpSpPr>
        <p:sp>
          <p:nvSpPr>
            <p:cNvPr id="30" name="SMARTInkShape-611"/>
            <p:cNvSpPr/>
            <p:nvPr/>
          </p:nvSpPr>
          <p:spPr>
            <a:xfrm>
              <a:off x="2836270" y="3634740"/>
              <a:ext cx="120033" cy="143689"/>
            </a:xfrm>
            <a:custGeom>
              <a:avLst/>
              <a:gdLst/>
              <a:ahLst/>
              <a:cxnLst/>
              <a:rect l="0" t="0" r="0" b="0"/>
              <a:pathLst>
                <a:path w="120033" h="143689">
                  <a:moveTo>
                    <a:pt x="105049" y="22860"/>
                  </a:moveTo>
                  <a:lnTo>
                    <a:pt x="101004" y="18814"/>
                  </a:lnTo>
                  <a:lnTo>
                    <a:pt x="94503" y="16828"/>
                  </a:lnTo>
                  <a:lnTo>
                    <a:pt x="90399" y="16299"/>
                  </a:lnTo>
                  <a:lnTo>
                    <a:pt x="83580" y="17968"/>
                  </a:lnTo>
                  <a:lnTo>
                    <a:pt x="47249" y="36513"/>
                  </a:lnTo>
                  <a:lnTo>
                    <a:pt x="15755" y="68784"/>
                  </a:lnTo>
                  <a:lnTo>
                    <a:pt x="3873" y="88940"/>
                  </a:lnTo>
                  <a:lnTo>
                    <a:pt x="0" y="104151"/>
                  </a:lnTo>
                  <a:lnTo>
                    <a:pt x="1352" y="114305"/>
                  </a:lnTo>
                  <a:lnTo>
                    <a:pt x="2898" y="119383"/>
                  </a:lnTo>
                  <a:lnTo>
                    <a:pt x="9131" y="127284"/>
                  </a:lnTo>
                  <a:lnTo>
                    <a:pt x="26566" y="141096"/>
                  </a:lnTo>
                  <a:lnTo>
                    <a:pt x="40685" y="143688"/>
                  </a:lnTo>
                  <a:lnTo>
                    <a:pt x="59732" y="143609"/>
                  </a:lnTo>
                  <a:lnTo>
                    <a:pt x="97304" y="129322"/>
                  </a:lnTo>
                  <a:lnTo>
                    <a:pt x="106687" y="123517"/>
                  </a:lnTo>
                  <a:lnTo>
                    <a:pt x="113680" y="115291"/>
                  </a:lnTo>
                  <a:lnTo>
                    <a:pt x="117352" y="105992"/>
                  </a:lnTo>
                  <a:lnTo>
                    <a:pt x="120032" y="73881"/>
                  </a:lnTo>
                  <a:lnTo>
                    <a:pt x="119328" y="60776"/>
                  </a:lnTo>
                  <a:lnTo>
                    <a:pt x="116193" y="49307"/>
                  </a:lnTo>
                  <a:lnTo>
                    <a:pt x="109720" y="40823"/>
                  </a:lnTo>
                  <a:lnTo>
                    <a:pt x="72054" y="5094"/>
                  </a:lnTo>
                  <a:lnTo>
                    <a:pt x="66949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612"/>
            <p:cNvSpPr/>
            <p:nvPr/>
          </p:nvSpPr>
          <p:spPr>
            <a:xfrm>
              <a:off x="3055628" y="3482340"/>
              <a:ext cx="22853" cy="272318"/>
            </a:xfrm>
            <a:custGeom>
              <a:avLst/>
              <a:gdLst/>
              <a:ahLst/>
              <a:cxnLst/>
              <a:rect l="0" t="0" r="0" b="0"/>
              <a:pathLst>
                <a:path w="22853" h="272318">
                  <a:moveTo>
                    <a:pt x="22852" y="0"/>
                  </a:moveTo>
                  <a:lnTo>
                    <a:pt x="18807" y="4045"/>
                  </a:lnTo>
                  <a:lnTo>
                    <a:pt x="16820" y="8288"/>
                  </a:lnTo>
                  <a:lnTo>
                    <a:pt x="8764" y="40090"/>
                  </a:lnTo>
                  <a:lnTo>
                    <a:pt x="6992" y="75056"/>
                  </a:lnTo>
                  <a:lnTo>
                    <a:pt x="2442" y="105400"/>
                  </a:lnTo>
                  <a:lnTo>
                    <a:pt x="718" y="139979"/>
                  </a:lnTo>
                  <a:lnTo>
                    <a:pt x="207" y="172050"/>
                  </a:lnTo>
                  <a:lnTo>
                    <a:pt x="55" y="202154"/>
                  </a:lnTo>
                  <a:lnTo>
                    <a:pt x="0" y="239322"/>
                  </a:lnTo>
                  <a:lnTo>
                    <a:pt x="7298" y="272317"/>
                  </a:lnTo>
                  <a:lnTo>
                    <a:pt x="7402" y="272138"/>
                  </a:lnTo>
                  <a:lnTo>
                    <a:pt x="7612" y="23621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613"/>
            <p:cNvSpPr/>
            <p:nvPr/>
          </p:nvSpPr>
          <p:spPr>
            <a:xfrm>
              <a:off x="2983792" y="3634758"/>
              <a:ext cx="163268" cy="7602"/>
            </a:xfrm>
            <a:custGeom>
              <a:avLst/>
              <a:gdLst/>
              <a:ahLst/>
              <a:cxnLst/>
              <a:rect l="0" t="0" r="0" b="0"/>
              <a:pathLst>
                <a:path w="163268" h="7602">
                  <a:moveTo>
                    <a:pt x="33727" y="7601"/>
                  </a:moveTo>
                  <a:lnTo>
                    <a:pt x="27167" y="1041"/>
                  </a:lnTo>
                  <a:lnTo>
                    <a:pt x="0" y="0"/>
                  </a:lnTo>
                  <a:lnTo>
                    <a:pt x="22211" y="829"/>
                  </a:lnTo>
                  <a:lnTo>
                    <a:pt x="46097" y="6013"/>
                  </a:lnTo>
                  <a:lnTo>
                    <a:pt x="78880" y="7287"/>
                  </a:lnTo>
                  <a:lnTo>
                    <a:pt x="110230" y="7509"/>
                  </a:lnTo>
                  <a:lnTo>
                    <a:pt x="142285" y="7574"/>
                  </a:lnTo>
                  <a:lnTo>
                    <a:pt x="163267" y="760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614"/>
            <p:cNvSpPr/>
            <p:nvPr/>
          </p:nvSpPr>
          <p:spPr>
            <a:xfrm>
              <a:off x="3315286" y="3611880"/>
              <a:ext cx="142249" cy="158143"/>
            </a:xfrm>
            <a:custGeom>
              <a:avLst/>
              <a:gdLst/>
              <a:ahLst/>
              <a:cxnLst/>
              <a:rect l="0" t="0" r="0" b="0"/>
              <a:pathLst>
                <a:path w="142249" h="158143">
                  <a:moveTo>
                    <a:pt x="121333" y="38100"/>
                  </a:moveTo>
                  <a:lnTo>
                    <a:pt x="117288" y="38100"/>
                  </a:lnTo>
                  <a:lnTo>
                    <a:pt x="113045" y="35842"/>
                  </a:lnTo>
                  <a:lnTo>
                    <a:pt x="108336" y="32863"/>
                  </a:lnTo>
                  <a:lnTo>
                    <a:pt x="103421" y="31539"/>
                  </a:lnTo>
                  <a:lnTo>
                    <a:pt x="100926" y="32032"/>
                  </a:lnTo>
                  <a:lnTo>
                    <a:pt x="92521" y="35926"/>
                  </a:lnTo>
                  <a:lnTo>
                    <a:pt x="70084" y="41858"/>
                  </a:lnTo>
                  <a:lnTo>
                    <a:pt x="33453" y="62547"/>
                  </a:lnTo>
                  <a:lnTo>
                    <a:pt x="17495" y="74882"/>
                  </a:lnTo>
                  <a:lnTo>
                    <a:pt x="6088" y="93307"/>
                  </a:lnTo>
                  <a:lnTo>
                    <a:pt x="1391" y="110808"/>
                  </a:lnTo>
                  <a:lnTo>
                    <a:pt x="0" y="126718"/>
                  </a:lnTo>
                  <a:lnTo>
                    <a:pt x="1497" y="131045"/>
                  </a:lnTo>
                  <a:lnTo>
                    <a:pt x="7677" y="138111"/>
                  </a:lnTo>
                  <a:lnTo>
                    <a:pt x="26289" y="149546"/>
                  </a:lnTo>
                  <a:lnTo>
                    <a:pt x="46323" y="156540"/>
                  </a:lnTo>
                  <a:lnTo>
                    <a:pt x="68346" y="158142"/>
                  </a:lnTo>
                  <a:lnTo>
                    <a:pt x="96285" y="151527"/>
                  </a:lnTo>
                  <a:lnTo>
                    <a:pt x="107661" y="146085"/>
                  </a:lnTo>
                  <a:lnTo>
                    <a:pt x="122739" y="133501"/>
                  </a:lnTo>
                  <a:lnTo>
                    <a:pt x="132944" y="118202"/>
                  </a:lnTo>
                  <a:lnTo>
                    <a:pt x="141720" y="92963"/>
                  </a:lnTo>
                  <a:lnTo>
                    <a:pt x="142248" y="81956"/>
                  </a:lnTo>
                  <a:lnTo>
                    <a:pt x="133443" y="51923"/>
                  </a:lnTo>
                  <a:lnTo>
                    <a:pt x="126433" y="41986"/>
                  </a:lnTo>
                  <a:lnTo>
                    <a:pt x="89461" y="12767"/>
                  </a:lnTo>
                  <a:lnTo>
                    <a:pt x="86001" y="7649"/>
                  </a:lnTo>
                  <a:lnTo>
                    <a:pt x="83233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615"/>
            <p:cNvSpPr/>
            <p:nvPr/>
          </p:nvSpPr>
          <p:spPr>
            <a:xfrm>
              <a:off x="3514781" y="3468241"/>
              <a:ext cx="127579" cy="288419"/>
            </a:xfrm>
            <a:custGeom>
              <a:avLst/>
              <a:gdLst/>
              <a:ahLst/>
              <a:cxnLst/>
              <a:rect l="0" t="0" r="0" b="0"/>
              <a:pathLst>
                <a:path w="127579" h="288419">
                  <a:moveTo>
                    <a:pt x="127578" y="29339"/>
                  </a:moveTo>
                  <a:lnTo>
                    <a:pt x="127578" y="25293"/>
                  </a:lnTo>
                  <a:lnTo>
                    <a:pt x="125321" y="21049"/>
                  </a:lnTo>
                  <a:lnTo>
                    <a:pt x="116973" y="11427"/>
                  </a:lnTo>
                  <a:lnTo>
                    <a:pt x="105621" y="3899"/>
                  </a:lnTo>
                  <a:lnTo>
                    <a:pt x="87488" y="352"/>
                  </a:lnTo>
                  <a:lnTo>
                    <a:pt x="59452" y="0"/>
                  </a:lnTo>
                  <a:lnTo>
                    <a:pt x="47629" y="3035"/>
                  </a:lnTo>
                  <a:lnTo>
                    <a:pt x="31452" y="13548"/>
                  </a:lnTo>
                  <a:lnTo>
                    <a:pt x="15935" y="27388"/>
                  </a:lnTo>
                  <a:lnTo>
                    <a:pt x="4658" y="46258"/>
                  </a:lnTo>
                  <a:lnTo>
                    <a:pt x="0" y="67936"/>
                  </a:lnTo>
                  <a:lnTo>
                    <a:pt x="4510" y="98863"/>
                  </a:lnTo>
                  <a:lnTo>
                    <a:pt x="15811" y="136707"/>
                  </a:lnTo>
                  <a:lnTo>
                    <a:pt x="34099" y="172749"/>
                  </a:lnTo>
                  <a:lnTo>
                    <a:pt x="48780" y="204328"/>
                  </a:lnTo>
                  <a:lnTo>
                    <a:pt x="67980" y="238618"/>
                  </a:lnTo>
                  <a:lnTo>
                    <a:pt x="80249" y="273019"/>
                  </a:lnTo>
                  <a:lnTo>
                    <a:pt x="81859" y="28841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616"/>
            <p:cNvSpPr/>
            <p:nvPr/>
          </p:nvSpPr>
          <p:spPr>
            <a:xfrm>
              <a:off x="3497580" y="3649980"/>
              <a:ext cx="121921" cy="7621"/>
            </a:xfrm>
            <a:custGeom>
              <a:avLst/>
              <a:gdLst/>
              <a:ahLst/>
              <a:cxnLst/>
              <a:rect l="0" t="0" r="0" b="0"/>
              <a:pathLst>
                <a:path w="121921" h="7621">
                  <a:moveTo>
                    <a:pt x="0" y="0"/>
                  </a:moveTo>
                  <a:lnTo>
                    <a:pt x="35723" y="0"/>
                  </a:lnTo>
                  <a:lnTo>
                    <a:pt x="68110" y="0"/>
                  </a:lnTo>
                  <a:lnTo>
                    <a:pt x="104360" y="6030"/>
                  </a:lnTo>
                  <a:lnTo>
                    <a:pt x="121920" y="762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617"/>
            <p:cNvSpPr/>
            <p:nvPr/>
          </p:nvSpPr>
          <p:spPr>
            <a:xfrm>
              <a:off x="3902342" y="3611972"/>
              <a:ext cx="242370" cy="311227"/>
            </a:xfrm>
            <a:custGeom>
              <a:avLst/>
              <a:gdLst/>
              <a:ahLst/>
              <a:cxnLst/>
              <a:rect l="0" t="0" r="0" b="0"/>
              <a:pathLst>
                <a:path w="242370" h="311227">
                  <a:moveTo>
                    <a:pt x="143877" y="7528"/>
                  </a:moveTo>
                  <a:lnTo>
                    <a:pt x="139832" y="3482"/>
                  </a:lnTo>
                  <a:lnTo>
                    <a:pt x="133331" y="1496"/>
                  </a:lnTo>
                  <a:lnTo>
                    <a:pt x="100526" y="0"/>
                  </a:lnTo>
                  <a:lnTo>
                    <a:pt x="66986" y="2177"/>
                  </a:lnTo>
                  <a:lnTo>
                    <a:pt x="52977" y="6843"/>
                  </a:lnTo>
                  <a:lnTo>
                    <a:pt x="19688" y="33314"/>
                  </a:lnTo>
                  <a:lnTo>
                    <a:pt x="5951" y="48282"/>
                  </a:lnTo>
                  <a:lnTo>
                    <a:pt x="2144" y="58378"/>
                  </a:lnTo>
                  <a:lnTo>
                    <a:pt x="0" y="73583"/>
                  </a:lnTo>
                  <a:lnTo>
                    <a:pt x="3410" y="88812"/>
                  </a:lnTo>
                  <a:lnTo>
                    <a:pt x="13828" y="104049"/>
                  </a:lnTo>
                  <a:lnTo>
                    <a:pt x="22860" y="109693"/>
                  </a:lnTo>
                  <a:lnTo>
                    <a:pt x="48323" y="118003"/>
                  </a:lnTo>
                  <a:lnTo>
                    <a:pt x="83379" y="114874"/>
                  </a:lnTo>
                  <a:lnTo>
                    <a:pt x="101869" y="110360"/>
                  </a:lnTo>
                  <a:lnTo>
                    <a:pt x="110532" y="103749"/>
                  </a:lnTo>
                  <a:lnTo>
                    <a:pt x="118050" y="96012"/>
                  </a:lnTo>
                  <a:lnTo>
                    <a:pt x="130957" y="86051"/>
                  </a:lnTo>
                  <a:lnTo>
                    <a:pt x="146054" y="63044"/>
                  </a:lnTo>
                  <a:lnTo>
                    <a:pt x="150423" y="43862"/>
                  </a:lnTo>
                  <a:lnTo>
                    <a:pt x="151485" y="23252"/>
                  </a:lnTo>
                  <a:lnTo>
                    <a:pt x="151494" y="26956"/>
                  </a:lnTo>
                  <a:lnTo>
                    <a:pt x="166935" y="63388"/>
                  </a:lnTo>
                  <a:lnTo>
                    <a:pt x="180310" y="100146"/>
                  </a:lnTo>
                  <a:lnTo>
                    <a:pt x="195634" y="135544"/>
                  </a:lnTo>
                  <a:lnTo>
                    <a:pt x="211110" y="171292"/>
                  </a:lnTo>
                  <a:lnTo>
                    <a:pt x="229627" y="205729"/>
                  </a:lnTo>
                  <a:lnTo>
                    <a:pt x="240057" y="242007"/>
                  </a:lnTo>
                  <a:lnTo>
                    <a:pt x="242369" y="269839"/>
                  </a:lnTo>
                  <a:lnTo>
                    <a:pt x="238724" y="286379"/>
                  </a:lnTo>
                  <a:lnTo>
                    <a:pt x="232316" y="294586"/>
                  </a:lnTo>
                  <a:lnTo>
                    <a:pt x="214405" y="306753"/>
                  </a:lnTo>
                  <a:lnTo>
                    <a:pt x="182393" y="311226"/>
                  </a:lnTo>
                  <a:lnTo>
                    <a:pt x="145716" y="309852"/>
                  </a:lnTo>
                  <a:lnTo>
                    <a:pt x="109716" y="297633"/>
                  </a:lnTo>
                  <a:lnTo>
                    <a:pt x="76075" y="284150"/>
                  </a:lnTo>
                  <a:lnTo>
                    <a:pt x="53514" y="270018"/>
                  </a:lnTo>
                  <a:lnTo>
                    <a:pt x="32550" y="245174"/>
                  </a:lnTo>
                  <a:lnTo>
                    <a:pt x="14338" y="22088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618"/>
            <p:cNvSpPr/>
            <p:nvPr/>
          </p:nvSpPr>
          <p:spPr>
            <a:xfrm>
              <a:off x="4192161" y="3512819"/>
              <a:ext cx="36940" cy="236222"/>
            </a:xfrm>
            <a:custGeom>
              <a:avLst/>
              <a:gdLst/>
              <a:ahLst/>
              <a:cxnLst/>
              <a:rect l="0" t="0" r="0" b="0"/>
              <a:pathLst>
                <a:path w="36940" h="236222">
                  <a:moveTo>
                    <a:pt x="36939" y="0"/>
                  </a:moveTo>
                  <a:lnTo>
                    <a:pt x="32893" y="4046"/>
                  </a:lnTo>
                  <a:lnTo>
                    <a:pt x="30907" y="8290"/>
                  </a:lnTo>
                  <a:lnTo>
                    <a:pt x="25366" y="40091"/>
                  </a:lnTo>
                  <a:lnTo>
                    <a:pt x="21576" y="70667"/>
                  </a:lnTo>
                  <a:lnTo>
                    <a:pt x="16676" y="102877"/>
                  </a:lnTo>
                  <a:lnTo>
                    <a:pt x="14002" y="134246"/>
                  </a:lnTo>
                  <a:lnTo>
                    <a:pt x="9070" y="164143"/>
                  </a:lnTo>
                  <a:lnTo>
                    <a:pt x="2757" y="201235"/>
                  </a:lnTo>
                  <a:lnTo>
                    <a:pt x="0" y="213813"/>
                  </a:lnTo>
                  <a:lnTo>
                    <a:pt x="459" y="217049"/>
                  </a:lnTo>
                  <a:lnTo>
                    <a:pt x="5820" y="228322"/>
                  </a:lnTo>
                  <a:lnTo>
                    <a:pt x="6458" y="23622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619"/>
            <p:cNvSpPr/>
            <p:nvPr/>
          </p:nvSpPr>
          <p:spPr>
            <a:xfrm>
              <a:off x="4297680" y="3619500"/>
              <a:ext cx="144637" cy="129083"/>
            </a:xfrm>
            <a:custGeom>
              <a:avLst/>
              <a:gdLst/>
              <a:ahLst/>
              <a:cxnLst/>
              <a:rect l="0" t="0" r="0" b="0"/>
              <a:pathLst>
                <a:path w="144637" h="129083">
                  <a:moveTo>
                    <a:pt x="0" y="15240"/>
                  </a:moveTo>
                  <a:lnTo>
                    <a:pt x="4045" y="15240"/>
                  </a:lnTo>
                  <a:lnTo>
                    <a:pt x="4389" y="16086"/>
                  </a:lnTo>
                  <a:lnTo>
                    <a:pt x="1117" y="23528"/>
                  </a:lnTo>
                  <a:lnTo>
                    <a:pt x="28" y="61175"/>
                  </a:lnTo>
                  <a:lnTo>
                    <a:pt x="850" y="86388"/>
                  </a:lnTo>
                  <a:lnTo>
                    <a:pt x="6084" y="100762"/>
                  </a:lnTo>
                  <a:lnTo>
                    <a:pt x="10606" y="107718"/>
                  </a:lnTo>
                  <a:lnTo>
                    <a:pt x="26491" y="119083"/>
                  </a:lnTo>
                  <a:lnTo>
                    <a:pt x="40963" y="126065"/>
                  </a:lnTo>
                  <a:lnTo>
                    <a:pt x="70127" y="129082"/>
                  </a:lnTo>
                  <a:lnTo>
                    <a:pt x="87853" y="125359"/>
                  </a:lnTo>
                  <a:lnTo>
                    <a:pt x="109013" y="115668"/>
                  </a:lnTo>
                  <a:lnTo>
                    <a:pt x="123552" y="103040"/>
                  </a:lnTo>
                  <a:lnTo>
                    <a:pt x="139246" y="78595"/>
                  </a:lnTo>
                  <a:lnTo>
                    <a:pt x="143140" y="63456"/>
                  </a:lnTo>
                  <a:lnTo>
                    <a:pt x="144636" y="37061"/>
                  </a:lnTo>
                  <a:lnTo>
                    <a:pt x="140692" y="24339"/>
                  </a:lnTo>
                  <a:lnTo>
                    <a:pt x="138668" y="21306"/>
                  </a:lnTo>
                  <a:lnTo>
                    <a:pt x="132620" y="16190"/>
                  </a:lnTo>
                  <a:lnTo>
                    <a:pt x="130909" y="11993"/>
                  </a:lnTo>
                  <a:lnTo>
                    <a:pt x="129606" y="10535"/>
                  </a:lnTo>
                  <a:lnTo>
                    <a:pt x="125900" y="8916"/>
                  </a:lnTo>
                  <a:lnTo>
                    <a:pt x="124573" y="7637"/>
                  </a:lnTo>
                  <a:lnTo>
                    <a:pt x="12192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620"/>
            <p:cNvSpPr/>
            <p:nvPr/>
          </p:nvSpPr>
          <p:spPr>
            <a:xfrm>
              <a:off x="4530104" y="3628179"/>
              <a:ext cx="110477" cy="151341"/>
            </a:xfrm>
            <a:custGeom>
              <a:avLst/>
              <a:gdLst/>
              <a:ahLst/>
              <a:cxnLst/>
              <a:rect l="0" t="0" r="0" b="0"/>
              <a:pathLst>
                <a:path w="110477" h="151341">
                  <a:moveTo>
                    <a:pt x="110476" y="6561"/>
                  </a:moveTo>
                  <a:lnTo>
                    <a:pt x="106430" y="2516"/>
                  </a:lnTo>
                  <a:lnTo>
                    <a:pt x="102186" y="529"/>
                  </a:lnTo>
                  <a:lnTo>
                    <a:pt x="99869" y="0"/>
                  </a:lnTo>
                  <a:lnTo>
                    <a:pt x="64540" y="8389"/>
                  </a:lnTo>
                  <a:lnTo>
                    <a:pt x="54500" y="13300"/>
                  </a:lnTo>
                  <a:lnTo>
                    <a:pt x="24107" y="40796"/>
                  </a:lnTo>
                  <a:lnTo>
                    <a:pt x="13951" y="53950"/>
                  </a:lnTo>
                  <a:lnTo>
                    <a:pt x="8310" y="68262"/>
                  </a:lnTo>
                  <a:lnTo>
                    <a:pt x="0" y="99634"/>
                  </a:lnTo>
                  <a:lnTo>
                    <a:pt x="1544" y="110298"/>
                  </a:lnTo>
                  <a:lnTo>
                    <a:pt x="7310" y="118424"/>
                  </a:lnTo>
                  <a:lnTo>
                    <a:pt x="29658" y="137630"/>
                  </a:lnTo>
                  <a:lnTo>
                    <a:pt x="64106" y="148423"/>
                  </a:lnTo>
                  <a:lnTo>
                    <a:pt x="79996" y="15134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621"/>
            <p:cNvSpPr/>
            <p:nvPr/>
          </p:nvSpPr>
          <p:spPr>
            <a:xfrm>
              <a:off x="4711325" y="3635799"/>
              <a:ext cx="180118" cy="143482"/>
            </a:xfrm>
            <a:custGeom>
              <a:avLst/>
              <a:gdLst/>
              <a:ahLst/>
              <a:cxnLst/>
              <a:rect l="0" t="0" r="0" b="0"/>
              <a:pathLst>
                <a:path w="180118" h="143482">
                  <a:moveTo>
                    <a:pt x="119755" y="6560"/>
                  </a:moveTo>
                  <a:lnTo>
                    <a:pt x="115709" y="2515"/>
                  </a:lnTo>
                  <a:lnTo>
                    <a:pt x="111465" y="529"/>
                  </a:lnTo>
                  <a:lnTo>
                    <a:pt x="109148" y="0"/>
                  </a:lnTo>
                  <a:lnTo>
                    <a:pt x="97797" y="3300"/>
                  </a:lnTo>
                  <a:lnTo>
                    <a:pt x="62932" y="21060"/>
                  </a:lnTo>
                  <a:lnTo>
                    <a:pt x="31901" y="53186"/>
                  </a:lnTo>
                  <a:lnTo>
                    <a:pt x="7850" y="84469"/>
                  </a:lnTo>
                  <a:lnTo>
                    <a:pt x="802" y="103869"/>
                  </a:lnTo>
                  <a:lnTo>
                    <a:pt x="0" y="114155"/>
                  </a:lnTo>
                  <a:lnTo>
                    <a:pt x="2466" y="121549"/>
                  </a:lnTo>
                  <a:lnTo>
                    <a:pt x="12659" y="134517"/>
                  </a:lnTo>
                  <a:lnTo>
                    <a:pt x="21639" y="139630"/>
                  </a:lnTo>
                  <a:lnTo>
                    <a:pt x="40730" y="142508"/>
                  </a:lnTo>
                  <a:lnTo>
                    <a:pt x="73476" y="143481"/>
                  </a:lnTo>
                  <a:lnTo>
                    <a:pt x="96729" y="139604"/>
                  </a:lnTo>
                  <a:lnTo>
                    <a:pt x="131732" y="124626"/>
                  </a:lnTo>
                  <a:lnTo>
                    <a:pt x="166659" y="96192"/>
                  </a:lnTo>
                  <a:lnTo>
                    <a:pt x="173903" y="89294"/>
                  </a:lnTo>
                  <a:lnTo>
                    <a:pt x="177687" y="81149"/>
                  </a:lnTo>
                  <a:lnTo>
                    <a:pt x="180117" y="62122"/>
                  </a:lnTo>
                  <a:lnTo>
                    <a:pt x="178623" y="57995"/>
                  </a:lnTo>
                  <a:lnTo>
                    <a:pt x="172447" y="51151"/>
                  </a:lnTo>
                  <a:lnTo>
                    <a:pt x="134870" y="29476"/>
                  </a:lnTo>
                  <a:lnTo>
                    <a:pt x="104515" y="1418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622"/>
            <p:cNvSpPr/>
            <p:nvPr/>
          </p:nvSpPr>
          <p:spPr>
            <a:xfrm>
              <a:off x="4968721" y="3619500"/>
              <a:ext cx="149950" cy="174323"/>
            </a:xfrm>
            <a:custGeom>
              <a:avLst/>
              <a:gdLst/>
              <a:ahLst/>
              <a:cxnLst/>
              <a:rect l="0" t="0" r="0" b="0"/>
              <a:pathLst>
                <a:path w="149950" h="174323">
                  <a:moveTo>
                    <a:pt x="60479" y="0"/>
                  </a:moveTo>
                  <a:lnTo>
                    <a:pt x="33987" y="846"/>
                  </a:lnTo>
                  <a:lnTo>
                    <a:pt x="20362" y="6083"/>
                  </a:lnTo>
                  <a:lnTo>
                    <a:pt x="5002" y="17912"/>
                  </a:lnTo>
                  <a:lnTo>
                    <a:pt x="1955" y="22918"/>
                  </a:lnTo>
                  <a:lnTo>
                    <a:pt x="0" y="33031"/>
                  </a:lnTo>
                  <a:lnTo>
                    <a:pt x="1990" y="38105"/>
                  </a:lnTo>
                  <a:lnTo>
                    <a:pt x="3706" y="40643"/>
                  </a:lnTo>
                  <a:lnTo>
                    <a:pt x="40693" y="58420"/>
                  </a:lnTo>
                  <a:lnTo>
                    <a:pt x="70963" y="70837"/>
                  </a:lnTo>
                  <a:lnTo>
                    <a:pt x="107109" y="93430"/>
                  </a:lnTo>
                  <a:lnTo>
                    <a:pt x="133924" y="112858"/>
                  </a:lnTo>
                  <a:lnTo>
                    <a:pt x="145270" y="127325"/>
                  </a:lnTo>
                  <a:lnTo>
                    <a:pt x="148963" y="137304"/>
                  </a:lnTo>
                  <a:lnTo>
                    <a:pt x="149949" y="142336"/>
                  </a:lnTo>
                  <a:lnTo>
                    <a:pt x="148786" y="150185"/>
                  </a:lnTo>
                  <a:lnTo>
                    <a:pt x="147289" y="153463"/>
                  </a:lnTo>
                  <a:lnTo>
                    <a:pt x="141112" y="159363"/>
                  </a:lnTo>
                  <a:lnTo>
                    <a:pt x="119304" y="170050"/>
                  </a:lnTo>
                  <a:lnTo>
                    <a:pt x="95774" y="174230"/>
                  </a:lnTo>
                  <a:lnTo>
                    <a:pt x="58696" y="174322"/>
                  </a:lnTo>
                  <a:lnTo>
                    <a:pt x="32638" y="164642"/>
                  </a:lnTo>
                  <a:lnTo>
                    <a:pt x="21373" y="157344"/>
                  </a:lnTo>
                  <a:lnTo>
                    <a:pt x="17699" y="152339"/>
                  </a:lnTo>
                  <a:lnTo>
                    <a:pt x="15629" y="144762"/>
                  </a:lnTo>
                  <a:lnTo>
                    <a:pt x="14759" y="13715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623"/>
            <p:cNvSpPr/>
            <p:nvPr/>
          </p:nvSpPr>
          <p:spPr>
            <a:xfrm>
              <a:off x="5143500" y="3608513"/>
              <a:ext cx="175261" cy="216728"/>
            </a:xfrm>
            <a:custGeom>
              <a:avLst/>
              <a:gdLst/>
              <a:ahLst/>
              <a:cxnLst/>
              <a:rect l="0" t="0" r="0" b="0"/>
              <a:pathLst>
                <a:path w="175261" h="216728">
                  <a:moveTo>
                    <a:pt x="0" y="56706"/>
                  </a:moveTo>
                  <a:lnTo>
                    <a:pt x="0" y="64013"/>
                  </a:lnTo>
                  <a:lnTo>
                    <a:pt x="6929" y="70348"/>
                  </a:lnTo>
                  <a:lnTo>
                    <a:pt x="19081" y="76458"/>
                  </a:lnTo>
                  <a:lnTo>
                    <a:pt x="55674" y="79385"/>
                  </a:lnTo>
                  <a:lnTo>
                    <a:pt x="93233" y="77293"/>
                  </a:lnTo>
                  <a:lnTo>
                    <a:pt x="118228" y="68957"/>
                  </a:lnTo>
                  <a:lnTo>
                    <a:pt x="145713" y="47566"/>
                  </a:lnTo>
                  <a:lnTo>
                    <a:pt x="154463" y="35183"/>
                  </a:lnTo>
                  <a:lnTo>
                    <a:pt x="158374" y="24835"/>
                  </a:lnTo>
                  <a:lnTo>
                    <a:pt x="158075" y="21912"/>
                  </a:lnTo>
                  <a:lnTo>
                    <a:pt x="155487" y="16407"/>
                  </a:lnTo>
                  <a:lnTo>
                    <a:pt x="142064" y="856"/>
                  </a:lnTo>
                  <a:lnTo>
                    <a:pt x="137890" y="0"/>
                  </a:lnTo>
                  <a:lnTo>
                    <a:pt x="120725" y="2839"/>
                  </a:lnTo>
                  <a:lnTo>
                    <a:pt x="90111" y="17836"/>
                  </a:lnTo>
                  <a:lnTo>
                    <a:pt x="61544" y="42819"/>
                  </a:lnTo>
                  <a:lnTo>
                    <a:pt x="40975" y="72214"/>
                  </a:lnTo>
                  <a:lnTo>
                    <a:pt x="35144" y="87305"/>
                  </a:lnTo>
                  <a:lnTo>
                    <a:pt x="31094" y="125302"/>
                  </a:lnTo>
                  <a:lnTo>
                    <a:pt x="35268" y="140534"/>
                  </a:lnTo>
                  <a:lnTo>
                    <a:pt x="43614" y="154923"/>
                  </a:lnTo>
                  <a:lnTo>
                    <a:pt x="55790" y="166963"/>
                  </a:lnTo>
                  <a:lnTo>
                    <a:pt x="90387" y="183253"/>
                  </a:lnTo>
                  <a:lnTo>
                    <a:pt x="119820" y="196178"/>
                  </a:lnTo>
                  <a:lnTo>
                    <a:pt x="155591" y="208560"/>
                  </a:lnTo>
                  <a:lnTo>
                    <a:pt x="175260" y="21672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624"/>
            <p:cNvSpPr/>
            <p:nvPr/>
          </p:nvSpPr>
          <p:spPr>
            <a:xfrm>
              <a:off x="2728442" y="3505200"/>
              <a:ext cx="37618" cy="281941"/>
            </a:xfrm>
            <a:custGeom>
              <a:avLst/>
              <a:gdLst/>
              <a:ahLst/>
              <a:cxnLst/>
              <a:rect l="0" t="0" r="0" b="0"/>
              <a:pathLst>
                <a:path w="37618" h="281941">
                  <a:moveTo>
                    <a:pt x="14758" y="0"/>
                  </a:moveTo>
                  <a:lnTo>
                    <a:pt x="10712" y="0"/>
                  </a:lnTo>
                  <a:lnTo>
                    <a:pt x="9521" y="846"/>
                  </a:lnTo>
                  <a:lnTo>
                    <a:pt x="8726" y="2257"/>
                  </a:lnTo>
                  <a:lnTo>
                    <a:pt x="7844" y="7777"/>
                  </a:lnTo>
                  <a:lnTo>
                    <a:pt x="3185" y="39123"/>
                  </a:lnTo>
                  <a:lnTo>
                    <a:pt x="0" y="76334"/>
                  </a:lnTo>
                  <a:lnTo>
                    <a:pt x="1918" y="99100"/>
                  </a:lnTo>
                  <a:lnTo>
                    <a:pt x="6106" y="133593"/>
                  </a:lnTo>
                  <a:lnTo>
                    <a:pt x="12171" y="166935"/>
                  </a:lnTo>
                  <a:lnTo>
                    <a:pt x="16504" y="197980"/>
                  </a:lnTo>
                  <a:lnTo>
                    <a:pt x="21862" y="235538"/>
                  </a:lnTo>
                  <a:lnTo>
                    <a:pt x="23156" y="260683"/>
                  </a:lnTo>
                  <a:lnTo>
                    <a:pt x="30132" y="278248"/>
                  </a:lnTo>
                  <a:lnTo>
                    <a:pt x="31780" y="279479"/>
                  </a:lnTo>
                  <a:lnTo>
                    <a:pt x="37617" y="28194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625"/>
            <p:cNvSpPr/>
            <p:nvPr/>
          </p:nvSpPr>
          <p:spPr>
            <a:xfrm>
              <a:off x="2569483" y="3657600"/>
              <a:ext cx="143237" cy="114301"/>
            </a:xfrm>
            <a:custGeom>
              <a:avLst/>
              <a:gdLst/>
              <a:ahLst/>
              <a:cxnLst/>
              <a:rect l="0" t="0" r="0" b="0"/>
              <a:pathLst>
                <a:path w="143237" h="114301">
                  <a:moveTo>
                    <a:pt x="97517" y="0"/>
                  </a:moveTo>
                  <a:lnTo>
                    <a:pt x="71025" y="846"/>
                  </a:lnTo>
                  <a:lnTo>
                    <a:pt x="46573" y="10605"/>
                  </a:lnTo>
                  <a:lnTo>
                    <a:pt x="31434" y="26002"/>
                  </a:lnTo>
                  <a:lnTo>
                    <a:pt x="14360" y="59116"/>
                  </a:lnTo>
                  <a:lnTo>
                    <a:pt x="1931" y="86117"/>
                  </a:lnTo>
                  <a:lnTo>
                    <a:pt x="0" y="96411"/>
                  </a:lnTo>
                  <a:lnTo>
                    <a:pt x="333" y="99834"/>
                  </a:lnTo>
                  <a:lnTo>
                    <a:pt x="1400" y="102116"/>
                  </a:lnTo>
                  <a:lnTo>
                    <a:pt x="11544" y="111315"/>
                  </a:lnTo>
                  <a:lnTo>
                    <a:pt x="16409" y="112973"/>
                  </a:lnTo>
                  <a:lnTo>
                    <a:pt x="27953" y="113907"/>
                  </a:lnTo>
                  <a:lnTo>
                    <a:pt x="42097" y="110138"/>
                  </a:lnTo>
                  <a:lnTo>
                    <a:pt x="76017" y="88858"/>
                  </a:lnTo>
                  <a:lnTo>
                    <a:pt x="84467" y="77222"/>
                  </a:lnTo>
                  <a:lnTo>
                    <a:pt x="97279" y="46742"/>
                  </a:lnTo>
                  <a:lnTo>
                    <a:pt x="97485" y="45854"/>
                  </a:lnTo>
                  <a:lnTo>
                    <a:pt x="98363" y="72213"/>
                  </a:lnTo>
                  <a:lnTo>
                    <a:pt x="105277" y="95612"/>
                  </a:lnTo>
                  <a:lnTo>
                    <a:pt x="115650" y="109100"/>
                  </a:lnTo>
                  <a:lnTo>
                    <a:pt x="120534" y="111989"/>
                  </a:lnTo>
                  <a:lnTo>
                    <a:pt x="130568" y="113843"/>
                  </a:lnTo>
                  <a:lnTo>
                    <a:pt x="143236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626"/>
            <p:cNvSpPr/>
            <p:nvPr/>
          </p:nvSpPr>
          <p:spPr>
            <a:xfrm>
              <a:off x="2735896" y="3535680"/>
              <a:ext cx="14924" cy="121921"/>
            </a:xfrm>
            <a:custGeom>
              <a:avLst/>
              <a:gdLst/>
              <a:ahLst/>
              <a:cxnLst/>
              <a:rect l="0" t="0" r="0" b="0"/>
              <a:pathLst>
                <a:path w="14924" h="121921">
                  <a:moveTo>
                    <a:pt x="14923" y="0"/>
                  </a:moveTo>
                  <a:lnTo>
                    <a:pt x="10878" y="0"/>
                  </a:lnTo>
                  <a:lnTo>
                    <a:pt x="9687" y="846"/>
                  </a:lnTo>
                  <a:lnTo>
                    <a:pt x="8892" y="2257"/>
                  </a:lnTo>
                  <a:lnTo>
                    <a:pt x="7617" y="10605"/>
                  </a:lnTo>
                  <a:lnTo>
                    <a:pt x="6519" y="26491"/>
                  </a:lnTo>
                  <a:lnTo>
                    <a:pt x="395" y="55129"/>
                  </a:lnTo>
                  <a:lnTo>
                    <a:pt x="0" y="62037"/>
                  </a:lnTo>
                  <a:lnTo>
                    <a:pt x="7167" y="98903"/>
                  </a:lnTo>
                  <a:lnTo>
                    <a:pt x="7304" y="12192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627"/>
            <p:cNvSpPr/>
            <p:nvPr/>
          </p:nvSpPr>
          <p:spPr>
            <a:xfrm>
              <a:off x="2378499" y="3726180"/>
              <a:ext cx="113242" cy="7621"/>
            </a:xfrm>
            <a:custGeom>
              <a:avLst/>
              <a:gdLst/>
              <a:ahLst/>
              <a:cxnLst/>
              <a:rect l="0" t="0" r="0" b="0"/>
              <a:pathLst>
                <a:path w="113242" h="7621">
                  <a:moveTo>
                    <a:pt x="6560" y="0"/>
                  </a:moveTo>
                  <a:lnTo>
                    <a:pt x="0" y="0"/>
                  </a:lnTo>
                  <a:lnTo>
                    <a:pt x="9639" y="0"/>
                  </a:lnTo>
                  <a:lnTo>
                    <a:pt x="47138" y="7149"/>
                  </a:lnTo>
                  <a:lnTo>
                    <a:pt x="82240" y="7557"/>
                  </a:lnTo>
                  <a:lnTo>
                    <a:pt x="113241" y="762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628"/>
            <p:cNvSpPr/>
            <p:nvPr/>
          </p:nvSpPr>
          <p:spPr>
            <a:xfrm>
              <a:off x="2393739" y="3672840"/>
              <a:ext cx="98002" cy="7620"/>
            </a:xfrm>
            <a:custGeom>
              <a:avLst/>
              <a:gdLst/>
              <a:ahLst/>
              <a:cxnLst/>
              <a:rect l="0" t="0" r="0" b="0"/>
              <a:pathLst>
                <a:path w="98002" h="7620">
                  <a:moveTo>
                    <a:pt x="6561" y="7619"/>
                  </a:moveTo>
                  <a:lnTo>
                    <a:pt x="0" y="7619"/>
                  </a:lnTo>
                  <a:lnTo>
                    <a:pt x="3299" y="7619"/>
                  </a:lnTo>
                  <a:lnTo>
                    <a:pt x="7369" y="5362"/>
                  </a:lnTo>
                  <a:lnTo>
                    <a:pt x="9639" y="3574"/>
                  </a:lnTo>
                  <a:lnTo>
                    <a:pt x="24971" y="1059"/>
                  </a:lnTo>
                  <a:lnTo>
                    <a:pt x="58060" y="139"/>
                  </a:lnTo>
                  <a:lnTo>
                    <a:pt x="98001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SMARTInkShape-629"/>
          <p:cNvSpPr/>
          <p:nvPr/>
        </p:nvSpPr>
        <p:spPr>
          <a:xfrm>
            <a:off x="861060" y="4335780"/>
            <a:ext cx="1234441" cy="76201"/>
          </a:xfrm>
          <a:custGeom>
            <a:avLst/>
            <a:gdLst/>
            <a:ahLst/>
            <a:cxnLst/>
            <a:rect l="0" t="0" r="0" b="0"/>
            <a:pathLst>
              <a:path w="1234441" h="76201">
                <a:moveTo>
                  <a:pt x="0" y="0"/>
                </a:moveTo>
                <a:lnTo>
                  <a:pt x="4045" y="0"/>
                </a:lnTo>
                <a:lnTo>
                  <a:pt x="8288" y="2257"/>
                </a:lnTo>
                <a:lnTo>
                  <a:pt x="22923" y="11351"/>
                </a:lnTo>
                <a:lnTo>
                  <a:pt x="55073" y="18944"/>
                </a:lnTo>
                <a:lnTo>
                  <a:pt x="90245" y="22933"/>
                </a:lnTo>
                <a:lnTo>
                  <a:pt x="119778" y="27867"/>
                </a:lnTo>
                <a:lnTo>
                  <a:pt x="150824" y="30552"/>
                </a:lnTo>
                <a:lnTo>
                  <a:pt x="186458" y="36333"/>
                </a:lnTo>
                <a:lnTo>
                  <a:pt x="211281" y="40983"/>
                </a:lnTo>
                <a:lnTo>
                  <a:pt x="238682" y="43614"/>
                </a:lnTo>
                <a:lnTo>
                  <a:pt x="266947" y="44784"/>
                </a:lnTo>
                <a:lnTo>
                  <a:pt x="293621" y="45304"/>
                </a:lnTo>
                <a:lnTo>
                  <a:pt x="321844" y="47792"/>
                </a:lnTo>
                <a:lnTo>
                  <a:pt x="352168" y="50874"/>
                </a:lnTo>
                <a:lnTo>
                  <a:pt x="385401" y="52244"/>
                </a:lnTo>
                <a:lnTo>
                  <a:pt x="419927" y="52852"/>
                </a:lnTo>
                <a:lnTo>
                  <a:pt x="455027" y="53969"/>
                </a:lnTo>
                <a:lnTo>
                  <a:pt x="490383" y="57288"/>
                </a:lnTo>
                <a:lnTo>
                  <a:pt x="525852" y="59328"/>
                </a:lnTo>
                <a:lnTo>
                  <a:pt x="562219" y="60234"/>
                </a:lnTo>
                <a:lnTo>
                  <a:pt x="581399" y="60476"/>
                </a:lnTo>
                <a:lnTo>
                  <a:pt x="600959" y="60637"/>
                </a:lnTo>
                <a:lnTo>
                  <a:pt x="620773" y="60745"/>
                </a:lnTo>
                <a:lnTo>
                  <a:pt x="640755" y="60817"/>
                </a:lnTo>
                <a:lnTo>
                  <a:pt x="660850" y="60864"/>
                </a:lnTo>
                <a:lnTo>
                  <a:pt x="681020" y="61743"/>
                </a:lnTo>
                <a:lnTo>
                  <a:pt x="701240" y="63175"/>
                </a:lnTo>
                <a:lnTo>
                  <a:pt x="721493" y="64976"/>
                </a:lnTo>
                <a:lnTo>
                  <a:pt x="742615" y="66178"/>
                </a:lnTo>
                <a:lnTo>
                  <a:pt x="764316" y="66978"/>
                </a:lnTo>
                <a:lnTo>
                  <a:pt x="786404" y="67512"/>
                </a:lnTo>
                <a:lnTo>
                  <a:pt x="807903" y="67868"/>
                </a:lnTo>
                <a:lnTo>
                  <a:pt x="829008" y="68105"/>
                </a:lnTo>
                <a:lnTo>
                  <a:pt x="849852" y="68263"/>
                </a:lnTo>
                <a:lnTo>
                  <a:pt x="870521" y="68369"/>
                </a:lnTo>
                <a:lnTo>
                  <a:pt x="891074" y="68439"/>
                </a:lnTo>
                <a:lnTo>
                  <a:pt x="911549" y="68486"/>
                </a:lnTo>
                <a:lnTo>
                  <a:pt x="932819" y="68517"/>
                </a:lnTo>
                <a:lnTo>
                  <a:pt x="954619" y="68538"/>
                </a:lnTo>
                <a:lnTo>
                  <a:pt x="976773" y="68551"/>
                </a:lnTo>
                <a:lnTo>
                  <a:pt x="997468" y="69408"/>
                </a:lnTo>
                <a:lnTo>
                  <a:pt x="1017192" y="70825"/>
                </a:lnTo>
                <a:lnTo>
                  <a:pt x="1054912" y="73811"/>
                </a:lnTo>
                <a:lnTo>
                  <a:pt x="1091432" y="75138"/>
                </a:lnTo>
                <a:lnTo>
                  <a:pt x="1127418" y="75728"/>
                </a:lnTo>
                <a:lnTo>
                  <a:pt x="1161475" y="75990"/>
                </a:lnTo>
                <a:lnTo>
                  <a:pt x="1190722" y="76106"/>
                </a:lnTo>
                <a:lnTo>
                  <a:pt x="1234440" y="76200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SMARTInkShape-Group126"/>
          <p:cNvGrpSpPr/>
          <p:nvPr/>
        </p:nvGrpSpPr>
        <p:grpSpPr>
          <a:xfrm>
            <a:off x="312419" y="3726180"/>
            <a:ext cx="669331" cy="379445"/>
            <a:chOff x="312419" y="3726180"/>
            <a:chExt cx="669331" cy="379445"/>
          </a:xfrm>
        </p:grpSpPr>
        <p:sp>
          <p:nvSpPr>
            <p:cNvPr id="50" name="SMARTInkShape-630"/>
            <p:cNvSpPr/>
            <p:nvPr/>
          </p:nvSpPr>
          <p:spPr>
            <a:xfrm>
              <a:off x="419585" y="3863340"/>
              <a:ext cx="304316" cy="98603"/>
            </a:xfrm>
            <a:custGeom>
              <a:avLst/>
              <a:gdLst/>
              <a:ahLst/>
              <a:cxnLst/>
              <a:rect l="0" t="0" r="0" b="0"/>
              <a:pathLst>
                <a:path w="304316" h="98603">
                  <a:moveTo>
                    <a:pt x="106195" y="0"/>
                  </a:moveTo>
                  <a:lnTo>
                    <a:pt x="79703" y="846"/>
                  </a:lnTo>
                  <a:lnTo>
                    <a:pt x="45171" y="15437"/>
                  </a:lnTo>
                  <a:lnTo>
                    <a:pt x="24902" y="25439"/>
                  </a:lnTo>
                  <a:lnTo>
                    <a:pt x="17007" y="35013"/>
                  </a:lnTo>
                  <a:lnTo>
                    <a:pt x="3198" y="63093"/>
                  </a:lnTo>
                  <a:lnTo>
                    <a:pt x="0" y="84801"/>
                  </a:lnTo>
                  <a:lnTo>
                    <a:pt x="1988" y="90747"/>
                  </a:lnTo>
                  <a:lnTo>
                    <a:pt x="3703" y="93518"/>
                  </a:lnTo>
                  <a:lnTo>
                    <a:pt x="5694" y="95365"/>
                  </a:lnTo>
                  <a:lnTo>
                    <a:pt x="10163" y="97417"/>
                  </a:lnTo>
                  <a:lnTo>
                    <a:pt x="17439" y="98573"/>
                  </a:lnTo>
                  <a:lnTo>
                    <a:pt x="29003" y="94870"/>
                  </a:lnTo>
                  <a:lnTo>
                    <a:pt x="41997" y="86034"/>
                  </a:lnTo>
                  <a:lnTo>
                    <a:pt x="57873" y="70244"/>
                  </a:lnTo>
                  <a:lnTo>
                    <a:pt x="72322" y="48116"/>
                  </a:lnTo>
                  <a:lnTo>
                    <a:pt x="75417" y="26167"/>
                  </a:lnTo>
                  <a:lnTo>
                    <a:pt x="75711" y="15380"/>
                  </a:lnTo>
                  <a:lnTo>
                    <a:pt x="76561" y="41734"/>
                  </a:lnTo>
                  <a:lnTo>
                    <a:pt x="79760" y="51286"/>
                  </a:lnTo>
                  <a:lnTo>
                    <a:pt x="86261" y="58918"/>
                  </a:lnTo>
                  <a:lnTo>
                    <a:pt x="104730" y="73391"/>
                  </a:lnTo>
                  <a:lnTo>
                    <a:pt x="122412" y="80353"/>
                  </a:lnTo>
                  <a:lnTo>
                    <a:pt x="149169" y="83363"/>
                  </a:lnTo>
                  <a:lnTo>
                    <a:pt x="174891" y="77646"/>
                  </a:lnTo>
                  <a:lnTo>
                    <a:pt x="206735" y="63404"/>
                  </a:lnTo>
                  <a:lnTo>
                    <a:pt x="226606" y="50787"/>
                  </a:lnTo>
                  <a:lnTo>
                    <a:pt x="229649" y="47405"/>
                  </a:lnTo>
                  <a:lnTo>
                    <a:pt x="241409" y="17299"/>
                  </a:lnTo>
                  <a:lnTo>
                    <a:pt x="243321" y="7788"/>
                  </a:lnTo>
                  <a:lnTo>
                    <a:pt x="242506" y="26710"/>
                  </a:lnTo>
                  <a:lnTo>
                    <a:pt x="236793" y="50972"/>
                  </a:lnTo>
                  <a:lnTo>
                    <a:pt x="235753" y="88605"/>
                  </a:lnTo>
                  <a:lnTo>
                    <a:pt x="235735" y="98602"/>
                  </a:lnTo>
                  <a:lnTo>
                    <a:pt x="235735" y="69572"/>
                  </a:lnTo>
                  <a:lnTo>
                    <a:pt x="237992" y="62529"/>
                  </a:lnTo>
                  <a:lnTo>
                    <a:pt x="240971" y="55730"/>
                  </a:lnTo>
                  <a:lnTo>
                    <a:pt x="247086" y="32665"/>
                  </a:lnTo>
                  <a:lnTo>
                    <a:pt x="256290" y="18713"/>
                  </a:lnTo>
                  <a:lnTo>
                    <a:pt x="261239" y="13114"/>
                  </a:lnTo>
                  <a:lnTo>
                    <a:pt x="266261" y="10061"/>
                  </a:lnTo>
                  <a:lnTo>
                    <a:pt x="304315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631"/>
            <p:cNvSpPr/>
            <p:nvPr/>
          </p:nvSpPr>
          <p:spPr>
            <a:xfrm>
              <a:off x="312419" y="3726180"/>
              <a:ext cx="38101" cy="259080"/>
            </a:xfrm>
            <a:custGeom>
              <a:avLst/>
              <a:gdLst/>
              <a:ahLst/>
              <a:cxnLst/>
              <a:rect l="0" t="0" r="0" b="0"/>
              <a:pathLst>
                <a:path w="38101" h="259080">
                  <a:moveTo>
                    <a:pt x="0" y="0"/>
                  </a:moveTo>
                  <a:lnTo>
                    <a:pt x="847" y="26491"/>
                  </a:lnTo>
                  <a:lnTo>
                    <a:pt x="6032" y="50451"/>
                  </a:lnTo>
                  <a:lnTo>
                    <a:pt x="11352" y="87294"/>
                  </a:lnTo>
                  <a:lnTo>
                    <a:pt x="14088" y="117117"/>
                  </a:lnTo>
                  <a:lnTo>
                    <a:pt x="14899" y="147402"/>
                  </a:lnTo>
                  <a:lnTo>
                    <a:pt x="15139" y="177824"/>
                  </a:lnTo>
                  <a:lnTo>
                    <a:pt x="16067" y="211514"/>
                  </a:lnTo>
                  <a:lnTo>
                    <a:pt x="21318" y="228994"/>
                  </a:lnTo>
                  <a:lnTo>
                    <a:pt x="28420" y="242914"/>
                  </a:lnTo>
                  <a:lnTo>
                    <a:pt x="30411" y="248508"/>
                  </a:lnTo>
                  <a:lnTo>
                    <a:pt x="38100" y="25907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632"/>
            <p:cNvSpPr/>
            <p:nvPr/>
          </p:nvSpPr>
          <p:spPr>
            <a:xfrm>
              <a:off x="723900" y="3848449"/>
              <a:ext cx="113747" cy="257176"/>
            </a:xfrm>
            <a:custGeom>
              <a:avLst/>
              <a:gdLst/>
              <a:ahLst/>
              <a:cxnLst/>
              <a:rect l="0" t="0" r="0" b="0"/>
              <a:pathLst>
                <a:path w="113747" h="257176">
                  <a:moveTo>
                    <a:pt x="91439" y="22510"/>
                  </a:moveTo>
                  <a:lnTo>
                    <a:pt x="87394" y="18465"/>
                  </a:lnTo>
                  <a:lnTo>
                    <a:pt x="85408" y="14222"/>
                  </a:lnTo>
                  <a:lnTo>
                    <a:pt x="84133" y="8644"/>
                  </a:lnTo>
                  <a:lnTo>
                    <a:pt x="79867" y="3632"/>
                  </a:lnTo>
                  <a:lnTo>
                    <a:pt x="75572" y="1421"/>
                  </a:lnTo>
                  <a:lnTo>
                    <a:pt x="61870" y="0"/>
                  </a:lnTo>
                  <a:lnTo>
                    <a:pt x="54873" y="2064"/>
                  </a:lnTo>
                  <a:lnTo>
                    <a:pt x="35605" y="13515"/>
                  </a:lnTo>
                  <a:lnTo>
                    <a:pt x="13616" y="40616"/>
                  </a:lnTo>
                  <a:lnTo>
                    <a:pt x="4364" y="65733"/>
                  </a:lnTo>
                  <a:lnTo>
                    <a:pt x="4197" y="75869"/>
                  </a:lnTo>
                  <a:lnTo>
                    <a:pt x="8015" y="95169"/>
                  </a:lnTo>
                  <a:lnTo>
                    <a:pt x="11464" y="100806"/>
                  </a:lnTo>
                  <a:lnTo>
                    <a:pt x="22211" y="108739"/>
                  </a:lnTo>
                  <a:lnTo>
                    <a:pt x="32075" y="112406"/>
                  </a:lnTo>
                  <a:lnTo>
                    <a:pt x="44405" y="113493"/>
                  </a:lnTo>
                  <a:lnTo>
                    <a:pt x="51626" y="111489"/>
                  </a:lnTo>
                  <a:lnTo>
                    <a:pt x="80507" y="93534"/>
                  </a:lnTo>
                  <a:lnTo>
                    <a:pt x="88670" y="85135"/>
                  </a:lnTo>
                  <a:lnTo>
                    <a:pt x="95605" y="73145"/>
                  </a:lnTo>
                  <a:lnTo>
                    <a:pt x="98036" y="63008"/>
                  </a:lnTo>
                  <a:lnTo>
                    <a:pt x="99033" y="41505"/>
                  </a:lnTo>
                  <a:lnTo>
                    <a:pt x="99056" y="44694"/>
                  </a:lnTo>
                  <a:lnTo>
                    <a:pt x="93822" y="57404"/>
                  </a:lnTo>
                  <a:lnTo>
                    <a:pt x="91579" y="93458"/>
                  </a:lnTo>
                  <a:lnTo>
                    <a:pt x="91532" y="100289"/>
                  </a:lnTo>
                  <a:lnTo>
                    <a:pt x="95996" y="112394"/>
                  </a:lnTo>
                  <a:lnTo>
                    <a:pt x="101931" y="124265"/>
                  </a:lnTo>
                  <a:lnTo>
                    <a:pt x="110099" y="160026"/>
                  </a:lnTo>
                  <a:lnTo>
                    <a:pt x="113746" y="197817"/>
                  </a:lnTo>
                  <a:lnTo>
                    <a:pt x="113380" y="228947"/>
                  </a:lnTo>
                  <a:lnTo>
                    <a:pt x="110222" y="236462"/>
                  </a:lnTo>
                  <a:lnTo>
                    <a:pt x="103738" y="242624"/>
                  </a:lnTo>
                  <a:lnTo>
                    <a:pt x="85778" y="253480"/>
                  </a:lnTo>
                  <a:lnTo>
                    <a:pt x="66902" y="257175"/>
                  </a:lnTo>
                  <a:lnTo>
                    <a:pt x="49268" y="254224"/>
                  </a:lnTo>
                  <a:lnTo>
                    <a:pt x="20519" y="238296"/>
                  </a:lnTo>
                  <a:lnTo>
                    <a:pt x="13917" y="233280"/>
                  </a:lnTo>
                  <a:lnTo>
                    <a:pt x="0" y="21301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633"/>
            <p:cNvSpPr/>
            <p:nvPr/>
          </p:nvSpPr>
          <p:spPr>
            <a:xfrm>
              <a:off x="853439" y="3818096"/>
              <a:ext cx="128311" cy="167164"/>
            </a:xfrm>
            <a:custGeom>
              <a:avLst/>
              <a:gdLst/>
              <a:ahLst/>
              <a:cxnLst/>
              <a:rect l="0" t="0" r="0" b="0"/>
              <a:pathLst>
                <a:path w="128311" h="167164">
                  <a:moveTo>
                    <a:pt x="0" y="68104"/>
                  </a:moveTo>
                  <a:lnTo>
                    <a:pt x="0" y="74664"/>
                  </a:lnTo>
                  <a:lnTo>
                    <a:pt x="847" y="75017"/>
                  </a:lnTo>
                  <a:lnTo>
                    <a:pt x="4046" y="75409"/>
                  </a:lnTo>
                  <a:lnTo>
                    <a:pt x="8289" y="77842"/>
                  </a:lnTo>
                  <a:lnTo>
                    <a:pt x="12998" y="80898"/>
                  </a:lnTo>
                  <a:lnTo>
                    <a:pt x="21255" y="82619"/>
                  </a:lnTo>
                  <a:lnTo>
                    <a:pt x="43638" y="83248"/>
                  </a:lnTo>
                  <a:lnTo>
                    <a:pt x="63591" y="77241"/>
                  </a:lnTo>
                  <a:lnTo>
                    <a:pt x="99066" y="60423"/>
                  </a:lnTo>
                  <a:lnTo>
                    <a:pt x="108376" y="54530"/>
                  </a:lnTo>
                  <a:lnTo>
                    <a:pt x="117531" y="42539"/>
                  </a:lnTo>
                  <a:lnTo>
                    <a:pt x="128310" y="13375"/>
                  </a:lnTo>
                  <a:lnTo>
                    <a:pt x="127874" y="10452"/>
                  </a:lnTo>
                  <a:lnTo>
                    <a:pt x="125131" y="4945"/>
                  </a:lnTo>
                  <a:lnTo>
                    <a:pt x="123214" y="3138"/>
                  </a:lnTo>
                  <a:lnTo>
                    <a:pt x="118827" y="1130"/>
                  </a:lnTo>
                  <a:lnTo>
                    <a:pt x="107551" y="0"/>
                  </a:lnTo>
                  <a:lnTo>
                    <a:pt x="93486" y="3710"/>
                  </a:lnTo>
                  <a:lnTo>
                    <a:pt x="68515" y="23269"/>
                  </a:lnTo>
                  <a:lnTo>
                    <a:pt x="38782" y="53983"/>
                  </a:lnTo>
                  <a:lnTo>
                    <a:pt x="21079" y="91111"/>
                  </a:lnTo>
                  <a:lnTo>
                    <a:pt x="16971" y="109822"/>
                  </a:lnTo>
                  <a:lnTo>
                    <a:pt x="18267" y="120794"/>
                  </a:lnTo>
                  <a:lnTo>
                    <a:pt x="19798" y="126091"/>
                  </a:lnTo>
                  <a:lnTo>
                    <a:pt x="26015" y="134233"/>
                  </a:lnTo>
                  <a:lnTo>
                    <a:pt x="35269" y="140674"/>
                  </a:lnTo>
                  <a:lnTo>
                    <a:pt x="69211" y="154320"/>
                  </a:lnTo>
                  <a:lnTo>
                    <a:pt x="98474" y="164887"/>
                  </a:lnTo>
                  <a:lnTo>
                    <a:pt x="114300" y="16716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127"/>
          <p:cNvGrpSpPr/>
          <p:nvPr/>
        </p:nvGrpSpPr>
        <p:grpSpPr>
          <a:xfrm>
            <a:off x="823061" y="4998719"/>
            <a:ext cx="1729640" cy="243458"/>
            <a:chOff x="823061" y="4998719"/>
            <a:chExt cx="1729640" cy="243458"/>
          </a:xfrm>
        </p:grpSpPr>
        <p:sp>
          <p:nvSpPr>
            <p:cNvPr id="55" name="SMARTInkShape-634"/>
            <p:cNvSpPr/>
            <p:nvPr/>
          </p:nvSpPr>
          <p:spPr>
            <a:xfrm>
              <a:off x="2537459" y="5013960"/>
              <a:ext cx="15242" cy="198121"/>
            </a:xfrm>
            <a:custGeom>
              <a:avLst/>
              <a:gdLst/>
              <a:ahLst/>
              <a:cxnLst/>
              <a:rect l="0" t="0" r="0" b="0"/>
              <a:pathLst>
                <a:path w="15242" h="198121">
                  <a:moveTo>
                    <a:pt x="0" y="0"/>
                  </a:moveTo>
                  <a:lnTo>
                    <a:pt x="0" y="32563"/>
                  </a:lnTo>
                  <a:lnTo>
                    <a:pt x="847" y="62218"/>
                  </a:lnTo>
                  <a:lnTo>
                    <a:pt x="6032" y="99810"/>
                  </a:lnTo>
                  <a:lnTo>
                    <a:pt x="9408" y="129762"/>
                  </a:lnTo>
                  <a:lnTo>
                    <a:pt x="14088" y="166178"/>
                  </a:lnTo>
                  <a:lnTo>
                    <a:pt x="15241" y="19812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635"/>
            <p:cNvSpPr/>
            <p:nvPr/>
          </p:nvSpPr>
          <p:spPr>
            <a:xfrm>
              <a:off x="2446019" y="5059680"/>
              <a:ext cx="22862" cy="158694"/>
            </a:xfrm>
            <a:custGeom>
              <a:avLst/>
              <a:gdLst/>
              <a:ahLst/>
              <a:cxnLst/>
              <a:rect l="0" t="0" r="0" b="0"/>
              <a:pathLst>
                <a:path w="22862" h="158694">
                  <a:moveTo>
                    <a:pt x="0" y="0"/>
                  </a:moveTo>
                  <a:lnTo>
                    <a:pt x="0" y="33529"/>
                  </a:lnTo>
                  <a:lnTo>
                    <a:pt x="6561" y="69906"/>
                  </a:lnTo>
                  <a:lnTo>
                    <a:pt x="9739" y="104596"/>
                  </a:lnTo>
                  <a:lnTo>
                    <a:pt x="14154" y="126588"/>
                  </a:lnTo>
                  <a:lnTo>
                    <a:pt x="15872" y="145545"/>
                  </a:lnTo>
                  <a:lnTo>
                    <a:pt x="17355" y="147830"/>
                  </a:lnTo>
                  <a:lnTo>
                    <a:pt x="19190" y="149353"/>
                  </a:lnTo>
                  <a:lnTo>
                    <a:pt x="21229" y="153303"/>
                  </a:lnTo>
                  <a:lnTo>
                    <a:pt x="22538" y="158693"/>
                  </a:lnTo>
                  <a:lnTo>
                    <a:pt x="22717" y="157172"/>
                  </a:lnTo>
                  <a:lnTo>
                    <a:pt x="22861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636"/>
            <p:cNvSpPr/>
            <p:nvPr/>
          </p:nvSpPr>
          <p:spPr>
            <a:xfrm>
              <a:off x="2234203" y="5097873"/>
              <a:ext cx="166098" cy="129447"/>
            </a:xfrm>
            <a:custGeom>
              <a:avLst/>
              <a:gdLst/>
              <a:ahLst/>
              <a:cxnLst/>
              <a:rect l="0" t="0" r="0" b="0"/>
              <a:pathLst>
                <a:path w="166098" h="129447">
                  <a:moveTo>
                    <a:pt x="105137" y="7527"/>
                  </a:moveTo>
                  <a:lnTo>
                    <a:pt x="98576" y="7527"/>
                  </a:lnTo>
                  <a:lnTo>
                    <a:pt x="91642" y="2290"/>
                  </a:lnTo>
                  <a:lnTo>
                    <a:pt x="87004" y="966"/>
                  </a:lnTo>
                  <a:lnTo>
                    <a:pt x="61480" y="0"/>
                  </a:lnTo>
                  <a:lnTo>
                    <a:pt x="41542" y="6008"/>
                  </a:lnTo>
                  <a:lnTo>
                    <a:pt x="31435" y="10521"/>
                  </a:lnTo>
                  <a:lnTo>
                    <a:pt x="23556" y="17606"/>
                  </a:lnTo>
                  <a:lnTo>
                    <a:pt x="3668" y="44290"/>
                  </a:lnTo>
                  <a:lnTo>
                    <a:pt x="0" y="54638"/>
                  </a:lnTo>
                  <a:lnTo>
                    <a:pt x="333" y="57561"/>
                  </a:lnTo>
                  <a:lnTo>
                    <a:pt x="2959" y="63066"/>
                  </a:lnTo>
                  <a:lnTo>
                    <a:pt x="9198" y="70926"/>
                  </a:lnTo>
                  <a:lnTo>
                    <a:pt x="20454" y="78617"/>
                  </a:lnTo>
                  <a:lnTo>
                    <a:pt x="34513" y="82213"/>
                  </a:lnTo>
                  <a:lnTo>
                    <a:pt x="42140" y="80796"/>
                  </a:lnTo>
                  <a:lnTo>
                    <a:pt x="77414" y="63292"/>
                  </a:lnTo>
                  <a:lnTo>
                    <a:pt x="98580" y="50691"/>
                  </a:lnTo>
                  <a:lnTo>
                    <a:pt x="112272" y="31146"/>
                  </a:lnTo>
                  <a:lnTo>
                    <a:pt x="116658" y="30612"/>
                  </a:lnTo>
                  <a:lnTo>
                    <a:pt x="117051" y="31383"/>
                  </a:lnTo>
                  <a:lnTo>
                    <a:pt x="113856" y="38705"/>
                  </a:lnTo>
                  <a:lnTo>
                    <a:pt x="112776" y="74025"/>
                  </a:lnTo>
                  <a:lnTo>
                    <a:pt x="113607" y="93977"/>
                  </a:lnTo>
                  <a:lnTo>
                    <a:pt x="118841" y="108306"/>
                  </a:lnTo>
                  <a:lnTo>
                    <a:pt x="130669" y="123924"/>
                  </a:lnTo>
                  <a:lnTo>
                    <a:pt x="137933" y="126992"/>
                  </a:lnTo>
                  <a:lnTo>
                    <a:pt x="166097" y="12944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637"/>
            <p:cNvSpPr/>
            <p:nvPr/>
          </p:nvSpPr>
          <p:spPr>
            <a:xfrm>
              <a:off x="1996440" y="5084185"/>
              <a:ext cx="213225" cy="120262"/>
            </a:xfrm>
            <a:custGeom>
              <a:avLst/>
              <a:gdLst/>
              <a:ahLst/>
              <a:cxnLst/>
              <a:rect l="0" t="0" r="0" b="0"/>
              <a:pathLst>
                <a:path w="213225" h="120262">
                  <a:moveTo>
                    <a:pt x="0" y="21215"/>
                  </a:moveTo>
                  <a:lnTo>
                    <a:pt x="4045" y="21215"/>
                  </a:lnTo>
                  <a:lnTo>
                    <a:pt x="8288" y="23472"/>
                  </a:lnTo>
                  <a:lnTo>
                    <a:pt x="12997" y="26451"/>
                  </a:lnTo>
                  <a:lnTo>
                    <a:pt x="17912" y="27775"/>
                  </a:lnTo>
                  <a:lnTo>
                    <a:pt x="22918" y="32880"/>
                  </a:lnTo>
                  <a:lnTo>
                    <a:pt x="27119" y="40792"/>
                  </a:lnTo>
                  <a:lnTo>
                    <a:pt x="30283" y="68629"/>
                  </a:lnTo>
                  <a:lnTo>
                    <a:pt x="29546" y="78694"/>
                  </a:lnTo>
                  <a:lnTo>
                    <a:pt x="24370" y="96948"/>
                  </a:lnTo>
                  <a:lnTo>
                    <a:pt x="17294" y="111559"/>
                  </a:lnTo>
                  <a:lnTo>
                    <a:pt x="16609" y="114464"/>
                  </a:lnTo>
                  <a:lnTo>
                    <a:pt x="15306" y="116401"/>
                  </a:lnTo>
                  <a:lnTo>
                    <a:pt x="13590" y="117692"/>
                  </a:lnTo>
                  <a:lnTo>
                    <a:pt x="7650" y="120261"/>
                  </a:lnTo>
                  <a:lnTo>
                    <a:pt x="7629" y="116226"/>
                  </a:lnTo>
                  <a:lnTo>
                    <a:pt x="23058" y="81917"/>
                  </a:lnTo>
                  <a:lnTo>
                    <a:pt x="44148" y="45640"/>
                  </a:lnTo>
                  <a:lnTo>
                    <a:pt x="59614" y="24064"/>
                  </a:lnTo>
                  <a:lnTo>
                    <a:pt x="69111" y="18247"/>
                  </a:lnTo>
                  <a:lnTo>
                    <a:pt x="81719" y="12715"/>
                  </a:lnTo>
                  <a:lnTo>
                    <a:pt x="84959" y="10468"/>
                  </a:lnTo>
                  <a:lnTo>
                    <a:pt x="87966" y="9817"/>
                  </a:lnTo>
                  <a:lnTo>
                    <a:pt x="90817" y="10229"/>
                  </a:lnTo>
                  <a:lnTo>
                    <a:pt x="93565" y="11351"/>
                  </a:lnTo>
                  <a:lnTo>
                    <a:pt x="95396" y="12946"/>
                  </a:lnTo>
                  <a:lnTo>
                    <a:pt x="103975" y="27307"/>
                  </a:lnTo>
                  <a:lnTo>
                    <a:pt x="113135" y="64534"/>
                  </a:lnTo>
                  <a:lnTo>
                    <a:pt x="113954" y="79675"/>
                  </a:lnTo>
                  <a:lnTo>
                    <a:pt x="111888" y="87555"/>
                  </a:lnTo>
                  <a:lnTo>
                    <a:pt x="108223" y="96751"/>
                  </a:lnTo>
                  <a:lnTo>
                    <a:pt x="106984" y="107443"/>
                  </a:lnTo>
                  <a:lnTo>
                    <a:pt x="106036" y="109180"/>
                  </a:lnTo>
                  <a:lnTo>
                    <a:pt x="104557" y="110339"/>
                  </a:lnTo>
                  <a:lnTo>
                    <a:pt x="100145" y="112197"/>
                  </a:lnTo>
                  <a:lnTo>
                    <a:pt x="99783" y="111503"/>
                  </a:lnTo>
                  <a:lnTo>
                    <a:pt x="99381" y="108474"/>
                  </a:lnTo>
                  <a:lnTo>
                    <a:pt x="101460" y="104306"/>
                  </a:lnTo>
                  <a:lnTo>
                    <a:pt x="103200" y="102008"/>
                  </a:lnTo>
                  <a:lnTo>
                    <a:pt x="105133" y="94941"/>
                  </a:lnTo>
                  <a:lnTo>
                    <a:pt x="108479" y="81442"/>
                  </a:lnTo>
                  <a:lnTo>
                    <a:pt x="122077" y="45598"/>
                  </a:lnTo>
                  <a:lnTo>
                    <a:pt x="131844" y="29286"/>
                  </a:lnTo>
                  <a:lnTo>
                    <a:pt x="145462" y="15986"/>
                  </a:lnTo>
                  <a:lnTo>
                    <a:pt x="165234" y="3907"/>
                  </a:lnTo>
                  <a:lnTo>
                    <a:pt x="180379" y="0"/>
                  </a:lnTo>
                  <a:lnTo>
                    <a:pt x="188259" y="1344"/>
                  </a:lnTo>
                  <a:lnTo>
                    <a:pt x="197456" y="6860"/>
                  </a:lnTo>
                  <a:lnTo>
                    <a:pt x="202905" y="12295"/>
                  </a:lnTo>
                  <a:lnTo>
                    <a:pt x="208149" y="20355"/>
                  </a:lnTo>
                  <a:lnTo>
                    <a:pt x="211816" y="34413"/>
                  </a:lnTo>
                  <a:lnTo>
                    <a:pt x="213224" y="64439"/>
                  </a:lnTo>
                  <a:lnTo>
                    <a:pt x="205946" y="102198"/>
                  </a:lnTo>
                  <a:lnTo>
                    <a:pt x="205739" y="11265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638"/>
            <p:cNvSpPr/>
            <p:nvPr/>
          </p:nvSpPr>
          <p:spPr>
            <a:xfrm>
              <a:off x="823061" y="5059863"/>
              <a:ext cx="213260" cy="167311"/>
            </a:xfrm>
            <a:custGeom>
              <a:avLst/>
              <a:gdLst/>
              <a:ahLst/>
              <a:cxnLst/>
              <a:rect l="0" t="0" r="0" b="0"/>
              <a:pathLst>
                <a:path w="213260" h="167311">
                  <a:moveTo>
                    <a:pt x="30378" y="53156"/>
                  </a:moveTo>
                  <a:lnTo>
                    <a:pt x="26333" y="57202"/>
                  </a:lnTo>
                  <a:lnTo>
                    <a:pt x="25988" y="60087"/>
                  </a:lnTo>
                  <a:lnTo>
                    <a:pt x="27855" y="72237"/>
                  </a:lnTo>
                  <a:lnTo>
                    <a:pt x="18081" y="107614"/>
                  </a:lnTo>
                  <a:lnTo>
                    <a:pt x="10160" y="145385"/>
                  </a:lnTo>
                  <a:lnTo>
                    <a:pt x="7454" y="156025"/>
                  </a:lnTo>
                  <a:lnTo>
                    <a:pt x="0" y="167310"/>
                  </a:lnTo>
                  <a:lnTo>
                    <a:pt x="751" y="141453"/>
                  </a:lnTo>
                  <a:lnTo>
                    <a:pt x="10505" y="108487"/>
                  </a:lnTo>
                  <a:lnTo>
                    <a:pt x="25543" y="76410"/>
                  </a:lnTo>
                  <a:lnTo>
                    <a:pt x="37545" y="45614"/>
                  </a:lnTo>
                  <a:lnTo>
                    <a:pt x="43724" y="31178"/>
                  </a:lnTo>
                  <a:lnTo>
                    <a:pt x="62313" y="6852"/>
                  </a:lnTo>
                  <a:lnTo>
                    <a:pt x="67996" y="2944"/>
                  </a:lnTo>
                  <a:lnTo>
                    <a:pt x="75955" y="743"/>
                  </a:lnTo>
                  <a:lnTo>
                    <a:pt x="86230" y="0"/>
                  </a:lnTo>
                  <a:lnTo>
                    <a:pt x="87933" y="785"/>
                  </a:lnTo>
                  <a:lnTo>
                    <a:pt x="89068" y="2155"/>
                  </a:lnTo>
                  <a:lnTo>
                    <a:pt x="100686" y="34402"/>
                  </a:lnTo>
                  <a:lnTo>
                    <a:pt x="105415" y="57542"/>
                  </a:lnTo>
                  <a:lnTo>
                    <a:pt x="106510" y="94586"/>
                  </a:lnTo>
                  <a:lnTo>
                    <a:pt x="106570" y="108806"/>
                  </a:lnTo>
                  <a:lnTo>
                    <a:pt x="105726" y="110576"/>
                  </a:lnTo>
                  <a:lnTo>
                    <a:pt x="104317" y="111756"/>
                  </a:lnTo>
                  <a:lnTo>
                    <a:pt x="99272" y="113978"/>
                  </a:lnTo>
                  <a:lnTo>
                    <a:pt x="98986" y="103499"/>
                  </a:lnTo>
                  <a:lnTo>
                    <a:pt x="109567" y="74025"/>
                  </a:lnTo>
                  <a:lnTo>
                    <a:pt x="130959" y="40727"/>
                  </a:lnTo>
                  <a:lnTo>
                    <a:pt x="152259" y="8116"/>
                  </a:lnTo>
                  <a:lnTo>
                    <a:pt x="157361" y="3505"/>
                  </a:lnTo>
                  <a:lnTo>
                    <a:pt x="162451" y="1456"/>
                  </a:lnTo>
                  <a:lnTo>
                    <a:pt x="170076" y="302"/>
                  </a:lnTo>
                  <a:lnTo>
                    <a:pt x="175157" y="2290"/>
                  </a:lnTo>
                  <a:lnTo>
                    <a:pt x="196984" y="21787"/>
                  </a:lnTo>
                  <a:lnTo>
                    <a:pt x="201792" y="31030"/>
                  </a:lnTo>
                  <a:lnTo>
                    <a:pt x="211332" y="66872"/>
                  </a:lnTo>
                  <a:lnTo>
                    <a:pt x="213089" y="104774"/>
                  </a:lnTo>
                  <a:lnTo>
                    <a:pt x="212337" y="115891"/>
                  </a:lnTo>
                  <a:lnTo>
                    <a:pt x="205731" y="150570"/>
                  </a:lnTo>
                  <a:lnTo>
                    <a:pt x="213259" y="15983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639"/>
            <p:cNvSpPr/>
            <p:nvPr/>
          </p:nvSpPr>
          <p:spPr>
            <a:xfrm>
              <a:off x="1120139" y="5067300"/>
              <a:ext cx="1" cy="121920"/>
            </a:xfrm>
            <a:custGeom>
              <a:avLst/>
              <a:gdLst/>
              <a:ahLst/>
              <a:cxnLst/>
              <a:rect l="0" t="0" r="0" b="0"/>
              <a:pathLst>
                <a:path w="1" h="121920">
                  <a:moveTo>
                    <a:pt x="0" y="0"/>
                  </a:moveTo>
                  <a:lnTo>
                    <a:pt x="0" y="34896"/>
                  </a:lnTo>
                  <a:lnTo>
                    <a:pt x="0" y="71350"/>
                  </a:lnTo>
                  <a:lnTo>
                    <a:pt x="0" y="108436"/>
                  </a:lnTo>
                  <a:lnTo>
                    <a:pt x="0" y="12191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640"/>
            <p:cNvSpPr/>
            <p:nvPr/>
          </p:nvSpPr>
          <p:spPr>
            <a:xfrm>
              <a:off x="1150620" y="4998719"/>
              <a:ext cx="7620" cy="22862"/>
            </a:xfrm>
            <a:custGeom>
              <a:avLst/>
              <a:gdLst/>
              <a:ahLst/>
              <a:cxnLst/>
              <a:rect l="0" t="0" r="0" b="0"/>
              <a:pathLst>
                <a:path w="7620" h="22862">
                  <a:moveTo>
                    <a:pt x="7619" y="0"/>
                  </a:moveTo>
                  <a:lnTo>
                    <a:pt x="7619" y="17913"/>
                  </a:lnTo>
                  <a:lnTo>
                    <a:pt x="6773" y="19562"/>
                  </a:lnTo>
                  <a:lnTo>
                    <a:pt x="5362" y="20661"/>
                  </a:lnTo>
                  <a:lnTo>
                    <a:pt x="0" y="2286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641"/>
            <p:cNvSpPr/>
            <p:nvPr/>
          </p:nvSpPr>
          <p:spPr>
            <a:xfrm>
              <a:off x="1205127" y="5082548"/>
              <a:ext cx="97894" cy="144295"/>
            </a:xfrm>
            <a:custGeom>
              <a:avLst/>
              <a:gdLst/>
              <a:ahLst/>
              <a:cxnLst/>
              <a:rect l="0" t="0" r="0" b="0"/>
              <a:pathLst>
                <a:path w="97894" h="144295">
                  <a:moveTo>
                    <a:pt x="90273" y="7612"/>
                  </a:moveTo>
                  <a:lnTo>
                    <a:pt x="86227" y="7612"/>
                  </a:lnTo>
                  <a:lnTo>
                    <a:pt x="85036" y="6765"/>
                  </a:lnTo>
                  <a:lnTo>
                    <a:pt x="84241" y="5354"/>
                  </a:lnTo>
                  <a:lnTo>
                    <a:pt x="83712" y="3567"/>
                  </a:lnTo>
                  <a:lnTo>
                    <a:pt x="82512" y="2375"/>
                  </a:lnTo>
                  <a:lnTo>
                    <a:pt x="78921" y="1051"/>
                  </a:lnTo>
                  <a:lnTo>
                    <a:pt x="49623" y="0"/>
                  </a:lnTo>
                  <a:lnTo>
                    <a:pt x="42291" y="4511"/>
                  </a:lnTo>
                  <a:lnTo>
                    <a:pt x="16132" y="24837"/>
                  </a:lnTo>
                  <a:lnTo>
                    <a:pt x="4319" y="43563"/>
                  </a:lnTo>
                  <a:lnTo>
                    <a:pt x="458" y="58528"/>
                  </a:lnTo>
                  <a:lnTo>
                    <a:pt x="0" y="83991"/>
                  </a:lnTo>
                  <a:lnTo>
                    <a:pt x="5011" y="100046"/>
                  </a:lnTo>
                  <a:lnTo>
                    <a:pt x="20096" y="124249"/>
                  </a:lnTo>
                  <a:lnTo>
                    <a:pt x="42471" y="139330"/>
                  </a:lnTo>
                  <a:lnTo>
                    <a:pt x="57388" y="143159"/>
                  </a:lnTo>
                  <a:lnTo>
                    <a:pt x="72533" y="144294"/>
                  </a:lnTo>
                  <a:lnTo>
                    <a:pt x="97893" y="13715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642"/>
            <p:cNvSpPr/>
            <p:nvPr/>
          </p:nvSpPr>
          <p:spPr>
            <a:xfrm>
              <a:off x="1356359" y="5074919"/>
              <a:ext cx="106682" cy="159534"/>
            </a:xfrm>
            <a:custGeom>
              <a:avLst/>
              <a:gdLst/>
              <a:ahLst/>
              <a:cxnLst/>
              <a:rect l="0" t="0" r="0" b="0"/>
              <a:pathLst>
                <a:path w="106682" h="159534">
                  <a:moveTo>
                    <a:pt x="0" y="30481"/>
                  </a:moveTo>
                  <a:lnTo>
                    <a:pt x="4046" y="30481"/>
                  </a:lnTo>
                  <a:lnTo>
                    <a:pt x="8289" y="32738"/>
                  </a:lnTo>
                  <a:lnTo>
                    <a:pt x="29485" y="48393"/>
                  </a:lnTo>
                  <a:lnTo>
                    <a:pt x="31510" y="52582"/>
                  </a:lnTo>
                  <a:lnTo>
                    <a:pt x="30682" y="86806"/>
                  </a:lnTo>
                  <a:lnTo>
                    <a:pt x="30498" y="123719"/>
                  </a:lnTo>
                  <a:lnTo>
                    <a:pt x="30483" y="145718"/>
                  </a:lnTo>
                  <a:lnTo>
                    <a:pt x="28224" y="151688"/>
                  </a:lnTo>
                  <a:lnTo>
                    <a:pt x="23175" y="159533"/>
                  </a:lnTo>
                  <a:lnTo>
                    <a:pt x="22888" y="149372"/>
                  </a:lnTo>
                  <a:lnTo>
                    <a:pt x="30623" y="111294"/>
                  </a:lnTo>
                  <a:lnTo>
                    <a:pt x="40994" y="75804"/>
                  </a:lnTo>
                  <a:lnTo>
                    <a:pt x="53387" y="40306"/>
                  </a:lnTo>
                  <a:lnTo>
                    <a:pt x="63510" y="18216"/>
                  </a:lnTo>
                  <a:lnTo>
                    <a:pt x="66893" y="14685"/>
                  </a:lnTo>
                  <a:lnTo>
                    <a:pt x="78053" y="8867"/>
                  </a:lnTo>
                  <a:lnTo>
                    <a:pt x="82958" y="3004"/>
                  </a:lnTo>
                  <a:lnTo>
                    <a:pt x="87106" y="1335"/>
                  </a:lnTo>
                  <a:lnTo>
                    <a:pt x="106681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643"/>
            <p:cNvSpPr/>
            <p:nvPr/>
          </p:nvSpPr>
          <p:spPr>
            <a:xfrm>
              <a:off x="1486696" y="5105400"/>
              <a:ext cx="117590" cy="127895"/>
            </a:xfrm>
            <a:custGeom>
              <a:avLst/>
              <a:gdLst/>
              <a:ahLst/>
              <a:cxnLst/>
              <a:rect l="0" t="0" r="0" b="0"/>
              <a:pathLst>
                <a:path w="117590" h="127895">
                  <a:moveTo>
                    <a:pt x="98263" y="7619"/>
                  </a:moveTo>
                  <a:lnTo>
                    <a:pt x="94218" y="7619"/>
                  </a:lnTo>
                  <a:lnTo>
                    <a:pt x="89975" y="5362"/>
                  </a:lnTo>
                  <a:lnTo>
                    <a:pt x="85266" y="2382"/>
                  </a:lnTo>
                  <a:lnTo>
                    <a:pt x="77009" y="706"/>
                  </a:lnTo>
                  <a:lnTo>
                    <a:pt x="68779" y="313"/>
                  </a:lnTo>
                  <a:lnTo>
                    <a:pt x="61735" y="2397"/>
                  </a:lnTo>
                  <a:lnTo>
                    <a:pt x="31870" y="21965"/>
                  </a:lnTo>
                  <a:lnTo>
                    <a:pt x="8273" y="50944"/>
                  </a:lnTo>
                  <a:lnTo>
                    <a:pt x="3234" y="63282"/>
                  </a:lnTo>
                  <a:lnTo>
                    <a:pt x="0" y="87853"/>
                  </a:lnTo>
                  <a:lnTo>
                    <a:pt x="3485" y="103829"/>
                  </a:lnTo>
                  <a:lnTo>
                    <a:pt x="9879" y="115242"/>
                  </a:lnTo>
                  <a:lnTo>
                    <a:pt x="21182" y="123986"/>
                  </a:lnTo>
                  <a:lnTo>
                    <a:pt x="35255" y="127894"/>
                  </a:lnTo>
                  <a:lnTo>
                    <a:pt x="45142" y="126551"/>
                  </a:lnTo>
                  <a:lnTo>
                    <a:pt x="80496" y="111585"/>
                  </a:lnTo>
                  <a:lnTo>
                    <a:pt x="88391" y="104344"/>
                  </a:lnTo>
                  <a:lnTo>
                    <a:pt x="108292" y="70983"/>
                  </a:lnTo>
                  <a:lnTo>
                    <a:pt x="117589" y="36398"/>
                  </a:lnTo>
                  <a:lnTo>
                    <a:pt x="112796" y="10247"/>
                  </a:lnTo>
                  <a:lnTo>
                    <a:pt x="105883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644"/>
            <p:cNvSpPr/>
            <p:nvPr/>
          </p:nvSpPr>
          <p:spPr>
            <a:xfrm>
              <a:off x="1699259" y="5113019"/>
              <a:ext cx="53342" cy="1"/>
            </a:xfrm>
            <a:custGeom>
              <a:avLst/>
              <a:gdLst/>
              <a:ahLst/>
              <a:cxnLst/>
              <a:rect l="0" t="0" r="0" b="0"/>
              <a:pathLst>
                <a:path w="53342" h="1">
                  <a:moveTo>
                    <a:pt x="0" y="0"/>
                  </a:moveTo>
                  <a:lnTo>
                    <a:pt x="34050" y="0"/>
                  </a:lnTo>
                  <a:lnTo>
                    <a:pt x="53341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645"/>
            <p:cNvSpPr/>
            <p:nvPr/>
          </p:nvSpPr>
          <p:spPr>
            <a:xfrm>
              <a:off x="1676713" y="5151119"/>
              <a:ext cx="75888" cy="30482"/>
            </a:xfrm>
            <a:custGeom>
              <a:avLst/>
              <a:gdLst/>
              <a:ahLst/>
              <a:cxnLst/>
              <a:rect l="0" t="0" r="0" b="0"/>
              <a:pathLst>
                <a:path w="75888" h="30482">
                  <a:moveTo>
                    <a:pt x="7307" y="0"/>
                  </a:moveTo>
                  <a:lnTo>
                    <a:pt x="746" y="6562"/>
                  </a:lnTo>
                  <a:lnTo>
                    <a:pt x="0" y="11352"/>
                  </a:lnTo>
                  <a:lnTo>
                    <a:pt x="742" y="12648"/>
                  </a:lnTo>
                  <a:lnTo>
                    <a:pt x="2084" y="13513"/>
                  </a:lnTo>
                  <a:lnTo>
                    <a:pt x="38047" y="24603"/>
                  </a:lnTo>
                  <a:lnTo>
                    <a:pt x="53104" y="28739"/>
                  </a:lnTo>
                  <a:lnTo>
                    <a:pt x="75887" y="3048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646"/>
            <p:cNvSpPr/>
            <p:nvPr/>
          </p:nvSpPr>
          <p:spPr>
            <a:xfrm>
              <a:off x="1813559" y="5075021"/>
              <a:ext cx="113817" cy="167156"/>
            </a:xfrm>
            <a:custGeom>
              <a:avLst/>
              <a:gdLst/>
              <a:ahLst/>
              <a:cxnLst/>
              <a:rect l="0" t="0" r="0" b="0"/>
              <a:pathLst>
                <a:path w="113817" h="167156">
                  <a:moveTo>
                    <a:pt x="99061" y="15139"/>
                  </a:moveTo>
                  <a:lnTo>
                    <a:pt x="95015" y="11094"/>
                  </a:lnTo>
                  <a:lnTo>
                    <a:pt x="90772" y="9107"/>
                  </a:lnTo>
                  <a:lnTo>
                    <a:pt x="88455" y="8578"/>
                  </a:lnTo>
                  <a:lnTo>
                    <a:pt x="76959" y="2491"/>
                  </a:lnTo>
                  <a:lnTo>
                    <a:pt x="39760" y="0"/>
                  </a:lnTo>
                  <a:lnTo>
                    <a:pt x="32347" y="2201"/>
                  </a:lnTo>
                  <a:lnTo>
                    <a:pt x="26230" y="5155"/>
                  </a:lnTo>
                  <a:lnTo>
                    <a:pt x="20689" y="6468"/>
                  </a:lnTo>
                  <a:lnTo>
                    <a:pt x="18873" y="8512"/>
                  </a:lnTo>
                  <a:lnTo>
                    <a:pt x="16317" y="18631"/>
                  </a:lnTo>
                  <a:lnTo>
                    <a:pt x="15719" y="24593"/>
                  </a:lnTo>
                  <a:lnTo>
                    <a:pt x="17711" y="30065"/>
                  </a:lnTo>
                  <a:lnTo>
                    <a:pt x="47244" y="66379"/>
                  </a:lnTo>
                  <a:lnTo>
                    <a:pt x="83979" y="99446"/>
                  </a:lnTo>
                  <a:lnTo>
                    <a:pt x="106025" y="123450"/>
                  </a:lnTo>
                  <a:lnTo>
                    <a:pt x="111849" y="135284"/>
                  </a:lnTo>
                  <a:lnTo>
                    <a:pt x="113816" y="150914"/>
                  </a:lnTo>
                  <a:lnTo>
                    <a:pt x="113131" y="153915"/>
                  </a:lnTo>
                  <a:lnTo>
                    <a:pt x="111827" y="155916"/>
                  </a:lnTo>
                  <a:lnTo>
                    <a:pt x="103652" y="163173"/>
                  </a:lnTo>
                  <a:lnTo>
                    <a:pt x="96586" y="165598"/>
                  </a:lnTo>
                  <a:lnTo>
                    <a:pt x="78252" y="167155"/>
                  </a:lnTo>
                  <a:lnTo>
                    <a:pt x="48218" y="160944"/>
                  </a:lnTo>
                  <a:lnTo>
                    <a:pt x="43999" y="158909"/>
                  </a:lnTo>
                  <a:lnTo>
                    <a:pt x="21305" y="140067"/>
                  </a:lnTo>
                  <a:lnTo>
                    <a:pt x="0" y="11419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128"/>
          <p:cNvGrpSpPr/>
          <p:nvPr/>
        </p:nvGrpSpPr>
        <p:grpSpPr>
          <a:xfrm>
            <a:off x="3649992" y="4572241"/>
            <a:ext cx="1242048" cy="533160"/>
            <a:chOff x="3649992" y="4572241"/>
            <a:chExt cx="1242048" cy="533160"/>
          </a:xfrm>
        </p:grpSpPr>
        <p:sp>
          <p:nvSpPr>
            <p:cNvPr id="69" name="SMARTInkShape-647"/>
            <p:cNvSpPr/>
            <p:nvPr/>
          </p:nvSpPr>
          <p:spPr>
            <a:xfrm>
              <a:off x="4846319" y="4968239"/>
              <a:ext cx="45721" cy="114301"/>
            </a:xfrm>
            <a:custGeom>
              <a:avLst/>
              <a:gdLst/>
              <a:ahLst/>
              <a:cxnLst/>
              <a:rect l="0" t="0" r="0" b="0"/>
              <a:pathLst>
                <a:path w="45721" h="114301">
                  <a:moveTo>
                    <a:pt x="45720" y="0"/>
                  </a:moveTo>
                  <a:lnTo>
                    <a:pt x="45720" y="10607"/>
                  </a:lnTo>
                  <a:lnTo>
                    <a:pt x="31877" y="47047"/>
                  </a:lnTo>
                  <a:lnTo>
                    <a:pt x="13720" y="8399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648"/>
            <p:cNvSpPr/>
            <p:nvPr/>
          </p:nvSpPr>
          <p:spPr>
            <a:xfrm>
              <a:off x="4640580" y="4709602"/>
              <a:ext cx="151811" cy="220403"/>
            </a:xfrm>
            <a:custGeom>
              <a:avLst/>
              <a:gdLst/>
              <a:ahLst/>
              <a:cxnLst/>
              <a:rect l="0" t="0" r="0" b="0"/>
              <a:pathLst>
                <a:path w="151811" h="220403">
                  <a:moveTo>
                    <a:pt x="121920" y="30038"/>
                  </a:moveTo>
                  <a:lnTo>
                    <a:pt x="104224" y="14599"/>
                  </a:lnTo>
                  <a:lnTo>
                    <a:pt x="80956" y="2918"/>
                  </a:lnTo>
                  <a:lnTo>
                    <a:pt x="55837" y="0"/>
                  </a:lnTo>
                  <a:lnTo>
                    <a:pt x="40627" y="3734"/>
                  </a:lnTo>
                  <a:lnTo>
                    <a:pt x="17495" y="15013"/>
                  </a:lnTo>
                  <a:lnTo>
                    <a:pt x="11162" y="20820"/>
                  </a:lnTo>
                  <a:lnTo>
                    <a:pt x="5525" y="29045"/>
                  </a:lnTo>
                  <a:lnTo>
                    <a:pt x="4530" y="33610"/>
                  </a:lnTo>
                  <a:lnTo>
                    <a:pt x="5682" y="43196"/>
                  </a:lnTo>
                  <a:lnTo>
                    <a:pt x="11091" y="58113"/>
                  </a:lnTo>
                  <a:lnTo>
                    <a:pt x="22101" y="73257"/>
                  </a:lnTo>
                  <a:lnTo>
                    <a:pt x="57517" y="103701"/>
                  </a:lnTo>
                  <a:lnTo>
                    <a:pt x="91990" y="123067"/>
                  </a:lnTo>
                  <a:lnTo>
                    <a:pt x="128919" y="146066"/>
                  </a:lnTo>
                  <a:lnTo>
                    <a:pt x="145692" y="160954"/>
                  </a:lnTo>
                  <a:lnTo>
                    <a:pt x="149419" y="168938"/>
                  </a:lnTo>
                  <a:lnTo>
                    <a:pt x="151810" y="187861"/>
                  </a:lnTo>
                  <a:lnTo>
                    <a:pt x="149880" y="195573"/>
                  </a:lnTo>
                  <a:lnTo>
                    <a:pt x="141742" y="207422"/>
                  </a:lnTo>
                  <a:lnTo>
                    <a:pt x="126382" y="215334"/>
                  </a:lnTo>
                  <a:lnTo>
                    <a:pt x="104519" y="219509"/>
                  </a:lnTo>
                  <a:lnTo>
                    <a:pt x="74744" y="220402"/>
                  </a:lnTo>
                  <a:lnTo>
                    <a:pt x="62570" y="215962"/>
                  </a:lnTo>
                  <a:lnTo>
                    <a:pt x="25494" y="191270"/>
                  </a:lnTo>
                  <a:lnTo>
                    <a:pt x="11181" y="178946"/>
                  </a:lnTo>
                  <a:lnTo>
                    <a:pt x="3689" y="175194"/>
                  </a:lnTo>
                  <a:lnTo>
                    <a:pt x="0" y="16719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49"/>
            <p:cNvSpPr/>
            <p:nvPr/>
          </p:nvSpPr>
          <p:spPr>
            <a:xfrm>
              <a:off x="4329081" y="4572241"/>
              <a:ext cx="250147" cy="365520"/>
            </a:xfrm>
            <a:custGeom>
              <a:avLst/>
              <a:gdLst/>
              <a:ahLst/>
              <a:cxnLst/>
              <a:rect l="0" t="0" r="0" b="0"/>
              <a:pathLst>
                <a:path w="250147" h="365520">
                  <a:moveTo>
                    <a:pt x="166719" y="220739"/>
                  </a:moveTo>
                  <a:lnTo>
                    <a:pt x="159413" y="220739"/>
                  </a:lnTo>
                  <a:lnTo>
                    <a:pt x="144475" y="210132"/>
                  </a:lnTo>
                  <a:lnTo>
                    <a:pt x="125699" y="201177"/>
                  </a:lnTo>
                  <a:lnTo>
                    <a:pt x="115750" y="199345"/>
                  </a:lnTo>
                  <a:lnTo>
                    <a:pt x="105683" y="200788"/>
                  </a:lnTo>
                  <a:lnTo>
                    <a:pt x="69241" y="213374"/>
                  </a:lnTo>
                  <a:lnTo>
                    <a:pt x="57355" y="220006"/>
                  </a:lnTo>
                  <a:lnTo>
                    <a:pt x="31286" y="244959"/>
                  </a:lnTo>
                  <a:lnTo>
                    <a:pt x="6079" y="276641"/>
                  </a:lnTo>
                  <a:lnTo>
                    <a:pt x="462" y="302807"/>
                  </a:lnTo>
                  <a:lnTo>
                    <a:pt x="0" y="308471"/>
                  </a:lnTo>
                  <a:lnTo>
                    <a:pt x="4004" y="319280"/>
                  </a:lnTo>
                  <a:lnTo>
                    <a:pt x="11428" y="328881"/>
                  </a:lnTo>
                  <a:lnTo>
                    <a:pt x="20371" y="335971"/>
                  </a:lnTo>
                  <a:lnTo>
                    <a:pt x="29991" y="339686"/>
                  </a:lnTo>
                  <a:lnTo>
                    <a:pt x="54009" y="342071"/>
                  </a:lnTo>
                  <a:lnTo>
                    <a:pt x="88450" y="331222"/>
                  </a:lnTo>
                  <a:lnTo>
                    <a:pt x="111919" y="321020"/>
                  </a:lnTo>
                  <a:lnTo>
                    <a:pt x="144837" y="284431"/>
                  </a:lnTo>
                  <a:lnTo>
                    <a:pt x="167008" y="255603"/>
                  </a:lnTo>
                  <a:lnTo>
                    <a:pt x="185619" y="221567"/>
                  </a:lnTo>
                  <a:lnTo>
                    <a:pt x="201858" y="188717"/>
                  </a:lnTo>
                  <a:lnTo>
                    <a:pt x="217394" y="153489"/>
                  </a:lnTo>
                  <a:lnTo>
                    <a:pt x="232721" y="116241"/>
                  </a:lnTo>
                  <a:lnTo>
                    <a:pt x="239897" y="82438"/>
                  </a:lnTo>
                  <a:lnTo>
                    <a:pt x="247559" y="47605"/>
                  </a:lnTo>
                  <a:lnTo>
                    <a:pt x="250146" y="22198"/>
                  </a:lnTo>
                  <a:lnTo>
                    <a:pt x="243008" y="0"/>
                  </a:lnTo>
                  <a:lnTo>
                    <a:pt x="237699" y="11973"/>
                  </a:lnTo>
                  <a:lnTo>
                    <a:pt x="228579" y="48356"/>
                  </a:lnTo>
                  <a:lnTo>
                    <a:pt x="216280" y="81703"/>
                  </a:lnTo>
                  <a:lnTo>
                    <a:pt x="206808" y="108991"/>
                  </a:lnTo>
                  <a:lnTo>
                    <a:pt x="196954" y="135795"/>
                  </a:lnTo>
                  <a:lnTo>
                    <a:pt x="188623" y="161819"/>
                  </a:lnTo>
                  <a:lnTo>
                    <a:pt x="184920" y="187497"/>
                  </a:lnTo>
                  <a:lnTo>
                    <a:pt x="181017" y="213020"/>
                  </a:lnTo>
                  <a:lnTo>
                    <a:pt x="178575" y="248931"/>
                  </a:lnTo>
                  <a:lnTo>
                    <a:pt x="183214" y="278763"/>
                  </a:lnTo>
                  <a:lnTo>
                    <a:pt x="192367" y="311599"/>
                  </a:lnTo>
                  <a:lnTo>
                    <a:pt x="203857" y="330821"/>
                  </a:lnTo>
                  <a:lnTo>
                    <a:pt x="235299" y="3655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50"/>
            <p:cNvSpPr/>
            <p:nvPr/>
          </p:nvSpPr>
          <p:spPr>
            <a:xfrm>
              <a:off x="4297680" y="4686300"/>
              <a:ext cx="1" cy="15241"/>
            </a:xfrm>
            <a:custGeom>
              <a:avLst/>
              <a:gdLst/>
              <a:ahLst/>
              <a:cxnLst/>
              <a:rect l="0" t="0" r="0" b="0"/>
              <a:pathLst>
                <a:path w="1" h="15241">
                  <a:moveTo>
                    <a:pt x="0" y="0"/>
                  </a:moveTo>
                  <a:lnTo>
                    <a:pt x="0" y="152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51"/>
            <p:cNvSpPr/>
            <p:nvPr/>
          </p:nvSpPr>
          <p:spPr>
            <a:xfrm>
              <a:off x="4251959" y="4762500"/>
              <a:ext cx="22861" cy="136986"/>
            </a:xfrm>
            <a:custGeom>
              <a:avLst/>
              <a:gdLst/>
              <a:ahLst/>
              <a:cxnLst/>
              <a:rect l="0" t="0" r="0" b="0"/>
              <a:pathLst>
                <a:path w="22861" h="136986">
                  <a:moveTo>
                    <a:pt x="22860" y="0"/>
                  </a:moveTo>
                  <a:lnTo>
                    <a:pt x="22014" y="27338"/>
                  </a:lnTo>
                  <a:lnTo>
                    <a:pt x="16300" y="61549"/>
                  </a:lnTo>
                  <a:lnTo>
                    <a:pt x="13122" y="96880"/>
                  </a:lnTo>
                  <a:lnTo>
                    <a:pt x="8345" y="123326"/>
                  </a:lnTo>
                  <a:lnTo>
                    <a:pt x="7942" y="130447"/>
                  </a:lnTo>
                  <a:lnTo>
                    <a:pt x="6988" y="132684"/>
                  </a:lnTo>
                  <a:lnTo>
                    <a:pt x="5506" y="134176"/>
                  </a:lnTo>
                  <a:lnTo>
                    <a:pt x="323" y="136985"/>
                  </a:lnTo>
                  <a:lnTo>
                    <a:pt x="0" y="1295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52"/>
            <p:cNvSpPr/>
            <p:nvPr/>
          </p:nvSpPr>
          <p:spPr>
            <a:xfrm>
              <a:off x="3901440" y="4701737"/>
              <a:ext cx="235937" cy="166352"/>
            </a:xfrm>
            <a:custGeom>
              <a:avLst/>
              <a:gdLst/>
              <a:ahLst/>
              <a:cxnLst/>
              <a:rect l="0" t="0" r="0" b="0"/>
              <a:pathLst>
                <a:path w="235937" h="166352">
                  <a:moveTo>
                    <a:pt x="0" y="37903"/>
                  </a:moveTo>
                  <a:lnTo>
                    <a:pt x="0" y="12464"/>
                  </a:lnTo>
                  <a:lnTo>
                    <a:pt x="1693" y="9937"/>
                  </a:lnTo>
                  <a:lnTo>
                    <a:pt x="8090" y="4871"/>
                  </a:lnTo>
                  <a:lnTo>
                    <a:pt x="16577" y="2055"/>
                  </a:lnTo>
                  <a:lnTo>
                    <a:pt x="54126" y="0"/>
                  </a:lnTo>
                  <a:lnTo>
                    <a:pt x="76433" y="2119"/>
                  </a:lnTo>
                  <a:lnTo>
                    <a:pt x="110771" y="10420"/>
                  </a:lnTo>
                  <a:lnTo>
                    <a:pt x="144082" y="21059"/>
                  </a:lnTo>
                  <a:lnTo>
                    <a:pt x="177380" y="38589"/>
                  </a:lnTo>
                  <a:lnTo>
                    <a:pt x="208228" y="58358"/>
                  </a:lnTo>
                  <a:lnTo>
                    <a:pt x="225292" y="77548"/>
                  </a:lnTo>
                  <a:lnTo>
                    <a:pt x="231363" y="89672"/>
                  </a:lnTo>
                  <a:lnTo>
                    <a:pt x="235580" y="116435"/>
                  </a:lnTo>
                  <a:lnTo>
                    <a:pt x="235936" y="126710"/>
                  </a:lnTo>
                  <a:lnTo>
                    <a:pt x="231578" y="136921"/>
                  </a:lnTo>
                  <a:lnTo>
                    <a:pt x="223996" y="146258"/>
                  </a:lnTo>
                  <a:lnTo>
                    <a:pt x="200387" y="161914"/>
                  </a:lnTo>
                  <a:lnTo>
                    <a:pt x="175049" y="166351"/>
                  </a:lnTo>
                  <a:lnTo>
                    <a:pt x="157323" y="166272"/>
                  </a:lnTo>
                  <a:lnTo>
                    <a:pt x="121564" y="160839"/>
                  </a:lnTo>
                  <a:lnTo>
                    <a:pt x="103000" y="156079"/>
                  </a:lnTo>
                  <a:lnTo>
                    <a:pt x="77803" y="141937"/>
                  </a:lnTo>
                  <a:lnTo>
                    <a:pt x="72679" y="136916"/>
                  </a:lnTo>
                  <a:lnTo>
                    <a:pt x="71312" y="134391"/>
                  </a:lnTo>
                  <a:lnTo>
                    <a:pt x="69555" y="132708"/>
                  </a:lnTo>
                  <a:lnTo>
                    <a:pt x="65344" y="130838"/>
                  </a:lnTo>
                  <a:lnTo>
                    <a:pt x="63883" y="129493"/>
                  </a:lnTo>
                  <a:lnTo>
                    <a:pt x="60960" y="12172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53"/>
            <p:cNvSpPr/>
            <p:nvPr/>
          </p:nvSpPr>
          <p:spPr>
            <a:xfrm>
              <a:off x="3916680" y="4770119"/>
              <a:ext cx="21786" cy="335282"/>
            </a:xfrm>
            <a:custGeom>
              <a:avLst/>
              <a:gdLst/>
              <a:ahLst/>
              <a:cxnLst/>
              <a:rect l="0" t="0" r="0" b="0"/>
              <a:pathLst>
                <a:path w="21786" h="335282">
                  <a:moveTo>
                    <a:pt x="7620" y="0"/>
                  </a:moveTo>
                  <a:lnTo>
                    <a:pt x="7620" y="33135"/>
                  </a:lnTo>
                  <a:lnTo>
                    <a:pt x="7620" y="65530"/>
                  </a:lnTo>
                  <a:lnTo>
                    <a:pt x="11665" y="94582"/>
                  </a:lnTo>
                  <a:lnTo>
                    <a:pt x="14180" y="124639"/>
                  </a:lnTo>
                  <a:lnTo>
                    <a:pt x="18971" y="159039"/>
                  </a:lnTo>
                  <a:lnTo>
                    <a:pt x="21708" y="191997"/>
                  </a:lnTo>
                  <a:lnTo>
                    <a:pt x="21785" y="228237"/>
                  </a:lnTo>
                  <a:lnTo>
                    <a:pt x="14525" y="264872"/>
                  </a:lnTo>
                  <a:lnTo>
                    <a:pt x="8529" y="298477"/>
                  </a:lnTo>
                  <a:lnTo>
                    <a:pt x="7042" y="313745"/>
                  </a:lnTo>
                  <a:lnTo>
                    <a:pt x="0" y="3352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654"/>
            <p:cNvSpPr/>
            <p:nvPr/>
          </p:nvSpPr>
          <p:spPr>
            <a:xfrm>
              <a:off x="3832859" y="4648200"/>
              <a:ext cx="7622" cy="7620"/>
            </a:xfrm>
            <a:custGeom>
              <a:avLst/>
              <a:gdLst/>
              <a:ahLst/>
              <a:cxnLst/>
              <a:rect l="0" t="0" r="0" b="0"/>
              <a:pathLst>
                <a:path w="7622" h="7620">
                  <a:moveTo>
                    <a:pt x="7621" y="761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55"/>
            <p:cNvSpPr/>
            <p:nvPr/>
          </p:nvSpPr>
          <p:spPr>
            <a:xfrm>
              <a:off x="3771900" y="4754880"/>
              <a:ext cx="15241" cy="125773"/>
            </a:xfrm>
            <a:custGeom>
              <a:avLst/>
              <a:gdLst/>
              <a:ahLst/>
              <a:cxnLst/>
              <a:rect l="0" t="0" r="0" b="0"/>
              <a:pathLst>
                <a:path w="15241" h="125773">
                  <a:moveTo>
                    <a:pt x="0" y="0"/>
                  </a:moveTo>
                  <a:lnTo>
                    <a:pt x="846" y="26491"/>
                  </a:lnTo>
                  <a:lnTo>
                    <a:pt x="6560" y="50943"/>
                  </a:lnTo>
                  <a:lnTo>
                    <a:pt x="9738" y="82250"/>
                  </a:lnTo>
                  <a:lnTo>
                    <a:pt x="14153" y="99784"/>
                  </a:lnTo>
                  <a:lnTo>
                    <a:pt x="15221" y="125772"/>
                  </a:lnTo>
                  <a:lnTo>
                    <a:pt x="15240" y="1066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56"/>
            <p:cNvSpPr/>
            <p:nvPr/>
          </p:nvSpPr>
          <p:spPr>
            <a:xfrm>
              <a:off x="3649992" y="4579619"/>
              <a:ext cx="22849" cy="365762"/>
            </a:xfrm>
            <a:custGeom>
              <a:avLst/>
              <a:gdLst/>
              <a:ahLst/>
              <a:cxnLst/>
              <a:rect l="0" t="0" r="0" b="0"/>
              <a:pathLst>
                <a:path w="22849" h="365762">
                  <a:moveTo>
                    <a:pt x="15227" y="0"/>
                  </a:moveTo>
                  <a:lnTo>
                    <a:pt x="15227" y="4046"/>
                  </a:lnTo>
                  <a:lnTo>
                    <a:pt x="8314" y="34252"/>
                  </a:lnTo>
                  <a:lnTo>
                    <a:pt x="7747" y="63964"/>
                  </a:lnTo>
                  <a:lnTo>
                    <a:pt x="7649" y="94588"/>
                  </a:lnTo>
                  <a:lnTo>
                    <a:pt x="7620" y="130473"/>
                  </a:lnTo>
                  <a:lnTo>
                    <a:pt x="5353" y="167917"/>
                  </a:lnTo>
                  <a:lnTo>
                    <a:pt x="1577" y="203565"/>
                  </a:lnTo>
                  <a:lnTo>
                    <a:pt x="459" y="235576"/>
                  </a:lnTo>
                  <a:lnTo>
                    <a:pt x="81" y="272688"/>
                  </a:lnTo>
                  <a:lnTo>
                    <a:pt x="0" y="309948"/>
                  </a:lnTo>
                  <a:lnTo>
                    <a:pt x="840" y="321481"/>
                  </a:lnTo>
                  <a:lnTo>
                    <a:pt x="9395" y="355818"/>
                  </a:lnTo>
                  <a:lnTo>
                    <a:pt x="14075" y="363797"/>
                  </a:lnTo>
                  <a:lnTo>
                    <a:pt x="15306" y="364452"/>
                  </a:lnTo>
                  <a:lnTo>
                    <a:pt x="22848" y="3657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129"/>
          <p:cNvGrpSpPr/>
          <p:nvPr/>
        </p:nvGrpSpPr>
        <p:grpSpPr>
          <a:xfrm>
            <a:off x="5100677" y="4587240"/>
            <a:ext cx="3250843" cy="579121"/>
            <a:chOff x="5100677" y="4587240"/>
            <a:chExt cx="3250843" cy="579121"/>
          </a:xfrm>
        </p:grpSpPr>
        <p:sp>
          <p:nvSpPr>
            <p:cNvPr id="80" name="SMARTInkShape-657"/>
            <p:cNvSpPr/>
            <p:nvPr/>
          </p:nvSpPr>
          <p:spPr>
            <a:xfrm>
              <a:off x="6204666" y="4740819"/>
              <a:ext cx="142178" cy="204076"/>
            </a:xfrm>
            <a:custGeom>
              <a:avLst/>
              <a:gdLst/>
              <a:ahLst/>
              <a:cxnLst/>
              <a:rect l="0" t="0" r="0" b="0"/>
              <a:pathLst>
                <a:path w="142178" h="204076">
                  <a:moveTo>
                    <a:pt x="112314" y="21681"/>
                  </a:moveTo>
                  <a:lnTo>
                    <a:pt x="112314" y="17635"/>
                  </a:lnTo>
                  <a:lnTo>
                    <a:pt x="110056" y="13391"/>
                  </a:lnTo>
                  <a:lnTo>
                    <a:pt x="108268" y="11075"/>
                  </a:lnTo>
                  <a:lnTo>
                    <a:pt x="104024" y="8500"/>
                  </a:lnTo>
                  <a:lnTo>
                    <a:pt x="72223" y="0"/>
                  </a:lnTo>
                  <a:lnTo>
                    <a:pt x="38109" y="5007"/>
                  </a:lnTo>
                  <a:lnTo>
                    <a:pt x="21464" y="8274"/>
                  </a:lnTo>
                  <a:lnTo>
                    <a:pt x="8067" y="14603"/>
                  </a:lnTo>
                  <a:lnTo>
                    <a:pt x="2481" y="19382"/>
                  </a:lnTo>
                  <a:lnTo>
                    <a:pt x="0" y="24328"/>
                  </a:lnTo>
                  <a:lnTo>
                    <a:pt x="1154" y="31606"/>
                  </a:lnTo>
                  <a:lnTo>
                    <a:pt x="4489" y="39638"/>
                  </a:lnTo>
                  <a:lnTo>
                    <a:pt x="20022" y="58435"/>
                  </a:lnTo>
                  <a:lnTo>
                    <a:pt x="52245" y="82798"/>
                  </a:lnTo>
                  <a:lnTo>
                    <a:pt x="89571" y="108061"/>
                  </a:lnTo>
                  <a:lnTo>
                    <a:pt x="123523" y="133443"/>
                  </a:lnTo>
                  <a:lnTo>
                    <a:pt x="135767" y="148681"/>
                  </a:lnTo>
                  <a:lnTo>
                    <a:pt x="139671" y="158841"/>
                  </a:lnTo>
                  <a:lnTo>
                    <a:pt x="142177" y="179160"/>
                  </a:lnTo>
                  <a:lnTo>
                    <a:pt x="140262" y="187063"/>
                  </a:lnTo>
                  <a:lnTo>
                    <a:pt x="138566" y="190355"/>
                  </a:lnTo>
                  <a:lnTo>
                    <a:pt x="132165" y="196271"/>
                  </a:lnTo>
                  <a:lnTo>
                    <a:pt x="123677" y="200877"/>
                  </a:lnTo>
                  <a:lnTo>
                    <a:pt x="99438" y="204075"/>
                  </a:lnTo>
                  <a:lnTo>
                    <a:pt x="79258" y="203618"/>
                  </a:lnTo>
                  <a:lnTo>
                    <a:pt x="53889" y="193942"/>
                  </a:lnTo>
                  <a:lnTo>
                    <a:pt x="36782" y="183898"/>
                  </a:lnTo>
                  <a:lnTo>
                    <a:pt x="28494" y="1817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58"/>
            <p:cNvSpPr/>
            <p:nvPr/>
          </p:nvSpPr>
          <p:spPr>
            <a:xfrm>
              <a:off x="5897880" y="4587240"/>
              <a:ext cx="233485" cy="387988"/>
            </a:xfrm>
            <a:custGeom>
              <a:avLst/>
              <a:gdLst/>
              <a:ahLst/>
              <a:cxnLst/>
              <a:rect l="0" t="0" r="0" b="0"/>
              <a:pathLst>
                <a:path w="233485" h="387988">
                  <a:moveTo>
                    <a:pt x="38100" y="0"/>
                  </a:moveTo>
                  <a:lnTo>
                    <a:pt x="34054" y="0"/>
                  </a:lnTo>
                  <a:lnTo>
                    <a:pt x="32863" y="1693"/>
                  </a:lnTo>
                  <a:lnTo>
                    <a:pt x="24587" y="35391"/>
                  </a:lnTo>
                  <a:lnTo>
                    <a:pt x="21113" y="64672"/>
                  </a:lnTo>
                  <a:lnTo>
                    <a:pt x="16980" y="100160"/>
                  </a:lnTo>
                  <a:lnTo>
                    <a:pt x="15166" y="125795"/>
                  </a:lnTo>
                  <a:lnTo>
                    <a:pt x="11538" y="154122"/>
                  </a:lnTo>
                  <a:lnTo>
                    <a:pt x="7103" y="185903"/>
                  </a:lnTo>
                  <a:lnTo>
                    <a:pt x="3156" y="218090"/>
                  </a:lnTo>
                  <a:lnTo>
                    <a:pt x="1402" y="246506"/>
                  </a:lnTo>
                  <a:lnTo>
                    <a:pt x="623" y="273247"/>
                  </a:lnTo>
                  <a:lnTo>
                    <a:pt x="184" y="309844"/>
                  </a:lnTo>
                  <a:lnTo>
                    <a:pt x="54" y="339879"/>
                  </a:lnTo>
                  <a:lnTo>
                    <a:pt x="4" y="377808"/>
                  </a:lnTo>
                  <a:lnTo>
                    <a:pt x="0" y="387987"/>
                  </a:lnTo>
                  <a:lnTo>
                    <a:pt x="846" y="373892"/>
                  </a:lnTo>
                  <a:lnTo>
                    <a:pt x="6560" y="337918"/>
                  </a:lnTo>
                  <a:lnTo>
                    <a:pt x="15396" y="309157"/>
                  </a:lnTo>
                  <a:lnTo>
                    <a:pt x="24694" y="279185"/>
                  </a:lnTo>
                  <a:lnTo>
                    <a:pt x="36856" y="248856"/>
                  </a:lnTo>
                  <a:lnTo>
                    <a:pt x="56136" y="215197"/>
                  </a:lnTo>
                  <a:lnTo>
                    <a:pt x="66153" y="202605"/>
                  </a:lnTo>
                  <a:lnTo>
                    <a:pt x="76250" y="195880"/>
                  </a:lnTo>
                  <a:lnTo>
                    <a:pt x="91455" y="192094"/>
                  </a:lnTo>
                  <a:lnTo>
                    <a:pt x="115807" y="190815"/>
                  </a:lnTo>
                  <a:lnTo>
                    <a:pt x="130210" y="195155"/>
                  </a:lnTo>
                  <a:lnTo>
                    <a:pt x="167728" y="216512"/>
                  </a:lnTo>
                  <a:lnTo>
                    <a:pt x="189679" y="232168"/>
                  </a:lnTo>
                  <a:lnTo>
                    <a:pt x="217987" y="269396"/>
                  </a:lnTo>
                  <a:lnTo>
                    <a:pt x="230065" y="290358"/>
                  </a:lnTo>
                  <a:lnTo>
                    <a:pt x="233484" y="305155"/>
                  </a:lnTo>
                  <a:lnTo>
                    <a:pt x="232746" y="315682"/>
                  </a:lnTo>
                  <a:lnTo>
                    <a:pt x="223062" y="337402"/>
                  </a:lnTo>
                  <a:lnTo>
                    <a:pt x="218236" y="344125"/>
                  </a:lnTo>
                  <a:lnTo>
                    <a:pt x="208753" y="347678"/>
                  </a:lnTo>
                  <a:lnTo>
                    <a:pt x="181969" y="349958"/>
                  </a:lnTo>
                  <a:lnTo>
                    <a:pt x="148433" y="342157"/>
                  </a:lnTo>
                  <a:lnTo>
                    <a:pt x="115021" y="332593"/>
                  </a:lnTo>
                  <a:lnTo>
                    <a:pt x="78552" y="313989"/>
                  </a:lnTo>
                  <a:lnTo>
                    <a:pt x="44823" y="294731"/>
                  </a:lnTo>
                  <a:lnTo>
                    <a:pt x="41088" y="289600"/>
                  </a:lnTo>
                  <a:lnTo>
                    <a:pt x="38985" y="281951"/>
                  </a:lnTo>
                  <a:lnTo>
                    <a:pt x="38100" y="2743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659"/>
            <p:cNvSpPr/>
            <p:nvPr/>
          </p:nvSpPr>
          <p:spPr>
            <a:xfrm>
              <a:off x="5335645" y="4770119"/>
              <a:ext cx="470795" cy="205253"/>
            </a:xfrm>
            <a:custGeom>
              <a:avLst/>
              <a:gdLst/>
              <a:ahLst/>
              <a:cxnLst/>
              <a:rect l="0" t="0" r="0" b="0"/>
              <a:pathLst>
                <a:path w="470795" h="205253">
                  <a:moveTo>
                    <a:pt x="135515" y="45721"/>
                  </a:moveTo>
                  <a:lnTo>
                    <a:pt x="135515" y="41676"/>
                  </a:lnTo>
                  <a:lnTo>
                    <a:pt x="127754" y="18399"/>
                  </a:lnTo>
                  <a:lnTo>
                    <a:pt x="117381" y="5162"/>
                  </a:lnTo>
                  <a:lnTo>
                    <a:pt x="110240" y="2295"/>
                  </a:lnTo>
                  <a:lnTo>
                    <a:pt x="105965" y="1530"/>
                  </a:lnTo>
                  <a:lnTo>
                    <a:pt x="96699" y="2938"/>
                  </a:lnTo>
                  <a:lnTo>
                    <a:pt x="64614" y="17756"/>
                  </a:lnTo>
                  <a:lnTo>
                    <a:pt x="51510" y="27365"/>
                  </a:lnTo>
                  <a:lnTo>
                    <a:pt x="19728" y="63739"/>
                  </a:lnTo>
                  <a:lnTo>
                    <a:pt x="3908" y="99427"/>
                  </a:lnTo>
                  <a:lnTo>
                    <a:pt x="0" y="122029"/>
                  </a:lnTo>
                  <a:lnTo>
                    <a:pt x="1343" y="132694"/>
                  </a:lnTo>
                  <a:lnTo>
                    <a:pt x="5610" y="141102"/>
                  </a:lnTo>
                  <a:lnTo>
                    <a:pt x="17532" y="154509"/>
                  </a:lnTo>
                  <a:lnTo>
                    <a:pt x="26916" y="161240"/>
                  </a:lnTo>
                  <a:lnTo>
                    <a:pt x="36730" y="164796"/>
                  </a:lnTo>
                  <a:lnTo>
                    <a:pt x="60874" y="167078"/>
                  </a:lnTo>
                  <a:lnTo>
                    <a:pt x="78591" y="163429"/>
                  </a:lnTo>
                  <a:lnTo>
                    <a:pt x="114068" y="145668"/>
                  </a:lnTo>
                  <a:lnTo>
                    <a:pt x="136483" y="126674"/>
                  </a:lnTo>
                  <a:lnTo>
                    <a:pt x="152753" y="101558"/>
                  </a:lnTo>
                  <a:lnTo>
                    <a:pt x="158111" y="82965"/>
                  </a:lnTo>
                  <a:lnTo>
                    <a:pt x="159892" y="80710"/>
                  </a:lnTo>
                  <a:lnTo>
                    <a:pt x="161927" y="79207"/>
                  </a:lnTo>
                  <a:lnTo>
                    <a:pt x="164186" y="75279"/>
                  </a:lnTo>
                  <a:lnTo>
                    <a:pt x="165637" y="69904"/>
                  </a:lnTo>
                  <a:lnTo>
                    <a:pt x="163578" y="71426"/>
                  </a:lnTo>
                  <a:lnTo>
                    <a:pt x="161843" y="73018"/>
                  </a:lnTo>
                  <a:lnTo>
                    <a:pt x="159916" y="77044"/>
                  </a:lnTo>
                  <a:lnTo>
                    <a:pt x="158435" y="110397"/>
                  </a:lnTo>
                  <a:lnTo>
                    <a:pt x="158401" y="123572"/>
                  </a:lnTo>
                  <a:lnTo>
                    <a:pt x="162902" y="135637"/>
                  </a:lnTo>
                  <a:lnTo>
                    <a:pt x="179981" y="162360"/>
                  </a:lnTo>
                  <a:lnTo>
                    <a:pt x="198361" y="176894"/>
                  </a:lnTo>
                  <a:lnTo>
                    <a:pt x="219893" y="186093"/>
                  </a:lnTo>
                  <a:lnTo>
                    <a:pt x="257508" y="189920"/>
                  </a:lnTo>
                  <a:lnTo>
                    <a:pt x="295544" y="182135"/>
                  </a:lnTo>
                  <a:lnTo>
                    <a:pt x="309932" y="176623"/>
                  </a:lnTo>
                  <a:lnTo>
                    <a:pt x="344344" y="148687"/>
                  </a:lnTo>
                  <a:lnTo>
                    <a:pt x="371671" y="117857"/>
                  </a:lnTo>
                  <a:lnTo>
                    <a:pt x="391055" y="82187"/>
                  </a:lnTo>
                  <a:lnTo>
                    <a:pt x="394457" y="69161"/>
                  </a:lnTo>
                  <a:lnTo>
                    <a:pt x="394554" y="72798"/>
                  </a:lnTo>
                  <a:lnTo>
                    <a:pt x="386832" y="108079"/>
                  </a:lnTo>
                  <a:lnTo>
                    <a:pt x="380506" y="144965"/>
                  </a:lnTo>
                  <a:lnTo>
                    <a:pt x="372895" y="179911"/>
                  </a:lnTo>
                  <a:lnTo>
                    <a:pt x="369992" y="188052"/>
                  </a:lnTo>
                  <a:lnTo>
                    <a:pt x="366727" y="194492"/>
                  </a:lnTo>
                  <a:lnTo>
                    <a:pt x="364217" y="205252"/>
                  </a:lnTo>
                  <a:lnTo>
                    <a:pt x="364963" y="173157"/>
                  </a:lnTo>
                  <a:lnTo>
                    <a:pt x="374661" y="142107"/>
                  </a:lnTo>
                  <a:lnTo>
                    <a:pt x="385584" y="111251"/>
                  </a:lnTo>
                  <a:lnTo>
                    <a:pt x="396441" y="79812"/>
                  </a:lnTo>
                  <a:lnTo>
                    <a:pt x="415279" y="46434"/>
                  </a:lnTo>
                  <a:lnTo>
                    <a:pt x="434820" y="14714"/>
                  </a:lnTo>
                  <a:lnTo>
                    <a:pt x="440131" y="10773"/>
                  </a:lnTo>
                  <a:lnTo>
                    <a:pt x="462518" y="743"/>
                  </a:lnTo>
                  <a:lnTo>
                    <a:pt x="470794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660"/>
            <p:cNvSpPr/>
            <p:nvPr/>
          </p:nvSpPr>
          <p:spPr>
            <a:xfrm>
              <a:off x="5100677" y="4762603"/>
              <a:ext cx="187604" cy="228498"/>
            </a:xfrm>
            <a:custGeom>
              <a:avLst/>
              <a:gdLst/>
              <a:ahLst/>
              <a:cxnLst/>
              <a:rect l="0" t="0" r="0" b="0"/>
              <a:pathLst>
                <a:path w="187604" h="228498">
                  <a:moveTo>
                    <a:pt x="187603" y="22756"/>
                  </a:moveTo>
                  <a:lnTo>
                    <a:pt x="187603" y="12151"/>
                  </a:lnTo>
                  <a:lnTo>
                    <a:pt x="186756" y="10606"/>
                  </a:lnTo>
                  <a:lnTo>
                    <a:pt x="185345" y="9576"/>
                  </a:lnTo>
                  <a:lnTo>
                    <a:pt x="181519" y="7585"/>
                  </a:lnTo>
                  <a:lnTo>
                    <a:pt x="174605" y="2551"/>
                  </a:lnTo>
                  <a:lnTo>
                    <a:pt x="167195" y="683"/>
                  </a:lnTo>
                  <a:lnTo>
                    <a:pt x="150526" y="0"/>
                  </a:lnTo>
                  <a:lnTo>
                    <a:pt x="118154" y="8199"/>
                  </a:lnTo>
                  <a:lnTo>
                    <a:pt x="88371" y="21856"/>
                  </a:lnTo>
                  <a:lnTo>
                    <a:pt x="53639" y="46944"/>
                  </a:lnTo>
                  <a:lnTo>
                    <a:pt x="23258" y="79846"/>
                  </a:lnTo>
                  <a:lnTo>
                    <a:pt x="7486" y="100068"/>
                  </a:lnTo>
                  <a:lnTo>
                    <a:pt x="1717" y="114690"/>
                  </a:lnTo>
                  <a:lnTo>
                    <a:pt x="0" y="128809"/>
                  </a:lnTo>
                  <a:lnTo>
                    <a:pt x="7979" y="161004"/>
                  </a:lnTo>
                  <a:lnTo>
                    <a:pt x="19139" y="179054"/>
                  </a:lnTo>
                  <a:lnTo>
                    <a:pt x="37217" y="195126"/>
                  </a:lnTo>
                  <a:lnTo>
                    <a:pt x="73568" y="212541"/>
                  </a:lnTo>
                  <a:lnTo>
                    <a:pt x="107880" y="223275"/>
                  </a:lnTo>
                  <a:lnTo>
                    <a:pt x="140340" y="227465"/>
                  </a:lnTo>
                  <a:lnTo>
                    <a:pt x="164742" y="22849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661"/>
            <p:cNvSpPr/>
            <p:nvPr/>
          </p:nvSpPr>
          <p:spPr>
            <a:xfrm>
              <a:off x="6400800" y="4945380"/>
              <a:ext cx="53340" cy="182881"/>
            </a:xfrm>
            <a:custGeom>
              <a:avLst/>
              <a:gdLst/>
              <a:ahLst/>
              <a:cxnLst/>
              <a:rect l="0" t="0" r="0" b="0"/>
              <a:pathLst>
                <a:path w="53340" h="182881">
                  <a:moveTo>
                    <a:pt x="53339" y="0"/>
                  </a:moveTo>
                  <a:lnTo>
                    <a:pt x="49294" y="4045"/>
                  </a:lnTo>
                  <a:lnTo>
                    <a:pt x="46779" y="18696"/>
                  </a:lnTo>
                  <a:lnTo>
                    <a:pt x="43601" y="53795"/>
                  </a:lnTo>
                  <a:lnTo>
                    <a:pt x="35141" y="87955"/>
                  </a:lnTo>
                  <a:lnTo>
                    <a:pt x="25317" y="121231"/>
                  </a:lnTo>
                  <a:lnTo>
                    <a:pt x="12688" y="155884"/>
                  </a:lnTo>
                  <a:lnTo>
                    <a:pt x="0" y="1828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662"/>
            <p:cNvSpPr/>
            <p:nvPr/>
          </p:nvSpPr>
          <p:spPr>
            <a:xfrm>
              <a:off x="6598919" y="4815840"/>
              <a:ext cx="60962" cy="297180"/>
            </a:xfrm>
            <a:custGeom>
              <a:avLst/>
              <a:gdLst/>
              <a:ahLst/>
              <a:cxnLst/>
              <a:rect l="0" t="0" r="0" b="0"/>
              <a:pathLst>
                <a:path w="60962" h="297180">
                  <a:moveTo>
                    <a:pt x="60961" y="0"/>
                  </a:moveTo>
                  <a:lnTo>
                    <a:pt x="60114" y="27338"/>
                  </a:lnTo>
                  <a:lnTo>
                    <a:pt x="54929" y="56482"/>
                  </a:lnTo>
                  <a:lnTo>
                    <a:pt x="51554" y="87008"/>
                  </a:lnTo>
                  <a:lnTo>
                    <a:pt x="45191" y="122864"/>
                  </a:lnTo>
                  <a:lnTo>
                    <a:pt x="37944" y="160299"/>
                  </a:lnTo>
                  <a:lnTo>
                    <a:pt x="30434" y="198203"/>
                  </a:lnTo>
                  <a:lnTo>
                    <a:pt x="22847" y="231729"/>
                  </a:lnTo>
                  <a:lnTo>
                    <a:pt x="10158" y="267645"/>
                  </a:lnTo>
                  <a:lnTo>
                    <a:pt x="0" y="2971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663"/>
            <p:cNvSpPr/>
            <p:nvPr/>
          </p:nvSpPr>
          <p:spPr>
            <a:xfrm>
              <a:off x="6629400" y="4739954"/>
              <a:ext cx="241665" cy="173794"/>
            </a:xfrm>
            <a:custGeom>
              <a:avLst/>
              <a:gdLst/>
              <a:ahLst/>
              <a:cxnLst/>
              <a:rect l="0" t="0" r="0" b="0"/>
              <a:pathLst>
                <a:path w="241665" h="173794">
                  <a:moveTo>
                    <a:pt x="0" y="45405"/>
                  </a:moveTo>
                  <a:lnTo>
                    <a:pt x="0" y="34800"/>
                  </a:lnTo>
                  <a:lnTo>
                    <a:pt x="4044" y="23448"/>
                  </a:lnTo>
                  <a:lnTo>
                    <a:pt x="10546" y="16456"/>
                  </a:lnTo>
                  <a:lnTo>
                    <a:pt x="28517" y="5068"/>
                  </a:lnTo>
                  <a:lnTo>
                    <a:pt x="60541" y="748"/>
                  </a:lnTo>
                  <a:lnTo>
                    <a:pt x="89527" y="0"/>
                  </a:lnTo>
                  <a:lnTo>
                    <a:pt x="119566" y="626"/>
                  </a:lnTo>
                  <a:lnTo>
                    <a:pt x="149068" y="6643"/>
                  </a:lnTo>
                  <a:lnTo>
                    <a:pt x="182222" y="23418"/>
                  </a:lnTo>
                  <a:lnTo>
                    <a:pt x="209184" y="43038"/>
                  </a:lnTo>
                  <a:lnTo>
                    <a:pt x="229970" y="69303"/>
                  </a:lnTo>
                  <a:lnTo>
                    <a:pt x="239354" y="91433"/>
                  </a:lnTo>
                  <a:lnTo>
                    <a:pt x="241664" y="113230"/>
                  </a:lnTo>
                  <a:lnTo>
                    <a:pt x="239204" y="125221"/>
                  </a:lnTo>
                  <a:lnTo>
                    <a:pt x="229013" y="141491"/>
                  </a:lnTo>
                  <a:lnTo>
                    <a:pt x="217778" y="149635"/>
                  </a:lnTo>
                  <a:lnTo>
                    <a:pt x="182457" y="164463"/>
                  </a:lnTo>
                  <a:lnTo>
                    <a:pt x="152316" y="172624"/>
                  </a:lnTo>
                  <a:lnTo>
                    <a:pt x="114289" y="173793"/>
                  </a:lnTo>
                  <a:lnTo>
                    <a:pt x="80243" y="168344"/>
                  </a:lnTo>
                  <a:lnTo>
                    <a:pt x="75509" y="166312"/>
                  </a:lnTo>
                  <a:lnTo>
                    <a:pt x="58997" y="150248"/>
                  </a:lnTo>
                  <a:lnTo>
                    <a:pt x="55853" y="144778"/>
                  </a:lnTo>
                  <a:lnTo>
                    <a:pt x="53339" y="13684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664"/>
            <p:cNvSpPr/>
            <p:nvPr/>
          </p:nvSpPr>
          <p:spPr>
            <a:xfrm>
              <a:off x="6941859" y="4758570"/>
              <a:ext cx="152361" cy="171497"/>
            </a:xfrm>
            <a:custGeom>
              <a:avLst/>
              <a:gdLst/>
              <a:ahLst/>
              <a:cxnLst/>
              <a:rect l="0" t="0" r="0" b="0"/>
              <a:pathLst>
                <a:path w="152361" h="171497">
                  <a:moveTo>
                    <a:pt x="45680" y="34410"/>
                  </a:moveTo>
                  <a:lnTo>
                    <a:pt x="41635" y="34410"/>
                  </a:lnTo>
                  <a:lnTo>
                    <a:pt x="40443" y="36103"/>
                  </a:lnTo>
                  <a:lnTo>
                    <a:pt x="38531" y="50987"/>
                  </a:lnTo>
                  <a:lnTo>
                    <a:pt x="37423" y="60404"/>
                  </a:lnTo>
                  <a:lnTo>
                    <a:pt x="30318" y="96425"/>
                  </a:lnTo>
                  <a:lnTo>
                    <a:pt x="19930" y="133608"/>
                  </a:lnTo>
                  <a:lnTo>
                    <a:pt x="0" y="171496"/>
                  </a:lnTo>
                  <a:lnTo>
                    <a:pt x="809" y="151638"/>
                  </a:lnTo>
                  <a:lnTo>
                    <a:pt x="10567" y="117612"/>
                  </a:lnTo>
                  <a:lnTo>
                    <a:pt x="21215" y="86781"/>
                  </a:lnTo>
                  <a:lnTo>
                    <a:pt x="36490" y="53472"/>
                  </a:lnTo>
                  <a:lnTo>
                    <a:pt x="59194" y="15732"/>
                  </a:lnTo>
                  <a:lnTo>
                    <a:pt x="62310" y="11798"/>
                  </a:lnTo>
                  <a:lnTo>
                    <a:pt x="70287" y="7427"/>
                  </a:lnTo>
                  <a:lnTo>
                    <a:pt x="94170" y="0"/>
                  </a:lnTo>
                  <a:lnTo>
                    <a:pt x="109248" y="3236"/>
                  </a:lnTo>
                  <a:lnTo>
                    <a:pt x="145778" y="17736"/>
                  </a:lnTo>
                  <a:lnTo>
                    <a:pt x="152360" y="1917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665"/>
            <p:cNvSpPr/>
            <p:nvPr/>
          </p:nvSpPr>
          <p:spPr>
            <a:xfrm>
              <a:off x="7083680" y="4777740"/>
              <a:ext cx="143606" cy="173592"/>
            </a:xfrm>
            <a:custGeom>
              <a:avLst/>
              <a:gdLst/>
              <a:ahLst/>
              <a:cxnLst/>
              <a:rect l="0" t="0" r="0" b="0"/>
              <a:pathLst>
                <a:path w="143606" h="173592">
                  <a:moveTo>
                    <a:pt x="109600" y="45719"/>
                  </a:moveTo>
                  <a:lnTo>
                    <a:pt x="109600" y="41674"/>
                  </a:lnTo>
                  <a:lnTo>
                    <a:pt x="107342" y="37431"/>
                  </a:lnTo>
                  <a:lnTo>
                    <a:pt x="104363" y="32722"/>
                  </a:lnTo>
                  <a:lnTo>
                    <a:pt x="103038" y="27807"/>
                  </a:lnTo>
                  <a:lnTo>
                    <a:pt x="101839" y="26158"/>
                  </a:lnTo>
                  <a:lnTo>
                    <a:pt x="100193" y="25059"/>
                  </a:lnTo>
                  <a:lnTo>
                    <a:pt x="96106" y="22990"/>
                  </a:lnTo>
                  <a:lnTo>
                    <a:pt x="91467" y="19249"/>
                  </a:lnTo>
                  <a:lnTo>
                    <a:pt x="84325" y="17021"/>
                  </a:lnTo>
                  <a:lnTo>
                    <a:pt x="69987" y="15591"/>
                  </a:lnTo>
                  <a:lnTo>
                    <a:pt x="57598" y="19389"/>
                  </a:lnTo>
                  <a:lnTo>
                    <a:pt x="47249" y="25876"/>
                  </a:lnTo>
                  <a:lnTo>
                    <a:pt x="20354" y="51287"/>
                  </a:lnTo>
                  <a:lnTo>
                    <a:pt x="6395" y="77300"/>
                  </a:lnTo>
                  <a:lnTo>
                    <a:pt x="796" y="91929"/>
                  </a:lnTo>
                  <a:lnTo>
                    <a:pt x="0" y="104639"/>
                  </a:lnTo>
                  <a:lnTo>
                    <a:pt x="4229" y="137048"/>
                  </a:lnTo>
                  <a:lnTo>
                    <a:pt x="10838" y="148681"/>
                  </a:lnTo>
                  <a:lnTo>
                    <a:pt x="24080" y="160705"/>
                  </a:lnTo>
                  <a:lnTo>
                    <a:pt x="38728" y="169630"/>
                  </a:lnTo>
                  <a:lnTo>
                    <a:pt x="57839" y="173591"/>
                  </a:lnTo>
                  <a:lnTo>
                    <a:pt x="75542" y="170720"/>
                  </a:lnTo>
                  <a:lnTo>
                    <a:pt x="95557" y="164507"/>
                  </a:lnTo>
                  <a:lnTo>
                    <a:pt x="105617" y="157499"/>
                  </a:lnTo>
                  <a:lnTo>
                    <a:pt x="127012" y="133440"/>
                  </a:lnTo>
                  <a:lnTo>
                    <a:pt x="135831" y="113197"/>
                  </a:lnTo>
                  <a:lnTo>
                    <a:pt x="143565" y="76054"/>
                  </a:lnTo>
                  <a:lnTo>
                    <a:pt x="143605" y="63153"/>
                  </a:lnTo>
                  <a:lnTo>
                    <a:pt x="134460" y="35848"/>
                  </a:lnTo>
                  <a:lnTo>
                    <a:pt x="129680" y="25528"/>
                  </a:lnTo>
                  <a:lnTo>
                    <a:pt x="122475" y="17554"/>
                  </a:lnTo>
                  <a:lnTo>
                    <a:pt x="114475" y="12035"/>
                  </a:lnTo>
                  <a:lnTo>
                    <a:pt x="102341" y="7160"/>
                  </a:lnTo>
                  <a:lnTo>
                    <a:pt x="9435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666"/>
            <p:cNvSpPr/>
            <p:nvPr/>
          </p:nvSpPr>
          <p:spPr>
            <a:xfrm>
              <a:off x="7338060" y="4655819"/>
              <a:ext cx="38101" cy="289562"/>
            </a:xfrm>
            <a:custGeom>
              <a:avLst/>
              <a:gdLst/>
              <a:ahLst/>
              <a:cxnLst/>
              <a:rect l="0" t="0" r="0" b="0"/>
              <a:pathLst>
                <a:path w="38101" h="289562">
                  <a:moveTo>
                    <a:pt x="38100" y="0"/>
                  </a:moveTo>
                  <a:lnTo>
                    <a:pt x="34054" y="0"/>
                  </a:lnTo>
                  <a:lnTo>
                    <a:pt x="32863" y="1694"/>
                  </a:lnTo>
                  <a:lnTo>
                    <a:pt x="30950" y="16578"/>
                  </a:lnTo>
                  <a:lnTo>
                    <a:pt x="30521" y="48095"/>
                  </a:lnTo>
                  <a:lnTo>
                    <a:pt x="26442" y="80715"/>
                  </a:lnTo>
                  <a:lnTo>
                    <a:pt x="19876" y="113851"/>
                  </a:lnTo>
                  <a:lnTo>
                    <a:pt x="16613" y="150480"/>
                  </a:lnTo>
                  <a:lnTo>
                    <a:pt x="11601" y="188144"/>
                  </a:lnTo>
                  <a:lnTo>
                    <a:pt x="4754" y="222070"/>
                  </a:lnTo>
                  <a:lnTo>
                    <a:pt x="939" y="256944"/>
                  </a:lnTo>
                  <a:lnTo>
                    <a:pt x="0" y="2895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667"/>
            <p:cNvSpPr/>
            <p:nvPr/>
          </p:nvSpPr>
          <p:spPr>
            <a:xfrm>
              <a:off x="7278251" y="4771633"/>
              <a:ext cx="356989" cy="195373"/>
            </a:xfrm>
            <a:custGeom>
              <a:avLst/>
              <a:gdLst/>
              <a:ahLst/>
              <a:cxnLst/>
              <a:rect l="0" t="0" r="0" b="0"/>
              <a:pathLst>
                <a:path w="356989" h="195373">
                  <a:moveTo>
                    <a:pt x="14088" y="36586"/>
                  </a:moveTo>
                  <a:lnTo>
                    <a:pt x="0" y="36586"/>
                  </a:lnTo>
                  <a:lnTo>
                    <a:pt x="12090" y="37433"/>
                  </a:lnTo>
                  <a:lnTo>
                    <a:pt x="45309" y="47193"/>
                  </a:lnTo>
                  <a:lnTo>
                    <a:pt x="76041" y="50911"/>
                  </a:lnTo>
                  <a:lnTo>
                    <a:pt x="111588" y="53903"/>
                  </a:lnTo>
                  <a:lnTo>
                    <a:pt x="127695" y="56136"/>
                  </a:lnTo>
                  <a:lnTo>
                    <a:pt x="162352" y="52561"/>
                  </a:lnTo>
                  <a:lnTo>
                    <a:pt x="190243" y="45330"/>
                  </a:lnTo>
                  <a:lnTo>
                    <a:pt x="192485" y="44109"/>
                  </a:lnTo>
                  <a:lnTo>
                    <a:pt x="193979" y="42448"/>
                  </a:lnTo>
                  <a:lnTo>
                    <a:pt x="196794" y="36930"/>
                  </a:lnTo>
                  <a:lnTo>
                    <a:pt x="196964" y="47947"/>
                  </a:lnTo>
                  <a:lnTo>
                    <a:pt x="199224" y="52360"/>
                  </a:lnTo>
                  <a:lnTo>
                    <a:pt x="207574" y="62092"/>
                  </a:lnTo>
                  <a:lnTo>
                    <a:pt x="214665" y="64856"/>
                  </a:lnTo>
                  <a:lnTo>
                    <a:pt x="248935" y="72903"/>
                  </a:lnTo>
                  <a:lnTo>
                    <a:pt x="281611" y="73605"/>
                  </a:lnTo>
                  <a:lnTo>
                    <a:pt x="314952" y="68095"/>
                  </a:lnTo>
                  <a:lnTo>
                    <a:pt x="325887" y="63008"/>
                  </a:lnTo>
                  <a:lnTo>
                    <a:pt x="342661" y="49990"/>
                  </a:lnTo>
                  <a:lnTo>
                    <a:pt x="351426" y="37830"/>
                  </a:lnTo>
                  <a:lnTo>
                    <a:pt x="355340" y="27547"/>
                  </a:lnTo>
                  <a:lnTo>
                    <a:pt x="355043" y="24633"/>
                  </a:lnTo>
                  <a:lnTo>
                    <a:pt x="352455" y="19138"/>
                  </a:lnTo>
                  <a:lnTo>
                    <a:pt x="346238" y="11285"/>
                  </a:lnTo>
                  <a:lnTo>
                    <a:pt x="334988" y="3596"/>
                  </a:lnTo>
                  <a:lnTo>
                    <a:pt x="316886" y="0"/>
                  </a:lnTo>
                  <a:lnTo>
                    <a:pt x="288013" y="4869"/>
                  </a:lnTo>
                  <a:lnTo>
                    <a:pt x="257850" y="16242"/>
                  </a:lnTo>
                  <a:lnTo>
                    <a:pt x="243500" y="25851"/>
                  </a:lnTo>
                  <a:lnTo>
                    <a:pt x="226749" y="45541"/>
                  </a:lnTo>
                  <a:lnTo>
                    <a:pt x="210246" y="82483"/>
                  </a:lnTo>
                  <a:lnTo>
                    <a:pt x="206265" y="105219"/>
                  </a:lnTo>
                  <a:lnTo>
                    <a:pt x="209130" y="128042"/>
                  </a:lnTo>
                  <a:lnTo>
                    <a:pt x="217613" y="141015"/>
                  </a:lnTo>
                  <a:lnTo>
                    <a:pt x="252371" y="173549"/>
                  </a:lnTo>
                  <a:lnTo>
                    <a:pt x="281196" y="189982"/>
                  </a:lnTo>
                  <a:lnTo>
                    <a:pt x="311349" y="195298"/>
                  </a:lnTo>
                  <a:lnTo>
                    <a:pt x="332459" y="195372"/>
                  </a:lnTo>
                  <a:lnTo>
                    <a:pt x="356988" y="18898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668"/>
            <p:cNvSpPr/>
            <p:nvPr/>
          </p:nvSpPr>
          <p:spPr>
            <a:xfrm>
              <a:off x="7711439" y="4792980"/>
              <a:ext cx="22862" cy="173481"/>
            </a:xfrm>
            <a:custGeom>
              <a:avLst/>
              <a:gdLst/>
              <a:ahLst/>
              <a:cxnLst/>
              <a:rect l="0" t="0" r="0" b="0"/>
              <a:pathLst>
                <a:path w="22862" h="173481">
                  <a:moveTo>
                    <a:pt x="22861" y="0"/>
                  </a:moveTo>
                  <a:lnTo>
                    <a:pt x="22861" y="4045"/>
                  </a:lnTo>
                  <a:lnTo>
                    <a:pt x="20602" y="8288"/>
                  </a:lnTo>
                  <a:lnTo>
                    <a:pt x="18816" y="10605"/>
                  </a:lnTo>
                  <a:lnTo>
                    <a:pt x="16829" y="17696"/>
                  </a:lnTo>
                  <a:lnTo>
                    <a:pt x="14603" y="47893"/>
                  </a:lnTo>
                  <a:lnTo>
                    <a:pt x="9250" y="84750"/>
                  </a:lnTo>
                  <a:lnTo>
                    <a:pt x="7942" y="120598"/>
                  </a:lnTo>
                  <a:lnTo>
                    <a:pt x="1632" y="155330"/>
                  </a:lnTo>
                  <a:lnTo>
                    <a:pt x="96" y="173480"/>
                  </a:lnTo>
                  <a:lnTo>
                    <a:pt x="0" y="1676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669"/>
            <p:cNvSpPr/>
            <p:nvPr/>
          </p:nvSpPr>
          <p:spPr>
            <a:xfrm>
              <a:off x="7773458" y="4709159"/>
              <a:ext cx="6562" cy="7622"/>
            </a:xfrm>
            <a:custGeom>
              <a:avLst/>
              <a:gdLst/>
              <a:ahLst/>
              <a:cxnLst/>
              <a:rect l="0" t="0" r="0" b="0"/>
              <a:pathLst>
                <a:path w="6562" h="7622">
                  <a:moveTo>
                    <a:pt x="6561" y="0"/>
                  </a:moveTo>
                  <a:lnTo>
                    <a:pt x="0" y="0"/>
                  </a:lnTo>
                  <a:lnTo>
                    <a:pt x="5595" y="0"/>
                  </a:lnTo>
                  <a:lnTo>
                    <a:pt x="6561" y="76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670"/>
            <p:cNvSpPr/>
            <p:nvPr/>
          </p:nvSpPr>
          <p:spPr>
            <a:xfrm>
              <a:off x="7840980" y="4763412"/>
              <a:ext cx="190501" cy="204828"/>
            </a:xfrm>
            <a:custGeom>
              <a:avLst/>
              <a:gdLst/>
              <a:ahLst/>
              <a:cxnLst/>
              <a:rect l="0" t="0" r="0" b="0"/>
              <a:pathLst>
                <a:path w="190501" h="204828">
                  <a:moveTo>
                    <a:pt x="0" y="6707"/>
                  </a:moveTo>
                  <a:lnTo>
                    <a:pt x="6083" y="13637"/>
                  </a:lnTo>
                  <a:lnTo>
                    <a:pt x="17912" y="35226"/>
                  </a:lnTo>
                  <a:lnTo>
                    <a:pt x="24467" y="68412"/>
                  </a:lnTo>
                  <a:lnTo>
                    <a:pt x="29291" y="102340"/>
                  </a:lnTo>
                  <a:lnTo>
                    <a:pt x="29398" y="135571"/>
                  </a:lnTo>
                  <a:lnTo>
                    <a:pt x="22698" y="169741"/>
                  </a:lnTo>
                  <a:lnTo>
                    <a:pt x="15341" y="181811"/>
                  </a:lnTo>
                  <a:lnTo>
                    <a:pt x="15248" y="171348"/>
                  </a:lnTo>
                  <a:lnTo>
                    <a:pt x="23001" y="134073"/>
                  </a:lnTo>
                  <a:lnTo>
                    <a:pt x="31010" y="99474"/>
                  </a:lnTo>
                  <a:lnTo>
                    <a:pt x="44789" y="63884"/>
                  </a:lnTo>
                  <a:lnTo>
                    <a:pt x="68791" y="30742"/>
                  </a:lnTo>
                  <a:lnTo>
                    <a:pt x="88770" y="6015"/>
                  </a:lnTo>
                  <a:lnTo>
                    <a:pt x="97592" y="2167"/>
                  </a:lnTo>
                  <a:lnTo>
                    <a:pt x="112077" y="0"/>
                  </a:lnTo>
                  <a:lnTo>
                    <a:pt x="119803" y="1751"/>
                  </a:lnTo>
                  <a:lnTo>
                    <a:pt x="139577" y="12985"/>
                  </a:lnTo>
                  <a:lnTo>
                    <a:pt x="162483" y="46139"/>
                  </a:lnTo>
                  <a:lnTo>
                    <a:pt x="177455" y="83083"/>
                  </a:lnTo>
                  <a:lnTo>
                    <a:pt x="181807" y="114269"/>
                  </a:lnTo>
                  <a:lnTo>
                    <a:pt x="182668" y="147647"/>
                  </a:lnTo>
                  <a:lnTo>
                    <a:pt x="182861" y="181631"/>
                  </a:lnTo>
                  <a:lnTo>
                    <a:pt x="182879" y="200341"/>
                  </a:lnTo>
                  <a:lnTo>
                    <a:pt x="183726" y="201836"/>
                  </a:lnTo>
                  <a:lnTo>
                    <a:pt x="185137" y="202834"/>
                  </a:lnTo>
                  <a:lnTo>
                    <a:pt x="190500" y="20482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671"/>
            <p:cNvSpPr/>
            <p:nvPr/>
          </p:nvSpPr>
          <p:spPr>
            <a:xfrm>
              <a:off x="8109447" y="4793081"/>
              <a:ext cx="158254" cy="198020"/>
            </a:xfrm>
            <a:custGeom>
              <a:avLst/>
              <a:gdLst/>
              <a:ahLst/>
              <a:cxnLst/>
              <a:rect l="0" t="0" r="0" b="0"/>
              <a:pathLst>
                <a:path w="158254" h="198020">
                  <a:moveTo>
                    <a:pt x="158253" y="15138"/>
                  </a:moveTo>
                  <a:lnTo>
                    <a:pt x="154208" y="15138"/>
                  </a:lnTo>
                  <a:lnTo>
                    <a:pt x="153016" y="14292"/>
                  </a:lnTo>
                  <a:lnTo>
                    <a:pt x="152221" y="12881"/>
                  </a:lnTo>
                  <a:lnTo>
                    <a:pt x="151692" y="11093"/>
                  </a:lnTo>
                  <a:lnTo>
                    <a:pt x="150492" y="9902"/>
                  </a:lnTo>
                  <a:lnTo>
                    <a:pt x="129205" y="1627"/>
                  </a:lnTo>
                  <a:lnTo>
                    <a:pt x="95425" y="0"/>
                  </a:lnTo>
                  <a:lnTo>
                    <a:pt x="58947" y="5943"/>
                  </a:lnTo>
                  <a:lnTo>
                    <a:pt x="28664" y="11252"/>
                  </a:lnTo>
                  <a:lnTo>
                    <a:pt x="13928" y="18033"/>
                  </a:lnTo>
                  <a:lnTo>
                    <a:pt x="4200" y="29449"/>
                  </a:lnTo>
                  <a:lnTo>
                    <a:pt x="0" y="39510"/>
                  </a:lnTo>
                  <a:lnTo>
                    <a:pt x="258" y="42393"/>
                  </a:lnTo>
                  <a:lnTo>
                    <a:pt x="2802" y="47854"/>
                  </a:lnTo>
                  <a:lnTo>
                    <a:pt x="13039" y="59733"/>
                  </a:lnTo>
                  <a:lnTo>
                    <a:pt x="30842" y="69933"/>
                  </a:lnTo>
                  <a:lnTo>
                    <a:pt x="67093" y="83575"/>
                  </a:lnTo>
                  <a:lnTo>
                    <a:pt x="104102" y="96400"/>
                  </a:lnTo>
                  <a:lnTo>
                    <a:pt x="140558" y="114197"/>
                  </a:lnTo>
                  <a:lnTo>
                    <a:pt x="147002" y="120124"/>
                  </a:lnTo>
                  <a:lnTo>
                    <a:pt x="152688" y="128403"/>
                  </a:lnTo>
                  <a:lnTo>
                    <a:pt x="156604" y="142585"/>
                  </a:lnTo>
                  <a:lnTo>
                    <a:pt x="157764" y="157511"/>
                  </a:lnTo>
                  <a:lnTo>
                    <a:pt x="155777" y="165340"/>
                  </a:lnTo>
                  <a:lnTo>
                    <a:pt x="147604" y="177264"/>
                  </a:lnTo>
                  <a:lnTo>
                    <a:pt x="132237" y="189235"/>
                  </a:lnTo>
                  <a:lnTo>
                    <a:pt x="121008" y="194115"/>
                  </a:lnTo>
                  <a:lnTo>
                    <a:pt x="84642" y="197790"/>
                  </a:lnTo>
                  <a:lnTo>
                    <a:pt x="47638" y="198015"/>
                  </a:lnTo>
                  <a:lnTo>
                    <a:pt x="43953" y="1980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672"/>
            <p:cNvSpPr/>
            <p:nvPr/>
          </p:nvSpPr>
          <p:spPr>
            <a:xfrm>
              <a:off x="8275319" y="5074919"/>
              <a:ext cx="76201" cy="91442"/>
            </a:xfrm>
            <a:custGeom>
              <a:avLst/>
              <a:gdLst/>
              <a:ahLst/>
              <a:cxnLst/>
              <a:rect l="0" t="0" r="0" b="0"/>
              <a:pathLst>
                <a:path w="76201" h="91442">
                  <a:moveTo>
                    <a:pt x="76200" y="0"/>
                  </a:moveTo>
                  <a:lnTo>
                    <a:pt x="49709" y="32576"/>
                  </a:lnTo>
                  <a:lnTo>
                    <a:pt x="28008" y="59117"/>
                  </a:lnTo>
                  <a:lnTo>
                    <a:pt x="11403" y="75654"/>
                  </a:lnTo>
                  <a:lnTo>
                    <a:pt x="0" y="914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130"/>
          <p:cNvGrpSpPr/>
          <p:nvPr/>
        </p:nvGrpSpPr>
        <p:grpSpPr>
          <a:xfrm>
            <a:off x="3295374" y="4975860"/>
            <a:ext cx="3768326" cy="632460"/>
            <a:chOff x="3295374" y="4975860"/>
            <a:chExt cx="3768326" cy="632460"/>
          </a:xfrm>
        </p:grpSpPr>
        <p:sp>
          <p:nvSpPr>
            <p:cNvPr id="97" name="SMARTInkShape-673"/>
            <p:cNvSpPr/>
            <p:nvPr/>
          </p:nvSpPr>
          <p:spPr>
            <a:xfrm>
              <a:off x="4678803" y="5220158"/>
              <a:ext cx="213237" cy="273862"/>
            </a:xfrm>
            <a:custGeom>
              <a:avLst/>
              <a:gdLst/>
              <a:ahLst/>
              <a:cxnLst/>
              <a:rect l="0" t="0" r="0" b="0"/>
              <a:pathLst>
                <a:path w="213237" h="273862">
                  <a:moveTo>
                    <a:pt x="60837" y="60502"/>
                  </a:moveTo>
                  <a:lnTo>
                    <a:pt x="60837" y="67062"/>
                  </a:lnTo>
                  <a:lnTo>
                    <a:pt x="56792" y="71853"/>
                  </a:lnTo>
                  <a:lnTo>
                    <a:pt x="54805" y="78529"/>
                  </a:lnTo>
                  <a:lnTo>
                    <a:pt x="53309" y="115510"/>
                  </a:lnTo>
                  <a:lnTo>
                    <a:pt x="42619" y="153147"/>
                  </a:lnTo>
                  <a:lnTo>
                    <a:pt x="30299" y="187943"/>
                  </a:lnTo>
                  <a:lnTo>
                    <a:pt x="17369" y="220337"/>
                  </a:lnTo>
                  <a:lnTo>
                    <a:pt x="16618" y="225478"/>
                  </a:lnTo>
                  <a:lnTo>
                    <a:pt x="15271" y="228906"/>
                  </a:lnTo>
                  <a:lnTo>
                    <a:pt x="13526" y="231191"/>
                  </a:lnTo>
                  <a:lnTo>
                    <a:pt x="0" y="243265"/>
                  </a:lnTo>
                  <a:lnTo>
                    <a:pt x="724" y="208485"/>
                  </a:lnTo>
                  <a:lnTo>
                    <a:pt x="7637" y="172030"/>
                  </a:lnTo>
                  <a:lnTo>
                    <a:pt x="15646" y="141517"/>
                  </a:lnTo>
                  <a:lnTo>
                    <a:pt x="28733" y="104472"/>
                  </a:lnTo>
                  <a:lnTo>
                    <a:pt x="47086" y="67891"/>
                  </a:lnTo>
                  <a:lnTo>
                    <a:pt x="69845" y="32987"/>
                  </a:lnTo>
                  <a:lnTo>
                    <a:pt x="92696" y="12725"/>
                  </a:lnTo>
                  <a:lnTo>
                    <a:pt x="109024" y="3024"/>
                  </a:lnTo>
                  <a:lnTo>
                    <a:pt x="121281" y="229"/>
                  </a:lnTo>
                  <a:lnTo>
                    <a:pt x="123992" y="0"/>
                  </a:lnTo>
                  <a:lnTo>
                    <a:pt x="135900" y="3723"/>
                  </a:lnTo>
                  <a:lnTo>
                    <a:pt x="149010" y="12566"/>
                  </a:lnTo>
                  <a:lnTo>
                    <a:pt x="157142" y="20804"/>
                  </a:lnTo>
                  <a:lnTo>
                    <a:pt x="170028" y="47225"/>
                  </a:lnTo>
                  <a:lnTo>
                    <a:pt x="178733" y="84593"/>
                  </a:lnTo>
                  <a:lnTo>
                    <a:pt x="190516" y="121624"/>
                  </a:lnTo>
                  <a:lnTo>
                    <a:pt x="196519" y="151973"/>
                  </a:lnTo>
                  <a:lnTo>
                    <a:pt x="197802" y="184015"/>
                  </a:lnTo>
                  <a:lnTo>
                    <a:pt x="198817" y="214648"/>
                  </a:lnTo>
                  <a:lnTo>
                    <a:pt x="205144" y="250955"/>
                  </a:lnTo>
                  <a:lnTo>
                    <a:pt x="205589" y="271907"/>
                  </a:lnTo>
                  <a:lnTo>
                    <a:pt x="206445" y="272559"/>
                  </a:lnTo>
                  <a:lnTo>
                    <a:pt x="213236" y="2738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674"/>
            <p:cNvSpPr/>
            <p:nvPr/>
          </p:nvSpPr>
          <p:spPr>
            <a:xfrm>
              <a:off x="4991100" y="5295900"/>
              <a:ext cx="152401" cy="189204"/>
            </a:xfrm>
            <a:custGeom>
              <a:avLst/>
              <a:gdLst/>
              <a:ahLst/>
              <a:cxnLst/>
              <a:rect l="0" t="0" r="0" b="0"/>
              <a:pathLst>
                <a:path w="152401" h="189204">
                  <a:moveTo>
                    <a:pt x="7619" y="0"/>
                  </a:moveTo>
                  <a:lnTo>
                    <a:pt x="1059" y="0"/>
                  </a:lnTo>
                  <a:lnTo>
                    <a:pt x="706" y="846"/>
                  </a:lnTo>
                  <a:lnTo>
                    <a:pt x="3" y="38455"/>
                  </a:lnTo>
                  <a:lnTo>
                    <a:pt x="0" y="74642"/>
                  </a:lnTo>
                  <a:lnTo>
                    <a:pt x="0" y="112574"/>
                  </a:lnTo>
                  <a:lnTo>
                    <a:pt x="846" y="123693"/>
                  </a:lnTo>
                  <a:lnTo>
                    <a:pt x="9407" y="157717"/>
                  </a:lnTo>
                  <a:lnTo>
                    <a:pt x="20555" y="176806"/>
                  </a:lnTo>
                  <a:lnTo>
                    <a:pt x="35580" y="187583"/>
                  </a:lnTo>
                  <a:lnTo>
                    <a:pt x="40649" y="189203"/>
                  </a:lnTo>
                  <a:lnTo>
                    <a:pt x="47981" y="187666"/>
                  </a:lnTo>
                  <a:lnTo>
                    <a:pt x="71417" y="176579"/>
                  </a:lnTo>
                  <a:lnTo>
                    <a:pt x="86448" y="163139"/>
                  </a:lnTo>
                  <a:lnTo>
                    <a:pt x="116001" y="127608"/>
                  </a:lnTo>
                  <a:lnTo>
                    <a:pt x="128872" y="104542"/>
                  </a:lnTo>
                  <a:lnTo>
                    <a:pt x="142463" y="69061"/>
                  </a:lnTo>
                  <a:lnTo>
                    <a:pt x="144596" y="59480"/>
                  </a:lnTo>
                  <a:lnTo>
                    <a:pt x="150607" y="46430"/>
                  </a:lnTo>
                  <a:lnTo>
                    <a:pt x="152400" y="152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675"/>
            <p:cNvSpPr/>
            <p:nvPr/>
          </p:nvSpPr>
          <p:spPr>
            <a:xfrm>
              <a:off x="5190856" y="5319074"/>
              <a:ext cx="143145" cy="211316"/>
            </a:xfrm>
            <a:custGeom>
              <a:avLst/>
              <a:gdLst/>
              <a:ahLst/>
              <a:cxnLst/>
              <a:rect l="0" t="0" r="0" b="0"/>
              <a:pathLst>
                <a:path w="143145" h="211316">
                  <a:moveTo>
                    <a:pt x="97424" y="7306"/>
                  </a:moveTo>
                  <a:lnTo>
                    <a:pt x="97424" y="3260"/>
                  </a:lnTo>
                  <a:lnTo>
                    <a:pt x="96577" y="2069"/>
                  </a:lnTo>
                  <a:lnTo>
                    <a:pt x="95166" y="1274"/>
                  </a:lnTo>
                  <a:lnTo>
                    <a:pt x="90862" y="0"/>
                  </a:lnTo>
                  <a:lnTo>
                    <a:pt x="90510" y="741"/>
                  </a:lnTo>
                  <a:lnTo>
                    <a:pt x="90118" y="3824"/>
                  </a:lnTo>
                  <a:lnTo>
                    <a:pt x="89166" y="4984"/>
                  </a:lnTo>
                  <a:lnTo>
                    <a:pt x="79225" y="11045"/>
                  </a:lnTo>
                  <a:lnTo>
                    <a:pt x="43869" y="45650"/>
                  </a:lnTo>
                  <a:lnTo>
                    <a:pt x="19501" y="71684"/>
                  </a:lnTo>
                  <a:lnTo>
                    <a:pt x="3886" y="106816"/>
                  </a:lnTo>
                  <a:lnTo>
                    <a:pt x="0" y="125313"/>
                  </a:lnTo>
                  <a:lnTo>
                    <a:pt x="2893" y="145565"/>
                  </a:lnTo>
                  <a:lnTo>
                    <a:pt x="9113" y="163606"/>
                  </a:lnTo>
                  <a:lnTo>
                    <a:pt x="20363" y="179676"/>
                  </a:lnTo>
                  <a:lnTo>
                    <a:pt x="38466" y="195162"/>
                  </a:lnTo>
                  <a:lnTo>
                    <a:pt x="52594" y="200864"/>
                  </a:lnTo>
                  <a:lnTo>
                    <a:pt x="84684" y="210062"/>
                  </a:lnTo>
                  <a:lnTo>
                    <a:pt x="104938" y="211315"/>
                  </a:lnTo>
                  <a:lnTo>
                    <a:pt x="131748" y="205208"/>
                  </a:lnTo>
                  <a:lnTo>
                    <a:pt x="143144" y="19780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676"/>
            <p:cNvSpPr/>
            <p:nvPr/>
          </p:nvSpPr>
          <p:spPr>
            <a:xfrm>
              <a:off x="5410514" y="5181600"/>
              <a:ext cx="22547" cy="335281"/>
            </a:xfrm>
            <a:custGeom>
              <a:avLst/>
              <a:gdLst/>
              <a:ahLst/>
              <a:cxnLst/>
              <a:rect l="0" t="0" r="0" b="0"/>
              <a:pathLst>
                <a:path w="22547" h="335281">
                  <a:moveTo>
                    <a:pt x="22546" y="0"/>
                  </a:moveTo>
                  <a:lnTo>
                    <a:pt x="20288" y="33134"/>
                  </a:lnTo>
                  <a:lnTo>
                    <a:pt x="15985" y="65529"/>
                  </a:lnTo>
                  <a:lnTo>
                    <a:pt x="11194" y="98626"/>
                  </a:lnTo>
                  <a:lnTo>
                    <a:pt x="8458" y="135244"/>
                  </a:lnTo>
                  <a:lnTo>
                    <a:pt x="7647" y="168860"/>
                  </a:lnTo>
                  <a:lnTo>
                    <a:pt x="7407" y="204314"/>
                  </a:lnTo>
                  <a:lnTo>
                    <a:pt x="7335" y="237584"/>
                  </a:lnTo>
                  <a:lnTo>
                    <a:pt x="2075" y="272237"/>
                  </a:lnTo>
                  <a:lnTo>
                    <a:pt x="0" y="301651"/>
                  </a:lnTo>
                  <a:lnTo>
                    <a:pt x="2083" y="309891"/>
                  </a:lnTo>
                  <a:lnTo>
                    <a:pt x="5758" y="319290"/>
                  </a:lnTo>
                  <a:lnTo>
                    <a:pt x="7305" y="3352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677"/>
            <p:cNvSpPr/>
            <p:nvPr/>
          </p:nvSpPr>
          <p:spPr>
            <a:xfrm>
              <a:off x="5486493" y="5311622"/>
              <a:ext cx="128217" cy="205259"/>
            </a:xfrm>
            <a:custGeom>
              <a:avLst/>
              <a:gdLst/>
              <a:ahLst/>
              <a:cxnLst/>
              <a:rect l="0" t="0" r="0" b="0"/>
              <a:pathLst>
                <a:path w="128217" h="205259">
                  <a:moveTo>
                    <a:pt x="7526" y="68097"/>
                  </a:moveTo>
                  <a:lnTo>
                    <a:pt x="0" y="68097"/>
                  </a:lnTo>
                  <a:lnTo>
                    <a:pt x="3979" y="72143"/>
                  </a:lnTo>
                  <a:lnTo>
                    <a:pt x="8208" y="74129"/>
                  </a:lnTo>
                  <a:lnTo>
                    <a:pt x="26399" y="81592"/>
                  </a:lnTo>
                  <a:lnTo>
                    <a:pt x="41717" y="87806"/>
                  </a:lnTo>
                  <a:lnTo>
                    <a:pt x="61119" y="89177"/>
                  </a:lnTo>
                  <a:lnTo>
                    <a:pt x="88505" y="80229"/>
                  </a:lnTo>
                  <a:lnTo>
                    <a:pt x="103957" y="73009"/>
                  </a:lnTo>
                  <a:lnTo>
                    <a:pt x="111909" y="65764"/>
                  </a:lnTo>
                  <a:lnTo>
                    <a:pt x="117419" y="57747"/>
                  </a:lnTo>
                  <a:lnTo>
                    <a:pt x="126676" y="34280"/>
                  </a:lnTo>
                  <a:lnTo>
                    <a:pt x="128216" y="24563"/>
                  </a:lnTo>
                  <a:lnTo>
                    <a:pt x="126642" y="16858"/>
                  </a:lnTo>
                  <a:lnTo>
                    <a:pt x="123253" y="7760"/>
                  </a:lnTo>
                  <a:lnTo>
                    <a:pt x="122777" y="5012"/>
                  </a:lnTo>
                  <a:lnTo>
                    <a:pt x="121614" y="3180"/>
                  </a:lnTo>
                  <a:lnTo>
                    <a:pt x="119991" y="1959"/>
                  </a:lnTo>
                  <a:lnTo>
                    <a:pt x="115084" y="603"/>
                  </a:lnTo>
                  <a:lnTo>
                    <a:pt x="107259" y="0"/>
                  </a:lnTo>
                  <a:lnTo>
                    <a:pt x="93333" y="3705"/>
                  </a:lnTo>
                  <a:lnTo>
                    <a:pt x="72611" y="14236"/>
                  </a:lnTo>
                  <a:lnTo>
                    <a:pt x="36163" y="48244"/>
                  </a:lnTo>
                  <a:lnTo>
                    <a:pt x="10158" y="83733"/>
                  </a:lnTo>
                  <a:lnTo>
                    <a:pt x="2944" y="102270"/>
                  </a:lnTo>
                  <a:lnTo>
                    <a:pt x="806" y="122531"/>
                  </a:lnTo>
                  <a:lnTo>
                    <a:pt x="6168" y="151287"/>
                  </a:lnTo>
                  <a:lnTo>
                    <a:pt x="10591" y="163208"/>
                  </a:lnTo>
                  <a:lnTo>
                    <a:pt x="42519" y="194974"/>
                  </a:lnTo>
                  <a:lnTo>
                    <a:pt x="55253" y="200687"/>
                  </a:lnTo>
                  <a:lnTo>
                    <a:pt x="91611" y="204656"/>
                  </a:lnTo>
                  <a:lnTo>
                    <a:pt x="121826" y="20525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678"/>
            <p:cNvSpPr/>
            <p:nvPr/>
          </p:nvSpPr>
          <p:spPr>
            <a:xfrm>
              <a:off x="5730239" y="5326380"/>
              <a:ext cx="22862" cy="218979"/>
            </a:xfrm>
            <a:custGeom>
              <a:avLst/>
              <a:gdLst/>
              <a:ahLst/>
              <a:cxnLst/>
              <a:rect l="0" t="0" r="0" b="0"/>
              <a:pathLst>
                <a:path w="22862" h="218979">
                  <a:moveTo>
                    <a:pt x="22861" y="0"/>
                  </a:moveTo>
                  <a:lnTo>
                    <a:pt x="22861" y="35098"/>
                  </a:lnTo>
                  <a:lnTo>
                    <a:pt x="20603" y="69994"/>
                  </a:lnTo>
                  <a:lnTo>
                    <a:pt x="14571" y="99478"/>
                  </a:lnTo>
                  <a:lnTo>
                    <a:pt x="9680" y="129664"/>
                  </a:lnTo>
                  <a:lnTo>
                    <a:pt x="3982" y="166159"/>
                  </a:lnTo>
                  <a:lnTo>
                    <a:pt x="350" y="202623"/>
                  </a:lnTo>
                  <a:lnTo>
                    <a:pt x="31" y="218978"/>
                  </a:lnTo>
                  <a:lnTo>
                    <a:pt x="0" y="2133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679"/>
            <p:cNvSpPr/>
            <p:nvPr/>
          </p:nvSpPr>
          <p:spPr>
            <a:xfrm>
              <a:off x="5799133" y="5227319"/>
              <a:ext cx="7307" cy="15242"/>
            </a:xfrm>
            <a:custGeom>
              <a:avLst/>
              <a:gdLst/>
              <a:ahLst/>
              <a:cxnLst/>
              <a:rect l="0" t="0" r="0" b="0"/>
              <a:pathLst>
                <a:path w="7307" h="15242">
                  <a:moveTo>
                    <a:pt x="7306" y="0"/>
                  </a:moveTo>
                  <a:lnTo>
                    <a:pt x="746" y="0"/>
                  </a:lnTo>
                  <a:lnTo>
                    <a:pt x="393" y="847"/>
                  </a:lnTo>
                  <a:lnTo>
                    <a:pt x="0" y="4046"/>
                  </a:lnTo>
                  <a:lnTo>
                    <a:pt x="743" y="5237"/>
                  </a:lnTo>
                  <a:lnTo>
                    <a:pt x="2084" y="6032"/>
                  </a:lnTo>
                  <a:lnTo>
                    <a:pt x="3825" y="6562"/>
                  </a:lnTo>
                  <a:lnTo>
                    <a:pt x="4985" y="7761"/>
                  </a:lnTo>
                  <a:lnTo>
                    <a:pt x="7306" y="152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680"/>
            <p:cNvSpPr/>
            <p:nvPr/>
          </p:nvSpPr>
          <p:spPr>
            <a:xfrm>
              <a:off x="5854615" y="5303519"/>
              <a:ext cx="127086" cy="243842"/>
            </a:xfrm>
            <a:custGeom>
              <a:avLst/>
              <a:gdLst/>
              <a:ahLst/>
              <a:cxnLst/>
              <a:rect l="0" t="0" r="0" b="0"/>
              <a:pathLst>
                <a:path w="127086" h="243842">
                  <a:moveTo>
                    <a:pt x="96604" y="0"/>
                  </a:moveTo>
                  <a:lnTo>
                    <a:pt x="92559" y="0"/>
                  </a:lnTo>
                  <a:lnTo>
                    <a:pt x="58248" y="15438"/>
                  </a:lnTo>
                  <a:lnTo>
                    <a:pt x="53253" y="17913"/>
                  </a:lnTo>
                  <a:lnTo>
                    <a:pt x="33070" y="40133"/>
                  </a:lnTo>
                  <a:lnTo>
                    <a:pt x="18701" y="62410"/>
                  </a:lnTo>
                  <a:lnTo>
                    <a:pt x="5831" y="97591"/>
                  </a:lnTo>
                  <a:lnTo>
                    <a:pt x="0" y="123743"/>
                  </a:lnTo>
                  <a:lnTo>
                    <a:pt x="530" y="152940"/>
                  </a:lnTo>
                  <a:lnTo>
                    <a:pt x="4798" y="171267"/>
                  </a:lnTo>
                  <a:lnTo>
                    <a:pt x="26105" y="206385"/>
                  </a:lnTo>
                  <a:lnTo>
                    <a:pt x="40908" y="224747"/>
                  </a:lnTo>
                  <a:lnTo>
                    <a:pt x="53224" y="231121"/>
                  </a:lnTo>
                  <a:lnTo>
                    <a:pt x="90139" y="240785"/>
                  </a:lnTo>
                  <a:lnTo>
                    <a:pt x="127085" y="2438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681"/>
            <p:cNvSpPr/>
            <p:nvPr/>
          </p:nvSpPr>
          <p:spPr>
            <a:xfrm>
              <a:off x="6182150" y="5357813"/>
              <a:ext cx="233890" cy="174307"/>
            </a:xfrm>
            <a:custGeom>
              <a:avLst/>
              <a:gdLst/>
              <a:ahLst/>
              <a:cxnLst/>
              <a:rect l="0" t="0" r="0" b="0"/>
              <a:pathLst>
                <a:path w="233890" h="174307">
                  <a:moveTo>
                    <a:pt x="172930" y="44767"/>
                  </a:moveTo>
                  <a:lnTo>
                    <a:pt x="176975" y="40721"/>
                  </a:lnTo>
                  <a:lnTo>
                    <a:pt x="178961" y="36477"/>
                  </a:lnTo>
                  <a:lnTo>
                    <a:pt x="180236" y="26854"/>
                  </a:lnTo>
                  <a:lnTo>
                    <a:pt x="176411" y="15283"/>
                  </a:lnTo>
                  <a:lnTo>
                    <a:pt x="169916" y="5174"/>
                  </a:lnTo>
                  <a:lnTo>
                    <a:pt x="165099" y="1770"/>
                  </a:lnTo>
                  <a:lnTo>
                    <a:pt x="158443" y="257"/>
                  </a:lnTo>
                  <a:lnTo>
                    <a:pt x="124223" y="0"/>
                  </a:lnTo>
                  <a:lnTo>
                    <a:pt x="88717" y="9667"/>
                  </a:lnTo>
                  <a:lnTo>
                    <a:pt x="62088" y="21008"/>
                  </a:lnTo>
                  <a:lnTo>
                    <a:pt x="27016" y="53271"/>
                  </a:lnTo>
                  <a:lnTo>
                    <a:pt x="5536" y="74951"/>
                  </a:lnTo>
                  <a:lnTo>
                    <a:pt x="1165" y="83864"/>
                  </a:lnTo>
                  <a:lnTo>
                    <a:pt x="0" y="88611"/>
                  </a:lnTo>
                  <a:lnTo>
                    <a:pt x="963" y="98402"/>
                  </a:lnTo>
                  <a:lnTo>
                    <a:pt x="2405" y="103383"/>
                  </a:lnTo>
                  <a:lnTo>
                    <a:pt x="8524" y="111177"/>
                  </a:lnTo>
                  <a:lnTo>
                    <a:pt x="16887" y="116615"/>
                  </a:lnTo>
                  <a:lnTo>
                    <a:pt x="31962" y="119677"/>
                  </a:lnTo>
                  <a:lnTo>
                    <a:pt x="51292" y="119737"/>
                  </a:lnTo>
                  <a:lnTo>
                    <a:pt x="84678" y="107935"/>
                  </a:lnTo>
                  <a:lnTo>
                    <a:pt x="98146" y="103039"/>
                  </a:lnTo>
                  <a:lnTo>
                    <a:pt x="110341" y="93525"/>
                  </a:lnTo>
                  <a:lnTo>
                    <a:pt x="142306" y="62531"/>
                  </a:lnTo>
                  <a:lnTo>
                    <a:pt x="164628" y="47246"/>
                  </a:lnTo>
                  <a:lnTo>
                    <a:pt x="172444" y="44912"/>
                  </a:lnTo>
                  <a:lnTo>
                    <a:pt x="166326" y="61946"/>
                  </a:lnTo>
                  <a:lnTo>
                    <a:pt x="165369" y="98526"/>
                  </a:lnTo>
                  <a:lnTo>
                    <a:pt x="166174" y="115258"/>
                  </a:lnTo>
                  <a:lnTo>
                    <a:pt x="175918" y="141204"/>
                  </a:lnTo>
                  <a:lnTo>
                    <a:pt x="187268" y="156502"/>
                  </a:lnTo>
                  <a:lnTo>
                    <a:pt x="198775" y="162160"/>
                  </a:lnTo>
                  <a:lnTo>
                    <a:pt x="215019" y="167603"/>
                  </a:lnTo>
                  <a:lnTo>
                    <a:pt x="222116" y="171327"/>
                  </a:lnTo>
                  <a:lnTo>
                    <a:pt x="233889" y="17430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682"/>
            <p:cNvSpPr/>
            <p:nvPr/>
          </p:nvSpPr>
          <p:spPr>
            <a:xfrm>
              <a:off x="6425638" y="5327873"/>
              <a:ext cx="188523" cy="171451"/>
            </a:xfrm>
            <a:custGeom>
              <a:avLst/>
              <a:gdLst/>
              <a:ahLst/>
              <a:cxnLst/>
              <a:rect l="0" t="0" r="0" b="0"/>
              <a:pathLst>
                <a:path w="188523" h="171451">
                  <a:moveTo>
                    <a:pt x="142801" y="28987"/>
                  </a:moveTo>
                  <a:lnTo>
                    <a:pt x="138756" y="24942"/>
                  </a:lnTo>
                  <a:lnTo>
                    <a:pt x="136769" y="20698"/>
                  </a:lnTo>
                  <a:lnTo>
                    <a:pt x="136241" y="18380"/>
                  </a:lnTo>
                  <a:lnTo>
                    <a:pt x="131450" y="11074"/>
                  </a:lnTo>
                  <a:lnTo>
                    <a:pt x="120624" y="3548"/>
                  </a:lnTo>
                  <a:lnTo>
                    <a:pt x="110736" y="0"/>
                  </a:lnTo>
                  <a:lnTo>
                    <a:pt x="102868" y="1428"/>
                  </a:lnTo>
                  <a:lnTo>
                    <a:pt x="84019" y="9244"/>
                  </a:lnTo>
                  <a:lnTo>
                    <a:pt x="49825" y="41124"/>
                  </a:lnTo>
                  <a:lnTo>
                    <a:pt x="16112" y="78678"/>
                  </a:lnTo>
                  <a:lnTo>
                    <a:pt x="4698" y="94698"/>
                  </a:lnTo>
                  <a:lnTo>
                    <a:pt x="0" y="110169"/>
                  </a:lnTo>
                  <a:lnTo>
                    <a:pt x="1034" y="115281"/>
                  </a:lnTo>
                  <a:lnTo>
                    <a:pt x="15362" y="140738"/>
                  </a:lnTo>
                  <a:lnTo>
                    <a:pt x="25201" y="148645"/>
                  </a:lnTo>
                  <a:lnTo>
                    <a:pt x="60397" y="163309"/>
                  </a:lnTo>
                  <a:lnTo>
                    <a:pt x="97863" y="171450"/>
                  </a:lnTo>
                  <a:lnTo>
                    <a:pt x="125535" y="170822"/>
                  </a:lnTo>
                  <a:lnTo>
                    <a:pt x="157641" y="163025"/>
                  </a:lnTo>
                  <a:lnTo>
                    <a:pt x="176276" y="158568"/>
                  </a:lnTo>
                  <a:lnTo>
                    <a:pt x="188522" y="15090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683"/>
            <p:cNvSpPr/>
            <p:nvPr/>
          </p:nvSpPr>
          <p:spPr>
            <a:xfrm>
              <a:off x="6637019" y="5295900"/>
              <a:ext cx="60648" cy="213361"/>
            </a:xfrm>
            <a:custGeom>
              <a:avLst/>
              <a:gdLst/>
              <a:ahLst/>
              <a:cxnLst/>
              <a:rect l="0" t="0" r="0" b="0"/>
              <a:pathLst>
                <a:path w="60648" h="213361">
                  <a:moveTo>
                    <a:pt x="53341" y="0"/>
                  </a:moveTo>
                  <a:lnTo>
                    <a:pt x="57386" y="0"/>
                  </a:lnTo>
                  <a:lnTo>
                    <a:pt x="58578" y="846"/>
                  </a:lnTo>
                  <a:lnTo>
                    <a:pt x="59373" y="2257"/>
                  </a:lnTo>
                  <a:lnTo>
                    <a:pt x="60647" y="10605"/>
                  </a:lnTo>
                  <a:lnTo>
                    <a:pt x="60052" y="27338"/>
                  </a:lnTo>
                  <a:lnTo>
                    <a:pt x="54918" y="56482"/>
                  </a:lnTo>
                  <a:lnTo>
                    <a:pt x="51550" y="84751"/>
                  </a:lnTo>
                  <a:lnTo>
                    <a:pt x="42932" y="114575"/>
                  </a:lnTo>
                  <a:lnTo>
                    <a:pt x="31912" y="144862"/>
                  </a:lnTo>
                  <a:lnTo>
                    <a:pt x="16559" y="181390"/>
                  </a:lnTo>
                  <a:lnTo>
                    <a:pt x="2767" y="204205"/>
                  </a:lnTo>
                  <a:lnTo>
                    <a:pt x="0" y="2133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684"/>
            <p:cNvSpPr/>
            <p:nvPr/>
          </p:nvSpPr>
          <p:spPr>
            <a:xfrm>
              <a:off x="6758939" y="5288280"/>
              <a:ext cx="7622" cy="30481"/>
            </a:xfrm>
            <a:custGeom>
              <a:avLst/>
              <a:gdLst/>
              <a:ahLst/>
              <a:cxnLst/>
              <a:rect l="0" t="0" r="0" b="0"/>
              <a:pathLst>
                <a:path w="7622" h="30481">
                  <a:moveTo>
                    <a:pt x="7621" y="0"/>
                  </a:moveTo>
                  <a:lnTo>
                    <a:pt x="7621" y="4045"/>
                  </a:lnTo>
                  <a:lnTo>
                    <a:pt x="6774" y="5237"/>
                  </a:lnTo>
                  <a:lnTo>
                    <a:pt x="5362" y="6030"/>
                  </a:lnTo>
                  <a:lnTo>
                    <a:pt x="3575" y="6560"/>
                  </a:lnTo>
                  <a:lnTo>
                    <a:pt x="2384" y="7760"/>
                  </a:lnTo>
                  <a:lnTo>
                    <a:pt x="1060" y="11351"/>
                  </a:lnTo>
                  <a:lnTo>
                    <a:pt x="0" y="304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685"/>
            <p:cNvSpPr/>
            <p:nvPr/>
          </p:nvSpPr>
          <p:spPr>
            <a:xfrm>
              <a:off x="6794755" y="5212588"/>
              <a:ext cx="268945" cy="395732"/>
            </a:xfrm>
            <a:custGeom>
              <a:avLst/>
              <a:gdLst/>
              <a:ahLst/>
              <a:cxnLst/>
              <a:rect l="0" t="0" r="0" b="0"/>
              <a:pathLst>
                <a:path w="268945" h="395732">
                  <a:moveTo>
                    <a:pt x="147064" y="174751"/>
                  </a:moveTo>
                  <a:lnTo>
                    <a:pt x="140134" y="168668"/>
                  </a:lnTo>
                  <a:lnTo>
                    <a:pt x="113658" y="155190"/>
                  </a:lnTo>
                  <a:lnTo>
                    <a:pt x="88593" y="152326"/>
                  </a:lnTo>
                  <a:lnTo>
                    <a:pt x="69344" y="160111"/>
                  </a:lnTo>
                  <a:lnTo>
                    <a:pt x="31571" y="187727"/>
                  </a:lnTo>
                  <a:lnTo>
                    <a:pt x="13596" y="206819"/>
                  </a:lnTo>
                  <a:lnTo>
                    <a:pt x="1591" y="228562"/>
                  </a:lnTo>
                  <a:lnTo>
                    <a:pt x="0" y="243540"/>
                  </a:lnTo>
                  <a:lnTo>
                    <a:pt x="3678" y="279766"/>
                  </a:lnTo>
                  <a:lnTo>
                    <a:pt x="10242" y="288593"/>
                  </a:lnTo>
                  <a:lnTo>
                    <a:pt x="23457" y="298323"/>
                  </a:lnTo>
                  <a:lnTo>
                    <a:pt x="42142" y="302523"/>
                  </a:lnTo>
                  <a:lnTo>
                    <a:pt x="63765" y="303768"/>
                  </a:lnTo>
                  <a:lnTo>
                    <a:pt x="78716" y="299543"/>
                  </a:lnTo>
                  <a:lnTo>
                    <a:pt x="116615" y="278266"/>
                  </a:lnTo>
                  <a:lnTo>
                    <a:pt x="139454" y="261773"/>
                  </a:lnTo>
                  <a:lnTo>
                    <a:pt x="169926" y="226717"/>
                  </a:lnTo>
                  <a:lnTo>
                    <a:pt x="190527" y="194946"/>
                  </a:lnTo>
                  <a:lnTo>
                    <a:pt x="209614" y="158722"/>
                  </a:lnTo>
                  <a:lnTo>
                    <a:pt x="229098" y="123435"/>
                  </a:lnTo>
                  <a:lnTo>
                    <a:pt x="243337" y="91531"/>
                  </a:lnTo>
                  <a:lnTo>
                    <a:pt x="252918" y="60629"/>
                  </a:lnTo>
                  <a:lnTo>
                    <a:pt x="265490" y="22688"/>
                  </a:lnTo>
                  <a:lnTo>
                    <a:pt x="268944" y="0"/>
                  </a:lnTo>
                  <a:lnTo>
                    <a:pt x="264928" y="3687"/>
                  </a:lnTo>
                  <a:lnTo>
                    <a:pt x="262420" y="18233"/>
                  </a:lnTo>
                  <a:lnTo>
                    <a:pt x="260726" y="47596"/>
                  </a:lnTo>
                  <a:lnTo>
                    <a:pt x="255343" y="79597"/>
                  </a:lnTo>
                  <a:lnTo>
                    <a:pt x="248385" y="111750"/>
                  </a:lnTo>
                  <a:lnTo>
                    <a:pt x="240962" y="147711"/>
                  </a:lnTo>
                  <a:lnTo>
                    <a:pt x="235928" y="172612"/>
                  </a:lnTo>
                  <a:lnTo>
                    <a:pt x="235384" y="200047"/>
                  </a:lnTo>
                  <a:lnTo>
                    <a:pt x="237964" y="229174"/>
                  </a:lnTo>
                  <a:lnTo>
                    <a:pt x="241933" y="259053"/>
                  </a:lnTo>
                  <a:lnTo>
                    <a:pt x="244262" y="289265"/>
                  </a:lnTo>
                  <a:lnTo>
                    <a:pt x="246143" y="318780"/>
                  </a:lnTo>
                  <a:lnTo>
                    <a:pt x="249802" y="346009"/>
                  </a:lnTo>
                  <a:lnTo>
                    <a:pt x="258202" y="383276"/>
                  </a:lnTo>
                  <a:lnTo>
                    <a:pt x="261364" y="39573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686"/>
            <p:cNvSpPr/>
            <p:nvPr/>
          </p:nvSpPr>
          <p:spPr>
            <a:xfrm>
              <a:off x="3295374" y="4975860"/>
              <a:ext cx="1147086" cy="578670"/>
            </a:xfrm>
            <a:custGeom>
              <a:avLst/>
              <a:gdLst/>
              <a:ahLst/>
              <a:cxnLst/>
              <a:rect l="0" t="0" r="0" b="0"/>
              <a:pathLst>
                <a:path w="1147086" h="578670">
                  <a:moveTo>
                    <a:pt x="156485" y="0"/>
                  </a:moveTo>
                  <a:lnTo>
                    <a:pt x="155639" y="17403"/>
                  </a:lnTo>
                  <a:lnTo>
                    <a:pt x="149925" y="51220"/>
                  </a:lnTo>
                  <a:lnTo>
                    <a:pt x="145134" y="79617"/>
                  </a:lnTo>
                  <a:lnTo>
                    <a:pt x="142398" y="109479"/>
                  </a:lnTo>
                  <a:lnTo>
                    <a:pt x="141587" y="143822"/>
                  </a:lnTo>
                  <a:lnTo>
                    <a:pt x="133256" y="180808"/>
                  </a:lnTo>
                  <a:lnTo>
                    <a:pt x="124109" y="218578"/>
                  </a:lnTo>
                  <a:lnTo>
                    <a:pt x="116413" y="246159"/>
                  </a:lnTo>
                  <a:lnTo>
                    <a:pt x="107349" y="274504"/>
                  </a:lnTo>
                  <a:lnTo>
                    <a:pt x="97676" y="301213"/>
                  </a:lnTo>
                  <a:lnTo>
                    <a:pt x="87732" y="329452"/>
                  </a:lnTo>
                  <a:lnTo>
                    <a:pt x="77668" y="358090"/>
                  </a:lnTo>
                  <a:lnTo>
                    <a:pt x="67551" y="384929"/>
                  </a:lnTo>
                  <a:lnTo>
                    <a:pt x="57410" y="410968"/>
                  </a:lnTo>
                  <a:lnTo>
                    <a:pt x="42181" y="447170"/>
                  </a:lnTo>
                  <a:lnTo>
                    <a:pt x="29202" y="479345"/>
                  </a:lnTo>
                  <a:lnTo>
                    <a:pt x="17231" y="516514"/>
                  </a:lnTo>
                  <a:lnTo>
                    <a:pt x="4268" y="552322"/>
                  </a:lnTo>
                  <a:lnTo>
                    <a:pt x="498" y="558178"/>
                  </a:lnTo>
                  <a:lnTo>
                    <a:pt x="0" y="560926"/>
                  </a:lnTo>
                  <a:lnTo>
                    <a:pt x="515" y="563603"/>
                  </a:lnTo>
                  <a:lnTo>
                    <a:pt x="3028" y="571418"/>
                  </a:lnTo>
                  <a:lnTo>
                    <a:pt x="3380" y="573985"/>
                  </a:lnTo>
                  <a:lnTo>
                    <a:pt x="5309" y="575697"/>
                  </a:lnTo>
                  <a:lnTo>
                    <a:pt x="15266" y="578105"/>
                  </a:lnTo>
                  <a:lnTo>
                    <a:pt x="21190" y="578669"/>
                  </a:lnTo>
                  <a:lnTo>
                    <a:pt x="58258" y="568474"/>
                  </a:lnTo>
                  <a:lnTo>
                    <a:pt x="95000" y="558703"/>
                  </a:lnTo>
                  <a:lnTo>
                    <a:pt x="129895" y="550305"/>
                  </a:lnTo>
                  <a:lnTo>
                    <a:pt x="167892" y="538315"/>
                  </a:lnTo>
                  <a:lnTo>
                    <a:pt x="196269" y="531915"/>
                  </a:lnTo>
                  <a:lnTo>
                    <a:pt x="225814" y="523991"/>
                  </a:lnTo>
                  <a:lnTo>
                    <a:pt x="256725" y="515671"/>
                  </a:lnTo>
                  <a:lnTo>
                    <a:pt x="290218" y="509151"/>
                  </a:lnTo>
                  <a:lnTo>
                    <a:pt x="322603" y="501174"/>
                  </a:lnTo>
                  <a:lnTo>
                    <a:pt x="355622" y="491984"/>
                  </a:lnTo>
                  <a:lnTo>
                    <a:pt x="392875" y="482254"/>
                  </a:lnTo>
                  <a:lnTo>
                    <a:pt x="413138" y="478136"/>
                  </a:lnTo>
                  <a:lnTo>
                    <a:pt x="434267" y="474544"/>
                  </a:lnTo>
                  <a:lnTo>
                    <a:pt x="455974" y="471302"/>
                  </a:lnTo>
                  <a:lnTo>
                    <a:pt x="478064" y="468295"/>
                  </a:lnTo>
                  <a:lnTo>
                    <a:pt x="500411" y="465443"/>
                  </a:lnTo>
                  <a:lnTo>
                    <a:pt x="522929" y="462695"/>
                  </a:lnTo>
                  <a:lnTo>
                    <a:pt x="546408" y="460016"/>
                  </a:lnTo>
                  <a:lnTo>
                    <a:pt x="570527" y="457384"/>
                  </a:lnTo>
                  <a:lnTo>
                    <a:pt x="595073" y="454782"/>
                  </a:lnTo>
                  <a:lnTo>
                    <a:pt x="619904" y="452202"/>
                  </a:lnTo>
                  <a:lnTo>
                    <a:pt x="644925" y="449634"/>
                  </a:lnTo>
                  <a:lnTo>
                    <a:pt x="670071" y="447076"/>
                  </a:lnTo>
                  <a:lnTo>
                    <a:pt x="694456" y="444524"/>
                  </a:lnTo>
                  <a:lnTo>
                    <a:pt x="718333" y="441975"/>
                  </a:lnTo>
                  <a:lnTo>
                    <a:pt x="741871" y="439431"/>
                  </a:lnTo>
                  <a:lnTo>
                    <a:pt x="766029" y="437733"/>
                  </a:lnTo>
                  <a:lnTo>
                    <a:pt x="790601" y="436602"/>
                  </a:lnTo>
                  <a:lnTo>
                    <a:pt x="815449" y="435848"/>
                  </a:lnTo>
                  <a:lnTo>
                    <a:pt x="839634" y="435345"/>
                  </a:lnTo>
                  <a:lnTo>
                    <a:pt x="863378" y="435010"/>
                  </a:lnTo>
                  <a:lnTo>
                    <a:pt x="886827" y="434787"/>
                  </a:lnTo>
                  <a:lnTo>
                    <a:pt x="909233" y="433791"/>
                  </a:lnTo>
                  <a:lnTo>
                    <a:pt x="930944" y="432280"/>
                  </a:lnTo>
                  <a:lnTo>
                    <a:pt x="952191" y="430427"/>
                  </a:lnTo>
                  <a:lnTo>
                    <a:pt x="972283" y="429191"/>
                  </a:lnTo>
                  <a:lnTo>
                    <a:pt x="991604" y="428367"/>
                  </a:lnTo>
                  <a:lnTo>
                    <a:pt x="1028029" y="427452"/>
                  </a:lnTo>
                  <a:lnTo>
                    <a:pt x="1061152" y="427045"/>
                  </a:lnTo>
                  <a:lnTo>
                    <a:pt x="1095064" y="426864"/>
                  </a:lnTo>
                  <a:lnTo>
                    <a:pt x="1131672" y="426762"/>
                  </a:lnTo>
                  <a:lnTo>
                    <a:pt x="1147085" y="4267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131"/>
          <p:cNvGrpSpPr/>
          <p:nvPr/>
        </p:nvGrpSpPr>
        <p:grpSpPr>
          <a:xfrm>
            <a:off x="2586776" y="5417819"/>
            <a:ext cx="2549105" cy="1310506"/>
            <a:chOff x="2586776" y="5417819"/>
            <a:chExt cx="2549105" cy="1310506"/>
          </a:xfrm>
        </p:grpSpPr>
        <p:sp>
          <p:nvSpPr>
            <p:cNvPr id="112" name="SMARTInkShape-687"/>
            <p:cNvSpPr/>
            <p:nvPr/>
          </p:nvSpPr>
          <p:spPr>
            <a:xfrm>
              <a:off x="2766200" y="5433060"/>
              <a:ext cx="152260" cy="152401"/>
            </a:xfrm>
            <a:custGeom>
              <a:avLst/>
              <a:gdLst/>
              <a:ahLst/>
              <a:cxnLst/>
              <a:rect l="0" t="0" r="0" b="0"/>
              <a:pathLst>
                <a:path w="152260" h="152401">
                  <a:moveTo>
                    <a:pt x="60819" y="0"/>
                  </a:moveTo>
                  <a:lnTo>
                    <a:pt x="60819" y="10606"/>
                  </a:lnTo>
                  <a:lnTo>
                    <a:pt x="58562" y="15438"/>
                  </a:lnTo>
                  <a:lnTo>
                    <a:pt x="32007" y="51439"/>
                  </a:lnTo>
                  <a:lnTo>
                    <a:pt x="5252" y="84978"/>
                  </a:lnTo>
                  <a:lnTo>
                    <a:pt x="2256" y="93084"/>
                  </a:lnTo>
                  <a:lnTo>
                    <a:pt x="0" y="116490"/>
                  </a:lnTo>
                  <a:lnTo>
                    <a:pt x="2180" y="121764"/>
                  </a:lnTo>
                  <a:lnTo>
                    <a:pt x="3946" y="124356"/>
                  </a:lnTo>
                  <a:lnTo>
                    <a:pt x="8167" y="127236"/>
                  </a:lnTo>
                  <a:lnTo>
                    <a:pt x="12865" y="129362"/>
                  </a:lnTo>
                  <a:lnTo>
                    <a:pt x="17775" y="133129"/>
                  </a:lnTo>
                  <a:lnTo>
                    <a:pt x="55339" y="142160"/>
                  </a:lnTo>
                  <a:lnTo>
                    <a:pt x="91421" y="149786"/>
                  </a:lnTo>
                  <a:lnTo>
                    <a:pt x="129258" y="152246"/>
                  </a:lnTo>
                  <a:lnTo>
                    <a:pt x="152259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688"/>
            <p:cNvSpPr/>
            <p:nvPr/>
          </p:nvSpPr>
          <p:spPr>
            <a:xfrm>
              <a:off x="2872740" y="5417819"/>
              <a:ext cx="114301" cy="342901"/>
            </a:xfrm>
            <a:custGeom>
              <a:avLst/>
              <a:gdLst/>
              <a:ahLst/>
              <a:cxnLst/>
              <a:rect l="0" t="0" r="0" b="0"/>
              <a:pathLst>
                <a:path w="114301" h="342901">
                  <a:moveTo>
                    <a:pt x="114300" y="0"/>
                  </a:moveTo>
                  <a:lnTo>
                    <a:pt x="107739" y="6562"/>
                  </a:lnTo>
                  <a:lnTo>
                    <a:pt x="102727" y="28740"/>
                  </a:lnTo>
                  <a:lnTo>
                    <a:pt x="94547" y="50112"/>
                  </a:lnTo>
                  <a:lnTo>
                    <a:pt x="87538" y="85190"/>
                  </a:lnTo>
                  <a:lnTo>
                    <a:pt x="77301" y="114706"/>
                  </a:lnTo>
                  <a:lnTo>
                    <a:pt x="66648" y="144901"/>
                  </a:lnTo>
                  <a:lnTo>
                    <a:pt x="55025" y="175296"/>
                  </a:lnTo>
                  <a:lnTo>
                    <a:pt x="46219" y="205750"/>
                  </a:lnTo>
                  <a:lnTo>
                    <a:pt x="35990" y="236223"/>
                  </a:lnTo>
                  <a:lnTo>
                    <a:pt x="21408" y="272816"/>
                  </a:lnTo>
                  <a:lnTo>
                    <a:pt x="5175" y="309302"/>
                  </a:lnTo>
                  <a:lnTo>
                    <a:pt x="1533" y="320904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689"/>
            <p:cNvSpPr/>
            <p:nvPr/>
          </p:nvSpPr>
          <p:spPr>
            <a:xfrm>
              <a:off x="3189981" y="5722619"/>
              <a:ext cx="153536" cy="132587"/>
            </a:xfrm>
            <a:custGeom>
              <a:avLst/>
              <a:gdLst/>
              <a:ahLst/>
              <a:cxnLst/>
              <a:rect l="0" t="0" r="0" b="0"/>
              <a:pathLst>
                <a:path w="153536" h="132587">
                  <a:moveTo>
                    <a:pt x="117099" y="60961"/>
                  </a:moveTo>
                  <a:lnTo>
                    <a:pt x="121144" y="60961"/>
                  </a:lnTo>
                  <a:lnTo>
                    <a:pt x="122335" y="60114"/>
                  </a:lnTo>
                  <a:lnTo>
                    <a:pt x="123129" y="58703"/>
                  </a:lnTo>
                  <a:lnTo>
                    <a:pt x="123659" y="56915"/>
                  </a:lnTo>
                  <a:lnTo>
                    <a:pt x="130610" y="45523"/>
                  </a:lnTo>
                  <a:lnTo>
                    <a:pt x="132237" y="23884"/>
                  </a:lnTo>
                  <a:lnTo>
                    <a:pt x="130036" y="16824"/>
                  </a:lnTo>
                  <a:lnTo>
                    <a:pt x="121724" y="5393"/>
                  </a:lnTo>
                  <a:lnTo>
                    <a:pt x="112380" y="2397"/>
                  </a:lnTo>
                  <a:lnTo>
                    <a:pt x="89731" y="474"/>
                  </a:lnTo>
                  <a:lnTo>
                    <a:pt x="70043" y="4186"/>
                  </a:lnTo>
                  <a:lnTo>
                    <a:pt x="33103" y="23746"/>
                  </a:lnTo>
                  <a:lnTo>
                    <a:pt x="19654" y="33414"/>
                  </a:lnTo>
                  <a:lnTo>
                    <a:pt x="4121" y="53418"/>
                  </a:lnTo>
                  <a:lnTo>
                    <a:pt x="1140" y="58473"/>
                  </a:lnTo>
                  <a:lnTo>
                    <a:pt x="0" y="63535"/>
                  </a:lnTo>
                  <a:lnTo>
                    <a:pt x="990" y="73676"/>
                  </a:lnTo>
                  <a:lnTo>
                    <a:pt x="6308" y="88906"/>
                  </a:lnTo>
                  <a:lnTo>
                    <a:pt x="17291" y="104142"/>
                  </a:lnTo>
                  <a:lnTo>
                    <a:pt x="31270" y="115336"/>
                  </a:lnTo>
                  <a:lnTo>
                    <a:pt x="67826" y="131949"/>
                  </a:lnTo>
                  <a:lnTo>
                    <a:pt x="78548" y="132586"/>
                  </a:lnTo>
                  <a:lnTo>
                    <a:pt x="108730" y="123858"/>
                  </a:lnTo>
                  <a:lnTo>
                    <a:pt x="121298" y="115816"/>
                  </a:lnTo>
                  <a:lnTo>
                    <a:pt x="138029" y="98357"/>
                  </a:lnTo>
                  <a:lnTo>
                    <a:pt x="143334" y="88587"/>
                  </a:lnTo>
                  <a:lnTo>
                    <a:pt x="153361" y="53322"/>
                  </a:lnTo>
                  <a:lnTo>
                    <a:pt x="153535" y="43172"/>
                  </a:lnTo>
                  <a:lnTo>
                    <a:pt x="147366" y="18783"/>
                  </a:lnTo>
                  <a:lnTo>
                    <a:pt x="139874" y="7865"/>
                  </a:lnTo>
                  <a:lnTo>
                    <a:pt x="132338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690"/>
            <p:cNvSpPr/>
            <p:nvPr/>
          </p:nvSpPr>
          <p:spPr>
            <a:xfrm>
              <a:off x="3421512" y="5768506"/>
              <a:ext cx="129408" cy="142948"/>
            </a:xfrm>
            <a:custGeom>
              <a:avLst/>
              <a:gdLst/>
              <a:ahLst/>
              <a:cxnLst/>
              <a:rect l="0" t="0" r="0" b="0"/>
              <a:pathLst>
                <a:path w="129408" h="142948">
                  <a:moveTo>
                    <a:pt x="45588" y="7454"/>
                  </a:moveTo>
                  <a:lnTo>
                    <a:pt x="45588" y="43498"/>
                  </a:lnTo>
                  <a:lnTo>
                    <a:pt x="37298" y="74508"/>
                  </a:lnTo>
                  <a:lnTo>
                    <a:pt x="22669" y="112411"/>
                  </a:lnTo>
                  <a:lnTo>
                    <a:pt x="12556" y="130068"/>
                  </a:lnTo>
                  <a:lnTo>
                    <a:pt x="1372" y="142947"/>
                  </a:lnTo>
                  <a:lnTo>
                    <a:pt x="870" y="142655"/>
                  </a:lnTo>
                  <a:lnTo>
                    <a:pt x="313" y="140074"/>
                  </a:lnTo>
                  <a:lnTo>
                    <a:pt x="0" y="133861"/>
                  </a:lnTo>
                  <a:lnTo>
                    <a:pt x="12872" y="98404"/>
                  </a:lnTo>
                  <a:lnTo>
                    <a:pt x="25308" y="67178"/>
                  </a:lnTo>
                  <a:lnTo>
                    <a:pt x="47072" y="30676"/>
                  </a:lnTo>
                  <a:lnTo>
                    <a:pt x="69836" y="6227"/>
                  </a:lnTo>
                  <a:lnTo>
                    <a:pt x="75556" y="2675"/>
                  </a:lnTo>
                  <a:lnTo>
                    <a:pt x="83536" y="675"/>
                  </a:lnTo>
                  <a:lnTo>
                    <a:pt x="97863" y="0"/>
                  </a:lnTo>
                  <a:lnTo>
                    <a:pt x="104946" y="2165"/>
                  </a:lnTo>
                  <a:lnTo>
                    <a:pt x="129407" y="15074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691"/>
            <p:cNvSpPr/>
            <p:nvPr/>
          </p:nvSpPr>
          <p:spPr>
            <a:xfrm>
              <a:off x="3521116" y="5806532"/>
              <a:ext cx="180652" cy="348325"/>
            </a:xfrm>
            <a:custGeom>
              <a:avLst/>
              <a:gdLst/>
              <a:ahLst/>
              <a:cxnLst/>
              <a:rect l="0" t="0" r="0" b="0"/>
              <a:pathLst>
                <a:path w="180652" h="348325">
                  <a:moveTo>
                    <a:pt x="159343" y="7528"/>
                  </a:moveTo>
                  <a:lnTo>
                    <a:pt x="152783" y="7528"/>
                  </a:lnTo>
                  <a:lnTo>
                    <a:pt x="152430" y="6681"/>
                  </a:lnTo>
                  <a:lnTo>
                    <a:pt x="152038" y="3483"/>
                  </a:lnTo>
                  <a:lnTo>
                    <a:pt x="151086" y="2291"/>
                  </a:lnTo>
                  <a:lnTo>
                    <a:pt x="147771" y="967"/>
                  </a:lnTo>
                  <a:lnTo>
                    <a:pt x="127259" y="0"/>
                  </a:lnTo>
                  <a:lnTo>
                    <a:pt x="99426" y="8209"/>
                  </a:lnTo>
                  <a:lnTo>
                    <a:pt x="93999" y="10522"/>
                  </a:lnTo>
                  <a:lnTo>
                    <a:pt x="85711" y="17607"/>
                  </a:lnTo>
                  <a:lnTo>
                    <a:pt x="71768" y="31117"/>
                  </a:lnTo>
                  <a:lnTo>
                    <a:pt x="61155" y="40872"/>
                  </a:lnTo>
                  <a:lnTo>
                    <a:pt x="56438" y="50851"/>
                  </a:lnTo>
                  <a:lnTo>
                    <a:pt x="53782" y="65990"/>
                  </a:lnTo>
                  <a:lnTo>
                    <a:pt x="55418" y="73869"/>
                  </a:lnTo>
                  <a:lnTo>
                    <a:pt x="63368" y="89870"/>
                  </a:lnTo>
                  <a:lnTo>
                    <a:pt x="66573" y="92903"/>
                  </a:lnTo>
                  <a:lnTo>
                    <a:pt x="88396" y="103672"/>
                  </a:lnTo>
                  <a:lnTo>
                    <a:pt x="111440" y="106203"/>
                  </a:lnTo>
                  <a:lnTo>
                    <a:pt x="126429" y="102429"/>
                  </a:lnTo>
                  <a:lnTo>
                    <a:pt x="134273" y="95990"/>
                  </a:lnTo>
                  <a:lnTo>
                    <a:pt x="161846" y="59467"/>
                  </a:lnTo>
                  <a:lnTo>
                    <a:pt x="174451" y="38242"/>
                  </a:lnTo>
                  <a:lnTo>
                    <a:pt x="174580" y="70577"/>
                  </a:lnTo>
                  <a:lnTo>
                    <a:pt x="174583" y="100227"/>
                  </a:lnTo>
                  <a:lnTo>
                    <a:pt x="174583" y="128880"/>
                  </a:lnTo>
                  <a:lnTo>
                    <a:pt x="175430" y="163805"/>
                  </a:lnTo>
                  <a:lnTo>
                    <a:pt x="179820" y="200117"/>
                  </a:lnTo>
                  <a:lnTo>
                    <a:pt x="180651" y="233548"/>
                  </a:lnTo>
                  <a:lnTo>
                    <a:pt x="176757" y="268195"/>
                  </a:lnTo>
                  <a:lnTo>
                    <a:pt x="173534" y="295300"/>
                  </a:lnTo>
                  <a:lnTo>
                    <a:pt x="157502" y="330907"/>
                  </a:lnTo>
                  <a:lnTo>
                    <a:pt x="149776" y="339777"/>
                  </a:lnTo>
                  <a:lnTo>
                    <a:pt x="140698" y="345694"/>
                  </a:lnTo>
                  <a:lnTo>
                    <a:pt x="131019" y="348324"/>
                  </a:lnTo>
                  <a:lnTo>
                    <a:pt x="121072" y="347235"/>
                  </a:lnTo>
                  <a:lnTo>
                    <a:pt x="86233" y="332650"/>
                  </a:lnTo>
                  <a:lnTo>
                    <a:pt x="57319" y="314366"/>
                  </a:lnTo>
                  <a:lnTo>
                    <a:pt x="20864" y="277783"/>
                  </a:lnTo>
                  <a:lnTo>
                    <a:pt x="7023" y="257783"/>
                  </a:lnTo>
                  <a:lnTo>
                    <a:pt x="1605" y="239816"/>
                  </a:lnTo>
                  <a:lnTo>
                    <a:pt x="0" y="223768"/>
                  </a:lnTo>
                  <a:lnTo>
                    <a:pt x="1882" y="215677"/>
                  </a:lnTo>
                  <a:lnTo>
                    <a:pt x="5443" y="206362"/>
                  </a:lnTo>
                  <a:lnTo>
                    <a:pt x="6943" y="19802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692"/>
            <p:cNvSpPr/>
            <p:nvPr/>
          </p:nvSpPr>
          <p:spPr>
            <a:xfrm>
              <a:off x="3788683" y="5860358"/>
              <a:ext cx="385877" cy="151823"/>
            </a:xfrm>
            <a:custGeom>
              <a:avLst/>
              <a:gdLst/>
              <a:ahLst/>
              <a:cxnLst/>
              <a:rect l="0" t="0" r="0" b="0"/>
              <a:pathLst>
                <a:path w="385877" h="151823">
                  <a:moveTo>
                    <a:pt x="82276" y="37522"/>
                  </a:moveTo>
                  <a:lnTo>
                    <a:pt x="82276" y="19609"/>
                  </a:lnTo>
                  <a:lnTo>
                    <a:pt x="80019" y="14603"/>
                  </a:lnTo>
                  <a:lnTo>
                    <a:pt x="78231" y="12082"/>
                  </a:lnTo>
                  <a:lnTo>
                    <a:pt x="73988" y="9282"/>
                  </a:lnTo>
                  <a:lnTo>
                    <a:pt x="71671" y="8535"/>
                  </a:lnTo>
                  <a:lnTo>
                    <a:pt x="64581" y="9963"/>
                  </a:lnTo>
                  <a:lnTo>
                    <a:pt x="31333" y="24992"/>
                  </a:lnTo>
                  <a:lnTo>
                    <a:pt x="23511" y="32235"/>
                  </a:lnTo>
                  <a:lnTo>
                    <a:pt x="3665" y="65598"/>
                  </a:lnTo>
                  <a:lnTo>
                    <a:pt x="0" y="76697"/>
                  </a:lnTo>
                  <a:lnTo>
                    <a:pt x="332" y="79725"/>
                  </a:lnTo>
                  <a:lnTo>
                    <a:pt x="2959" y="85347"/>
                  </a:lnTo>
                  <a:lnTo>
                    <a:pt x="9198" y="93273"/>
                  </a:lnTo>
                  <a:lnTo>
                    <a:pt x="13955" y="96166"/>
                  </a:lnTo>
                  <a:lnTo>
                    <a:pt x="16409" y="96938"/>
                  </a:lnTo>
                  <a:lnTo>
                    <a:pt x="23651" y="95538"/>
                  </a:lnTo>
                  <a:lnTo>
                    <a:pt x="37248" y="92247"/>
                  </a:lnTo>
                  <a:lnTo>
                    <a:pt x="46177" y="90631"/>
                  </a:lnTo>
                  <a:lnTo>
                    <a:pt x="52968" y="87090"/>
                  </a:lnTo>
                  <a:lnTo>
                    <a:pt x="76017" y="66413"/>
                  </a:lnTo>
                  <a:lnTo>
                    <a:pt x="100026" y="28760"/>
                  </a:lnTo>
                  <a:lnTo>
                    <a:pt x="112310" y="15144"/>
                  </a:lnTo>
                  <a:lnTo>
                    <a:pt x="112754" y="51237"/>
                  </a:lnTo>
                  <a:lnTo>
                    <a:pt x="113602" y="68961"/>
                  </a:lnTo>
                  <a:lnTo>
                    <a:pt x="123362" y="95733"/>
                  </a:lnTo>
                  <a:lnTo>
                    <a:pt x="130669" y="107075"/>
                  </a:lnTo>
                  <a:lnTo>
                    <a:pt x="142241" y="115798"/>
                  </a:lnTo>
                  <a:lnTo>
                    <a:pt x="156394" y="119699"/>
                  </a:lnTo>
                  <a:lnTo>
                    <a:pt x="166300" y="118354"/>
                  </a:lnTo>
                  <a:lnTo>
                    <a:pt x="190677" y="108248"/>
                  </a:lnTo>
                  <a:lnTo>
                    <a:pt x="214218" y="92520"/>
                  </a:lnTo>
                  <a:lnTo>
                    <a:pt x="241157" y="55168"/>
                  </a:lnTo>
                  <a:lnTo>
                    <a:pt x="255708" y="39461"/>
                  </a:lnTo>
                  <a:lnTo>
                    <a:pt x="256724" y="36126"/>
                  </a:lnTo>
                  <a:lnTo>
                    <a:pt x="256995" y="34051"/>
                  </a:lnTo>
                  <a:lnTo>
                    <a:pt x="258022" y="32668"/>
                  </a:lnTo>
                  <a:lnTo>
                    <a:pt x="261421" y="31131"/>
                  </a:lnTo>
                  <a:lnTo>
                    <a:pt x="262666" y="31568"/>
                  </a:lnTo>
                  <a:lnTo>
                    <a:pt x="263496" y="32706"/>
                  </a:lnTo>
                  <a:lnTo>
                    <a:pt x="264050" y="34311"/>
                  </a:lnTo>
                  <a:lnTo>
                    <a:pt x="263572" y="35381"/>
                  </a:lnTo>
                  <a:lnTo>
                    <a:pt x="262407" y="36094"/>
                  </a:lnTo>
                  <a:lnTo>
                    <a:pt x="260784" y="36570"/>
                  </a:lnTo>
                  <a:lnTo>
                    <a:pt x="259701" y="38581"/>
                  </a:lnTo>
                  <a:lnTo>
                    <a:pt x="249374" y="70618"/>
                  </a:lnTo>
                  <a:lnTo>
                    <a:pt x="236886" y="105662"/>
                  </a:lnTo>
                  <a:lnTo>
                    <a:pt x="234812" y="115220"/>
                  </a:lnTo>
                  <a:lnTo>
                    <a:pt x="228839" y="128254"/>
                  </a:lnTo>
                  <a:lnTo>
                    <a:pt x="227161" y="136094"/>
                  </a:lnTo>
                  <a:lnTo>
                    <a:pt x="227087" y="132392"/>
                  </a:lnTo>
                  <a:lnTo>
                    <a:pt x="229328" y="128228"/>
                  </a:lnTo>
                  <a:lnTo>
                    <a:pt x="231111" y="125933"/>
                  </a:lnTo>
                  <a:lnTo>
                    <a:pt x="233092" y="118866"/>
                  </a:lnTo>
                  <a:lnTo>
                    <a:pt x="233620" y="114612"/>
                  </a:lnTo>
                  <a:lnTo>
                    <a:pt x="238723" y="105368"/>
                  </a:lnTo>
                  <a:lnTo>
                    <a:pt x="248858" y="88387"/>
                  </a:lnTo>
                  <a:lnTo>
                    <a:pt x="259481" y="69525"/>
                  </a:lnTo>
                  <a:lnTo>
                    <a:pt x="275611" y="53213"/>
                  </a:lnTo>
                  <a:lnTo>
                    <a:pt x="310456" y="22321"/>
                  </a:lnTo>
                  <a:lnTo>
                    <a:pt x="331113" y="6015"/>
                  </a:lnTo>
                  <a:lnTo>
                    <a:pt x="342367" y="1375"/>
                  </a:lnTo>
                  <a:lnTo>
                    <a:pt x="355109" y="0"/>
                  </a:lnTo>
                  <a:lnTo>
                    <a:pt x="362427" y="1936"/>
                  </a:lnTo>
                  <a:lnTo>
                    <a:pt x="374023" y="10079"/>
                  </a:lnTo>
                  <a:lnTo>
                    <a:pt x="377042" y="17140"/>
                  </a:lnTo>
                  <a:lnTo>
                    <a:pt x="385876" y="50367"/>
                  </a:lnTo>
                  <a:lnTo>
                    <a:pt x="381603" y="86280"/>
                  </a:lnTo>
                  <a:lnTo>
                    <a:pt x="377623" y="112315"/>
                  </a:lnTo>
                  <a:lnTo>
                    <a:pt x="372599" y="132853"/>
                  </a:lnTo>
                  <a:lnTo>
                    <a:pt x="371866" y="147755"/>
                  </a:lnTo>
                  <a:lnTo>
                    <a:pt x="372703" y="149110"/>
                  </a:lnTo>
                  <a:lnTo>
                    <a:pt x="374107" y="150014"/>
                  </a:lnTo>
                  <a:lnTo>
                    <a:pt x="379457" y="151822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693"/>
            <p:cNvSpPr/>
            <p:nvPr/>
          </p:nvSpPr>
          <p:spPr>
            <a:xfrm>
              <a:off x="4259580" y="5913119"/>
              <a:ext cx="53340" cy="99062"/>
            </a:xfrm>
            <a:custGeom>
              <a:avLst/>
              <a:gdLst/>
              <a:ahLst/>
              <a:cxnLst/>
              <a:rect l="0" t="0" r="0" b="0"/>
              <a:pathLst>
                <a:path w="53340" h="99062">
                  <a:moveTo>
                    <a:pt x="53339" y="0"/>
                  </a:moveTo>
                  <a:lnTo>
                    <a:pt x="37901" y="17696"/>
                  </a:lnTo>
                  <a:lnTo>
                    <a:pt x="22842" y="51968"/>
                  </a:lnTo>
                  <a:lnTo>
                    <a:pt x="5079" y="88820"/>
                  </a:lnTo>
                  <a:lnTo>
                    <a:pt x="0" y="9906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694"/>
            <p:cNvSpPr/>
            <p:nvPr/>
          </p:nvSpPr>
          <p:spPr>
            <a:xfrm>
              <a:off x="4358640" y="5844539"/>
              <a:ext cx="7620" cy="30481"/>
            </a:xfrm>
            <a:custGeom>
              <a:avLst/>
              <a:gdLst/>
              <a:ahLst/>
              <a:cxnLst/>
              <a:rect l="0" t="0" r="0" b="0"/>
              <a:pathLst>
                <a:path w="7620" h="30481">
                  <a:moveTo>
                    <a:pt x="7619" y="0"/>
                  </a:moveTo>
                  <a:lnTo>
                    <a:pt x="7619" y="4045"/>
                  </a:lnTo>
                  <a:lnTo>
                    <a:pt x="5362" y="8289"/>
                  </a:lnTo>
                  <a:lnTo>
                    <a:pt x="2383" y="12998"/>
                  </a:lnTo>
                  <a:lnTo>
                    <a:pt x="471" y="22919"/>
                  </a:lnTo>
                  <a:lnTo>
                    <a:pt x="0" y="3048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695"/>
            <p:cNvSpPr/>
            <p:nvPr/>
          </p:nvSpPr>
          <p:spPr>
            <a:xfrm>
              <a:off x="4390036" y="5914272"/>
              <a:ext cx="136245" cy="204589"/>
            </a:xfrm>
            <a:custGeom>
              <a:avLst/>
              <a:gdLst/>
              <a:ahLst/>
              <a:cxnLst/>
              <a:rect l="0" t="0" r="0" b="0"/>
              <a:pathLst>
                <a:path w="136245" h="204589">
                  <a:moveTo>
                    <a:pt x="105764" y="14088"/>
                  </a:moveTo>
                  <a:lnTo>
                    <a:pt x="101718" y="10043"/>
                  </a:lnTo>
                  <a:lnTo>
                    <a:pt x="97474" y="8056"/>
                  </a:lnTo>
                  <a:lnTo>
                    <a:pt x="73764" y="0"/>
                  </a:lnTo>
                  <a:lnTo>
                    <a:pt x="42942" y="9555"/>
                  </a:lnTo>
                  <a:lnTo>
                    <a:pt x="25437" y="20834"/>
                  </a:lnTo>
                  <a:lnTo>
                    <a:pt x="9526" y="38947"/>
                  </a:lnTo>
                  <a:lnTo>
                    <a:pt x="3724" y="53076"/>
                  </a:lnTo>
                  <a:lnTo>
                    <a:pt x="0" y="86888"/>
                  </a:lnTo>
                  <a:lnTo>
                    <a:pt x="3400" y="112140"/>
                  </a:lnTo>
                  <a:lnTo>
                    <a:pt x="13815" y="135709"/>
                  </a:lnTo>
                  <a:lnTo>
                    <a:pt x="31671" y="154734"/>
                  </a:lnTo>
                  <a:lnTo>
                    <a:pt x="67941" y="181517"/>
                  </a:lnTo>
                  <a:lnTo>
                    <a:pt x="98198" y="197961"/>
                  </a:lnTo>
                  <a:lnTo>
                    <a:pt x="125704" y="203715"/>
                  </a:lnTo>
                  <a:lnTo>
                    <a:pt x="136244" y="20458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696"/>
            <p:cNvSpPr/>
            <p:nvPr/>
          </p:nvSpPr>
          <p:spPr>
            <a:xfrm>
              <a:off x="2586776" y="5875219"/>
              <a:ext cx="277783" cy="205542"/>
            </a:xfrm>
            <a:custGeom>
              <a:avLst/>
              <a:gdLst/>
              <a:ahLst/>
              <a:cxnLst/>
              <a:rect l="0" t="0" r="0" b="0"/>
              <a:pathLst>
                <a:path w="277783" h="205542">
                  <a:moveTo>
                    <a:pt x="80224" y="15041"/>
                  </a:moveTo>
                  <a:lnTo>
                    <a:pt x="86784" y="15041"/>
                  </a:lnTo>
                  <a:lnTo>
                    <a:pt x="87137" y="14194"/>
                  </a:lnTo>
                  <a:lnTo>
                    <a:pt x="87529" y="10996"/>
                  </a:lnTo>
                  <a:lnTo>
                    <a:pt x="88481" y="9804"/>
                  </a:lnTo>
                  <a:lnTo>
                    <a:pt x="95142" y="7513"/>
                  </a:lnTo>
                  <a:lnTo>
                    <a:pt x="95435" y="18035"/>
                  </a:lnTo>
                  <a:lnTo>
                    <a:pt x="86854" y="48385"/>
                  </a:lnTo>
                  <a:lnTo>
                    <a:pt x="63039" y="83639"/>
                  </a:lnTo>
                  <a:lnTo>
                    <a:pt x="49168" y="96608"/>
                  </a:lnTo>
                  <a:lnTo>
                    <a:pt x="29505" y="110417"/>
                  </a:lnTo>
                  <a:lnTo>
                    <a:pt x="5879" y="113957"/>
                  </a:lnTo>
                  <a:lnTo>
                    <a:pt x="528" y="114058"/>
                  </a:lnTo>
                  <a:lnTo>
                    <a:pt x="0" y="113225"/>
                  </a:lnTo>
                  <a:lnTo>
                    <a:pt x="494" y="111824"/>
                  </a:lnTo>
                  <a:lnTo>
                    <a:pt x="25920" y="74010"/>
                  </a:lnTo>
                  <a:lnTo>
                    <a:pt x="45822" y="51211"/>
                  </a:lnTo>
                  <a:lnTo>
                    <a:pt x="80710" y="21236"/>
                  </a:lnTo>
                  <a:lnTo>
                    <a:pt x="103228" y="7469"/>
                  </a:lnTo>
                  <a:lnTo>
                    <a:pt x="121941" y="2072"/>
                  </a:lnTo>
                  <a:lnTo>
                    <a:pt x="153755" y="0"/>
                  </a:lnTo>
                  <a:lnTo>
                    <a:pt x="161729" y="2147"/>
                  </a:lnTo>
                  <a:lnTo>
                    <a:pt x="173746" y="10424"/>
                  </a:lnTo>
                  <a:lnTo>
                    <a:pt x="176823" y="17505"/>
                  </a:lnTo>
                  <a:lnTo>
                    <a:pt x="178797" y="35847"/>
                  </a:lnTo>
                  <a:lnTo>
                    <a:pt x="175094" y="50744"/>
                  </a:lnTo>
                  <a:lnTo>
                    <a:pt x="158867" y="86169"/>
                  </a:lnTo>
                  <a:lnTo>
                    <a:pt x="150468" y="100556"/>
                  </a:lnTo>
                  <a:lnTo>
                    <a:pt x="127761" y="120083"/>
                  </a:lnTo>
                  <a:lnTo>
                    <a:pt x="124494" y="120993"/>
                  </a:lnTo>
                  <a:lnTo>
                    <a:pt x="121912" y="121397"/>
                  </a:lnTo>
                  <a:lnTo>
                    <a:pt x="123588" y="121576"/>
                  </a:lnTo>
                  <a:lnTo>
                    <a:pt x="124373" y="120778"/>
                  </a:lnTo>
                  <a:lnTo>
                    <a:pt x="125246" y="117633"/>
                  </a:lnTo>
                  <a:lnTo>
                    <a:pt x="126652" y="107868"/>
                  </a:lnTo>
                  <a:lnTo>
                    <a:pt x="129927" y="99759"/>
                  </a:lnTo>
                  <a:lnTo>
                    <a:pt x="136463" y="92769"/>
                  </a:lnTo>
                  <a:lnTo>
                    <a:pt x="173338" y="62944"/>
                  </a:lnTo>
                  <a:lnTo>
                    <a:pt x="203953" y="40111"/>
                  </a:lnTo>
                  <a:lnTo>
                    <a:pt x="218188" y="34650"/>
                  </a:lnTo>
                  <a:lnTo>
                    <a:pt x="247499" y="30856"/>
                  </a:lnTo>
                  <a:lnTo>
                    <a:pt x="261208" y="34496"/>
                  </a:lnTo>
                  <a:lnTo>
                    <a:pt x="268752" y="40903"/>
                  </a:lnTo>
                  <a:lnTo>
                    <a:pt x="274081" y="48548"/>
                  </a:lnTo>
                  <a:lnTo>
                    <a:pt x="276449" y="54769"/>
                  </a:lnTo>
                  <a:lnTo>
                    <a:pt x="277782" y="71121"/>
                  </a:lnTo>
                  <a:lnTo>
                    <a:pt x="267688" y="107780"/>
                  </a:lnTo>
                  <a:lnTo>
                    <a:pt x="248855" y="145754"/>
                  </a:lnTo>
                  <a:lnTo>
                    <a:pt x="236708" y="163972"/>
                  </a:lnTo>
                  <a:lnTo>
                    <a:pt x="233161" y="183928"/>
                  </a:lnTo>
                  <a:lnTo>
                    <a:pt x="232783" y="192457"/>
                  </a:lnTo>
                  <a:lnTo>
                    <a:pt x="234952" y="197750"/>
                  </a:lnTo>
                  <a:lnTo>
                    <a:pt x="240243" y="20554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697"/>
            <p:cNvSpPr/>
            <p:nvPr/>
          </p:nvSpPr>
          <p:spPr>
            <a:xfrm>
              <a:off x="2870447" y="5966894"/>
              <a:ext cx="162313" cy="197687"/>
            </a:xfrm>
            <a:custGeom>
              <a:avLst/>
              <a:gdLst/>
              <a:ahLst/>
              <a:cxnLst/>
              <a:rect l="0" t="0" r="0" b="0"/>
              <a:pathLst>
                <a:path w="162313" h="197687">
                  <a:moveTo>
                    <a:pt x="116593" y="22425"/>
                  </a:moveTo>
                  <a:lnTo>
                    <a:pt x="120638" y="22425"/>
                  </a:lnTo>
                  <a:lnTo>
                    <a:pt x="121829" y="21579"/>
                  </a:lnTo>
                  <a:lnTo>
                    <a:pt x="122624" y="20168"/>
                  </a:lnTo>
                  <a:lnTo>
                    <a:pt x="123153" y="18380"/>
                  </a:lnTo>
                  <a:lnTo>
                    <a:pt x="130105" y="6987"/>
                  </a:lnTo>
                  <a:lnTo>
                    <a:pt x="130680" y="4514"/>
                  </a:lnTo>
                  <a:lnTo>
                    <a:pt x="130218" y="2864"/>
                  </a:lnTo>
                  <a:lnTo>
                    <a:pt x="129063" y="1764"/>
                  </a:lnTo>
                  <a:lnTo>
                    <a:pt x="127446" y="1031"/>
                  </a:lnTo>
                  <a:lnTo>
                    <a:pt x="117080" y="0"/>
                  </a:lnTo>
                  <a:lnTo>
                    <a:pt x="84427" y="10209"/>
                  </a:lnTo>
                  <a:lnTo>
                    <a:pt x="61383" y="26065"/>
                  </a:lnTo>
                  <a:lnTo>
                    <a:pt x="25054" y="54695"/>
                  </a:lnTo>
                  <a:lnTo>
                    <a:pt x="8943" y="65478"/>
                  </a:lnTo>
                  <a:lnTo>
                    <a:pt x="1579" y="74297"/>
                  </a:lnTo>
                  <a:lnTo>
                    <a:pt x="124" y="78173"/>
                  </a:lnTo>
                  <a:lnTo>
                    <a:pt x="0" y="81605"/>
                  </a:lnTo>
                  <a:lnTo>
                    <a:pt x="2121" y="87674"/>
                  </a:lnTo>
                  <a:lnTo>
                    <a:pt x="12764" y="101061"/>
                  </a:lnTo>
                  <a:lnTo>
                    <a:pt x="22187" y="103941"/>
                  </a:lnTo>
                  <a:lnTo>
                    <a:pt x="44887" y="105791"/>
                  </a:lnTo>
                  <a:lnTo>
                    <a:pt x="79084" y="100155"/>
                  </a:lnTo>
                  <a:lnTo>
                    <a:pt x="86507" y="99645"/>
                  </a:lnTo>
                  <a:lnTo>
                    <a:pt x="99270" y="94563"/>
                  </a:lnTo>
                  <a:lnTo>
                    <a:pt x="136791" y="73434"/>
                  </a:lnTo>
                  <a:lnTo>
                    <a:pt x="154111" y="60977"/>
                  </a:lnTo>
                  <a:lnTo>
                    <a:pt x="154641" y="67126"/>
                  </a:lnTo>
                  <a:lnTo>
                    <a:pt x="141510" y="98983"/>
                  </a:lnTo>
                  <a:lnTo>
                    <a:pt x="137804" y="113972"/>
                  </a:lnTo>
                  <a:lnTo>
                    <a:pt x="135814" y="119016"/>
                  </a:lnTo>
                  <a:lnTo>
                    <a:pt x="135859" y="129137"/>
                  </a:lnTo>
                  <a:lnTo>
                    <a:pt x="141395" y="165620"/>
                  </a:lnTo>
                  <a:lnTo>
                    <a:pt x="147648" y="179718"/>
                  </a:lnTo>
                  <a:lnTo>
                    <a:pt x="162312" y="19768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698"/>
            <p:cNvSpPr/>
            <p:nvPr/>
          </p:nvSpPr>
          <p:spPr>
            <a:xfrm>
              <a:off x="3101796" y="6050621"/>
              <a:ext cx="106224" cy="129199"/>
            </a:xfrm>
            <a:custGeom>
              <a:avLst/>
              <a:gdLst/>
              <a:ahLst/>
              <a:cxnLst/>
              <a:rect l="0" t="0" r="0" b="0"/>
              <a:pathLst>
                <a:path w="106224" h="129199">
                  <a:moveTo>
                    <a:pt x="106223" y="14898"/>
                  </a:moveTo>
                  <a:lnTo>
                    <a:pt x="102178" y="14898"/>
                  </a:lnTo>
                  <a:lnTo>
                    <a:pt x="100987" y="14052"/>
                  </a:lnTo>
                  <a:lnTo>
                    <a:pt x="100192" y="12641"/>
                  </a:lnTo>
                  <a:lnTo>
                    <a:pt x="99663" y="10853"/>
                  </a:lnTo>
                  <a:lnTo>
                    <a:pt x="98463" y="9661"/>
                  </a:lnTo>
                  <a:lnTo>
                    <a:pt x="90454" y="5491"/>
                  </a:lnTo>
                  <a:lnTo>
                    <a:pt x="85668" y="2251"/>
                  </a:lnTo>
                  <a:lnTo>
                    <a:pt x="77367" y="427"/>
                  </a:lnTo>
                  <a:lnTo>
                    <a:pt x="69127" y="0"/>
                  </a:lnTo>
                  <a:lnTo>
                    <a:pt x="62079" y="2068"/>
                  </a:lnTo>
                  <a:lnTo>
                    <a:pt x="28094" y="20920"/>
                  </a:lnTo>
                  <a:lnTo>
                    <a:pt x="15406" y="38446"/>
                  </a:lnTo>
                  <a:lnTo>
                    <a:pt x="3012" y="58012"/>
                  </a:lnTo>
                  <a:lnTo>
                    <a:pt x="0" y="81264"/>
                  </a:lnTo>
                  <a:lnTo>
                    <a:pt x="2004" y="88986"/>
                  </a:lnTo>
                  <a:lnTo>
                    <a:pt x="10150" y="100350"/>
                  </a:lnTo>
                  <a:lnTo>
                    <a:pt x="37644" y="12919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699"/>
            <p:cNvSpPr/>
            <p:nvPr/>
          </p:nvSpPr>
          <p:spPr>
            <a:xfrm>
              <a:off x="3238511" y="6103619"/>
              <a:ext cx="106670" cy="99046"/>
            </a:xfrm>
            <a:custGeom>
              <a:avLst/>
              <a:gdLst/>
              <a:ahLst/>
              <a:cxnLst/>
              <a:rect l="0" t="0" r="0" b="0"/>
              <a:pathLst>
                <a:path w="106670" h="99046">
                  <a:moveTo>
                    <a:pt x="60948" y="0"/>
                  </a:moveTo>
                  <a:lnTo>
                    <a:pt x="53643" y="0"/>
                  </a:lnTo>
                  <a:lnTo>
                    <a:pt x="49376" y="4046"/>
                  </a:lnTo>
                  <a:lnTo>
                    <a:pt x="47338" y="8290"/>
                  </a:lnTo>
                  <a:lnTo>
                    <a:pt x="37563" y="31208"/>
                  </a:lnTo>
                  <a:lnTo>
                    <a:pt x="20278" y="66083"/>
                  </a:lnTo>
                  <a:lnTo>
                    <a:pt x="0" y="99045"/>
                  </a:lnTo>
                  <a:lnTo>
                    <a:pt x="6074" y="92127"/>
                  </a:lnTo>
                  <a:lnTo>
                    <a:pt x="28801" y="57601"/>
                  </a:lnTo>
                  <a:lnTo>
                    <a:pt x="41640" y="43784"/>
                  </a:lnTo>
                  <a:lnTo>
                    <a:pt x="55322" y="33105"/>
                  </a:lnTo>
                  <a:lnTo>
                    <a:pt x="65960" y="21286"/>
                  </a:lnTo>
                  <a:lnTo>
                    <a:pt x="78614" y="17032"/>
                  </a:lnTo>
                  <a:lnTo>
                    <a:pt x="106669" y="1524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700"/>
            <p:cNvSpPr/>
            <p:nvPr/>
          </p:nvSpPr>
          <p:spPr>
            <a:xfrm>
              <a:off x="3339196" y="6134100"/>
              <a:ext cx="120243" cy="112765"/>
            </a:xfrm>
            <a:custGeom>
              <a:avLst/>
              <a:gdLst/>
              <a:ahLst/>
              <a:cxnLst/>
              <a:rect l="0" t="0" r="0" b="0"/>
              <a:pathLst>
                <a:path w="120243" h="112765">
                  <a:moveTo>
                    <a:pt x="112663" y="30480"/>
                  </a:moveTo>
                  <a:lnTo>
                    <a:pt x="106103" y="30480"/>
                  </a:lnTo>
                  <a:lnTo>
                    <a:pt x="99169" y="25243"/>
                  </a:lnTo>
                  <a:lnTo>
                    <a:pt x="94530" y="23918"/>
                  </a:lnTo>
                  <a:lnTo>
                    <a:pt x="92955" y="22719"/>
                  </a:lnTo>
                  <a:lnTo>
                    <a:pt x="91204" y="19128"/>
                  </a:lnTo>
                  <a:lnTo>
                    <a:pt x="89891" y="17832"/>
                  </a:lnTo>
                  <a:lnTo>
                    <a:pt x="86173" y="16392"/>
                  </a:lnTo>
                  <a:lnTo>
                    <a:pt x="83996" y="16854"/>
                  </a:lnTo>
                  <a:lnTo>
                    <a:pt x="63336" y="27458"/>
                  </a:lnTo>
                  <a:lnTo>
                    <a:pt x="48847" y="31277"/>
                  </a:lnTo>
                  <a:lnTo>
                    <a:pt x="19502" y="51158"/>
                  </a:lnTo>
                  <a:lnTo>
                    <a:pt x="3886" y="69996"/>
                  </a:lnTo>
                  <a:lnTo>
                    <a:pt x="818" y="77958"/>
                  </a:lnTo>
                  <a:lnTo>
                    <a:pt x="0" y="82452"/>
                  </a:lnTo>
                  <a:lnTo>
                    <a:pt x="1148" y="86294"/>
                  </a:lnTo>
                  <a:lnTo>
                    <a:pt x="15674" y="101256"/>
                  </a:lnTo>
                  <a:lnTo>
                    <a:pt x="27669" y="109118"/>
                  </a:lnTo>
                  <a:lnTo>
                    <a:pt x="41948" y="112764"/>
                  </a:lnTo>
                  <a:lnTo>
                    <a:pt x="51883" y="111359"/>
                  </a:lnTo>
                  <a:lnTo>
                    <a:pt x="76280" y="101213"/>
                  </a:lnTo>
                  <a:lnTo>
                    <a:pt x="95946" y="84804"/>
                  </a:lnTo>
                  <a:lnTo>
                    <a:pt x="116662" y="49031"/>
                  </a:lnTo>
                  <a:lnTo>
                    <a:pt x="119965" y="26248"/>
                  </a:lnTo>
                  <a:lnTo>
                    <a:pt x="120242" y="12811"/>
                  </a:lnTo>
                  <a:lnTo>
                    <a:pt x="118007" y="7670"/>
                  </a:lnTo>
                  <a:lnTo>
                    <a:pt x="112663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701"/>
            <p:cNvSpPr/>
            <p:nvPr/>
          </p:nvSpPr>
          <p:spPr>
            <a:xfrm>
              <a:off x="3506400" y="6179990"/>
              <a:ext cx="272626" cy="175091"/>
            </a:xfrm>
            <a:custGeom>
              <a:avLst/>
              <a:gdLst/>
              <a:ahLst/>
              <a:cxnLst/>
              <a:rect l="0" t="0" r="0" b="0"/>
              <a:pathLst>
                <a:path w="272626" h="175091">
                  <a:moveTo>
                    <a:pt x="82619" y="7449"/>
                  </a:moveTo>
                  <a:lnTo>
                    <a:pt x="76059" y="7449"/>
                  </a:lnTo>
                  <a:lnTo>
                    <a:pt x="74362" y="18770"/>
                  </a:lnTo>
                  <a:lnTo>
                    <a:pt x="57316" y="46138"/>
                  </a:lnTo>
                  <a:lnTo>
                    <a:pt x="39275" y="64943"/>
                  </a:lnTo>
                  <a:lnTo>
                    <a:pt x="14550" y="81338"/>
                  </a:lnTo>
                  <a:lnTo>
                    <a:pt x="4875" y="83447"/>
                  </a:lnTo>
                  <a:lnTo>
                    <a:pt x="0" y="83610"/>
                  </a:lnTo>
                  <a:lnTo>
                    <a:pt x="1591" y="81374"/>
                  </a:lnTo>
                  <a:lnTo>
                    <a:pt x="3200" y="79593"/>
                  </a:lnTo>
                  <a:lnTo>
                    <a:pt x="7247" y="77613"/>
                  </a:lnTo>
                  <a:lnTo>
                    <a:pt x="9511" y="77085"/>
                  </a:lnTo>
                  <a:lnTo>
                    <a:pt x="14285" y="71983"/>
                  </a:lnTo>
                  <a:lnTo>
                    <a:pt x="20075" y="64918"/>
                  </a:lnTo>
                  <a:lnTo>
                    <a:pt x="54602" y="37354"/>
                  </a:lnTo>
                  <a:lnTo>
                    <a:pt x="89717" y="13300"/>
                  </a:lnTo>
                  <a:lnTo>
                    <a:pt x="107112" y="4197"/>
                  </a:lnTo>
                  <a:lnTo>
                    <a:pt x="137573" y="213"/>
                  </a:lnTo>
                  <a:lnTo>
                    <a:pt x="144579" y="0"/>
                  </a:lnTo>
                  <a:lnTo>
                    <a:pt x="150515" y="2163"/>
                  </a:lnTo>
                  <a:lnTo>
                    <a:pt x="161224" y="10450"/>
                  </a:lnTo>
                  <a:lnTo>
                    <a:pt x="164121" y="15274"/>
                  </a:lnTo>
                  <a:lnTo>
                    <a:pt x="165753" y="25008"/>
                  </a:lnTo>
                  <a:lnTo>
                    <a:pt x="165982" y="29315"/>
                  </a:lnTo>
                  <a:lnTo>
                    <a:pt x="163979" y="36359"/>
                  </a:lnTo>
                  <a:lnTo>
                    <a:pt x="161112" y="42311"/>
                  </a:lnTo>
                  <a:lnTo>
                    <a:pt x="155076" y="59663"/>
                  </a:lnTo>
                  <a:lnTo>
                    <a:pt x="144979" y="74203"/>
                  </a:lnTo>
                  <a:lnTo>
                    <a:pt x="141943" y="75218"/>
                  </a:lnTo>
                  <a:lnTo>
                    <a:pt x="135990" y="76025"/>
                  </a:lnTo>
                  <a:lnTo>
                    <a:pt x="140014" y="76028"/>
                  </a:lnTo>
                  <a:lnTo>
                    <a:pt x="144253" y="73771"/>
                  </a:lnTo>
                  <a:lnTo>
                    <a:pt x="172005" y="58117"/>
                  </a:lnTo>
                  <a:lnTo>
                    <a:pt x="208603" y="42998"/>
                  </a:lnTo>
                  <a:lnTo>
                    <a:pt x="246571" y="38375"/>
                  </a:lnTo>
                  <a:lnTo>
                    <a:pt x="255111" y="40385"/>
                  </a:lnTo>
                  <a:lnTo>
                    <a:pt x="267493" y="48575"/>
                  </a:lnTo>
                  <a:lnTo>
                    <a:pt x="270619" y="53385"/>
                  </a:lnTo>
                  <a:lnTo>
                    <a:pt x="272008" y="59192"/>
                  </a:lnTo>
                  <a:lnTo>
                    <a:pt x="272625" y="67417"/>
                  </a:lnTo>
                  <a:lnTo>
                    <a:pt x="268928" y="81568"/>
                  </a:lnTo>
                  <a:lnTo>
                    <a:pt x="250195" y="119510"/>
                  </a:lnTo>
                  <a:lnTo>
                    <a:pt x="240087" y="135512"/>
                  </a:lnTo>
                  <a:lnTo>
                    <a:pt x="236521" y="145959"/>
                  </a:lnTo>
                  <a:lnTo>
                    <a:pt x="235019" y="17509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702"/>
            <p:cNvSpPr/>
            <p:nvPr/>
          </p:nvSpPr>
          <p:spPr>
            <a:xfrm>
              <a:off x="3818169" y="6233160"/>
              <a:ext cx="98029" cy="137019"/>
            </a:xfrm>
            <a:custGeom>
              <a:avLst/>
              <a:gdLst/>
              <a:ahLst/>
              <a:cxnLst/>
              <a:rect l="0" t="0" r="0" b="0"/>
              <a:pathLst>
                <a:path w="98029" h="137019">
                  <a:moveTo>
                    <a:pt x="83271" y="53340"/>
                  </a:moveTo>
                  <a:lnTo>
                    <a:pt x="79226" y="53340"/>
                  </a:lnTo>
                  <a:lnTo>
                    <a:pt x="78034" y="52493"/>
                  </a:lnTo>
                  <a:lnTo>
                    <a:pt x="77239" y="51082"/>
                  </a:lnTo>
                  <a:lnTo>
                    <a:pt x="75964" y="46779"/>
                  </a:lnTo>
                  <a:lnTo>
                    <a:pt x="73532" y="46190"/>
                  </a:lnTo>
                  <a:lnTo>
                    <a:pt x="71698" y="46034"/>
                  </a:lnTo>
                  <a:lnTo>
                    <a:pt x="67403" y="48117"/>
                  </a:lnTo>
                  <a:lnTo>
                    <a:pt x="65072" y="49858"/>
                  </a:lnTo>
                  <a:lnTo>
                    <a:pt x="49165" y="54345"/>
                  </a:lnTo>
                  <a:lnTo>
                    <a:pt x="12263" y="81987"/>
                  </a:lnTo>
                  <a:lnTo>
                    <a:pt x="3623" y="94095"/>
                  </a:lnTo>
                  <a:lnTo>
                    <a:pt x="1305" y="100522"/>
                  </a:lnTo>
                  <a:lnTo>
                    <a:pt x="0" y="112945"/>
                  </a:lnTo>
                  <a:lnTo>
                    <a:pt x="1952" y="120189"/>
                  </a:lnTo>
                  <a:lnTo>
                    <a:pt x="10105" y="131738"/>
                  </a:lnTo>
                  <a:lnTo>
                    <a:pt x="17168" y="134750"/>
                  </a:lnTo>
                  <a:lnTo>
                    <a:pt x="46350" y="137018"/>
                  </a:lnTo>
                  <a:lnTo>
                    <a:pt x="58973" y="133073"/>
                  </a:lnTo>
                  <a:lnTo>
                    <a:pt x="73437" y="122497"/>
                  </a:lnTo>
                  <a:lnTo>
                    <a:pt x="87411" y="103752"/>
                  </a:lnTo>
                  <a:lnTo>
                    <a:pt x="94846" y="87938"/>
                  </a:lnTo>
                  <a:lnTo>
                    <a:pt x="98028" y="56924"/>
                  </a:lnTo>
                  <a:lnTo>
                    <a:pt x="94323" y="40949"/>
                  </a:lnTo>
                  <a:lnTo>
                    <a:pt x="83054" y="17538"/>
                  </a:lnTo>
                  <a:lnTo>
                    <a:pt x="68031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703"/>
            <p:cNvSpPr/>
            <p:nvPr/>
          </p:nvSpPr>
          <p:spPr>
            <a:xfrm>
              <a:off x="3954780" y="6164580"/>
              <a:ext cx="106680" cy="243840"/>
            </a:xfrm>
            <a:custGeom>
              <a:avLst/>
              <a:gdLst/>
              <a:ahLst/>
              <a:cxnLst/>
              <a:rect l="0" t="0" r="0" b="0"/>
              <a:pathLst>
                <a:path w="106680" h="243840">
                  <a:moveTo>
                    <a:pt x="106679" y="0"/>
                  </a:moveTo>
                  <a:lnTo>
                    <a:pt x="102634" y="4045"/>
                  </a:lnTo>
                  <a:lnTo>
                    <a:pt x="100648" y="10546"/>
                  </a:lnTo>
                  <a:lnTo>
                    <a:pt x="95107" y="47396"/>
                  </a:lnTo>
                  <a:lnTo>
                    <a:pt x="85234" y="77377"/>
                  </a:lnTo>
                  <a:lnTo>
                    <a:pt x="67856" y="115034"/>
                  </a:lnTo>
                  <a:lnTo>
                    <a:pt x="53125" y="144997"/>
                  </a:lnTo>
                  <a:lnTo>
                    <a:pt x="32977" y="181417"/>
                  </a:lnTo>
                  <a:lnTo>
                    <a:pt x="12129" y="212498"/>
                  </a:lnTo>
                  <a:lnTo>
                    <a:pt x="8777" y="222290"/>
                  </a:lnTo>
                  <a:lnTo>
                    <a:pt x="1984" y="235475"/>
                  </a:lnTo>
                  <a:lnTo>
                    <a:pt x="0" y="24383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704"/>
            <p:cNvSpPr/>
            <p:nvPr/>
          </p:nvSpPr>
          <p:spPr>
            <a:xfrm>
              <a:off x="4084319" y="6279334"/>
              <a:ext cx="129541" cy="151947"/>
            </a:xfrm>
            <a:custGeom>
              <a:avLst/>
              <a:gdLst/>
              <a:ahLst/>
              <a:cxnLst/>
              <a:rect l="0" t="0" r="0" b="0"/>
              <a:pathLst>
                <a:path w="129541" h="151947">
                  <a:moveTo>
                    <a:pt x="0" y="22405"/>
                  </a:moveTo>
                  <a:lnTo>
                    <a:pt x="0" y="33757"/>
                  </a:lnTo>
                  <a:lnTo>
                    <a:pt x="4046" y="44583"/>
                  </a:lnTo>
                  <a:lnTo>
                    <a:pt x="15438" y="60082"/>
                  </a:lnTo>
                  <a:lnTo>
                    <a:pt x="21255" y="65397"/>
                  </a:lnTo>
                  <a:lnTo>
                    <a:pt x="29484" y="70582"/>
                  </a:lnTo>
                  <a:lnTo>
                    <a:pt x="43638" y="74216"/>
                  </a:lnTo>
                  <a:lnTo>
                    <a:pt x="58556" y="75292"/>
                  </a:lnTo>
                  <a:lnTo>
                    <a:pt x="73701" y="71565"/>
                  </a:lnTo>
                  <a:lnTo>
                    <a:pt x="88913" y="65100"/>
                  </a:lnTo>
                  <a:lnTo>
                    <a:pt x="96808" y="58031"/>
                  </a:lnTo>
                  <a:lnTo>
                    <a:pt x="116709" y="31361"/>
                  </a:lnTo>
                  <a:lnTo>
                    <a:pt x="120376" y="21014"/>
                  </a:lnTo>
                  <a:lnTo>
                    <a:pt x="121463" y="12586"/>
                  </a:lnTo>
                  <a:lnTo>
                    <a:pt x="119460" y="7317"/>
                  </a:lnTo>
                  <a:lnTo>
                    <a:pt x="117740" y="4726"/>
                  </a:lnTo>
                  <a:lnTo>
                    <a:pt x="115747" y="2999"/>
                  </a:lnTo>
                  <a:lnTo>
                    <a:pt x="111274" y="1081"/>
                  </a:lnTo>
                  <a:lnTo>
                    <a:pt x="103996" y="0"/>
                  </a:lnTo>
                  <a:lnTo>
                    <a:pt x="87868" y="5718"/>
                  </a:lnTo>
                  <a:lnTo>
                    <a:pt x="73355" y="13416"/>
                  </a:lnTo>
                  <a:lnTo>
                    <a:pt x="53280" y="33016"/>
                  </a:lnTo>
                  <a:lnTo>
                    <a:pt x="37054" y="57051"/>
                  </a:lnTo>
                  <a:lnTo>
                    <a:pt x="32428" y="76980"/>
                  </a:lnTo>
                  <a:lnTo>
                    <a:pt x="31712" y="100386"/>
                  </a:lnTo>
                  <a:lnTo>
                    <a:pt x="34697" y="110968"/>
                  </a:lnTo>
                  <a:lnTo>
                    <a:pt x="41103" y="119058"/>
                  </a:lnTo>
                  <a:lnTo>
                    <a:pt x="73836" y="145666"/>
                  </a:lnTo>
                  <a:lnTo>
                    <a:pt x="92998" y="150085"/>
                  </a:lnTo>
                  <a:lnTo>
                    <a:pt x="129540" y="15194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705"/>
            <p:cNvSpPr/>
            <p:nvPr/>
          </p:nvSpPr>
          <p:spPr>
            <a:xfrm>
              <a:off x="4276456" y="6316988"/>
              <a:ext cx="112664" cy="152393"/>
            </a:xfrm>
            <a:custGeom>
              <a:avLst/>
              <a:gdLst/>
              <a:ahLst/>
              <a:cxnLst/>
              <a:rect l="0" t="0" r="0" b="0"/>
              <a:pathLst>
                <a:path w="112664" h="152393">
                  <a:moveTo>
                    <a:pt x="112663" y="7612"/>
                  </a:moveTo>
                  <a:lnTo>
                    <a:pt x="112663" y="1051"/>
                  </a:lnTo>
                  <a:lnTo>
                    <a:pt x="111817" y="697"/>
                  </a:lnTo>
                  <a:lnTo>
                    <a:pt x="83925" y="0"/>
                  </a:lnTo>
                  <a:lnTo>
                    <a:pt x="69247" y="4039"/>
                  </a:lnTo>
                  <a:lnTo>
                    <a:pt x="33909" y="28160"/>
                  </a:lnTo>
                  <a:lnTo>
                    <a:pt x="19526" y="41452"/>
                  </a:lnTo>
                  <a:lnTo>
                    <a:pt x="3889" y="66139"/>
                  </a:lnTo>
                  <a:lnTo>
                    <a:pt x="0" y="81304"/>
                  </a:lnTo>
                  <a:lnTo>
                    <a:pt x="1349" y="91445"/>
                  </a:lnTo>
                  <a:lnTo>
                    <a:pt x="11457" y="115987"/>
                  </a:lnTo>
                  <a:lnTo>
                    <a:pt x="27861" y="135671"/>
                  </a:lnTo>
                  <a:lnTo>
                    <a:pt x="42005" y="146120"/>
                  </a:lnTo>
                  <a:lnTo>
                    <a:pt x="56920" y="150534"/>
                  </a:lnTo>
                  <a:lnTo>
                    <a:pt x="74563" y="152392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706"/>
            <p:cNvSpPr/>
            <p:nvPr/>
          </p:nvSpPr>
          <p:spPr>
            <a:xfrm>
              <a:off x="4442514" y="6347460"/>
              <a:ext cx="137106" cy="141227"/>
            </a:xfrm>
            <a:custGeom>
              <a:avLst/>
              <a:gdLst/>
              <a:ahLst/>
              <a:cxnLst/>
              <a:rect l="0" t="0" r="0" b="0"/>
              <a:pathLst>
                <a:path w="137106" h="141227">
                  <a:moveTo>
                    <a:pt x="38045" y="0"/>
                  </a:moveTo>
                  <a:lnTo>
                    <a:pt x="38045" y="4045"/>
                  </a:lnTo>
                  <a:lnTo>
                    <a:pt x="35788" y="8288"/>
                  </a:lnTo>
                  <a:lnTo>
                    <a:pt x="18484" y="28812"/>
                  </a:lnTo>
                  <a:lnTo>
                    <a:pt x="13579" y="44136"/>
                  </a:lnTo>
                  <a:lnTo>
                    <a:pt x="3120" y="63447"/>
                  </a:lnTo>
                  <a:lnTo>
                    <a:pt x="886" y="73738"/>
                  </a:lnTo>
                  <a:lnTo>
                    <a:pt x="0" y="106833"/>
                  </a:lnTo>
                  <a:lnTo>
                    <a:pt x="817" y="116061"/>
                  </a:lnTo>
                  <a:lnTo>
                    <a:pt x="6036" y="126016"/>
                  </a:lnTo>
                  <a:lnTo>
                    <a:pt x="10555" y="131643"/>
                  </a:lnTo>
                  <a:lnTo>
                    <a:pt x="19901" y="134708"/>
                  </a:lnTo>
                  <a:lnTo>
                    <a:pt x="30828" y="136917"/>
                  </a:lnTo>
                  <a:lnTo>
                    <a:pt x="38507" y="140720"/>
                  </a:lnTo>
                  <a:lnTo>
                    <a:pt x="42586" y="141226"/>
                  </a:lnTo>
                  <a:lnTo>
                    <a:pt x="56418" y="137894"/>
                  </a:lnTo>
                  <a:lnTo>
                    <a:pt x="81304" y="126762"/>
                  </a:lnTo>
                  <a:lnTo>
                    <a:pt x="89163" y="119556"/>
                  </a:lnTo>
                  <a:lnTo>
                    <a:pt x="115596" y="86221"/>
                  </a:lnTo>
                  <a:lnTo>
                    <a:pt x="125864" y="66012"/>
                  </a:lnTo>
                  <a:lnTo>
                    <a:pt x="131028" y="47972"/>
                  </a:lnTo>
                  <a:lnTo>
                    <a:pt x="13710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707"/>
            <p:cNvSpPr/>
            <p:nvPr/>
          </p:nvSpPr>
          <p:spPr>
            <a:xfrm>
              <a:off x="4632959" y="6271260"/>
              <a:ext cx="83822" cy="236221"/>
            </a:xfrm>
            <a:custGeom>
              <a:avLst/>
              <a:gdLst/>
              <a:ahLst/>
              <a:cxnLst/>
              <a:rect l="0" t="0" r="0" b="0"/>
              <a:pathLst>
                <a:path w="83822" h="236221">
                  <a:moveTo>
                    <a:pt x="83821" y="0"/>
                  </a:moveTo>
                  <a:lnTo>
                    <a:pt x="83821" y="14650"/>
                  </a:lnTo>
                  <a:lnTo>
                    <a:pt x="81563" y="21469"/>
                  </a:lnTo>
                  <a:lnTo>
                    <a:pt x="79775" y="24472"/>
                  </a:lnTo>
                  <a:lnTo>
                    <a:pt x="72469" y="61770"/>
                  </a:lnTo>
                  <a:lnTo>
                    <a:pt x="58546" y="99166"/>
                  </a:lnTo>
                  <a:lnTo>
                    <a:pt x="35242" y="137173"/>
                  </a:lnTo>
                  <a:lnTo>
                    <a:pt x="14164" y="175262"/>
                  </a:lnTo>
                  <a:lnTo>
                    <a:pt x="2451" y="205071"/>
                  </a:lnTo>
                  <a:lnTo>
                    <a:pt x="0" y="23622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708"/>
            <p:cNvSpPr/>
            <p:nvPr/>
          </p:nvSpPr>
          <p:spPr>
            <a:xfrm>
              <a:off x="4709159" y="6438936"/>
              <a:ext cx="135625" cy="152365"/>
            </a:xfrm>
            <a:custGeom>
              <a:avLst/>
              <a:gdLst/>
              <a:ahLst/>
              <a:cxnLst/>
              <a:rect l="0" t="0" r="0" b="0"/>
              <a:pathLst>
                <a:path w="135625" h="152365">
                  <a:moveTo>
                    <a:pt x="0" y="7583"/>
                  </a:moveTo>
                  <a:lnTo>
                    <a:pt x="0" y="14145"/>
                  </a:lnTo>
                  <a:lnTo>
                    <a:pt x="6084" y="26315"/>
                  </a:lnTo>
                  <a:lnTo>
                    <a:pt x="10607" y="32277"/>
                  </a:lnTo>
                  <a:lnTo>
                    <a:pt x="21958" y="40394"/>
                  </a:lnTo>
                  <a:lnTo>
                    <a:pt x="55976" y="50611"/>
                  </a:lnTo>
                  <a:lnTo>
                    <a:pt x="81293" y="52949"/>
                  </a:lnTo>
                  <a:lnTo>
                    <a:pt x="89188" y="50888"/>
                  </a:lnTo>
                  <a:lnTo>
                    <a:pt x="96366" y="47997"/>
                  </a:lnTo>
                  <a:lnTo>
                    <a:pt x="105201" y="46711"/>
                  </a:lnTo>
                  <a:lnTo>
                    <a:pt x="109081" y="44675"/>
                  </a:lnTo>
                  <a:lnTo>
                    <a:pt x="135624" y="16771"/>
                  </a:lnTo>
                  <a:lnTo>
                    <a:pt x="135290" y="15401"/>
                  </a:lnTo>
                  <a:lnTo>
                    <a:pt x="126419" y="4735"/>
                  </a:lnTo>
                  <a:lnTo>
                    <a:pt x="121662" y="2084"/>
                  </a:lnTo>
                  <a:lnTo>
                    <a:pt x="111966" y="592"/>
                  </a:lnTo>
                  <a:lnTo>
                    <a:pt x="78604" y="0"/>
                  </a:lnTo>
                  <a:lnTo>
                    <a:pt x="58393" y="6055"/>
                  </a:lnTo>
                  <a:lnTo>
                    <a:pt x="48249" y="10573"/>
                  </a:lnTo>
                  <a:lnTo>
                    <a:pt x="40353" y="17661"/>
                  </a:lnTo>
                  <a:lnTo>
                    <a:pt x="28385" y="36009"/>
                  </a:lnTo>
                  <a:lnTo>
                    <a:pt x="24497" y="46862"/>
                  </a:lnTo>
                  <a:lnTo>
                    <a:pt x="23345" y="59485"/>
                  </a:lnTo>
                  <a:lnTo>
                    <a:pt x="27049" y="73950"/>
                  </a:lnTo>
                  <a:lnTo>
                    <a:pt x="46606" y="99067"/>
                  </a:lnTo>
                  <a:lnTo>
                    <a:pt x="61223" y="112019"/>
                  </a:lnTo>
                  <a:lnTo>
                    <a:pt x="96536" y="138473"/>
                  </a:lnTo>
                  <a:lnTo>
                    <a:pt x="121921" y="152364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709"/>
            <p:cNvSpPr/>
            <p:nvPr/>
          </p:nvSpPr>
          <p:spPr>
            <a:xfrm>
              <a:off x="5029200" y="6477417"/>
              <a:ext cx="76201" cy="30064"/>
            </a:xfrm>
            <a:custGeom>
              <a:avLst/>
              <a:gdLst/>
              <a:ahLst/>
              <a:cxnLst/>
              <a:rect l="0" t="0" r="0" b="0"/>
              <a:pathLst>
                <a:path w="76201" h="30064">
                  <a:moveTo>
                    <a:pt x="76200" y="30063"/>
                  </a:moveTo>
                  <a:lnTo>
                    <a:pt x="63202" y="17912"/>
                  </a:lnTo>
                  <a:lnTo>
                    <a:pt x="53281" y="13175"/>
                  </a:lnTo>
                  <a:lnTo>
                    <a:pt x="43168" y="4337"/>
                  </a:lnTo>
                  <a:lnTo>
                    <a:pt x="35836" y="1695"/>
                  </a:lnTo>
                  <a:lnTo>
                    <a:pt x="17333" y="0"/>
                  </a:lnTo>
                  <a:lnTo>
                    <a:pt x="9679" y="2026"/>
                  </a:lnTo>
                  <a:lnTo>
                    <a:pt x="0" y="7202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710"/>
            <p:cNvSpPr/>
            <p:nvPr/>
          </p:nvSpPr>
          <p:spPr>
            <a:xfrm>
              <a:off x="4922519" y="6606539"/>
              <a:ext cx="121607" cy="90205"/>
            </a:xfrm>
            <a:custGeom>
              <a:avLst/>
              <a:gdLst/>
              <a:ahLst/>
              <a:cxnLst/>
              <a:rect l="0" t="0" r="0" b="0"/>
              <a:pathLst>
                <a:path w="121607" h="90205">
                  <a:moveTo>
                    <a:pt x="114300" y="0"/>
                  </a:moveTo>
                  <a:lnTo>
                    <a:pt x="118346" y="4045"/>
                  </a:lnTo>
                  <a:lnTo>
                    <a:pt x="120332" y="8289"/>
                  </a:lnTo>
                  <a:lnTo>
                    <a:pt x="121606" y="21957"/>
                  </a:lnTo>
                  <a:lnTo>
                    <a:pt x="115332" y="57506"/>
                  </a:lnTo>
                  <a:lnTo>
                    <a:pt x="110561" y="73389"/>
                  </a:lnTo>
                  <a:lnTo>
                    <a:pt x="103889" y="81442"/>
                  </a:lnTo>
                  <a:lnTo>
                    <a:pt x="95280" y="86997"/>
                  </a:lnTo>
                  <a:lnTo>
                    <a:pt x="80067" y="90124"/>
                  </a:lnTo>
                  <a:lnTo>
                    <a:pt x="59848" y="90204"/>
                  </a:lnTo>
                  <a:lnTo>
                    <a:pt x="26759" y="8482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711"/>
            <p:cNvSpPr/>
            <p:nvPr/>
          </p:nvSpPr>
          <p:spPr>
            <a:xfrm>
              <a:off x="4991100" y="6499963"/>
              <a:ext cx="144781" cy="228362"/>
            </a:xfrm>
            <a:custGeom>
              <a:avLst/>
              <a:gdLst/>
              <a:ahLst/>
              <a:cxnLst/>
              <a:rect l="0" t="0" r="0" b="0"/>
              <a:pathLst>
                <a:path w="144781" h="228362">
                  <a:moveTo>
                    <a:pt x="144780" y="22756"/>
                  </a:moveTo>
                  <a:lnTo>
                    <a:pt x="115205" y="22756"/>
                  </a:lnTo>
                  <a:lnTo>
                    <a:pt x="108211" y="20499"/>
                  </a:lnTo>
                  <a:lnTo>
                    <a:pt x="88098" y="10606"/>
                  </a:lnTo>
                  <a:lnTo>
                    <a:pt x="53293" y="1666"/>
                  </a:lnTo>
                  <a:lnTo>
                    <a:pt x="28383" y="0"/>
                  </a:lnTo>
                  <a:lnTo>
                    <a:pt x="10223" y="6466"/>
                  </a:lnTo>
                  <a:lnTo>
                    <a:pt x="9356" y="7663"/>
                  </a:lnTo>
                  <a:lnTo>
                    <a:pt x="8134" y="13392"/>
                  </a:lnTo>
                  <a:lnTo>
                    <a:pt x="7640" y="36993"/>
                  </a:lnTo>
                  <a:lnTo>
                    <a:pt x="13707" y="56080"/>
                  </a:lnTo>
                  <a:lnTo>
                    <a:pt x="28028" y="92367"/>
                  </a:lnTo>
                  <a:lnTo>
                    <a:pt x="36606" y="125527"/>
                  </a:lnTo>
                  <a:lnTo>
                    <a:pt x="48574" y="161301"/>
                  </a:lnTo>
                  <a:lnTo>
                    <a:pt x="58743" y="189910"/>
                  </a:lnTo>
                  <a:lnTo>
                    <a:pt x="59128" y="199494"/>
                  </a:lnTo>
                  <a:lnTo>
                    <a:pt x="53113" y="218020"/>
                  </a:lnTo>
                  <a:lnTo>
                    <a:pt x="49570" y="223276"/>
                  </a:lnTo>
                  <a:lnTo>
                    <a:pt x="45173" y="226176"/>
                  </a:lnTo>
                  <a:lnTo>
                    <a:pt x="37937" y="227809"/>
                  </a:lnTo>
                  <a:lnTo>
                    <a:pt x="27908" y="228361"/>
                  </a:lnTo>
                  <a:lnTo>
                    <a:pt x="16265" y="224411"/>
                  </a:lnTo>
                  <a:lnTo>
                    <a:pt x="0" y="21325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Monomers link together and build up through dehydration synthesis</a:t>
            </a:r>
          </a:p>
          <a:p>
            <a:endParaRPr lang="en-US" dirty="0" smtClean="0"/>
          </a:p>
          <a:p>
            <a:r>
              <a:rPr lang="en-US" dirty="0" smtClean="0"/>
              <a:t>Polymers are broken apart by hydrolysis</a:t>
            </a:r>
          </a:p>
          <a:p>
            <a:endParaRPr lang="en-US" dirty="0" smtClean="0"/>
          </a:p>
          <a:p>
            <a:r>
              <a:rPr lang="en-US" dirty="0" smtClean="0"/>
              <a:t>Monosaccharides: simple sugar</a:t>
            </a:r>
          </a:p>
          <a:p>
            <a:pPr lvl="1"/>
            <a:r>
              <a:rPr lang="en-US" dirty="0" smtClean="0"/>
              <a:t>Glucose, fructose, galactose: -</a:t>
            </a:r>
            <a:r>
              <a:rPr lang="en-US" dirty="0" err="1" smtClean="0"/>
              <a:t>ose</a:t>
            </a:r>
            <a:endParaRPr lang="en-US" dirty="0" smtClean="0"/>
          </a:p>
          <a:p>
            <a:r>
              <a:rPr lang="en-US" dirty="0" smtClean="0"/>
              <a:t>Disaccharide: 2 sugars</a:t>
            </a:r>
          </a:p>
          <a:p>
            <a:r>
              <a:rPr lang="en-US" dirty="0" smtClean="0"/>
              <a:t>Polysaccharide: many sugars</a:t>
            </a:r>
            <a:endParaRPr lang="en-US" dirty="0"/>
          </a:p>
        </p:txBody>
      </p:sp>
      <p:sp>
        <p:nvSpPr>
          <p:cNvPr id="4" name="SMARTInkShape-712"/>
          <p:cNvSpPr/>
          <p:nvPr/>
        </p:nvSpPr>
        <p:spPr>
          <a:xfrm>
            <a:off x="350519" y="3490052"/>
            <a:ext cx="510173" cy="235987"/>
          </a:xfrm>
          <a:custGeom>
            <a:avLst/>
            <a:gdLst/>
            <a:ahLst/>
            <a:cxnLst/>
            <a:rect l="0" t="0" r="0" b="0"/>
            <a:pathLst>
              <a:path w="510173" h="235987">
                <a:moveTo>
                  <a:pt x="0" y="144688"/>
                </a:moveTo>
                <a:lnTo>
                  <a:pt x="33422" y="143841"/>
                </a:lnTo>
                <a:lnTo>
                  <a:pt x="69663" y="136399"/>
                </a:lnTo>
                <a:lnTo>
                  <a:pt x="101639" y="131507"/>
                </a:lnTo>
                <a:lnTo>
                  <a:pt x="137925" y="127800"/>
                </a:lnTo>
                <a:lnTo>
                  <a:pt x="163747" y="123635"/>
                </a:lnTo>
                <a:lnTo>
                  <a:pt x="192157" y="118962"/>
                </a:lnTo>
                <a:lnTo>
                  <a:pt x="219459" y="114063"/>
                </a:lnTo>
                <a:lnTo>
                  <a:pt x="256372" y="106545"/>
                </a:lnTo>
                <a:lnTo>
                  <a:pt x="286500" y="98955"/>
                </a:lnTo>
                <a:lnTo>
                  <a:pt x="320327" y="86266"/>
                </a:lnTo>
                <a:lnTo>
                  <a:pt x="328070" y="81187"/>
                </a:lnTo>
                <a:lnTo>
                  <a:pt x="332076" y="76107"/>
                </a:lnTo>
                <a:lnTo>
                  <a:pt x="334703" y="71027"/>
                </a:lnTo>
                <a:lnTo>
                  <a:pt x="340095" y="63408"/>
                </a:lnTo>
                <a:lnTo>
                  <a:pt x="342069" y="55788"/>
                </a:lnTo>
                <a:lnTo>
                  <a:pt x="342531" y="50707"/>
                </a:lnTo>
                <a:lnTo>
                  <a:pt x="344994" y="45628"/>
                </a:lnTo>
                <a:lnTo>
                  <a:pt x="348064" y="40548"/>
                </a:lnTo>
                <a:lnTo>
                  <a:pt x="350425" y="30833"/>
                </a:lnTo>
                <a:lnTo>
                  <a:pt x="350492" y="34565"/>
                </a:lnTo>
                <a:lnTo>
                  <a:pt x="343957" y="62962"/>
                </a:lnTo>
                <a:lnTo>
                  <a:pt x="343109" y="92608"/>
                </a:lnTo>
                <a:lnTo>
                  <a:pt x="342942" y="130198"/>
                </a:lnTo>
                <a:lnTo>
                  <a:pt x="342909" y="166191"/>
                </a:lnTo>
                <a:lnTo>
                  <a:pt x="342902" y="201303"/>
                </a:lnTo>
                <a:lnTo>
                  <a:pt x="342901" y="235986"/>
                </a:lnTo>
                <a:lnTo>
                  <a:pt x="342901" y="201848"/>
                </a:lnTo>
                <a:lnTo>
                  <a:pt x="342901" y="164257"/>
                </a:lnTo>
                <a:lnTo>
                  <a:pt x="342901" y="126215"/>
                </a:lnTo>
                <a:lnTo>
                  <a:pt x="342901" y="99788"/>
                </a:lnTo>
                <a:lnTo>
                  <a:pt x="342901" y="65627"/>
                </a:lnTo>
                <a:lnTo>
                  <a:pt x="342901" y="31328"/>
                </a:lnTo>
                <a:lnTo>
                  <a:pt x="342901" y="0"/>
                </a:lnTo>
                <a:lnTo>
                  <a:pt x="342901" y="3980"/>
                </a:lnTo>
                <a:lnTo>
                  <a:pt x="363658" y="38551"/>
                </a:lnTo>
                <a:lnTo>
                  <a:pt x="372164" y="49821"/>
                </a:lnTo>
                <a:lnTo>
                  <a:pt x="390518" y="61639"/>
                </a:lnTo>
                <a:lnTo>
                  <a:pt x="426970" y="75875"/>
                </a:lnTo>
                <a:lnTo>
                  <a:pt x="449654" y="81401"/>
                </a:lnTo>
                <a:lnTo>
                  <a:pt x="470205" y="85296"/>
                </a:lnTo>
                <a:lnTo>
                  <a:pt x="489276" y="89555"/>
                </a:lnTo>
                <a:lnTo>
                  <a:pt x="510172" y="91316"/>
                </a:lnTo>
                <a:lnTo>
                  <a:pt x="502341" y="91339"/>
                </a:lnTo>
                <a:lnTo>
                  <a:pt x="499147" y="93035"/>
                </a:lnTo>
                <a:lnTo>
                  <a:pt x="469702" y="117342"/>
                </a:lnTo>
                <a:lnTo>
                  <a:pt x="433298" y="139443"/>
                </a:lnTo>
                <a:lnTo>
                  <a:pt x="403552" y="160631"/>
                </a:lnTo>
                <a:lnTo>
                  <a:pt x="373289" y="182996"/>
                </a:lnTo>
                <a:lnTo>
                  <a:pt x="342873" y="205709"/>
                </a:lnTo>
                <a:lnTo>
                  <a:pt x="312420" y="228507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713"/>
          <p:cNvSpPr/>
          <p:nvPr/>
        </p:nvSpPr>
        <p:spPr>
          <a:xfrm>
            <a:off x="3611880" y="6286503"/>
            <a:ext cx="2552701" cy="53309"/>
          </a:xfrm>
          <a:custGeom>
            <a:avLst/>
            <a:gdLst/>
            <a:ahLst/>
            <a:cxnLst/>
            <a:rect l="0" t="0" r="0" b="0"/>
            <a:pathLst>
              <a:path w="2552701" h="53309">
                <a:moveTo>
                  <a:pt x="0" y="30477"/>
                </a:moveTo>
                <a:lnTo>
                  <a:pt x="4045" y="30477"/>
                </a:lnTo>
                <a:lnTo>
                  <a:pt x="8288" y="32734"/>
                </a:lnTo>
                <a:lnTo>
                  <a:pt x="12997" y="35714"/>
                </a:lnTo>
                <a:lnTo>
                  <a:pt x="20407" y="38237"/>
                </a:lnTo>
                <a:lnTo>
                  <a:pt x="28812" y="43124"/>
                </a:lnTo>
                <a:lnTo>
                  <a:pt x="61416" y="46336"/>
                </a:lnTo>
                <a:lnTo>
                  <a:pt x="95490" y="52610"/>
                </a:lnTo>
                <a:lnTo>
                  <a:pt x="128583" y="53193"/>
                </a:lnTo>
                <a:lnTo>
                  <a:pt x="159831" y="53308"/>
                </a:lnTo>
                <a:lnTo>
                  <a:pt x="196546" y="52484"/>
                </a:lnTo>
                <a:lnTo>
                  <a:pt x="227193" y="48098"/>
                </a:lnTo>
                <a:lnTo>
                  <a:pt x="262708" y="45575"/>
                </a:lnTo>
                <a:lnTo>
                  <a:pt x="300042" y="40689"/>
                </a:lnTo>
                <a:lnTo>
                  <a:pt x="325263" y="39249"/>
                </a:lnTo>
                <a:lnTo>
                  <a:pt x="352841" y="38609"/>
                </a:lnTo>
                <a:lnTo>
                  <a:pt x="382878" y="37477"/>
                </a:lnTo>
                <a:lnTo>
                  <a:pt x="415983" y="34153"/>
                </a:lnTo>
                <a:lnTo>
                  <a:pt x="450452" y="32110"/>
                </a:lnTo>
                <a:lnTo>
                  <a:pt x="486374" y="32049"/>
                </a:lnTo>
                <a:lnTo>
                  <a:pt x="505436" y="33219"/>
                </a:lnTo>
                <a:lnTo>
                  <a:pt x="524917" y="34844"/>
                </a:lnTo>
                <a:lnTo>
                  <a:pt x="544678" y="35928"/>
                </a:lnTo>
                <a:lnTo>
                  <a:pt x="564625" y="36651"/>
                </a:lnTo>
                <a:lnTo>
                  <a:pt x="584697" y="37133"/>
                </a:lnTo>
                <a:lnTo>
                  <a:pt x="605698" y="37454"/>
                </a:lnTo>
                <a:lnTo>
                  <a:pt x="627318" y="37668"/>
                </a:lnTo>
                <a:lnTo>
                  <a:pt x="649352" y="37811"/>
                </a:lnTo>
                <a:lnTo>
                  <a:pt x="670815" y="37907"/>
                </a:lnTo>
                <a:lnTo>
                  <a:pt x="691896" y="37970"/>
                </a:lnTo>
                <a:lnTo>
                  <a:pt x="712724" y="38012"/>
                </a:lnTo>
                <a:lnTo>
                  <a:pt x="735076" y="38040"/>
                </a:lnTo>
                <a:lnTo>
                  <a:pt x="758444" y="38059"/>
                </a:lnTo>
                <a:lnTo>
                  <a:pt x="782489" y="38072"/>
                </a:lnTo>
                <a:lnTo>
                  <a:pt x="806986" y="38079"/>
                </a:lnTo>
                <a:lnTo>
                  <a:pt x="831784" y="38086"/>
                </a:lnTo>
                <a:lnTo>
                  <a:pt x="856782" y="38089"/>
                </a:lnTo>
                <a:lnTo>
                  <a:pt x="881915" y="38091"/>
                </a:lnTo>
                <a:lnTo>
                  <a:pt x="907136" y="38093"/>
                </a:lnTo>
                <a:lnTo>
                  <a:pt x="932417" y="38094"/>
                </a:lnTo>
                <a:lnTo>
                  <a:pt x="958585" y="38095"/>
                </a:lnTo>
                <a:lnTo>
                  <a:pt x="985343" y="38096"/>
                </a:lnTo>
                <a:lnTo>
                  <a:pt x="1012495" y="38096"/>
                </a:lnTo>
                <a:lnTo>
                  <a:pt x="1039910" y="38943"/>
                </a:lnTo>
                <a:lnTo>
                  <a:pt x="1067500" y="40354"/>
                </a:lnTo>
                <a:lnTo>
                  <a:pt x="1095206" y="42142"/>
                </a:lnTo>
                <a:lnTo>
                  <a:pt x="1123837" y="42486"/>
                </a:lnTo>
                <a:lnTo>
                  <a:pt x="1153085" y="41870"/>
                </a:lnTo>
                <a:lnTo>
                  <a:pt x="1182743" y="40612"/>
                </a:lnTo>
                <a:lnTo>
                  <a:pt x="1211829" y="39774"/>
                </a:lnTo>
                <a:lnTo>
                  <a:pt x="1240532" y="39214"/>
                </a:lnTo>
                <a:lnTo>
                  <a:pt x="1268981" y="38842"/>
                </a:lnTo>
                <a:lnTo>
                  <a:pt x="1298107" y="37747"/>
                </a:lnTo>
                <a:lnTo>
                  <a:pt x="1327685" y="36170"/>
                </a:lnTo>
                <a:lnTo>
                  <a:pt x="1357563" y="34272"/>
                </a:lnTo>
                <a:lnTo>
                  <a:pt x="1386795" y="32160"/>
                </a:lnTo>
                <a:lnTo>
                  <a:pt x="1415597" y="29906"/>
                </a:lnTo>
                <a:lnTo>
                  <a:pt x="1444111" y="27556"/>
                </a:lnTo>
                <a:lnTo>
                  <a:pt x="1473280" y="25143"/>
                </a:lnTo>
                <a:lnTo>
                  <a:pt x="1502887" y="22687"/>
                </a:lnTo>
                <a:lnTo>
                  <a:pt x="1532785" y="20204"/>
                </a:lnTo>
                <a:lnTo>
                  <a:pt x="1562029" y="18548"/>
                </a:lnTo>
                <a:lnTo>
                  <a:pt x="1590840" y="17444"/>
                </a:lnTo>
                <a:lnTo>
                  <a:pt x="1619359" y="16708"/>
                </a:lnTo>
                <a:lnTo>
                  <a:pt x="1647686" y="15371"/>
                </a:lnTo>
                <a:lnTo>
                  <a:pt x="1675884" y="13633"/>
                </a:lnTo>
                <a:lnTo>
                  <a:pt x="1703996" y="11627"/>
                </a:lnTo>
                <a:lnTo>
                  <a:pt x="1732050" y="9444"/>
                </a:lnTo>
                <a:lnTo>
                  <a:pt x="1760067" y="7141"/>
                </a:lnTo>
                <a:lnTo>
                  <a:pt x="1788058" y="4760"/>
                </a:lnTo>
                <a:lnTo>
                  <a:pt x="1815185" y="3172"/>
                </a:lnTo>
                <a:lnTo>
                  <a:pt x="1841737" y="2114"/>
                </a:lnTo>
                <a:lnTo>
                  <a:pt x="1867904" y="1408"/>
                </a:lnTo>
                <a:lnTo>
                  <a:pt x="1894662" y="937"/>
                </a:lnTo>
                <a:lnTo>
                  <a:pt x="1921815" y="624"/>
                </a:lnTo>
                <a:lnTo>
                  <a:pt x="1949230" y="414"/>
                </a:lnTo>
                <a:lnTo>
                  <a:pt x="1975973" y="275"/>
                </a:lnTo>
                <a:lnTo>
                  <a:pt x="2002269" y="182"/>
                </a:lnTo>
                <a:lnTo>
                  <a:pt x="2028265" y="121"/>
                </a:lnTo>
                <a:lnTo>
                  <a:pt x="2054064" y="79"/>
                </a:lnTo>
                <a:lnTo>
                  <a:pt x="2079729" y="52"/>
                </a:lnTo>
                <a:lnTo>
                  <a:pt x="2105305" y="33"/>
                </a:lnTo>
                <a:lnTo>
                  <a:pt x="2129977" y="21"/>
                </a:lnTo>
                <a:lnTo>
                  <a:pt x="2154044" y="13"/>
                </a:lnTo>
                <a:lnTo>
                  <a:pt x="2177709" y="7"/>
                </a:lnTo>
                <a:lnTo>
                  <a:pt x="2200259" y="3"/>
                </a:lnTo>
                <a:lnTo>
                  <a:pt x="2222067" y="2"/>
                </a:lnTo>
                <a:lnTo>
                  <a:pt x="2243377" y="0"/>
                </a:lnTo>
                <a:lnTo>
                  <a:pt x="2264358" y="845"/>
                </a:lnTo>
                <a:lnTo>
                  <a:pt x="2285118" y="2256"/>
                </a:lnTo>
                <a:lnTo>
                  <a:pt x="2305732" y="4043"/>
                </a:lnTo>
                <a:lnTo>
                  <a:pt x="2326248" y="5234"/>
                </a:lnTo>
                <a:lnTo>
                  <a:pt x="2346699" y="6028"/>
                </a:lnTo>
                <a:lnTo>
                  <a:pt x="2367106" y="6558"/>
                </a:lnTo>
                <a:lnTo>
                  <a:pt x="2386637" y="7757"/>
                </a:lnTo>
                <a:lnTo>
                  <a:pt x="2424143" y="11348"/>
                </a:lnTo>
                <a:lnTo>
                  <a:pt x="2458310" y="15766"/>
                </a:lnTo>
                <a:lnTo>
                  <a:pt x="2488735" y="19705"/>
                </a:lnTo>
                <a:lnTo>
                  <a:pt x="2523211" y="21922"/>
                </a:lnTo>
                <a:lnTo>
                  <a:pt x="2552700" y="22857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714"/>
          <p:cNvSpPr/>
          <p:nvPr/>
        </p:nvSpPr>
        <p:spPr>
          <a:xfrm>
            <a:off x="800100" y="4770119"/>
            <a:ext cx="1150621" cy="15241"/>
          </a:xfrm>
          <a:custGeom>
            <a:avLst/>
            <a:gdLst/>
            <a:ahLst/>
            <a:cxnLst/>
            <a:rect l="0" t="0" r="0" b="0"/>
            <a:pathLst>
              <a:path w="1150621" h="15241">
                <a:moveTo>
                  <a:pt x="0" y="15240"/>
                </a:moveTo>
                <a:lnTo>
                  <a:pt x="6560" y="15240"/>
                </a:lnTo>
                <a:lnTo>
                  <a:pt x="13494" y="10004"/>
                </a:lnTo>
                <a:lnTo>
                  <a:pt x="18133" y="8680"/>
                </a:lnTo>
                <a:lnTo>
                  <a:pt x="53551" y="7662"/>
                </a:lnTo>
                <a:lnTo>
                  <a:pt x="63594" y="6792"/>
                </a:lnTo>
                <a:lnTo>
                  <a:pt x="94834" y="708"/>
                </a:lnTo>
                <a:lnTo>
                  <a:pt x="129987" y="94"/>
                </a:lnTo>
                <a:lnTo>
                  <a:pt x="160954" y="19"/>
                </a:lnTo>
                <a:lnTo>
                  <a:pt x="198806" y="4"/>
                </a:lnTo>
                <a:lnTo>
                  <a:pt x="228803" y="2"/>
                </a:lnTo>
                <a:lnTo>
                  <a:pt x="259140" y="1"/>
                </a:lnTo>
                <a:lnTo>
                  <a:pt x="289577" y="0"/>
                </a:lnTo>
                <a:lnTo>
                  <a:pt x="322303" y="0"/>
                </a:lnTo>
                <a:lnTo>
                  <a:pt x="358810" y="0"/>
                </a:lnTo>
                <a:lnTo>
                  <a:pt x="396438" y="0"/>
                </a:lnTo>
                <a:lnTo>
                  <a:pt x="434398" y="0"/>
                </a:lnTo>
                <a:lnTo>
                  <a:pt x="460612" y="0"/>
                </a:lnTo>
                <a:lnTo>
                  <a:pt x="489196" y="0"/>
                </a:lnTo>
                <a:lnTo>
                  <a:pt x="516576" y="0"/>
                </a:lnTo>
                <a:lnTo>
                  <a:pt x="543702" y="847"/>
                </a:lnTo>
                <a:lnTo>
                  <a:pt x="572692" y="4046"/>
                </a:lnTo>
                <a:lnTo>
                  <a:pt x="602510" y="6032"/>
                </a:lnTo>
                <a:lnTo>
                  <a:pt x="631848" y="6914"/>
                </a:lnTo>
                <a:lnTo>
                  <a:pt x="658999" y="7307"/>
                </a:lnTo>
                <a:lnTo>
                  <a:pt x="687435" y="7481"/>
                </a:lnTo>
                <a:lnTo>
                  <a:pt x="716160" y="7559"/>
                </a:lnTo>
                <a:lnTo>
                  <a:pt x="743037" y="7593"/>
                </a:lnTo>
                <a:lnTo>
                  <a:pt x="771352" y="7608"/>
                </a:lnTo>
                <a:lnTo>
                  <a:pt x="800023" y="7615"/>
                </a:lnTo>
                <a:lnTo>
                  <a:pt x="826877" y="7618"/>
                </a:lnTo>
                <a:lnTo>
                  <a:pt x="852923" y="7619"/>
                </a:lnTo>
                <a:lnTo>
                  <a:pt x="878610" y="7620"/>
                </a:lnTo>
                <a:lnTo>
                  <a:pt x="904137" y="7620"/>
                </a:lnTo>
                <a:lnTo>
                  <a:pt x="929594" y="7621"/>
                </a:lnTo>
                <a:lnTo>
                  <a:pt x="955019" y="7621"/>
                </a:lnTo>
                <a:lnTo>
                  <a:pt x="980431" y="7621"/>
                </a:lnTo>
                <a:lnTo>
                  <a:pt x="1005836" y="7621"/>
                </a:lnTo>
                <a:lnTo>
                  <a:pt x="1041681" y="7621"/>
                </a:lnTo>
                <a:lnTo>
                  <a:pt x="1071492" y="7621"/>
                </a:lnTo>
                <a:lnTo>
                  <a:pt x="1108366" y="7621"/>
                </a:lnTo>
                <a:lnTo>
                  <a:pt x="1145689" y="7621"/>
                </a:lnTo>
                <a:lnTo>
                  <a:pt x="1150620" y="7621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Shape-715"/>
          <p:cNvSpPr/>
          <p:nvPr/>
        </p:nvSpPr>
        <p:spPr>
          <a:xfrm>
            <a:off x="1211942" y="4145406"/>
            <a:ext cx="273959" cy="228475"/>
          </a:xfrm>
          <a:custGeom>
            <a:avLst/>
            <a:gdLst/>
            <a:ahLst/>
            <a:cxnLst/>
            <a:rect l="0" t="0" r="0" b="0"/>
            <a:pathLst>
              <a:path w="273959" h="228475">
                <a:moveTo>
                  <a:pt x="68217" y="30353"/>
                </a:moveTo>
                <a:lnTo>
                  <a:pt x="64172" y="30353"/>
                </a:lnTo>
                <a:lnTo>
                  <a:pt x="62981" y="31200"/>
                </a:lnTo>
                <a:lnTo>
                  <a:pt x="62186" y="32611"/>
                </a:lnTo>
                <a:lnTo>
                  <a:pt x="56866" y="45004"/>
                </a:lnTo>
                <a:lnTo>
                  <a:pt x="27860" y="82263"/>
                </a:lnTo>
                <a:lnTo>
                  <a:pt x="17173" y="98410"/>
                </a:lnTo>
                <a:lnTo>
                  <a:pt x="16408" y="101125"/>
                </a:lnTo>
                <a:lnTo>
                  <a:pt x="15051" y="102935"/>
                </a:lnTo>
                <a:lnTo>
                  <a:pt x="9943" y="106328"/>
                </a:lnTo>
                <a:lnTo>
                  <a:pt x="8451" y="110122"/>
                </a:lnTo>
                <a:lnTo>
                  <a:pt x="7207" y="111472"/>
                </a:lnTo>
                <a:lnTo>
                  <a:pt x="3566" y="112973"/>
                </a:lnTo>
                <a:lnTo>
                  <a:pt x="2256" y="112526"/>
                </a:lnTo>
                <a:lnTo>
                  <a:pt x="1384" y="111382"/>
                </a:lnTo>
                <a:lnTo>
                  <a:pt x="801" y="109773"/>
                </a:lnTo>
                <a:lnTo>
                  <a:pt x="1260" y="108700"/>
                </a:lnTo>
                <a:lnTo>
                  <a:pt x="2413" y="107984"/>
                </a:lnTo>
                <a:lnTo>
                  <a:pt x="4028" y="107508"/>
                </a:lnTo>
                <a:lnTo>
                  <a:pt x="5104" y="106343"/>
                </a:lnTo>
                <a:lnTo>
                  <a:pt x="6300" y="102791"/>
                </a:lnTo>
                <a:lnTo>
                  <a:pt x="11348" y="98390"/>
                </a:lnTo>
                <a:lnTo>
                  <a:pt x="47053" y="66652"/>
                </a:lnTo>
                <a:lnTo>
                  <a:pt x="81715" y="28718"/>
                </a:lnTo>
                <a:lnTo>
                  <a:pt x="87763" y="21160"/>
                </a:lnTo>
                <a:lnTo>
                  <a:pt x="101135" y="11865"/>
                </a:lnTo>
                <a:lnTo>
                  <a:pt x="104014" y="7178"/>
                </a:lnTo>
                <a:lnTo>
                  <a:pt x="105863" y="1316"/>
                </a:lnTo>
                <a:lnTo>
                  <a:pt x="106861" y="835"/>
                </a:lnTo>
                <a:lnTo>
                  <a:pt x="116884" y="0"/>
                </a:lnTo>
                <a:lnTo>
                  <a:pt x="118442" y="805"/>
                </a:lnTo>
                <a:lnTo>
                  <a:pt x="119480" y="2188"/>
                </a:lnTo>
                <a:lnTo>
                  <a:pt x="120634" y="5982"/>
                </a:lnTo>
                <a:lnTo>
                  <a:pt x="121547" y="32160"/>
                </a:lnTo>
                <a:lnTo>
                  <a:pt x="114408" y="68623"/>
                </a:lnTo>
                <a:lnTo>
                  <a:pt x="113300" y="78689"/>
                </a:lnTo>
                <a:lnTo>
                  <a:pt x="109609" y="93876"/>
                </a:lnTo>
                <a:lnTo>
                  <a:pt x="113610" y="129415"/>
                </a:lnTo>
                <a:lnTo>
                  <a:pt x="113918" y="164973"/>
                </a:lnTo>
                <a:lnTo>
                  <a:pt x="113937" y="199342"/>
                </a:lnTo>
                <a:lnTo>
                  <a:pt x="111679" y="205084"/>
                </a:lnTo>
                <a:lnTo>
                  <a:pt x="108701" y="210458"/>
                </a:lnTo>
                <a:lnTo>
                  <a:pt x="107377" y="215669"/>
                </a:lnTo>
                <a:lnTo>
                  <a:pt x="106177" y="217397"/>
                </a:lnTo>
                <a:lnTo>
                  <a:pt x="104530" y="218549"/>
                </a:lnTo>
                <a:lnTo>
                  <a:pt x="100443" y="219829"/>
                </a:lnTo>
                <a:lnTo>
                  <a:pt x="95805" y="220398"/>
                </a:lnTo>
                <a:lnTo>
                  <a:pt x="94229" y="221397"/>
                </a:lnTo>
                <a:lnTo>
                  <a:pt x="93178" y="222909"/>
                </a:lnTo>
                <a:lnTo>
                  <a:pt x="92478" y="224764"/>
                </a:lnTo>
                <a:lnTo>
                  <a:pt x="91165" y="226000"/>
                </a:lnTo>
                <a:lnTo>
                  <a:pt x="87447" y="227374"/>
                </a:lnTo>
                <a:lnTo>
                  <a:pt x="52737" y="221281"/>
                </a:lnTo>
                <a:lnTo>
                  <a:pt x="36655" y="220938"/>
                </a:lnTo>
                <a:lnTo>
                  <a:pt x="0" y="228465"/>
                </a:lnTo>
                <a:lnTo>
                  <a:pt x="35685" y="228474"/>
                </a:lnTo>
                <a:lnTo>
                  <a:pt x="69766" y="228474"/>
                </a:lnTo>
                <a:lnTo>
                  <a:pt x="99850" y="228474"/>
                </a:lnTo>
                <a:lnTo>
                  <a:pt x="135269" y="228474"/>
                </a:lnTo>
                <a:lnTo>
                  <a:pt x="166975" y="228474"/>
                </a:lnTo>
                <a:lnTo>
                  <a:pt x="199307" y="228474"/>
                </a:lnTo>
                <a:lnTo>
                  <a:pt x="235325" y="228474"/>
                </a:lnTo>
                <a:lnTo>
                  <a:pt x="273270" y="228474"/>
                </a:lnTo>
                <a:lnTo>
                  <a:pt x="273958" y="228474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Shape-716"/>
          <p:cNvSpPr/>
          <p:nvPr/>
        </p:nvSpPr>
        <p:spPr>
          <a:xfrm>
            <a:off x="1889759" y="4320540"/>
            <a:ext cx="1996440" cy="533401"/>
          </a:xfrm>
          <a:custGeom>
            <a:avLst/>
            <a:gdLst/>
            <a:ahLst/>
            <a:cxnLst/>
            <a:rect l="0" t="0" r="0" b="0"/>
            <a:pathLst>
              <a:path w="1996440" h="533401">
                <a:moveTo>
                  <a:pt x="0" y="15240"/>
                </a:moveTo>
                <a:lnTo>
                  <a:pt x="0" y="40679"/>
                </a:lnTo>
                <a:lnTo>
                  <a:pt x="6914" y="76656"/>
                </a:lnTo>
                <a:lnTo>
                  <a:pt x="7527" y="107911"/>
                </a:lnTo>
                <a:lnTo>
                  <a:pt x="7608" y="144942"/>
                </a:lnTo>
                <a:lnTo>
                  <a:pt x="9875" y="167687"/>
                </a:lnTo>
                <a:lnTo>
                  <a:pt x="15380" y="205746"/>
                </a:lnTo>
                <a:lnTo>
                  <a:pt x="25753" y="243840"/>
                </a:lnTo>
                <a:lnTo>
                  <a:pt x="34783" y="278710"/>
                </a:lnTo>
                <a:lnTo>
                  <a:pt x="37664" y="313165"/>
                </a:lnTo>
                <a:lnTo>
                  <a:pt x="38043" y="350617"/>
                </a:lnTo>
                <a:lnTo>
                  <a:pt x="38096" y="387959"/>
                </a:lnTo>
                <a:lnTo>
                  <a:pt x="38100" y="422815"/>
                </a:lnTo>
                <a:lnTo>
                  <a:pt x="38947" y="444142"/>
                </a:lnTo>
                <a:lnTo>
                  <a:pt x="44132" y="458885"/>
                </a:lnTo>
                <a:lnTo>
                  <a:pt x="46358" y="476738"/>
                </a:lnTo>
                <a:lnTo>
                  <a:pt x="53018" y="487203"/>
                </a:lnTo>
                <a:lnTo>
                  <a:pt x="60865" y="495203"/>
                </a:lnTo>
                <a:lnTo>
                  <a:pt x="71558" y="495291"/>
                </a:lnTo>
                <a:lnTo>
                  <a:pt x="73106" y="494447"/>
                </a:lnTo>
                <a:lnTo>
                  <a:pt x="74137" y="493038"/>
                </a:lnTo>
                <a:lnTo>
                  <a:pt x="74825" y="491251"/>
                </a:lnTo>
                <a:lnTo>
                  <a:pt x="76977" y="490061"/>
                </a:lnTo>
                <a:lnTo>
                  <a:pt x="96031" y="487042"/>
                </a:lnTo>
                <a:lnTo>
                  <a:pt x="106584" y="481690"/>
                </a:lnTo>
                <a:lnTo>
                  <a:pt x="139994" y="473209"/>
                </a:lnTo>
                <a:lnTo>
                  <a:pt x="175278" y="472485"/>
                </a:lnTo>
                <a:lnTo>
                  <a:pt x="192763" y="470195"/>
                </a:lnTo>
                <a:lnTo>
                  <a:pt x="228052" y="465527"/>
                </a:lnTo>
                <a:lnTo>
                  <a:pt x="260179" y="464913"/>
                </a:lnTo>
                <a:lnTo>
                  <a:pt x="297325" y="467090"/>
                </a:lnTo>
                <a:lnTo>
                  <a:pt x="335299" y="471735"/>
                </a:lnTo>
                <a:lnTo>
                  <a:pt x="368022" y="472300"/>
                </a:lnTo>
                <a:lnTo>
                  <a:pt x="396911" y="472398"/>
                </a:lnTo>
                <a:lnTo>
                  <a:pt x="432968" y="472431"/>
                </a:lnTo>
                <a:lnTo>
                  <a:pt x="469786" y="477674"/>
                </a:lnTo>
                <a:lnTo>
                  <a:pt x="504654" y="479588"/>
                </a:lnTo>
                <a:lnTo>
                  <a:pt x="533914" y="479920"/>
                </a:lnTo>
                <a:lnTo>
                  <a:pt x="564033" y="480018"/>
                </a:lnTo>
                <a:lnTo>
                  <a:pt x="594406" y="482305"/>
                </a:lnTo>
                <a:lnTo>
                  <a:pt x="624854" y="486087"/>
                </a:lnTo>
                <a:lnTo>
                  <a:pt x="655324" y="487208"/>
                </a:lnTo>
                <a:lnTo>
                  <a:pt x="688059" y="487540"/>
                </a:lnTo>
                <a:lnTo>
                  <a:pt x="722312" y="487638"/>
                </a:lnTo>
                <a:lnTo>
                  <a:pt x="753910" y="487667"/>
                </a:lnTo>
                <a:lnTo>
                  <a:pt x="786979" y="487676"/>
                </a:lnTo>
                <a:lnTo>
                  <a:pt x="821330" y="489936"/>
                </a:lnTo>
                <a:lnTo>
                  <a:pt x="852958" y="493711"/>
                </a:lnTo>
                <a:lnTo>
                  <a:pt x="883778" y="494829"/>
                </a:lnTo>
                <a:lnTo>
                  <a:pt x="914358" y="495160"/>
                </a:lnTo>
                <a:lnTo>
                  <a:pt x="947126" y="495258"/>
                </a:lnTo>
                <a:lnTo>
                  <a:pt x="981388" y="495287"/>
                </a:lnTo>
                <a:lnTo>
                  <a:pt x="1012989" y="495296"/>
                </a:lnTo>
                <a:lnTo>
                  <a:pt x="1046058" y="495298"/>
                </a:lnTo>
                <a:lnTo>
                  <a:pt x="1080410" y="495299"/>
                </a:lnTo>
                <a:lnTo>
                  <a:pt x="1112038" y="495300"/>
                </a:lnTo>
                <a:lnTo>
                  <a:pt x="1145115" y="495300"/>
                </a:lnTo>
                <a:lnTo>
                  <a:pt x="1179469" y="495300"/>
                </a:lnTo>
                <a:lnTo>
                  <a:pt x="1213355" y="495300"/>
                </a:lnTo>
                <a:lnTo>
                  <a:pt x="1247948" y="497557"/>
                </a:lnTo>
                <a:lnTo>
                  <a:pt x="1279647" y="501331"/>
                </a:lnTo>
                <a:lnTo>
                  <a:pt x="1310489" y="502448"/>
                </a:lnTo>
                <a:lnTo>
                  <a:pt x="1343333" y="502780"/>
                </a:lnTo>
                <a:lnTo>
                  <a:pt x="1377618" y="502878"/>
                </a:lnTo>
                <a:lnTo>
                  <a:pt x="1409226" y="505165"/>
                </a:lnTo>
                <a:lnTo>
                  <a:pt x="1440040" y="508947"/>
                </a:lnTo>
                <a:lnTo>
                  <a:pt x="1470619" y="510068"/>
                </a:lnTo>
                <a:lnTo>
                  <a:pt x="1507247" y="514492"/>
                </a:lnTo>
                <a:lnTo>
                  <a:pt x="1539263" y="517073"/>
                </a:lnTo>
                <a:lnTo>
                  <a:pt x="1576686" y="517945"/>
                </a:lnTo>
                <a:lnTo>
                  <a:pt x="1613555" y="518117"/>
                </a:lnTo>
                <a:lnTo>
                  <a:pt x="1649593" y="522196"/>
                </a:lnTo>
                <a:lnTo>
                  <a:pt x="1684087" y="525072"/>
                </a:lnTo>
                <a:lnTo>
                  <a:pt x="1720378" y="527897"/>
                </a:lnTo>
                <a:lnTo>
                  <a:pt x="1752256" y="532313"/>
                </a:lnTo>
                <a:lnTo>
                  <a:pt x="1784624" y="533257"/>
                </a:lnTo>
                <a:lnTo>
                  <a:pt x="1820537" y="533381"/>
                </a:lnTo>
                <a:lnTo>
                  <a:pt x="1852746" y="533397"/>
                </a:lnTo>
                <a:lnTo>
                  <a:pt x="1886870" y="533399"/>
                </a:lnTo>
                <a:lnTo>
                  <a:pt x="1921913" y="533400"/>
                </a:lnTo>
                <a:lnTo>
                  <a:pt x="1932778" y="532553"/>
                </a:lnTo>
                <a:lnTo>
                  <a:pt x="1955005" y="526486"/>
                </a:lnTo>
                <a:lnTo>
                  <a:pt x="1960527" y="526093"/>
                </a:lnTo>
                <a:lnTo>
                  <a:pt x="1965804" y="523661"/>
                </a:lnTo>
                <a:lnTo>
                  <a:pt x="1972044" y="519246"/>
                </a:lnTo>
                <a:lnTo>
                  <a:pt x="1977170" y="518481"/>
                </a:lnTo>
                <a:lnTo>
                  <a:pt x="1978514" y="517528"/>
                </a:lnTo>
                <a:lnTo>
                  <a:pt x="1979410" y="516045"/>
                </a:lnTo>
                <a:lnTo>
                  <a:pt x="1980670" y="509913"/>
                </a:lnTo>
                <a:lnTo>
                  <a:pt x="1980847" y="507582"/>
                </a:lnTo>
                <a:lnTo>
                  <a:pt x="1983301" y="502734"/>
                </a:lnTo>
                <a:lnTo>
                  <a:pt x="1985141" y="500256"/>
                </a:lnTo>
                <a:lnTo>
                  <a:pt x="1987185" y="492987"/>
                </a:lnTo>
                <a:lnTo>
                  <a:pt x="1988725" y="459604"/>
                </a:lnTo>
                <a:lnTo>
                  <a:pt x="1991066" y="432064"/>
                </a:lnTo>
                <a:lnTo>
                  <a:pt x="1995969" y="394451"/>
                </a:lnTo>
                <a:lnTo>
                  <a:pt x="1996378" y="358751"/>
                </a:lnTo>
                <a:lnTo>
                  <a:pt x="1996432" y="322524"/>
                </a:lnTo>
                <a:lnTo>
                  <a:pt x="1996439" y="288298"/>
                </a:lnTo>
                <a:lnTo>
                  <a:pt x="1994182" y="266326"/>
                </a:lnTo>
                <a:lnTo>
                  <a:pt x="1984290" y="228550"/>
                </a:lnTo>
                <a:lnTo>
                  <a:pt x="1981607" y="190493"/>
                </a:lnTo>
                <a:lnTo>
                  <a:pt x="1978996" y="158430"/>
                </a:lnTo>
                <a:lnTo>
                  <a:pt x="1974056" y="122449"/>
                </a:lnTo>
                <a:lnTo>
                  <a:pt x="1973609" y="86391"/>
                </a:lnTo>
                <a:lnTo>
                  <a:pt x="1971335" y="78471"/>
                </a:lnTo>
                <a:lnTo>
                  <a:pt x="1968349" y="71283"/>
                </a:lnTo>
                <a:lnTo>
                  <a:pt x="1965822" y="58562"/>
                </a:lnTo>
                <a:lnTo>
                  <a:pt x="1960069" y="46250"/>
                </a:lnTo>
                <a:lnTo>
                  <a:pt x="1959493" y="43533"/>
                </a:lnTo>
                <a:lnTo>
                  <a:pt x="1951881" y="32016"/>
                </a:lnTo>
                <a:lnTo>
                  <a:pt x="1944020" y="24700"/>
                </a:lnTo>
                <a:lnTo>
                  <a:pt x="1931708" y="18419"/>
                </a:lnTo>
                <a:lnTo>
                  <a:pt x="1918182" y="15335"/>
                </a:lnTo>
                <a:lnTo>
                  <a:pt x="1906742" y="10282"/>
                </a:lnTo>
                <a:lnTo>
                  <a:pt x="1873746" y="7970"/>
                </a:lnTo>
                <a:lnTo>
                  <a:pt x="1836318" y="1634"/>
                </a:lnTo>
                <a:lnTo>
                  <a:pt x="1805920" y="323"/>
                </a:lnTo>
                <a:lnTo>
                  <a:pt x="1770220" y="63"/>
                </a:lnTo>
                <a:lnTo>
                  <a:pt x="1735573" y="12"/>
                </a:lnTo>
                <a:lnTo>
                  <a:pt x="1706351" y="4"/>
                </a:lnTo>
                <a:lnTo>
                  <a:pt x="1673986" y="1"/>
                </a:lnTo>
                <a:lnTo>
                  <a:pt x="1639843" y="0"/>
                </a:lnTo>
                <a:lnTo>
                  <a:pt x="1606019" y="0"/>
                </a:lnTo>
                <a:lnTo>
                  <a:pt x="1569187" y="0"/>
                </a:lnTo>
                <a:lnTo>
                  <a:pt x="1531462" y="0"/>
                </a:lnTo>
                <a:lnTo>
                  <a:pt x="1493474" y="0"/>
                </a:lnTo>
                <a:lnTo>
                  <a:pt x="1455407" y="0"/>
                </a:lnTo>
                <a:lnTo>
                  <a:pt x="1417316" y="0"/>
                </a:lnTo>
                <a:lnTo>
                  <a:pt x="1379219" y="0"/>
                </a:lnTo>
                <a:lnTo>
                  <a:pt x="1352973" y="846"/>
                </a:lnTo>
                <a:lnTo>
                  <a:pt x="1324375" y="4045"/>
                </a:lnTo>
                <a:lnTo>
                  <a:pt x="1296989" y="6031"/>
                </a:lnTo>
                <a:lnTo>
                  <a:pt x="1270707" y="6913"/>
                </a:lnTo>
                <a:lnTo>
                  <a:pt x="1244914" y="7305"/>
                </a:lnTo>
                <a:lnTo>
                  <a:pt x="1217082" y="9738"/>
                </a:lnTo>
                <a:lnTo>
                  <a:pt x="1188625" y="12794"/>
                </a:lnTo>
                <a:lnTo>
                  <a:pt x="1161867" y="14153"/>
                </a:lnTo>
                <a:lnTo>
                  <a:pt x="1133606" y="14757"/>
                </a:lnTo>
                <a:lnTo>
                  <a:pt x="1104112" y="15025"/>
                </a:lnTo>
                <a:lnTo>
                  <a:pt x="1074070" y="15144"/>
                </a:lnTo>
                <a:lnTo>
                  <a:pt x="1043785" y="17455"/>
                </a:lnTo>
                <a:lnTo>
                  <a:pt x="1013391" y="20458"/>
                </a:lnTo>
                <a:lnTo>
                  <a:pt x="982950" y="21792"/>
                </a:lnTo>
                <a:lnTo>
                  <a:pt x="954744" y="22385"/>
                </a:lnTo>
                <a:lnTo>
                  <a:pt x="927251" y="22649"/>
                </a:lnTo>
                <a:lnTo>
                  <a:pt x="898099" y="22766"/>
                </a:lnTo>
                <a:lnTo>
                  <a:pt x="868209" y="22818"/>
                </a:lnTo>
                <a:lnTo>
                  <a:pt x="838837" y="23688"/>
                </a:lnTo>
                <a:lnTo>
                  <a:pt x="811673" y="26896"/>
                </a:lnTo>
                <a:lnTo>
                  <a:pt x="783230" y="28887"/>
                </a:lnTo>
                <a:lnTo>
                  <a:pt x="753656" y="29772"/>
                </a:lnTo>
                <a:lnTo>
                  <a:pt x="723579" y="30165"/>
                </a:lnTo>
                <a:lnTo>
                  <a:pt x="693278" y="30340"/>
                </a:lnTo>
                <a:lnTo>
                  <a:pt x="662877" y="30418"/>
                </a:lnTo>
                <a:lnTo>
                  <a:pt x="632432" y="30452"/>
                </a:lnTo>
                <a:lnTo>
                  <a:pt x="604226" y="30467"/>
                </a:lnTo>
                <a:lnTo>
                  <a:pt x="577578" y="30474"/>
                </a:lnTo>
                <a:lnTo>
                  <a:pt x="551624" y="30477"/>
                </a:lnTo>
                <a:lnTo>
                  <a:pt x="525978" y="30478"/>
                </a:lnTo>
                <a:lnTo>
                  <a:pt x="500468" y="30479"/>
                </a:lnTo>
                <a:lnTo>
                  <a:pt x="475019" y="30479"/>
                </a:lnTo>
                <a:lnTo>
                  <a:pt x="447340" y="30479"/>
                </a:lnTo>
                <a:lnTo>
                  <a:pt x="418952" y="30479"/>
                </a:lnTo>
                <a:lnTo>
                  <a:pt x="392223" y="30479"/>
                </a:lnTo>
                <a:lnTo>
                  <a:pt x="366233" y="32737"/>
                </a:lnTo>
                <a:lnTo>
                  <a:pt x="340570" y="35716"/>
                </a:lnTo>
                <a:lnTo>
                  <a:pt x="315054" y="37040"/>
                </a:lnTo>
                <a:lnTo>
                  <a:pt x="289602" y="37629"/>
                </a:lnTo>
                <a:lnTo>
                  <a:pt x="264179" y="37890"/>
                </a:lnTo>
                <a:lnTo>
                  <a:pt x="238769" y="38007"/>
                </a:lnTo>
                <a:lnTo>
                  <a:pt x="211106" y="40316"/>
                </a:lnTo>
                <a:lnTo>
                  <a:pt x="183572" y="43318"/>
                </a:lnTo>
                <a:lnTo>
                  <a:pt x="149031" y="45008"/>
                </a:lnTo>
                <a:lnTo>
                  <a:pt x="116500" y="46355"/>
                </a:lnTo>
                <a:lnTo>
                  <a:pt x="82967" y="50894"/>
                </a:lnTo>
                <a:lnTo>
                  <a:pt x="55179" y="55114"/>
                </a:lnTo>
                <a:lnTo>
                  <a:pt x="38100" y="60960"/>
                </a:lnTo>
              </a:path>
            </a:pathLst>
          </a:custGeom>
          <a:ln w="190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SMARTInkShape-Group137"/>
          <p:cNvGrpSpPr/>
          <p:nvPr/>
        </p:nvGrpSpPr>
        <p:grpSpPr>
          <a:xfrm>
            <a:off x="2301240" y="4087987"/>
            <a:ext cx="998220" cy="322821"/>
            <a:chOff x="2301240" y="4087987"/>
            <a:chExt cx="998220" cy="322821"/>
          </a:xfrm>
        </p:grpSpPr>
        <p:sp>
          <p:nvSpPr>
            <p:cNvPr id="9" name="SMARTInkShape-717"/>
            <p:cNvSpPr/>
            <p:nvPr/>
          </p:nvSpPr>
          <p:spPr>
            <a:xfrm>
              <a:off x="2912474" y="4122973"/>
              <a:ext cx="386986" cy="128843"/>
            </a:xfrm>
            <a:custGeom>
              <a:avLst/>
              <a:gdLst/>
              <a:ahLst/>
              <a:cxnLst/>
              <a:rect l="0" t="0" r="0" b="0"/>
              <a:pathLst>
                <a:path w="386986" h="128843">
                  <a:moveTo>
                    <a:pt x="97426" y="14686"/>
                  </a:moveTo>
                  <a:lnTo>
                    <a:pt x="93380" y="14686"/>
                  </a:lnTo>
                  <a:lnTo>
                    <a:pt x="89136" y="12429"/>
                  </a:lnTo>
                  <a:lnTo>
                    <a:pt x="83559" y="8126"/>
                  </a:lnTo>
                  <a:lnTo>
                    <a:pt x="74502" y="7381"/>
                  </a:lnTo>
                  <a:lnTo>
                    <a:pt x="68046" y="9464"/>
                  </a:lnTo>
                  <a:lnTo>
                    <a:pt x="38624" y="29032"/>
                  </a:lnTo>
                  <a:lnTo>
                    <a:pt x="12537" y="64572"/>
                  </a:lnTo>
                  <a:lnTo>
                    <a:pt x="2043" y="85626"/>
                  </a:lnTo>
                  <a:lnTo>
                    <a:pt x="0" y="95886"/>
                  </a:lnTo>
                  <a:lnTo>
                    <a:pt x="1349" y="103833"/>
                  </a:lnTo>
                  <a:lnTo>
                    <a:pt x="6870" y="113067"/>
                  </a:lnTo>
                  <a:lnTo>
                    <a:pt x="9115" y="115834"/>
                  </a:lnTo>
                  <a:lnTo>
                    <a:pt x="16125" y="118908"/>
                  </a:lnTo>
                  <a:lnTo>
                    <a:pt x="20365" y="119727"/>
                  </a:lnTo>
                  <a:lnTo>
                    <a:pt x="29592" y="118380"/>
                  </a:lnTo>
                  <a:lnTo>
                    <a:pt x="42049" y="112862"/>
                  </a:lnTo>
                  <a:lnTo>
                    <a:pt x="76299" y="81457"/>
                  </a:lnTo>
                  <a:lnTo>
                    <a:pt x="91182" y="62589"/>
                  </a:lnTo>
                  <a:lnTo>
                    <a:pt x="103824" y="27824"/>
                  </a:lnTo>
                  <a:lnTo>
                    <a:pt x="103384" y="25984"/>
                  </a:lnTo>
                  <a:lnTo>
                    <a:pt x="102245" y="24759"/>
                  </a:lnTo>
                  <a:lnTo>
                    <a:pt x="98377" y="22791"/>
                  </a:lnTo>
                  <a:lnTo>
                    <a:pt x="98060" y="23476"/>
                  </a:lnTo>
                  <a:lnTo>
                    <a:pt x="97450" y="44276"/>
                  </a:lnTo>
                  <a:lnTo>
                    <a:pt x="103514" y="63273"/>
                  </a:lnTo>
                  <a:lnTo>
                    <a:pt x="112865" y="81073"/>
                  </a:lnTo>
                  <a:lnTo>
                    <a:pt x="131475" y="100914"/>
                  </a:lnTo>
                  <a:lnTo>
                    <a:pt x="153226" y="113218"/>
                  </a:lnTo>
                  <a:lnTo>
                    <a:pt x="172097" y="118952"/>
                  </a:lnTo>
                  <a:lnTo>
                    <a:pt x="183106" y="119447"/>
                  </a:lnTo>
                  <a:lnTo>
                    <a:pt x="209096" y="110619"/>
                  </a:lnTo>
                  <a:lnTo>
                    <a:pt x="224251" y="100084"/>
                  </a:lnTo>
                  <a:lnTo>
                    <a:pt x="233097" y="91870"/>
                  </a:lnTo>
                  <a:lnTo>
                    <a:pt x="238157" y="82575"/>
                  </a:lnTo>
                  <a:lnTo>
                    <a:pt x="249808" y="48683"/>
                  </a:lnTo>
                  <a:lnTo>
                    <a:pt x="256272" y="39180"/>
                  </a:lnTo>
                  <a:lnTo>
                    <a:pt x="255817" y="38636"/>
                  </a:lnTo>
                  <a:lnTo>
                    <a:pt x="250782" y="37690"/>
                  </a:lnTo>
                  <a:lnTo>
                    <a:pt x="250463" y="38489"/>
                  </a:lnTo>
                  <a:lnTo>
                    <a:pt x="249842" y="76191"/>
                  </a:lnTo>
                  <a:lnTo>
                    <a:pt x="249826" y="111372"/>
                  </a:lnTo>
                  <a:lnTo>
                    <a:pt x="249826" y="128842"/>
                  </a:lnTo>
                  <a:lnTo>
                    <a:pt x="249826" y="94732"/>
                  </a:lnTo>
                  <a:lnTo>
                    <a:pt x="252083" y="67281"/>
                  </a:lnTo>
                  <a:lnTo>
                    <a:pt x="260431" y="41444"/>
                  </a:lnTo>
                  <a:lnTo>
                    <a:pt x="271080" y="25272"/>
                  </a:lnTo>
                  <a:lnTo>
                    <a:pt x="288612" y="8906"/>
                  </a:lnTo>
                  <a:lnTo>
                    <a:pt x="298391" y="3651"/>
                  </a:lnTo>
                  <a:lnTo>
                    <a:pt x="323526" y="0"/>
                  </a:lnTo>
                  <a:lnTo>
                    <a:pt x="359437" y="1777"/>
                  </a:lnTo>
                  <a:lnTo>
                    <a:pt x="386985" y="706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718"/>
            <p:cNvSpPr/>
            <p:nvPr/>
          </p:nvSpPr>
          <p:spPr>
            <a:xfrm>
              <a:off x="2697480" y="4114800"/>
              <a:ext cx="190299" cy="296008"/>
            </a:xfrm>
            <a:custGeom>
              <a:avLst/>
              <a:gdLst/>
              <a:ahLst/>
              <a:cxnLst/>
              <a:rect l="0" t="0" r="0" b="0"/>
              <a:pathLst>
                <a:path w="190299" h="296008">
                  <a:moveTo>
                    <a:pt x="137160" y="0"/>
                  </a:moveTo>
                  <a:lnTo>
                    <a:pt x="121763" y="0"/>
                  </a:lnTo>
                  <a:lnTo>
                    <a:pt x="115359" y="2257"/>
                  </a:lnTo>
                  <a:lnTo>
                    <a:pt x="81930" y="17912"/>
                  </a:lnTo>
                  <a:lnTo>
                    <a:pt x="60400" y="29484"/>
                  </a:lnTo>
                  <a:lnTo>
                    <a:pt x="32357" y="58555"/>
                  </a:lnTo>
                  <a:lnTo>
                    <a:pt x="27081" y="68640"/>
                  </a:lnTo>
                  <a:lnTo>
                    <a:pt x="23693" y="84866"/>
                  </a:lnTo>
                  <a:lnTo>
                    <a:pt x="25488" y="90776"/>
                  </a:lnTo>
                  <a:lnTo>
                    <a:pt x="27152" y="93537"/>
                  </a:lnTo>
                  <a:lnTo>
                    <a:pt x="29108" y="95378"/>
                  </a:lnTo>
                  <a:lnTo>
                    <a:pt x="33539" y="97423"/>
                  </a:lnTo>
                  <a:lnTo>
                    <a:pt x="58911" y="98916"/>
                  </a:lnTo>
                  <a:lnTo>
                    <a:pt x="66540" y="96738"/>
                  </a:lnTo>
                  <a:lnTo>
                    <a:pt x="100970" y="77803"/>
                  </a:lnTo>
                  <a:lnTo>
                    <a:pt x="126070" y="48466"/>
                  </a:lnTo>
                  <a:lnTo>
                    <a:pt x="128512" y="40701"/>
                  </a:lnTo>
                  <a:lnTo>
                    <a:pt x="129083" y="35587"/>
                  </a:lnTo>
                  <a:lnTo>
                    <a:pt x="130082" y="33884"/>
                  </a:lnTo>
                  <a:lnTo>
                    <a:pt x="131594" y="32749"/>
                  </a:lnTo>
                  <a:lnTo>
                    <a:pt x="133449" y="31993"/>
                  </a:lnTo>
                  <a:lnTo>
                    <a:pt x="134686" y="32335"/>
                  </a:lnTo>
                  <a:lnTo>
                    <a:pt x="135511" y="33410"/>
                  </a:lnTo>
                  <a:lnTo>
                    <a:pt x="136671" y="38968"/>
                  </a:lnTo>
                  <a:lnTo>
                    <a:pt x="137147" y="71529"/>
                  </a:lnTo>
                  <a:lnTo>
                    <a:pt x="139413" y="92313"/>
                  </a:lnTo>
                  <a:lnTo>
                    <a:pt x="151003" y="129654"/>
                  </a:lnTo>
                  <a:lnTo>
                    <a:pt x="169159" y="167655"/>
                  </a:lnTo>
                  <a:lnTo>
                    <a:pt x="182745" y="205742"/>
                  </a:lnTo>
                  <a:lnTo>
                    <a:pt x="188202" y="228600"/>
                  </a:lnTo>
                  <a:lnTo>
                    <a:pt x="190298" y="266031"/>
                  </a:lnTo>
                  <a:lnTo>
                    <a:pt x="189563" y="275716"/>
                  </a:lnTo>
                  <a:lnTo>
                    <a:pt x="186414" y="282842"/>
                  </a:lnTo>
                  <a:lnTo>
                    <a:pt x="179935" y="288832"/>
                  </a:lnTo>
                  <a:lnTo>
                    <a:pt x="175837" y="291615"/>
                  </a:lnTo>
                  <a:lnTo>
                    <a:pt x="157933" y="295531"/>
                  </a:lnTo>
                  <a:lnTo>
                    <a:pt x="129127" y="296007"/>
                  </a:lnTo>
                  <a:lnTo>
                    <a:pt x="91385" y="286530"/>
                  </a:lnTo>
                  <a:lnTo>
                    <a:pt x="56559" y="276763"/>
                  </a:lnTo>
                  <a:lnTo>
                    <a:pt x="21672" y="261611"/>
                  </a:lnTo>
                  <a:lnTo>
                    <a:pt x="0" y="24384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719"/>
            <p:cNvSpPr/>
            <p:nvPr/>
          </p:nvSpPr>
          <p:spPr>
            <a:xfrm>
              <a:off x="2530054" y="4114800"/>
              <a:ext cx="158253" cy="144606"/>
            </a:xfrm>
            <a:custGeom>
              <a:avLst/>
              <a:gdLst/>
              <a:ahLst/>
              <a:cxnLst/>
              <a:rect l="0" t="0" r="0" b="0"/>
              <a:pathLst>
                <a:path w="158253" h="144606">
                  <a:moveTo>
                    <a:pt x="15026" y="0"/>
                  </a:moveTo>
                  <a:lnTo>
                    <a:pt x="15026" y="4045"/>
                  </a:lnTo>
                  <a:lnTo>
                    <a:pt x="14179" y="5236"/>
                  </a:lnTo>
                  <a:lnTo>
                    <a:pt x="12768" y="6031"/>
                  </a:lnTo>
                  <a:lnTo>
                    <a:pt x="10980" y="6560"/>
                  </a:lnTo>
                  <a:lnTo>
                    <a:pt x="9789" y="7760"/>
                  </a:lnTo>
                  <a:lnTo>
                    <a:pt x="8465" y="11351"/>
                  </a:lnTo>
                  <a:lnTo>
                    <a:pt x="5287" y="31305"/>
                  </a:lnTo>
                  <a:lnTo>
                    <a:pt x="2231" y="41854"/>
                  </a:lnTo>
                  <a:lnTo>
                    <a:pt x="0" y="78912"/>
                  </a:lnTo>
                  <a:lnTo>
                    <a:pt x="651" y="116074"/>
                  </a:lnTo>
                  <a:lnTo>
                    <a:pt x="5874" y="131006"/>
                  </a:lnTo>
                  <a:lnTo>
                    <a:pt x="10394" y="138093"/>
                  </a:lnTo>
                  <a:lnTo>
                    <a:pt x="13631" y="140322"/>
                  </a:lnTo>
                  <a:lnTo>
                    <a:pt x="26277" y="143459"/>
                  </a:lnTo>
                  <a:lnTo>
                    <a:pt x="50729" y="144605"/>
                  </a:lnTo>
                  <a:lnTo>
                    <a:pt x="76171" y="138662"/>
                  </a:lnTo>
                  <a:lnTo>
                    <a:pt x="114036" y="123521"/>
                  </a:lnTo>
                  <a:lnTo>
                    <a:pt x="130251" y="110729"/>
                  </a:lnTo>
                  <a:lnTo>
                    <a:pt x="151943" y="76139"/>
                  </a:lnTo>
                  <a:lnTo>
                    <a:pt x="157476" y="63200"/>
                  </a:lnTo>
                  <a:lnTo>
                    <a:pt x="158252" y="59913"/>
                  </a:lnTo>
                  <a:lnTo>
                    <a:pt x="156857" y="51746"/>
                  </a:lnTo>
                  <a:lnTo>
                    <a:pt x="151954" y="34659"/>
                  </a:lnTo>
                  <a:lnTo>
                    <a:pt x="150338" y="33266"/>
                  </a:lnTo>
                  <a:lnTo>
                    <a:pt x="146284" y="30871"/>
                  </a:lnTo>
                  <a:lnTo>
                    <a:pt x="136946" y="2285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720"/>
            <p:cNvSpPr/>
            <p:nvPr/>
          </p:nvSpPr>
          <p:spPr>
            <a:xfrm>
              <a:off x="2301240" y="4087987"/>
              <a:ext cx="160020" cy="186630"/>
            </a:xfrm>
            <a:custGeom>
              <a:avLst/>
              <a:gdLst/>
              <a:ahLst/>
              <a:cxnLst/>
              <a:rect l="0" t="0" r="0" b="0"/>
              <a:pathLst>
                <a:path w="160020" h="186630">
                  <a:moveTo>
                    <a:pt x="160019" y="11572"/>
                  </a:moveTo>
                  <a:lnTo>
                    <a:pt x="153459" y="11572"/>
                  </a:lnTo>
                  <a:lnTo>
                    <a:pt x="146525" y="6336"/>
                  </a:lnTo>
                  <a:lnTo>
                    <a:pt x="141887" y="5012"/>
                  </a:lnTo>
                  <a:lnTo>
                    <a:pt x="121204" y="1834"/>
                  </a:lnTo>
                  <a:lnTo>
                    <a:pt x="116363" y="0"/>
                  </a:lnTo>
                  <a:lnTo>
                    <a:pt x="104210" y="220"/>
                  </a:lnTo>
                  <a:lnTo>
                    <a:pt x="66774" y="3625"/>
                  </a:lnTo>
                  <a:lnTo>
                    <a:pt x="53384" y="4653"/>
                  </a:lnTo>
                  <a:lnTo>
                    <a:pt x="25740" y="14539"/>
                  </a:lnTo>
                  <a:lnTo>
                    <a:pt x="8333" y="26869"/>
                  </a:lnTo>
                  <a:lnTo>
                    <a:pt x="3703" y="31918"/>
                  </a:lnTo>
                  <a:lnTo>
                    <a:pt x="1646" y="36983"/>
                  </a:lnTo>
                  <a:lnTo>
                    <a:pt x="1944" y="39520"/>
                  </a:lnTo>
                  <a:lnTo>
                    <a:pt x="4532" y="44596"/>
                  </a:lnTo>
                  <a:lnTo>
                    <a:pt x="10750" y="52214"/>
                  </a:lnTo>
                  <a:lnTo>
                    <a:pt x="42665" y="70839"/>
                  </a:lnTo>
                  <a:lnTo>
                    <a:pt x="79205" y="89254"/>
                  </a:lnTo>
                  <a:lnTo>
                    <a:pt x="114695" y="111162"/>
                  </a:lnTo>
                  <a:lnTo>
                    <a:pt x="145521" y="130865"/>
                  </a:lnTo>
                  <a:lnTo>
                    <a:pt x="153011" y="139663"/>
                  </a:lnTo>
                  <a:lnTo>
                    <a:pt x="156905" y="149217"/>
                  </a:lnTo>
                  <a:lnTo>
                    <a:pt x="157943" y="154136"/>
                  </a:lnTo>
                  <a:lnTo>
                    <a:pt x="156839" y="161859"/>
                  </a:lnTo>
                  <a:lnTo>
                    <a:pt x="151457" y="170966"/>
                  </a:lnTo>
                  <a:lnTo>
                    <a:pt x="142053" y="181629"/>
                  </a:lnTo>
                  <a:lnTo>
                    <a:pt x="134819" y="184520"/>
                  </a:lnTo>
                  <a:lnTo>
                    <a:pt x="100443" y="186629"/>
                  </a:lnTo>
                  <a:lnTo>
                    <a:pt x="81972" y="184515"/>
                  </a:lnTo>
                  <a:lnTo>
                    <a:pt x="43968" y="171389"/>
                  </a:lnTo>
                  <a:lnTo>
                    <a:pt x="14319" y="158866"/>
                  </a:lnTo>
                  <a:lnTo>
                    <a:pt x="0" y="148732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SMARTInkShape-721"/>
          <p:cNvSpPr/>
          <p:nvPr/>
        </p:nvSpPr>
        <p:spPr>
          <a:xfrm>
            <a:off x="769620" y="5722619"/>
            <a:ext cx="563881" cy="76201"/>
          </a:xfrm>
          <a:custGeom>
            <a:avLst/>
            <a:gdLst/>
            <a:ahLst/>
            <a:cxnLst/>
            <a:rect l="0" t="0" r="0" b="0"/>
            <a:pathLst>
              <a:path w="563881" h="76201">
                <a:moveTo>
                  <a:pt x="563880" y="0"/>
                </a:moveTo>
                <a:lnTo>
                  <a:pt x="529299" y="0"/>
                </a:lnTo>
                <a:lnTo>
                  <a:pt x="499569" y="0"/>
                </a:lnTo>
                <a:lnTo>
                  <a:pt x="475184" y="0"/>
                </a:lnTo>
                <a:lnTo>
                  <a:pt x="445155" y="2258"/>
                </a:lnTo>
                <a:lnTo>
                  <a:pt x="409513" y="6084"/>
                </a:lnTo>
                <a:lnTo>
                  <a:pt x="388155" y="8290"/>
                </a:lnTo>
                <a:lnTo>
                  <a:pt x="365450" y="10607"/>
                </a:lnTo>
                <a:lnTo>
                  <a:pt x="341000" y="13844"/>
                </a:lnTo>
                <a:lnTo>
                  <a:pt x="315386" y="17696"/>
                </a:lnTo>
                <a:lnTo>
                  <a:pt x="288997" y="21958"/>
                </a:lnTo>
                <a:lnTo>
                  <a:pt x="261245" y="26492"/>
                </a:lnTo>
                <a:lnTo>
                  <a:pt x="232583" y="31208"/>
                </a:lnTo>
                <a:lnTo>
                  <a:pt x="203315" y="36046"/>
                </a:lnTo>
                <a:lnTo>
                  <a:pt x="176183" y="40964"/>
                </a:lnTo>
                <a:lnTo>
                  <a:pt x="150475" y="45936"/>
                </a:lnTo>
                <a:lnTo>
                  <a:pt x="125717" y="50944"/>
                </a:lnTo>
                <a:lnTo>
                  <a:pt x="104131" y="55129"/>
                </a:lnTo>
                <a:lnTo>
                  <a:pt x="66600" y="62038"/>
                </a:lnTo>
                <a:lnTo>
                  <a:pt x="37502" y="67931"/>
                </a:lnTo>
                <a:lnTo>
                  <a:pt x="0" y="7620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Shape-722"/>
          <p:cNvSpPr/>
          <p:nvPr/>
        </p:nvSpPr>
        <p:spPr>
          <a:xfrm>
            <a:off x="805535" y="5120644"/>
            <a:ext cx="215545" cy="182876"/>
          </a:xfrm>
          <a:custGeom>
            <a:avLst/>
            <a:gdLst/>
            <a:ahLst/>
            <a:cxnLst/>
            <a:rect l="0" t="0" r="0" b="0"/>
            <a:pathLst>
              <a:path w="215545" h="182876">
                <a:moveTo>
                  <a:pt x="9804" y="7616"/>
                </a:moveTo>
                <a:lnTo>
                  <a:pt x="1714" y="7616"/>
                </a:lnTo>
                <a:lnTo>
                  <a:pt x="178" y="6769"/>
                </a:lnTo>
                <a:lnTo>
                  <a:pt x="0" y="5358"/>
                </a:lnTo>
                <a:lnTo>
                  <a:pt x="1753" y="1055"/>
                </a:lnTo>
                <a:lnTo>
                  <a:pt x="4251" y="466"/>
                </a:lnTo>
                <a:lnTo>
                  <a:pt x="37252" y="23"/>
                </a:lnTo>
                <a:lnTo>
                  <a:pt x="71369" y="0"/>
                </a:lnTo>
                <a:lnTo>
                  <a:pt x="93804" y="2254"/>
                </a:lnTo>
                <a:lnTo>
                  <a:pt x="130901" y="8603"/>
                </a:lnTo>
                <a:lnTo>
                  <a:pt x="142930" y="15392"/>
                </a:lnTo>
                <a:lnTo>
                  <a:pt x="149405" y="21796"/>
                </a:lnTo>
                <a:lnTo>
                  <a:pt x="159139" y="36263"/>
                </a:lnTo>
                <a:lnTo>
                  <a:pt x="160842" y="44619"/>
                </a:lnTo>
                <a:lnTo>
                  <a:pt x="159341" y="53977"/>
                </a:lnTo>
                <a:lnTo>
                  <a:pt x="151479" y="73782"/>
                </a:lnTo>
                <a:lnTo>
                  <a:pt x="119588" y="104147"/>
                </a:lnTo>
                <a:lnTo>
                  <a:pt x="95861" y="115334"/>
                </a:lnTo>
                <a:lnTo>
                  <a:pt x="58707" y="125383"/>
                </a:lnTo>
                <a:lnTo>
                  <a:pt x="27012" y="129427"/>
                </a:lnTo>
                <a:lnTo>
                  <a:pt x="21582" y="129504"/>
                </a:lnTo>
                <a:lnTo>
                  <a:pt x="21043" y="128668"/>
                </a:lnTo>
                <a:lnTo>
                  <a:pt x="21530" y="127264"/>
                </a:lnTo>
                <a:lnTo>
                  <a:pt x="28395" y="118927"/>
                </a:lnTo>
                <a:lnTo>
                  <a:pt x="53502" y="104096"/>
                </a:lnTo>
                <a:lnTo>
                  <a:pt x="78643" y="100052"/>
                </a:lnTo>
                <a:lnTo>
                  <a:pt x="106024" y="99187"/>
                </a:lnTo>
                <a:lnTo>
                  <a:pt x="114093" y="101372"/>
                </a:lnTo>
                <a:lnTo>
                  <a:pt x="126172" y="109673"/>
                </a:lnTo>
                <a:lnTo>
                  <a:pt x="141101" y="124703"/>
                </a:lnTo>
                <a:lnTo>
                  <a:pt x="158617" y="148118"/>
                </a:lnTo>
                <a:lnTo>
                  <a:pt x="173653" y="161946"/>
                </a:lnTo>
                <a:lnTo>
                  <a:pt x="215544" y="182875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Shape-723"/>
          <p:cNvSpPr/>
          <p:nvPr/>
        </p:nvSpPr>
        <p:spPr>
          <a:xfrm>
            <a:off x="944879" y="6301739"/>
            <a:ext cx="655322" cy="60962"/>
          </a:xfrm>
          <a:custGeom>
            <a:avLst/>
            <a:gdLst/>
            <a:ahLst/>
            <a:cxnLst/>
            <a:rect l="0" t="0" r="0" b="0"/>
            <a:pathLst>
              <a:path w="655322" h="60962">
                <a:moveTo>
                  <a:pt x="655321" y="0"/>
                </a:moveTo>
                <a:lnTo>
                  <a:pt x="644715" y="0"/>
                </a:lnTo>
                <a:lnTo>
                  <a:pt x="607427" y="6914"/>
                </a:lnTo>
                <a:lnTo>
                  <a:pt x="572827" y="9739"/>
                </a:lnTo>
                <a:lnTo>
                  <a:pt x="544518" y="13611"/>
                </a:lnTo>
                <a:lnTo>
                  <a:pt x="511577" y="14758"/>
                </a:lnTo>
                <a:lnTo>
                  <a:pt x="480368" y="17355"/>
                </a:lnTo>
                <a:lnTo>
                  <a:pt x="445156" y="21229"/>
                </a:lnTo>
                <a:lnTo>
                  <a:pt x="417981" y="22136"/>
                </a:lnTo>
                <a:lnTo>
                  <a:pt x="391792" y="22538"/>
                </a:lnTo>
                <a:lnTo>
                  <a:pt x="363783" y="24975"/>
                </a:lnTo>
                <a:lnTo>
                  <a:pt x="334402" y="28033"/>
                </a:lnTo>
                <a:lnTo>
                  <a:pt x="304410" y="29393"/>
                </a:lnTo>
                <a:lnTo>
                  <a:pt x="276405" y="32255"/>
                </a:lnTo>
                <a:lnTo>
                  <a:pt x="249000" y="35502"/>
                </a:lnTo>
                <a:lnTo>
                  <a:pt x="219887" y="36946"/>
                </a:lnTo>
                <a:lnTo>
                  <a:pt x="190015" y="37588"/>
                </a:lnTo>
                <a:lnTo>
                  <a:pt x="159805" y="38719"/>
                </a:lnTo>
                <a:lnTo>
                  <a:pt x="129444" y="42044"/>
                </a:lnTo>
                <a:lnTo>
                  <a:pt x="99018" y="46344"/>
                </a:lnTo>
                <a:lnTo>
                  <a:pt x="70255" y="51078"/>
                </a:lnTo>
                <a:lnTo>
                  <a:pt x="35868" y="57656"/>
                </a:lnTo>
                <a:lnTo>
                  <a:pt x="0" y="60961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SMARTInkShape-Group141"/>
          <p:cNvGrpSpPr/>
          <p:nvPr/>
        </p:nvGrpSpPr>
        <p:grpSpPr>
          <a:xfrm>
            <a:off x="297182" y="5799280"/>
            <a:ext cx="708658" cy="296721"/>
            <a:chOff x="297182" y="5799280"/>
            <a:chExt cx="708658" cy="296721"/>
          </a:xfrm>
        </p:grpSpPr>
        <p:sp>
          <p:nvSpPr>
            <p:cNvPr id="17" name="SMARTInkShape-724"/>
            <p:cNvSpPr/>
            <p:nvPr/>
          </p:nvSpPr>
          <p:spPr>
            <a:xfrm>
              <a:off x="899160" y="5852160"/>
              <a:ext cx="106680" cy="243841"/>
            </a:xfrm>
            <a:custGeom>
              <a:avLst/>
              <a:gdLst/>
              <a:ahLst/>
              <a:cxnLst/>
              <a:rect l="0" t="0" r="0" b="0"/>
              <a:pathLst>
                <a:path w="106680" h="243841">
                  <a:moveTo>
                    <a:pt x="106679" y="0"/>
                  </a:moveTo>
                  <a:lnTo>
                    <a:pt x="102634" y="0"/>
                  </a:lnTo>
                  <a:lnTo>
                    <a:pt x="101443" y="846"/>
                  </a:lnTo>
                  <a:lnTo>
                    <a:pt x="100648" y="2257"/>
                  </a:lnTo>
                  <a:lnTo>
                    <a:pt x="100119" y="4045"/>
                  </a:lnTo>
                  <a:lnTo>
                    <a:pt x="98919" y="5236"/>
                  </a:lnTo>
                  <a:lnTo>
                    <a:pt x="95328" y="6560"/>
                  </a:lnTo>
                  <a:lnTo>
                    <a:pt x="90910" y="13922"/>
                  </a:lnTo>
                  <a:lnTo>
                    <a:pt x="76153" y="50120"/>
                  </a:lnTo>
                  <a:lnTo>
                    <a:pt x="66308" y="79761"/>
                  </a:lnTo>
                  <a:lnTo>
                    <a:pt x="52666" y="115355"/>
                  </a:lnTo>
                  <a:lnTo>
                    <a:pt x="37900" y="152712"/>
                  </a:lnTo>
                  <a:lnTo>
                    <a:pt x="22800" y="188335"/>
                  </a:lnTo>
                  <a:lnTo>
                    <a:pt x="9860" y="218080"/>
                  </a:lnTo>
                  <a:lnTo>
                    <a:pt x="0" y="2438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725"/>
            <p:cNvSpPr/>
            <p:nvPr/>
          </p:nvSpPr>
          <p:spPr>
            <a:xfrm>
              <a:off x="891539" y="5859780"/>
              <a:ext cx="45722" cy="106681"/>
            </a:xfrm>
            <a:custGeom>
              <a:avLst/>
              <a:gdLst/>
              <a:ahLst/>
              <a:cxnLst/>
              <a:rect l="0" t="0" r="0" b="0"/>
              <a:pathLst>
                <a:path w="45722" h="106681">
                  <a:moveTo>
                    <a:pt x="0" y="0"/>
                  </a:moveTo>
                  <a:lnTo>
                    <a:pt x="0" y="17166"/>
                  </a:lnTo>
                  <a:lnTo>
                    <a:pt x="9407" y="53514"/>
                  </a:lnTo>
                  <a:lnTo>
                    <a:pt x="23017" y="81577"/>
                  </a:lnTo>
                  <a:lnTo>
                    <a:pt x="45721" y="1066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726"/>
            <p:cNvSpPr/>
            <p:nvPr/>
          </p:nvSpPr>
          <p:spPr>
            <a:xfrm>
              <a:off x="579567" y="5840421"/>
              <a:ext cx="258634" cy="126040"/>
            </a:xfrm>
            <a:custGeom>
              <a:avLst/>
              <a:gdLst/>
              <a:ahLst/>
              <a:cxnLst/>
              <a:rect l="0" t="0" r="0" b="0"/>
              <a:pathLst>
                <a:path w="258634" h="126040">
                  <a:moveTo>
                    <a:pt x="68133" y="19359"/>
                  </a:moveTo>
                  <a:lnTo>
                    <a:pt x="64087" y="15313"/>
                  </a:lnTo>
                  <a:lnTo>
                    <a:pt x="62101" y="11069"/>
                  </a:lnTo>
                  <a:lnTo>
                    <a:pt x="61572" y="8752"/>
                  </a:lnTo>
                  <a:lnTo>
                    <a:pt x="60372" y="7208"/>
                  </a:lnTo>
                  <a:lnTo>
                    <a:pt x="49999" y="480"/>
                  </a:lnTo>
                  <a:lnTo>
                    <a:pt x="48424" y="0"/>
                  </a:lnTo>
                  <a:lnTo>
                    <a:pt x="47373" y="526"/>
                  </a:lnTo>
                  <a:lnTo>
                    <a:pt x="46673" y="1723"/>
                  </a:lnTo>
                  <a:lnTo>
                    <a:pt x="41379" y="3054"/>
                  </a:lnTo>
                  <a:lnTo>
                    <a:pt x="34229" y="4492"/>
                  </a:lnTo>
                  <a:lnTo>
                    <a:pt x="28229" y="7953"/>
                  </a:lnTo>
                  <a:lnTo>
                    <a:pt x="20091" y="18708"/>
                  </a:lnTo>
                  <a:lnTo>
                    <a:pt x="2952" y="47252"/>
                  </a:lnTo>
                  <a:lnTo>
                    <a:pt x="0" y="66442"/>
                  </a:lnTo>
                  <a:lnTo>
                    <a:pt x="2009" y="72176"/>
                  </a:lnTo>
                  <a:lnTo>
                    <a:pt x="4878" y="77546"/>
                  </a:lnTo>
                  <a:lnTo>
                    <a:pt x="7339" y="85330"/>
                  </a:lnTo>
                  <a:lnTo>
                    <a:pt x="10916" y="90448"/>
                  </a:lnTo>
                  <a:lnTo>
                    <a:pt x="21734" y="98089"/>
                  </a:lnTo>
                  <a:lnTo>
                    <a:pt x="31619" y="101670"/>
                  </a:lnTo>
                  <a:lnTo>
                    <a:pt x="34477" y="101327"/>
                  </a:lnTo>
                  <a:lnTo>
                    <a:pt x="55533" y="90093"/>
                  </a:lnTo>
                  <a:lnTo>
                    <a:pt x="61968" y="85227"/>
                  </a:lnTo>
                  <a:lnTo>
                    <a:pt x="75610" y="64387"/>
                  </a:lnTo>
                  <a:lnTo>
                    <a:pt x="79922" y="54611"/>
                  </a:lnTo>
                  <a:lnTo>
                    <a:pt x="90462" y="18433"/>
                  </a:lnTo>
                  <a:lnTo>
                    <a:pt x="90923" y="8230"/>
                  </a:lnTo>
                  <a:lnTo>
                    <a:pt x="90983" y="11109"/>
                  </a:lnTo>
                  <a:lnTo>
                    <a:pt x="86945" y="15597"/>
                  </a:lnTo>
                  <a:lnTo>
                    <a:pt x="84960" y="22203"/>
                  </a:lnTo>
                  <a:lnTo>
                    <a:pt x="83465" y="55085"/>
                  </a:lnTo>
                  <a:lnTo>
                    <a:pt x="85672" y="62895"/>
                  </a:lnTo>
                  <a:lnTo>
                    <a:pt x="93987" y="78852"/>
                  </a:lnTo>
                  <a:lnTo>
                    <a:pt x="97222" y="81881"/>
                  </a:lnTo>
                  <a:lnTo>
                    <a:pt x="127051" y="93615"/>
                  </a:lnTo>
                  <a:lnTo>
                    <a:pt x="138849" y="95174"/>
                  </a:lnTo>
                  <a:lnTo>
                    <a:pt x="150798" y="91399"/>
                  </a:lnTo>
                  <a:lnTo>
                    <a:pt x="161018" y="84919"/>
                  </a:lnTo>
                  <a:lnTo>
                    <a:pt x="184944" y="51175"/>
                  </a:lnTo>
                  <a:lnTo>
                    <a:pt x="189604" y="36444"/>
                  </a:lnTo>
                  <a:lnTo>
                    <a:pt x="190013" y="28200"/>
                  </a:lnTo>
                  <a:lnTo>
                    <a:pt x="190049" y="37692"/>
                  </a:lnTo>
                  <a:lnTo>
                    <a:pt x="187793" y="42465"/>
                  </a:lnTo>
                  <a:lnTo>
                    <a:pt x="179446" y="56473"/>
                  </a:lnTo>
                  <a:lnTo>
                    <a:pt x="174034" y="75545"/>
                  </a:lnTo>
                  <a:lnTo>
                    <a:pt x="162931" y="93361"/>
                  </a:lnTo>
                  <a:lnTo>
                    <a:pt x="160218" y="99662"/>
                  </a:lnTo>
                  <a:lnTo>
                    <a:pt x="154778" y="107969"/>
                  </a:lnTo>
                  <a:lnTo>
                    <a:pt x="151962" y="118378"/>
                  </a:lnTo>
                  <a:lnTo>
                    <a:pt x="151955" y="110316"/>
                  </a:lnTo>
                  <a:lnTo>
                    <a:pt x="154211" y="104093"/>
                  </a:lnTo>
                  <a:lnTo>
                    <a:pt x="178444" y="69897"/>
                  </a:lnTo>
                  <a:lnTo>
                    <a:pt x="211474" y="33554"/>
                  </a:lnTo>
                  <a:lnTo>
                    <a:pt x="221022" y="29900"/>
                  </a:lnTo>
                  <a:lnTo>
                    <a:pt x="225939" y="28926"/>
                  </a:lnTo>
                  <a:lnTo>
                    <a:pt x="233660" y="30102"/>
                  </a:lnTo>
                  <a:lnTo>
                    <a:pt x="242767" y="33266"/>
                  </a:lnTo>
                  <a:lnTo>
                    <a:pt x="245515" y="33710"/>
                  </a:lnTo>
                  <a:lnTo>
                    <a:pt x="250827" y="36461"/>
                  </a:lnTo>
                  <a:lnTo>
                    <a:pt x="253429" y="38380"/>
                  </a:lnTo>
                  <a:lnTo>
                    <a:pt x="256320" y="45028"/>
                  </a:lnTo>
                  <a:lnTo>
                    <a:pt x="258542" y="82122"/>
                  </a:lnTo>
                  <a:lnTo>
                    <a:pt x="258632" y="119851"/>
                  </a:lnTo>
                  <a:lnTo>
                    <a:pt x="258633" y="1260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727"/>
            <p:cNvSpPr/>
            <p:nvPr/>
          </p:nvSpPr>
          <p:spPr>
            <a:xfrm>
              <a:off x="297182" y="5799280"/>
              <a:ext cx="236219" cy="159560"/>
            </a:xfrm>
            <a:custGeom>
              <a:avLst/>
              <a:gdLst/>
              <a:ahLst/>
              <a:cxnLst/>
              <a:rect l="0" t="0" r="0" b="0"/>
              <a:pathLst>
                <a:path w="236219" h="159560">
                  <a:moveTo>
                    <a:pt x="30478" y="52880"/>
                  </a:moveTo>
                  <a:lnTo>
                    <a:pt x="23917" y="52880"/>
                  </a:lnTo>
                  <a:lnTo>
                    <a:pt x="23564" y="53726"/>
                  </a:lnTo>
                  <a:lnTo>
                    <a:pt x="18815" y="89736"/>
                  </a:lnTo>
                  <a:lnTo>
                    <a:pt x="9677" y="114010"/>
                  </a:lnTo>
                  <a:lnTo>
                    <a:pt x="7686" y="123229"/>
                  </a:lnTo>
                  <a:lnTo>
                    <a:pt x="1767" y="136046"/>
                  </a:lnTo>
                  <a:lnTo>
                    <a:pt x="0" y="151899"/>
                  </a:lnTo>
                  <a:lnTo>
                    <a:pt x="844" y="118533"/>
                  </a:lnTo>
                  <a:lnTo>
                    <a:pt x="13841" y="83169"/>
                  </a:lnTo>
                  <a:lnTo>
                    <a:pt x="40961" y="45308"/>
                  </a:lnTo>
                  <a:lnTo>
                    <a:pt x="61021" y="25169"/>
                  </a:lnTo>
                  <a:lnTo>
                    <a:pt x="93839" y="3034"/>
                  </a:lnTo>
                  <a:lnTo>
                    <a:pt x="106149" y="230"/>
                  </a:lnTo>
                  <a:lnTo>
                    <a:pt x="108865" y="0"/>
                  </a:lnTo>
                  <a:lnTo>
                    <a:pt x="114141" y="2002"/>
                  </a:lnTo>
                  <a:lnTo>
                    <a:pt x="124427" y="10186"/>
                  </a:lnTo>
                  <a:lnTo>
                    <a:pt x="127266" y="17254"/>
                  </a:lnTo>
                  <a:lnTo>
                    <a:pt x="133450" y="54530"/>
                  </a:lnTo>
                  <a:lnTo>
                    <a:pt x="130638" y="88939"/>
                  </a:lnTo>
                  <a:lnTo>
                    <a:pt x="127606" y="105615"/>
                  </a:lnTo>
                  <a:lnTo>
                    <a:pt x="123603" y="121280"/>
                  </a:lnTo>
                  <a:lnTo>
                    <a:pt x="123041" y="126420"/>
                  </a:lnTo>
                  <a:lnTo>
                    <a:pt x="121820" y="129847"/>
                  </a:lnTo>
                  <a:lnTo>
                    <a:pt x="120159" y="132131"/>
                  </a:lnTo>
                  <a:lnTo>
                    <a:pt x="118205" y="133654"/>
                  </a:lnTo>
                  <a:lnTo>
                    <a:pt x="116034" y="137604"/>
                  </a:lnTo>
                  <a:lnTo>
                    <a:pt x="114399" y="143927"/>
                  </a:lnTo>
                  <a:lnTo>
                    <a:pt x="114306" y="133679"/>
                  </a:lnTo>
                  <a:lnTo>
                    <a:pt x="116559" y="128866"/>
                  </a:lnTo>
                  <a:lnTo>
                    <a:pt x="120383" y="122212"/>
                  </a:lnTo>
                  <a:lnTo>
                    <a:pt x="134706" y="87993"/>
                  </a:lnTo>
                  <a:lnTo>
                    <a:pt x="143110" y="68082"/>
                  </a:lnTo>
                  <a:lnTo>
                    <a:pt x="167168" y="32424"/>
                  </a:lnTo>
                  <a:lnTo>
                    <a:pt x="177705" y="20335"/>
                  </a:lnTo>
                  <a:lnTo>
                    <a:pt x="182836" y="17248"/>
                  </a:lnTo>
                  <a:lnTo>
                    <a:pt x="188984" y="15267"/>
                  </a:lnTo>
                  <a:lnTo>
                    <a:pt x="192083" y="17254"/>
                  </a:lnTo>
                  <a:lnTo>
                    <a:pt x="196282" y="21806"/>
                  </a:lnTo>
                  <a:lnTo>
                    <a:pt x="200971" y="29474"/>
                  </a:lnTo>
                  <a:lnTo>
                    <a:pt x="204325" y="43311"/>
                  </a:lnTo>
                  <a:lnTo>
                    <a:pt x="205613" y="77296"/>
                  </a:lnTo>
                  <a:lnTo>
                    <a:pt x="205727" y="110990"/>
                  </a:lnTo>
                  <a:lnTo>
                    <a:pt x="205737" y="137707"/>
                  </a:lnTo>
                  <a:lnTo>
                    <a:pt x="207995" y="143639"/>
                  </a:lnTo>
                  <a:lnTo>
                    <a:pt x="216343" y="154345"/>
                  </a:lnTo>
                  <a:lnTo>
                    <a:pt x="221176" y="157242"/>
                  </a:lnTo>
                  <a:lnTo>
                    <a:pt x="236218" y="1595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MARTInkShape-728"/>
          <p:cNvSpPr/>
          <p:nvPr/>
        </p:nvSpPr>
        <p:spPr>
          <a:xfrm>
            <a:off x="5452929" y="4861704"/>
            <a:ext cx="1006200" cy="601619"/>
          </a:xfrm>
          <a:custGeom>
            <a:avLst/>
            <a:gdLst/>
            <a:ahLst/>
            <a:cxnLst/>
            <a:rect l="0" t="0" r="0" b="0"/>
            <a:pathLst>
              <a:path w="1006200" h="601619">
                <a:moveTo>
                  <a:pt x="1001210" y="251315"/>
                </a:moveTo>
                <a:lnTo>
                  <a:pt x="973872" y="218740"/>
                </a:lnTo>
                <a:lnTo>
                  <a:pt x="942470" y="189942"/>
                </a:lnTo>
                <a:lnTo>
                  <a:pt x="912686" y="167373"/>
                </a:lnTo>
                <a:lnTo>
                  <a:pt x="883258" y="144599"/>
                </a:lnTo>
                <a:lnTo>
                  <a:pt x="847729" y="121765"/>
                </a:lnTo>
                <a:lnTo>
                  <a:pt x="822083" y="107377"/>
                </a:lnTo>
                <a:lnTo>
                  <a:pt x="793751" y="95339"/>
                </a:lnTo>
                <a:lnTo>
                  <a:pt x="764227" y="82086"/>
                </a:lnTo>
                <a:lnTo>
                  <a:pt x="733324" y="68576"/>
                </a:lnTo>
                <a:lnTo>
                  <a:pt x="699834" y="56927"/>
                </a:lnTo>
                <a:lnTo>
                  <a:pt x="665195" y="46105"/>
                </a:lnTo>
                <a:lnTo>
                  <a:pt x="630043" y="35651"/>
                </a:lnTo>
                <a:lnTo>
                  <a:pt x="594665" y="25360"/>
                </a:lnTo>
                <a:lnTo>
                  <a:pt x="556928" y="17400"/>
                </a:lnTo>
                <a:lnTo>
                  <a:pt x="537382" y="14092"/>
                </a:lnTo>
                <a:lnTo>
                  <a:pt x="499860" y="8158"/>
                </a:lnTo>
                <a:lnTo>
                  <a:pt x="463428" y="3546"/>
                </a:lnTo>
                <a:lnTo>
                  <a:pt x="427481" y="1496"/>
                </a:lnTo>
                <a:lnTo>
                  <a:pt x="391748" y="584"/>
                </a:lnTo>
                <a:lnTo>
                  <a:pt x="356112" y="179"/>
                </a:lnTo>
                <a:lnTo>
                  <a:pt x="320517" y="0"/>
                </a:lnTo>
                <a:lnTo>
                  <a:pt x="284942" y="2177"/>
                </a:lnTo>
                <a:lnTo>
                  <a:pt x="249376" y="6814"/>
                </a:lnTo>
                <a:lnTo>
                  <a:pt x="213813" y="14519"/>
                </a:lnTo>
                <a:lnTo>
                  <a:pt x="182767" y="23588"/>
                </a:lnTo>
                <a:lnTo>
                  <a:pt x="154858" y="34110"/>
                </a:lnTo>
                <a:lnTo>
                  <a:pt x="128343" y="47253"/>
                </a:lnTo>
                <a:lnTo>
                  <a:pt x="93660" y="68933"/>
                </a:lnTo>
                <a:lnTo>
                  <a:pt x="57684" y="104251"/>
                </a:lnTo>
                <a:lnTo>
                  <a:pt x="34718" y="130412"/>
                </a:lnTo>
                <a:lnTo>
                  <a:pt x="17659" y="163376"/>
                </a:lnTo>
                <a:lnTo>
                  <a:pt x="6866" y="195814"/>
                </a:lnTo>
                <a:lnTo>
                  <a:pt x="0" y="231860"/>
                </a:lnTo>
                <a:lnTo>
                  <a:pt x="2575" y="268505"/>
                </a:lnTo>
                <a:lnTo>
                  <a:pt x="9546" y="302035"/>
                </a:lnTo>
                <a:lnTo>
                  <a:pt x="22807" y="337558"/>
                </a:lnTo>
                <a:lnTo>
                  <a:pt x="43293" y="370754"/>
                </a:lnTo>
                <a:lnTo>
                  <a:pt x="70436" y="406179"/>
                </a:lnTo>
                <a:lnTo>
                  <a:pt x="101621" y="438500"/>
                </a:lnTo>
                <a:lnTo>
                  <a:pt x="128106" y="459251"/>
                </a:lnTo>
                <a:lnTo>
                  <a:pt x="156811" y="479762"/>
                </a:lnTo>
                <a:lnTo>
                  <a:pt x="187348" y="499321"/>
                </a:lnTo>
                <a:lnTo>
                  <a:pt x="220676" y="516480"/>
                </a:lnTo>
                <a:lnTo>
                  <a:pt x="255244" y="532573"/>
                </a:lnTo>
                <a:lnTo>
                  <a:pt x="290363" y="547346"/>
                </a:lnTo>
                <a:lnTo>
                  <a:pt x="325727" y="559555"/>
                </a:lnTo>
                <a:lnTo>
                  <a:pt x="361200" y="570627"/>
                </a:lnTo>
                <a:lnTo>
                  <a:pt x="396722" y="580345"/>
                </a:lnTo>
                <a:lnTo>
                  <a:pt x="432264" y="587486"/>
                </a:lnTo>
                <a:lnTo>
                  <a:pt x="470074" y="593482"/>
                </a:lnTo>
                <a:lnTo>
                  <a:pt x="489640" y="596267"/>
                </a:lnTo>
                <a:lnTo>
                  <a:pt x="527183" y="599361"/>
                </a:lnTo>
                <a:lnTo>
                  <a:pt x="563625" y="600735"/>
                </a:lnTo>
                <a:lnTo>
                  <a:pt x="599577" y="601347"/>
                </a:lnTo>
                <a:lnTo>
                  <a:pt x="635311" y="601618"/>
                </a:lnTo>
                <a:lnTo>
                  <a:pt x="670102" y="600892"/>
                </a:lnTo>
                <a:lnTo>
                  <a:pt x="702498" y="597747"/>
                </a:lnTo>
                <a:lnTo>
                  <a:pt x="733829" y="591270"/>
                </a:lnTo>
                <a:lnTo>
                  <a:pt x="764687" y="581899"/>
                </a:lnTo>
                <a:lnTo>
                  <a:pt x="795336" y="569268"/>
                </a:lnTo>
                <a:lnTo>
                  <a:pt x="823633" y="557445"/>
                </a:lnTo>
                <a:lnTo>
                  <a:pt x="861106" y="536754"/>
                </a:lnTo>
                <a:lnTo>
                  <a:pt x="893658" y="511432"/>
                </a:lnTo>
                <a:lnTo>
                  <a:pt x="924752" y="485585"/>
                </a:lnTo>
                <a:lnTo>
                  <a:pt x="950898" y="456477"/>
                </a:lnTo>
                <a:lnTo>
                  <a:pt x="971628" y="424146"/>
                </a:lnTo>
                <a:lnTo>
                  <a:pt x="989341" y="390013"/>
                </a:lnTo>
                <a:lnTo>
                  <a:pt x="999951" y="358451"/>
                </a:lnTo>
                <a:lnTo>
                  <a:pt x="1006199" y="325393"/>
                </a:lnTo>
                <a:lnTo>
                  <a:pt x="1005794" y="291045"/>
                </a:lnTo>
                <a:lnTo>
                  <a:pt x="998053" y="259418"/>
                </a:lnTo>
                <a:lnTo>
                  <a:pt x="982777" y="228599"/>
                </a:lnTo>
                <a:lnTo>
                  <a:pt x="962164" y="198018"/>
                </a:lnTo>
                <a:lnTo>
                  <a:pt x="935455" y="167508"/>
                </a:lnTo>
                <a:lnTo>
                  <a:pt x="900729" y="139277"/>
                </a:lnTo>
                <a:lnTo>
                  <a:pt x="863630" y="112568"/>
                </a:lnTo>
                <a:lnTo>
                  <a:pt x="837617" y="94823"/>
                </a:lnTo>
                <a:lnTo>
                  <a:pt x="809122" y="81292"/>
                </a:lnTo>
                <a:lnTo>
                  <a:pt x="777267" y="69634"/>
                </a:lnTo>
                <a:lnTo>
                  <a:pt x="745047" y="60501"/>
                </a:lnTo>
                <a:lnTo>
                  <a:pt x="716616" y="56443"/>
                </a:lnTo>
                <a:lnTo>
                  <a:pt x="689868" y="54638"/>
                </a:lnTo>
                <a:lnTo>
                  <a:pt x="650690" y="53196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Cell &amp; Organisms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3"/>
            <a:ext cx="82296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We can link organisms that share a similar “building plan”</a:t>
            </a:r>
          </a:p>
          <a:p>
            <a:pPr lvl="1"/>
            <a:r>
              <a:rPr lang="en-US" dirty="0" smtClean="0"/>
              <a:t>The basic structures and functions in living things</a:t>
            </a:r>
          </a:p>
          <a:p>
            <a:r>
              <a:rPr lang="en-US" dirty="0" smtClean="0"/>
              <a:t>Simple organisms are just one cell, _______________________________</a:t>
            </a:r>
          </a:p>
          <a:p>
            <a:r>
              <a:rPr lang="en-US" dirty="0" smtClean="0"/>
              <a:t>Complex organisms consist of billions of cells</a:t>
            </a:r>
          </a:p>
          <a:p>
            <a:pPr lvl="1"/>
            <a:r>
              <a:rPr lang="en-US" dirty="0" smtClean="0"/>
              <a:t>Organisms of more than one cell are known as _______________________ organisms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0" y="0"/>
            <a:ext cx="3873500" cy="2095500"/>
          </a:xfrm>
          <a:prstGeom prst="rect">
            <a:avLst/>
          </a:prstGeom>
        </p:spPr>
      </p:pic>
      <p:sp>
        <p:nvSpPr>
          <p:cNvPr id="5" name="SMARTInkShape-76"/>
          <p:cNvSpPr/>
          <p:nvPr/>
        </p:nvSpPr>
        <p:spPr>
          <a:xfrm>
            <a:off x="556260" y="3216241"/>
            <a:ext cx="502331" cy="211847"/>
          </a:xfrm>
          <a:custGeom>
            <a:avLst/>
            <a:gdLst/>
            <a:ahLst/>
            <a:cxnLst/>
            <a:rect l="0" t="0" r="0" b="0"/>
            <a:pathLst>
              <a:path w="502331" h="211847">
                <a:moveTo>
                  <a:pt x="0" y="128939"/>
                </a:moveTo>
                <a:lnTo>
                  <a:pt x="35742" y="128939"/>
                </a:lnTo>
                <a:lnTo>
                  <a:pt x="70121" y="128939"/>
                </a:lnTo>
                <a:lnTo>
                  <a:pt x="101774" y="128939"/>
                </a:lnTo>
                <a:lnTo>
                  <a:pt x="137964" y="128939"/>
                </a:lnTo>
                <a:lnTo>
                  <a:pt x="173240" y="126681"/>
                </a:lnTo>
                <a:lnTo>
                  <a:pt x="207399" y="120649"/>
                </a:lnTo>
                <a:lnTo>
                  <a:pt x="239816" y="115758"/>
                </a:lnTo>
                <a:lnTo>
                  <a:pt x="273525" y="110060"/>
                </a:lnTo>
                <a:lnTo>
                  <a:pt x="310057" y="98314"/>
                </a:lnTo>
                <a:lnTo>
                  <a:pt x="332273" y="88270"/>
                </a:lnTo>
                <a:lnTo>
                  <a:pt x="340434" y="80948"/>
                </a:lnTo>
                <a:lnTo>
                  <a:pt x="346037" y="72896"/>
                </a:lnTo>
                <a:lnTo>
                  <a:pt x="349191" y="63603"/>
                </a:lnTo>
                <a:lnTo>
                  <a:pt x="350468" y="42606"/>
                </a:lnTo>
                <a:lnTo>
                  <a:pt x="349638" y="40903"/>
                </a:lnTo>
                <a:lnTo>
                  <a:pt x="348239" y="39768"/>
                </a:lnTo>
                <a:lnTo>
                  <a:pt x="343954" y="37947"/>
                </a:lnTo>
                <a:lnTo>
                  <a:pt x="339167" y="41677"/>
                </a:lnTo>
                <a:lnTo>
                  <a:pt x="325015" y="72589"/>
                </a:lnTo>
                <a:lnTo>
                  <a:pt x="320176" y="104606"/>
                </a:lnTo>
                <a:lnTo>
                  <a:pt x="314202" y="138525"/>
                </a:lnTo>
                <a:lnTo>
                  <a:pt x="312654" y="175451"/>
                </a:lnTo>
                <a:lnTo>
                  <a:pt x="311642" y="191921"/>
                </a:lnTo>
                <a:lnTo>
                  <a:pt x="305116" y="211846"/>
                </a:lnTo>
                <a:lnTo>
                  <a:pt x="315433" y="202072"/>
                </a:lnTo>
                <a:lnTo>
                  <a:pt x="317992" y="195027"/>
                </a:lnTo>
                <a:lnTo>
                  <a:pt x="320616" y="164860"/>
                </a:lnTo>
                <a:lnTo>
                  <a:pt x="326017" y="128006"/>
                </a:lnTo>
                <a:lnTo>
                  <a:pt x="324915" y="98183"/>
                </a:lnTo>
                <a:lnTo>
                  <a:pt x="321484" y="67897"/>
                </a:lnTo>
                <a:lnTo>
                  <a:pt x="320325" y="35413"/>
                </a:lnTo>
                <a:lnTo>
                  <a:pt x="312515" y="0"/>
                </a:lnTo>
                <a:lnTo>
                  <a:pt x="316493" y="3622"/>
                </a:lnTo>
                <a:lnTo>
                  <a:pt x="318463" y="10024"/>
                </a:lnTo>
                <a:lnTo>
                  <a:pt x="318989" y="14102"/>
                </a:lnTo>
                <a:lnTo>
                  <a:pt x="321032" y="17668"/>
                </a:lnTo>
                <a:lnTo>
                  <a:pt x="353133" y="45668"/>
                </a:lnTo>
                <a:lnTo>
                  <a:pt x="388964" y="69744"/>
                </a:lnTo>
                <a:lnTo>
                  <a:pt x="426765" y="85322"/>
                </a:lnTo>
                <a:lnTo>
                  <a:pt x="462568" y="90112"/>
                </a:lnTo>
                <a:lnTo>
                  <a:pt x="489076" y="91590"/>
                </a:lnTo>
                <a:lnTo>
                  <a:pt x="502330" y="98141"/>
                </a:lnTo>
                <a:lnTo>
                  <a:pt x="492295" y="100674"/>
                </a:lnTo>
                <a:lnTo>
                  <a:pt x="462574" y="111450"/>
                </a:lnTo>
                <a:lnTo>
                  <a:pt x="428032" y="123634"/>
                </a:lnTo>
                <a:lnTo>
                  <a:pt x="392454" y="142096"/>
                </a:lnTo>
                <a:lnTo>
                  <a:pt x="358897" y="162049"/>
                </a:lnTo>
                <a:lnTo>
                  <a:pt x="321422" y="189235"/>
                </a:lnTo>
                <a:lnTo>
                  <a:pt x="312419" y="197518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SMARTInkShape-Group23"/>
          <p:cNvGrpSpPr/>
          <p:nvPr/>
        </p:nvGrpSpPr>
        <p:grpSpPr>
          <a:xfrm>
            <a:off x="1786979" y="3985259"/>
            <a:ext cx="2785022" cy="403861"/>
            <a:chOff x="1786979" y="3985259"/>
            <a:chExt cx="2785022" cy="403861"/>
          </a:xfrm>
        </p:grpSpPr>
        <p:sp>
          <p:nvSpPr>
            <p:cNvPr id="6" name="SMARTInkShape-77"/>
            <p:cNvSpPr/>
            <p:nvPr/>
          </p:nvSpPr>
          <p:spPr>
            <a:xfrm>
              <a:off x="1786979" y="4145280"/>
              <a:ext cx="251073" cy="241895"/>
            </a:xfrm>
            <a:custGeom>
              <a:avLst/>
              <a:gdLst/>
              <a:ahLst/>
              <a:cxnLst/>
              <a:rect l="0" t="0" r="0" b="0"/>
              <a:pathLst>
                <a:path w="251073" h="241895">
                  <a:moveTo>
                    <a:pt x="34200" y="0"/>
                  </a:moveTo>
                  <a:lnTo>
                    <a:pt x="27640" y="0"/>
                  </a:lnTo>
                  <a:lnTo>
                    <a:pt x="25943" y="11320"/>
                  </a:lnTo>
                  <a:lnTo>
                    <a:pt x="14448" y="33902"/>
                  </a:lnTo>
                  <a:lnTo>
                    <a:pt x="10767" y="70507"/>
                  </a:lnTo>
                  <a:lnTo>
                    <a:pt x="5363" y="105304"/>
                  </a:lnTo>
                  <a:lnTo>
                    <a:pt x="0" y="136888"/>
                  </a:lnTo>
                  <a:lnTo>
                    <a:pt x="1301" y="159939"/>
                  </a:lnTo>
                  <a:lnTo>
                    <a:pt x="11691" y="195851"/>
                  </a:lnTo>
                  <a:lnTo>
                    <a:pt x="17423" y="207271"/>
                  </a:lnTo>
                  <a:lnTo>
                    <a:pt x="30170" y="222374"/>
                  </a:lnTo>
                  <a:lnTo>
                    <a:pt x="45518" y="232588"/>
                  </a:lnTo>
                  <a:lnTo>
                    <a:pt x="65776" y="240129"/>
                  </a:lnTo>
                  <a:lnTo>
                    <a:pt x="87865" y="241894"/>
                  </a:lnTo>
                  <a:lnTo>
                    <a:pt x="110497" y="236584"/>
                  </a:lnTo>
                  <a:lnTo>
                    <a:pt x="148513" y="219324"/>
                  </a:lnTo>
                  <a:lnTo>
                    <a:pt x="186602" y="191536"/>
                  </a:lnTo>
                  <a:lnTo>
                    <a:pt x="207203" y="173309"/>
                  </a:lnTo>
                  <a:lnTo>
                    <a:pt x="233717" y="136903"/>
                  </a:lnTo>
                  <a:lnTo>
                    <a:pt x="243082" y="115070"/>
                  </a:lnTo>
                  <a:lnTo>
                    <a:pt x="251016" y="82751"/>
                  </a:lnTo>
                  <a:lnTo>
                    <a:pt x="251072" y="70362"/>
                  </a:lnTo>
                  <a:lnTo>
                    <a:pt x="245611" y="40514"/>
                  </a:lnTo>
                  <a:lnTo>
                    <a:pt x="234604" y="25717"/>
                  </a:lnTo>
                  <a:lnTo>
                    <a:pt x="227164" y="18720"/>
                  </a:lnTo>
                  <a:lnTo>
                    <a:pt x="217080" y="152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78"/>
            <p:cNvSpPr/>
            <p:nvPr/>
          </p:nvSpPr>
          <p:spPr>
            <a:xfrm>
              <a:off x="2133600" y="4115298"/>
              <a:ext cx="232170" cy="250962"/>
            </a:xfrm>
            <a:custGeom>
              <a:avLst/>
              <a:gdLst/>
              <a:ahLst/>
              <a:cxnLst/>
              <a:rect l="0" t="0" r="0" b="0"/>
              <a:pathLst>
                <a:path w="232170" h="250962">
                  <a:moveTo>
                    <a:pt x="0" y="37602"/>
                  </a:moveTo>
                  <a:lnTo>
                    <a:pt x="0" y="41647"/>
                  </a:lnTo>
                  <a:lnTo>
                    <a:pt x="9406" y="78216"/>
                  </a:lnTo>
                  <a:lnTo>
                    <a:pt x="19708" y="114979"/>
                  </a:lnTo>
                  <a:lnTo>
                    <a:pt x="22237" y="152636"/>
                  </a:lnTo>
                  <a:lnTo>
                    <a:pt x="22737" y="188642"/>
                  </a:lnTo>
                  <a:lnTo>
                    <a:pt x="22849" y="224996"/>
                  </a:lnTo>
                  <a:lnTo>
                    <a:pt x="22859" y="242004"/>
                  </a:lnTo>
                  <a:lnTo>
                    <a:pt x="22859" y="210743"/>
                  </a:lnTo>
                  <a:lnTo>
                    <a:pt x="25117" y="177447"/>
                  </a:lnTo>
                  <a:lnTo>
                    <a:pt x="31148" y="145077"/>
                  </a:lnTo>
                  <a:lnTo>
                    <a:pt x="36040" y="111780"/>
                  </a:lnTo>
                  <a:lnTo>
                    <a:pt x="39747" y="79618"/>
                  </a:lnTo>
                  <a:lnTo>
                    <a:pt x="48585" y="45995"/>
                  </a:lnTo>
                  <a:lnTo>
                    <a:pt x="60021" y="26636"/>
                  </a:lnTo>
                  <a:lnTo>
                    <a:pt x="74134" y="14221"/>
                  </a:lnTo>
                  <a:lnTo>
                    <a:pt x="94073" y="3287"/>
                  </a:lnTo>
                  <a:lnTo>
                    <a:pt x="119392" y="0"/>
                  </a:lnTo>
                  <a:lnTo>
                    <a:pt x="144939" y="5683"/>
                  </a:lnTo>
                  <a:lnTo>
                    <a:pt x="161854" y="13375"/>
                  </a:lnTo>
                  <a:lnTo>
                    <a:pt x="192978" y="41314"/>
                  </a:lnTo>
                  <a:lnTo>
                    <a:pt x="211090" y="68815"/>
                  </a:lnTo>
                  <a:lnTo>
                    <a:pt x="216584" y="83648"/>
                  </a:lnTo>
                  <a:lnTo>
                    <a:pt x="224446" y="121465"/>
                  </a:lnTo>
                  <a:lnTo>
                    <a:pt x="232169" y="151910"/>
                  </a:lnTo>
                  <a:lnTo>
                    <a:pt x="229237" y="185958"/>
                  </a:lnTo>
                  <a:lnTo>
                    <a:pt x="228637" y="222087"/>
                  </a:lnTo>
                  <a:lnTo>
                    <a:pt x="228600" y="2509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79"/>
            <p:cNvSpPr/>
            <p:nvPr/>
          </p:nvSpPr>
          <p:spPr>
            <a:xfrm>
              <a:off x="2468880" y="4183380"/>
              <a:ext cx="7620" cy="188748"/>
            </a:xfrm>
            <a:custGeom>
              <a:avLst/>
              <a:gdLst/>
              <a:ahLst/>
              <a:cxnLst/>
              <a:rect l="0" t="0" r="0" b="0"/>
              <a:pathLst>
                <a:path w="7620" h="188748">
                  <a:moveTo>
                    <a:pt x="0" y="0"/>
                  </a:moveTo>
                  <a:lnTo>
                    <a:pt x="0" y="10605"/>
                  </a:lnTo>
                  <a:lnTo>
                    <a:pt x="6913" y="47047"/>
                  </a:lnTo>
                  <a:lnTo>
                    <a:pt x="7480" y="78719"/>
                  </a:lnTo>
                  <a:lnTo>
                    <a:pt x="7578" y="107426"/>
                  </a:lnTo>
                  <a:lnTo>
                    <a:pt x="7611" y="139377"/>
                  </a:lnTo>
                  <a:lnTo>
                    <a:pt x="7619" y="174984"/>
                  </a:lnTo>
                  <a:lnTo>
                    <a:pt x="5361" y="181628"/>
                  </a:lnTo>
                  <a:lnTo>
                    <a:pt x="1059" y="188747"/>
                  </a:lnTo>
                  <a:lnTo>
                    <a:pt x="706" y="188484"/>
                  </a:lnTo>
                  <a:lnTo>
                    <a:pt x="0" y="1828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80"/>
            <p:cNvSpPr/>
            <p:nvPr/>
          </p:nvSpPr>
          <p:spPr>
            <a:xfrm>
              <a:off x="2438493" y="4039790"/>
              <a:ext cx="30043" cy="59770"/>
            </a:xfrm>
            <a:custGeom>
              <a:avLst/>
              <a:gdLst/>
              <a:ahLst/>
              <a:cxnLst/>
              <a:rect l="0" t="0" r="0" b="0"/>
              <a:pathLst>
                <a:path w="30043" h="59770">
                  <a:moveTo>
                    <a:pt x="7526" y="21669"/>
                  </a:moveTo>
                  <a:lnTo>
                    <a:pt x="966" y="21669"/>
                  </a:lnTo>
                  <a:lnTo>
                    <a:pt x="613" y="22516"/>
                  </a:lnTo>
                  <a:lnTo>
                    <a:pt x="0" y="32276"/>
                  </a:lnTo>
                  <a:lnTo>
                    <a:pt x="815" y="33820"/>
                  </a:lnTo>
                  <a:lnTo>
                    <a:pt x="2206" y="34850"/>
                  </a:lnTo>
                  <a:lnTo>
                    <a:pt x="6008" y="35994"/>
                  </a:lnTo>
                  <a:lnTo>
                    <a:pt x="18786" y="36874"/>
                  </a:lnTo>
                  <a:lnTo>
                    <a:pt x="20113" y="36039"/>
                  </a:lnTo>
                  <a:lnTo>
                    <a:pt x="20997" y="34636"/>
                  </a:lnTo>
                  <a:lnTo>
                    <a:pt x="21587" y="32854"/>
                  </a:lnTo>
                  <a:lnTo>
                    <a:pt x="28642" y="21470"/>
                  </a:lnTo>
                  <a:lnTo>
                    <a:pt x="30042" y="11470"/>
                  </a:lnTo>
                  <a:lnTo>
                    <a:pt x="29310" y="9790"/>
                  </a:lnTo>
                  <a:lnTo>
                    <a:pt x="27976" y="8670"/>
                  </a:lnTo>
                  <a:lnTo>
                    <a:pt x="26239" y="7923"/>
                  </a:lnTo>
                  <a:lnTo>
                    <a:pt x="25082" y="6578"/>
                  </a:lnTo>
                  <a:lnTo>
                    <a:pt x="23071" y="0"/>
                  </a:lnTo>
                  <a:lnTo>
                    <a:pt x="20644" y="1596"/>
                  </a:lnTo>
                  <a:lnTo>
                    <a:pt x="18812" y="3208"/>
                  </a:lnTo>
                  <a:lnTo>
                    <a:pt x="16776" y="7255"/>
                  </a:lnTo>
                  <a:lnTo>
                    <a:pt x="16233" y="9520"/>
                  </a:lnTo>
                  <a:lnTo>
                    <a:pt x="9258" y="21742"/>
                  </a:lnTo>
                  <a:lnTo>
                    <a:pt x="250" y="50332"/>
                  </a:lnTo>
                  <a:lnTo>
                    <a:pt x="2317" y="53600"/>
                  </a:lnTo>
                  <a:lnTo>
                    <a:pt x="4054" y="55656"/>
                  </a:lnTo>
                  <a:lnTo>
                    <a:pt x="8240" y="57942"/>
                  </a:lnTo>
                  <a:lnTo>
                    <a:pt x="15147" y="5976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81"/>
            <p:cNvSpPr/>
            <p:nvPr/>
          </p:nvSpPr>
          <p:spPr>
            <a:xfrm>
              <a:off x="2661553" y="4152900"/>
              <a:ext cx="173088" cy="220718"/>
            </a:xfrm>
            <a:custGeom>
              <a:avLst/>
              <a:gdLst/>
              <a:ahLst/>
              <a:cxnLst/>
              <a:rect l="0" t="0" r="0" b="0"/>
              <a:pathLst>
                <a:path w="173088" h="220718">
                  <a:moveTo>
                    <a:pt x="173087" y="0"/>
                  </a:moveTo>
                  <a:lnTo>
                    <a:pt x="137041" y="0"/>
                  </a:lnTo>
                  <a:lnTo>
                    <a:pt x="103774" y="8289"/>
                  </a:lnTo>
                  <a:lnTo>
                    <a:pt x="73882" y="21957"/>
                  </a:lnTo>
                  <a:lnTo>
                    <a:pt x="51123" y="40090"/>
                  </a:lnTo>
                  <a:lnTo>
                    <a:pt x="26761" y="75056"/>
                  </a:lnTo>
                  <a:lnTo>
                    <a:pt x="7901" y="112317"/>
                  </a:lnTo>
                  <a:lnTo>
                    <a:pt x="811" y="136573"/>
                  </a:lnTo>
                  <a:lnTo>
                    <a:pt x="0" y="152138"/>
                  </a:lnTo>
                  <a:lnTo>
                    <a:pt x="2461" y="167523"/>
                  </a:lnTo>
                  <a:lnTo>
                    <a:pt x="8635" y="180570"/>
                  </a:lnTo>
                  <a:lnTo>
                    <a:pt x="26396" y="202743"/>
                  </a:lnTo>
                  <a:lnTo>
                    <a:pt x="49284" y="214259"/>
                  </a:lnTo>
                  <a:lnTo>
                    <a:pt x="82121" y="219652"/>
                  </a:lnTo>
                  <a:lnTo>
                    <a:pt x="118084" y="220717"/>
                  </a:lnTo>
                  <a:lnTo>
                    <a:pt x="139856" y="218644"/>
                  </a:lnTo>
                  <a:lnTo>
                    <a:pt x="157847" y="2133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82"/>
            <p:cNvSpPr/>
            <p:nvPr/>
          </p:nvSpPr>
          <p:spPr>
            <a:xfrm>
              <a:off x="2933793" y="4146823"/>
              <a:ext cx="182788" cy="241061"/>
            </a:xfrm>
            <a:custGeom>
              <a:avLst/>
              <a:gdLst/>
              <a:ahLst/>
              <a:cxnLst/>
              <a:rect l="0" t="0" r="0" b="0"/>
              <a:pathLst>
                <a:path w="182788" h="241061">
                  <a:moveTo>
                    <a:pt x="7526" y="89896"/>
                  </a:moveTo>
                  <a:lnTo>
                    <a:pt x="0" y="89896"/>
                  </a:lnTo>
                  <a:lnTo>
                    <a:pt x="3979" y="93942"/>
                  </a:lnTo>
                  <a:lnTo>
                    <a:pt x="10466" y="95928"/>
                  </a:lnTo>
                  <a:lnTo>
                    <a:pt x="32472" y="97203"/>
                  </a:lnTo>
                  <a:lnTo>
                    <a:pt x="69729" y="86883"/>
                  </a:lnTo>
                  <a:lnTo>
                    <a:pt x="106750" y="74594"/>
                  </a:lnTo>
                  <a:lnTo>
                    <a:pt x="121053" y="68702"/>
                  </a:lnTo>
                  <a:lnTo>
                    <a:pt x="137778" y="55865"/>
                  </a:lnTo>
                  <a:lnTo>
                    <a:pt x="162296" y="20242"/>
                  </a:lnTo>
                  <a:lnTo>
                    <a:pt x="163200" y="17214"/>
                  </a:lnTo>
                  <a:lnTo>
                    <a:pt x="162955" y="14348"/>
                  </a:lnTo>
                  <a:lnTo>
                    <a:pt x="160426" y="8906"/>
                  </a:lnTo>
                  <a:lnTo>
                    <a:pt x="156480" y="3665"/>
                  </a:lnTo>
                  <a:lnTo>
                    <a:pt x="149646" y="771"/>
                  </a:lnTo>
                  <a:lnTo>
                    <a:pt x="145453" y="0"/>
                  </a:lnTo>
                  <a:lnTo>
                    <a:pt x="136278" y="1400"/>
                  </a:lnTo>
                  <a:lnTo>
                    <a:pt x="98229" y="13955"/>
                  </a:lnTo>
                  <a:lnTo>
                    <a:pt x="83398" y="20585"/>
                  </a:lnTo>
                  <a:lnTo>
                    <a:pt x="45583" y="52703"/>
                  </a:lnTo>
                  <a:lnTo>
                    <a:pt x="21221" y="88539"/>
                  </a:lnTo>
                  <a:lnTo>
                    <a:pt x="6975" y="118187"/>
                  </a:lnTo>
                  <a:lnTo>
                    <a:pt x="2001" y="148421"/>
                  </a:lnTo>
                  <a:lnTo>
                    <a:pt x="320" y="184462"/>
                  </a:lnTo>
                  <a:lnTo>
                    <a:pt x="182" y="191040"/>
                  </a:lnTo>
                  <a:lnTo>
                    <a:pt x="4545" y="202864"/>
                  </a:lnTo>
                  <a:lnTo>
                    <a:pt x="21143" y="224253"/>
                  </a:lnTo>
                  <a:lnTo>
                    <a:pt x="39783" y="235633"/>
                  </a:lnTo>
                  <a:lnTo>
                    <a:pt x="68838" y="240980"/>
                  </a:lnTo>
                  <a:lnTo>
                    <a:pt x="91451" y="241060"/>
                  </a:lnTo>
                  <a:lnTo>
                    <a:pt x="124105" y="231673"/>
                  </a:lnTo>
                  <a:lnTo>
                    <a:pt x="148466" y="218546"/>
                  </a:lnTo>
                  <a:lnTo>
                    <a:pt x="182787" y="18895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83"/>
            <p:cNvSpPr/>
            <p:nvPr/>
          </p:nvSpPr>
          <p:spPr>
            <a:xfrm>
              <a:off x="3208019" y="4046219"/>
              <a:ext cx="53341" cy="342901"/>
            </a:xfrm>
            <a:custGeom>
              <a:avLst/>
              <a:gdLst/>
              <a:ahLst/>
              <a:cxnLst/>
              <a:rect l="0" t="0" r="0" b="0"/>
              <a:pathLst>
                <a:path w="53341" h="342901">
                  <a:moveTo>
                    <a:pt x="53340" y="0"/>
                  </a:moveTo>
                  <a:lnTo>
                    <a:pt x="49295" y="0"/>
                  </a:lnTo>
                  <a:lnTo>
                    <a:pt x="48104" y="1694"/>
                  </a:lnTo>
                  <a:lnTo>
                    <a:pt x="46192" y="16578"/>
                  </a:lnTo>
                  <a:lnTo>
                    <a:pt x="45783" y="47747"/>
                  </a:lnTo>
                  <a:lnTo>
                    <a:pt x="45739" y="75860"/>
                  </a:lnTo>
                  <a:lnTo>
                    <a:pt x="44879" y="111472"/>
                  </a:lnTo>
                  <a:lnTo>
                    <a:pt x="41678" y="139290"/>
                  </a:lnTo>
                  <a:lnTo>
                    <a:pt x="37433" y="168587"/>
                  </a:lnTo>
                  <a:lnTo>
                    <a:pt x="32724" y="197694"/>
                  </a:lnTo>
                  <a:lnTo>
                    <a:pt x="27809" y="224742"/>
                  </a:lnTo>
                  <a:lnTo>
                    <a:pt x="22802" y="250875"/>
                  </a:lnTo>
                  <a:lnTo>
                    <a:pt x="17481" y="284871"/>
                  </a:lnTo>
                  <a:lnTo>
                    <a:pt x="13646" y="308774"/>
                  </a:lnTo>
                  <a:lnTo>
                    <a:pt x="8150" y="334291"/>
                  </a:lnTo>
                  <a:lnTo>
                    <a:pt x="7973" y="337161"/>
                  </a:lnTo>
                  <a:lnTo>
                    <a:pt x="7009" y="339074"/>
                  </a:lnTo>
                  <a:lnTo>
                    <a:pt x="5520" y="340350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84"/>
            <p:cNvSpPr/>
            <p:nvPr/>
          </p:nvSpPr>
          <p:spPr>
            <a:xfrm>
              <a:off x="3338703" y="4008119"/>
              <a:ext cx="44578" cy="350522"/>
            </a:xfrm>
            <a:custGeom>
              <a:avLst/>
              <a:gdLst/>
              <a:ahLst/>
              <a:cxnLst/>
              <a:rect l="0" t="0" r="0" b="0"/>
              <a:pathLst>
                <a:path w="44578" h="350522">
                  <a:moveTo>
                    <a:pt x="44577" y="0"/>
                  </a:moveTo>
                  <a:lnTo>
                    <a:pt x="40531" y="4046"/>
                  </a:lnTo>
                  <a:lnTo>
                    <a:pt x="38545" y="10547"/>
                  </a:lnTo>
                  <a:lnTo>
                    <a:pt x="37096" y="42873"/>
                  </a:lnTo>
                  <a:lnTo>
                    <a:pt x="36984" y="79683"/>
                  </a:lnTo>
                  <a:lnTo>
                    <a:pt x="32919" y="117590"/>
                  </a:lnTo>
                  <a:lnTo>
                    <a:pt x="28671" y="146242"/>
                  </a:lnTo>
                  <a:lnTo>
                    <a:pt x="23961" y="175910"/>
                  </a:lnTo>
                  <a:lnTo>
                    <a:pt x="19045" y="206029"/>
                  </a:lnTo>
                  <a:lnTo>
                    <a:pt x="14038" y="234091"/>
                  </a:lnTo>
                  <a:lnTo>
                    <a:pt x="6459" y="269174"/>
                  </a:lnTo>
                  <a:lnTo>
                    <a:pt x="359" y="303784"/>
                  </a:lnTo>
                  <a:lnTo>
                    <a:pt x="0" y="328150"/>
                  </a:lnTo>
                  <a:lnTo>
                    <a:pt x="3034" y="335780"/>
                  </a:lnTo>
                  <a:lnTo>
                    <a:pt x="9501" y="344836"/>
                  </a:lnTo>
                  <a:lnTo>
                    <a:pt x="14312" y="347994"/>
                  </a:lnTo>
                  <a:lnTo>
                    <a:pt x="21780" y="349772"/>
                  </a:lnTo>
                  <a:lnTo>
                    <a:pt x="29337" y="3505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85"/>
            <p:cNvSpPr/>
            <p:nvPr/>
          </p:nvSpPr>
          <p:spPr>
            <a:xfrm>
              <a:off x="3475444" y="4183380"/>
              <a:ext cx="180919" cy="174775"/>
            </a:xfrm>
            <a:custGeom>
              <a:avLst/>
              <a:gdLst/>
              <a:ahLst/>
              <a:cxnLst/>
              <a:rect l="0" t="0" r="0" b="0"/>
              <a:pathLst>
                <a:path w="180919" h="174775">
                  <a:moveTo>
                    <a:pt x="14515" y="30479"/>
                  </a:moveTo>
                  <a:lnTo>
                    <a:pt x="10470" y="30479"/>
                  </a:lnTo>
                  <a:lnTo>
                    <a:pt x="9279" y="31326"/>
                  </a:lnTo>
                  <a:lnTo>
                    <a:pt x="8484" y="32737"/>
                  </a:lnTo>
                  <a:lnTo>
                    <a:pt x="6258" y="43477"/>
                  </a:lnTo>
                  <a:lnTo>
                    <a:pt x="2943" y="48391"/>
                  </a:lnTo>
                  <a:lnTo>
                    <a:pt x="0" y="69766"/>
                  </a:lnTo>
                  <a:lnTo>
                    <a:pt x="186" y="106717"/>
                  </a:lnTo>
                  <a:lnTo>
                    <a:pt x="9890" y="134290"/>
                  </a:lnTo>
                  <a:lnTo>
                    <a:pt x="21235" y="149762"/>
                  </a:lnTo>
                  <a:lnTo>
                    <a:pt x="35321" y="161026"/>
                  </a:lnTo>
                  <a:lnTo>
                    <a:pt x="60488" y="171570"/>
                  </a:lnTo>
                  <a:lnTo>
                    <a:pt x="91920" y="174774"/>
                  </a:lnTo>
                  <a:lnTo>
                    <a:pt x="109887" y="171070"/>
                  </a:lnTo>
                  <a:lnTo>
                    <a:pt x="136366" y="156150"/>
                  </a:lnTo>
                  <a:lnTo>
                    <a:pt x="168380" y="131273"/>
                  </a:lnTo>
                  <a:lnTo>
                    <a:pt x="175468" y="119303"/>
                  </a:lnTo>
                  <a:lnTo>
                    <a:pt x="180835" y="91769"/>
                  </a:lnTo>
                  <a:lnTo>
                    <a:pt x="180918" y="74510"/>
                  </a:lnTo>
                  <a:lnTo>
                    <a:pt x="172725" y="38149"/>
                  </a:lnTo>
                  <a:lnTo>
                    <a:pt x="170789" y="33052"/>
                  </a:lnTo>
                  <a:lnTo>
                    <a:pt x="164121" y="25132"/>
                  </a:lnTo>
                  <a:lnTo>
                    <a:pt x="156360" y="17943"/>
                  </a:lnTo>
                  <a:lnTo>
                    <a:pt x="144056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86"/>
            <p:cNvSpPr/>
            <p:nvPr/>
          </p:nvSpPr>
          <p:spPr>
            <a:xfrm>
              <a:off x="3779618" y="3985259"/>
              <a:ext cx="38002" cy="388622"/>
            </a:xfrm>
            <a:custGeom>
              <a:avLst/>
              <a:gdLst/>
              <a:ahLst/>
              <a:cxnLst/>
              <a:rect l="0" t="0" r="0" b="0"/>
              <a:pathLst>
                <a:path w="38002" h="388622">
                  <a:moveTo>
                    <a:pt x="15141" y="0"/>
                  </a:moveTo>
                  <a:lnTo>
                    <a:pt x="15141" y="6561"/>
                  </a:lnTo>
                  <a:lnTo>
                    <a:pt x="9110" y="24059"/>
                  </a:lnTo>
                  <a:lnTo>
                    <a:pt x="8577" y="60585"/>
                  </a:lnTo>
                  <a:lnTo>
                    <a:pt x="11974" y="90389"/>
                  </a:lnTo>
                  <a:lnTo>
                    <a:pt x="9217" y="125654"/>
                  </a:lnTo>
                  <a:lnTo>
                    <a:pt x="8275" y="150391"/>
                  </a:lnTo>
                  <a:lnTo>
                    <a:pt x="5599" y="177754"/>
                  </a:lnTo>
                  <a:lnTo>
                    <a:pt x="2434" y="206002"/>
                  </a:lnTo>
                  <a:lnTo>
                    <a:pt x="1027" y="232668"/>
                  </a:lnTo>
                  <a:lnTo>
                    <a:pt x="235" y="267435"/>
                  </a:lnTo>
                  <a:lnTo>
                    <a:pt x="0" y="299186"/>
                  </a:lnTo>
                  <a:lnTo>
                    <a:pt x="6005" y="333325"/>
                  </a:lnTo>
                  <a:lnTo>
                    <a:pt x="17816" y="362629"/>
                  </a:lnTo>
                  <a:lnTo>
                    <a:pt x="25079" y="370859"/>
                  </a:lnTo>
                  <a:lnTo>
                    <a:pt x="32258" y="377340"/>
                  </a:lnTo>
                  <a:lnTo>
                    <a:pt x="38001" y="3886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87"/>
            <p:cNvSpPr/>
            <p:nvPr/>
          </p:nvSpPr>
          <p:spPr>
            <a:xfrm>
              <a:off x="3887865" y="4176466"/>
              <a:ext cx="684136" cy="204879"/>
            </a:xfrm>
            <a:custGeom>
              <a:avLst/>
              <a:gdLst/>
              <a:ahLst/>
              <a:cxnLst/>
              <a:rect l="0" t="0" r="0" b="0"/>
              <a:pathLst>
                <a:path w="684136" h="204879">
                  <a:moveTo>
                    <a:pt x="143115" y="6914"/>
                  </a:moveTo>
                  <a:lnTo>
                    <a:pt x="139069" y="6914"/>
                  </a:lnTo>
                  <a:lnTo>
                    <a:pt x="134825" y="4656"/>
                  </a:lnTo>
                  <a:lnTo>
                    <a:pt x="130117" y="1677"/>
                  </a:lnTo>
                  <a:lnTo>
                    <a:pt x="121860" y="0"/>
                  </a:lnTo>
                  <a:lnTo>
                    <a:pt x="89313" y="202"/>
                  </a:lnTo>
                  <a:lnTo>
                    <a:pt x="77998" y="3366"/>
                  </a:lnTo>
                  <a:lnTo>
                    <a:pt x="62108" y="13953"/>
                  </a:lnTo>
                  <a:lnTo>
                    <a:pt x="36332" y="39631"/>
                  </a:lnTo>
                  <a:lnTo>
                    <a:pt x="16314" y="74179"/>
                  </a:lnTo>
                  <a:lnTo>
                    <a:pt x="3955" y="105714"/>
                  </a:lnTo>
                  <a:lnTo>
                    <a:pt x="0" y="124711"/>
                  </a:lnTo>
                  <a:lnTo>
                    <a:pt x="1333" y="135750"/>
                  </a:lnTo>
                  <a:lnTo>
                    <a:pt x="2873" y="141065"/>
                  </a:lnTo>
                  <a:lnTo>
                    <a:pt x="9101" y="149228"/>
                  </a:lnTo>
                  <a:lnTo>
                    <a:pt x="26896" y="161366"/>
                  </a:lnTo>
                  <a:lnTo>
                    <a:pt x="45744" y="165284"/>
                  </a:lnTo>
                  <a:lnTo>
                    <a:pt x="67415" y="162400"/>
                  </a:lnTo>
                  <a:lnTo>
                    <a:pt x="105080" y="143142"/>
                  </a:lnTo>
                  <a:lnTo>
                    <a:pt x="119437" y="132653"/>
                  </a:lnTo>
                  <a:lnTo>
                    <a:pt x="147753" y="97853"/>
                  </a:lnTo>
                  <a:lnTo>
                    <a:pt x="161497" y="68621"/>
                  </a:lnTo>
                  <a:lnTo>
                    <a:pt x="165923" y="38010"/>
                  </a:lnTo>
                  <a:lnTo>
                    <a:pt x="161914" y="37576"/>
                  </a:lnTo>
                  <a:lnTo>
                    <a:pt x="160728" y="38362"/>
                  </a:lnTo>
                  <a:lnTo>
                    <a:pt x="159937" y="39733"/>
                  </a:lnTo>
                  <a:lnTo>
                    <a:pt x="159058" y="44360"/>
                  </a:lnTo>
                  <a:lnTo>
                    <a:pt x="158396" y="78010"/>
                  </a:lnTo>
                  <a:lnTo>
                    <a:pt x="159219" y="91006"/>
                  </a:lnTo>
                  <a:lnTo>
                    <a:pt x="162408" y="102425"/>
                  </a:lnTo>
                  <a:lnTo>
                    <a:pt x="173008" y="118375"/>
                  </a:lnTo>
                  <a:lnTo>
                    <a:pt x="190918" y="133825"/>
                  </a:lnTo>
                  <a:lnTo>
                    <a:pt x="212312" y="145082"/>
                  </a:lnTo>
                  <a:lnTo>
                    <a:pt x="247533" y="150387"/>
                  </a:lnTo>
                  <a:lnTo>
                    <a:pt x="279827" y="149178"/>
                  </a:lnTo>
                  <a:lnTo>
                    <a:pt x="310666" y="141037"/>
                  </a:lnTo>
                  <a:lnTo>
                    <a:pt x="345607" y="125192"/>
                  </a:lnTo>
                  <a:lnTo>
                    <a:pt x="380077" y="100748"/>
                  </a:lnTo>
                  <a:lnTo>
                    <a:pt x="394324" y="85611"/>
                  </a:lnTo>
                  <a:lnTo>
                    <a:pt x="412110" y="59215"/>
                  </a:lnTo>
                  <a:lnTo>
                    <a:pt x="417326" y="55559"/>
                  </a:lnTo>
                  <a:lnTo>
                    <a:pt x="424602" y="52805"/>
                  </a:lnTo>
                  <a:lnTo>
                    <a:pt x="429088" y="85201"/>
                  </a:lnTo>
                  <a:lnTo>
                    <a:pt x="432202" y="121488"/>
                  </a:lnTo>
                  <a:lnTo>
                    <a:pt x="437849" y="159349"/>
                  </a:lnTo>
                  <a:lnTo>
                    <a:pt x="438723" y="180491"/>
                  </a:lnTo>
                  <a:lnTo>
                    <a:pt x="432960" y="203265"/>
                  </a:lnTo>
                  <a:lnTo>
                    <a:pt x="432018" y="203854"/>
                  </a:lnTo>
                  <a:lnTo>
                    <a:pt x="426139" y="204878"/>
                  </a:lnTo>
                  <a:lnTo>
                    <a:pt x="425777" y="204083"/>
                  </a:lnTo>
                  <a:lnTo>
                    <a:pt x="425096" y="173011"/>
                  </a:lnTo>
                  <a:lnTo>
                    <a:pt x="427325" y="151237"/>
                  </a:lnTo>
                  <a:lnTo>
                    <a:pt x="435663" y="117078"/>
                  </a:lnTo>
                  <a:lnTo>
                    <a:pt x="451546" y="79412"/>
                  </a:lnTo>
                  <a:lnTo>
                    <a:pt x="467711" y="58780"/>
                  </a:lnTo>
                  <a:lnTo>
                    <a:pt x="502656" y="31741"/>
                  </a:lnTo>
                  <a:lnTo>
                    <a:pt x="538126" y="13887"/>
                  </a:lnTo>
                  <a:lnTo>
                    <a:pt x="569941" y="8980"/>
                  </a:lnTo>
                  <a:lnTo>
                    <a:pt x="602133" y="7525"/>
                  </a:lnTo>
                  <a:lnTo>
                    <a:pt x="633121" y="7095"/>
                  </a:lnTo>
                  <a:lnTo>
                    <a:pt x="667529" y="12969"/>
                  </a:lnTo>
                  <a:lnTo>
                    <a:pt x="684135" y="1453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24"/>
          <p:cNvGrpSpPr/>
          <p:nvPr/>
        </p:nvGrpSpPr>
        <p:grpSpPr>
          <a:xfrm>
            <a:off x="1668779" y="5471160"/>
            <a:ext cx="2834641" cy="396161"/>
            <a:chOff x="1668779" y="5471160"/>
            <a:chExt cx="2834641" cy="396161"/>
          </a:xfrm>
        </p:grpSpPr>
        <p:sp>
          <p:nvSpPr>
            <p:cNvPr id="18" name="SMARTInkShape-88"/>
            <p:cNvSpPr/>
            <p:nvPr/>
          </p:nvSpPr>
          <p:spPr>
            <a:xfrm>
              <a:off x="1668779" y="5582467"/>
              <a:ext cx="365762" cy="284854"/>
            </a:xfrm>
            <a:custGeom>
              <a:avLst/>
              <a:gdLst/>
              <a:ahLst/>
              <a:cxnLst/>
              <a:rect l="0" t="0" r="0" b="0"/>
              <a:pathLst>
                <a:path w="365762" h="284854">
                  <a:moveTo>
                    <a:pt x="0" y="132533"/>
                  </a:moveTo>
                  <a:lnTo>
                    <a:pt x="0" y="166785"/>
                  </a:lnTo>
                  <a:lnTo>
                    <a:pt x="0" y="201609"/>
                  </a:lnTo>
                  <a:lnTo>
                    <a:pt x="0" y="237020"/>
                  </a:lnTo>
                  <a:lnTo>
                    <a:pt x="0" y="274644"/>
                  </a:lnTo>
                  <a:lnTo>
                    <a:pt x="0" y="284853"/>
                  </a:lnTo>
                  <a:lnTo>
                    <a:pt x="0" y="248322"/>
                  </a:lnTo>
                  <a:lnTo>
                    <a:pt x="5237" y="214953"/>
                  </a:lnTo>
                  <a:lnTo>
                    <a:pt x="7761" y="182260"/>
                  </a:lnTo>
                  <a:lnTo>
                    <a:pt x="13495" y="149900"/>
                  </a:lnTo>
                  <a:lnTo>
                    <a:pt x="20556" y="114724"/>
                  </a:lnTo>
                  <a:lnTo>
                    <a:pt x="28010" y="83323"/>
                  </a:lnTo>
                  <a:lnTo>
                    <a:pt x="38114" y="49529"/>
                  </a:lnTo>
                  <a:lnTo>
                    <a:pt x="40650" y="41636"/>
                  </a:lnTo>
                  <a:lnTo>
                    <a:pt x="50240" y="28352"/>
                  </a:lnTo>
                  <a:lnTo>
                    <a:pt x="78332" y="6865"/>
                  </a:lnTo>
                  <a:lnTo>
                    <a:pt x="88719" y="1044"/>
                  </a:lnTo>
                  <a:lnTo>
                    <a:pt x="93860" y="0"/>
                  </a:lnTo>
                  <a:lnTo>
                    <a:pt x="104087" y="1098"/>
                  </a:lnTo>
                  <a:lnTo>
                    <a:pt x="119364" y="6476"/>
                  </a:lnTo>
                  <a:lnTo>
                    <a:pt x="149859" y="31461"/>
                  </a:lnTo>
                  <a:lnTo>
                    <a:pt x="169333" y="63524"/>
                  </a:lnTo>
                  <a:lnTo>
                    <a:pt x="180184" y="93364"/>
                  </a:lnTo>
                  <a:lnTo>
                    <a:pt x="192900" y="126948"/>
                  </a:lnTo>
                  <a:lnTo>
                    <a:pt x="202953" y="164167"/>
                  </a:lnTo>
                  <a:lnTo>
                    <a:pt x="209235" y="199835"/>
                  </a:lnTo>
                  <a:lnTo>
                    <a:pt x="209269" y="213527"/>
                  </a:lnTo>
                  <a:lnTo>
                    <a:pt x="205359" y="235297"/>
                  </a:lnTo>
                  <a:lnTo>
                    <a:pt x="199801" y="246561"/>
                  </a:lnTo>
                  <a:lnTo>
                    <a:pt x="198452" y="252894"/>
                  </a:lnTo>
                  <a:lnTo>
                    <a:pt x="198342" y="252566"/>
                  </a:lnTo>
                  <a:lnTo>
                    <a:pt x="198126" y="220173"/>
                  </a:lnTo>
                  <a:lnTo>
                    <a:pt x="198122" y="188226"/>
                  </a:lnTo>
                  <a:lnTo>
                    <a:pt x="200379" y="156090"/>
                  </a:lnTo>
                  <a:lnTo>
                    <a:pt x="208667" y="125119"/>
                  </a:lnTo>
                  <a:lnTo>
                    <a:pt x="217332" y="94494"/>
                  </a:lnTo>
                  <a:lnTo>
                    <a:pt x="221052" y="74986"/>
                  </a:lnTo>
                  <a:lnTo>
                    <a:pt x="237934" y="37967"/>
                  </a:lnTo>
                  <a:lnTo>
                    <a:pt x="250181" y="21352"/>
                  </a:lnTo>
                  <a:lnTo>
                    <a:pt x="259641" y="15385"/>
                  </a:lnTo>
                  <a:lnTo>
                    <a:pt x="272229" y="9769"/>
                  </a:lnTo>
                  <a:lnTo>
                    <a:pt x="275466" y="7510"/>
                  </a:lnTo>
                  <a:lnTo>
                    <a:pt x="279317" y="6851"/>
                  </a:lnTo>
                  <a:lnTo>
                    <a:pt x="302584" y="9950"/>
                  </a:lnTo>
                  <a:lnTo>
                    <a:pt x="312564" y="14833"/>
                  </a:lnTo>
                  <a:lnTo>
                    <a:pt x="321798" y="22649"/>
                  </a:lnTo>
                  <a:lnTo>
                    <a:pt x="345306" y="57501"/>
                  </a:lnTo>
                  <a:lnTo>
                    <a:pt x="353961" y="80385"/>
                  </a:lnTo>
                  <a:lnTo>
                    <a:pt x="359573" y="118030"/>
                  </a:lnTo>
                  <a:lnTo>
                    <a:pt x="363927" y="147991"/>
                  </a:lnTo>
                  <a:lnTo>
                    <a:pt x="365398" y="184410"/>
                  </a:lnTo>
                  <a:lnTo>
                    <a:pt x="365729" y="220858"/>
                  </a:lnTo>
                  <a:lnTo>
                    <a:pt x="365761" y="24683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89"/>
            <p:cNvSpPr/>
            <p:nvPr/>
          </p:nvSpPr>
          <p:spPr>
            <a:xfrm>
              <a:off x="2110750" y="5615939"/>
              <a:ext cx="144698" cy="201526"/>
            </a:xfrm>
            <a:custGeom>
              <a:avLst/>
              <a:gdLst/>
              <a:ahLst/>
              <a:cxnLst/>
              <a:rect l="0" t="0" r="0" b="0"/>
              <a:pathLst>
                <a:path w="144698" h="201526">
                  <a:moveTo>
                    <a:pt x="15229" y="15241"/>
                  </a:moveTo>
                  <a:lnTo>
                    <a:pt x="15229" y="19286"/>
                  </a:lnTo>
                  <a:lnTo>
                    <a:pt x="12972" y="23529"/>
                  </a:lnTo>
                  <a:lnTo>
                    <a:pt x="4623" y="37198"/>
                  </a:lnTo>
                  <a:lnTo>
                    <a:pt x="905" y="62288"/>
                  </a:lnTo>
                  <a:lnTo>
                    <a:pt x="110" y="99236"/>
                  </a:lnTo>
                  <a:lnTo>
                    <a:pt x="5" y="134926"/>
                  </a:lnTo>
                  <a:lnTo>
                    <a:pt x="0" y="140750"/>
                  </a:lnTo>
                  <a:lnTo>
                    <a:pt x="8083" y="161085"/>
                  </a:lnTo>
                  <a:lnTo>
                    <a:pt x="24835" y="183940"/>
                  </a:lnTo>
                  <a:lnTo>
                    <a:pt x="33892" y="191818"/>
                  </a:lnTo>
                  <a:lnTo>
                    <a:pt x="58526" y="201336"/>
                  </a:lnTo>
                  <a:lnTo>
                    <a:pt x="68621" y="201525"/>
                  </a:lnTo>
                  <a:lnTo>
                    <a:pt x="104133" y="194274"/>
                  </a:lnTo>
                  <a:lnTo>
                    <a:pt x="119371" y="183529"/>
                  </a:lnTo>
                  <a:lnTo>
                    <a:pt x="130565" y="169620"/>
                  </a:lnTo>
                  <a:lnTo>
                    <a:pt x="138540" y="136418"/>
                  </a:lnTo>
                  <a:lnTo>
                    <a:pt x="143949" y="99809"/>
                  </a:lnTo>
                  <a:lnTo>
                    <a:pt x="144697" y="66329"/>
                  </a:lnTo>
                  <a:lnTo>
                    <a:pt x="143902" y="50886"/>
                  </a:lnTo>
                  <a:lnTo>
                    <a:pt x="137619" y="21277"/>
                  </a:lnTo>
                  <a:lnTo>
                    <a:pt x="13715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90"/>
            <p:cNvSpPr/>
            <p:nvPr/>
          </p:nvSpPr>
          <p:spPr>
            <a:xfrm>
              <a:off x="2354675" y="5471160"/>
              <a:ext cx="19191" cy="348840"/>
            </a:xfrm>
            <a:custGeom>
              <a:avLst/>
              <a:gdLst/>
              <a:ahLst/>
              <a:cxnLst/>
              <a:rect l="0" t="0" r="0" b="0"/>
              <a:pathLst>
                <a:path w="19191" h="348840">
                  <a:moveTo>
                    <a:pt x="15145" y="0"/>
                  </a:moveTo>
                  <a:lnTo>
                    <a:pt x="19190" y="0"/>
                  </a:lnTo>
                  <a:lnTo>
                    <a:pt x="13615" y="0"/>
                  </a:lnTo>
                  <a:lnTo>
                    <a:pt x="12432" y="846"/>
                  </a:lnTo>
                  <a:lnTo>
                    <a:pt x="12489" y="2257"/>
                  </a:lnTo>
                  <a:lnTo>
                    <a:pt x="13374" y="4045"/>
                  </a:lnTo>
                  <a:lnTo>
                    <a:pt x="14620" y="14650"/>
                  </a:lnTo>
                  <a:lnTo>
                    <a:pt x="11302" y="48903"/>
                  </a:lnTo>
                  <a:lnTo>
                    <a:pt x="14385" y="86989"/>
                  </a:lnTo>
                  <a:lnTo>
                    <a:pt x="14920" y="117026"/>
                  </a:lnTo>
                  <a:lnTo>
                    <a:pt x="15078" y="151420"/>
                  </a:lnTo>
                  <a:lnTo>
                    <a:pt x="11080" y="188422"/>
                  </a:lnTo>
                  <a:lnTo>
                    <a:pt x="8578" y="222151"/>
                  </a:lnTo>
                  <a:lnTo>
                    <a:pt x="7837" y="253594"/>
                  </a:lnTo>
                  <a:lnTo>
                    <a:pt x="2349" y="288476"/>
                  </a:lnTo>
                  <a:lnTo>
                    <a:pt x="226" y="323472"/>
                  </a:lnTo>
                  <a:lnTo>
                    <a:pt x="0" y="335826"/>
                  </a:lnTo>
                  <a:lnTo>
                    <a:pt x="2205" y="342014"/>
                  </a:lnTo>
                  <a:lnTo>
                    <a:pt x="6474" y="348839"/>
                  </a:lnTo>
                  <a:lnTo>
                    <a:pt x="6824" y="348553"/>
                  </a:lnTo>
                  <a:lnTo>
                    <a:pt x="7213" y="345976"/>
                  </a:lnTo>
                  <a:lnTo>
                    <a:pt x="8164" y="344951"/>
                  </a:lnTo>
                  <a:lnTo>
                    <a:pt x="11477" y="343811"/>
                  </a:lnTo>
                  <a:lnTo>
                    <a:pt x="12700" y="342661"/>
                  </a:lnTo>
                  <a:lnTo>
                    <a:pt x="15145" y="3352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91"/>
            <p:cNvSpPr/>
            <p:nvPr/>
          </p:nvSpPr>
          <p:spPr>
            <a:xfrm>
              <a:off x="2499359" y="5478780"/>
              <a:ext cx="7622" cy="376137"/>
            </a:xfrm>
            <a:custGeom>
              <a:avLst/>
              <a:gdLst/>
              <a:ahLst/>
              <a:cxnLst/>
              <a:rect l="0" t="0" r="0" b="0"/>
              <a:pathLst>
                <a:path w="7622" h="376137">
                  <a:moveTo>
                    <a:pt x="7621" y="0"/>
                  </a:moveTo>
                  <a:lnTo>
                    <a:pt x="3575" y="0"/>
                  </a:lnTo>
                  <a:lnTo>
                    <a:pt x="2384" y="846"/>
                  </a:lnTo>
                  <a:lnTo>
                    <a:pt x="1589" y="2257"/>
                  </a:lnTo>
                  <a:lnTo>
                    <a:pt x="314" y="10605"/>
                  </a:lnTo>
                  <a:lnTo>
                    <a:pt x="28" y="40090"/>
                  </a:lnTo>
                  <a:lnTo>
                    <a:pt x="8" y="69640"/>
                  </a:lnTo>
                  <a:lnTo>
                    <a:pt x="3" y="101161"/>
                  </a:lnTo>
                  <a:lnTo>
                    <a:pt x="2259" y="126240"/>
                  </a:lnTo>
                  <a:lnTo>
                    <a:pt x="5238" y="153473"/>
                  </a:lnTo>
                  <a:lnTo>
                    <a:pt x="6561" y="179687"/>
                  </a:lnTo>
                  <a:lnTo>
                    <a:pt x="7150" y="207708"/>
                  </a:lnTo>
                  <a:lnTo>
                    <a:pt x="6565" y="236247"/>
                  </a:lnTo>
                  <a:lnTo>
                    <a:pt x="3482" y="263043"/>
                  </a:lnTo>
                  <a:lnTo>
                    <a:pt x="1032" y="297883"/>
                  </a:lnTo>
                  <a:lnTo>
                    <a:pt x="204" y="333914"/>
                  </a:lnTo>
                  <a:lnTo>
                    <a:pt x="12" y="371961"/>
                  </a:lnTo>
                  <a:lnTo>
                    <a:pt x="6" y="376136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92"/>
            <p:cNvSpPr/>
            <p:nvPr/>
          </p:nvSpPr>
          <p:spPr>
            <a:xfrm>
              <a:off x="2430779" y="5654039"/>
              <a:ext cx="220981" cy="15242"/>
            </a:xfrm>
            <a:custGeom>
              <a:avLst/>
              <a:gdLst/>
              <a:ahLst/>
              <a:cxnLst/>
              <a:rect l="0" t="0" r="0" b="0"/>
              <a:pathLst>
                <a:path w="220981" h="15242">
                  <a:moveTo>
                    <a:pt x="0" y="0"/>
                  </a:moveTo>
                  <a:lnTo>
                    <a:pt x="22212" y="2258"/>
                  </a:lnTo>
                  <a:lnTo>
                    <a:pt x="53212" y="6561"/>
                  </a:lnTo>
                  <a:lnTo>
                    <a:pt x="89879" y="7411"/>
                  </a:lnTo>
                  <a:lnTo>
                    <a:pt x="119670" y="8405"/>
                  </a:lnTo>
                  <a:lnTo>
                    <a:pt x="149946" y="12839"/>
                  </a:lnTo>
                  <a:lnTo>
                    <a:pt x="186002" y="14766"/>
                  </a:lnTo>
                  <a:lnTo>
                    <a:pt x="220980" y="152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93"/>
            <p:cNvSpPr/>
            <p:nvPr/>
          </p:nvSpPr>
          <p:spPr>
            <a:xfrm>
              <a:off x="2682240" y="5654039"/>
              <a:ext cx="7620" cy="185943"/>
            </a:xfrm>
            <a:custGeom>
              <a:avLst/>
              <a:gdLst/>
              <a:ahLst/>
              <a:cxnLst/>
              <a:rect l="0" t="0" r="0" b="0"/>
              <a:pathLst>
                <a:path w="7620" h="185943">
                  <a:moveTo>
                    <a:pt x="7619" y="0"/>
                  </a:moveTo>
                  <a:lnTo>
                    <a:pt x="3574" y="4045"/>
                  </a:lnTo>
                  <a:lnTo>
                    <a:pt x="1588" y="8289"/>
                  </a:lnTo>
                  <a:lnTo>
                    <a:pt x="61" y="46201"/>
                  </a:lnTo>
                  <a:lnTo>
                    <a:pt x="8" y="81479"/>
                  </a:lnTo>
                  <a:lnTo>
                    <a:pt x="1" y="113838"/>
                  </a:lnTo>
                  <a:lnTo>
                    <a:pt x="0" y="148295"/>
                  </a:lnTo>
                  <a:lnTo>
                    <a:pt x="0" y="176158"/>
                  </a:lnTo>
                  <a:lnTo>
                    <a:pt x="2257" y="182150"/>
                  </a:lnTo>
                  <a:lnTo>
                    <a:pt x="4045" y="184934"/>
                  </a:lnTo>
                  <a:lnTo>
                    <a:pt x="5236" y="185942"/>
                  </a:lnTo>
                  <a:lnTo>
                    <a:pt x="6031" y="185768"/>
                  </a:lnTo>
                  <a:lnTo>
                    <a:pt x="6560" y="184806"/>
                  </a:lnTo>
                  <a:lnTo>
                    <a:pt x="7619" y="1752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94"/>
            <p:cNvSpPr/>
            <p:nvPr/>
          </p:nvSpPr>
          <p:spPr>
            <a:xfrm>
              <a:off x="2683329" y="5509260"/>
              <a:ext cx="51898" cy="53341"/>
            </a:xfrm>
            <a:custGeom>
              <a:avLst/>
              <a:gdLst/>
              <a:ahLst/>
              <a:cxnLst/>
              <a:rect l="0" t="0" r="0" b="0"/>
              <a:pathLst>
                <a:path w="51898" h="53341">
                  <a:moveTo>
                    <a:pt x="21771" y="0"/>
                  </a:moveTo>
                  <a:lnTo>
                    <a:pt x="10419" y="0"/>
                  </a:lnTo>
                  <a:lnTo>
                    <a:pt x="9123" y="846"/>
                  </a:lnTo>
                  <a:lnTo>
                    <a:pt x="8259" y="2257"/>
                  </a:lnTo>
                  <a:lnTo>
                    <a:pt x="7043" y="8288"/>
                  </a:lnTo>
                  <a:lnTo>
                    <a:pt x="5912" y="13843"/>
                  </a:lnTo>
                  <a:lnTo>
                    <a:pt x="0" y="32000"/>
                  </a:lnTo>
                  <a:lnTo>
                    <a:pt x="483" y="34879"/>
                  </a:lnTo>
                  <a:lnTo>
                    <a:pt x="5567" y="44125"/>
                  </a:lnTo>
                  <a:lnTo>
                    <a:pt x="10290" y="49292"/>
                  </a:lnTo>
                  <a:lnTo>
                    <a:pt x="14692" y="51541"/>
                  </a:lnTo>
                  <a:lnTo>
                    <a:pt x="29438" y="53181"/>
                  </a:lnTo>
                  <a:lnTo>
                    <a:pt x="31962" y="53234"/>
                  </a:lnTo>
                  <a:lnTo>
                    <a:pt x="37025" y="51035"/>
                  </a:lnTo>
                  <a:lnTo>
                    <a:pt x="39560" y="49263"/>
                  </a:lnTo>
                  <a:lnTo>
                    <a:pt x="42377" y="45037"/>
                  </a:lnTo>
                  <a:lnTo>
                    <a:pt x="44476" y="40336"/>
                  </a:lnTo>
                  <a:lnTo>
                    <a:pt x="49571" y="32930"/>
                  </a:lnTo>
                  <a:lnTo>
                    <a:pt x="51456" y="25373"/>
                  </a:lnTo>
                  <a:lnTo>
                    <a:pt x="51897" y="20308"/>
                  </a:lnTo>
                  <a:lnTo>
                    <a:pt x="49836" y="15234"/>
                  </a:lnTo>
                  <a:lnTo>
                    <a:pt x="46944" y="10157"/>
                  </a:lnTo>
                  <a:lnTo>
                    <a:pt x="45659" y="5078"/>
                  </a:lnTo>
                  <a:lnTo>
                    <a:pt x="44470" y="3386"/>
                  </a:lnTo>
                  <a:lnTo>
                    <a:pt x="42830" y="2257"/>
                  </a:lnTo>
                  <a:lnTo>
                    <a:pt x="36477" y="668"/>
                  </a:lnTo>
                  <a:lnTo>
                    <a:pt x="22700" y="132"/>
                  </a:lnTo>
                  <a:lnTo>
                    <a:pt x="19850" y="934"/>
                  </a:lnTo>
                  <a:lnTo>
                    <a:pt x="17950" y="2316"/>
                  </a:lnTo>
                  <a:lnTo>
                    <a:pt x="9414" y="13005"/>
                  </a:lnTo>
                  <a:lnTo>
                    <a:pt x="7385" y="20410"/>
                  </a:lnTo>
                  <a:lnTo>
                    <a:pt x="6643" y="33031"/>
                  </a:lnTo>
                  <a:lnTo>
                    <a:pt x="8838" y="38105"/>
                  </a:lnTo>
                  <a:lnTo>
                    <a:pt x="21771" y="533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95"/>
            <p:cNvSpPr/>
            <p:nvPr/>
          </p:nvSpPr>
          <p:spPr>
            <a:xfrm>
              <a:off x="2821275" y="5593173"/>
              <a:ext cx="181006" cy="194473"/>
            </a:xfrm>
            <a:custGeom>
              <a:avLst/>
              <a:gdLst/>
              <a:ahLst/>
              <a:cxnLst/>
              <a:rect l="0" t="0" r="0" b="0"/>
              <a:pathLst>
                <a:path w="181006" h="194473">
                  <a:moveTo>
                    <a:pt x="112425" y="7527"/>
                  </a:moveTo>
                  <a:lnTo>
                    <a:pt x="105864" y="7527"/>
                  </a:lnTo>
                  <a:lnTo>
                    <a:pt x="105511" y="6680"/>
                  </a:lnTo>
                  <a:lnTo>
                    <a:pt x="105119" y="3481"/>
                  </a:lnTo>
                  <a:lnTo>
                    <a:pt x="104167" y="2290"/>
                  </a:lnTo>
                  <a:lnTo>
                    <a:pt x="100852" y="966"/>
                  </a:lnTo>
                  <a:lnTo>
                    <a:pt x="90946" y="0"/>
                  </a:lnTo>
                  <a:lnTo>
                    <a:pt x="78517" y="6008"/>
                  </a:lnTo>
                  <a:lnTo>
                    <a:pt x="41050" y="40870"/>
                  </a:lnTo>
                  <a:lnTo>
                    <a:pt x="26836" y="56729"/>
                  </a:lnTo>
                  <a:lnTo>
                    <a:pt x="11261" y="91805"/>
                  </a:lnTo>
                  <a:lnTo>
                    <a:pt x="439" y="127249"/>
                  </a:lnTo>
                  <a:lnTo>
                    <a:pt x="0" y="138630"/>
                  </a:lnTo>
                  <a:lnTo>
                    <a:pt x="2627" y="149333"/>
                  </a:lnTo>
                  <a:lnTo>
                    <a:pt x="12911" y="164878"/>
                  </a:lnTo>
                  <a:lnTo>
                    <a:pt x="26683" y="176163"/>
                  </a:lnTo>
                  <a:lnTo>
                    <a:pt x="45533" y="184869"/>
                  </a:lnTo>
                  <a:lnTo>
                    <a:pt x="82167" y="191935"/>
                  </a:lnTo>
                  <a:lnTo>
                    <a:pt x="96437" y="194472"/>
                  </a:lnTo>
                  <a:lnTo>
                    <a:pt x="128737" y="191109"/>
                  </a:lnTo>
                  <a:lnTo>
                    <a:pt x="156663" y="184461"/>
                  </a:lnTo>
                  <a:lnTo>
                    <a:pt x="172089" y="174996"/>
                  </a:lnTo>
                  <a:lnTo>
                    <a:pt x="181005" y="16754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96"/>
            <p:cNvSpPr/>
            <p:nvPr/>
          </p:nvSpPr>
          <p:spPr>
            <a:xfrm>
              <a:off x="3041753" y="5578327"/>
              <a:ext cx="181507" cy="242608"/>
            </a:xfrm>
            <a:custGeom>
              <a:avLst/>
              <a:gdLst/>
              <a:ahLst/>
              <a:cxnLst/>
              <a:rect l="0" t="0" r="0" b="0"/>
              <a:pathLst>
                <a:path w="181507" h="242608">
                  <a:moveTo>
                    <a:pt x="13866" y="45233"/>
                  </a:moveTo>
                  <a:lnTo>
                    <a:pt x="9821" y="49278"/>
                  </a:lnTo>
                  <a:lnTo>
                    <a:pt x="5578" y="51264"/>
                  </a:lnTo>
                  <a:lnTo>
                    <a:pt x="3261" y="51793"/>
                  </a:lnTo>
                  <a:lnTo>
                    <a:pt x="1716" y="52993"/>
                  </a:lnTo>
                  <a:lnTo>
                    <a:pt x="0" y="56584"/>
                  </a:lnTo>
                  <a:lnTo>
                    <a:pt x="1494" y="63260"/>
                  </a:lnTo>
                  <a:lnTo>
                    <a:pt x="5828" y="71871"/>
                  </a:lnTo>
                  <a:lnTo>
                    <a:pt x="34857" y="108624"/>
                  </a:lnTo>
                  <a:lnTo>
                    <a:pt x="48684" y="118108"/>
                  </a:lnTo>
                  <a:lnTo>
                    <a:pt x="73426" y="126640"/>
                  </a:lnTo>
                  <a:lnTo>
                    <a:pt x="110305" y="128911"/>
                  </a:lnTo>
                  <a:lnTo>
                    <a:pt x="114565" y="127265"/>
                  </a:lnTo>
                  <a:lnTo>
                    <a:pt x="138181" y="107440"/>
                  </a:lnTo>
                  <a:lnTo>
                    <a:pt x="155871" y="72770"/>
                  </a:lnTo>
                  <a:lnTo>
                    <a:pt x="163962" y="46909"/>
                  </a:lnTo>
                  <a:lnTo>
                    <a:pt x="165811" y="25243"/>
                  </a:lnTo>
                  <a:lnTo>
                    <a:pt x="163806" y="17157"/>
                  </a:lnTo>
                  <a:lnTo>
                    <a:pt x="162086" y="13816"/>
                  </a:lnTo>
                  <a:lnTo>
                    <a:pt x="155659" y="7845"/>
                  </a:lnTo>
                  <a:lnTo>
                    <a:pt x="148006" y="3216"/>
                  </a:lnTo>
                  <a:lnTo>
                    <a:pt x="138090" y="610"/>
                  </a:lnTo>
                  <a:lnTo>
                    <a:pt x="129473" y="0"/>
                  </a:lnTo>
                  <a:lnTo>
                    <a:pt x="122256" y="1987"/>
                  </a:lnTo>
                  <a:lnTo>
                    <a:pt x="102634" y="14207"/>
                  </a:lnTo>
                  <a:lnTo>
                    <a:pt x="75143" y="46164"/>
                  </a:lnTo>
                  <a:lnTo>
                    <a:pt x="54569" y="79942"/>
                  </a:lnTo>
                  <a:lnTo>
                    <a:pt x="40282" y="113143"/>
                  </a:lnTo>
                  <a:lnTo>
                    <a:pt x="33641" y="136474"/>
                  </a:lnTo>
                  <a:lnTo>
                    <a:pt x="38124" y="167113"/>
                  </a:lnTo>
                  <a:lnTo>
                    <a:pt x="47018" y="190001"/>
                  </a:lnTo>
                  <a:lnTo>
                    <a:pt x="65194" y="216445"/>
                  </a:lnTo>
                  <a:lnTo>
                    <a:pt x="80063" y="228701"/>
                  </a:lnTo>
                  <a:lnTo>
                    <a:pt x="111578" y="239580"/>
                  </a:lnTo>
                  <a:lnTo>
                    <a:pt x="143140" y="242607"/>
                  </a:lnTo>
                  <a:lnTo>
                    <a:pt x="157681" y="242175"/>
                  </a:lnTo>
                  <a:lnTo>
                    <a:pt x="181506" y="23573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97"/>
            <p:cNvSpPr/>
            <p:nvPr/>
          </p:nvSpPr>
          <p:spPr>
            <a:xfrm>
              <a:off x="3352803" y="5486400"/>
              <a:ext cx="22857" cy="310740"/>
            </a:xfrm>
            <a:custGeom>
              <a:avLst/>
              <a:gdLst/>
              <a:ahLst/>
              <a:cxnLst/>
              <a:rect l="0" t="0" r="0" b="0"/>
              <a:pathLst>
                <a:path w="22857" h="310740">
                  <a:moveTo>
                    <a:pt x="22856" y="0"/>
                  </a:moveTo>
                  <a:lnTo>
                    <a:pt x="18811" y="0"/>
                  </a:lnTo>
                  <a:lnTo>
                    <a:pt x="17620" y="846"/>
                  </a:lnTo>
                  <a:lnTo>
                    <a:pt x="16825" y="2257"/>
                  </a:lnTo>
                  <a:lnTo>
                    <a:pt x="15551" y="6560"/>
                  </a:lnTo>
                  <a:lnTo>
                    <a:pt x="16145" y="20424"/>
                  </a:lnTo>
                  <a:lnTo>
                    <a:pt x="21805" y="54023"/>
                  </a:lnTo>
                  <a:lnTo>
                    <a:pt x="21802" y="90885"/>
                  </a:lnTo>
                  <a:lnTo>
                    <a:pt x="17558" y="125800"/>
                  </a:lnTo>
                  <a:lnTo>
                    <a:pt x="15078" y="162110"/>
                  </a:lnTo>
                  <a:lnTo>
                    <a:pt x="9357" y="194693"/>
                  </a:lnTo>
                  <a:lnTo>
                    <a:pt x="3146" y="224950"/>
                  </a:lnTo>
                  <a:lnTo>
                    <a:pt x="619" y="258359"/>
                  </a:lnTo>
                  <a:lnTo>
                    <a:pt x="51" y="294189"/>
                  </a:lnTo>
                  <a:lnTo>
                    <a:pt x="0" y="310739"/>
                  </a:lnTo>
                  <a:lnTo>
                    <a:pt x="845" y="310453"/>
                  </a:lnTo>
                  <a:lnTo>
                    <a:pt x="7616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98"/>
            <p:cNvSpPr/>
            <p:nvPr/>
          </p:nvSpPr>
          <p:spPr>
            <a:xfrm>
              <a:off x="3482350" y="5486400"/>
              <a:ext cx="22851" cy="320040"/>
            </a:xfrm>
            <a:custGeom>
              <a:avLst/>
              <a:gdLst/>
              <a:ahLst/>
              <a:cxnLst/>
              <a:rect l="0" t="0" r="0" b="0"/>
              <a:pathLst>
                <a:path w="22851" h="320040">
                  <a:moveTo>
                    <a:pt x="15230" y="0"/>
                  </a:moveTo>
                  <a:lnTo>
                    <a:pt x="15230" y="33563"/>
                  </a:lnTo>
                  <a:lnTo>
                    <a:pt x="15230" y="65613"/>
                  </a:lnTo>
                  <a:lnTo>
                    <a:pt x="11184" y="94606"/>
                  </a:lnTo>
                  <a:lnTo>
                    <a:pt x="4623" y="128690"/>
                  </a:lnTo>
                  <a:lnTo>
                    <a:pt x="1362" y="161556"/>
                  </a:lnTo>
                  <a:lnTo>
                    <a:pt x="396" y="192742"/>
                  </a:lnTo>
                  <a:lnTo>
                    <a:pt x="110" y="223431"/>
                  </a:lnTo>
                  <a:lnTo>
                    <a:pt x="13" y="258059"/>
                  </a:lnTo>
                  <a:lnTo>
                    <a:pt x="0" y="273866"/>
                  </a:lnTo>
                  <a:lnTo>
                    <a:pt x="4510" y="287100"/>
                  </a:lnTo>
                  <a:lnTo>
                    <a:pt x="12053" y="301813"/>
                  </a:lnTo>
                  <a:lnTo>
                    <a:pt x="14665" y="308552"/>
                  </a:lnTo>
                  <a:lnTo>
                    <a:pt x="22850" y="3200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99"/>
            <p:cNvSpPr/>
            <p:nvPr/>
          </p:nvSpPr>
          <p:spPr>
            <a:xfrm>
              <a:off x="3627119" y="5577839"/>
              <a:ext cx="143551" cy="219437"/>
            </a:xfrm>
            <a:custGeom>
              <a:avLst/>
              <a:gdLst/>
              <a:ahLst/>
              <a:cxnLst/>
              <a:rect l="0" t="0" r="0" b="0"/>
              <a:pathLst>
                <a:path w="143551" h="219437">
                  <a:moveTo>
                    <a:pt x="7621" y="68580"/>
                  </a:moveTo>
                  <a:lnTo>
                    <a:pt x="314" y="61274"/>
                  </a:lnTo>
                  <a:lnTo>
                    <a:pt x="4" y="94429"/>
                  </a:lnTo>
                  <a:lnTo>
                    <a:pt x="1" y="131392"/>
                  </a:lnTo>
                  <a:lnTo>
                    <a:pt x="0" y="156341"/>
                  </a:lnTo>
                  <a:lnTo>
                    <a:pt x="4516" y="167134"/>
                  </a:lnTo>
                  <a:lnTo>
                    <a:pt x="10474" y="177575"/>
                  </a:lnTo>
                  <a:lnTo>
                    <a:pt x="15522" y="192127"/>
                  </a:lnTo>
                  <a:lnTo>
                    <a:pt x="35874" y="210517"/>
                  </a:lnTo>
                  <a:lnTo>
                    <a:pt x="49106" y="217504"/>
                  </a:lnTo>
                  <a:lnTo>
                    <a:pt x="58797" y="219436"/>
                  </a:lnTo>
                  <a:lnTo>
                    <a:pt x="68748" y="218036"/>
                  </a:lnTo>
                  <a:lnTo>
                    <a:pt x="88934" y="210239"/>
                  </a:lnTo>
                  <a:lnTo>
                    <a:pt x="119384" y="184923"/>
                  </a:lnTo>
                  <a:lnTo>
                    <a:pt x="130576" y="165988"/>
                  </a:lnTo>
                  <a:lnTo>
                    <a:pt x="138551" y="129323"/>
                  </a:lnTo>
                  <a:lnTo>
                    <a:pt x="143550" y="99017"/>
                  </a:lnTo>
                  <a:lnTo>
                    <a:pt x="138587" y="63213"/>
                  </a:lnTo>
                  <a:lnTo>
                    <a:pt x="135325" y="46388"/>
                  </a:lnTo>
                  <a:lnTo>
                    <a:pt x="131255" y="30678"/>
                  </a:lnTo>
                  <a:lnTo>
                    <a:pt x="12954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00"/>
            <p:cNvSpPr/>
            <p:nvPr/>
          </p:nvSpPr>
          <p:spPr>
            <a:xfrm>
              <a:off x="3893861" y="5516880"/>
              <a:ext cx="22820" cy="274321"/>
            </a:xfrm>
            <a:custGeom>
              <a:avLst/>
              <a:gdLst/>
              <a:ahLst/>
              <a:cxnLst/>
              <a:rect l="0" t="0" r="0" b="0"/>
              <a:pathLst>
                <a:path w="22820" h="274321">
                  <a:moveTo>
                    <a:pt x="22819" y="0"/>
                  </a:moveTo>
                  <a:lnTo>
                    <a:pt x="18773" y="4045"/>
                  </a:lnTo>
                  <a:lnTo>
                    <a:pt x="16787" y="8288"/>
                  </a:lnTo>
                  <a:lnTo>
                    <a:pt x="8731" y="40090"/>
                  </a:lnTo>
                  <a:lnTo>
                    <a:pt x="7806" y="69819"/>
                  </a:lnTo>
                  <a:lnTo>
                    <a:pt x="7624" y="107426"/>
                  </a:lnTo>
                  <a:lnTo>
                    <a:pt x="7592" y="137381"/>
                  </a:lnTo>
                  <a:lnTo>
                    <a:pt x="3536" y="173798"/>
                  </a:lnTo>
                  <a:lnTo>
                    <a:pt x="430" y="210909"/>
                  </a:lnTo>
                  <a:lnTo>
                    <a:pt x="0" y="247398"/>
                  </a:lnTo>
                  <a:lnTo>
                    <a:pt x="823" y="255581"/>
                  </a:lnTo>
                  <a:lnTo>
                    <a:pt x="7579" y="2743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01"/>
            <p:cNvSpPr/>
            <p:nvPr/>
          </p:nvSpPr>
          <p:spPr>
            <a:xfrm>
              <a:off x="4000981" y="5635771"/>
              <a:ext cx="502439" cy="177897"/>
            </a:xfrm>
            <a:custGeom>
              <a:avLst/>
              <a:gdLst/>
              <a:ahLst/>
              <a:cxnLst/>
              <a:rect l="0" t="0" r="0" b="0"/>
              <a:pathLst>
                <a:path w="502439" h="177897">
                  <a:moveTo>
                    <a:pt x="83338" y="48748"/>
                  </a:moveTo>
                  <a:lnTo>
                    <a:pt x="83338" y="30615"/>
                  </a:lnTo>
                  <a:lnTo>
                    <a:pt x="81081" y="25731"/>
                  </a:lnTo>
                  <a:lnTo>
                    <a:pt x="76778" y="19743"/>
                  </a:lnTo>
                  <a:lnTo>
                    <a:pt x="73931" y="18924"/>
                  </a:lnTo>
                  <a:lnTo>
                    <a:pt x="65206" y="18398"/>
                  </a:lnTo>
                  <a:lnTo>
                    <a:pt x="60321" y="20584"/>
                  </a:lnTo>
                  <a:lnTo>
                    <a:pt x="57834" y="22352"/>
                  </a:lnTo>
                  <a:lnTo>
                    <a:pt x="29325" y="56627"/>
                  </a:lnTo>
                  <a:lnTo>
                    <a:pt x="13591" y="76740"/>
                  </a:lnTo>
                  <a:lnTo>
                    <a:pt x="3176" y="102256"/>
                  </a:lnTo>
                  <a:lnTo>
                    <a:pt x="0" y="129716"/>
                  </a:lnTo>
                  <a:lnTo>
                    <a:pt x="1990" y="137792"/>
                  </a:lnTo>
                  <a:lnTo>
                    <a:pt x="3706" y="141131"/>
                  </a:lnTo>
                  <a:lnTo>
                    <a:pt x="10129" y="147098"/>
                  </a:lnTo>
                  <a:lnTo>
                    <a:pt x="27695" y="159569"/>
                  </a:lnTo>
                  <a:lnTo>
                    <a:pt x="36313" y="161502"/>
                  </a:lnTo>
                  <a:lnTo>
                    <a:pt x="45787" y="160103"/>
                  </a:lnTo>
                  <a:lnTo>
                    <a:pt x="50684" y="158545"/>
                  </a:lnTo>
                  <a:lnTo>
                    <a:pt x="58383" y="152298"/>
                  </a:lnTo>
                  <a:lnTo>
                    <a:pt x="84697" y="119685"/>
                  </a:lnTo>
                  <a:lnTo>
                    <a:pt x="98423" y="86155"/>
                  </a:lnTo>
                  <a:lnTo>
                    <a:pt x="104662" y="60277"/>
                  </a:lnTo>
                  <a:lnTo>
                    <a:pt x="106187" y="22432"/>
                  </a:lnTo>
                  <a:lnTo>
                    <a:pt x="106190" y="21891"/>
                  </a:lnTo>
                  <a:lnTo>
                    <a:pt x="106199" y="56738"/>
                  </a:lnTo>
                  <a:lnTo>
                    <a:pt x="107045" y="66693"/>
                  </a:lnTo>
                  <a:lnTo>
                    <a:pt x="116804" y="91950"/>
                  </a:lnTo>
                  <a:lnTo>
                    <a:pt x="142244" y="122410"/>
                  </a:lnTo>
                  <a:lnTo>
                    <a:pt x="157142" y="133603"/>
                  </a:lnTo>
                  <a:lnTo>
                    <a:pt x="172281" y="138238"/>
                  </a:lnTo>
                  <a:lnTo>
                    <a:pt x="209283" y="140017"/>
                  </a:lnTo>
                  <a:lnTo>
                    <a:pt x="225266" y="136092"/>
                  </a:lnTo>
                  <a:lnTo>
                    <a:pt x="261120" y="112017"/>
                  </a:lnTo>
                  <a:lnTo>
                    <a:pt x="285533" y="89302"/>
                  </a:lnTo>
                  <a:lnTo>
                    <a:pt x="293861" y="77604"/>
                  </a:lnTo>
                  <a:lnTo>
                    <a:pt x="311489" y="64372"/>
                  </a:lnTo>
                  <a:lnTo>
                    <a:pt x="319241" y="100782"/>
                  </a:lnTo>
                  <a:lnTo>
                    <a:pt x="326092" y="130137"/>
                  </a:lnTo>
                  <a:lnTo>
                    <a:pt x="319844" y="167661"/>
                  </a:lnTo>
                  <a:lnTo>
                    <a:pt x="319583" y="176966"/>
                  </a:lnTo>
                  <a:lnTo>
                    <a:pt x="318728" y="177406"/>
                  </a:lnTo>
                  <a:lnTo>
                    <a:pt x="315521" y="177896"/>
                  </a:lnTo>
                  <a:lnTo>
                    <a:pt x="314326" y="177181"/>
                  </a:lnTo>
                  <a:lnTo>
                    <a:pt x="313530" y="175856"/>
                  </a:lnTo>
                  <a:lnTo>
                    <a:pt x="312410" y="169948"/>
                  </a:lnTo>
                  <a:lnTo>
                    <a:pt x="311966" y="138195"/>
                  </a:lnTo>
                  <a:lnTo>
                    <a:pt x="314200" y="101826"/>
                  </a:lnTo>
                  <a:lnTo>
                    <a:pt x="325783" y="63954"/>
                  </a:lnTo>
                  <a:lnTo>
                    <a:pt x="343939" y="29929"/>
                  </a:lnTo>
                  <a:lnTo>
                    <a:pt x="351843" y="21194"/>
                  </a:lnTo>
                  <a:lnTo>
                    <a:pt x="370715" y="8686"/>
                  </a:lnTo>
                  <a:lnTo>
                    <a:pt x="389749" y="660"/>
                  </a:lnTo>
                  <a:lnTo>
                    <a:pt x="404095" y="0"/>
                  </a:lnTo>
                  <a:lnTo>
                    <a:pt x="437183" y="8713"/>
                  </a:lnTo>
                  <a:lnTo>
                    <a:pt x="463536" y="17601"/>
                  </a:lnTo>
                  <a:lnTo>
                    <a:pt x="502438" y="4112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22888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led to the discovery of the cell?</a:t>
            </a:r>
          </a:p>
          <a:p>
            <a:pPr lvl="1"/>
            <a:r>
              <a:rPr lang="en-US" dirty="0" smtClean="0"/>
              <a:t>Lens</a:t>
            </a:r>
          </a:p>
          <a:p>
            <a:pPr lvl="1"/>
            <a:r>
              <a:rPr lang="en-US" dirty="0" smtClean="0"/>
              <a:t>Light Microscope</a:t>
            </a:r>
          </a:p>
          <a:p>
            <a:pPr lvl="1"/>
            <a:r>
              <a:rPr lang="en-US" dirty="0" smtClean="0"/>
              <a:t>SEM – Scanning electron microscope</a:t>
            </a:r>
          </a:p>
          <a:p>
            <a:pPr lvl="1"/>
            <a:r>
              <a:rPr lang="en-US" dirty="0" smtClean="0"/>
              <a:t>TEM – transmission electron microscope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8117"/>
            <a:ext cx="9144000" cy="3019883"/>
          </a:xfrm>
          <a:prstGeom prst="rect">
            <a:avLst/>
          </a:prstGeom>
        </p:spPr>
      </p:pic>
      <p:sp>
        <p:nvSpPr>
          <p:cNvPr id="5" name="SMARTInkShape-102"/>
          <p:cNvSpPr/>
          <p:nvPr/>
        </p:nvSpPr>
        <p:spPr>
          <a:xfrm>
            <a:off x="2095500" y="3390908"/>
            <a:ext cx="4389120" cy="114197"/>
          </a:xfrm>
          <a:custGeom>
            <a:avLst/>
            <a:gdLst/>
            <a:ahLst/>
            <a:cxnLst/>
            <a:rect l="0" t="0" r="0" b="0"/>
            <a:pathLst>
              <a:path w="4389120" h="114197">
                <a:moveTo>
                  <a:pt x="0" y="30472"/>
                </a:moveTo>
                <a:lnTo>
                  <a:pt x="0" y="26426"/>
                </a:lnTo>
                <a:lnTo>
                  <a:pt x="846" y="25235"/>
                </a:lnTo>
                <a:lnTo>
                  <a:pt x="2257" y="24440"/>
                </a:lnTo>
                <a:lnTo>
                  <a:pt x="40335" y="10763"/>
                </a:lnTo>
                <a:lnTo>
                  <a:pt x="74885" y="8234"/>
                </a:lnTo>
                <a:lnTo>
                  <a:pt x="103185" y="7796"/>
                </a:lnTo>
                <a:lnTo>
                  <a:pt x="138382" y="7666"/>
                </a:lnTo>
                <a:lnTo>
                  <a:pt x="175622" y="7627"/>
                </a:lnTo>
                <a:lnTo>
                  <a:pt x="201667" y="7619"/>
                </a:lnTo>
                <a:lnTo>
                  <a:pt x="230176" y="7615"/>
                </a:lnTo>
                <a:lnTo>
                  <a:pt x="262038" y="7613"/>
                </a:lnTo>
                <a:lnTo>
                  <a:pt x="295108" y="7612"/>
                </a:lnTo>
                <a:lnTo>
                  <a:pt x="326739" y="7612"/>
                </a:lnTo>
                <a:lnTo>
                  <a:pt x="362246" y="7612"/>
                </a:lnTo>
                <a:lnTo>
                  <a:pt x="381197" y="7612"/>
                </a:lnTo>
                <a:lnTo>
                  <a:pt x="400605" y="7612"/>
                </a:lnTo>
                <a:lnTo>
                  <a:pt x="420316" y="7611"/>
                </a:lnTo>
                <a:lnTo>
                  <a:pt x="440230" y="7611"/>
                </a:lnTo>
                <a:lnTo>
                  <a:pt x="460280" y="7611"/>
                </a:lnTo>
                <a:lnTo>
                  <a:pt x="480420" y="7611"/>
                </a:lnTo>
                <a:lnTo>
                  <a:pt x="500620" y="7611"/>
                </a:lnTo>
                <a:lnTo>
                  <a:pt x="520860" y="6765"/>
                </a:lnTo>
                <a:lnTo>
                  <a:pt x="541126" y="5354"/>
                </a:lnTo>
                <a:lnTo>
                  <a:pt x="561411" y="3566"/>
                </a:lnTo>
                <a:lnTo>
                  <a:pt x="582553" y="2375"/>
                </a:lnTo>
                <a:lnTo>
                  <a:pt x="604269" y="1581"/>
                </a:lnTo>
                <a:lnTo>
                  <a:pt x="626366" y="1051"/>
                </a:lnTo>
                <a:lnTo>
                  <a:pt x="648717" y="698"/>
                </a:lnTo>
                <a:lnTo>
                  <a:pt x="671238" y="462"/>
                </a:lnTo>
                <a:lnTo>
                  <a:pt x="693872" y="305"/>
                </a:lnTo>
                <a:lnTo>
                  <a:pt x="717428" y="201"/>
                </a:lnTo>
                <a:lnTo>
                  <a:pt x="741598" y="131"/>
                </a:lnTo>
                <a:lnTo>
                  <a:pt x="766179" y="85"/>
                </a:lnTo>
                <a:lnTo>
                  <a:pt x="790186" y="54"/>
                </a:lnTo>
                <a:lnTo>
                  <a:pt x="813810" y="33"/>
                </a:lnTo>
                <a:lnTo>
                  <a:pt x="837180" y="19"/>
                </a:lnTo>
                <a:lnTo>
                  <a:pt x="860380" y="10"/>
                </a:lnTo>
                <a:lnTo>
                  <a:pt x="883467" y="4"/>
                </a:lnTo>
                <a:lnTo>
                  <a:pt x="906477" y="0"/>
                </a:lnTo>
                <a:lnTo>
                  <a:pt x="929438" y="843"/>
                </a:lnTo>
                <a:lnTo>
                  <a:pt x="952365" y="2253"/>
                </a:lnTo>
                <a:lnTo>
                  <a:pt x="975270" y="4039"/>
                </a:lnTo>
                <a:lnTo>
                  <a:pt x="998160" y="5230"/>
                </a:lnTo>
                <a:lnTo>
                  <a:pt x="1021040" y="6024"/>
                </a:lnTo>
                <a:lnTo>
                  <a:pt x="1043913" y="6553"/>
                </a:lnTo>
                <a:lnTo>
                  <a:pt x="1066782" y="6906"/>
                </a:lnTo>
                <a:lnTo>
                  <a:pt x="1089648" y="7141"/>
                </a:lnTo>
                <a:lnTo>
                  <a:pt x="1112512" y="7298"/>
                </a:lnTo>
                <a:lnTo>
                  <a:pt x="1135374" y="8249"/>
                </a:lnTo>
                <a:lnTo>
                  <a:pt x="1158236" y="9730"/>
                </a:lnTo>
                <a:lnTo>
                  <a:pt x="1181097" y="11564"/>
                </a:lnTo>
                <a:lnTo>
                  <a:pt x="1204805" y="13633"/>
                </a:lnTo>
                <a:lnTo>
                  <a:pt x="1229076" y="15859"/>
                </a:lnTo>
                <a:lnTo>
                  <a:pt x="1253724" y="18190"/>
                </a:lnTo>
                <a:lnTo>
                  <a:pt x="1276929" y="19744"/>
                </a:lnTo>
                <a:lnTo>
                  <a:pt x="1299173" y="20780"/>
                </a:lnTo>
                <a:lnTo>
                  <a:pt x="1320775" y="21470"/>
                </a:lnTo>
                <a:lnTo>
                  <a:pt x="1342797" y="22777"/>
                </a:lnTo>
                <a:lnTo>
                  <a:pt x="1365097" y="24495"/>
                </a:lnTo>
                <a:lnTo>
                  <a:pt x="1387585" y="26488"/>
                </a:lnTo>
                <a:lnTo>
                  <a:pt x="1411043" y="27815"/>
                </a:lnTo>
                <a:lnTo>
                  <a:pt x="1435149" y="28701"/>
                </a:lnTo>
                <a:lnTo>
                  <a:pt x="1459686" y="29291"/>
                </a:lnTo>
                <a:lnTo>
                  <a:pt x="1482817" y="30531"/>
                </a:lnTo>
                <a:lnTo>
                  <a:pt x="1505011" y="32205"/>
                </a:lnTo>
                <a:lnTo>
                  <a:pt x="1526580" y="34167"/>
                </a:lnTo>
                <a:lnTo>
                  <a:pt x="1548580" y="35475"/>
                </a:lnTo>
                <a:lnTo>
                  <a:pt x="1570867" y="36347"/>
                </a:lnTo>
                <a:lnTo>
                  <a:pt x="1593344" y="36929"/>
                </a:lnTo>
                <a:lnTo>
                  <a:pt x="1615949" y="38163"/>
                </a:lnTo>
                <a:lnTo>
                  <a:pt x="1638639" y="39832"/>
                </a:lnTo>
                <a:lnTo>
                  <a:pt x="1661386" y="41792"/>
                </a:lnTo>
                <a:lnTo>
                  <a:pt x="1684170" y="43099"/>
                </a:lnTo>
                <a:lnTo>
                  <a:pt x="1706981" y="43969"/>
                </a:lnTo>
                <a:lnTo>
                  <a:pt x="1729807" y="44550"/>
                </a:lnTo>
                <a:lnTo>
                  <a:pt x="1752644" y="44937"/>
                </a:lnTo>
                <a:lnTo>
                  <a:pt x="1775490" y="45195"/>
                </a:lnTo>
                <a:lnTo>
                  <a:pt x="1798339" y="45367"/>
                </a:lnTo>
                <a:lnTo>
                  <a:pt x="1821193" y="46329"/>
                </a:lnTo>
                <a:lnTo>
                  <a:pt x="1844048" y="47816"/>
                </a:lnTo>
                <a:lnTo>
                  <a:pt x="1866905" y="49655"/>
                </a:lnTo>
                <a:lnTo>
                  <a:pt x="1890610" y="50880"/>
                </a:lnTo>
                <a:lnTo>
                  <a:pt x="1914880" y="51697"/>
                </a:lnTo>
                <a:lnTo>
                  <a:pt x="1939526" y="52242"/>
                </a:lnTo>
                <a:lnTo>
                  <a:pt x="1963578" y="53452"/>
                </a:lnTo>
                <a:lnTo>
                  <a:pt x="1987232" y="55105"/>
                </a:lnTo>
                <a:lnTo>
                  <a:pt x="2010621" y="57054"/>
                </a:lnTo>
                <a:lnTo>
                  <a:pt x="2033834" y="58353"/>
                </a:lnTo>
                <a:lnTo>
                  <a:pt x="2056929" y="59219"/>
                </a:lnTo>
                <a:lnTo>
                  <a:pt x="2079946" y="59796"/>
                </a:lnTo>
                <a:lnTo>
                  <a:pt x="2103757" y="60182"/>
                </a:lnTo>
                <a:lnTo>
                  <a:pt x="2128098" y="60438"/>
                </a:lnTo>
                <a:lnTo>
                  <a:pt x="2152792" y="60610"/>
                </a:lnTo>
                <a:lnTo>
                  <a:pt x="2176874" y="60723"/>
                </a:lnTo>
                <a:lnTo>
                  <a:pt x="2200550" y="60799"/>
                </a:lnTo>
                <a:lnTo>
                  <a:pt x="2223953" y="60850"/>
                </a:lnTo>
                <a:lnTo>
                  <a:pt x="2247175" y="60884"/>
                </a:lnTo>
                <a:lnTo>
                  <a:pt x="2270276" y="60906"/>
                </a:lnTo>
                <a:lnTo>
                  <a:pt x="2293298" y="60922"/>
                </a:lnTo>
                <a:lnTo>
                  <a:pt x="2316265" y="61778"/>
                </a:lnTo>
                <a:lnTo>
                  <a:pt x="2339197" y="63196"/>
                </a:lnTo>
                <a:lnTo>
                  <a:pt x="2362104" y="64988"/>
                </a:lnTo>
                <a:lnTo>
                  <a:pt x="2385843" y="66182"/>
                </a:lnTo>
                <a:lnTo>
                  <a:pt x="2410135" y="66979"/>
                </a:lnTo>
                <a:lnTo>
                  <a:pt x="2434797" y="67510"/>
                </a:lnTo>
                <a:lnTo>
                  <a:pt x="2458011" y="68710"/>
                </a:lnTo>
                <a:lnTo>
                  <a:pt x="2480261" y="70358"/>
                </a:lnTo>
                <a:lnTo>
                  <a:pt x="2501867" y="72302"/>
                </a:lnTo>
                <a:lnTo>
                  <a:pt x="2524738" y="73599"/>
                </a:lnTo>
                <a:lnTo>
                  <a:pt x="2548452" y="74463"/>
                </a:lnTo>
                <a:lnTo>
                  <a:pt x="2572728" y="75039"/>
                </a:lnTo>
                <a:lnTo>
                  <a:pt x="2596532" y="75423"/>
                </a:lnTo>
                <a:lnTo>
                  <a:pt x="2620021" y="75679"/>
                </a:lnTo>
                <a:lnTo>
                  <a:pt x="2643301" y="75850"/>
                </a:lnTo>
                <a:lnTo>
                  <a:pt x="2666440" y="76811"/>
                </a:lnTo>
                <a:lnTo>
                  <a:pt x="2689486" y="78298"/>
                </a:lnTo>
                <a:lnTo>
                  <a:pt x="2712471" y="80135"/>
                </a:lnTo>
                <a:lnTo>
                  <a:pt x="2736260" y="81361"/>
                </a:lnTo>
                <a:lnTo>
                  <a:pt x="2760587" y="82178"/>
                </a:lnTo>
                <a:lnTo>
                  <a:pt x="2785271" y="82722"/>
                </a:lnTo>
                <a:lnTo>
                  <a:pt x="2810194" y="83085"/>
                </a:lnTo>
                <a:lnTo>
                  <a:pt x="2835276" y="83327"/>
                </a:lnTo>
                <a:lnTo>
                  <a:pt x="2860464" y="83489"/>
                </a:lnTo>
                <a:lnTo>
                  <a:pt x="2885722" y="84443"/>
                </a:lnTo>
                <a:lnTo>
                  <a:pt x="2911028" y="85926"/>
                </a:lnTo>
                <a:lnTo>
                  <a:pt x="2936365" y="87761"/>
                </a:lnTo>
                <a:lnTo>
                  <a:pt x="2961723" y="88985"/>
                </a:lnTo>
                <a:lnTo>
                  <a:pt x="2987095" y="89800"/>
                </a:lnTo>
                <a:lnTo>
                  <a:pt x="3012477" y="90344"/>
                </a:lnTo>
                <a:lnTo>
                  <a:pt x="3037864" y="91553"/>
                </a:lnTo>
                <a:lnTo>
                  <a:pt x="3063256" y="93206"/>
                </a:lnTo>
                <a:lnTo>
                  <a:pt x="3088651" y="95154"/>
                </a:lnTo>
                <a:lnTo>
                  <a:pt x="3114047" y="96453"/>
                </a:lnTo>
                <a:lnTo>
                  <a:pt x="3139444" y="97319"/>
                </a:lnTo>
                <a:lnTo>
                  <a:pt x="3164843" y="97896"/>
                </a:lnTo>
                <a:lnTo>
                  <a:pt x="3190242" y="99128"/>
                </a:lnTo>
                <a:lnTo>
                  <a:pt x="3215641" y="100796"/>
                </a:lnTo>
                <a:lnTo>
                  <a:pt x="3241040" y="102755"/>
                </a:lnTo>
                <a:lnTo>
                  <a:pt x="3266440" y="104060"/>
                </a:lnTo>
                <a:lnTo>
                  <a:pt x="3291840" y="104931"/>
                </a:lnTo>
                <a:lnTo>
                  <a:pt x="3317240" y="105511"/>
                </a:lnTo>
                <a:lnTo>
                  <a:pt x="3342640" y="105898"/>
                </a:lnTo>
                <a:lnTo>
                  <a:pt x="3368039" y="106156"/>
                </a:lnTo>
                <a:lnTo>
                  <a:pt x="3393440" y="106328"/>
                </a:lnTo>
                <a:lnTo>
                  <a:pt x="3418840" y="107289"/>
                </a:lnTo>
                <a:lnTo>
                  <a:pt x="3444239" y="108777"/>
                </a:lnTo>
                <a:lnTo>
                  <a:pt x="3469640" y="110615"/>
                </a:lnTo>
                <a:lnTo>
                  <a:pt x="3495040" y="111840"/>
                </a:lnTo>
                <a:lnTo>
                  <a:pt x="3520439" y="112657"/>
                </a:lnTo>
                <a:lnTo>
                  <a:pt x="3545840" y="113202"/>
                </a:lnTo>
                <a:lnTo>
                  <a:pt x="3571240" y="113565"/>
                </a:lnTo>
                <a:lnTo>
                  <a:pt x="3596639" y="113807"/>
                </a:lnTo>
                <a:lnTo>
                  <a:pt x="3622040" y="113969"/>
                </a:lnTo>
                <a:lnTo>
                  <a:pt x="3648286" y="114076"/>
                </a:lnTo>
                <a:lnTo>
                  <a:pt x="3675097" y="114148"/>
                </a:lnTo>
                <a:lnTo>
                  <a:pt x="3702284" y="114196"/>
                </a:lnTo>
                <a:lnTo>
                  <a:pt x="3728029" y="113381"/>
                </a:lnTo>
                <a:lnTo>
                  <a:pt x="3752813" y="111991"/>
                </a:lnTo>
                <a:lnTo>
                  <a:pt x="3776955" y="110218"/>
                </a:lnTo>
                <a:lnTo>
                  <a:pt x="3801516" y="108189"/>
                </a:lnTo>
                <a:lnTo>
                  <a:pt x="3826357" y="105990"/>
                </a:lnTo>
                <a:lnTo>
                  <a:pt x="3851385" y="103677"/>
                </a:lnTo>
                <a:lnTo>
                  <a:pt x="3875690" y="101288"/>
                </a:lnTo>
                <a:lnTo>
                  <a:pt x="3899513" y="98849"/>
                </a:lnTo>
                <a:lnTo>
                  <a:pt x="3923015" y="96377"/>
                </a:lnTo>
                <a:lnTo>
                  <a:pt x="3946304" y="94728"/>
                </a:lnTo>
                <a:lnTo>
                  <a:pt x="3969449" y="93629"/>
                </a:lnTo>
                <a:lnTo>
                  <a:pt x="3992499" y="92897"/>
                </a:lnTo>
                <a:lnTo>
                  <a:pt x="4015486" y="91561"/>
                </a:lnTo>
                <a:lnTo>
                  <a:pt x="4038431" y="89825"/>
                </a:lnTo>
                <a:lnTo>
                  <a:pt x="4061347" y="87820"/>
                </a:lnTo>
                <a:lnTo>
                  <a:pt x="4084244" y="85637"/>
                </a:lnTo>
                <a:lnTo>
                  <a:pt x="4107129" y="83336"/>
                </a:lnTo>
                <a:lnTo>
                  <a:pt x="4130007" y="80954"/>
                </a:lnTo>
                <a:lnTo>
                  <a:pt x="4152877" y="79367"/>
                </a:lnTo>
                <a:lnTo>
                  <a:pt x="4175745" y="78308"/>
                </a:lnTo>
                <a:lnTo>
                  <a:pt x="4198610" y="77603"/>
                </a:lnTo>
                <a:lnTo>
                  <a:pt x="4221473" y="76286"/>
                </a:lnTo>
                <a:lnTo>
                  <a:pt x="4244335" y="74561"/>
                </a:lnTo>
                <a:lnTo>
                  <a:pt x="4267196" y="72565"/>
                </a:lnTo>
                <a:lnTo>
                  <a:pt x="4287518" y="71233"/>
                </a:lnTo>
                <a:lnTo>
                  <a:pt x="4323643" y="69755"/>
                </a:lnTo>
                <a:lnTo>
                  <a:pt x="4352116" y="69097"/>
                </a:lnTo>
                <a:lnTo>
                  <a:pt x="4389119" y="68572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6875"/>
            <a:ext cx="8229600" cy="4625609"/>
          </a:xfrm>
        </p:spPr>
        <p:txBody>
          <a:bodyPr/>
          <a:lstStyle/>
          <a:p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century – </a:t>
            </a:r>
            <a:r>
              <a:rPr lang="en-US" dirty="0" err="1" smtClean="0"/>
              <a:t>Salvino</a:t>
            </a:r>
            <a:r>
              <a:rPr lang="en-US" dirty="0" smtClean="0"/>
              <a:t> </a:t>
            </a:r>
            <a:r>
              <a:rPr lang="en-US" dirty="0" err="1" smtClean="0"/>
              <a:t>D’Armate</a:t>
            </a:r>
            <a:r>
              <a:rPr lang="en-US" dirty="0" smtClean="0"/>
              <a:t> – Italy</a:t>
            </a:r>
          </a:p>
          <a:p>
            <a:pPr lvl="1"/>
            <a:r>
              <a:rPr lang="en-US" dirty="0" smtClean="0"/>
              <a:t>First eye glass – magnification for one eye</a:t>
            </a:r>
          </a:p>
          <a:p>
            <a:r>
              <a:rPr lang="en-US" dirty="0" smtClean="0"/>
              <a:t>1590’s – Zacharias Jansen and his father Hans</a:t>
            </a:r>
          </a:p>
          <a:p>
            <a:pPr lvl="1"/>
            <a:r>
              <a:rPr lang="en-US" dirty="0" smtClean="0"/>
              <a:t>Dutch spectacle makers</a:t>
            </a:r>
          </a:p>
          <a:p>
            <a:pPr lvl="1"/>
            <a:r>
              <a:rPr lang="en-US" dirty="0" smtClean="0"/>
              <a:t>They put several lens in a tube and saw that what was near the end of the tube was magnified.</a:t>
            </a:r>
          </a:p>
          <a:p>
            <a:r>
              <a:rPr lang="en-US" dirty="0" smtClean="0"/>
              <a:t>1665 – Robert Hooke</a:t>
            </a:r>
          </a:p>
          <a:p>
            <a:pPr lvl="1"/>
            <a:r>
              <a:rPr lang="en-US" dirty="0" smtClean="0"/>
              <a:t>Study cork through his microscope</a:t>
            </a:r>
          </a:p>
          <a:p>
            <a:pPr lvl="1"/>
            <a:r>
              <a:rPr lang="en-US" dirty="0" smtClean="0"/>
              <a:t>Names the cell after its cubical appearance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025" y="0"/>
            <a:ext cx="3008923" cy="2260990"/>
          </a:xfrm>
          <a:prstGeom prst="rect">
            <a:avLst/>
          </a:prstGeom>
        </p:spPr>
      </p:pic>
      <p:sp>
        <p:nvSpPr>
          <p:cNvPr id="5" name="SMARTInkShape-103"/>
          <p:cNvSpPr/>
          <p:nvPr/>
        </p:nvSpPr>
        <p:spPr>
          <a:xfrm>
            <a:off x="3733800" y="3177540"/>
            <a:ext cx="3634740" cy="106680"/>
          </a:xfrm>
          <a:custGeom>
            <a:avLst/>
            <a:gdLst/>
            <a:ahLst/>
            <a:cxnLst/>
            <a:rect l="0" t="0" r="0" b="0"/>
            <a:pathLst>
              <a:path w="3634740" h="106680">
                <a:moveTo>
                  <a:pt x="0" y="106679"/>
                </a:moveTo>
                <a:lnTo>
                  <a:pt x="34273" y="106679"/>
                </a:lnTo>
                <a:lnTo>
                  <a:pt x="66599" y="106679"/>
                </a:lnTo>
                <a:lnTo>
                  <a:pt x="93946" y="106679"/>
                </a:lnTo>
                <a:lnTo>
                  <a:pt x="123033" y="106679"/>
                </a:lnTo>
                <a:lnTo>
                  <a:pt x="155152" y="106679"/>
                </a:lnTo>
                <a:lnTo>
                  <a:pt x="190030" y="106679"/>
                </a:lnTo>
                <a:lnTo>
                  <a:pt x="228108" y="106679"/>
                </a:lnTo>
                <a:lnTo>
                  <a:pt x="247746" y="106679"/>
                </a:lnTo>
                <a:lnTo>
                  <a:pt x="267610" y="106679"/>
                </a:lnTo>
                <a:lnTo>
                  <a:pt x="287627" y="106679"/>
                </a:lnTo>
                <a:lnTo>
                  <a:pt x="308591" y="106679"/>
                </a:lnTo>
                <a:lnTo>
                  <a:pt x="330187" y="106679"/>
                </a:lnTo>
                <a:lnTo>
                  <a:pt x="352204" y="106679"/>
                </a:lnTo>
                <a:lnTo>
                  <a:pt x="375349" y="106679"/>
                </a:lnTo>
                <a:lnTo>
                  <a:pt x="399246" y="106679"/>
                </a:lnTo>
                <a:lnTo>
                  <a:pt x="423644" y="106679"/>
                </a:lnTo>
                <a:lnTo>
                  <a:pt x="447529" y="106679"/>
                </a:lnTo>
                <a:lnTo>
                  <a:pt x="471073" y="106679"/>
                </a:lnTo>
                <a:lnTo>
                  <a:pt x="494388" y="106679"/>
                </a:lnTo>
                <a:lnTo>
                  <a:pt x="518399" y="106679"/>
                </a:lnTo>
                <a:lnTo>
                  <a:pt x="542873" y="106679"/>
                </a:lnTo>
                <a:lnTo>
                  <a:pt x="567655" y="106679"/>
                </a:lnTo>
                <a:lnTo>
                  <a:pt x="593490" y="106679"/>
                </a:lnTo>
                <a:lnTo>
                  <a:pt x="620026" y="106679"/>
                </a:lnTo>
                <a:lnTo>
                  <a:pt x="647031" y="106679"/>
                </a:lnTo>
                <a:lnTo>
                  <a:pt x="673500" y="106679"/>
                </a:lnTo>
                <a:lnTo>
                  <a:pt x="699613" y="106679"/>
                </a:lnTo>
                <a:lnTo>
                  <a:pt x="725489" y="106679"/>
                </a:lnTo>
                <a:lnTo>
                  <a:pt x="752052" y="106679"/>
                </a:lnTo>
                <a:lnTo>
                  <a:pt x="779074" y="106679"/>
                </a:lnTo>
                <a:lnTo>
                  <a:pt x="806403" y="106679"/>
                </a:lnTo>
                <a:lnTo>
                  <a:pt x="834782" y="105833"/>
                </a:lnTo>
                <a:lnTo>
                  <a:pt x="863861" y="104422"/>
                </a:lnTo>
                <a:lnTo>
                  <a:pt x="893407" y="102634"/>
                </a:lnTo>
                <a:lnTo>
                  <a:pt x="922418" y="101443"/>
                </a:lnTo>
                <a:lnTo>
                  <a:pt x="951072" y="100649"/>
                </a:lnTo>
                <a:lnTo>
                  <a:pt x="979488" y="100119"/>
                </a:lnTo>
                <a:lnTo>
                  <a:pt x="1008592" y="98919"/>
                </a:lnTo>
                <a:lnTo>
                  <a:pt x="1038154" y="97272"/>
                </a:lnTo>
                <a:lnTo>
                  <a:pt x="1068023" y="95328"/>
                </a:lnTo>
                <a:lnTo>
                  <a:pt x="1098095" y="94032"/>
                </a:lnTo>
                <a:lnTo>
                  <a:pt x="1128303" y="93168"/>
                </a:lnTo>
                <a:lnTo>
                  <a:pt x="1158602" y="92592"/>
                </a:lnTo>
                <a:lnTo>
                  <a:pt x="1188961" y="92208"/>
                </a:lnTo>
                <a:lnTo>
                  <a:pt x="1219361" y="91951"/>
                </a:lnTo>
                <a:lnTo>
                  <a:pt x="1249787" y="91781"/>
                </a:lnTo>
                <a:lnTo>
                  <a:pt x="1280231" y="90820"/>
                </a:lnTo>
                <a:lnTo>
                  <a:pt x="1310688" y="89333"/>
                </a:lnTo>
                <a:lnTo>
                  <a:pt x="1341151" y="87495"/>
                </a:lnTo>
                <a:lnTo>
                  <a:pt x="1370774" y="86270"/>
                </a:lnTo>
                <a:lnTo>
                  <a:pt x="1399836" y="85453"/>
                </a:lnTo>
                <a:lnTo>
                  <a:pt x="1428524" y="84908"/>
                </a:lnTo>
                <a:lnTo>
                  <a:pt x="1457809" y="84546"/>
                </a:lnTo>
                <a:lnTo>
                  <a:pt x="1487492" y="84304"/>
                </a:lnTo>
                <a:lnTo>
                  <a:pt x="1517441" y="84142"/>
                </a:lnTo>
                <a:lnTo>
                  <a:pt x="1547567" y="83188"/>
                </a:lnTo>
                <a:lnTo>
                  <a:pt x="1577811" y="81705"/>
                </a:lnTo>
                <a:lnTo>
                  <a:pt x="1608135" y="79870"/>
                </a:lnTo>
                <a:lnTo>
                  <a:pt x="1638510" y="77800"/>
                </a:lnTo>
                <a:lnTo>
                  <a:pt x="1668919" y="75573"/>
                </a:lnTo>
                <a:lnTo>
                  <a:pt x="1699353" y="73242"/>
                </a:lnTo>
                <a:lnTo>
                  <a:pt x="1729802" y="71688"/>
                </a:lnTo>
                <a:lnTo>
                  <a:pt x="1760261" y="70652"/>
                </a:lnTo>
                <a:lnTo>
                  <a:pt x="1790727" y="69961"/>
                </a:lnTo>
                <a:lnTo>
                  <a:pt x="1821198" y="68654"/>
                </a:lnTo>
                <a:lnTo>
                  <a:pt x="1851672" y="66936"/>
                </a:lnTo>
                <a:lnTo>
                  <a:pt x="1882148" y="64944"/>
                </a:lnTo>
                <a:lnTo>
                  <a:pt x="1911778" y="62769"/>
                </a:lnTo>
                <a:lnTo>
                  <a:pt x="1940845" y="60473"/>
                </a:lnTo>
                <a:lnTo>
                  <a:pt x="1969537" y="58095"/>
                </a:lnTo>
                <a:lnTo>
                  <a:pt x="1998825" y="56510"/>
                </a:lnTo>
                <a:lnTo>
                  <a:pt x="2028509" y="55453"/>
                </a:lnTo>
                <a:lnTo>
                  <a:pt x="2058459" y="54749"/>
                </a:lnTo>
                <a:lnTo>
                  <a:pt x="2088586" y="53432"/>
                </a:lnTo>
                <a:lnTo>
                  <a:pt x="2118831" y="51708"/>
                </a:lnTo>
                <a:lnTo>
                  <a:pt x="2149154" y="49712"/>
                </a:lnTo>
                <a:lnTo>
                  <a:pt x="2178682" y="47534"/>
                </a:lnTo>
                <a:lnTo>
                  <a:pt x="2207681" y="45236"/>
                </a:lnTo>
                <a:lnTo>
                  <a:pt x="2236327" y="42857"/>
                </a:lnTo>
                <a:lnTo>
                  <a:pt x="2265584" y="40425"/>
                </a:lnTo>
                <a:lnTo>
                  <a:pt x="2295250" y="37956"/>
                </a:lnTo>
                <a:lnTo>
                  <a:pt x="2325187" y="35464"/>
                </a:lnTo>
                <a:lnTo>
                  <a:pt x="2355304" y="33802"/>
                </a:lnTo>
                <a:lnTo>
                  <a:pt x="2385542" y="32695"/>
                </a:lnTo>
                <a:lnTo>
                  <a:pt x="2415861" y="31956"/>
                </a:lnTo>
                <a:lnTo>
                  <a:pt x="2446234" y="30618"/>
                </a:lnTo>
                <a:lnTo>
                  <a:pt x="2476643" y="28878"/>
                </a:lnTo>
                <a:lnTo>
                  <a:pt x="2507075" y="26872"/>
                </a:lnTo>
                <a:lnTo>
                  <a:pt x="2537523" y="24688"/>
                </a:lnTo>
                <a:lnTo>
                  <a:pt x="2567982" y="22385"/>
                </a:lnTo>
                <a:lnTo>
                  <a:pt x="2598448" y="20003"/>
                </a:lnTo>
                <a:lnTo>
                  <a:pt x="2628918" y="18415"/>
                </a:lnTo>
                <a:lnTo>
                  <a:pt x="2659392" y="17357"/>
                </a:lnTo>
                <a:lnTo>
                  <a:pt x="2689868" y="16651"/>
                </a:lnTo>
                <a:lnTo>
                  <a:pt x="2721192" y="16180"/>
                </a:lnTo>
                <a:lnTo>
                  <a:pt x="2753081" y="15867"/>
                </a:lnTo>
                <a:lnTo>
                  <a:pt x="2785347" y="15658"/>
                </a:lnTo>
                <a:lnTo>
                  <a:pt x="2816171" y="14672"/>
                </a:lnTo>
                <a:lnTo>
                  <a:pt x="2846034" y="13168"/>
                </a:lnTo>
                <a:lnTo>
                  <a:pt x="2875256" y="11318"/>
                </a:lnTo>
                <a:lnTo>
                  <a:pt x="2904050" y="10085"/>
                </a:lnTo>
                <a:lnTo>
                  <a:pt x="2932560" y="9263"/>
                </a:lnTo>
                <a:lnTo>
                  <a:pt x="2960880" y="8716"/>
                </a:lnTo>
                <a:lnTo>
                  <a:pt x="2989920" y="7503"/>
                </a:lnTo>
                <a:lnTo>
                  <a:pt x="3019440" y="5849"/>
                </a:lnTo>
                <a:lnTo>
                  <a:pt x="3049280" y="3899"/>
                </a:lnTo>
                <a:lnTo>
                  <a:pt x="3077640" y="2599"/>
                </a:lnTo>
                <a:lnTo>
                  <a:pt x="3105013" y="1732"/>
                </a:lnTo>
                <a:lnTo>
                  <a:pt x="3131728" y="1155"/>
                </a:lnTo>
                <a:lnTo>
                  <a:pt x="3158852" y="770"/>
                </a:lnTo>
                <a:lnTo>
                  <a:pt x="3186248" y="513"/>
                </a:lnTo>
                <a:lnTo>
                  <a:pt x="3213825" y="342"/>
                </a:lnTo>
                <a:lnTo>
                  <a:pt x="3240677" y="228"/>
                </a:lnTo>
                <a:lnTo>
                  <a:pt x="3267043" y="152"/>
                </a:lnTo>
                <a:lnTo>
                  <a:pt x="3293089" y="101"/>
                </a:lnTo>
                <a:lnTo>
                  <a:pt x="3319766" y="67"/>
                </a:lnTo>
                <a:lnTo>
                  <a:pt x="3346863" y="45"/>
                </a:lnTo>
                <a:lnTo>
                  <a:pt x="3374242" y="29"/>
                </a:lnTo>
                <a:lnTo>
                  <a:pt x="3400114" y="20"/>
                </a:lnTo>
                <a:lnTo>
                  <a:pt x="3424983" y="13"/>
                </a:lnTo>
                <a:lnTo>
                  <a:pt x="3449181" y="9"/>
                </a:lnTo>
                <a:lnTo>
                  <a:pt x="3472934" y="5"/>
                </a:lnTo>
                <a:lnTo>
                  <a:pt x="3496389" y="3"/>
                </a:lnTo>
                <a:lnTo>
                  <a:pt x="3519647" y="2"/>
                </a:lnTo>
                <a:lnTo>
                  <a:pt x="3542771" y="1"/>
                </a:lnTo>
                <a:lnTo>
                  <a:pt x="3565807" y="1"/>
                </a:lnTo>
                <a:lnTo>
                  <a:pt x="3588784" y="0"/>
                </a:lnTo>
                <a:lnTo>
                  <a:pt x="3625662" y="0"/>
                </a:lnTo>
                <a:lnTo>
                  <a:pt x="3634739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104"/>
          <p:cNvSpPr/>
          <p:nvPr/>
        </p:nvSpPr>
        <p:spPr>
          <a:xfrm>
            <a:off x="2042159" y="5603948"/>
            <a:ext cx="2613661" cy="42464"/>
          </a:xfrm>
          <a:custGeom>
            <a:avLst/>
            <a:gdLst/>
            <a:ahLst/>
            <a:cxnLst/>
            <a:rect l="0" t="0" r="0" b="0"/>
            <a:pathLst>
              <a:path w="2613661" h="42464">
                <a:moveTo>
                  <a:pt x="0" y="27232"/>
                </a:moveTo>
                <a:lnTo>
                  <a:pt x="32348" y="27232"/>
                </a:lnTo>
                <a:lnTo>
                  <a:pt x="65374" y="27232"/>
                </a:lnTo>
                <a:lnTo>
                  <a:pt x="94536" y="27232"/>
                </a:lnTo>
                <a:lnTo>
                  <a:pt x="128670" y="31277"/>
                </a:lnTo>
                <a:lnTo>
                  <a:pt x="161550" y="33792"/>
                </a:lnTo>
                <a:lnTo>
                  <a:pt x="196786" y="34538"/>
                </a:lnTo>
                <a:lnTo>
                  <a:pt x="234038" y="34758"/>
                </a:lnTo>
                <a:lnTo>
                  <a:pt x="261497" y="37068"/>
                </a:lnTo>
                <a:lnTo>
                  <a:pt x="289788" y="40070"/>
                </a:lnTo>
                <a:lnTo>
                  <a:pt x="316473" y="41404"/>
                </a:lnTo>
                <a:lnTo>
                  <a:pt x="346959" y="41997"/>
                </a:lnTo>
                <a:lnTo>
                  <a:pt x="379418" y="42260"/>
                </a:lnTo>
                <a:lnTo>
                  <a:pt x="410777" y="42378"/>
                </a:lnTo>
                <a:lnTo>
                  <a:pt x="443906" y="42429"/>
                </a:lnTo>
                <a:lnTo>
                  <a:pt x="477538" y="42453"/>
                </a:lnTo>
                <a:lnTo>
                  <a:pt x="509419" y="42463"/>
                </a:lnTo>
                <a:lnTo>
                  <a:pt x="542780" y="40210"/>
                </a:lnTo>
                <a:lnTo>
                  <a:pt x="577363" y="37234"/>
                </a:lnTo>
                <a:lnTo>
                  <a:pt x="612488" y="35910"/>
                </a:lnTo>
                <a:lnTo>
                  <a:pt x="647855" y="35322"/>
                </a:lnTo>
                <a:lnTo>
                  <a:pt x="684176" y="34214"/>
                </a:lnTo>
                <a:lnTo>
                  <a:pt x="703344" y="32733"/>
                </a:lnTo>
                <a:lnTo>
                  <a:pt x="722896" y="30899"/>
                </a:lnTo>
                <a:lnTo>
                  <a:pt x="742704" y="29677"/>
                </a:lnTo>
                <a:lnTo>
                  <a:pt x="762683" y="28862"/>
                </a:lnTo>
                <a:lnTo>
                  <a:pt x="782776" y="28318"/>
                </a:lnTo>
                <a:lnTo>
                  <a:pt x="802944" y="27109"/>
                </a:lnTo>
                <a:lnTo>
                  <a:pt x="823163" y="25457"/>
                </a:lnTo>
                <a:lnTo>
                  <a:pt x="843415" y="23509"/>
                </a:lnTo>
                <a:lnTo>
                  <a:pt x="862844" y="22209"/>
                </a:lnTo>
                <a:lnTo>
                  <a:pt x="900235" y="20766"/>
                </a:lnTo>
                <a:lnTo>
                  <a:pt x="919350" y="20381"/>
                </a:lnTo>
                <a:lnTo>
                  <a:pt x="938867" y="20124"/>
                </a:lnTo>
                <a:lnTo>
                  <a:pt x="958652" y="19954"/>
                </a:lnTo>
                <a:lnTo>
                  <a:pt x="979461" y="18993"/>
                </a:lnTo>
                <a:lnTo>
                  <a:pt x="1000954" y="17505"/>
                </a:lnTo>
                <a:lnTo>
                  <a:pt x="1022903" y="15668"/>
                </a:lnTo>
                <a:lnTo>
                  <a:pt x="1044309" y="14442"/>
                </a:lnTo>
                <a:lnTo>
                  <a:pt x="1065353" y="13626"/>
                </a:lnTo>
                <a:lnTo>
                  <a:pt x="1086155" y="13081"/>
                </a:lnTo>
                <a:lnTo>
                  <a:pt x="1107644" y="12717"/>
                </a:lnTo>
                <a:lnTo>
                  <a:pt x="1129589" y="12475"/>
                </a:lnTo>
                <a:lnTo>
                  <a:pt x="1151840" y="12315"/>
                </a:lnTo>
                <a:lnTo>
                  <a:pt x="1173447" y="11360"/>
                </a:lnTo>
                <a:lnTo>
                  <a:pt x="1194624" y="9877"/>
                </a:lnTo>
                <a:lnTo>
                  <a:pt x="1215516" y="8042"/>
                </a:lnTo>
                <a:lnTo>
                  <a:pt x="1237064" y="6818"/>
                </a:lnTo>
                <a:lnTo>
                  <a:pt x="1259050" y="6003"/>
                </a:lnTo>
                <a:lnTo>
                  <a:pt x="1281327" y="5459"/>
                </a:lnTo>
                <a:lnTo>
                  <a:pt x="1302951" y="5096"/>
                </a:lnTo>
                <a:lnTo>
                  <a:pt x="1324141" y="4854"/>
                </a:lnTo>
                <a:lnTo>
                  <a:pt x="1345041" y="4694"/>
                </a:lnTo>
                <a:lnTo>
                  <a:pt x="1366594" y="4587"/>
                </a:lnTo>
                <a:lnTo>
                  <a:pt x="1388583" y="4515"/>
                </a:lnTo>
                <a:lnTo>
                  <a:pt x="1410862" y="4467"/>
                </a:lnTo>
                <a:lnTo>
                  <a:pt x="1432488" y="3588"/>
                </a:lnTo>
                <a:lnTo>
                  <a:pt x="1453679" y="2156"/>
                </a:lnTo>
                <a:lnTo>
                  <a:pt x="1474580" y="355"/>
                </a:lnTo>
                <a:lnTo>
                  <a:pt x="1496133" y="0"/>
                </a:lnTo>
                <a:lnTo>
                  <a:pt x="1518122" y="611"/>
                </a:lnTo>
                <a:lnTo>
                  <a:pt x="1540402" y="1864"/>
                </a:lnTo>
                <a:lnTo>
                  <a:pt x="1562028" y="2700"/>
                </a:lnTo>
                <a:lnTo>
                  <a:pt x="1583219" y="3257"/>
                </a:lnTo>
                <a:lnTo>
                  <a:pt x="1604119" y="3629"/>
                </a:lnTo>
                <a:lnTo>
                  <a:pt x="1625673" y="3876"/>
                </a:lnTo>
                <a:lnTo>
                  <a:pt x="1647662" y="4041"/>
                </a:lnTo>
                <a:lnTo>
                  <a:pt x="1669941" y="4151"/>
                </a:lnTo>
                <a:lnTo>
                  <a:pt x="1691568" y="4225"/>
                </a:lnTo>
                <a:lnTo>
                  <a:pt x="1712759" y="4274"/>
                </a:lnTo>
                <a:lnTo>
                  <a:pt x="1733660" y="4306"/>
                </a:lnTo>
                <a:lnTo>
                  <a:pt x="1755213" y="4328"/>
                </a:lnTo>
                <a:lnTo>
                  <a:pt x="1777202" y="4343"/>
                </a:lnTo>
                <a:lnTo>
                  <a:pt x="1799482" y="4352"/>
                </a:lnTo>
                <a:lnTo>
                  <a:pt x="1821108" y="5205"/>
                </a:lnTo>
                <a:lnTo>
                  <a:pt x="1842299" y="6621"/>
                </a:lnTo>
                <a:lnTo>
                  <a:pt x="1863199" y="8411"/>
                </a:lnTo>
                <a:lnTo>
                  <a:pt x="1883906" y="9605"/>
                </a:lnTo>
                <a:lnTo>
                  <a:pt x="1904484" y="10400"/>
                </a:lnTo>
                <a:lnTo>
                  <a:pt x="1924977" y="10931"/>
                </a:lnTo>
                <a:lnTo>
                  <a:pt x="1946258" y="12131"/>
                </a:lnTo>
                <a:lnTo>
                  <a:pt x="1968065" y="13778"/>
                </a:lnTo>
                <a:lnTo>
                  <a:pt x="1990224" y="15722"/>
                </a:lnTo>
                <a:lnTo>
                  <a:pt x="2011769" y="17019"/>
                </a:lnTo>
                <a:lnTo>
                  <a:pt x="2032906" y="17883"/>
                </a:lnTo>
                <a:lnTo>
                  <a:pt x="2053771" y="18459"/>
                </a:lnTo>
                <a:lnTo>
                  <a:pt x="2074454" y="18843"/>
                </a:lnTo>
                <a:lnTo>
                  <a:pt x="2095017" y="19100"/>
                </a:lnTo>
                <a:lnTo>
                  <a:pt x="2115498" y="19270"/>
                </a:lnTo>
                <a:lnTo>
                  <a:pt x="2135079" y="19384"/>
                </a:lnTo>
                <a:lnTo>
                  <a:pt x="2172640" y="19511"/>
                </a:lnTo>
                <a:lnTo>
                  <a:pt x="2191800" y="20391"/>
                </a:lnTo>
                <a:lnTo>
                  <a:pt x="2211347" y="21824"/>
                </a:lnTo>
                <a:lnTo>
                  <a:pt x="2231151" y="23627"/>
                </a:lnTo>
                <a:lnTo>
                  <a:pt x="2268961" y="25630"/>
                </a:lnTo>
                <a:lnTo>
                  <a:pt x="2306367" y="26519"/>
                </a:lnTo>
                <a:lnTo>
                  <a:pt x="2325825" y="26757"/>
                </a:lnTo>
                <a:lnTo>
                  <a:pt x="2345570" y="26916"/>
                </a:lnTo>
                <a:lnTo>
                  <a:pt x="2383314" y="27091"/>
                </a:lnTo>
                <a:lnTo>
                  <a:pt x="2418998" y="27169"/>
                </a:lnTo>
                <a:lnTo>
                  <a:pt x="2451790" y="27204"/>
                </a:lnTo>
                <a:lnTo>
                  <a:pt x="2483298" y="24961"/>
                </a:lnTo>
                <a:lnTo>
                  <a:pt x="2513388" y="21142"/>
                </a:lnTo>
                <a:lnTo>
                  <a:pt x="2540873" y="16623"/>
                </a:lnTo>
                <a:lnTo>
                  <a:pt x="2576101" y="9319"/>
                </a:lnTo>
                <a:lnTo>
                  <a:pt x="2613660" y="4371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SMARTInkShape-Group28"/>
          <p:cNvGrpSpPr/>
          <p:nvPr/>
        </p:nvGrpSpPr>
        <p:grpSpPr>
          <a:xfrm>
            <a:off x="6652260" y="5387339"/>
            <a:ext cx="1158198" cy="335148"/>
            <a:chOff x="6652260" y="5387339"/>
            <a:chExt cx="1158198" cy="335148"/>
          </a:xfrm>
        </p:grpSpPr>
        <p:sp>
          <p:nvSpPr>
            <p:cNvPr id="7" name="SMARTInkShape-105"/>
            <p:cNvSpPr/>
            <p:nvPr/>
          </p:nvSpPr>
          <p:spPr>
            <a:xfrm>
              <a:off x="7581900" y="5471160"/>
              <a:ext cx="228558" cy="236158"/>
            </a:xfrm>
            <a:custGeom>
              <a:avLst/>
              <a:gdLst/>
              <a:ahLst/>
              <a:cxnLst/>
              <a:rect l="0" t="0" r="0" b="0"/>
              <a:pathLst>
                <a:path w="228558" h="236158">
                  <a:moveTo>
                    <a:pt x="0" y="0"/>
                  </a:moveTo>
                  <a:lnTo>
                    <a:pt x="0" y="4045"/>
                  </a:lnTo>
                  <a:lnTo>
                    <a:pt x="846" y="5236"/>
                  </a:lnTo>
                  <a:lnTo>
                    <a:pt x="2258" y="6031"/>
                  </a:lnTo>
                  <a:lnTo>
                    <a:pt x="4044" y="6560"/>
                  </a:lnTo>
                  <a:lnTo>
                    <a:pt x="10605" y="11351"/>
                  </a:lnTo>
                  <a:lnTo>
                    <a:pt x="26002" y="14087"/>
                  </a:lnTo>
                  <a:lnTo>
                    <a:pt x="62295" y="19183"/>
                  </a:lnTo>
                  <a:lnTo>
                    <a:pt x="99236" y="30664"/>
                  </a:lnTo>
                  <a:lnTo>
                    <a:pt x="137183" y="42357"/>
                  </a:lnTo>
                  <a:lnTo>
                    <a:pt x="171218" y="49322"/>
                  </a:lnTo>
                  <a:lnTo>
                    <a:pt x="207345" y="53951"/>
                  </a:lnTo>
                  <a:lnTo>
                    <a:pt x="226959" y="60637"/>
                  </a:lnTo>
                  <a:lnTo>
                    <a:pt x="227505" y="61591"/>
                  </a:lnTo>
                  <a:lnTo>
                    <a:pt x="228536" y="70354"/>
                  </a:lnTo>
                  <a:lnTo>
                    <a:pt x="228557" y="72302"/>
                  </a:lnTo>
                  <a:lnTo>
                    <a:pt x="227724" y="73602"/>
                  </a:lnTo>
                  <a:lnTo>
                    <a:pt x="226324" y="74467"/>
                  </a:lnTo>
                  <a:lnTo>
                    <a:pt x="224542" y="75044"/>
                  </a:lnTo>
                  <a:lnTo>
                    <a:pt x="217989" y="79902"/>
                  </a:lnTo>
                  <a:lnTo>
                    <a:pt x="215417" y="86594"/>
                  </a:lnTo>
                  <a:lnTo>
                    <a:pt x="211711" y="99882"/>
                  </a:lnTo>
                  <a:lnTo>
                    <a:pt x="206919" y="115497"/>
                  </a:lnTo>
                  <a:lnTo>
                    <a:pt x="205785" y="152546"/>
                  </a:lnTo>
                  <a:lnTo>
                    <a:pt x="205742" y="187968"/>
                  </a:lnTo>
                  <a:lnTo>
                    <a:pt x="205739" y="222328"/>
                  </a:lnTo>
                  <a:lnTo>
                    <a:pt x="203482" y="228070"/>
                  </a:lnTo>
                  <a:lnTo>
                    <a:pt x="201694" y="230786"/>
                  </a:lnTo>
                  <a:lnTo>
                    <a:pt x="199656" y="232598"/>
                  </a:lnTo>
                  <a:lnTo>
                    <a:pt x="195133" y="234610"/>
                  </a:lnTo>
                  <a:lnTo>
                    <a:pt x="159804" y="236157"/>
                  </a:lnTo>
                  <a:lnTo>
                    <a:pt x="142457" y="233943"/>
                  </a:lnTo>
                  <a:lnTo>
                    <a:pt x="107220" y="228457"/>
                  </a:lnTo>
                  <a:lnTo>
                    <a:pt x="75100" y="222132"/>
                  </a:lnTo>
                  <a:lnTo>
                    <a:pt x="47195" y="220360"/>
                  </a:lnTo>
                  <a:lnTo>
                    <a:pt x="15239" y="2133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06"/>
            <p:cNvSpPr/>
            <p:nvPr/>
          </p:nvSpPr>
          <p:spPr>
            <a:xfrm>
              <a:off x="7330439" y="5433381"/>
              <a:ext cx="258991" cy="289106"/>
            </a:xfrm>
            <a:custGeom>
              <a:avLst/>
              <a:gdLst/>
              <a:ahLst/>
              <a:cxnLst/>
              <a:rect l="0" t="0" r="0" b="0"/>
              <a:pathLst>
                <a:path w="258991" h="289106">
                  <a:moveTo>
                    <a:pt x="7621" y="14919"/>
                  </a:moveTo>
                  <a:lnTo>
                    <a:pt x="7621" y="7613"/>
                  </a:lnTo>
                  <a:lnTo>
                    <a:pt x="11666" y="3346"/>
                  </a:lnTo>
                  <a:lnTo>
                    <a:pt x="15909" y="1309"/>
                  </a:lnTo>
                  <a:lnTo>
                    <a:pt x="25533" y="0"/>
                  </a:lnTo>
                  <a:lnTo>
                    <a:pt x="30539" y="2079"/>
                  </a:lnTo>
                  <a:lnTo>
                    <a:pt x="33060" y="3819"/>
                  </a:lnTo>
                  <a:lnTo>
                    <a:pt x="44698" y="6267"/>
                  </a:lnTo>
                  <a:lnTo>
                    <a:pt x="68780" y="9420"/>
                  </a:lnTo>
                  <a:lnTo>
                    <a:pt x="83879" y="13290"/>
                  </a:lnTo>
                  <a:lnTo>
                    <a:pt x="120337" y="20807"/>
                  </a:lnTo>
                  <a:lnTo>
                    <a:pt x="153195" y="27547"/>
                  </a:lnTo>
                  <a:lnTo>
                    <a:pt x="186560" y="33860"/>
                  </a:lnTo>
                  <a:lnTo>
                    <a:pt x="210918" y="39520"/>
                  </a:lnTo>
                  <a:lnTo>
                    <a:pt x="218201" y="42786"/>
                  </a:lnTo>
                  <a:lnTo>
                    <a:pt x="230976" y="45471"/>
                  </a:lnTo>
                  <a:lnTo>
                    <a:pt x="243306" y="51277"/>
                  </a:lnTo>
                  <a:lnTo>
                    <a:pt x="246024" y="51857"/>
                  </a:lnTo>
                  <a:lnTo>
                    <a:pt x="247836" y="53091"/>
                  </a:lnTo>
                  <a:lnTo>
                    <a:pt x="249044" y="54760"/>
                  </a:lnTo>
                  <a:lnTo>
                    <a:pt x="250983" y="59477"/>
                  </a:lnTo>
                  <a:lnTo>
                    <a:pt x="256603" y="66493"/>
                  </a:lnTo>
                  <a:lnTo>
                    <a:pt x="257979" y="71142"/>
                  </a:lnTo>
                  <a:lnTo>
                    <a:pt x="258984" y="92629"/>
                  </a:lnTo>
                  <a:lnTo>
                    <a:pt x="252161" y="125222"/>
                  </a:lnTo>
                  <a:lnTo>
                    <a:pt x="252515" y="143839"/>
                  </a:lnTo>
                  <a:lnTo>
                    <a:pt x="258048" y="169578"/>
                  </a:lnTo>
                  <a:lnTo>
                    <a:pt x="258990" y="202631"/>
                  </a:lnTo>
                  <a:lnTo>
                    <a:pt x="258228" y="238424"/>
                  </a:lnTo>
                  <a:lnTo>
                    <a:pt x="251319" y="262834"/>
                  </a:lnTo>
                  <a:lnTo>
                    <a:pt x="240947" y="276406"/>
                  </a:lnTo>
                  <a:lnTo>
                    <a:pt x="229530" y="284120"/>
                  </a:lnTo>
                  <a:lnTo>
                    <a:pt x="219469" y="287722"/>
                  </a:lnTo>
                  <a:lnTo>
                    <a:pt x="192685" y="289105"/>
                  </a:lnTo>
                  <a:lnTo>
                    <a:pt x="158484" y="282666"/>
                  </a:lnTo>
                  <a:lnTo>
                    <a:pt x="123976" y="275725"/>
                  </a:lnTo>
                  <a:lnTo>
                    <a:pt x="90708" y="268989"/>
                  </a:lnTo>
                  <a:lnTo>
                    <a:pt x="57289" y="266723"/>
                  </a:lnTo>
                  <a:lnTo>
                    <a:pt x="21327" y="266392"/>
                  </a:lnTo>
                  <a:lnTo>
                    <a:pt x="0" y="2663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07"/>
            <p:cNvSpPr/>
            <p:nvPr/>
          </p:nvSpPr>
          <p:spPr>
            <a:xfrm>
              <a:off x="7078980" y="5417819"/>
              <a:ext cx="228573" cy="274321"/>
            </a:xfrm>
            <a:custGeom>
              <a:avLst/>
              <a:gdLst/>
              <a:ahLst/>
              <a:cxnLst/>
              <a:rect l="0" t="0" r="0" b="0"/>
              <a:pathLst>
                <a:path w="228573" h="274321">
                  <a:moveTo>
                    <a:pt x="22859" y="0"/>
                  </a:moveTo>
                  <a:lnTo>
                    <a:pt x="59716" y="0"/>
                  </a:lnTo>
                  <a:lnTo>
                    <a:pt x="94055" y="6914"/>
                  </a:lnTo>
                  <a:lnTo>
                    <a:pt x="109242" y="8258"/>
                  </a:lnTo>
                  <a:lnTo>
                    <a:pt x="138668" y="14154"/>
                  </a:lnTo>
                  <a:lnTo>
                    <a:pt x="161007" y="15873"/>
                  </a:lnTo>
                  <a:lnTo>
                    <a:pt x="176709" y="21229"/>
                  </a:lnTo>
                  <a:lnTo>
                    <a:pt x="194767" y="23493"/>
                  </a:lnTo>
                  <a:lnTo>
                    <a:pt x="205579" y="28849"/>
                  </a:lnTo>
                  <a:lnTo>
                    <a:pt x="215868" y="30158"/>
                  </a:lnTo>
                  <a:lnTo>
                    <a:pt x="217572" y="31112"/>
                  </a:lnTo>
                  <a:lnTo>
                    <a:pt x="218707" y="32595"/>
                  </a:lnTo>
                  <a:lnTo>
                    <a:pt x="220531" y="37013"/>
                  </a:lnTo>
                  <a:lnTo>
                    <a:pt x="223037" y="37617"/>
                  </a:lnTo>
                  <a:lnTo>
                    <a:pt x="224892" y="37779"/>
                  </a:lnTo>
                  <a:lnTo>
                    <a:pt x="225281" y="38732"/>
                  </a:lnTo>
                  <a:lnTo>
                    <a:pt x="221468" y="45842"/>
                  </a:lnTo>
                  <a:lnTo>
                    <a:pt x="220985" y="82502"/>
                  </a:lnTo>
                  <a:lnTo>
                    <a:pt x="220980" y="116912"/>
                  </a:lnTo>
                  <a:lnTo>
                    <a:pt x="220980" y="152564"/>
                  </a:lnTo>
                  <a:lnTo>
                    <a:pt x="220980" y="190361"/>
                  </a:lnTo>
                  <a:lnTo>
                    <a:pt x="221827" y="200599"/>
                  </a:lnTo>
                  <a:lnTo>
                    <a:pt x="228129" y="230186"/>
                  </a:lnTo>
                  <a:lnTo>
                    <a:pt x="228572" y="253647"/>
                  </a:lnTo>
                  <a:lnTo>
                    <a:pt x="227735" y="255459"/>
                  </a:lnTo>
                  <a:lnTo>
                    <a:pt x="226330" y="256666"/>
                  </a:lnTo>
                  <a:lnTo>
                    <a:pt x="222511" y="258007"/>
                  </a:lnTo>
                  <a:lnTo>
                    <a:pt x="217991" y="258603"/>
                  </a:lnTo>
                  <a:lnTo>
                    <a:pt x="213160" y="261126"/>
                  </a:lnTo>
                  <a:lnTo>
                    <a:pt x="210687" y="262984"/>
                  </a:lnTo>
                  <a:lnTo>
                    <a:pt x="203423" y="265049"/>
                  </a:lnTo>
                  <a:lnTo>
                    <a:pt x="199115" y="265599"/>
                  </a:lnTo>
                  <a:lnTo>
                    <a:pt x="165999" y="260042"/>
                  </a:lnTo>
                  <a:lnTo>
                    <a:pt x="128336" y="259165"/>
                  </a:lnTo>
                  <a:lnTo>
                    <a:pt x="90275" y="259088"/>
                  </a:lnTo>
                  <a:lnTo>
                    <a:pt x="66813" y="259929"/>
                  </a:lnTo>
                  <a:lnTo>
                    <a:pt x="30525" y="266230"/>
                  </a:lnTo>
                  <a:lnTo>
                    <a:pt x="21186" y="267338"/>
                  </a:lnTo>
                  <a:lnTo>
                    <a:pt x="8075" y="273596"/>
                  </a:lnTo>
                  <a:lnTo>
                    <a:pt x="0" y="2743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08"/>
            <p:cNvSpPr/>
            <p:nvPr/>
          </p:nvSpPr>
          <p:spPr>
            <a:xfrm>
              <a:off x="6873554" y="5387339"/>
              <a:ext cx="212950" cy="297181"/>
            </a:xfrm>
            <a:custGeom>
              <a:avLst/>
              <a:gdLst/>
              <a:ahLst/>
              <a:cxnLst/>
              <a:rect l="0" t="0" r="0" b="0"/>
              <a:pathLst>
                <a:path w="212950" h="297181">
                  <a:moveTo>
                    <a:pt x="7306" y="0"/>
                  </a:moveTo>
                  <a:lnTo>
                    <a:pt x="745" y="0"/>
                  </a:lnTo>
                  <a:lnTo>
                    <a:pt x="392" y="847"/>
                  </a:lnTo>
                  <a:lnTo>
                    <a:pt x="0" y="4045"/>
                  </a:lnTo>
                  <a:lnTo>
                    <a:pt x="741" y="5237"/>
                  </a:lnTo>
                  <a:lnTo>
                    <a:pt x="2082" y="6032"/>
                  </a:lnTo>
                  <a:lnTo>
                    <a:pt x="6677" y="6914"/>
                  </a:lnTo>
                  <a:lnTo>
                    <a:pt x="18784" y="8258"/>
                  </a:lnTo>
                  <a:lnTo>
                    <a:pt x="40304" y="13611"/>
                  </a:lnTo>
                  <a:lnTo>
                    <a:pt x="76217" y="15026"/>
                  </a:lnTo>
                  <a:lnTo>
                    <a:pt x="104174" y="17456"/>
                  </a:lnTo>
                  <a:lnTo>
                    <a:pt x="123214" y="21259"/>
                  </a:lnTo>
                  <a:lnTo>
                    <a:pt x="159177" y="22720"/>
                  </a:lnTo>
                  <a:lnTo>
                    <a:pt x="197122" y="22857"/>
                  </a:lnTo>
                  <a:lnTo>
                    <a:pt x="199890" y="22858"/>
                  </a:lnTo>
                  <a:lnTo>
                    <a:pt x="201735" y="23706"/>
                  </a:lnTo>
                  <a:lnTo>
                    <a:pt x="202965" y="25117"/>
                  </a:lnTo>
                  <a:lnTo>
                    <a:pt x="204940" y="29421"/>
                  </a:lnTo>
                  <a:lnTo>
                    <a:pt x="210567" y="36354"/>
                  </a:lnTo>
                  <a:lnTo>
                    <a:pt x="211944" y="40994"/>
                  </a:lnTo>
                  <a:lnTo>
                    <a:pt x="212949" y="66518"/>
                  </a:lnTo>
                  <a:lnTo>
                    <a:pt x="206127" y="102475"/>
                  </a:lnTo>
                  <a:lnTo>
                    <a:pt x="205517" y="137610"/>
                  </a:lnTo>
                  <a:lnTo>
                    <a:pt x="205438" y="169288"/>
                  </a:lnTo>
                  <a:lnTo>
                    <a:pt x="205427" y="205111"/>
                  </a:lnTo>
                  <a:lnTo>
                    <a:pt x="205426" y="242873"/>
                  </a:lnTo>
                  <a:lnTo>
                    <a:pt x="204579" y="255595"/>
                  </a:lnTo>
                  <a:lnTo>
                    <a:pt x="199342" y="268866"/>
                  </a:lnTo>
                  <a:lnTo>
                    <a:pt x="194819" y="275565"/>
                  </a:lnTo>
                  <a:lnTo>
                    <a:pt x="191582" y="277690"/>
                  </a:lnTo>
                  <a:lnTo>
                    <a:pt x="176476" y="283359"/>
                  </a:lnTo>
                  <a:lnTo>
                    <a:pt x="173426" y="285426"/>
                  </a:lnTo>
                  <a:lnTo>
                    <a:pt x="161042" y="288336"/>
                  </a:lnTo>
                  <a:lnTo>
                    <a:pt x="125099" y="289453"/>
                  </a:lnTo>
                  <a:lnTo>
                    <a:pt x="89704" y="289551"/>
                  </a:lnTo>
                  <a:lnTo>
                    <a:pt x="55887" y="289560"/>
                  </a:lnTo>
                  <a:lnTo>
                    <a:pt x="24505" y="289561"/>
                  </a:lnTo>
                  <a:lnTo>
                    <a:pt x="14926" y="2971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09"/>
            <p:cNvSpPr/>
            <p:nvPr/>
          </p:nvSpPr>
          <p:spPr>
            <a:xfrm>
              <a:off x="6652260" y="5402580"/>
              <a:ext cx="212873" cy="281556"/>
            </a:xfrm>
            <a:custGeom>
              <a:avLst/>
              <a:gdLst/>
              <a:ahLst/>
              <a:cxnLst/>
              <a:rect l="0" t="0" r="0" b="0"/>
              <a:pathLst>
                <a:path w="212873" h="281556">
                  <a:moveTo>
                    <a:pt x="0" y="30480"/>
                  </a:moveTo>
                  <a:lnTo>
                    <a:pt x="0" y="26435"/>
                  </a:lnTo>
                  <a:lnTo>
                    <a:pt x="2257" y="22191"/>
                  </a:lnTo>
                  <a:lnTo>
                    <a:pt x="5237" y="17482"/>
                  </a:lnTo>
                  <a:lnTo>
                    <a:pt x="7760" y="10072"/>
                  </a:lnTo>
                  <a:lnTo>
                    <a:pt x="11351" y="5041"/>
                  </a:lnTo>
                  <a:lnTo>
                    <a:pt x="18027" y="2240"/>
                  </a:lnTo>
                  <a:lnTo>
                    <a:pt x="50963" y="130"/>
                  </a:lnTo>
                  <a:lnTo>
                    <a:pt x="84510" y="17"/>
                  </a:lnTo>
                  <a:lnTo>
                    <a:pt x="121164" y="2"/>
                  </a:lnTo>
                  <a:lnTo>
                    <a:pt x="153471" y="0"/>
                  </a:lnTo>
                  <a:lnTo>
                    <a:pt x="187607" y="0"/>
                  </a:lnTo>
                  <a:lnTo>
                    <a:pt x="199050" y="0"/>
                  </a:lnTo>
                  <a:lnTo>
                    <a:pt x="205025" y="2257"/>
                  </a:lnTo>
                  <a:lnTo>
                    <a:pt x="211713" y="6560"/>
                  </a:lnTo>
                  <a:lnTo>
                    <a:pt x="212628" y="9407"/>
                  </a:lnTo>
                  <a:lnTo>
                    <a:pt x="212872" y="11351"/>
                  </a:lnTo>
                  <a:lnTo>
                    <a:pt x="210885" y="15769"/>
                  </a:lnTo>
                  <a:lnTo>
                    <a:pt x="209170" y="18133"/>
                  </a:lnTo>
                  <a:lnTo>
                    <a:pt x="199843" y="53552"/>
                  </a:lnTo>
                  <a:lnTo>
                    <a:pt x="192240" y="89869"/>
                  </a:lnTo>
                  <a:lnTo>
                    <a:pt x="190729" y="127106"/>
                  </a:lnTo>
                  <a:lnTo>
                    <a:pt x="190530" y="160870"/>
                  </a:lnTo>
                  <a:lnTo>
                    <a:pt x="191352" y="189821"/>
                  </a:lnTo>
                  <a:lnTo>
                    <a:pt x="197061" y="222061"/>
                  </a:lnTo>
                  <a:lnTo>
                    <a:pt x="198058" y="256149"/>
                  </a:lnTo>
                  <a:lnTo>
                    <a:pt x="198092" y="265115"/>
                  </a:lnTo>
                  <a:lnTo>
                    <a:pt x="197255" y="268183"/>
                  </a:lnTo>
                  <a:lnTo>
                    <a:pt x="195850" y="270228"/>
                  </a:lnTo>
                  <a:lnTo>
                    <a:pt x="187511" y="277557"/>
                  </a:lnTo>
                  <a:lnTo>
                    <a:pt x="180422" y="279991"/>
                  </a:lnTo>
                  <a:lnTo>
                    <a:pt x="162074" y="281555"/>
                  </a:lnTo>
                  <a:lnTo>
                    <a:pt x="128806" y="275858"/>
                  </a:lnTo>
                  <a:lnTo>
                    <a:pt x="92044" y="274455"/>
                  </a:lnTo>
                  <a:lnTo>
                    <a:pt x="55915" y="274328"/>
                  </a:lnTo>
                  <a:lnTo>
                    <a:pt x="38151" y="274320"/>
                  </a:lnTo>
                  <a:lnTo>
                    <a:pt x="38100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10"/>
            <p:cNvSpPr/>
            <p:nvPr/>
          </p:nvSpPr>
          <p:spPr>
            <a:xfrm>
              <a:off x="6659880" y="5433060"/>
              <a:ext cx="15240" cy="243841"/>
            </a:xfrm>
            <a:custGeom>
              <a:avLst/>
              <a:gdLst/>
              <a:ahLst/>
              <a:cxnLst/>
              <a:rect l="0" t="0" r="0" b="0"/>
              <a:pathLst>
                <a:path w="15240" h="243841">
                  <a:moveTo>
                    <a:pt x="0" y="0"/>
                  </a:moveTo>
                  <a:lnTo>
                    <a:pt x="0" y="33552"/>
                  </a:lnTo>
                  <a:lnTo>
                    <a:pt x="846" y="48417"/>
                  </a:lnTo>
                  <a:lnTo>
                    <a:pt x="4389" y="64393"/>
                  </a:lnTo>
                  <a:lnTo>
                    <a:pt x="1118" y="94375"/>
                  </a:lnTo>
                  <a:lnTo>
                    <a:pt x="221" y="128615"/>
                  </a:lnTo>
                  <a:lnTo>
                    <a:pt x="43" y="159836"/>
                  </a:lnTo>
                  <a:lnTo>
                    <a:pt x="8" y="190464"/>
                  </a:lnTo>
                  <a:lnTo>
                    <a:pt x="0" y="225670"/>
                  </a:lnTo>
                  <a:lnTo>
                    <a:pt x="0" y="238181"/>
                  </a:lnTo>
                  <a:lnTo>
                    <a:pt x="846" y="240067"/>
                  </a:lnTo>
                  <a:lnTo>
                    <a:pt x="2258" y="241325"/>
                  </a:lnTo>
                  <a:lnTo>
                    <a:pt x="6561" y="243343"/>
                  </a:lnTo>
                  <a:lnTo>
                    <a:pt x="15239" y="2438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5027"/>
            <a:ext cx="8229600" cy="46256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1675 – Anton van </a:t>
            </a:r>
            <a:r>
              <a:rPr lang="en-US" dirty="0" err="1" smtClean="0"/>
              <a:t>Leauwenhoek</a:t>
            </a:r>
            <a:r>
              <a:rPr lang="en-US" dirty="0" smtClean="0"/>
              <a:t> – Dutch</a:t>
            </a:r>
          </a:p>
          <a:p>
            <a:pPr lvl="1"/>
            <a:r>
              <a:rPr lang="en-US" dirty="0" smtClean="0"/>
              <a:t>First man to make and use a more modern microscope</a:t>
            </a:r>
          </a:p>
          <a:p>
            <a:pPr lvl="1"/>
            <a:r>
              <a:rPr lang="en-US" dirty="0" smtClean="0"/>
              <a:t>First to view living cells</a:t>
            </a:r>
          </a:p>
          <a:p>
            <a:r>
              <a:rPr lang="en-US" dirty="0" smtClean="0"/>
              <a:t>1838 -  Matthias </a:t>
            </a:r>
            <a:r>
              <a:rPr lang="en-US" dirty="0" err="1" smtClean="0"/>
              <a:t>Schleiden</a:t>
            </a:r>
            <a:r>
              <a:rPr lang="en-US" dirty="0" smtClean="0"/>
              <a:t> – German</a:t>
            </a:r>
          </a:p>
          <a:p>
            <a:pPr lvl="1"/>
            <a:r>
              <a:rPr lang="en-US" dirty="0" smtClean="0"/>
              <a:t>Botanist – concluded that all plants were made of cells</a:t>
            </a:r>
          </a:p>
          <a:p>
            <a:r>
              <a:rPr lang="en-US" dirty="0" smtClean="0"/>
              <a:t>1839 - Theodor Schwann – German</a:t>
            </a:r>
          </a:p>
          <a:p>
            <a:pPr lvl="1"/>
            <a:r>
              <a:rPr lang="en-US" dirty="0" smtClean="0"/>
              <a:t>Best known for cell theory</a:t>
            </a:r>
          </a:p>
          <a:p>
            <a:pPr lvl="1"/>
            <a:r>
              <a:rPr lang="en-US" dirty="0" smtClean="0"/>
              <a:t>Discovered the Schwann cells in the peripheral nervous system</a:t>
            </a:r>
          </a:p>
          <a:p>
            <a:pPr lvl="1"/>
            <a:r>
              <a:rPr lang="en-US" dirty="0" smtClean="0"/>
              <a:t>Concluded that all animals are made out of cells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600" y="0"/>
            <a:ext cx="3327400" cy="2260600"/>
          </a:xfrm>
          <a:prstGeom prst="rect">
            <a:avLst/>
          </a:prstGeom>
        </p:spPr>
      </p:pic>
      <p:sp>
        <p:nvSpPr>
          <p:cNvPr id="5" name="SMARTInkShape-111"/>
          <p:cNvSpPr/>
          <p:nvPr/>
        </p:nvSpPr>
        <p:spPr>
          <a:xfrm>
            <a:off x="2796540" y="3718559"/>
            <a:ext cx="1584961" cy="38097"/>
          </a:xfrm>
          <a:custGeom>
            <a:avLst/>
            <a:gdLst/>
            <a:ahLst/>
            <a:cxnLst/>
            <a:rect l="0" t="0" r="0" b="0"/>
            <a:pathLst>
              <a:path w="1584961" h="38097">
                <a:moveTo>
                  <a:pt x="0" y="0"/>
                </a:moveTo>
                <a:lnTo>
                  <a:pt x="33465" y="0"/>
                </a:lnTo>
                <a:lnTo>
                  <a:pt x="69640" y="0"/>
                </a:lnTo>
                <a:lnTo>
                  <a:pt x="105206" y="0"/>
                </a:lnTo>
                <a:lnTo>
                  <a:pt x="132271" y="0"/>
                </a:lnTo>
                <a:lnTo>
                  <a:pt x="161234" y="0"/>
                </a:lnTo>
                <a:lnTo>
                  <a:pt x="191039" y="0"/>
                </a:lnTo>
                <a:lnTo>
                  <a:pt x="223477" y="0"/>
                </a:lnTo>
                <a:lnTo>
                  <a:pt x="258496" y="0"/>
                </a:lnTo>
                <a:lnTo>
                  <a:pt x="277317" y="0"/>
                </a:lnTo>
                <a:lnTo>
                  <a:pt x="296638" y="0"/>
                </a:lnTo>
                <a:lnTo>
                  <a:pt x="316292" y="0"/>
                </a:lnTo>
                <a:lnTo>
                  <a:pt x="336168" y="0"/>
                </a:lnTo>
                <a:lnTo>
                  <a:pt x="356191" y="0"/>
                </a:lnTo>
                <a:lnTo>
                  <a:pt x="377161" y="0"/>
                </a:lnTo>
                <a:lnTo>
                  <a:pt x="398760" y="0"/>
                </a:lnTo>
                <a:lnTo>
                  <a:pt x="420780" y="0"/>
                </a:lnTo>
                <a:lnTo>
                  <a:pt x="442233" y="847"/>
                </a:lnTo>
                <a:lnTo>
                  <a:pt x="463309" y="2258"/>
                </a:lnTo>
                <a:lnTo>
                  <a:pt x="484132" y="4045"/>
                </a:lnTo>
                <a:lnTo>
                  <a:pt x="506481" y="5237"/>
                </a:lnTo>
                <a:lnTo>
                  <a:pt x="529848" y="6032"/>
                </a:lnTo>
                <a:lnTo>
                  <a:pt x="553891" y="6561"/>
                </a:lnTo>
                <a:lnTo>
                  <a:pt x="577541" y="7761"/>
                </a:lnTo>
                <a:lnTo>
                  <a:pt x="600927" y="9408"/>
                </a:lnTo>
                <a:lnTo>
                  <a:pt x="624138" y="11352"/>
                </a:lnTo>
                <a:lnTo>
                  <a:pt x="648925" y="12648"/>
                </a:lnTo>
                <a:lnTo>
                  <a:pt x="674763" y="13512"/>
                </a:lnTo>
                <a:lnTo>
                  <a:pt x="701302" y="14089"/>
                </a:lnTo>
                <a:lnTo>
                  <a:pt x="727461" y="15319"/>
                </a:lnTo>
                <a:lnTo>
                  <a:pt x="753367" y="16986"/>
                </a:lnTo>
                <a:lnTo>
                  <a:pt x="779105" y="18944"/>
                </a:lnTo>
                <a:lnTo>
                  <a:pt x="805576" y="20250"/>
                </a:lnTo>
                <a:lnTo>
                  <a:pt x="832537" y="21120"/>
                </a:lnTo>
                <a:lnTo>
                  <a:pt x="859825" y="21700"/>
                </a:lnTo>
                <a:lnTo>
                  <a:pt x="886483" y="22934"/>
                </a:lnTo>
                <a:lnTo>
                  <a:pt x="912722" y="24603"/>
                </a:lnTo>
                <a:lnTo>
                  <a:pt x="938681" y="26562"/>
                </a:lnTo>
                <a:lnTo>
                  <a:pt x="964454" y="27868"/>
                </a:lnTo>
                <a:lnTo>
                  <a:pt x="990102" y="28739"/>
                </a:lnTo>
                <a:lnTo>
                  <a:pt x="1015668" y="29319"/>
                </a:lnTo>
                <a:lnTo>
                  <a:pt x="1042025" y="30553"/>
                </a:lnTo>
                <a:lnTo>
                  <a:pt x="1068910" y="32222"/>
                </a:lnTo>
                <a:lnTo>
                  <a:pt x="1096147" y="34182"/>
                </a:lnTo>
                <a:lnTo>
                  <a:pt x="1122771" y="35488"/>
                </a:lnTo>
                <a:lnTo>
                  <a:pt x="1148987" y="36359"/>
                </a:lnTo>
                <a:lnTo>
                  <a:pt x="1174931" y="36940"/>
                </a:lnTo>
                <a:lnTo>
                  <a:pt x="1199847" y="37326"/>
                </a:lnTo>
                <a:lnTo>
                  <a:pt x="1224078" y="37584"/>
                </a:lnTo>
                <a:lnTo>
                  <a:pt x="1247852" y="37757"/>
                </a:lnTo>
                <a:lnTo>
                  <a:pt x="1271321" y="37871"/>
                </a:lnTo>
                <a:lnTo>
                  <a:pt x="1294587" y="37948"/>
                </a:lnTo>
                <a:lnTo>
                  <a:pt x="1317718" y="37998"/>
                </a:lnTo>
                <a:lnTo>
                  <a:pt x="1339912" y="38033"/>
                </a:lnTo>
                <a:lnTo>
                  <a:pt x="1361481" y="38055"/>
                </a:lnTo>
                <a:lnTo>
                  <a:pt x="1382634" y="38070"/>
                </a:lnTo>
                <a:lnTo>
                  <a:pt x="1403509" y="38080"/>
                </a:lnTo>
                <a:lnTo>
                  <a:pt x="1424199" y="38087"/>
                </a:lnTo>
                <a:lnTo>
                  <a:pt x="1444766" y="38091"/>
                </a:lnTo>
                <a:lnTo>
                  <a:pt x="1481165" y="38096"/>
                </a:lnTo>
                <a:lnTo>
                  <a:pt x="1512582" y="37252"/>
                </a:lnTo>
                <a:lnTo>
                  <a:pt x="1548463" y="32863"/>
                </a:lnTo>
                <a:lnTo>
                  <a:pt x="1584960" y="30481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112"/>
          <p:cNvSpPr/>
          <p:nvPr/>
        </p:nvSpPr>
        <p:spPr>
          <a:xfrm>
            <a:off x="5364480" y="4114836"/>
            <a:ext cx="1470660" cy="68062"/>
          </a:xfrm>
          <a:custGeom>
            <a:avLst/>
            <a:gdLst/>
            <a:ahLst/>
            <a:cxnLst/>
            <a:rect l="0" t="0" r="0" b="0"/>
            <a:pathLst>
              <a:path w="1470660" h="68062">
                <a:moveTo>
                  <a:pt x="0" y="53304"/>
                </a:moveTo>
                <a:lnTo>
                  <a:pt x="31728" y="54150"/>
                </a:lnTo>
                <a:lnTo>
                  <a:pt x="69470" y="60217"/>
                </a:lnTo>
                <a:lnTo>
                  <a:pt x="101494" y="63042"/>
                </a:lnTo>
                <a:lnTo>
                  <a:pt x="130260" y="66914"/>
                </a:lnTo>
                <a:lnTo>
                  <a:pt x="162491" y="68061"/>
                </a:lnTo>
                <a:lnTo>
                  <a:pt x="198851" y="66143"/>
                </a:lnTo>
                <a:lnTo>
                  <a:pt x="236437" y="62470"/>
                </a:lnTo>
                <a:lnTo>
                  <a:pt x="262563" y="60764"/>
                </a:lnTo>
                <a:lnTo>
                  <a:pt x="291108" y="57184"/>
                </a:lnTo>
                <a:lnTo>
                  <a:pt x="318470" y="55028"/>
                </a:lnTo>
                <a:lnTo>
                  <a:pt x="345588" y="54070"/>
                </a:lnTo>
                <a:lnTo>
                  <a:pt x="374575" y="53644"/>
                </a:lnTo>
                <a:lnTo>
                  <a:pt x="406649" y="51197"/>
                </a:lnTo>
                <a:lnTo>
                  <a:pt x="440659" y="47287"/>
                </a:lnTo>
                <a:lnTo>
                  <a:pt x="475530" y="42728"/>
                </a:lnTo>
                <a:lnTo>
                  <a:pt x="510784" y="37879"/>
                </a:lnTo>
                <a:lnTo>
                  <a:pt x="546208" y="32901"/>
                </a:lnTo>
                <a:lnTo>
                  <a:pt x="581708" y="27867"/>
                </a:lnTo>
                <a:lnTo>
                  <a:pt x="617241" y="22807"/>
                </a:lnTo>
                <a:lnTo>
                  <a:pt x="653636" y="18583"/>
                </a:lnTo>
                <a:lnTo>
                  <a:pt x="672823" y="17457"/>
                </a:lnTo>
                <a:lnTo>
                  <a:pt x="692389" y="16706"/>
                </a:lnTo>
                <a:lnTo>
                  <a:pt x="729933" y="13613"/>
                </a:lnTo>
                <a:lnTo>
                  <a:pt x="767221" y="9417"/>
                </a:lnTo>
                <a:lnTo>
                  <a:pt x="786647" y="7112"/>
                </a:lnTo>
                <a:lnTo>
                  <a:pt x="806372" y="4729"/>
                </a:lnTo>
                <a:lnTo>
                  <a:pt x="826294" y="3141"/>
                </a:lnTo>
                <a:lnTo>
                  <a:pt x="846350" y="2082"/>
                </a:lnTo>
                <a:lnTo>
                  <a:pt x="866493" y="1376"/>
                </a:lnTo>
                <a:lnTo>
                  <a:pt x="887542" y="905"/>
                </a:lnTo>
                <a:lnTo>
                  <a:pt x="909195" y="591"/>
                </a:lnTo>
                <a:lnTo>
                  <a:pt x="931250" y="382"/>
                </a:lnTo>
                <a:lnTo>
                  <a:pt x="952726" y="243"/>
                </a:lnTo>
                <a:lnTo>
                  <a:pt x="973818" y="150"/>
                </a:lnTo>
                <a:lnTo>
                  <a:pt x="994652" y="88"/>
                </a:lnTo>
                <a:lnTo>
                  <a:pt x="1016161" y="46"/>
                </a:lnTo>
                <a:lnTo>
                  <a:pt x="1038121" y="19"/>
                </a:lnTo>
                <a:lnTo>
                  <a:pt x="1060380" y="0"/>
                </a:lnTo>
                <a:lnTo>
                  <a:pt x="1082840" y="835"/>
                </a:lnTo>
                <a:lnTo>
                  <a:pt x="1105433" y="2238"/>
                </a:lnTo>
                <a:lnTo>
                  <a:pt x="1128115" y="4020"/>
                </a:lnTo>
                <a:lnTo>
                  <a:pt x="1149163" y="5208"/>
                </a:lnTo>
                <a:lnTo>
                  <a:pt x="1169122" y="6000"/>
                </a:lnTo>
                <a:lnTo>
                  <a:pt x="1188354" y="6527"/>
                </a:lnTo>
                <a:lnTo>
                  <a:pt x="1207949" y="7727"/>
                </a:lnTo>
                <a:lnTo>
                  <a:pt x="1227786" y="9372"/>
                </a:lnTo>
                <a:lnTo>
                  <a:pt x="1247784" y="11316"/>
                </a:lnTo>
                <a:lnTo>
                  <a:pt x="1267889" y="12612"/>
                </a:lnTo>
                <a:lnTo>
                  <a:pt x="1288065" y="13475"/>
                </a:lnTo>
                <a:lnTo>
                  <a:pt x="1308290" y="14052"/>
                </a:lnTo>
                <a:lnTo>
                  <a:pt x="1327700" y="15282"/>
                </a:lnTo>
                <a:lnTo>
                  <a:pt x="1365071" y="18907"/>
                </a:lnTo>
                <a:lnTo>
                  <a:pt x="1385027" y="20213"/>
                </a:lnTo>
                <a:lnTo>
                  <a:pt x="1405951" y="21083"/>
                </a:lnTo>
                <a:lnTo>
                  <a:pt x="1441901" y="22050"/>
                </a:lnTo>
                <a:lnTo>
                  <a:pt x="1470659" y="22823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Shape-113"/>
          <p:cNvSpPr/>
          <p:nvPr/>
        </p:nvSpPr>
        <p:spPr>
          <a:xfrm>
            <a:off x="548639" y="4983666"/>
            <a:ext cx="539000" cy="228415"/>
          </a:xfrm>
          <a:custGeom>
            <a:avLst/>
            <a:gdLst/>
            <a:ahLst/>
            <a:cxnLst/>
            <a:rect l="0" t="0" r="0" b="0"/>
            <a:pathLst>
              <a:path w="539000" h="228415">
                <a:moveTo>
                  <a:pt x="0" y="45534"/>
                </a:moveTo>
                <a:lnTo>
                  <a:pt x="35724" y="47791"/>
                </a:lnTo>
                <a:lnTo>
                  <a:pt x="72156" y="56139"/>
                </a:lnTo>
                <a:lnTo>
                  <a:pt x="105953" y="59401"/>
                </a:lnTo>
                <a:lnTo>
                  <a:pt x="138732" y="64412"/>
                </a:lnTo>
                <a:lnTo>
                  <a:pt x="169894" y="67214"/>
                </a:lnTo>
                <a:lnTo>
                  <a:pt x="204680" y="68161"/>
                </a:lnTo>
                <a:lnTo>
                  <a:pt x="239656" y="68363"/>
                </a:lnTo>
                <a:lnTo>
                  <a:pt x="261030" y="68391"/>
                </a:lnTo>
                <a:lnTo>
                  <a:pt x="266438" y="66135"/>
                </a:lnTo>
                <a:lnTo>
                  <a:pt x="281918" y="55213"/>
                </a:lnTo>
                <a:lnTo>
                  <a:pt x="287010" y="53222"/>
                </a:lnTo>
                <a:lnTo>
                  <a:pt x="299719" y="42668"/>
                </a:lnTo>
                <a:lnTo>
                  <a:pt x="302542" y="37769"/>
                </a:lnTo>
                <a:lnTo>
                  <a:pt x="303295" y="35277"/>
                </a:lnTo>
                <a:lnTo>
                  <a:pt x="304643" y="33616"/>
                </a:lnTo>
                <a:lnTo>
                  <a:pt x="312316" y="30332"/>
                </a:lnTo>
                <a:lnTo>
                  <a:pt x="308344" y="34350"/>
                </a:lnTo>
                <a:lnTo>
                  <a:pt x="306376" y="40845"/>
                </a:lnTo>
                <a:lnTo>
                  <a:pt x="304939" y="76940"/>
                </a:lnTo>
                <a:lnTo>
                  <a:pt x="307099" y="99148"/>
                </a:lnTo>
                <a:lnTo>
                  <a:pt x="311720" y="136163"/>
                </a:lnTo>
                <a:lnTo>
                  <a:pt x="312402" y="172149"/>
                </a:lnTo>
                <a:lnTo>
                  <a:pt x="312420" y="182557"/>
                </a:lnTo>
                <a:lnTo>
                  <a:pt x="316466" y="145336"/>
                </a:lnTo>
                <a:lnTo>
                  <a:pt x="319334" y="113414"/>
                </a:lnTo>
                <a:lnTo>
                  <a:pt x="319901" y="75374"/>
                </a:lnTo>
                <a:lnTo>
                  <a:pt x="315968" y="39293"/>
                </a:lnTo>
                <a:lnTo>
                  <a:pt x="312513" y="1933"/>
                </a:lnTo>
                <a:lnTo>
                  <a:pt x="313329" y="1226"/>
                </a:lnTo>
                <a:lnTo>
                  <a:pt x="318989" y="0"/>
                </a:lnTo>
                <a:lnTo>
                  <a:pt x="319340" y="784"/>
                </a:lnTo>
                <a:lnTo>
                  <a:pt x="319729" y="3914"/>
                </a:lnTo>
                <a:lnTo>
                  <a:pt x="322160" y="8127"/>
                </a:lnTo>
                <a:lnTo>
                  <a:pt x="330619" y="17731"/>
                </a:lnTo>
                <a:lnTo>
                  <a:pt x="361791" y="32569"/>
                </a:lnTo>
                <a:lnTo>
                  <a:pt x="399502" y="51063"/>
                </a:lnTo>
                <a:lnTo>
                  <a:pt x="429474" y="61942"/>
                </a:lnTo>
                <a:lnTo>
                  <a:pt x="464706" y="73203"/>
                </a:lnTo>
                <a:lnTo>
                  <a:pt x="498884" y="83580"/>
                </a:lnTo>
                <a:lnTo>
                  <a:pt x="516964" y="88980"/>
                </a:lnTo>
                <a:lnTo>
                  <a:pt x="526942" y="91090"/>
                </a:lnTo>
                <a:lnTo>
                  <a:pt x="538999" y="97681"/>
                </a:lnTo>
                <a:lnTo>
                  <a:pt x="538826" y="98078"/>
                </a:lnTo>
                <a:lnTo>
                  <a:pt x="534538" y="98638"/>
                </a:lnTo>
                <a:lnTo>
                  <a:pt x="530237" y="98769"/>
                </a:lnTo>
                <a:lnTo>
                  <a:pt x="496869" y="113515"/>
                </a:lnTo>
                <a:lnTo>
                  <a:pt x="459047" y="137514"/>
                </a:lnTo>
                <a:lnTo>
                  <a:pt x="428208" y="155007"/>
                </a:lnTo>
                <a:lnTo>
                  <a:pt x="392636" y="175902"/>
                </a:lnTo>
                <a:lnTo>
                  <a:pt x="356132" y="197332"/>
                </a:lnTo>
                <a:lnTo>
                  <a:pt x="324337" y="213936"/>
                </a:lnTo>
                <a:lnTo>
                  <a:pt x="289561" y="228414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1855 – Rudolf  Virchow – German</a:t>
            </a:r>
          </a:p>
          <a:p>
            <a:pPr lvl="1"/>
            <a:r>
              <a:rPr lang="en-US" dirty="0" smtClean="0"/>
              <a:t>Doctor – determined that all cells come from other cells while he was studying diseases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600" y="3695700"/>
            <a:ext cx="2565400" cy="3162300"/>
          </a:xfrm>
          <a:prstGeom prst="rect">
            <a:avLst/>
          </a:prstGeom>
        </p:spPr>
      </p:pic>
      <p:sp>
        <p:nvSpPr>
          <p:cNvPr id="5" name="SMARTInkShape-114"/>
          <p:cNvSpPr/>
          <p:nvPr/>
        </p:nvSpPr>
        <p:spPr>
          <a:xfrm>
            <a:off x="2004059" y="2293647"/>
            <a:ext cx="2682242" cy="83794"/>
          </a:xfrm>
          <a:custGeom>
            <a:avLst/>
            <a:gdLst/>
            <a:ahLst/>
            <a:cxnLst/>
            <a:rect l="0" t="0" r="0" b="0"/>
            <a:pathLst>
              <a:path w="2682242" h="83794">
                <a:moveTo>
                  <a:pt x="0" y="83793"/>
                </a:moveTo>
                <a:lnTo>
                  <a:pt x="36046" y="83793"/>
                </a:lnTo>
                <a:lnTo>
                  <a:pt x="65540" y="83793"/>
                </a:lnTo>
                <a:lnTo>
                  <a:pt x="98460" y="83793"/>
                </a:lnTo>
                <a:lnTo>
                  <a:pt x="135505" y="83793"/>
                </a:lnTo>
                <a:lnTo>
                  <a:pt x="165363" y="83793"/>
                </a:lnTo>
                <a:lnTo>
                  <a:pt x="196505" y="83793"/>
                </a:lnTo>
                <a:lnTo>
                  <a:pt x="232167" y="83793"/>
                </a:lnTo>
                <a:lnTo>
                  <a:pt x="268698" y="82946"/>
                </a:lnTo>
                <a:lnTo>
                  <a:pt x="303041" y="78556"/>
                </a:lnTo>
                <a:lnTo>
                  <a:pt x="330265" y="77232"/>
                </a:lnTo>
                <a:lnTo>
                  <a:pt x="357040" y="76643"/>
                </a:lnTo>
                <a:lnTo>
                  <a:pt x="383898" y="75535"/>
                </a:lnTo>
                <a:lnTo>
                  <a:pt x="412768" y="72220"/>
                </a:lnTo>
                <a:lnTo>
                  <a:pt x="440275" y="70183"/>
                </a:lnTo>
                <a:lnTo>
                  <a:pt x="467458" y="69277"/>
                </a:lnTo>
                <a:lnTo>
                  <a:pt x="496473" y="68875"/>
                </a:lnTo>
                <a:lnTo>
                  <a:pt x="526302" y="66438"/>
                </a:lnTo>
                <a:lnTo>
                  <a:pt x="556492" y="63379"/>
                </a:lnTo>
                <a:lnTo>
                  <a:pt x="586843" y="62020"/>
                </a:lnTo>
                <a:lnTo>
                  <a:pt x="619524" y="59158"/>
                </a:lnTo>
                <a:lnTo>
                  <a:pt x="652958" y="55911"/>
                </a:lnTo>
                <a:lnTo>
                  <a:pt x="684750" y="54467"/>
                </a:lnTo>
                <a:lnTo>
                  <a:pt x="715814" y="53826"/>
                </a:lnTo>
                <a:lnTo>
                  <a:pt x="747400" y="53541"/>
                </a:lnTo>
                <a:lnTo>
                  <a:pt x="781193" y="53414"/>
                </a:lnTo>
                <a:lnTo>
                  <a:pt x="813711" y="51100"/>
                </a:lnTo>
                <a:lnTo>
                  <a:pt x="845096" y="48096"/>
                </a:lnTo>
                <a:lnTo>
                  <a:pt x="875979" y="46761"/>
                </a:lnTo>
                <a:lnTo>
                  <a:pt x="908895" y="46167"/>
                </a:lnTo>
                <a:lnTo>
                  <a:pt x="942434" y="45057"/>
                </a:lnTo>
                <a:lnTo>
                  <a:pt x="974273" y="41741"/>
                </a:lnTo>
                <a:lnTo>
                  <a:pt x="1005357" y="39703"/>
                </a:lnTo>
                <a:lnTo>
                  <a:pt x="1036106" y="38797"/>
                </a:lnTo>
                <a:lnTo>
                  <a:pt x="1066705" y="38395"/>
                </a:lnTo>
                <a:lnTo>
                  <a:pt x="1097238" y="35958"/>
                </a:lnTo>
                <a:lnTo>
                  <a:pt x="1128588" y="32899"/>
                </a:lnTo>
                <a:lnTo>
                  <a:pt x="1162277" y="31540"/>
                </a:lnTo>
                <a:lnTo>
                  <a:pt x="1194748" y="28678"/>
                </a:lnTo>
                <a:lnTo>
                  <a:pt x="1226113" y="25431"/>
                </a:lnTo>
                <a:lnTo>
                  <a:pt x="1256986" y="23987"/>
                </a:lnTo>
                <a:lnTo>
                  <a:pt x="1287641" y="23346"/>
                </a:lnTo>
                <a:lnTo>
                  <a:pt x="1318199" y="22214"/>
                </a:lnTo>
                <a:lnTo>
                  <a:pt x="1348713" y="18889"/>
                </a:lnTo>
                <a:lnTo>
                  <a:pt x="1381466" y="16846"/>
                </a:lnTo>
                <a:lnTo>
                  <a:pt x="1414932" y="15939"/>
                </a:lnTo>
                <a:lnTo>
                  <a:pt x="1446739" y="15535"/>
                </a:lnTo>
                <a:lnTo>
                  <a:pt x="1477809" y="15356"/>
                </a:lnTo>
                <a:lnTo>
                  <a:pt x="1508551" y="15276"/>
                </a:lnTo>
                <a:lnTo>
                  <a:pt x="1539147" y="15241"/>
                </a:lnTo>
                <a:lnTo>
                  <a:pt x="1569679" y="12967"/>
                </a:lnTo>
                <a:lnTo>
                  <a:pt x="1600182" y="9981"/>
                </a:lnTo>
                <a:lnTo>
                  <a:pt x="1630672" y="8654"/>
                </a:lnTo>
                <a:lnTo>
                  <a:pt x="1658899" y="8065"/>
                </a:lnTo>
                <a:lnTo>
                  <a:pt x="1686402" y="7802"/>
                </a:lnTo>
                <a:lnTo>
                  <a:pt x="1715559" y="7686"/>
                </a:lnTo>
                <a:lnTo>
                  <a:pt x="1745451" y="7634"/>
                </a:lnTo>
                <a:lnTo>
                  <a:pt x="1775669" y="7611"/>
                </a:lnTo>
                <a:lnTo>
                  <a:pt x="1806034" y="7601"/>
                </a:lnTo>
                <a:lnTo>
                  <a:pt x="1836462" y="7596"/>
                </a:lnTo>
                <a:lnTo>
                  <a:pt x="1866072" y="7594"/>
                </a:lnTo>
                <a:lnTo>
                  <a:pt x="1893343" y="7593"/>
                </a:lnTo>
                <a:lnTo>
                  <a:pt x="1924091" y="7593"/>
                </a:lnTo>
                <a:lnTo>
                  <a:pt x="1955818" y="6746"/>
                </a:lnTo>
                <a:lnTo>
                  <a:pt x="1984031" y="3548"/>
                </a:lnTo>
                <a:lnTo>
                  <a:pt x="2012939" y="1561"/>
                </a:lnTo>
                <a:lnTo>
                  <a:pt x="2042720" y="679"/>
                </a:lnTo>
                <a:lnTo>
                  <a:pt x="2072889" y="287"/>
                </a:lnTo>
                <a:lnTo>
                  <a:pt x="2103231" y="112"/>
                </a:lnTo>
                <a:lnTo>
                  <a:pt x="2132803" y="34"/>
                </a:lnTo>
                <a:lnTo>
                  <a:pt x="2160057" y="0"/>
                </a:lnTo>
                <a:lnTo>
                  <a:pt x="2188539" y="2243"/>
                </a:lnTo>
                <a:lnTo>
                  <a:pt x="2218131" y="5215"/>
                </a:lnTo>
                <a:lnTo>
                  <a:pt x="2248217" y="6536"/>
                </a:lnTo>
                <a:lnTo>
                  <a:pt x="2276263" y="7123"/>
                </a:lnTo>
                <a:lnTo>
                  <a:pt x="2302840" y="8230"/>
                </a:lnTo>
                <a:lnTo>
                  <a:pt x="2328762" y="11545"/>
                </a:lnTo>
                <a:lnTo>
                  <a:pt x="2356653" y="13582"/>
                </a:lnTo>
                <a:lnTo>
                  <a:pt x="2385135" y="14488"/>
                </a:lnTo>
                <a:lnTo>
                  <a:pt x="2411905" y="14890"/>
                </a:lnTo>
                <a:lnTo>
                  <a:pt x="2437914" y="12812"/>
                </a:lnTo>
                <a:lnTo>
                  <a:pt x="2463584" y="9912"/>
                </a:lnTo>
                <a:lnTo>
                  <a:pt x="2489104" y="8623"/>
                </a:lnTo>
                <a:lnTo>
                  <a:pt x="2514558" y="8051"/>
                </a:lnTo>
                <a:lnTo>
                  <a:pt x="2539981" y="8643"/>
                </a:lnTo>
                <a:lnTo>
                  <a:pt x="2565392" y="11728"/>
                </a:lnTo>
                <a:lnTo>
                  <a:pt x="2590796" y="13664"/>
                </a:lnTo>
                <a:lnTo>
                  <a:pt x="2624384" y="12496"/>
                </a:lnTo>
                <a:lnTo>
                  <a:pt x="2652680" y="9045"/>
                </a:lnTo>
                <a:lnTo>
                  <a:pt x="2682241" y="7593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 Theory was created from the discoveries of these individuals</a:t>
            </a:r>
          </a:p>
          <a:p>
            <a:r>
              <a:rPr lang="en-US" dirty="0" smtClean="0"/>
              <a:t>Cell theory states that:</a:t>
            </a:r>
          </a:p>
          <a:p>
            <a:pPr lvl="1"/>
            <a:r>
              <a:rPr lang="en-US" dirty="0" smtClean="0"/>
              <a:t>All living things are made of one or more cells</a:t>
            </a:r>
          </a:p>
          <a:p>
            <a:pPr lvl="1"/>
            <a:r>
              <a:rPr lang="en-US" dirty="0" smtClean="0"/>
              <a:t>Cells are the basic unit of structure and function in organisms</a:t>
            </a:r>
          </a:p>
          <a:p>
            <a:pPr lvl="1"/>
            <a:r>
              <a:rPr lang="en-US" dirty="0" smtClean="0"/>
              <a:t>Cells come from existing cells</a:t>
            </a:r>
            <a:endParaRPr lang="en-US" dirty="0"/>
          </a:p>
        </p:txBody>
      </p:sp>
      <p:grpSp>
        <p:nvGrpSpPr>
          <p:cNvPr id="6" name="SMARTInkShape-Group33"/>
          <p:cNvGrpSpPr/>
          <p:nvPr/>
        </p:nvGrpSpPr>
        <p:grpSpPr>
          <a:xfrm>
            <a:off x="731520" y="4975860"/>
            <a:ext cx="462861" cy="205661"/>
            <a:chOff x="731520" y="4975860"/>
            <a:chExt cx="462861" cy="205661"/>
          </a:xfrm>
        </p:grpSpPr>
        <p:sp>
          <p:nvSpPr>
            <p:cNvPr id="4" name="SMARTInkShape-115"/>
            <p:cNvSpPr/>
            <p:nvPr/>
          </p:nvSpPr>
          <p:spPr>
            <a:xfrm>
              <a:off x="975360" y="4975860"/>
              <a:ext cx="219021" cy="205661"/>
            </a:xfrm>
            <a:custGeom>
              <a:avLst/>
              <a:gdLst/>
              <a:ahLst/>
              <a:cxnLst/>
              <a:rect l="0" t="0" r="0" b="0"/>
              <a:pathLst>
                <a:path w="219021" h="205661">
                  <a:moveTo>
                    <a:pt x="99060" y="0"/>
                  </a:moveTo>
                  <a:lnTo>
                    <a:pt x="95014" y="4045"/>
                  </a:lnTo>
                  <a:lnTo>
                    <a:pt x="93028" y="10546"/>
                  </a:lnTo>
                  <a:lnTo>
                    <a:pt x="91533" y="47396"/>
                  </a:lnTo>
                  <a:lnTo>
                    <a:pt x="86221" y="77377"/>
                  </a:lnTo>
                  <a:lnTo>
                    <a:pt x="82036" y="112776"/>
                  </a:lnTo>
                  <a:lnTo>
                    <a:pt x="77352" y="144479"/>
                  </a:lnTo>
                  <a:lnTo>
                    <a:pt x="68062" y="174551"/>
                  </a:lnTo>
                  <a:lnTo>
                    <a:pt x="63064" y="190289"/>
                  </a:lnTo>
                  <a:lnTo>
                    <a:pt x="61375" y="202688"/>
                  </a:lnTo>
                  <a:lnTo>
                    <a:pt x="60390" y="203705"/>
                  </a:lnTo>
                  <a:lnTo>
                    <a:pt x="53664" y="205660"/>
                  </a:lnTo>
                  <a:lnTo>
                    <a:pt x="53436" y="201671"/>
                  </a:lnTo>
                  <a:lnTo>
                    <a:pt x="61106" y="170639"/>
                  </a:lnTo>
                  <a:lnTo>
                    <a:pt x="69110" y="138003"/>
                  </a:lnTo>
                  <a:lnTo>
                    <a:pt x="76113" y="104407"/>
                  </a:lnTo>
                  <a:lnTo>
                    <a:pt x="83031" y="66843"/>
                  </a:lnTo>
                  <a:lnTo>
                    <a:pt x="82739" y="51885"/>
                  </a:lnTo>
                  <a:lnTo>
                    <a:pt x="76885" y="33338"/>
                  </a:lnTo>
                  <a:lnTo>
                    <a:pt x="76207" y="15689"/>
                  </a:lnTo>
                  <a:lnTo>
                    <a:pt x="76202" y="19418"/>
                  </a:lnTo>
                  <a:lnTo>
                    <a:pt x="77048" y="20566"/>
                  </a:lnTo>
                  <a:lnTo>
                    <a:pt x="109665" y="40515"/>
                  </a:lnTo>
                  <a:lnTo>
                    <a:pt x="146630" y="62761"/>
                  </a:lnTo>
                  <a:lnTo>
                    <a:pt x="182373" y="83309"/>
                  </a:lnTo>
                  <a:lnTo>
                    <a:pt x="192814" y="87826"/>
                  </a:lnTo>
                  <a:lnTo>
                    <a:pt x="216570" y="91969"/>
                  </a:lnTo>
                  <a:lnTo>
                    <a:pt x="218040" y="93486"/>
                  </a:lnTo>
                  <a:lnTo>
                    <a:pt x="219020" y="95344"/>
                  </a:lnTo>
                  <a:lnTo>
                    <a:pt x="218826" y="96582"/>
                  </a:lnTo>
                  <a:lnTo>
                    <a:pt x="217851" y="97408"/>
                  </a:lnTo>
                  <a:lnTo>
                    <a:pt x="213662" y="98326"/>
                  </a:lnTo>
                  <a:lnTo>
                    <a:pt x="202631" y="99689"/>
                  </a:lnTo>
                  <a:lnTo>
                    <a:pt x="191930" y="104232"/>
                  </a:lnTo>
                  <a:lnTo>
                    <a:pt x="159204" y="106357"/>
                  </a:lnTo>
                  <a:lnTo>
                    <a:pt x="124142" y="112699"/>
                  </a:lnTo>
                  <a:lnTo>
                    <a:pt x="89621" y="124363"/>
                  </a:lnTo>
                  <a:lnTo>
                    <a:pt x="52567" y="141558"/>
                  </a:lnTo>
                  <a:lnTo>
                    <a:pt x="30829" y="154523"/>
                  </a:lnTo>
                  <a:lnTo>
                    <a:pt x="3030" y="173433"/>
                  </a:lnTo>
                  <a:lnTo>
                    <a:pt x="2020" y="174888"/>
                  </a:lnTo>
                  <a:lnTo>
                    <a:pt x="0" y="1828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16"/>
            <p:cNvSpPr/>
            <p:nvPr/>
          </p:nvSpPr>
          <p:spPr>
            <a:xfrm>
              <a:off x="731520" y="5044439"/>
              <a:ext cx="304801" cy="22862"/>
            </a:xfrm>
            <a:custGeom>
              <a:avLst/>
              <a:gdLst/>
              <a:ahLst/>
              <a:cxnLst/>
              <a:rect l="0" t="0" r="0" b="0"/>
              <a:pathLst>
                <a:path w="304801" h="22862">
                  <a:moveTo>
                    <a:pt x="0" y="0"/>
                  </a:moveTo>
                  <a:lnTo>
                    <a:pt x="4045" y="0"/>
                  </a:lnTo>
                  <a:lnTo>
                    <a:pt x="8289" y="2258"/>
                  </a:lnTo>
                  <a:lnTo>
                    <a:pt x="12997" y="5237"/>
                  </a:lnTo>
                  <a:lnTo>
                    <a:pt x="41044" y="13512"/>
                  </a:lnTo>
                  <a:lnTo>
                    <a:pt x="73206" y="14899"/>
                  </a:lnTo>
                  <a:lnTo>
                    <a:pt x="106263" y="19185"/>
                  </a:lnTo>
                  <a:lnTo>
                    <a:pt x="138823" y="21771"/>
                  </a:lnTo>
                  <a:lnTo>
                    <a:pt x="169920" y="22538"/>
                  </a:lnTo>
                  <a:lnTo>
                    <a:pt x="200583" y="22764"/>
                  </a:lnTo>
                  <a:lnTo>
                    <a:pt x="235201" y="22841"/>
                  </a:lnTo>
                  <a:lnTo>
                    <a:pt x="266498" y="22857"/>
                  </a:lnTo>
                  <a:lnTo>
                    <a:pt x="304800" y="228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34"/>
          <p:cNvGrpSpPr/>
          <p:nvPr/>
        </p:nvGrpSpPr>
        <p:grpSpPr>
          <a:xfrm>
            <a:off x="640079" y="3489959"/>
            <a:ext cx="235736" cy="845822"/>
            <a:chOff x="640079" y="3489959"/>
            <a:chExt cx="235736" cy="845822"/>
          </a:xfrm>
        </p:grpSpPr>
        <p:sp>
          <p:nvSpPr>
            <p:cNvPr id="7" name="SMARTInkShape-117"/>
            <p:cNvSpPr/>
            <p:nvPr/>
          </p:nvSpPr>
          <p:spPr>
            <a:xfrm>
              <a:off x="655672" y="3554211"/>
              <a:ext cx="37749" cy="187209"/>
            </a:xfrm>
            <a:custGeom>
              <a:avLst/>
              <a:gdLst/>
              <a:ahLst/>
              <a:cxnLst/>
              <a:rect l="0" t="0" r="0" b="0"/>
              <a:pathLst>
                <a:path w="37749" h="187209">
                  <a:moveTo>
                    <a:pt x="37748" y="11948"/>
                  </a:moveTo>
                  <a:lnTo>
                    <a:pt x="37748" y="0"/>
                  </a:lnTo>
                  <a:lnTo>
                    <a:pt x="36901" y="31624"/>
                  </a:lnTo>
                  <a:lnTo>
                    <a:pt x="31187" y="65873"/>
                  </a:lnTo>
                  <a:lnTo>
                    <a:pt x="21978" y="103466"/>
                  </a:lnTo>
                  <a:lnTo>
                    <a:pt x="10584" y="140652"/>
                  </a:lnTo>
                  <a:lnTo>
                    <a:pt x="7404" y="157421"/>
                  </a:lnTo>
                  <a:lnTo>
                    <a:pt x="836" y="173931"/>
                  </a:lnTo>
                  <a:lnTo>
                    <a:pt x="0" y="181957"/>
                  </a:lnTo>
                  <a:lnTo>
                    <a:pt x="729" y="183708"/>
                  </a:lnTo>
                  <a:lnTo>
                    <a:pt x="2062" y="184875"/>
                  </a:lnTo>
                  <a:lnTo>
                    <a:pt x="7267" y="18720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18"/>
            <p:cNvSpPr/>
            <p:nvPr/>
          </p:nvSpPr>
          <p:spPr>
            <a:xfrm>
              <a:off x="685800" y="3489959"/>
              <a:ext cx="113843" cy="320042"/>
            </a:xfrm>
            <a:custGeom>
              <a:avLst/>
              <a:gdLst/>
              <a:ahLst/>
              <a:cxnLst/>
              <a:rect l="0" t="0" r="0" b="0"/>
              <a:pathLst>
                <a:path w="113843" h="320042">
                  <a:moveTo>
                    <a:pt x="7620" y="0"/>
                  </a:moveTo>
                  <a:lnTo>
                    <a:pt x="14550" y="6084"/>
                  </a:lnTo>
                  <a:lnTo>
                    <a:pt x="41025" y="22102"/>
                  </a:lnTo>
                  <a:lnTo>
                    <a:pt x="71153" y="56326"/>
                  </a:lnTo>
                  <a:lnTo>
                    <a:pt x="89188" y="84410"/>
                  </a:lnTo>
                  <a:lnTo>
                    <a:pt x="103843" y="121998"/>
                  </a:lnTo>
                  <a:lnTo>
                    <a:pt x="111983" y="152416"/>
                  </a:lnTo>
                  <a:lnTo>
                    <a:pt x="113842" y="182883"/>
                  </a:lnTo>
                  <a:lnTo>
                    <a:pt x="109581" y="198122"/>
                  </a:lnTo>
                  <a:lnTo>
                    <a:pt x="93515" y="235374"/>
                  </a:lnTo>
                  <a:lnTo>
                    <a:pt x="79543" y="252997"/>
                  </a:lnTo>
                  <a:lnTo>
                    <a:pt x="43807" y="288783"/>
                  </a:lnTo>
                  <a:lnTo>
                    <a:pt x="9914" y="315851"/>
                  </a:lnTo>
                  <a:lnTo>
                    <a:pt x="0" y="3200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19"/>
            <p:cNvSpPr/>
            <p:nvPr/>
          </p:nvSpPr>
          <p:spPr>
            <a:xfrm>
              <a:off x="640079" y="4046496"/>
              <a:ext cx="175261" cy="159290"/>
            </a:xfrm>
            <a:custGeom>
              <a:avLst/>
              <a:gdLst/>
              <a:ahLst/>
              <a:cxnLst/>
              <a:rect l="0" t="0" r="0" b="0"/>
              <a:pathLst>
                <a:path w="175261" h="159290">
                  <a:moveTo>
                    <a:pt x="0" y="22584"/>
                  </a:moveTo>
                  <a:lnTo>
                    <a:pt x="0" y="18538"/>
                  </a:lnTo>
                  <a:lnTo>
                    <a:pt x="847" y="17347"/>
                  </a:lnTo>
                  <a:lnTo>
                    <a:pt x="2258" y="16552"/>
                  </a:lnTo>
                  <a:lnTo>
                    <a:pt x="14652" y="11232"/>
                  </a:lnTo>
                  <a:lnTo>
                    <a:pt x="28169" y="2875"/>
                  </a:lnTo>
                  <a:lnTo>
                    <a:pt x="56124" y="0"/>
                  </a:lnTo>
                  <a:lnTo>
                    <a:pt x="70346" y="652"/>
                  </a:lnTo>
                  <a:lnTo>
                    <a:pt x="91247" y="9135"/>
                  </a:lnTo>
                  <a:lnTo>
                    <a:pt x="93851" y="11078"/>
                  </a:lnTo>
                  <a:lnTo>
                    <a:pt x="96745" y="17752"/>
                  </a:lnTo>
                  <a:lnTo>
                    <a:pt x="98603" y="31789"/>
                  </a:lnTo>
                  <a:lnTo>
                    <a:pt x="88414" y="62551"/>
                  </a:lnTo>
                  <a:lnTo>
                    <a:pt x="73618" y="89401"/>
                  </a:lnTo>
                  <a:lnTo>
                    <a:pt x="66304" y="96871"/>
                  </a:lnTo>
                  <a:lnTo>
                    <a:pt x="47811" y="108565"/>
                  </a:lnTo>
                  <a:lnTo>
                    <a:pt x="32887" y="112406"/>
                  </a:lnTo>
                  <a:lnTo>
                    <a:pt x="17180" y="113881"/>
                  </a:lnTo>
                  <a:lnTo>
                    <a:pt x="11770" y="109936"/>
                  </a:lnTo>
                  <a:lnTo>
                    <a:pt x="11234" y="107912"/>
                  </a:lnTo>
                  <a:lnTo>
                    <a:pt x="11722" y="105716"/>
                  </a:lnTo>
                  <a:lnTo>
                    <a:pt x="12895" y="103405"/>
                  </a:lnTo>
                  <a:lnTo>
                    <a:pt x="14524" y="101865"/>
                  </a:lnTo>
                  <a:lnTo>
                    <a:pt x="18591" y="100153"/>
                  </a:lnTo>
                  <a:lnTo>
                    <a:pt x="20014" y="98850"/>
                  </a:lnTo>
                  <a:lnTo>
                    <a:pt x="26531" y="88298"/>
                  </a:lnTo>
                  <a:lnTo>
                    <a:pt x="30983" y="85657"/>
                  </a:lnTo>
                  <a:lnTo>
                    <a:pt x="33355" y="84952"/>
                  </a:lnTo>
                  <a:lnTo>
                    <a:pt x="35784" y="85329"/>
                  </a:lnTo>
                  <a:lnTo>
                    <a:pt x="45765" y="89760"/>
                  </a:lnTo>
                  <a:lnTo>
                    <a:pt x="48290" y="90228"/>
                  </a:lnTo>
                  <a:lnTo>
                    <a:pt x="49973" y="91387"/>
                  </a:lnTo>
                  <a:lnTo>
                    <a:pt x="51096" y="93006"/>
                  </a:lnTo>
                  <a:lnTo>
                    <a:pt x="51844" y="94931"/>
                  </a:lnTo>
                  <a:lnTo>
                    <a:pt x="81980" y="131772"/>
                  </a:lnTo>
                  <a:lnTo>
                    <a:pt x="114490" y="151973"/>
                  </a:lnTo>
                  <a:lnTo>
                    <a:pt x="127339" y="157441"/>
                  </a:lnTo>
                  <a:lnTo>
                    <a:pt x="143311" y="159289"/>
                  </a:lnTo>
                  <a:lnTo>
                    <a:pt x="150618" y="157284"/>
                  </a:lnTo>
                  <a:lnTo>
                    <a:pt x="156688" y="154417"/>
                  </a:lnTo>
                  <a:lnTo>
                    <a:pt x="164866" y="151956"/>
                  </a:lnTo>
                  <a:lnTo>
                    <a:pt x="175260" y="14450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20"/>
            <p:cNvSpPr/>
            <p:nvPr/>
          </p:nvSpPr>
          <p:spPr>
            <a:xfrm>
              <a:off x="762000" y="3992880"/>
              <a:ext cx="113815" cy="342901"/>
            </a:xfrm>
            <a:custGeom>
              <a:avLst/>
              <a:gdLst/>
              <a:ahLst/>
              <a:cxnLst/>
              <a:rect l="0" t="0" r="0" b="0"/>
              <a:pathLst>
                <a:path w="113815" h="342901">
                  <a:moveTo>
                    <a:pt x="15239" y="0"/>
                  </a:moveTo>
                  <a:lnTo>
                    <a:pt x="11194" y="4045"/>
                  </a:lnTo>
                  <a:lnTo>
                    <a:pt x="6951" y="6030"/>
                  </a:lnTo>
                  <a:lnTo>
                    <a:pt x="4634" y="6560"/>
                  </a:lnTo>
                  <a:lnTo>
                    <a:pt x="3936" y="6913"/>
                  </a:lnTo>
                  <a:lnTo>
                    <a:pt x="4317" y="7149"/>
                  </a:lnTo>
                  <a:lnTo>
                    <a:pt x="5418" y="7306"/>
                  </a:lnTo>
                  <a:lnTo>
                    <a:pt x="6152" y="8257"/>
                  </a:lnTo>
                  <a:lnTo>
                    <a:pt x="6967" y="11572"/>
                  </a:lnTo>
                  <a:lnTo>
                    <a:pt x="38470" y="45973"/>
                  </a:lnTo>
                  <a:lnTo>
                    <a:pt x="68612" y="78480"/>
                  </a:lnTo>
                  <a:lnTo>
                    <a:pt x="93137" y="114600"/>
                  </a:lnTo>
                  <a:lnTo>
                    <a:pt x="108774" y="152439"/>
                  </a:lnTo>
                  <a:lnTo>
                    <a:pt x="113572" y="190504"/>
                  </a:lnTo>
                  <a:lnTo>
                    <a:pt x="113814" y="198123"/>
                  </a:lnTo>
                  <a:lnTo>
                    <a:pt x="109568" y="213361"/>
                  </a:lnTo>
                  <a:lnTo>
                    <a:pt x="92667" y="251460"/>
                  </a:lnTo>
                  <a:lnTo>
                    <a:pt x="64163" y="289560"/>
                  </a:lnTo>
                  <a:lnTo>
                    <a:pt x="26517" y="324674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35"/>
          <p:cNvGrpSpPr/>
          <p:nvPr/>
        </p:nvGrpSpPr>
        <p:grpSpPr>
          <a:xfrm>
            <a:off x="411480" y="4762500"/>
            <a:ext cx="224509" cy="426720"/>
            <a:chOff x="411480" y="4762500"/>
            <a:chExt cx="224509" cy="426720"/>
          </a:xfrm>
        </p:grpSpPr>
        <p:sp>
          <p:nvSpPr>
            <p:cNvPr id="12" name="SMARTInkShape-121"/>
            <p:cNvSpPr/>
            <p:nvPr/>
          </p:nvSpPr>
          <p:spPr>
            <a:xfrm>
              <a:off x="556260" y="4899660"/>
              <a:ext cx="79729" cy="289560"/>
            </a:xfrm>
            <a:custGeom>
              <a:avLst/>
              <a:gdLst/>
              <a:ahLst/>
              <a:cxnLst/>
              <a:rect l="0" t="0" r="0" b="0"/>
              <a:pathLst>
                <a:path w="79729" h="289560">
                  <a:moveTo>
                    <a:pt x="38100" y="0"/>
                  </a:moveTo>
                  <a:lnTo>
                    <a:pt x="46190" y="4045"/>
                  </a:lnTo>
                  <a:lnTo>
                    <a:pt x="48573" y="6930"/>
                  </a:lnTo>
                  <a:lnTo>
                    <a:pt x="60802" y="36608"/>
                  </a:lnTo>
                  <a:lnTo>
                    <a:pt x="70320" y="64563"/>
                  </a:lnTo>
                  <a:lnTo>
                    <a:pt x="74458" y="98340"/>
                  </a:lnTo>
                  <a:lnTo>
                    <a:pt x="79728" y="131113"/>
                  </a:lnTo>
                  <a:lnTo>
                    <a:pt x="77486" y="151970"/>
                  </a:lnTo>
                  <a:lnTo>
                    <a:pt x="66703" y="185010"/>
                  </a:lnTo>
                  <a:lnTo>
                    <a:pt x="50526" y="219353"/>
                  </a:lnTo>
                  <a:lnTo>
                    <a:pt x="22304" y="257253"/>
                  </a:lnTo>
                  <a:lnTo>
                    <a:pt x="0" y="2895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22"/>
            <p:cNvSpPr/>
            <p:nvPr/>
          </p:nvSpPr>
          <p:spPr>
            <a:xfrm>
              <a:off x="411480" y="4892163"/>
              <a:ext cx="129408" cy="181828"/>
            </a:xfrm>
            <a:custGeom>
              <a:avLst/>
              <a:gdLst/>
              <a:ahLst/>
              <a:cxnLst/>
              <a:rect l="0" t="0" r="0" b="0"/>
              <a:pathLst>
                <a:path w="129408" h="181828">
                  <a:moveTo>
                    <a:pt x="7620" y="30356"/>
                  </a:moveTo>
                  <a:lnTo>
                    <a:pt x="7620" y="26311"/>
                  </a:lnTo>
                  <a:lnTo>
                    <a:pt x="9877" y="22068"/>
                  </a:lnTo>
                  <a:lnTo>
                    <a:pt x="11665" y="19751"/>
                  </a:lnTo>
                  <a:lnTo>
                    <a:pt x="15908" y="17176"/>
                  </a:lnTo>
                  <a:lnTo>
                    <a:pt x="50225" y="4631"/>
                  </a:lnTo>
                  <a:lnTo>
                    <a:pt x="73866" y="502"/>
                  </a:lnTo>
                  <a:lnTo>
                    <a:pt x="89944" y="0"/>
                  </a:lnTo>
                  <a:lnTo>
                    <a:pt x="97266" y="2189"/>
                  </a:lnTo>
                  <a:lnTo>
                    <a:pt x="103342" y="5138"/>
                  </a:lnTo>
                  <a:lnTo>
                    <a:pt x="108865" y="6448"/>
                  </a:lnTo>
                  <a:lnTo>
                    <a:pt x="110677" y="8491"/>
                  </a:lnTo>
                  <a:lnTo>
                    <a:pt x="113226" y="18610"/>
                  </a:lnTo>
                  <a:lnTo>
                    <a:pt x="113822" y="24571"/>
                  </a:lnTo>
                  <a:lnTo>
                    <a:pt x="108122" y="41381"/>
                  </a:lnTo>
                  <a:lnTo>
                    <a:pt x="98843" y="58749"/>
                  </a:lnTo>
                  <a:lnTo>
                    <a:pt x="84811" y="74629"/>
                  </a:lnTo>
                  <a:lnTo>
                    <a:pt x="77769" y="79667"/>
                  </a:lnTo>
                  <a:lnTo>
                    <a:pt x="69045" y="84760"/>
                  </a:lnTo>
                  <a:lnTo>
                    <a:pt x="63706" y="88403"/>
                  </a:lnTo>
                  <a:lnTo>
                    <a:pt x="58511" y="90022"/>
                  </a:lnTo>
                  <a:lnTo>
                    <a:pt x="56787" y="91300"/>
                  </a:lnTo>
                  <a:lnTo>
                    <a:pt x="55638" y="92998"/>
                  </a:lnTo>
                  <a:lnTo>
                    <a:pt x="53474" y="98589"/>
                  </a:lnTo>
                  <a:lnTo>
                    <a:pt x="53379" y="94789"/>
                  </a:lnTo>
                  <a:lnTo>
                    <a:pt x="54213" y="93631"/>
                  </a:lnTo>
                  <a:lnTo>
                    <a:pt x="57397" y="92345"/>
                  </a:lnTo>
                  <a:lnTo>
                    <a:pt x="66339" y="90673"/>
                  </a:lnTo>
                  <a:lnTo>
                    <a:pt x="71253" y="87362"/>
                  </a:lnTo>
                  <a:lnTo>
                    <a:pt x="73748" y="86987"/>
                  </a:lnTo>
                  <a:lnTo>
                    <a:pt x="76259" y="87583"/>
                  </a:lnTo>
                  <a:lnTo>
                    <a:pt x="82152" y="89657"/>
                  </a:lnTo>
                  <a:lnTo>
                    <a:pt x="94144" y="91671"/>
                  </a:lnTo>
                  <a:lnTo>
                    <a:pt x="103436" y="97254"/>
                  </a:lnTo>
                  <a:lnTo>
                    <a:pt x="124432" y="116750"/>
                  </a:lnTo>
                  <a:lnTo>
                    <a:pt x="127269" y="124069"/>
                  </a:lnTo>
                  <a:lnTo>
                    <a:pt x="129407" y="150929"/>
                  </a:lnTo>
                  <a:lnTo>
                    <a:pt x="127223" y="158169"/>
                  </a:lnTo>
                  <a:lnTo>
                    <a:pt x="125455" y="161285"/>
                  </a:lnTo>
                  <a:lnTo>
                    <a:pt x="122583" y="163362"/>
                  </a:lnTo>
                  <a:lnTo>
                    <a:pt x="86187" y="177960"/>
                  </a:lnTo>
                  <a:lnTo>
                    <a:pt x="66005" y="181809"/>
                  </a:lnTo>
                  <a:lnTo>
                    <a:pt x="35557" y="181827"/>
                  </a:lnTo>
                  <a:lnTo>
                    <a:pt x="11163" y="174989"/>
                  </a:lnTo>
                  <a:lnTo>
                    <a:pt x="5525" y="171402"/>
                  </a:lnTo>
                  <a:lnTo>
                    <a:pt x="2455" y="166986"/>
                  </a:lnTo>
                  <a:lnTo>
                    <a:pt x="727" y="159739"/>
                  </a:lnTo>
                  <a:lnTo>
                    <a:pt x="0" y="15227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23"/>
            <p:cNvSpPr/>
            <p:nvPr/>
          </p:nvSpPr>
          <p:spPr>
            <a:xfrm>
              <a:off x="541019" y="4762500"/>
              <a:ext cx="15242" cy="30481"/>
            </a:xfrm>
            <a:custGeom>
              <a:avLst/>
              <a:gdLst/>
              <a:ahLst/>
              <a:cxnLst/>
              <a:rect l="0" t="0" r="0" b="0"/>
              <a:pathLst>
                <a:path w="15242" h="30481">
                  <a:moveTo>
                    <a:pt x="15241" y="0"/>
                  </a:moveTo>
                  <a:lnTo>
                    <a:pt x="15241" y="4045"/>
                  </a:lnTo>
                  <a:lnTo>
                    <a:pt x="12983" y="8289"/>
                  </a:lnTo>
                  <a:lnTo>
                    <a:pt x="3090" y="20408"/>
                  </a:lnTo>
                  <a:lnTo>
                    <a:pt x="0" y="304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136149" y="4031370"/>
            <a:ext cx="2258836" cy="3394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75191"/>
            <a:ext cx="4748084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Cells can vary in size from 2 meters to 0.2 micrometers</a:t>
            </a:r>
          </a:p>
          <a:p>
            <a:pPr lvl="1"/>
            <a:r>
              <a:rPr lang="en-US" dirty="0" smtClean="0"/>
              <a:t>Most plant cells are 10 – 50 micrometers</a:t>
            </a:r>
          </a:p>
          <a:p>
            <a:pPr lvl="1"/>
            <a:r>
              <a:rPr lang="en-US" dirty="0" smtClean="0"/>
              <a:t>What cell is 2 meters long?</a:t>
            </a:r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284" y="0"/>
            <a:ext cx="3938716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" y="6262300"/>
            <a:ext cx="6486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www.bozemanscience.com</a:t>
            </a:r>
            <a:r>
              <a:rPr lang="en-US" dirty="0" smtClean="0"/>
              <a:t>/why-are-cells-small</a:t>
            </a:r>
            <a:endParaRPr lang="en-US" dirty="0"/>
          </a:p>
        </p:txBody>
      </p:sp>
      <p:sp>
        <p:nvSpPr>
          <p:cNvPr id="7" name="SMARTInkShape-124"/>
          <p:cNvSpPr/>
          <p:nvPr/>
        </p:nvSpPr>
        <p:spPr>
          <a:xfrm>
            <a:off x="1135379" y="4259580"/>
            <a:ext cx="1684022" cy="114301"/>
          </a:xfrm>
          <a:custGeom>
            <a:avLst/>
            <a:gdLst/>
            <a:ahLst/>
            <a:cxnLst/>
            <a:rect l="0" t="0" r="0" b="0"/>
            <a:pathLst>
              <a:path w="1684022" h="114301">
                <a:moveTo>
                  <a:pt x="0" y="0"/>
                </a:moveTo>
                <a:lnTo>
                  <a:pt x="4046" y="4045"/>
                </a:lnTo>
                <a:lnTo>
                  <a:pt x="10547" y="6030"/>
                </a:lnTo>
                <a:lnTo>
                  <a:pt x="40336" y="12647"/>
                </a:lnTo>
                <a:lnTo>
                  <a:pt x="68302" y="15318"/>
                </a:lnTo>
                <a:lnTo>
                  <a:pt x="103023" y="21095"/>
                </a:lnTo>
                <a:lnTo>
                  <a:pt x="140969" y="28169"/>
                </a:lnTo>
                <a:lnTo>
                  <a:pt x="169333" y="33122"/>
                </a:lnTo>
                <a:lnTo>
                  <a:pt x="201130" y="35887"/>
                </a:lnTo>
                <a:lnTo>
                  <a:pt x="235018" y="37963"/>
                </a:lnTo>
                <a:lnTo>
                  <a:pt x="269835" y="41708"/>
                </a:lnTo>
                <a:lnTo>
                  <a:pt x="307323" y="46194"/>
                </a:lnTo>
                <a:lnTo>
                  <a:pt x="326802" y="48576"/>
                </a:lnTo>
                <a:lnTo>
                  <a:pt x="346561" y="51011"/>
                </a:lnTo>
                <a:lnTo>
                  <a:pt x="366508" y="53480"/>
                </a:lnTo>
                <a:lnTo>
                  <a:pt x="386579" y="55973"/>
                </a:lnTo>
                <a:lnTo>
                  <a:pt x="406733" y="58482"/>
                </a:lnTo>
                <a:lnTo>
                  <a:pt x="426942" y="61001"/>
                </a:lnTo>
                <a:lnTo>
                  <a:pt x="447188" y="63527"/>
                </a:lnTo>
                <a:lnTo>
                  <a:pt x="468306" y="66058"/>
                </a:lnTo>
                <a:lnTo>
                  <a:pt x="490004" y="68592"/>
                </a:lnTo>
                <a:lnTo>
                  <a:pt x="512089" y="71128"/>
                </a:lnTo>
                <a:lnTo>
                  <a:pt x="534433" y="72819"/>
                </a:lnTo>
                <a:lnTo>
                  <a:pt x="556949" y="73946"/>
                </a:lnTo>
                <a:lnTo>
                  <a:pt x="579579" y="74697"/>
                </a:lnTo>
                <a:lnTo>
                  <a:pt x="603980" y="76044"/>
                </a:lnTo>
                <a:lnTo>
                  <a:pt x="629560" y="77789"/>
                </a:lnTo>
                <a:lnTo>
                  <a:pt x="655927" y="79800"/>
                </a:lnTo>
                <a:lnTo>
                  <a:pt x="682818" y="81139"/>
                </a:lnTo>
                <a:lnTo>
                  <a:pt x="710059" y="82033"/>
                </a:lnTo>
                <a:lnTo>
                  <a:pt x="737533" y="82628"/>
                </a:lnTo>
                <a:lnTo>
                  <a:pt x="765162" y="83872"/>
                </a:lnTo>
                <a:lnTo>
                  <a:pt x="792895" y="85548"/>
                </a:lnTo>
                <a:lnTo>
                  <a:pt x="820697" y="87512"/>
                </a:lnTo>
                <a:lnTo>
                  <a:pt x="849391" y="88821"/>
                </a:lnTo>
                <a:lnTo>
                  <a:pt x="878681" y="89694"/>
                </a:lnTo>
                <a:lnTo>
                  <a:pt x="908367" y="90276"/>
                </a:lnTo>
                <a:lnTo>
                  <a:pt x="938319" y="90664"/>
                </a:lnTo>
                <a:lnTo>
                  <a:pt x="968446" y="90922"/>
                </a:lnTo>
                <a:lnTo>
                  <a:pt x="998691" y="91095"/>
                </a:lnTo>
                <a:lnTo>
                  <a:pt x="1029014" y="92056"/>
                </a:lnTo>
                <a:lnTo>
                  <a:pt x="1059389" y="93544"/>
                </a:lnTo>
                <a:lnTo>
                  <a:pt x="1089800" y="95383"/>
                </a:lnTo>
                <a:lnTo>
                  <a:pt x="1120233" y="96608"/>
                </a:lnTo>
                <a:lnTo>
                  <a:pt x="1150683" y="97425"/>
                </a:lnTo>
                <a:lnTo>
                  <a:pt x="1181142" y="97970"/>
                </a:lnTo>
                <a:lnTo>
                  <a:pt x="1211608" y="98333"/>
                </a:lnTo>
                <a:lnTo>
                  <a:pt x="1242079" y="98575"/>
                </a:lnTo>
                <a:lnTo>
                  <a:pt x="1272553" y="98737"/>
                </a:lnTo>
                <a:lnTo>
                  <a:pt x="1303029" y="99691"/>
                </a:lnTo>
                <a:lnTo>
                  <a:pt x="1333506" y="101173"/>
                </a:lnTo>
                <a:lnTo>
                  <a:pt x="1363984" y="103009"/>
                </a:lnTo>
                <a:lnTo>
                  <a:pt x="1393616" y="104233"/>
                </a:lnTo>
                <a:lnTo>
                  <a:pt x="1422685" y="105048"/>
                </a:lnTo>
                <a:lnTo>
                  <a:pt x="1451377" y="105592"/>
                </a:lnTo>
                <a:lnTo>
                  <a:pt x="1479818" y="105955"/>
                </a:lnTo>
                <a:lnTo>
                  <a:pt x="1508092" y="106196"/>
                </a:lnTo>
                <a:lnTo>
                  <a:pt x="1536255" y="106357"/>
                </a:lnTo>
                <a:lnTo>
                  <a:pt x="1560957" y="106465"/>
                </a:lnTo>
                <a:lnTo>
                  <a:pt x="1583352" y="106536"/>
                </a:lnTo>
                <a:lnTo>
                  <a:pt x="1604208" y="106584"/>
                </a:lnTo>
                <a:lnTo>
                  <a:pt x="1638670" y="108895"/>
                </a:lnTo>
                <a:lnTo>
                  <a:pt x="1684021" y="11430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Shape-125"/>
          <p:cNvSpPr/>
          <p:nvPr/>
        </p:nvSpPr>
        <p:spPr>
          <a:xfrm>
            <a:off x="4084319" y="3810000"/>
            <a:ext cx="800101" cy="68581"/>
          </a:xfrm>
          <a:custGeom>
            <a:avLst/>
            <a:gdLst/>
            <a:ahLst/>
            <a:cxnLst/>
            <a:rect l="0" t="0" r="0" b="0"/>
            <a:pathLst>
              <a:path w="800101" h="68581">
                <a:moveTo>
                  <a:pt x="0" y="68580"/>
                </a:moveTo>
                <a:lnTo>
                  <a:pt x="30501" y="66322"/>
                </a:lnTo>
                <a:lnTo>
                  <a:pt x="63224" y="62548"/>
                </a:lnTo>
                <a:lnTo>
                  <a:pt x="88213" y="59972"/>
                </a:lnTo>
                <a:lnTo>
                  <a:pt x="116253" y="53183"/>
                </a:lnTo>
                <a:lnTo>
                  <a:pt x="147906" y="46779"/>
                </a:lnTo>
                <a:lnTo>
                  <a:pt x="181730" y="41110"/>
                </a:lnTo>
                <a:lnTo>
                  <a:pt x="216518" y="35769"/>
                </a:lnTo>
                <a:lnTo>
                  <a:pt x="251735" y="32830"/>
                </a:lnTo>
                <a:lnTo>
                  <a:pt x="287989" y="30677"/>
                </a:lnTo>
                <a:lnTo>
                  <a:pt x="307140" y="28918"/>
                </a:lnTo>
                <a:lnTo>
                  <a:pt x="326680" y="26899"/>
                </a:lnTo>
                <a:lnTo>
                  <a:pt x="348174" y="24706"/>
                </a:lnTo>
                <a:lnTo>
                  <a:pt x="370969" y="22397"/>
                </a:lnTo>
                <a:lnTo>
                  <a:pt x="394633" y="20011"/>
                </a:lnTo>
                <a:lnTo>
                  <a:pt x="418029" y="17574"/>
                </a:lnTo>
                <a:lnTo>
                  <a:pt x="441246" y="15102"/>
                </a:lnTo>
                <a:lnTo>
                  <a:pt x="464344" y="12608"/>
                </a:lnTo>
                <a:lnTo>
                  <a:pt x="487363" y="10098"/>
                </a:lnTo>
                <a:lnTo>
                  <a:pt x="510329" y="7579"/>
                </a:lnTo>
                <a:lnTo>
                  <a:pt x="533260" y="5052"/>
                </a:lnTo>
                <a:lnTo>
                  <a:pt x="557013" y="3368"/>
                </a:lnTo>
                <a:lnTo>
                  <a:pt x="581316" y="2245"/>
                </a:lnTo>
                <a:lnTo>
                  <a:pt x="605984" y="1496"/>
                </a:lnTo>
                <a:lnTo>
                  <a:pt x="629203" y="998"/>
                </a:lnTo>
                <a:lnTo>
                  <a:pt x="651455" y="665"/>
                </a:lnTo>
                <a:lnTo>
                  <a:pt x="673064" y="443"/>
                </a:lnTo>
                <a:lnTo>
                  <a:pt x="693396" y="295"/>
                </a:lnTo>
                <a:lnTo>
                  <a:pt x="712878" y="196"/>
                </a:lnTo>
                <a:lnTo>
                  <a:pt x="747788" y="87"/>
                </a:lnTo>
                <a:lnTo>
                  <a:pt x="783095" y="25"/>
                </a:lnTo>
                <a:lnTo>
                  <a:pt x="800100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SMARTInkShape-Group38"/>
          <p:cNvGrpSpPr/>
          <p:nvPr/>
        </p:nvGrpSpPr>
        <p:grpSpPr>
          <a:xfrm>
            <a:off x="565843" y="5135880"/>
            <a:ext cx="1179125" cy="731521"/>
            <a:chOff x="565843" y="5135880"/>
            <a:chExt cx="1179125" cy="731521"/>
          </a:xfrm>
        </p:grpSpPr>
        <p:sp>
          <p:nvSpPr>
            <p:cNvPr id="10" name="SMARTInkShape-126"/>
            <p:cNvSpPr/>
            <p:nvPr/>
          </p:nvSpPr>
          <p:spPr>
            <a:xfrm>
              <a:off x="1570213" y="5528849"/>
              <a:ext cx="174755" cy="338552"/>
            </a:xfrm>
            <a:custGeom>
              <a:avLst/>
              <a:gdLst/>
              <a:ahLst/>
              <a:cxnLst/>
              <a:rect l="0" t="0" r="0" b="0"/>
              <a:pathLst>
                <a:path w="174755" h="338552">
                  <a:moveTo>
                    <a:pt x="136666" y="132811"/>
                  </a:moveTo>
                  <a:lnTo>
                    <a:pt x="136666" y="126250"/>
                  </a:lnTo>
                  <a:lnTo>
                    <a:pt x="135820" y="125897"/>
                  </a:lnTo>
                  <a:lnTo>
                    <a:pt x="132621" y="125504"/>
                  </a:lnTo>
                  <a:lnTo>
                    <a:pt x="128378" y="123072"/>
                  </a:lnTo>
                  <a:lnTo>
                    <a:pt x="118754" y="114612"/>
                  </a:lnTo>
                  <a:lnTo>
                    <a:pt x="111490" y="112022"/>
                  </a:lnTo>
                  <a:lnTo>
                    <a:pt x="93029" y="110360"/>
                  </a:lnTo>
                  <a:lnTo>
                    <a:pt x="78111" y="114117"/>
                  </a:lnTo>
                  <a:lnTo>
                    <a:pt x="43709" y="138479"/>
                  </a:lnTo>
                  <a:lnTo>
                    <a:pt x="25962" y="153305"/>
                  </a:lnTo>
                  <a:lnTo>
                    <a:pt x="5125" y="190186"/>
                  </a:lnTo>
                  <a:lnTo>
                    <a:pt x="1171" y="202116"/>
                  </a:lnTo>
                  <a:lnTo>
                    <a:pt x="0" y="215058"/>
                  </a:lnTo>
                  <a:lnTo>
                    <a:pt x="1529" y="218969"/>
                  </a:lnTo>
                  <a:lnTo>
                    <a:pt x="7743" y="225572"/>
                  </a:lnTo>
                  <a:lnTo>
                    <a:pt x="13892" y="229071"/>
                  </a:lnTo>
                  <a:lnTo>
                    <a:pt x="24371" y="231042"/>
                  </a:lnTo>
                  <a:lnTo>
                    <a:pt x="33417" y="230656"/>
                  </a:lnTo>
                  <a:lnTo>
                    <a:pt x="68322" y="217994"/>
                  </a:lnTo>
                  <a:lnTo>
                    <a:pt x="95723" y="195821"/>
                  </a:lnTo>
                  <a:lnTo>
                    <a:pt x="121387" y="160299"/>
                  </a:lnTo>
                  <a:lnTo>
                    <a:pt x="137693" y="126105"/>
                  </a:lnTo>
                  <a:lnTo>
                    <a:pt x="154304" y="89654"/>
                  </a:lnTo>
                  <a:lnTo>
                    <a:pt x="166617" y="57117"/>
                  </a:lnTo>
                  <a:lnTo>
                    <a:pt x="173693" y="25508"/>
                  </a:lnTo>
                  <a:lnTo>
                    <a:pt x="174739" y="0"/>
                  </a:lnTo>
                  <a:lnTo>
                    <a:pt x="174754" y="1252"/>
                  </a:lnTo>
                  <a:lnTo>
                    <a:pt x="169527" y="10648"/>
                  </a:lnTo>
                  <a:lnTo>
                    <a:pt x="163415" y="42342"/>
                  </a:lnTo>
                  <a:lnTo>
                    <a:pt x="156633" y="72609"/>
                  </a:lnTo>
                  <a:lnTo>
                    <a:pt x="149262" y="104343"/>
                  </a:lnTo>
                  <a:lnTo>
                    <a:pt x="144240" y="129471"/>
                  </a:lnTo>
                  <a:lnTo>
                    <a:pt x="140032" y="156727"/>
                  </a:lnTo>
                  <a:lnTo>
                    <a:pt x="138162" y="182951"/>
                  </a:lnTo>
                  <a:lnTo>
                    <a:pt x="135074" y="208717"/>
                  </a:lnTo>
                  <a:lnTo>
                    <a:pt x="131725" y="234280"/>
                  </a:lnTo>
                  <a:lnTo>
                    <a:pt x="129840" y="271626"/>
                  </a:lnTo>
                  <a:lnTo>
                    <a:pt x="129282" y="303669"/>
                  </a:lnTo>
                  <a:lnTo>
                    <a:pt x="129046" y="33855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27"/>
            <p:cNvSpPr/>
            <p:nvPr/>
          </p:nvSpPr>
          <p:spPr>
            <a:xfrm>
              <a:off x="1562100" y="5524500"/>
              <a:ext cx="7621" cy="22861"/>
            </a:xfrm>
            <a:custGeom>
              <a:avLst/>
              <a:gdLst/>
              <a:ahLst/>
              <a:cxnLst/>
              <a:rect l="0" t="0" r="0" b="0"/>
              <a:pathLst>
                <a:path w="7621" h="22861">
                  <a:moveTo>
                    <a:pt x="7620" y="0"/>
                  </a:moveTo>
                  <a:lnTo>
                    <a:pt x="7620" y="6560"/>
                  </a:lnTo>
                  <a:lnTo>
                    <a:pt x="2383" y="13494"/>
                  </a:lnTo>
                  <a:lnTo>
                    <a:pt x="0" y="228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28"/>
            <p:cNvSpPr/>
            <p:nvPr/>
          </p:nvSpPr>
          <p:spPr>
            <a:xfrm>
              <a:off x="1524020" y="5623560"/>
              <a:ext cx="15221" cy="136260"/>
            </a:xfrm>
            <a:custGeom>
              <a:avLst/>
              <a:gdLst/>
              <a:ahLst/>
              <a:cxnLst/>
              <a:rect l="0" t="0" r="0" b="0"/>
              <a:pathLst>
                <a:path w="15221" h="136260">
                  <a:moveTo>
                    <a:pt x="15220" y="0"/>
                  </a:moveTo>
                  <a:lnTo>
                    <a:pt x="15220" y="4045"/>
                  </a:lnTo>
                  <a:lnTo>
                    <a:pt x="5813" y="38356"/>
                  </a:lnTo>
                  <a:lnTo>
                    <a:pt x="1708" y="53415"/>
                  </a:lnTo>
                  <a:lnTo>
                    <a:pt x="1594" y="64380"/>
                  </a:lnTo>
                  <a:lnTo>
                    <a:pt x="4597" y="83986"/>
                  </a:lnTo>
                  <a:lnTo>
                    <a:pt x="324" y="121781"/>
                  </a:lnTo>
                  <a:lnTo>
                    <a:pt x="0" y="136259"/>
                  </a:lnTo>
                  <a:lnTo>
                    <a:pt x="827" y="118026"/>
                  </a:lnTo>
                  <a:lnTo>
                    <a:pt x="6063" y="104585"/>
                  </a:lnTo>
                  <a:lnTo>
                    <a:pt x="15220" y="914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29"/>
            <p:cNvSpPr/>
            <p:nvPr/>
          </p:nvSpPr>
          <p:spPr>
            <a:xfrm>
              <a:off x="1356360" y="5608319"/>
              <a:ext cx="121539" cy="128867"/>
            </a:xfrm>
            <a:custGeom>
              <a:avLst/>
              <a:gdLst/>
              <a:ahLst/>
              <a:cxnLst/>
              <a:rect l="0" t="0" r="0" b="0"/>
              <a:pathLst>
                <a:path w="121539" h="128867">
                  <a:moveTo>
                    <a:pt x="7619" y="7620"/>
                  </a:moveTo>
                  <a:lnTo>
                    <a:pt x="313" y="314"/>
                  </a:lnTo>
                  <a:lnTo>
                    <a:pt x="2" y="36793"/>
                  </a:lnTo>
                  <a:lnTo>
                    <a:pt x="0" y="72710"/>
                  </a:lnTo>
                  <a:lnTo>
                    <a:pt x="846" y="92946"/>
                  </a:lnTo>
                  <a:lnTo>
                    <a:pt x="4045" y="100012"/>
                  </a:lnTo>
                  <a:lnTo>
                    <a:pt x="25439" y="124419"/>
                  </a:lnTo>
                  <a:lnTo>
                    <a:pt x="30497" y="127264"/>
                  </a:lnTo>
                  <a:lnTo>
                    <a:pt x="40363" y="128866"/>
                  </a:lnTo>
                  <a:lnTo>
                    <a:pt x="49265" y="128394"/>
                  </a:lnTo>
                  <a:lnTo>
                    <a:pt x="73792" y="118895"/>
                  </a:lnTo>
                  <a:lnTo>
                    <a:pt x="84894" y="111617"/>
                  </a:lnTo>
                  <a:lnTo>
                    <a:pt x="108444" y="74061"/>
                  </a:lnTo>
                  <a:lnTo>
                    <a:pt x="119988" y="38124"/>
                  </a:lnTo>
                  <a:lnTo>
                    <a:pt x="121538" y="21831"/>
                  </a:lnTo>
                  <a:lnTo>
                    <a:pt x="119492" y="15912"/>
                  </a:lnTo>
                  <a:lnTo>
                    <a:pt x="117761" y="13148"/>
                  </a:lnTo>
                  <a:lnTo>
                    <a:pt x="9906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30"/>
            <p:cNvSpPr/>
            <p:nvPr/>
          </p:nvSpPr>
          <p:spPr>
            <a:xfrm>
              <a:off x="1122090" y="5539871"/>
              <a:ext cx="157934" cy="327530"/>
            </a:xfrm>
            <a:custGeom>
              <a:avLst/>
              <a:gdLst/>
              <a:ahLst/>
              <a:cxnLst/>
              <a:rect l="0" t="0" r="0" b="0"/>
              <a:pathLst>
                <a:path w="157934" h="327530">
                  <a:moveTo>
                    <a:pt x="104730" y="37968"/>
                  </a:moveTo>
                  <a:lnTo>
                    <a:pt x="104730" y="33923"/>
                  </a:lnTo>
                  <a:lnTo>
                    <a:pt x="105576" y="32732"/>
                  </a:lnTo>
                  <a:lnTo>
                    <a:pt x="106987" y="31937"/>
                  </a:lnTo>
                  <a:lnTo>
                    <a:pt x="108775" y="31408"/>
                  </a:lnTo>
                  <a:lnTo>
                    <a:pt x="115335" y="26617"/>
                  </a:lnTo>
                  <a:lnTo>
                    <a:pt x="117910" y="22199"/>
                  </a:lnTo>
                  <a:lnTo>
                    <a:pt x="119563" y="12464"/>
                  </a:lnTo>
                  <a:lnTo>
                    <a:pt x="117531" y="7442"/>
                  </a:lnTo>
                  <a:lnTo>
                    <a:pt x="115804" y="4917"/>
                  </a:lnTo>
                  <a:lnTo>
                    <a:pt x="113806" y="3234"/>
                  </a:lnTo>
                  <a:lnTo>
                    <a:pt x="109328" y="1365"/>
                  </a:lnTo>
                  <a:lnTo>
                    <a:pt x="90482" y="0"/>
                  </a:lnTo>
                  <a:lnTo>
                    <a:pt x="71404" y="5978"/>
                  </a:lnTo>
                  <a:lnTo>
                    <a:pt x="56379" y="13721"/>
                  </a:lnTo>
                  <a:lnTo>
                    <a:pt x="41203" y="27209"/>
                  </a:lnTo>
                  <a:lnTo>
                    <a:pt x="11594" y="63605"/>
                  </a:lnTo>
                  <a:lnTo>
                    <a:pt x="2439" y="83664"/>
                  </a:lnTo>
                  <a:lnTo>
                    <a:pt x="0" y="95249"/>
                  </a:lnTo>
                  <a:lnTo>
                    <a:pt x="1174" y="103784"/>
                  </a:lnTo>
                  <a:lnTo>
                    <a:pt x="6595" y="113350"/>
                  </a:lnTo>
                  <a:lnTo>
                    <a:pt x="16012" y="124166"/>
                  </a:lnTo>
                  <a:lnTo>
                    <a:pt x="25507" y="127079"/>
                  </a:lnTo>
                  <a:lnTo>
                    <a:pt x="48252" y="128948"/>
                  </a:lnTo>
                  <a:lnTo>
                    <a:pt x="67958" y="125227"/>
                  </a:lnTo>
                  <a:lnTo>
                    <a:pt x="105905" y="100878"/>
                  </a:lnTo>
                  <a:lnTo>
                    <a:pt x="142008" y="69094"/>
                  </a:lnTo>
                  <a:lnTo>
                    <a:pt x="147545" y="64502"/>
                  </a:lnTo>
                  <a:lnTo>
                    <a:pt x="156516" y="61312"/>
                  </a:lnTo>
                  <a:lnTo>
                    <a:pt x="157034" y="61997"/>
                  </a:lnTo>
                  <a:lnTo>
                    <a:pt x="157865" y="69181"/>
                  </a:lnTo>
                  <a:lnTo>
                    <a:pt x="157933" y="71477"/>
                  </a:lnTo>
                  <a:lnTo>
                    <a:pt x="155751" y="76286"/>
                  </a:lnTo>
                  <a:lnTo>
                    <a:pt x="133593" y="108512"/>
                  </a:lnTo>
                  <a:lnTo>
                    <a:pt x="111802" y="144907"/>
                  </a:lnTo>
                  <a:lnTo>
                    <a:pt x="87876" y="179225"/>
                  </a:lnTo>
                  <a:lnTo>
                    <a:pt x="60384" y="211686"/>
                  </a:lnTo>
                  <a:lnTo>
                    <a:pt x="45044" y="237540"/>
                  </a:lnTo>
                  <a:lnTo>
                    <a:pt x="38785" y="257120"/>
                  </a:lnTo>
                  <a:lnTo>
                    <a:pt x="38168" y="269143"/>
                  </a:lnTo>
                  <a:lnTo>
                    <a:pt x="42580" y="288498"/>
                  </a:lnTo>
                  <a:lnTo>
                    <a:pt x="50096" y="301194"/>
                  </a:lnTo>
                  <a:lnTo>
                    <a:pt x="58152" y="310462"/>
                  </a:lnTo>
                  <a:lnTo>
                    <a:pt x="76253" y="321155"/>
                  </a:lnTo>
                  <a:lnTo>
                    <a:pt x="93658" y="325640"/>
                  </a:lnTo>
                  <a:lnTo>
                    <a:pt x="130060" y="327418"/>
                  </a:lnTo>
                  <a:lnTo>
                    <a:pt x="135210" y="32752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31"/>
            <p:cNvSpPr/>
            <p:nvPr/>
          </p:nvSpPr>
          <p:spPr>
            <a:xfrm>
              <a:off x="1474596" y="5151119"/>
              <a:ext cx="26545" cy="243842"/>
            </a:xfrm>
            <a:custGeom>
              <a:avLst/>
              <a:gdLst/>
              <a:ahLst/>
              <a:cxnLst/>
              <a:rect l="0" t="0" r="0" b="0"/>
              <a:pathLst>
                <a:path w="26545" h="243842">
                  <a:moveTo>
                    <a:pt x="26544" y="0"/>
                  </a:moveTo>
                  <a:lnTo>
                    <a:pt x="15938" y="0"/>
                  </a:lnTo>
                  <a:lnTo>
                    <a:pt x="14393" y="847"/>
                  </a:lnTo>
                  <a:lnTo>
                    <a:pt x="13363" y="2258"/>
                  </a:lnTo>
                  <a:lnTo>
                    <a:pt x="12219" y="6084"/>
                  </a:lnTo>
                  <a:lnTo>
                    <a:pt x="11339" y="40091"/>
                  </a:lnTo>
                  <a:lnTo>
                    <a:pt x="10464" y="75057"/>
                  </a:lnTo>
                  <a:lnTo>
                    <a:pt x="5222" y="104554"/>
                  </a:lnTo>
                  <a:lnTo>
                    <a:pt x="0" y="134743"/>
                  </a:lnTo>
                  <a:lnTo>
                    <a:pt x="2216" y="165137"/>
                  </a:lnTo>
                  <a:lnTo>
                    <a:pt x="3394" y="201232"/>
                  </a:lnTo>
                  <a:lnTo>
                    <a:pt x="4401" y="213896"/>
                  </a:lnTo>
                  <a:lnTo>
                    <a:pt x="10985" y="241811"/>
                  </a:lnTo>
                  <a:lnTo>
                    <a:pt x="11938" y="242488"/>
                  </a:lnTo>
                  <a:lnTo>
                    <a:pt x="18924" y="2438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32"/>
            <p:cNvSpPr/>
            <p:nvPr/>
          </p:nvSpPr>
          <p:spPr>
            <a:xfrm>
              <a:off x="1394773" y="5280660"/>
              <a:ext cx="213048" cy="38101"/>
            </a:xfrm>
            <a:custGeom>
              <a:avLst/>
              <a:gdLst/>
              <a:ahLst/>
              <a:cxnLst/>
              <a:rect l="0" t="0" r="0" b="0"/>
              <a:pathLst>
                <a:path w="213048" h="38101">
                  <a:moveTo>
                    <a:pt x="7306" y="0"/>
                  </a:moveTo>
                  <a:lnTo>
                    <a:pt x="0" y="0"/>
                  </a:lnTo>
                  <a:lnTo>
                    <a:pt x="3825" y="4045"/>
                  </a:lnTo>
                  <a:lnTo>
                    <a:pt x="18410" y="6560"/>
                  </a:lnTo>
                  <a:lnTo>
                    <a:pt x="52178" y="8257"/>
                  </a:lnTo>
                  <a:lnTo>
                    <a:pt x="81468" y="12794"/>
                  </a:lnTo>
                  <a:lnTo>
                    <a:pt x="111595" y="15362"/>
                  </a:lnTo>
                  <a:lnTo>
                    <a:pt x="141124" y="21108"/>
                  </a:lnTo>
                  <a:lnTo>
                    <a:pt x="178802" y="30635"/>
                  </a:lnTo>
                  <a:lnTo>
                    <a:pt x="213047" y="381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33"/>
            <p:cNvSpPr/>
            <p:nvPr/>
          </p:nvSpPr>
          <p:spPr>
            <a:xfrm>
              <a:off x="899160" y="5495081"/>
              <a:ext cx="170490" cy="219704"/>
            </a:xfrm>
            <a:custGeom>
              <a:avLst/>
              <a:gdLst/>
              <a:ahLst/>
              <a:cxnLst/>
              <a:rect l="0" t="0" r="0" b="0"/>
              <a:pathLst>
                <a:path w="170490" h="219704">
                  <a:moveTo>
                    <a:pt x="167640" y="14179"/>
                  </a:moveTo>
                  <a:lnTo>
                    <a:pt x="163594" y="10134"/>
                  </a:lnTo>
                  <a:lnTo>
                    <a:pt x="159351" y="8147"/>
                  </a:lnTo>
                  <a:lnTo>
                    <a:pt x="122822" y="568"/>
                  </a:lnTo>
                  <a:lnTo>
                    <a:pt x="85318" y="0"/>
                  </a:lnTo>
                  <a:lnTo>
                    <a:pt x="53636" y="7270"/>
                  </a:lnTo>
                  <a:lnTo>
                    <a:pt x="18192" y="15830"/>
                  </a:lnTo>
                  <a:lnTo>
                    <a:pt x="5663" y="24665"/>
                  </a:lnTo>
                  <a:lnTo>
                    <a:pt x="4622" y="27096"/>
                  </a:lnTo>
                  <a:lnTo>
                    <a:pt x="4774" y="29564"/>
                  </a:lnTo>
                  <a:lnTo>
                    <a:pt x="7202" y="34563"/>
                  </a:lnTo>
                  <a:lnTo>
                    <a:pt x="36088" y="65427"/>
                  </a:lnTo>
                  <a:lnTo>
                    <a:pt x="71576" y="90437"/>
                  </a:lnTo>
                  <a:lnTo>
                    <a:pt x="105766" y="110710"/>
                  </a:lnTo>
                  <a:lnTo>
                    <a:pt x="138628" y="142131"/>
                  </a:lnTo>
                  <a:lnTo>
                    <a:pt x="155939" y="158489"/>
                  </a:lnTo>
                  <a:lnTo>
                    <a:pt x="169374" y="179185"/>
                  </a:lnTo>
                  <a:lnTo>
                    <a:pt x="170489" y="184297"/>
                  </a:lnTo>
                  <a:lnTo>
                    <a:pt x="169470" y="194491"/>
                  </a:lnTo>
                  <a:lnTo>
                    <a:pt x="166195" y="202409"/>
                  </a:lnTo>
                  <a:lnTo>
                    <a:pt x="164137" y="205705"/>
                  </a:lnTo>
                  <a:lnTo>
                    <a:pt x="153149" y="214390"/>
                  </a:lnTo>
                  <a:lnTo>
                    <a:pt x="139169" y="218281"/>
                  </a:lnTo>
                  <a:lnTo>
                    <a:pt x="105941" y="219703"/>
                  </a:lnTo>
                  <a:lnTo>
                    <a:pt x="83601" y="217597"/>
                  </a:lnTo>
                  <a:lnTo>
                    <a:pt x="50927" y="206913"/>
                  </a:lnTo>
                  <a:lnTo>
                    <a:pt x="31458" y="198661"/>
                  </a:lnTo>
                  <a:lnTo>
                    <a:pt x="19575" y="185868"/>
                  </a:lnTo>
                  <a:lnTo>
                    <a:pt x="5316" y="161363"/>
                  </a:lnTo>
                  <a:lnTo>
                    <a:pt x="1050" y="141998"/>
                  </a:lnTo>
                  <a:lnTo>
                    <a:pt x="0" y="1284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34"/>
            <p:cNvSpPr/>
            <p:nvPr/>
          </p:nvSpPr>
          <p:spPr>
            <a:xfrm>
              <a:off x="952993" y="5227816"/>
              <a:ext cx="426228" cy="159056"/>
            </a:xfrm>
            <a:custGeom>
              <a:avLst/>
              <a:gdLst/>
              <a:ahLst/>
              <a:cxnLst/>
              <a:rect l="0" t="0" r="0" b="0"/>
              <a:pathLst>
                <a:path w="426228" h="159056">
                  <a:moveTo>
                    <a:pt x="129046" y="22364"/>
                  </a:moveTo>
                  <a:lnTo>
                    <a:pt x="129046" y="18318"/>
                  </a:lnTo>
                  <a:lnTo>
                    <a:pt x="128200" y="17127"/>
                  </a:lnTo>
                  <a:lnTo>
                    <a:pt x="126789" y="16332"/>
                  </a:lnTo>
                  <a:lnTo>
                    <a:pt x="125001" y="15802"/>
                  </a:lnTo>
                  <a:lnTo>
                    <a:pt x="115203" y="9716"/>
                  </a:lnTo>
                  <a:lnTo>
                    <a:pt x="93001" y="7465"/>
                  </a:lnTo>
                  <a:lnTo>
                    <a:pt x="78103" y="11270"/>
                  </a:lnTo>
                  <a:lnTo>
                    <a:pt x="43709" y="25045"/>
                  </a:lnTo>
                  <a:lnTo>
                    <a:pt x="25962" y="36610"/>
                  </a:lnTo>
                  <a:lnTo>
                    <a:pt x="14024" y="50762"/>
                  </a:lnTo>
                  <a:lnTo>
                    <a:pt x="3252" y="75104"/>
                  </a:lnTo>
                  <a:lnTo>
                    <a:pt x="0" y="96781"/>
                  </a:lnTo>
                  <a:lnTo>
                    <a:pt x="1983" y="104262"/>
                  </a:lnTo>
                  <a:lnTo>
                    <a:pt x="10156" y="115964"/>
                  </a:lnTo>
                  <a:lnTo>
                    <a:pt x="17222" y="118997"/>
                  </a:lnTo>
                  <a:lnTo>
                    <a:pt x="39601" y="120944"/>
                  </a:lnTo>
                  <a:lnTo>
                    <a:pt x="57012" y="117236"/>
                  </a:lnTo>
                  <a:lnTo>
                    <a:pt x="78066" y="107552"/>
                  </a:lnTo>
                  <a:lnTo>
                    <a:pt x="99578" y="89420"/>
                  </a:lnTo>
                  <a:lnTo>
                    <a:pt x="116212" y="62647"/>
                  </a:lnTo>
                  <a:lnTo>
                    <a:pt x="119882" y="51703"/>
                  </a:lnTo>
                  <a:lnTo>
                    <a:pt x="121968" y="35183"/>
                  </a:lnTo>
                  <a:lnTo>
                    <a:pt x="128721" y="22913"/>
                  </a:lnTo>
                  <a:lnTo>
                    <a:pt x="129043" y="55835"/>
                  </a:lnTo>
                  <a:lnTo>
                    <a:pt x="129893" y="85254"/>
                  </a:lnTo>
                  <a:lnTo>
                    <a:pt x="135976" y="101770"/>
                  </a:lnTo>
                  <a:lnTo>
                    <a:pt x="153519" y="128995"/>
                  </a:lnTo>
                  <a:lnTo>
                    <a:pt x="165837" y="138437"/>
                  </a:lnTo>
                  <a:lnTo>
                    <a:pt x="180211" y="142551"/>
                  </a:lnTo>
                  <a:lnTo>
                    <a:pt x="195195" y="143770"/>
                  </a:lnTo>
                  <a:lnTo>
                    <a:pt x="210358" y="140086"/>
                  </a:lnTo>
                  <a:lnTo>
                    <a:pt x="234249" y="126358"/>
                  </a:lnTo>
                  <a:lnTo>
                    <a:pt x="248741" y="110750"/>
                  </a:lnTo>
                  <a:lnTo>
                    <a:pt x="254211" y="99464"/>
                  </a:lnTo>
                  <a:lnTo>
                    <a:pt x="264891" y="63056"/>
                  </a:lnTo>
                  <a:lnTo>
                    <a:pt x="269862" y="47779"/>
                  </a:lnTo>
                  <a:lnTo>
                    <a:pt x="281030" y="30562"/>
                  </a:lnTo>
                  <a:lnTo>
                    <a:pt x="285488" y="63517"/>
                  </a:lnTo>
                  <a:lnTo>
                    <a:pt x="285218" y="74803"/>
                  </a:lnTo>
                  <a:lnTo>
                    <a:pt x="281667" y="111211"/>
                  </a:lnTo>
                  <a:lnTo>
                    <a:pt x="279287" y="119142"/>
                  </a:lnTo>
                  <a:lnTo>
                    <a:pt x="277467" y="122443"/>
                  </a:lnTo>
                  <a:lnTo>
                    <a:pt x="277100" y="125490"/>
                  </a:lnTo>
                  <a:lnTo>
                    <a:pt x="281382" y="136520"/>
                  </a:lnTo>
                  <a:lnTo>
                    <a:pt x="281427" y="132576"/>
                  </a:lnTo>
                  <a:lnTo>
                    <a:pt x="283696" y="128355"/>
                  </a:lnTo>
                  <a:lnTo>
                    <a:pt x="285486" y="126045"/>
                  </a:lnTo>
                  <a:lnTo>
                    <a:pt x="288006" y="110657"/>
                  </a:lnTo>
                  <a:lnTo>
                    <a:pt x="291185" y="75289"/>
                  </a:lnTo>
                  <a:lnTo>
                    <a:pt x="299572" y="52720"/>
                  </a:lnTo>
                  <a:lnTo>
                    <a:pt x="317230" y="21657"/>
                  </a:lnTo>
                  <a:lnTo>
                    <a:pt x="339106" y="3274"/>
                  </a:lnTo>
                  <a:lnTo>
                    <a:pt x="347261" y="621"/>
                  </a:lnTo>
                  <a:lnTo>
                    <a:pt x="352466" y="0"/>
                  </a:lnTo>
                  <a:lnTo>
                    <a:pt x="357602" y="1982"/>
                  </a:lnTo>
                  <a:lnTo>
                    <a:pt x="360157" y="3696"/>
                  </a:lnTo>
                  <a:lnTo>
                    <a:pt x="370341" y="18613"/>
                  </a:lnTo>
                  <a:lnTo>
                    <a:pt x="377118" y="32917"/>
                  </a:lnTo>
                  <a:lnTo>
                    <a:pt x="386292" y="68275"/>
                  </a:lnTo>
                  <a:lnTo>
                    <a:pt x="393628" y="92737"/>
                  </a:lnTo>
                  <a:lnTo>
                    <a:pt x="400704" y="127586"/>
                  </a:lnTo>
                  <a:lnTo>
                    <a:pt x="403979" y="148789"/>
                  </a:lnTo>
                  <a:lnTo>
                    <a:pt x="409896" y="157942"/>
                  </a:lnTo>
                  <a:lnTo>
                    <a:pt x="412760" y="158821"/>
                  </a:lnTo>
                  <a:lnTo>
                    <a:pt x="414709" y="159055"/>
                  </a:lnTo>
                  <a:lnTo>
                    <a:pt x="419132" y="157058"/>
                  </a:lnTo>
                  <a:lnTo>
                    <a:pt x="426227" y="15190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35"/>
            <p:cNvSpPr/>
            <p:nvPr/>
          </p:nvSpPr>
          <p:spPr>
            <a:xfrm>
              <a:off x="925249" y="5135880"/>
              <a:ext cx="4391" cy="15240"/>
            </a:xfrm>
            <a:custGeom>
              <a:avLst/>
              <a:gdLst/>
              <a:ahLst/>
              <a:cxnLst/>
              <a:rect l="0" t="0" r="0" b="0"/>
              <a:pathLst>
                <a:path w="4391" h="15240">
                  <a:moveTo>
                    <a:pt x="4390" y="0"/>
                  </a:moveTo>
                  <a:lnTo>
                    <a:pt x="345" y="0"/>
                  </a:lnTo>
                  <a:lnTo>
                    <a:pt x="0" y="846"/>
                  </a:lnTo>
                  <a:lnTo>
                    <a:pt x="3894" y="7760"/>
                  </a:lnTo>
                  <a:lnTo>
                    <a:pt x="4390" y="152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36"/>
            <p:cNvSpPr/>
            <p:nvPr/>
          </p:nvSpPr>
          <p:spPr>
            <a:xfrm>
              <a:off x="891539" y="5227319"/>
              <a:ext cx="7622" cy="143134"/>
            </a:xfrm>
            <a:custGeom>
              <a:avLst/>
              <a:gdLst/>
              <a:ahLst/>
              <a:cxnLst/>
              <a:rect l="0" t="0" r="0" b="0"/>
              <a:pathLst>
                <a:path w="7622" h="143134">
                  <a:moveTo>
                    <a:pt x="0" y="0"/>
                  </a:moveTo>
                  <a:lnTo>
                    <a:pt x="847" y="33406"/>
                  </a:lnTo>
                  <a:lnTo>
                    <a:pt x="6561" y="62517"/>
                  </a:lnTo>
                  <a:lnTo>
                    <a:pt x="7481" y="97007"/>
                  </a:lnTo>
                  <a:lnTo>
                    <a:pt x="7615" y="133537"/>
                  </a:lnTo>
                  <a:lnTo>
                    <a:pt x="7620" y="143133"/>
                  </a:lnTo>
                  <a:lnTo>
                    <a:pt x="7621" y="1371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37"/>
            <p:cNvSpPr/>
            <p:nvPr/>
          </p:nvSpPr>
          <p:spPr>
            <a:xfrm>
              <a:off x="565843" y="5174241"/>
              <a:ext cx="293357" cy="371566"/>
            </a:xfrm>
            <a:custGeom>
              <a:avLst/>
              <a:gdLst/>
              <a:ahLst/>
              <a:cxnLst/>
              <a:rect l="0" t="0" r="0" b="0"/>
              <a:pathLst>
                <a:path w="293357" h="371566">
                  <a:moveTo>
                    <a:pt x="180917" y="83559"/>
                  </a:moveTo>
                  <a:lnTo>
                    <a:pt x="176871" y="83559"/>
                  </a:lnTo>
                  <a:lnTo>
                    <a:pt x="175680" y="82712"/>
                  </a:lnTo>
                  <a:lnTo>
                    <a:pt x="174885" y="81301"/>
                  </a:lnTo>
                  <a:lnTo>
                    <a:pt x="167275" y="57914"/>
                  </a:lnTo>
                  <a:lnTo>
                    <a:pt x="144485" y="19821"/>
                  </a:lnTo>
                  <a:lnTo>
                    <a:pt x="132492" y="6442"/>
                  </a:lnTo>
                  <a:lnTo>
                    <a:pt x="126092" y="2718"/>
                  </a:lnTo>
                  <a:lnTo>
                    <a:pt x="88677" y="0"/>
                  </a:lnTo>
                  <a:lnTo>
                    <a:pt x="73881" y="4370"/>
                  </a:lnTo>
                  <a:lnTo>
                    <a:pt x="36936" y="25749"/>
                  </a:lnTo>
                  <a:lnTo>
                    <a:pt x="20193" y="40560"/>
                  </a:lnTo>
                  <a:lnTo>
                    <a:pt x="9493" y="56519"/>
                  </a:lnTo>
                  <a:lnTo>
                    <a:pt x="550" y="81981"/>
                  </a:lnTo>
                  <a:lnTo>
                    <a:pt x="0" y="92171"/>
                  </a:lnTo>
                  <a:lnTo>
                    <a:pt x="2578" y="99521"/>
                  </a:lnTo>
                  <a:lnTo>
                    <a:pt x="8804" y="105611"/>
                  </a:lnTo>
                  <a:lnTo>
                    <a:pt x="12835" y="108421"/>
                  </a:lnTo>
                  <a:lnTo>
                    <a:pt x="30643" y="112374"/>
                  </a:lnTo>
                  <a:lnTo>
                    <a:pt x="66897" y="113819"/>
                  </a:lnTo>
                  <a:lnTo>
                    <a:pt x="81981" y="112248"/>
                  </a:lnTo>
                  <a:lnTo>
                    <a:pt x="115928" y="96859"/>
                  </a:lnTo>
                  <a:lnTo>
                    <a:pt x="141833" y="80134"/>
                  </a:lnTo>
                  <a:lnTo>
                    <a:pt x="156859" y="60524"/>
                  </a:lnTo>
                  <a:lnTo>
                    <a:pt x="163064" y="47664"/>
                  </a:lnTo>
                  <a:lnTo>
                    <a:pt x="165524" y="25292"/>
                  </a:lnTo>
                  <a:lnTo>
                    <a:pt x="165646" y="18740"/>
                  </a:lnTo>
                  <a:lnTo>
                    <a:pt x="166522" y="34632"/>
                  </a:lnTo>
                  <a:lnTo>
                    <a:pt x="179520" y="69486"/>
                  </a:lnTo>
                  <a:lnTo>
                    <a:pt x="201722" y="106572"/>
                  </a:lnTo>
                  <a:lnTo>
                    <a:pt x="220665" y="137415"/>
                  </a:lnTo>
                  <a:lnTo>
                    <a:pt x="238320" y="169319"/>
                  </a:lnTo>
                  <a:lnTo>
                    <a:pt x="258609" y="205203"/>
                  </a:lnTo>
                  <a:lnTo>
                    <a:pt x="269600" y="234090"/>
                  </a:lnTo>
                  <a:lnTo>
                    <a:pt x="285798" y="271933"/>
                  </a:lnTo>
                  <a:lnTo>
                    <a:pt x="293356" y="300073"/>
                  </a:lnTo>
                  <a:lnTo>
                    <a:pt x="290620" y="320713"/>
                  </a:lnTo>
                  <a:lnTo>
                    <a:pt x="280402" y="338870"/>
                  </a:lnTo>
                  <a:lnTo>
                    <a:pt x="266650" y="350929"/>
                  </a:lnTo>
                  <a:lnTo>
                    <a:pt x="231247" y="365252"/>
                  </a:lnTo>
                  <a:lnTo>
                    <a:pt x="197067" y="371565"/>
                  </a:lnTo>
                  <a:lnTo>
                    <a:pt x="160620" y="367575"/>
                  </a:lnTo>
                  <a:lnTo>
                    <a:pt x="128083" y="363651"/>
                  </a:lnTo>
                  <a:lnTo>
                    <a:pt x="101242" y="354973"/>
                  </a:lnTo>
                  <a:lnTo>
                    <a:pt x="92448" y="347838"/>
                  </a:lnTo>
                  <a:lnTo>
                    <a:pt x="86564" y="339870"/>
                  </a:lnTo>
                  <a:lnTo>
                    <a:pt x="83949" y="333505"/>
                  </a:lnTo>
                  <a:lnTo>
                    <a:pt x="82476" y="317073"/>
                  </a:lnTo>
                  <a:lnTo>
                    <a:pt x="89477" y="28167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MARTInkShape-138"/>
          <p:cNvSpPr/>
          <p:nvPr/>
        </p:nvSpPr>
        <p:spPr>
          <a:xfrm>
            <a:off x="2042159" y="5381741"/>
            <a:ext cx="38093" cy="224605"/>
          </a:xfrm>
          <a:custGeom>
            <a:avLst/>
            <a:gdLst/>
            <a:ahLst/>
            <a:cxnLst/>
            <a:rect l="0" t="0" r="0" b="0"/>
            <a:pathLst>
              <a:path w="38093" h="224605">
                <a:moveTo>
                  <a:pt x="15241" y="135139"/>
                </a:moveTo>
                <a:lnTo>
                  <a:pt x="15241" y="168604"/>
                </a:lnTo>
                <a:lnTo>
                  <a:pt x="16087" y="198028"/>
                </a:lnTo>
                <a:lnTo>
                  <a:pt x="22547" y="224604"/>
                </a:lnTo>
                <a:lnTo>
                  <a:pt x="22651" y="224415"/>
                </a:lnTo>
                <a:lnTo>
                  <a:pt x="22858" y="186473"/>
                </a:lnTo>
                <a:lnTo>
                  <a:pt x="22860" y="150115"/>
                </a:lnTo>
                <a:lnTo>
                  <a:pt x="23707" y="112243"/>
                </a:lnTo>
                <a:lnTo>
                  <a:pt x="29421" y="78219"/>
                </a:lnTo>
                <a:lnTo>
                  <a:pt x="31118" y="58388"/>
                </a:lnTo>
                <a:lnTo>
                  <a:pt x="32599" y="56032"/>
                </a:lnTo>
                <a:lnTo>
                  <a:pt x="34433" y="54461"/>
                </a:lnTo>
                <a:lnTo>
                  <a:pt x="36470" y="50457"/>
                </a:lnTo>
                <a:lnTo>
                  <a:pt x="37778" y="45033"/>
                </a:lnTo>
                <a:lnTo>
                  <a:pt x="37957" y="46550"/>
                </a:lnTo>
                <a:lnTo>
                  <a:pt x="38092" y="61646"/>
                </a:lnTo>
                <a:lnTo>
                  <a:pt x="31539" y="97945"/>
                </a:lnTo>
                <a:lnTo>
                  <a:pt x="24589" y="135258"/>
                </a:lnTo>
                <a:lnTo>
                  <a:pt x="22241" y="173254"/>
                </a:lnTo>
                <a:lnTo>
                  <a:pt x="15563" y="208942"/>
                </a:lnTo>
                <a:lnTo>
                  <a:pt x="14609" y="208894"/>
                </a:lnTo>
                <a:lnTo>
                  <a:pt x="11291" y="206583"/>
                </a:lnTo>
                <a:lnTo>
                  <a:pt x="9252" y="202734"/>
                </a:lnTo>
                <a:lnTo>
                  <a:pt x="7943" y="185274"/>
                </a:lnTo>
                <a:lnTo>
                  <a:pt x="9921" y="147699"/>
                </a:lnTo>
                <a:lnTo>
                  <a:pt x="13664" y="119104"/>
                </a:lnTo>
                <a:lnTo>
                  <a:pt x="14929" y="83147"/>
                </a:lnTo>
                <a:lnTo>
                  <a:pt x="15179" y="47195"/>
                </a:lnTo>
                <a:lnTo>
                  <a:pt x="14376" y="27707"/>
                </a:lnTo>
                <a:lnTo>
                  <a:pt x="7934" y="0"/>
                </a:lnTo>
                <a:lnTo>
                  <a:pt x="7829" y="173"/>
                </a:lnTo>
                <a:lnTo>
                  <a:pt x="3583" y="30594"/>
                </a:lnTo>
                <a:lnTo>
                  <a:pt x="1062" y="60042"/>
                </a:lnTo>
                <a:lnTo>
                  <a:pt x="315" y="91533"/>
                </a:lnTo>
                <a:lnTo>
                  <a:pt x="0" y="135139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Shape-139"/>
          <p:cNvSpPr/>
          <p:nvPr/>
        </p:nvSpPr>
        <p:spPr>
          <a:xfrm>
            <a:off x="4107320" y="5275174"/>
            <a:ext cx="53060" cy="552093"/>
          </a:xfrm>
          <a:custGeom>
            <a:avLst/>
            <a:gdLst/>
            <a:ahLst/>
            <a:cxnLst/>
            <a:rect l="0" t="0" r="0" b="0"/>
            <a:pathLst>
              <a:path w="53060" h="552093">
                <a:moveTo>
                  <a:pt x="45580" y="249326"/>
                </a:moveTo>
                <a:lnTo>
                  <a:pt x="44733" y="269253"/>
                </a:lnTo>
                <a:lnTo>
                  <a:pt x="39019" y="303283"/>
                </a:lnTo>
                <a:lnTo>
                  <a:pt x="32932" y="339351"/>
                </a:lnTo>
                <a:lnTo>
                  <a:pt x="28594" y="374573"/>
                </a:lnTo>
                <a:lnTo>
                  <a:pt x="22646" y="408090"/>
                </a:lnTo>
                <a:lnTo>
                  <a:pt x="16261" y="422246"/>
                </a:lnTo>
                <a:lnTo>
                  <a:pt x="15027" y="423026"/>
                </a:lnTo>
                <a:lnTo>
                  <a:pt x="11399" y="423892"/>
                </a:lnTo>
                <a:lnTo>
                  <a:pt x="10092" y="423277"/>
                </a:lnTo>
                <a:lnTo>
                  <a:pt x="9221" y="422020"/>
                </a:lnTo>
                <a:lnTo>
                  <a:pt x="8253" y="417518"/>
                </a:lnTo>
                <a:lnTo>
                  <a:pt x="6701" y="385085"/>
                </a:lnTo>
                <a:lnTo>
                  <a:pt x="1462" y="353471"/>
                </a:lnTo>
                <a:lnTo>
                  <a:pt x="334" y="322517"/>
                </a:lnTo>
                <a:lnTo>
                  <a:pt x="0" y="288792"/>
                </a:lnTo>
                <a:lnTo>
                  <a:pt x="2159" y="255093"/>
                </a:lnTo>
                <a:lnTo>
                  <a:pt x="5903" y="218296"/>
                </a:lnTo>
                <a:lnTo>
                  <a:pt x="9270" y="182840"/>
                </a:lnTo>
                <a:lnTo>
                  <a:pt x="13372" y="153144"/>
                </a:lnTo>
                <a:lnTo>
                  <a:pt x="16845" y="130516"/>
                </a:lnTo>
                <a:lnTo>
                  <a:pt x="29924" y="97871"/>
                </a:lnTo>
                <a:lnTo>
                  <a:pt x="30328" y="132774"/>
                </a:lnTo>
                <a:lnTo>
                  <a:pt x="29491" y="165029"/>
                </a:lnTo>
                <a:lnTo>
                  <a:pt x="25102" y="194904"/>
                </a:lnTo>
                <a:lnTo>
                  <a:pt x="23425" y="231037"/>
                </a:lnTo>
                <a:lnTo>
                  <a:pt x="23033" y="258977"/>
                </a:lnTo>
                <a:lnTo>
                  <a:pt x="22859" y="288329"/>
                </a:lnTo>
                <a:lnTo>
                  <a:pt x="22782" y="318307"/>
                </a:lnTo>
                <a:lnTo>
                  <a:pt x="22747" y="348564"/>
                </a:lnTo>
                <a:lnTo>
                  <a:pt x="20474" y="376687"/>
                </a:lnTo>
                <a:lnTo>
                  <a:pt x="17488" y="403297"/>
                </a:lnTo>
                <a:lnTo>
                  <a:pt x="15807" y="441232"/>
                </a:lnTo>
                <a:lnTo>
                  <a:pt x="16156" y="474297"/>
                </a:lnTo>
                <a:lnTo>
                  <a:pt x="21172" y="511295"/>
                </a:lnTo>
                <a:lnTo>
                  <a:pt x="23363" y="539956"/>
                </a:lnTo>
                <a:lnTo>
                  <a:pt x="29253" y="552092"/>
                </a:lnTo>
                <a:lnTo>
                  <a:pt x="28769" y="551923"/>
                </a:lnTo>
                <a:lnTo>
                  <a:pt x="25973" y="549478"/>
                </a:lnTo>
                <a:lnTo>
                  <a:pt x="24165" y="543311"/>
                </a:lnTo>
                <a:lnTo>
                  <a:pt x="18759" y="506713"/>
                </a:lnTo>
                <a:lnTo>
                  <a:pt x="15822" y="470661"/>
                </a:lnTo>
                <a:lnTo>
                  <a:pt x="14467" y="435885"/>
                </a:lnTo>
                <a:lnTo>
                  <a:pt x="9926" y="397924"/>
                </a:lnTo>
                <a:lnTo>
                  <a:pt x="8567" y="369556"/>
                </a:lnTo>
                <a:lnTo>
                  <a:pt x="7963" y="340015"/>
                </a:lnTo>
                <a:lnTo>
                  <a:pt x="8541" y="309105"/>
                </a:lnTo>
                <a:lnTo>
                  <a:pt x="11620" y="275612"/>
                </a:lnTo>
                <a:lnTo>
                  <a:pt x="13553" y="243229"/>
                </a:lnTo>
                <a:lnTo>
                  <a:pt x="14412" y="211902"/>
                </a:lnTo>
                <a:lnTo>
                  <a:pt x="14794" y="181047"/>
                </a:lnTo>
                <a:lnTo>
                  <a:pt x="17222" y="152657"/>
                </a:lnTo>
                <a:lnTo>
                  <a:pt x="20276" y="125928"/>
                </a:lnTo>
                <a:lnTo>
                  <a:pt x="22842" y="87927"/>
                </a:lnTo>
                <a:lnTo>
                  <a:pt x="27742" y="55689"/>
                </a:lnTo>
                <a:lnTo>
                  <a:pt x="34043" y="17741"/>
                </a:lnTo>
                <a:lnTo>
                  <a:pt x="44176" y="0"/>
                </a:lnTo>
                <a:lnTo>
                  <a:pt x="44644" y="135"/>
                </a:lnTo>
                <a:lnTo>
                  <a:pt x="45164" y="2544"/>
                </a:lnTo>
                <a:lnTo>
                  <a:pt x="51595" y="37386"/>
                </a:lnTo>
                <a:lnTo>
                  <a:pt x="52883" y="74816"/>
                </a:lnTo>
                <a:lnTo>
                  <a:pt x="53059" y="100645"/>
                </a:lnTo>
                <a:lnTo>
                  <a:pt x="52290" y="129906"/>
                </a:lnTo>
                <a:lnTo>
                  <a:pt x="49127" y="162666"/>
                </a:lnTo>
                <a:lnTo>
                  <a:pt x="47944" y="181392"/>
                </a:lnTo>
                <a:lnTo>
                  <a:pt x="47156" y="201497"/>
                </a:lnTo>
                <a:lnTo>
                  <a:pt x="46630" y="222519"/>
                </a:lnTo>
                <a:lnTo>
                  <a:pt x="46280" y="244155"/>
                </a:lnTo>
                <a:lnTo>
                  <a:pt x="46047" y="266198"/>
                </a:lnTo>
                <a:lnTo>
                  <a:pt x="45891" y="288515"/>
                </a:lnTo>
                <a:lnTo>
                  <a:pt x="45787" y="312705"/>
                </a:lnTo>
                <a:lnTo>
                  <a:pt x="45718" y="338145"/>
                </a:lnTo>
                <a:lnTo>
                  <a:pt x="45672" y="364418"/>
                </a:lnTo>
                <a:lnTo>
                  <a:pt x="45641" y="392941"/>
                </a:lnTo>
                <a:lnTo>
                  <a:pt x="45621" y="422963"/>
                </a:lnTo>
                <a:lnTo>
                  <a:pt x="45607" y="453984"/>
                </a:lnTo>
                <a:lnTo>
                  <a:pt x="45592" y="488452"/>
                </a:lnTo>
                <a:lnTo>
                  <a:pt x="45580" y="516026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Differences Among 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 though all living things have ___________, undergo _______________, maintain____________, and _____________, there are still many differences between living things. </a:t>
            </a:r>
          </a:p>
          <a:p>
            <a:r>
              <a:rPr lang="en-US" dirty="0" smtClean="0"/>
              <a:t>We can __________ or group organisms together based on similarities between these organisms. </a:t>
            </a:r>
          </a:p>
          <a:p>
            <a:pPr lvl="1"/>
            <a:r>
              <a:rPr lang="en-US" dirty="0" smtClean="0"/>
              <a:t>We group organisms into ______________</a:t>
            </a:r>
          </a:p>
        </p:txBody>
      </p:sp>
      <p:grpSp>
        <p:nvGrpSpPr>
          <p:cNvPr id="9" name="SMARTInkShape-Group125"/>
          <p:cNvGrpSpPr/>
          <p:nvPr/>
        </p:nvGrpSpPr>
        <p:grpSpPr>
          <a:xfrm>
            <a:off x="1137559" y="2316507"/>
            <a:ext cx="1063273" cy="434313"/>
            <a:chOff x="1137559" y="2316507"/>
            <a:chExt cx="1063273" cy="434313"/>
          </a:xfrm>
        </p:grpSpPr>
        <p:sp>
          <p:nvSpPr>
            <p:cNvPr id="4" name="SMARTInkShape-968"/>
            <p:cNvSpPr/>
            <p:nvPr/>
          </p:nvSpPr>
          <p:spPr>
            <a:xfrm>
              <a:off x="1990653" y="2522219"/>
              <a:ext cx="210179" cy="204575"/>
            </a:xfrm>
            <a:custGeom>
              <a:avLst/>
              <a:gdLst/>
              <a:ahLst/>
              <a:cxnLst/>
              <a:rect l="0" t="0" r="0" b="0"/>
              <a:pathLst>
                <a:path w="210179" h="204575">
                  <a:moveTo>
                    <a:pt x="150567" y="0"/>
                  </a:moveTo>
                  <a:lnTo>
                    <a:pt x="114521" y="0"/>
                  </a:lnTo>
                  <a:lnTo>
                    <a:pt x="81254" y="8289"/>
                  </a:lnTo>
                  <a:lnTo>
                    <a:pt x="48180" y="16019"/>
                  </a:lnTo>
                  <a:lnTo>
                    <a:pt x="10822" y="29835"/>
                  </a:lnTo>
                  <a:lnTo>
                    <a:pt x="4356" y="33862"/>
                  </a:lnTo>
                  <a:lnTo>
                    <a:pt x="917" y="38475"/>
                  </a:lnTo>
                  <a:lnTo>
                    <a:pt x="0" y="40890"/>
                  </a:lnTo>
                  <a:lnTo>
                    <a:pt x="1929" y="42500"/>
                  </a:lnTo>
                  <a:lnTo>
                    <a:pt x="38521" y="53821"/>
                  </a:lnTo>
                  <a:lnTo>
                    <a:pt x="75510" y="66104"/>
                  </a:lnTo>
                  <a:lnTo>
                    <a:pt x="113194" y="78471"/>
                  </a:lnTo>
                  <a:lnTo>
                    <a:pt x="149205" y="92924"/>
                  </a:lnTo>
                  <a:lnTo>
                    <a:pt x="180778" y="110015"/>
                  </a:lnTo>
                  <a:lnTo>
                    <a:pt x="201287" y="124696"/>
                  </a:lnTo>
                  <a:lnTo>
                    <a:pt x="206976" y="134725"/>
                  </a:lnTo>
                  <a:lnTo>
                    <a:pt x="210178" y="153937"/>
                  </a:lnTo>
                  <a:lnTo>
                    <a:pt x="208669" y="163808"/>
                  </a:lnTo>
                  <a:lnTo>
                    <a:pt x="204330" y="171864"/>
                  </a:lnTo>
                  <a:lnTo>
                    <a:pt x="187019" y="191757"/>
                  </a:lnTo>
                  <a:lnTo>
                    <a:pt x="174726" y="200280"/>
                  </a:lnTo>
                  <a:lnTo>
                    <a:pt x="156314" y="204123"/>
                  </a:lnTo>
                  <a:lnTo>
                    <a:pt x="127337" y="204574"/>
                  </a:lnTo>
                  <a:lnTo>
                    <a:pt x="94896" y="199646"/>
                  </a:lnTo>
                  <a:lnTo>
                    <a:pt x="70571" y="196315"/>
                  </a:lnTo>
                  <a:lnTo>
                    <a:pt x="36267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969"/>
            <p:cNvSpPr/>
            <p:nvPr/>
          </p:nvSpPr>
          <p:spPr>
            <a:xfrm>
              <a:off x="1852197" y="2354579"/>
              <a:ext cx="52804" cy="373381"/>
            </a:xfrm>
            <a:custGeom>
              <a:avLst/>
              <a:gdLst/>
              <a:ahLst/>
              <a:cxnLst/>
              <a:rect l="0" t="0" r="0" b="0"/>
              <a:pathLst>
                <a:path w="52804" h="373381">
                  <a:moveTo>
                    <a:pt x="52803" y="0"/>
                  </a:moveTo>
                  <a:lnTo>
                    <a:pt x="46242" y="0"/>
                  </a:lnTo>
                  <a:lnTo>
                    <a:pt x="45889" y="847"/>
                  </a:lnTo>
                  <a:lnTo>
                    <a:pt x="42966" y="17696"/>
                  </a:lnTo>
                  <a:lnTo>
                    <a:pt x="39964" y="28185"/>
                  </a:lnTo>
                  <a:lnTo>
                    <a:pt x="35779" y="62514"/>
                  </a:lnTo>
                  <a:lnTo>
                    <a:pt x="31672" y="94159"/>
                  </a:lnTo>
                  <a:lnTo>
                    <a:pt x="29018" y="118895"/>
                  </a:lnTo>
                  <a:lnTo>
                    <a:pt x="22194" y="146823"/>
                  </a:lnTo>
                  <a:lnTo>
                    <a:pt x="15774" y="173910"/>
                  </a:lnTo>
                  <a:lnTo>
                    <a:pt x="10945" y="200907"/>
                  </a:lnTo>
                  <a:lnTo>
                    <a:pt x="8799" y="229839"/>
                  </a:lnTo>
                  <a:lnTo>
                    <a:pt x="5588" y="257373"/>
                  </a:lnTo>
                  <a:lnTo>
                    <a:pt x="1277" y="294417"/>
                  </a:lnTo>
                  <a:lnTo>
                    <a:pt x="0" y="324584"/>
                  </a:lnTo>
                  <a:lnTo>
                    <a:pt x="380" y="358425"/>
                  </a:lnTo>
                  <a:lnTo>
                    <a:pt x="7082" y="3733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970"/>
            <p:cNvSpPr/>
            <p:nvPr/>
          </p:nvSpPr>
          <p:spPr>
            <a:xfrm>
              <a:off x="1760222" y="2377440"/>
              <a:ext cx="45719" cy="373380"/>
            </a:xfrm>
            <a:custGeom>
              <a:avLst/>
              <a:gdLst/>
              <a:ahLst/>
              <a:cxnLst/>
              <a:rect l="0" t="0" r="0" b="0"/>
              <a:pathLst>
                <a:path w="45719" h="373380">
                  <a:moveTo>
                    <a:pt x="45718" y="0"/>
                  </a:moveTo>
                  <a:lnTo>
                    <a:pt x="41672" y="0"/>
                  </a:lnTo>
                  <a:lnTo>
                    <a:pt x="40481" y="846"/>
                  </a:lnTo>
                  <a:lnTo>
                    <a:pt x="39686" y="2257"/>
                  </a:lnTo>
                  <a:lnTo>
                    <a:pt x="30355" y="34399"/>
                  </a:lnTo>
                  <a:lnTo>
                    <a:pt x="22332" y="63991"/>
                  </a:lnTo>
                  <a:lnTo>
                    <a:pt x="15082" y="94596"/>
                  </a:lnTo>
                  <a:lnTo>
                    <a:pt x="10935" y="119089"/>
                  </a:lnTo>
                  <a:lnTo>
                    <a:pt x="9092" y="146908"/>
                  </a:lnTo>
                  <a:lnTo>
                    <a:pt x="6015" y="176206"/>
                  </a:lnTo>
                  <a:lnTo>
                    <a:pt x="2672" y="205313"/>
                  </a:lnTo>
                  <a:lnTo>
                    <a:pt x="1186" y="232361"/>
                  </a:lnTo>
                  <a:lnTo>
                    <a:pt x="526" y="258493"/>
                  </a:lnTo>
                  <a:lnTo>
                    <a:pt x="154" y="294748"/>
                  </a:lnTo>
                  <a:lnTo>
                    <a:pt x="44" y="324681"/>
                  </a:lnTo>
                  <a:lnTo>
                    <a:pt x="2" y="358798"/>
                  </a:lnTo>
                  <a:lnTo>
                    <a:pt x="0" y="363658"/>
                  </a:lnTo>
                  <a:lnTo>
                    <a:pt x="846" y="366899"/>
                  </a:lnTo>
                  <a:lnTo>
                    <a:pt x="2257" y="369059"/>
                  </a:lnTo>
                  <a:lnTo>
                    <a:pt x="6559" y="372526"/>
                  </a:lnTo>
                  <a:lnTo>
                    <a:pt x="15237" y="3733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971"/>
            <p:cNvSpPr/>
            <p:nvPr/>
          </p:nvSpPr>
          <p:spPr>
            <a:xfrm>
              <a:off x="1394459" y="2500988"/>
              <a:ext cx="251462" cy="249209"/>
            </a:xfrm>
            <a:custGeom>
              <a:avLst/>
              <a:gdLst/>
              <a:ahLst/>
              <a:cxnLst/>
              <a:rect l="0" t="0" r="0" b="0"/>
              <a:pathLst>
                <a:path w="251462" h="249209">
                  <a:moveTo>
                    <a:pt x="0" y="120292"/>
                  </a:moveTo>
                  <a:lnTo>
                    <a:pt x="32785" y="120292"/>
                  </a:lnTo>
                  <a:lnTo>
                    <a:pt x="69842" y="109685"/>
                  </a:lnTo>
                  <a:lnTo>
                    <a:pt x="106847" y="97373"/>
                  </a:lnTo>
                  <a:lnTo>
                    <a:pt x="143956" y="83877"/>
                  </a:lnTo>
                  <a:lnTo>
                    <a:pt x="181895" y="57340"/>
                  </a:lnTo>
                  <a:lnTo>
                    <a:pt x="193783" y="46700"/>
                  </a:lnTo>
                  <a:lnTo>
                    <a:pt x="208044" y="23446"/>
                  </a:lnTo>
                  <a:lnTo>
                    <a:pt x="211785" y="12480"/>
                  </a:lnTo>
                  <a:lnTo>
                    <a:pt x="211464" y="9471"/>
                  </a:lnTo>
                  <a:lnTo>
                    <a:pt x="208849" y="3869"/>
                  </a:lnTo>
                  <a:lnTo>
                    <a:pt x="206966" y="2036"/>
                  </a:lnTo>
                  <a:lnTo>
                    <a:pt x="202616" y="0"/>
                  </a:lnTo>
                  <a:lnTo>
                    <a:pt x="195603" y="1353"/>
                  </a:lnTo>
                  <a:lnTo>
                    <a:pt x="158368" y="20371"/>
                  </a:lnTo>
                  <a:lnTo>
                    <a:pt x="127734" y="54860"/>
                  </a:lnTo>
                  <a:lnTo>
                    <a:pt x="108403" y="83124"/>
                  </a:lnTo>
                  <a:lnTo>
                    <a:pt x="91951" y="112948"/>
                  </a:lnTo>
                  <a:lnTo>
                    <a:pt x="83201" y="133961"/>
                  </a:lnTo>
                  <a:lnTo>
                    <a:pt x="77428" y="167898"/>
                  </a:lnTo>
                  <a:lnTo>
                    <a:pt x="72425" y="194793"/>
                  </a:lnTo>
                  <a:lnTo>
                    <a:pt x="73958" y="210977"/>
                  </a:lnTo>
                  <a:lnTo>
                    <a:pt x="79719" y="224378"/>
                  </a:lnTo>
                  <a:lnTo>
                    <a:pt x="87924" y="235132"/>
                  </a:lnTo>
                  <a:lnTo>
                    <a:pt x="97216" y="242734"/>
                  </a:lnTo>
                  <a:lnTo>
                    <a:pt x="109247" y="246677"/>
                  </a:lnTo>
                  <a:lnTo>
                    <a:pt x="137668" y="249208"/>
                  </a:lnTo>
                  <a:lnTo>
                    <a:pt x="173824" y="243625"/>
                  </a:lnTo>
                  <a:lnTo>
                    <a:pt x="211321" y="234369"/>
                  </a:lnTo>
                  <a:lnTo>
                    <a:pt x="251461" y="21935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972"/>
            <p:cNvSpPr/>
            <p:nvPr/>
          </p:nvSpPr>
          <p:spPr>
            <a:xfrm>
              <a:off x="1137559" y="2316507"/>
              <a:ext cx="302621" cy="418823"/>
            </a:xfrm>
            <a:custGeom>
              <a:avLst/>
              <a:gdLst/>
              <a:ahLst/>
              <a:cxnLst/>
              <a:rect l="0" t="0" r="0" b="0"/>
              <a:pathLst>
                <a:path w="302621" h="418823">
                  <a:moveTo>
                    <a:pt x="302620" y="7593"/>
                  </a:moveTo>
                  <a:lnTo>
                    <a:pt x="302620" y="3547"/>
                  </a:lnTo>
                  <a:lnTo>
                    <a:pt x="301774" y="2356"/>
                  </a:lnTo>
                  <a:lnTo>
                    <a:pt x="300363" y="1561"/>
                  </a:lnTo>
                  <a:lnTo>
                    <a:pt x="292074" y="443"/>
                  </a:lnTo>
                  <a:lnTo>
                    <a:pt x="255224" y="0"/>
                  </a:lnTo>
                  <a:lnTo>
                    <a:pt x="233544" y="4026"/>
                  </a:lnTo>
                  <a:lnTo>
                    <a:pt x="202616" y="19055"/>
                  </a:lnTo>
                  <a:lnTo>
                    <a:pt x="167030" y="40587"/>
                  </a:lnTo>
                  <a:lnTo>
                    <a:pt x="131245" y="69049"/>
                  </a:lnTo>
                  <a:lnTo>
                    <a:pt x="96801" y="106061"/>
                  </a:lnTo>
                  <a:lnTo>
                    <a:pt x="69011" y="141849"/>
                  </a:lnTo>
                  <a:lnTo>
                    <a:pt x="52321" y="169709"/>
                  </a:lnTo>
                  <a:lnTo>
                    <a:pt x="38694" y="196766"/>
                  </a:lnTo>
                  <a:lnTo>
                    <a:pt x="26993" y="222903"/>
                  </a:lnTo>
                  <a:lnTo>
                    <a:pt x="16148" y="248631"/>
                  </a:lnTo>
                  <a:lnTo>
                    <a:pt x="7942" y="274176"/>
                  </a:lnTo>
                  <a:lnTo>
                    <a:pt x="2319" y="299641"/>
                  </a:lnTo>
                  <a:lnTo>
                    <a:pt x="0" y="336084"/>
                  </a:lnTo>
                  <a:lnTo>
                    <a:pt x="5146" y="363721"/>
                  </a:lnTo>
                  <a:lnTo>
                    <a:pt x="12647" y="380078"/>
                  </a:lnTo>
                  <a:lnTo>
                    <a:pt x="26141" y="391300"/>
                  </a:lnTo>
                  <a:lnTo>
                    <a:pt x="58354" y="409447"/>
                  </a:lnTo>
                  <a:lnTo>
                    <a:pt x="85559" y="416221"/>
                  </a:lnTo>
                  <a:lnTo>
                    <a:pt x="115069" y="418228"/>
                  </a:lnTo>
                  <a:lnTo>
                    <a:pt x="149307" y="418822"/>
                  </a:lnTo>
                  <a:lnTo>
                    <a:pt x="182217" y="414953"/>
                  </a:lnTo>
                  <a:lnTo>
                    <a:pt x="213417" y="408444"/>
                  </a:lnTo>
                  <a:lnTo>
                    <a:pt x="249281" y="39621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126"/>
          <p:cNvGrpSpPr/>
          <p:nvPr/>
        </p:nvGrpSpPr>
        <p:grpSpPr>
          <a:xfrm>
            <a:off x="2529840" y="2470825"/>
            <a:ext cx="4509392" cy="798156"/>
            <a:chOff x="2529840" y="2470825"/>
            <a:chExt cx="4509392" cy="798156"/>
          </a:xfrm>
        </p:grpSpPr>
        <p:sp>
          <p:nvSpPr>
            <p:cNvPr id="10" name="SMARTInkShape-973"/>
            <p:cNvSpPr/>
            <p:nvPr/>
          </p:nvSpPr>
          <p:spPr>
            <a:xfrm>
              <a:off x="6812400" y="2546717"/>
              <a:ext cx="226832" cy="242203"/>
            </a:xfrm>
            <a:custGeom>
              <a:avLst/>
              <a:gdLst/>
              <a:ahLst/>
              <a:cxnLst/>
              <a:rect l="0" t="0" r="0" b="0"/>
              <a:pathLst>
                <a:path w="226832" h="242203">
                  <a:moveTo>
                    <a:pt x="15119" y="66942"/>
                  </a:moveTo>
                  <a:lnTo>
                    <a:pt x="4514" y="66942"/>
                  </a:lnTo>
                  <a:lnTo>
                    <a:pt x="2969" y="67789"/>
                  </a:lnTo>
                  <a:lnTo>
                    <a:pt x="1939" y="69200"/>
                  </a:lnTo>
                  <a:lnTo>
                    <a:pt x="794" y="73026"/>
                  </a:lnTo>
                  <a:lnTo>
                    <a:pt x="0" y="84855"/>
                  </a:lnTo>
                  <a:lnTo>
                    <a:pt x="1653" y="87350"/>
                  </a:lnTo>
                  <a:lnTo>
                    <a:pt x="21491" y="102510"/>
                  </a:lnTo>
                  <a:lnTo>
                    <a:pt x="54058" y="115203"/>
                  </a:lnTo>
                  <a:lnTo>
                    <a:pt x="91431" y="121871"/>
                  </a:lnTo>
                  <a:lnTo>
                    <a:pt x="106608" y="124375"/>
                  </a:lnTo>
                  <a:lnTo>
                    <a:pt x="144666" y="120989"/>
                  </a:lnTo>
                  <a:lnTo>
                    <a:pt x="167522" y="116447"/>
                  </a:lnTo>
                  <a:lnTo>
                    <a:pt x="202633" y="95828"/>
                  </a:lnTo>
                  <a:lnTo>
                    <a:pt x="210783" y="87965"/>
                  </a:lnTo>
                  <a:lnTo>
                    <a:pt x="222914" y="69120"/>
                  </a:lnTo>
                  <a:lnTo>
                    <a:pt x="226831" y="54135"/>
                  </a:lnTo>
                  <a:lnTo>
                    <a:pt x="225489" y="44035"/>
                  </a:lnTo>
                  <a:lnTo>
                    <a:pt x="217729" y="23753"/>
                  </a:lnTo>
                  <a:lnTo>
                    <a:pt x="210719" y="15856"/>
                  </a:lnTo>
                  <a:lnTo>
                    <a:pt x="192422" y="3888"/>
                  </a:lnTo>
                  <a:lnTo>
                    <a:pt x="177532" y="0"/>
                  </a:lnTo>
                  <a:lnTo>
                    <a:pt x="158351" y="2893"/>
                  </a:lnTo>
                  <a:lnTo>
                    <a:pt x="140625" y="9112"/>
                  </a:lnTo>
                  <a:lnTo>
                    <a:pt x="112059" y="31847"/>
                  </a:lnTo>
                  <a:lnTo>
                    <a:pt x="81884" y="67338"/>
                  </a:lnTo>
                  <a:lnTo>
                    <a:pt x="63241" y="99759"/>
                  </a:lnTo>
                  <a:lnTo>
                    <a:pt x="55199" y="134479"/>
                  </a:lnTo>
                  <a:lnTo>
                    <a:pt x="53480" y="167454"/>
                  </a:lnTo>
                  <a:lnTo>
                    <a:pt x="53393" y="174590"/>
                  </a:lnTo>
                  <a:lnTo>
                    <a:pt x="57813" y="187035"/>
                  </a:lnTo>
                  <a:lnTo>
                    <a:pt x="74447" y="208822"/>
                  </a:lnTo>
                  <a:lnTo>
                    <a:pt x="93093" y="220270"/>
                  </a:lnTo>
                  <a:lnTo>
                    <a:pt x="127396" y="232112"/>
                  </a:lnTo>
                  <a:lnTo>
                    <a:pt x="137833" y="234331"/>
                  </a:lnTo>
                  <a:lnTo>
                    <a:pt x="152280" y="24220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974"/>
            <p:cNvSpPr/>
            <p:nvPr/>
          </p:nvSpPr>
          <p:spPr>
            <a:xfrm>
              <a:off x="6600566" y="2569092"/>
              <a:ext cx="143135" cy="180999"/>
            </a:xfrm>
            <a:custGeom>
              <a:avLst/>
              <a:gdLst/>
              <a:ahLst/>
              <a:cxnLst/>
              <a:rect l="0" t="0" r="0" b="0"/>
              <a:pathLst>
                <a:path w="143135" h="180999">
                  <a:moveTo>
                    <a:pt x="143134" y="14088"/>
                  </a:moveTo>
                  <a:lnTo>
                    <a:pt x="143134" y="10042"/>
                  </a:lnTo>
                  <a:lnTo>
                    <a:pt x="142287" y="8851"/>
                  </a:lnTo>
                  <a:lnTo>
                    <a:pt x="140875" y="8056"/>
                  </a:lnTo>
                  <a:lnTo>
                    <a:pt x="139089" y="7527"/>
                  </a:lnTo>
                  <a:lnTo>
                    <a:pt x="137897" y="6327"/>
                  </a:lnTo>
                  <a:lnTo>
                    <a:pt x="136573" y="2736"/>
                  </a:lnTo>
                  <a:lnTo>
                    <a:pt x="134526" y="1440"/>
                  </a:lnTo>
                  <a:lnTo>
                    <a:pt x="127737" y="0"/>
                  </a:lnTo>
                  <a:lnTo>
                    <a:pt x="95672" y="9554"/>
                  </a:lnTo>
                  <a:lnTo>
                    <a:pt x="58101" y="24295"/>
                  </a:lnTo>
                  <a:lnTo>
                    <a:pt x="45792" y="33864"/>
                  </a:lnTo>
                  <a:lnTo>
                    <a:pt x="19746" y="63635"/>
                  </a:lnTo>
                  <a:lnTo>
                    <a:pt x="6688" y="96908"/>
                  </a:lnTo>
                  <a:lnTo>
                    <a:pt x="0" y="124145"/>
                  </a:lnTo>
                  <a:lnTo>
                    <a:pt x="1343" y="135251"/>
                  </a:lnTo>
                  <a:lnTo>
                    <a:pt x="9104" y="156178"/>
                  </a:lnTo>
                  <a:lnTo>
                    <a:pt x="18372" y="164163"/>
                  </a:lnTo>
                  <a:lnTo>
                    <a:pt x="47086" y="178035"/>
                  </a:lnTo>
                  <a:lnTo>
                    <a:pt x="77406" y="180998"/>
                  </a:lnTo>
                  <a:lnTo>
                    <a:pt x="101363" y="179254"/>
                  </a:lnTo>
                  <a:lnTo>
                    <a:pt x="135514" y="17410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975"/>
            <p:cNvSpPr/>
            <p:nvPr/>
          </p:nvSpPr>
          <p:spPr>
            <a:xfrm>
              <a:off x="6386071" y="2583180"/>
              <a:ext cx="159273" cy="159563"/>
            </a:xfrm>
            <a:custGeom>
              <a:avLst/>
              <a:gdLst/>
              <a:ahLst/>
              <a:cxnLst/>
              <a:rect l="0" t="0" r="0" b="0"/>
              <a:pathLst>
                <a:path w="159273" h="159563">
                  <a:moveTo>
                    <a:pt x="14729" y="53339"/>
                  </a:moveTo>
                  <a:lnTo>
                    <a:pt x="14729" y="46779"/>
                  </a:lnTo>
                  <a:lnTo>
                    <a:pt x="8167" y="52373"/>
                  </a:lnTo>
                  <a:lnTo>
                    <a:pt x="2081" y="64469"/>
                  </a:lnTo>
                  <a:lnTo>
                    <a:pt x="0" y="78147"/>
                  </a:lnTo>
                  <a:lnTo>
                    <a:pt x="403" y="101856"/>
                  </a:lnTo>
                  <a:lnTo>
                    <a:pt x="10103" y="127033"/>
                  </a:lnTo>
                  <a:lnTo>
                    <a:pt x="17403" y="138204"/>
                  </a:lnTo>
                  <a:lnTo>
                    <a:pt x="39081" y="154808"/>
                  </a:lnTo>
                  <a:lnTo>
                    <a:pt x="47001" y="157703"/>
                  </a:lnTo>
                  <a:lnTo>
                    <a:pt x="65882" y="159562"/>
                  </a:lnTo>
                  <a:lnTo>
                    <a:pt x="80873" y="155839"/>
                  </a:lnTo>
                  <a:lnTo>
                    <a:pt x="101109" y="146149"/>
                  </a:lnTo>
                  <a:lnTo>
                    <a:pt x="130724" y="119054"/>
                  </a:lnTo>
                  <a:lnTo>
                    <a:pt x="150408" y="89892"/>
                  </a:lnTo>
                  <a:lnTo>
                    <a:pt x="156811" y="68121"/>
                  </a:lnTo>
                  <a:lnTo>
                    <a:pt x="159272" y="39986"/>
                  </a:lnTo>
                  <a:lnTo>
                    <a:pt x="155393" y="25206"/>
                  </a:lnTo>
                  <a:lnTo>
                    <a:pt x="146497" y="11125"/>
                  </a:lnTo>
                  <a:lnTo>
                    <a:pt x="141590" y="5509"/>
                  </a:lnTo>
                  <a:lnTo>
                    <a:pt x="136588" y="2448"/>
                  </a:lnTo>
                  <a:lnTo>
                    <a:pt x="12902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976"/>
            <p:cNvSpPr/>
            <p:nvPr/>
          </p:nvSpPr>
          <p:spPr>
            <a:xfrm>
              <a:off x="6066613" y="2484620"/>
              <a:ext cx="226799" cy="272174"/>
            </a:xfrm>
            <a:custGeom>
              <a:avLst/>
              <a:gdLst/>
              <a:ahLst/>
              <a:cxnLst/>
              <a:rect l="0" t="0" r="0" b="0"/>
              <a:pathLst>
                <a:path w="226799" h="272174">
                  <a:moveTo>
                    <a:pt x="143687" y="151899"/>
                  </a:moveTo>
                  <a:lnTo>
                    <a:pt x="139641" y="147854"/>
                  </a:lnTo>
                  <a:lnTo>
                    <a:pt x="137655" y="143611"/>
                  </a:lnTo>
                  <a:lnTo>
                    <a:pt x="137125" y="141294"/>
                  </a:lnTo>
                  <a:lnTo>
                    <a:pt x="132335" y="133987"/>
                  </a:lnTo>
                  <a:lnTo>
                    <a:pt x="125659" y="131239"/>
                  </a:lnTo>
                  <a:lnTo>
                    <a:pt x="92723" y="129168"/>
                  </a:lnTo>
                  <a:lnTo>
                    <a:pt x="67297" y="129911"/>
                  </a:lnTo>
                  <a:lnTo>
                    <a:pt x="55831" y="133096"/>
                  </a:lnTo>
                  <a:lnTo>
                    <a:pt x="34673" y="148123"/>
                  </a:lnTo>
                  <a:lnTo>
                    <a:pt x="20135" y="163292"/>
                  </a:lnTo>
                  <a:lnTo>
                    <a:pt x="4441" y="194071"/>
                  </a:lnTo>
                  <a:lnTo>
                    <a:pt x="0" y="220437"/>
                  </a:lnTo>
                  <a:lnTo>
                    <a:pt x="77" y="237494"/>
                  </a:lnTo>
                  <a:lnTo>
                    <a:pt x="3096" y="248079"/>
                  </a:lnTo>
                  <a:lnTo>
                    <a:pt x="6779" y="252426"/>
                  </a:lnTo>
                  <a:lnTo>
                    <a:pt x="33998" y="268264"/>
                  </a:lnTo>
                  <a:lnTo>
                    <a:pt x="53613" y="272173"/>
                  </a:lnTo>
                  <a:lnTo>
                    <a:pt x="75512" y="269287"/>
                  </a:lnTo>
                  <a:lnTo>
                    <a:pt x="100430" y="259879"/>
                  </a:lnTo>
                  <a:lnTo>
                    <a:pt x="132346" y="237762"/>
                  </a:lnTo>
                  <a:lnTo>
                    <a:pt x="158771" y="202247"/>
                  </a:lnTo>
                  <a:lnTo>
                    <a:pt x="174120" y="173873"/>
                  </a:lnTo>
                  <a:lnTo>
                    <a:pt x="187135" y="144017"/>
                  </a:lnTo>
                  <a:lnTo>
                    <a:pt x="196354" y="113721"/>
                  </a:lnTo>
                  <a:lnTo>
                    <a:pt x="204447" y="83296"/>
                  </a:lnTo>
                  <a:lnTo>
                    <a:pt x="214767" y="46720"/>
                  </a:lnTo>
                  <a:lnTo>
                    <a:pt x="219587" y="11048"/>
                  </a:lnTo>
                  <a:lnTo>
                    <a:pt x="219848" y="1188"/>
                  </a:lnTo>
                  <a:lnTo>
                    <a:pt x="220707" y="625"/>
                  </a:lnTo>
                  <a:lnTo>
                    <a:pt x="223920" y="0"/>
                  </a:lnTo>
                  <a:lnTo>
                    <a:pt x="225116" y="680"/>
                  </a:lnTo>
                  <a:lnTo>
                    <a:pt x="225912" y="1979"/>
                  </a:lnTo>
                  <a:lnTo>
                    <a:pt x="226798" y="7375"/>
                  </a:lnTo>
                  <a:lnTo>
                    <a:pt x="226450" y="24693"/>
                  </a:lnTo>
                  <a:lnTo>
                    <a:pt x="216873" y="60767"/>
                  </a:lnTo>
                  <a:lnTo>
                    <a:pt x="207093" y="97084"/>
                  </a:lnTo>
                  <a:lnTo>
                    <a:pt x="200385" y="126815"/>
                  </a:lnTo>
                  <a:lnTo>
                    <a:pt x="197175" y="156226"/>
                  </a:lnTo>
                  <a:lnTo>
                    <a:pt x="191192" y="189349"/>
                  </a:lnTo>
                  <a:lnTo>
                    <a:pt x="192193" y="212667"/>
                  </a:lnTo>
                  <a:lnTo>
                    <a:pt x="200117" y="239256"/>
                  </a:lnTo>
                  <a:lnTo>
                    <a:pt x="209835" y="254731"/>
                  </a:lnTo>
                  <a:lnTo>
                    <a:pt x="219887" y="26619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977"/>
            <p:cNvSpPr/>
            <p:nvPr/>
          </p:nvSpPr>
          <p:spPr>
            <a:xfrm>
              <a:off x="5834013" y="2590922"/>
              <a:ext cx="192910" cy="150288"/>
            </a:xfrm>
            <a:custGeom>
              <a:avLst/>
              <a:gdLst/>
              <a:ahLst/>
              <a:cxnLst/>
              <a:rect l="0" t="0" r="0" b="0"/>
              <a:pathLst>
                <a:path w="192910" h="150288">
                  <a:moveTo>
                    <a:pt x="132447" y="22737"/>
                  </a:moveTo>
                  <a:lnTo>
                    <a:pt x="132447" y="16177"/>
                  </a:lnTo>
                  <a:lnTo>
                    <a:pt x="121840" y="4605"/>
                  </a:lnTo>
                  <a:lnTo>
                    <a:pt x="114750" y="1979"/>
                  </a:lnTo>
                  <a:lnTo>
                    <a:pt x="81503" y="0"/>
                  </a:lnTo>
                  <a:lnTo>
                    <a:pt x="61298" y="5985"/>
                  </a:lnTo>
                  <a:lnTo>
                    <a:pt x="46078" y="13729"/>
                  </a:lnTo>
                  <a:lnTo>
                    <a:pt x="30844" y="27218"/>
                  </a:lnTo>
                  <a:lnTo>
                    <a:pt x="12784" y="54102"/>
                  </a:lnTo>
                  <a:lnTo>
                    <a:pt x="813" y="83872"/>
                  </a:lnTo>
                  <a:lnTo>
                    <a:pt x="0" y="96757"/>
                  </a:lnTo>
                  <a:lnTo>
                    <a:pt x="6378" y="118827"/>
                  </a:lnTo>
                  <a:lnTo>
                    <a:pt x="17387" y="134370"/>
                  </a:lnTo>
                  <a:lnTo>
                    <a:pt x="26558" y="140085"/>
                  </a:lnTo>
                  <a:lnTo>
                    <a:pt x="64605" y="150287"/>
                  </a:lnTo>
                  <a:lnTo>
                    <a:pt x="89203" y="149430"/>
                  </a:lnTo>
                  <a:lnTo>
                    <a:pt x="123810" y="141555"/>
                  </a:lnTo>
                  <a:lnTo>
                    <a:pt x="154259" y="131000"/>
                  </a:lnTo>
                  <a:lnTo>
                    <a:pt x="171177" y="118221"/>
                  </a:lnTo>
                  <a:lnTo>
                    <a:pt x="187741" y="93721"/>
                  </a:lnTo>
                  <a:lnTo>
                    <a:pt x="191727" y="82622"/>
                  </a:lnTo>
                  <a:lnTo>
                    <a:pt x="192909" y="69926"/>
                  </a:lnTo>
                  <a:lnTo>
                    <a:pt x="188669" y="60362"/>
                  </a:lnTo>
                  <a:lnTo>
                    <a:pt x="176196" y="44469"/>
                  </a:lnTo>
                  <a:lnTo>
                    <a:pt x="149831" y="27941"/>
                  </a:lnTo>
                  <a:lnTo>
                    <a:pt x="138914" y="24279"/>
                  </a:lnTo>
                  <a:lnTo>
                    <a:pt x="122408" y="22873"/>
                  </a:lnTo>
                  <a:lnTo>
                    <a:pt x="120674" y="23674"/>
                  </a:lnTo>
                  <a:lnTo>
                    <a:pt x="119518" y="25056"/>
                  </a:lnTo>
                  <a:lnTo>
                    <a:pt x="117206" y="3035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978"/>
            <p:cNvSpPr/>
            <p:nvPr/>
          </p:nvSpPr>
          <p:spPr>
            <a:xfrm>
              <a:off x="5722621" y="2560319"/>
              <a:ext cx="106680" cy="188825"/>
            </a:xfrm>
            <a:custGeom>
              <a:avLst/>
              <a:gdLst/>
              <a:ahLst/>
              <a:cxnLst/>
              <a:rect l="0" t="0" r="0" b="0"/>
              <a:pathLst>
                <a:path w="106680" h="188825">
                  <a:moveTo>
                    <a:pt x="22859" y="38100"/>
                  </a:moveTo>
                  <a:lnTo>
                    <a:pt x="22859" y="42146"/>
                  </a:lnTo>
                  <a:lnTo>
                    <a:pt x="20601" y="46389"/>
                  </a:lnTo>
                  <a:lnTo>
                    <a:pt x="18813" y="48707"/>
                  </a:lnTo>
                  <a:lnTo>
                    <a:pt x="16827" y="55796"/>
                  </a:lnTo>
                  <a:lnTo>
                    <a:pt x="13120" y="92325"/>
                  </a:lnTo>
                  <a:lnTo>
                    <a:pt x="8343" y="129657"/>
                  </a:lnTo>
                  <a:lnTo>
                    <a:pt x="5504" y="157786"/>
                  </a:lnTo>
                  <a:lnTo>
                    <a:pt x="481" y="182015"/>
                  </a:lnTo>
                  <a:lnTo>
                    <a:pt x="94" y="188824"/>
                  </a:lnTo>
                  <a:lnTo>
                    <a:pt x="0" y="156958"/>
                  </a:lnTo>
                  <a:lnTo>
                    <a:pt x="8288" y="119259"/>
                  </a:lnTo>
                  <a:lnTo>
                    <a:pt x="17694" y="92910"/>
                  </a:lnTo>
                  <a:lnTo>
                    <a:pt x="31999" y="57206"/>
                  </a:lnTo>
                  <a:lnTo>
                    <a:pt x="48214" y="30554"/>
                  </a:lnTo>
                  <a:lnTo>
                    <a:pt x="58499" y="19307"/>
                  </a:lnTo>
                  <a:lnTo>
                    <a:pt x="67203" y="13379"/>
                  </a:lnTo>
                  <a:lnTo>
                    <a:pt x="10667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979"/>
            <p:cNvSpPr/>
            <p:nvPr/>
          </p:nvSpPr>
          <p:spPr>
            <a:xfrm>
              <a:off x="5440680" y="2539309"/>
              <a:ext cx="219984" cy="207402"/>
            </a:xfrm>
            <a:custGeom>
              <a:avLst/>
              <a:gdLst/>
              <a:ahLst/>
              <a:cxnLst/>
              <a:rect l="0" t="0" r="0" b="0"/>
              <a:pathLst>
                <a:path w="219984" h="207402">
                  <a:moveTo>
                    <a:pt x="0" y="43871"/>
                  </a:moveTo>
                  <a:lnTo>
                    <a:pt x="4045" y="39825"/>
                  </a:lnTo>
                  <a:lnTo>
                    <a:pt x="6030" y="35582"/>
                  </a:lnTo>
                  <a:lnTo>
                    <a:pt x="6560" y="33264"/>
                  </a:lnTo>
                  <a:lnTo>
                    <a:pt x="11351" y="25958"/>
                  </a:lnTo>
                  <a:lnTo>
                    <a:pt x="36110" y="10839"/>
                  </a:lnTo>
                  <a:lnTo>
                    <a:pt x="67308" y="1535"/>
                  </a:lnTo>
                  <a:lnTo>
                    <a:pt x="91063" y="0"/>
                  </a:lnTo>
                  <a:lnTo>
                    <a:pt x="121845" y="6638"/>
                  </a:lnTo>
                  <a:lnTo>
                    <a:pt x="159163" y="18585"/>
                  </a:lnTo>
                  <a:lnTo>
                    <a:pt x="191558" y="35231"/>
                  </a:lnTo>
                  <a:lnTo>
                    <a:pt x="209627" y="53446"/>
                  </a:lnTo>
                  <a:lnTo>
                    <a:pt x="215934" y="67600"/>
                  </a:lnTo>
                  <a:lnTo>
                    <a:pt x="219983" y="97382"/>
                  </a:lnTo>
                  <a:lnTo>
                    <a:pt x="216639" y="124167"/>
                  </a:lnTo>
                  <a:lnTo>
                    <a:pt x="206241" y="149506"/>
                  </a:lnTo>
                  <a:lnTo>
                    <a:pt x="192435" y="169056"/>
                  </a:lnTo>
                  <a:lnTo>
                    <a:pt x="166517" y="189985"/>
                  </a:lnTo>
                  <a:lnTo>
                    <a:pt x="144447" y="199394"/>
                  </a:lnTo>
                  <a:lnTo>
                    <a:pt x="106636" y="207343"/>
                  </a:lnTo>
                  <a:lnTo>
                    <a:pt x="93678" y="207401"/>
                  </a:lnTo>
                  <a:lnTo>
                    <a:pt x="72418" y="203506"/>
                  </a:lnTo>
                  <a:lnTo>
                    <a:pt x="60959" y="19627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980"/>
            <p:cNvSpPr/>
            <p:nvPr/>
          </p:nvSpPr>
          <p:spPr>
            <a:xfrm>
              <a:off x="5448300" y="2621280"/>
              <a:ext cx="45627" cy="274321"/>
            </a:xfrm>
            <a:custGeom>
              <a:avLst/>
              <a:gdLst/>
              <a:ahLst/>
              <a:cxnLst/>
              <a:rect l="0" t="0" r="0" b="0"/>
              <a:pathLst>
                <a:path w="45627" h="274321">
                  <a:moveTo>
                    <a:pt x="38100" y="0"/>
                  </a:moveTo>
                  <a:lnTo>
                    <a:pt x="44660" y="0"/>
                  </a:lnTo>
                  <a:lnTo>
                    <a:pt x="45014" y="846"/>
                  </a:lnTo>
                  <a:lnTo>
                    <a:pt x="45626" y="10605"/>
                  </a:lnTo>
                  <a:lnTo>
                    <a:pt x="39151" y="44135"/>
                  </a:lnTo>
                  <a:lnTo>
                    <a:pt x="37461" y="81970"/>
                  </a:lnTo>
                  <a:lnTo>
                    <a:pt x="32077" y="112811"/>
                  </a:lnTo>
                  <a:lnTo>
                    <a:pt x="25967" y="148384"/>
                  </a:lnTo>
                  <a:lnTo>
                    <a:pt x="22934" y="184888"/>
                  </a:lnTo>
                  <a:lnTo>
                    <a:pt x="17049" y="216683"/>
                  </a:lnTo>
                  <a:lnTo>
                    <a:pt x="9028" y="254468"/>
                  </a:lnTo>
                  <a:lnTo>
                    <a:pt x="5988" y="263521"/>
                  </a:lnTo>
                  <a:lnTo>
                    <a:pt x="0" y="2743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981"/>
            <p:cNvSpPr/>
            <p:nvPr/>
          </p:nvSpPr>
          <p:spPr>
            <a:xfrm>
              <a:off x="5235999" y="2569576"/>
              <a:ext cx="136102" cy="188865"/>
            </a:xfrm>
            <a:custGeom>
              <a:avLst/>
              <a:gdLst/>
              <a:ahLst/>
              <a:cxnLst/>
              <a:rect l="0" t="0" r="0" b="0"/>
              <a:pathLst>
                <a:path w="136102" h="188865">
                  <a:moveTo>
                    <a:pt x="6561" y="66943"/>
                  </a:moveTo>
                  <a:lnTo>
                    <a:pt x="0" y="73504"/>
                  </a:lnTo>
                  <a:lnTo>
                    <a:pt x="493" y="74704"/>
                  </a:lnTo>
                  <a:lnTo>
                    <a:pt x="16881" y="92448"/>
                  </a:lnTo>
                  <a:lnTo>
                    <a:pt x="28433" y="99995"/>
                  </a:lnTo>
                  <a:lnTo>
                    <a:pt x="42581" y="103548"/>
                  </a:lnTo>
                  <a:lnTo>
                    <a:pt x="63378" y="103901"/>
                  </a:lnTo>
                  <a:lnTo>
                    <a:pt x="99842" y="92020"/>
                  </a:lnTo>
                  <a:lnTo>
                    <a:pt x="121803" y="79601"/>
                  </a:lnTo>
                  <a:lnTo>
                    <a:pt x="130547" y="67966"/>
                  </a:lnTo>
                  <a:lnTo>
                    <a:pt x="134455" y="53794"/>
                  </a:lnTo>
                  <a:lnTo>
                    <a:pt x="133112" y="43884"/>
                  </a:lnTo>
                  <a:lnTo>
                    <a:pt x="123007" y="19504"/>
                  </a:lnTo>
                  <a:lnTo>
                    <a:pt x="118145" y="12557"/>
                  </a:lnTo>
                  <a:lnTo>
                    <a:pt x="106603" y="3886"/>
                  </a:lnTo>
                  <a:lnTo>
                    <a:pt x="92459" y="0"/>
                  </a:lnTo>
                  <a:lnTo>
                    <a:pt x="80298" y="3606"/>
                  </a:lnTo>
                  <a:lnTo>
                    <a:pt x="61428" y="15157"/>
                  </a:lnTo>
                  <a:lnTo>
                    <a:pt x="39882" y="34230"/>
                  </a:lnTo>
                  <a:lnTo>
                    <a:pt x="28475" y="53300"/>
                  </a:lnTo>
                  <a:lnTo>
                    <a:pt x="23119" y="87736"/>
                  </a:lnTo>
                  <a:lnTo>
                    <a:pt x="22061" y="119875"/>
                  </a:lnTo>
                  <a:lnTo>
                    <a:pt x="24135" y="143022"/>
                  </a:lnTo>
                  <a:lnTo>
                    <a:pt x="28765" y="156637"/>
                  </a:lnTo>
                  <a:lnTo>
                    <a:pt x="50323" y="179310"/>
                  </a:lnTo>
                  <a:lnTo>
                    <a:pt x="62417" y="184617"/>
                  </a:lnTo>
                  <a:lnTo>
                    <a:pt x="97485" y="188304"/>
                  </a:lnTo>
                  <a:lnTo>
                    <a:pt x="136101" y="18886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982"/>
            <p:cNvSpPr/>
            <p:nvPr/>
          </p:nvSpPr>
          <p:spPr>
            <a:xfrm>
              <a:off x="4953011" y="2470825"/>
              <a:ext cx="251450" cy="302707"/>
            </a:xfrm>
            <a:custGeom>
              <a:avLst/>
              <a:gdLst/>
              <a:ahLst/>
              <a:cxnLst/>
              <a:rect l="0" t="0" r="0" b="0"/>
              <a:pathLst>
                <a:path w="251450" h="302707">
                  <a:moveTo>
                    <a:pt x="45708" y="142834"/>
                  </a:moveTo>
                  <a:lnTo>
                    <a:pt x="41663" y="146880"/>
                  </a:lnTo>
                  <a:lnTo>
                    <a:pt x="39678" y="153381"/>
                  </a:lnTo>
                  <a:lnTo>
                    <a:pt x="39148" y="157486"/>
                  </a:lnTo>
                  <a:lnTo>
                    <a:pt x="23907" y="191738"/>
                  </a:lnTo>
                  <a:lnTo>
                    <a:pt x="12898" y="229823"/>
                  </a:lnTo>
                  <a:lnTo>
                    <a:pt x="3417" y="263029"/>
                  </a:lnTo>
                  <a:lnTo>
                    <a:pt x="48" y="300325"/>
                  </a:lnTo>
                  <a:lnTo>
                    <a:pt x="0" y="302355"/>
                  </a:lnTo>
                  <a:lnTo>
                    <a:pt x="4037" y="302706"/>
                  </a:lnTo>
                  <a:lnTo>
                    <a:pt x="5228" y="301063"/>
                  </a:lnTo>
                  <a:lnTo>
                    <a:pt x="7138" y="286257"/>
                  </a:lnTo>
                  <a:lnTo>
                    <a:pt x="7547" y="255106"/>
                  </a:lnTo>
                  <a:lnTo>
                    <a:pt x="7596" y="220390"/>
                  </a:lnTo>
                  <a:lnTo>
                    <a:pt x="7606" y="184777"/>
                  </a:lnTo>
                  <a:lnTo>
                    <a:pt x="3563" y="155168"/>
                  </a:lnTo>
                  <a:lnTo>
                    <a:pt x="5093" y="128991"/>
                  </a:lnTo>
                  <a:lnTo>
                    <a:pt x="13195" y="97390"/>
                  </a:lnTo>
                  <a:lnTo>
                    <a:pt x="25206" y="66689"/>
                  </a:lnTo>
                  <a:lnTo>
                    <a:pt x="34903" y="52265"/>
                  </a:lnTo>
                  <a:lnTo>
                    <a:pt x="69152" y="23904"/>
                  </a:lnTo>
                  <a:lnTo>
                    <a:pt x="100010" y="9307"/>
                  </a:lnTo>
                  <a:lnTo>
                    <a:pt x="135583" y="528"/>
                  </a:lnTo>
                  <a:lnTo>
                    <a:pt x="151692" y="0"/>
                  </a:lnTo>
                  <a:lnTo>
                    <a:pt x="175042" y="5310"/>
                  </a:lnTo>
                  <a:lnTo>
                    <a:pt x="203430" y="21846"/>
                  </a:lnTo>
                  <a:lnTo>
                    <a:pt x="218030" y="36430"/>
                  </a:lnTo>
                  <a:lnTo>
                    <a:pt x="221549" y="41418"/>
                  </a:lnTo>
                  <a:lnTo>
                    <a:pt x="223049" y="47284"/>
                  </a:lnTo>
                  <a:lnTo>
                    <a:pt x="221115" y="67674"/>
                  </a:lnTo>
                  <a:lnTo>
                    <a:pt x="210618" y="97320"/>
                  </a:lnTo>
                  <a:lnTo>
                    <a:pt x="201128" y="111599"/>
                  </a:lnTo>
                  <a:lnTo>
                    <a:pt x="180659" y="129158"/>
                  </a:lnTo>
                  <a:lnTo>
                    <a:pt x="146088" y="150262"/>
                  </a:lnTo>
                  <a:lnTo>
                    <a:pt x="114549" y="166691"/>
                  </a:lnTo>
                  <a:lnTo>
                    <a:pt x="76682" y="179294"/>
                  </a:lnTo>
                  <a:lnTo>
                    <a:pt x="62720" y="180791"/>
                  </a:lnTo>
                  <a:lnTo>
                    <a:pt x="62130" y="179992"/>
                  </a:lnTo>
                  <a:lnTo>
                    <a:pt x="61474" y="176847"/>
                  </a:lnTo>
                  <a:lnTo>
                    <a:pt x="62992" y="175669"/>
                  </a:lnTo>
                  <a:lnTo>
                    <a:pt x="75338" y="173780"/>
                  </a:lnTo>
                  <a:lnTo>
                    <a:pt x="82583" y="174368"/>
                  </a:lnTo>
                  <a:lnTo>
                    <a:pt x="115131" y="183948"/>
                  </a:lnTo>
                  <a:lnTo>
                    <a:pt x="146468" y="198495"/>
                  </a:lnTo>
                  <a:lnTo>
                    <a:pt x="182349" y="226858"/>
                  </a:lnTo>
                  <a:lnTo>
                    <a:pt x="218398" y="264742"/>
                  </a:lnTo>
                  <a:lnTo>
                    <a:pt x="251449" y="28761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983"/>
            <p:cNvSpPr/>
            <p:nvPr/>
          </p:nvSpPr>
          <p:spPr>
            <a:xfrm>
              <a:off x="4569610" y="3108959"/>
              <a:ext cx="168166" cy="155463"/>
            </a:xfrm>
            <a:custGeom>
              <a:avLst/>
              <a:gdLst/>
              <a:ahLst/>
              <a:cxnLst/>
              <a:rect l="0" t="0" r="0" b="0"/>
              <a:pathLst>
                <a:path w="168166" h="155463">
                  <a:moveTo>
                    <a:pt x="131930" y="0"/>
                  </a:moveTo>
                  <a:lnTo>
                    <a:pt x="127885" y="0"/>
                  </a:lnTo>
                  <a:lnTo>
                    <a:pt x="123641" y="2258"/>
                  </a:lnTo>
                  <a:lnTo>
                    <a:pt x="121323" y="4046"/>
                  </a:lnTo>
                  <a:lnTo>
                    <a:pt x="85279" y="11352"/>
                  </a:lnTo>
                  <a:lnTo>
                    <a:pt x="54018" y="16986"/>
                  </a:lnTo>
                  <a:lnTo>
                    <a:pt x="18148" y="24603"/>
                  </a:lnTo>
                  <a:lnTo>
                    <a:pt x="1457" y="29319"/>
                  </a:lnTo>
                  <a:lnTo>
                    <a:pt x="75" y="30553"/>
                  </a:lnTo>
                  <a:lnTo>
                    <a:pt x="0" y="32222"/>
                  </a:lnTo>
                  <a:lnTo>
                    <a:pt x="796" y="34182"/>
                  </a:lnTo>
                  <a:lnTo>
                    <a:pt x="2174" y="35488"/>
                  </a:lnTo>
                  <a:lnTo>
                    <a:pt x="34912" y="48604"/>
                  </a:lnTo>
                  <a:lnTo>
                    <a:pt x="68990" y="59335"/>
                  </a:lnTo>
                  <a:lnTo>
                    <a:pt x="101059" y="76883"/>
                  </a:lnTo>
                  <a:lnTo>
                    <a:pt x="135897" y="96655"/>
                  </a:lnTo>
                  <a:lnTo>
                    <a:pt x="163737" y="116406"/>
                  </a:lnTo>
                  <a:lnTo>
                    <a:pt x="167233" y="123985"/>
                  </a:lnTo>
                  <a:lnTo>
                    <a:pt x="168165" y="128377"/>
                  </a:lnTo>
                  <a:lnTo>
                    <a:pt x="167940" y="132151"/>
                  </a:lnTo>
                  <a:lnTo>
                    <a:pt x="165432" y="138603"/>
                  </a:lnTo>
                  <a:lnTo>
                    <a:pt x="159237" y="144293"/>
                  </a:lnTo>
                  <a:lnTo>
                    <a:pt x="137418" y="154844"/>
                  </a:lnTo>
                  <a:lnTo>
                    <a:pt x="123362" y="155462"/>
                  </a:lnTo>
                  <a:lnTo>
                    <a:pt x="86932" y="151957"/>
                  </a:lnTo>
                  <a:lnTo>
                    <a:pt x="70243" y="146436"/>
                  </a:lnTo>
                  <a:lnTo>
                    <a:pt x="58713" y="140285"/>
                  </a:lnTo>
                  <a:lnTo>
                    <a:pt x="40490" y="1371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984"/>
            <p:cNvSpPr/>
            <p:nvPr/>
          </p:nvSpPr>
          <p:spPr>
            <a:xfrm>
              <a:off x="4526280" y="3025140"/>
              <a:ext cx="7621" cy="7620"/>
            </a:xfrm>
            <a:custGeom>
              <a:avLst/>
              <a:gdLst/>
              <a:ahLst/>
              <a:cxnLst/>
              <a:rect l="0" t="0" r="0" b="0"/>
              <a:pathLst>
                <a:path w="7621" h="7620">
                  <a:moveTo>
                    <a:pt x="0" y="0"/>
                  </a:moveTo>
                  <a:lnTo>
                    <a:pt x="4045" y="0"/>
                  </a:lnTo>
                  <a:lnTo>
                    <a:pt x="5236" y="846"/>
                  </a:lnTo>
                  <a:lnTo>
                    <a:pt x="6030" y="2257"/>
                  </a:lnTo>
                  <a:lnTo>
                    <a:pt x="7620" y="76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985"/>
            <p:cNvSpPr/>
            <p:nvPr/>
          </p:nvSpPr>
          <p:spPr>
            <a:xfrm>
              <a:off x="4458143" y="3093719"/>
              <a:ext cx="37658" cy="137162"/>
            </a:xfrm>
            <a:custGeom>
              <a:avLst/>
              <a:gdLst/>
              <a:ahLst/>
              <a:cxnLst/>
              <a:rect l="0" t="0" r="0" b="0"/>
              <a:pathLst>
                <a:path w="37658" h="137162">
                  <a:moveTo>
                    <a:pt x="37657" y="0"/>
                  </a:moveTo>
                  <a:lnTo>
                    <a:pt x="37657" y="10607"/>
                  </a:lnTo>
                  <a:lnTo>
                    <a:pt x="28249" y="45936"/>
                  </a:lnTo>
                  <a:lnTo>
                    <a:pt x="14639" y="82251"/>
                  </a:lnTo>
                  <a:lnTo>
                    <a:pt x="1053" y="115243"/>
                  </a:lnTo>
                  <a:lnTo>
                    <a:pt x="0" y="123987"/>
                  </a:lnTo>
                  <a:lnTo>
                    <a:pt x="2011" y="129330"/>
                  </a:lnTo>
                  <a:lnTo>
                    <a:pt x="7176" y="1371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986"/>
            <p:cNvSpPr/>
            <p:nvPr/>
          </p:nvSpPr>
          <p:spPr>
            <a:xfrm>
              <a:off x="4268735" y="3078480"/>
              <a:ext cx="142416" cy="159637"/>
            </a:xfrm>
            <a:custGeom>
              <a:avLst/>
              <a:gdLst/>
              <a:ahLst/>
              <a:cxnLst/>
              <a:rect l="0" t="0" r="0" b="0"/>
              <a:pathLst>
                <a:path w="142416" h="159637">
                  <a:moveTo>
                    <a:pt x="74665" y="0"/>
                  </a:moveTo>
                  <a:lnTo>
                    <a:pt x="64059" y="0"/>
                  </a:lnTo>
                  <a:lnTo>
                    <a:pt x="26449" y="12647"/>
                  </a:lnTo>
                  <a:lnTo>
                    <a:pt x="17011" y="15318"/>
                  </a:lnTo>
                  <a:lnTo>
                    <a:pt x="0" y="29077"/>
                  </a:lnTo>
                  <a:lnTo>
                    <a:pt x="335" y="30391"/>
                  </a:lnTo>
                  <a:lnTo>
                    <a:pt x="9205" y="40962"/>
                  </a:lnTo>
                  <a:lnTo>
                    <a:pt x="44405" y="67003"/>
                  </a:lnTo>
                  <a:lnTo>
                    <a:pt x="80715" y="83681"/>
                  </a:lnTo>
                  <a:lnTo>
                    <a:pt x="111868" y="97348"/>
                  </a:lnTo>
                  <a:lnTo>
                    <a:pt x="136950" y="123909"/>
                  </a:lnTo>
                  <a:lnTo>
                    <a:pt x="140447" y="130706"/>
                  </a:lnTo>
                  <a:lnTo>
                    <a:pt x="142415" y="143338"/>
                  </a:lnTo>
                  <a:lnTo>
                    <a:pt x="141845" y="146358"/>
                  </a:lnTo>
                  <a:lnTo>
                    <a:pt x="140618" y="148372"/>
                  </a:lnTo>
                  <a:lnTo>
                    <a:pt x="130199" y="157106"/>
                  </a:lnTo>
                  <a:lnTo>
                    <a:pt x="125311" y="158725"/>
                  </a:lnTo>
                  <a:lnTo>
                    <a:pt x="113754" y="159636"/>
                  </a:lnTo>
                  <a:lnTo>
                    <a:pt x="78127" y="153425"/>
                  </a:lnTo>
                  <a:lnTo>
                    <a:pt x="62238" y="148658"/>
                  </a:lnTo>
                  <a:lnTo>
                    <a:pt x="36565" y="1371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987"/>
            <p:cNvSpPr/>
            <p:nvPr/>
          </p:nvSpPr>
          <p:spPr>
            <a:xfrm>
              <a:off x="4031472" y="3078480"/>
              <a:ext cx="197629" cy="152401"/>
            </a:xfrm>
            <a:custGeom>
              <a:avLst/>
              <a:gdLst/>
              <a:ahLst/>
              <a:cxnLst/>
              <a:rect l="0" t="0" r="0" b="0"/>
              <a:pathLst>
                <a:path w="197629" h="152401">
                  <a:moveTo>
                    <a:pt x="121428" y="0"/>
                  </a:moveTo>
                  <a:lnTo>
                    <a:pt x="117382" y="0"/>
                  </a:lnTo>
                  <a:lnTo>
                    <a:pt x="113138" y="2257"/>
                  </a:lnTo>
                  <a:lnTo>
                    <a:pt x="110822" y="4045"/>
                  </a:lnTo>
                  <a:lnTo>
                    <a:pt x="103732" y="6031"/>
                  </a:lnTo>
                  <a:lnTo>
                    <a:pt x="90220" y="9407"/>
                  </a:lnTo>
                  <a:lnTo>
                    <a:pt x="85382" y="11351"/>
                  </a:lnTo>
                  <a:lnTo>
                    <a:pt x="77750" y="18027"/>
                  </a:lnTo>
                  <a:lnTo>
                    <a:pt x="70688" y="25792"/>
                  </a:lnTo>
                  <a:lnTo>
                    <a:pt x="37233" y="49074"/>
                  </a:lnTo>
                  <a:lnTo>
                    <a:pt x="21316" y="64588"/>
                  </a:lnTo>
                  <a:lnTo>
                    <a:pt x="3248" y="100914"/>
                  </a:lnTo>
                  <a:lnTo>
                    <a:pt x="0" y="126909"/>
                  </a:lnTo>
                  <a:lnTo>
                    <a:pt x="1984" y="134861"/>
                  </a:lnTo>
                  <a:lnTo>
                    <a:pt x="3699" y="138168"/>
                  </a:lnTo>
                  <a:lnTo>
                    <a:pt x="10119" y="144099"/>
                  </a:lnTo>
                  <a:lnTo>
                    <a:pt x="17770" y="148710"/>
                  </a:lnTo>
                  <a:lnTo>
                    <a:pt x="27685" y="151306"/>
                  </a:lnTo>
                  <a:lnTo>
                    <a:pt x="36302" y="151914"/>
                  </a:lnTo>
                  <a:lnTo>
                    <a:pt x="50673" y="148210"/>
                  </a:lnTo>
                  <a:lnTo>
                    <a:pt x="70700" y="138527"/>
                  </a:lnTo>
                  <a:lnTo>
                    <a:pt x="100267" y="111434"/>
                  </a:lnTo>
                  <a:lnTo>
                    <a:pt x="107225" y="101455"/>
                  </a:lnTo>
                  <a:lnTo>
                    <a:pt x="117275" y="64546"/>
                  </a:lnTo>
                  <a:lnTo>
                    <a:pt x="120880" y="46526"/>
                  </a:lnTo>
                  <a:lnTo>
                    <a:pt x="121396" y="32032"/>
                  </a:lnTo>
                  <a:lnTo>
                    <a:pt x="120559" y="32361"/>
                  </a:lnTo>
                  <a:lnTo>
                    <a:pt x="117373" y="34985"/>
                  </a:lnTo>
                  <a:lnTo>
                    <a:pt x="115392" y="38973"/>
                  </a:lnTo>
                  <a:lnTo>
                    <a:pt x="114121" y="48432"/>
                  </a:lnTo>
                  <a:lnTo>
                    <a:pt x="121586" y="85130"/>
                  </a:lnTo>
                  <a:lnTo>
                    <a:pt x="131943" y="118047"/>
                  </a:lnTo>
                  <a:lnTo>
                    <a:pt x="139083" y="126690"/>
                  </a:lnTo>
                  <a:lnTo>
                    <a:pt x="165808" y="147153"/>
                  </a:lnTo>
                  <a:lnTo>
                    <a:pt x="176158" y="150845"/>
                  </a:lnTo>
                  <a:lnTo>
                    <a:pt x="197628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988"/>
            <p:cNvSpPr/>
            <p:nvPr/>
          </p:nvSpPr>
          <p:spPr>
            <a:xfrm>
              <a:off x="3886200" y="3116580"/>
              <a:ext cx="137160" cy="15232"/>
            </a:xfrm>
            <a:custGeom>
              <a:avLst/>
              <a:gdLst/>
              <a:ahLst/>
              <a:cxnLst/>
              <a:rect l="0" t="0" r="0" b="0"/>
              <a:pathLst>
                <a:path w="137160" h="15232">
                  <a:moveTo>
                    <a:pt x="0" y="7620"/>
                  </a:moveTo>
                  <a:lnTo>
                    <a:pt x="0" y="14180"/>
                  </a:lnTo>
                  <a:lnTo>
                    <a:pt x="33134" y="15198"/>
                  </a:lnTo>
                  <a:lnTo>
                    <a:pt x="65529" y="15231"/>
                  </a:lnTo>
                  <a:lnTo>
                    <a:pt x="97611" y="9155"/>
                  </a:lnTo>
                  <a:lnTo>
                    <a:pt x="13715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989"/>
            <p:cNvSpPr/>
            <p:nvPr/>
          </p:nvSpPr>
          <p:spPr>
            <a:xfrm>
              <a:off x="3939540" y="2964180"/>
              <a:ext cx="37759" cy="281940"/>
            </a:xfrm>
            <a:custGeom>
              <a:avLst/>
              <a:gdLst/>
              <a:ahLst/>
              <a:cxnLst/>
              <a:rect l="0" t="0" r="0" b="0"/>
              <a:pathLst>
                <a:path w="37759" h="281940">
                  <a:moveTo>
                    <a:pt x="22860" y="0"/>
                  </a:moveTo>
                  <a:lnTo>
                    <a:pt x="29420" y="0"/>
                  </a:lnTo>
                  <a:lnTo>
                    <a:pt x="34211" y="4045"/>
                  </a:lnTo>
                  <a:lnTo>
                    <a:pt x="36371" y="10546"/>
                  </a:lnTo>
                  <a:lnTo>
                    <a:pt x="37758" y="28518"/>
                  </a:lnTo>
                  <a:lnTo>
                    <a:pt x="32795" y="60541"/>
                  </a:lnTo>
                  <a:lnTo>
                    <a:pt x="30319" y="90375"/>
                  </a:lnTo>
                  <a:lnTo>
                    <a:pt x="24599" y="124802"/>
                  </a:lnTo>
                  <a:lnTo>
                    <a:pt x="17542" y="156828"/>
                  </a:lnTo>
                  <a:lnTo>
                    <a:pt x="10936" y="187767"/>
                  </a:lnTo>
                  <a:lnTo>
                    <a:pt x="7755" y="217536"/>
                  </a:lnTo>
                  <a:lnTo>
                    <a:pt x="792" y="254230"/>
                  </a:lnTo>
                  <a:lnTo>
                    <a:pt x="0" y="2819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990"/>
            <p:cNvSpPr/>
            <p:nvPr/>
          </p:nvSpPr>
          <p:spPr>
            <a:xfrm>
              <a:off x="3715464" y="3070859"/>
              <a:ext cx="138583" cy="174238"/>
            </a:xfrm>
            <a:custGeom>
              <a:avLst/>
              <a:gdLst/>
              <a:ahLst/>
              <a:cxnLst/>
              <a:rect l="0" t="0" r="0" b="0"/>
              <a:pathLst>
                <a:path w="138583" h="174238">
                  <a:moveTo>
                    <a:pt x="86916" y="0"/>
                  </a:moveTo>
                  <a:lnTo>
                    <a:pt x="86916" y="6561"/>
                  </a:lnTo>
                  <a:lnTo>
                    <a:pt x="82870" y="11352"/>
                  </a:lnTo>
                  <a:lnTo>
                    <a:pt x="72264" y="18133"/>
                  </a:lnTo>
                  <a:lnTo>
                    <a:pt x="35751" y="33343"/>
                  </a:lnTo>
                  <a:lnTo>
                    <a:pt x="992" y="51844"/>
                  </a:lnTo>
                  <a:lnTo>
                    <a:pt x="0" y="53189"/>
                  </a:lnTo>
                  <a:lnTo>
                    <a:pt x="185" y="54933"/>
                  </a:lnTo>
                  <a:lnTo>
                    <a:pt x="2521" y="59770"/>
                  </a:lnTo>
                  <a:lnTo>
                    <a:pt x="6970" y="64653"/>
                  </a:lnTo>
                  <a:lnTo>
                    <a:pt x="21741" y="71462"/>
                  </a:lnTo>
                  <a:lnTo>
                    <a:pt x="59724" y="82007"/>
                  </a:lnTo>
                  <a:lnTo>
                    <a:pt x="94969" y="98121"/>
                  </a:lnTo>
                  <a:lnTo>
                    <a:pt x="118171" y="111920"/>
                  </a:lnTo>
                  <a:lnTo>
                    <a:pt x="134609" y="130931"/>
                  </a:lnTo>
                  <a:lnTo>
                    <a:pt x="137746" y="138907"/>
                  </a:lnTo>
                  <a:lnTo>
                    <a:pt x="138582" y="143405"/>
                  </a:lnTo>
                  <a:lnTo>
                    <a:pt x="137254" y="150660"/>
                  </a:lnTo>
                  <a:lnTo>
                    <a:pt x="135715" y="153780"/>
                  </a:lnTo>
                  <a:lnTo>
                    <a:pt x="129488" y="159505"/>
                  </a:lnTo>
                  <a:lnTo>
                    <a:pt x="111694" y="170079"/>
                  </a:lnTo>
                  <a:lnTo>
                    <a:pt x="86636" y="174237"/>
                  </a:lnTo>
                  <a:lnTo>
                    <a:pt x="68959" y="174110"/>
                  </a:lnTo>
                  <a:lnTo>
                    <a:pt x="31801" y="167473"/>
                  </a:lnTo>
                  <a:lnTo>
                    <a:pt x="16869" y="161758"/>
                  </a:lnTo>
                  <a:lnTo>
                    <a:pt x="9781" y="157124"/>
                  </a:lnTo>
                  <a:lnTo>
                    <a:pt x="6067" y="152242"/>
                  </a:lnTo>
                  <a:lnTo>
                    <a:pt x="3976" y="144733"/>
                  </a:lnTo>
                  <a:lnTo>
                    <a:pt x="3095" y="1371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991"/>
            <p:cNvSpPr/>
            <p:nvPr/>
          </p:nvSpPr>
          <p:spPr>
            <a:xfrm>
              <a:off x="3491836" y="3086100"/>
              <a:ext cx="149425" cy="165992"/>
            </a:xfrm>
            <a:custGeom>
              <a:avLst/>
              <a:gdLst/>
              <a:ahLst/>
              <a:cxnLst/>
              <a:rect l="0" t="0" r="0" b="0"/>
              <a:pathLst>
                <a:path w="149425" h="165992">
                  <a:moveTo>
                    <a:pt x="127664" y="15240"/>
                  </a:moveTo>
                  <a:lnTo>
                    <a:pt x="91618" y="15240"/>
                  </a:lnTo>
                  <a:lnTo>
                    <a:pt x="76720" y="19285"/>
                  </a:lnTo>
                  <a:lnTo>
                    <a:pt x="51445" y="38967"/>
                  </a:lnTo>
                  <a:lnTo>
                    <a:pt x="31140" y="62636"/>
                  </a:lnTo>
                  <a:lnTo>
                    <a:pt x="14032" y="99280"/>
                  </a:lnTo>
                  <a:lnTo>
                    <a:pt x="440" y="136510"/>
                  </a:lnTo>
                  <a:lnTo>
                    <a:pt x="0" y="146184"/>
                  </a:lnTo>
                  <a:lnTo>
                    <a:pt x="2626" y="153306"/>
                  </a:lnTo>
                  <a:lnTo>
                    <a:pt x="8873" y="159294"/>
                  </a:lnTo>
                  <a:lnTo>
                    <a:pt x="17295" y="163930"/>
                  </a:lnTo>
                  <a:lnTo>
                    <a:pt x="26682" y="165991"/>
                  </a:lnTo>
                  <a:lnTo>
                    <a:pt x="52589" y="161230"/>
                  </a:lnTo>
                  <a:lnTo>
                    <a:pt x="82166" y="149879"/>
                  </a:lnTo>
                  <a:lnTo>
                    <a:pt x="108422" y="131582"/>
                  </a:lnTo>
                  <a:lnTo>
                    <a:pt x="129068" y="105578"/>
                  </a:lnTo>
                  <a:lnTo>
                    <a:pt x="144959" y="72480"/>
                  </a:lnTo>
                  <a:lnTo>
                    <a:pt x="149424" y="51068"/>
                  </a:lnTo>
                  <a:lnTo>
                    <a:pt x="149351" y="35639"/>
                  </a:lnTo>
                  <a:lnTo>
                    <a:pt x="146334" y="25435"/>
                  </a:lnTo>
                  <a:lnTo>
                    <a:pt x="139912" y="17513"/>
                  </a:lnTo>
                  <a:lnTo>
                    <a:pt x="132261" y="12017"/>
                  </a:lnTo>
                  <a:lnTo>
                    <a:pt x="106513" y="1846"/>
                  </a:lnTo>
                  <a:lnTo>
                    <a:pt x="89564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992"/>
            <p:cNvSpPr/>
            <p:nvPr/>
          </p:nvSpPr>
          <p:spPr>
            <a:xfrm>
              <a:off x="3330999" y="3074683"/>
              <a:ext cx="135616" cy="194298"/>
            </a:xfrm>
            <a:custGeom>
              <a:avLst/>
              <a:gdLst/>
              <a:ahLst/>
              <a:cxnLst/>
              <a:rect l="0" t="0" r="0" b="0"/>
              <a:pathLst>
                <a:path w="135616" h="194298">
                  <a:moveTo>
                    <a:pt x="6560" y="57136"/>
                  </a:moveTo>
                  <a:lnTo>
                    <a:pt x="6560" y="61182"/>
                  </a:lnTo>
                  <a:lnTo>
                    <a:pt x="4303" y="65425"/>
                  </a:lnTo>
                  <a:lnTo>
                    <a:pt x="1324" y="70134"/>
                  </a:lnTo>
                  <a:lnTo>
                    <a:pt x="0" y="75049"/>
                  </a:lnTo>
                  <a:lnTo>
                    <a:pt x="493" y="77545"/>
                  </a:lnTo>
                  <a:lnTo>
                    <a:pt x="5233" y="85103"/>
                  </a:lnTo>
                  <a:lnTo>
                    <a:pt x="12847" y="92704"/>
                  </a:lnTo>
                  <a:lnTo>
                    <a:pt x="20925" y="97780"/>
                  </a:lnTo>
                  <a:lnTo>
                    <a:pt x="34994" y="101352"/>
                  </a:lnTo>
                  <a:lnTo>
                    <a:pt x="49886" y="102411"/>
                  </a:lnTo>
                  <a:lnTo>
                    <a:pt x="65024" y="98679"/>
                  </a:lnTo>
                  <a:lnTo>
                    <a:pt x="100543" y="81594"/>
                  </a:lnTo>
                  <a:lnTo>
                    <a:pt x="114935" y="68804"/>
                  </a:lnTo>
                  <a:lnTo>
                    <a:pt x="130574" y="44301"/>
                  </a:lnTo>
                  <a:lnTo>
                    <a:pt x="134463" y="29157"/>
                  </a:lnTo>
                  <a:lnTo>
                    <a:pt x="135615" y="13945"/>
                  </a:lnTo>
                  <a:lnTo>
                    <a:pt x="134930" y="10562"/>
                  </a:lnTo>
                  <a:lnTo>
                    <a:pt x="133627" y="8307"/>
                  </a:lnTo>
                  <a:lnTo>
                    <a:pt x="121407" y="642"/>
                  </a:lnTo>
                  <a:lnTo>
                    <a:pt x="116991" y="0"/>
                  </a:lnTo>
                  <a:lnTo>
                    <a:pt x="92746" y="3129"/>
                  </a:lnTo>
                  <a:lnTo>
                    <a:pt x="88570" y="5045"/>
                  </a:lnTo>
                  <a:lnTo>
                    <a:pt x="55649" y="34647"/>
                  </a:lnTo>
                  <a:lnTo>
                    <a:pt x="45659" y="51884"/>
                  </a:lnTo>
                  <a:lnTo>
                    <a:pt x="34698" y="84509"/>
                  </a:lnTo>
                  <a:lnTo>
                    <a:pt x="30463" y="117483"/>
                  </a:lnTo>
                  <a:lnTo>
                    <a:pt x="30576" y="139928"/>
                  </a:lnTo>
                  <a:lnTo>
                    <a:pt x="33603" y="152070"/>
                  </a:lnTo>
                  <a:lnTo>
                    <a:pt x="44112" y="168427"/>
                  </a:lnTo>
                  <a:lnTo>
                    <a:pt x="62834" y="183040"/>
                  </a:lnTo>
                  <a:lnTo>
                    <a:pt x="77797" y="190585"/>
                  </a:lnTo>
                  <a:lnTo>
                    <a:pt x="113241" y="19429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993"/>
            <p:cNvSpPr/>
            <p:nvPr/>
          </p:nvSpPr>
          <p:spPr>
            <a:xfrm>
              <a:off x="2987040" y="3067863"/>
              <a:ext cx="281941" cy="193497"/>
            </a:xfrm>
            <a:custGeom>
              <a:avLst/>
              <a:gdLst/>
              <a:ahLst/>
              <a:cxnLst/>
              <a:rect l="0" t="0" r="0" b="0"/>
              <a:pathLst>
                <a:path w="281941" h="193497">
                  <a:moveTo>
                    <a:pt x="7619" y="25856"/>
                  </a:moveTo>
                  <a:lnTo>
                    <a:pt x="7619" y="63095"/>
                  </a:lnTo>
                  <a:lnTo>
                    <a:pt x="7619" y="95327"/>
                  </a:lnTo>
                  <a:lnTo>
                    <a:pt x="7619" y="132654"/>
                  </a:lnTo>
                  <a:lnTo>
                    <a:pt x="5362" y="143313"/>
                  </a:lnTo>
                  <a:lnTo>
                    <a:pt x="1588" y="154074"/>
                  </a:lnTo>
                  <a:lnTo>
                    <a:pt x="27" y="170168"/>
                  </a:lnTo>
                  <a:lnTo>
                    <a:pt x="0" y="138061"/>
                  </a:lnTo>
                  <a:lnTo>
                    <a:pt x="0" y="108416"/>
                  </a:lnTo>
                  <a:lnTo>
                    <a:pt x="2257" y="73084"/>
                  </a:lnTo>
                  <a:lnTo>
                    <a:pt x="10546" y="49163"/>
                  </a:lnTo>
                  <a:lnTo>
                    <a:pt x="28168" y="17606"/>
                  </a:lnTo>
                  <a:lnTo>
                    <a:pt x="46267" y="3875"/>
                  </a:lnTo>
                  <a:lnTo>
                    <a:pt x="51164" y="1043"/>
                  </a:lnTo>
                  <a:lnTo>
                    <a:pt x="56123" y="0"/>
                  </a:lnTo>
                  <a:lnTo>
                    <a:pt x="66148" y="1100"/>
                  </a:lnTo>
                  <a:lnTo>
                    <a:pt x="85534" y="8705"/>
                  </a:lnTo>
                  <a:lnTo>
                    <a:pt x="92484" y="13436"/>
                  </a:lnTo>
                  <a:lnTo>
                    <a:pt x="109081" y="35539"/>
                  </a:lnTo>
                  <a:lnTo>
                    <a:pt x="124107" y="71848"/>
                  </a:lnTo>
                  <a:lnTo>
                    <a:pt x="133703" y="107347"/>
                  </a:lnTo>
                  <a:lnTo>
                    <a:pt x="136704" y="143425"/>
                  </a:lnTo>
                  <a:lnTo>
                    <a:pt x="129842" y="180303"/>
                  </a:lnTo>
                  <a:lnTo>
                    <a:pt x="129599" y="189166"/>
                  </a:lnTo>
                  <a:lnTo>
                    <a:pt x="129540" y="153366"/>
                  </a:lnTo>
                  <a:lnTo>
                    <a:pt x="131798" y="117029"/>
                  </a:lnTo>
                  <a:lnTo>
                    <a:pt x="140145" y="82719"/>
                  </a:lnTo>
                  <a:lnTo>
                    <a:pt x="150794" y="50259"/>
                  </a:lnTo>
                  <a:lnTo>
                    <a:pt x="163589" y="32993"/>
                  </a:lnTo>
                  <a:lnTo>
                    <a:pt x="184050" y="16302"/>
                  </a:lnTo>
                  <a:lnTo>
                    <a:pt x="192149" y="13143"/>
                  </a:lnTo>
                  <a:lnTo>
                    <a:pt x="196679" y="12301"/>
                  </a:lnTo>
                  <a:lnTo>
                    <a:pt x="206228" y="13623"/>
                  </a:lnTo>
                  <a:lnTo>
                    <a:pt x="215270" y="17033"/>
                  </a:lnTo>
                  <a:lnTo>
                    <a:pt x="222111" y="21370"/>
                  </a:lnTo>
                  <a:lnTo>
                    <a:pt x="233401" y="37137"/>
                  </a:lnTo>
                  <a:lnTo>
                    <a:pt x="248895" y="73525"/>
                  </a:lnTo>
                  <a:lnTo>
                    <a:pt x="256817" y="108305"/>
                  </a:lnTo>
                  <a:lnTo>
                    <a:pt x="262678" y="139886"/>
                  </a:lnTo>
                  <a:lnTo>
                    <a:pt x="268427" y="167674"/>
                  </a:lnTo>
                  <a:lnTo>
                    <a:pt x="272574" y="177379"/>
                  </a:lnTo>
                  <a:lnTo>
                    <a:pt x="274390" y="182946"/>
                  </a:lnTo>
                  <a:lnTo>
                    <a:pt x="281940" y="19349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994"/>
            <p:cNvSpPr/>
            <p:nvPr/>
          </p:nvSpPr>
          <p:spPr>
            <a:xfrm>
              <a:off x="2760075" y="3093719"/>
              <a:ext cx="172851" cy="165531"/>
            </a:xfrm>
            <a:custGeom>
              <a:avLst/>
              <a:gdLst/>
              <a:ahLst/>
              <a:cxnLst/>
              <a:rect l="0" t="0" r="0" b="0"/>
              <a:pathLst>
                <a:path w="172851" h="165531">
                  <a:moveTo>
                    <a:pt x="120284" y="0"/>
                  </a:moveTo>
                  <a:lnTo>
                    <a:pt x="92946" y="847"/>
                  </a:lnTo>
                  <a:lnTo>
                    <a:pt x="80194" y="4046"/>
                  </a:lnTo>
                  <a:lnTo>
                    <a:pt x="70576" y="10547"/>
                  </a:lnTo>
                  <a:lnTo>
                    <a:pt x="58143" y="21470"/>
                  </a:lnTo>
                  <a:lnTo>
                    <a:pt x="48639" y="29016"/>
                  </a:lnTo>
                  <a:lnTo>
                    <a:pt x="19485" y="63884"/>
                  </a:lnTo>
                  <a:lnTo>
                    <a:pt x="3884" y="99445"/>
                  </a:lnTo>
                  <a:lnTo>
                    <a:pt x="0" y="122035"/>
                  </a:lnTo>
                  <a:lnTo>
                    <a:pt x="1349" y="132696"/>
                  </a:lnTo>
                  <a:lnTo>
                    <a:pt x="5618" y="141103"/>
                  </a:lnTo>
                  <a:lnTo>
                    <a:pt x="22880" y="161240"/>
                  </a:lnTo>
                  <a:lnTo>
                    <a:pt x="32967" y="164796"/>
                  </a:lnTo>
                  <a:lnTo>
                    <a:pt x="45917" y="165530"/>
                  </a:lnTo>
                  <a:lnTo>
                    <a:pt x="82426" y="156868"/>
                  </a:lnTo>
                  <a:lnTo>
                    <a:pt x="111865" y="146353"/>
                  </a:lnTo>
                  <a:lnTo>
                    <a:pt x="144210" y="123999"/>
                  </a:lnTo>
                  <a:lnTo>
                    <a:pt x="154343" y="111838"/>
                  </a:lnTo>
                  <a:lnTo>
                    <a:pt x="167746" y="83334"/>
                  </a:lnTo>
                  <a:lnTo>
                    <a:pt x="172850" y="53945"/>
                  </a:lnTo>
                  <a:lnTo>
                    <a:pt x="172433" y="44296"/>
                  </a:lnTo>
                  <a:lnTo>
                    <a:pt x="169427" y="37185"/>
                  </a:lnTo>
                  <a:lnTo>
                    <a:pt x="155699" y="20463"/>
                  </a:lnTo>
                  <a:lnTo>
                    <a:pt x="148442" y="17562"/>
                  </a:lnTo>
                  <a:lnTo>
                    <a:pt x="120284" y="152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995"/>
            <p:cNvSpPr/>
            <p:nvPr/>
          </p:nvSpPr>
          <p:spPr>
            <a:xfrm>
              <a:off x="2529840" y="2956559"/>
              <a:ext cx="205741" cy="296785"/>
            </a:xfrm>
            <a:custGeom>
              <a:avLst/>
              <a:gdLst/>
              <a:ahLst/>
              <a:cxnLst/>
              <a:rect l="0" t="0" r="0" b="0"/>
              <a:pathLst>
                <a:path w="205741" h="296785">
                  <a:moveTo>
                    <a:pt x="0" y="0"/>
                  </a:moveTo>
                  <a:lnTo>
                    <a:pt x="846" y="27339"/>
                  </a:lnTo>
                  <a:lnTo>
                    <a:pt x="6560" y="61550"/>
                  </a:lnTo>
                  <a:lnTo>
                    <a:pt x="13494" y="98487"/>
                  </a:lnTo>
                  <a:lnTo>
                    <a:pt x="19708" y="132569"/>
                  </a:lnTo>
                  <a:lnTo>
                    <a:pt x="22772" y="164493"/>
                  </a:lnTo>
                  <a:lnTo>
                    <a:pt x="27820" y="195400"/>
                  </a:lnTo>
                  <a:lnTo>
                    <a:pt x="29691" y="225161"/>
                  </a:lnTo>
                  <a:lnTo>
                    <a:pt x="30376" y="262202"/>
                  </a:lnTo>
                  <a:lnTo>
                    <a:pt x="30479" y="296784"/>
                  </a:lnTo>
                  <a:lnTo>
                    <a:pt x="30479" y="293018"/>
                  </a:lnTo>
                  <a:lnTo>
                    <a:pt x="37040" y="258046"/>
                  </a:lnTo>
                  <a:lnTo>
                    <a:pt x="38737" y="223160"/>
                  </a:lnTo>
                  <a:lnTo>
                    <a:pt x="46347" y="190931"/>
                  </a:lnTo>
                  <a:lnTo>
                    <a:pt x="58502" y="154151"/>
                  </a:lnTo>
                  <a:lnTo>
                    <a:pt x="63536" y="145276"/>
                  </a:lnTo>
                  <a:lnTo>
                    <a:pt x="75175" y="135520"/>
                  </a:lnTo>
                  <a:lnTo>
                    <a:pt x="94279" y="125485"/>
                  </a:lnTo>
                  <a:lnTo>
                    <a:pt x="104273" y="123505"/>
                  </a:lnTo>
                  <a:lnTo>
                    <a:pt x="114359" y="124882"/>
                  </a:lnTo>
                  <a:lnTo>
                    <a:pt x="134631" y="132666"/>
                  </a:lnTo>
                  <a:lnTo>
                    <a:pt x="142527" y="139678"/>
                  </a:lnTo>
                  <a:lnTo>
                    <a:pt x="157183" y="163739"/>
                  </a:lnTo>
                  <a:lnTo>
                    <a:pt x="167581" y="193493"/>
                  </a:lnTo>
                  <a:lnTo>
                    <a:pt x="177788" y="227686"/>
                  </a:lnTo>
                  <a:lnTo>
                    <a:pt x="193038" y="263634"/>
                  </a:lnTo>
                  <a:lnTo>
                    <a:pt x="205740" y="2819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127"/>
          <p:cNvGrpSpPr/>
          <p:nvPr/>
        </p:nvGrpSpPr>
        <p:grpSpPr>
          <a:xfrm>
            <a:off x="5844641" y="2918459"/>
            <a:ext cx="2337447" cy="365133"/>
            <a:chOff x="5844641" y="2918459"/>
            <a:chExt cx="2337447" cy="365133"/>
          </a:xfrm>
        </p:grpSpPr>
        <p:sp>
          <p:nvSpPr>
            <p:cNvPr id="34" name="SMARTInkShape-996"/>
            <p:cNvSpPr/>
            <p:nvPr/>
          </p:nvSpPr>
          <p:spPr>
            <a:xfrm>
              <a:off x="7913068" y="3043649"/>
              <a:ext cx="269020" cy="202471"/>
            </a:xfrm>
            <a:custGeom>
              <a:avLst/>
              <a:gdLst/>
              <a:ahLst/>
              <a:cxnLst/>
              <a:rect l="0" t="0" r="0" b="0"/>
              <a:pathLst>
                <a:path w="269020" h="202471">
                  <a:moveTo>
                    <a:pt x="42212" y="34831"/>
                  </a:moveTo>
                  <a:lnTo>
                    <a:pt x="42212" y="69770"/>
                  </a:lnTo>
                  <a:lnTo>
                    <a:pt x="39954" y="96672"/>
                  </a:lnTo>
                  <a:lnTo>
                    <a:pt x="31605" y="130490"/>
                  </a:lnTo>
                  <a:lnTo>
                    <a:pt x="22650" y="162852"/>
                  </a:lnTo>
                  <a:lnTo>
                    <a:pt x="19482" y="180101"/>
                  </a:lnTo>
                  <a:lnTo>
                    <a:pt x="13558" y="190951"/>
                  </a:lnTo>
                  <a:lnTo>
                    <a:pt x="5523" y="200786"/>
                  </a:lnTo>
                  <a:lnTo>
                    <a:pt x="2481" y="201722"/>
                  </a:lnTo>
                  <a:lnTo>
                    <a:pt x="484" y="201972"/>
                  </a:lnTo>
                  <a:lnTo>
                    <a:pt x="0" y="201291"/>
                  </a:lnTo>
                  <a:lnTo>
                    <a:pt x="524" y="199991"/>
                  </a:lnTo>
                  <a:lnTo>
                    <a:pt x="1720" y="198277"/>
                  </a:lnTo>
                  <a:lnTo>
                    <a:pt x="3048" y="194116"/>
                  </a:lnTo>
                  <a:lnTo>
                    <a:pt x="4485" y="188597"/>
                  </a:lnTo>
                  <a:lnTo>
                    <a:pt x="17068" y="154574"/>
                  </a:lnTo>
                  <a:lnTo>
                    <a:pt x="29280" y="117719"/>
                  </a:lnTo>
                  <a:lnTo>
                    <a:pt x="42895" y="87895"/>
                  </a:lnTo>
                  <a:lnTo>
                    <a:pt x="62666" y="51521"/>
                  </a:lnTo>
                  <a:lnTo>
                    <a:pt x="81856" y="31685"/>
                  </a:lnTo>
                  <a:lnTo>
                    <a:pt x="93981" y="24966"/>
                  </a:lnTo>
                  <a:lnTo>
                    <a:pt x="111515" y="20652"/>
                  </a:lnTo>
                  <a:lnTo>
                    <a:pt x="114662" y="21145"/>
                  </a:lnTo>
                  <a:lnTo>
                    <a:pt x="120413" y="23950"/>
                  </a:lnTo>
                  <a:lnTo>
                    <a:pt x="128412" y="30290"/>
                  </a:lnTo>
                  <a:lnTo>
                    <a:pt x="136144" y="41576"/>
                  </a:lnTo>
                  <a:lnTo>
                    <a:pt x="145495" y="66643"/>
                  </a:lnTo>
                  <a:lnTo>
                    <a:pt x="147039" y="88565"/>
                  </a:lnTo>
                  <a:lnTo>
                    <a:pt x="142198" y="126323"/>
                  </a:lnTo>
                  <a:lnTo>
                    <a:pt x="137501" y="145101"/>
                  </a:lnTo>
                  <a:lnTo>
                    <a:pt x="126154" y="164188"/>
                  </a:lnTo>
                  <a:lnTo>
                    <a:pt x="126068" y="160271"/>
                  </a:lnTo>
                  <a:lnTo>
                    <a:pt x="139031" y="124032"/>
                  </a:lnTo>
                  <a:lnTo>
                    <a:pt x="148950" y="87226"/>
                  </a:lnTo>
                  <a:lnTo>
                    <a:pt x="158787" y="57411"/>
                  </a:lnTo>
                  <a:lnTo>
                    <a:pt x="168530" y="38940"/>
                  </a:lnTo>
                  <a:lnTo>
                    <a:pt x="198765" y="7766"/>
                  </a:lnTo>
                  <a:lnTo>
                    <a:pt x="209440" y="1635"/>
                  </a:lnTo>
                  <a:lnTo>
                    <a:pt x="214657" y="0"/>
                  </a:lnTo>
                  <a:lnTo>
                    <a:pt x="224969" y="441"/>
                  </a:lnTo>
                  <a:lnTo>
                    <a:pt x="234350" y="3460"/>
                  </a:lnTo>
                  <a:lnTo>
                    <a:pt x="247272" y="12296"/>
                  </a:lnTo>
                  <a:lnTo>
                    <a:pt x="250039" y="14728"/>
                  </a:lnTo>
                  <a:lnTo>
                    <a:pt x="257977" y="30285"/>
                  </a:lnTo>
                  <a:lnTo>
                    <a:pt x="264763" y="67973"/>
                  </a:lnTo>
                  <a:lnTo>
                    <a:pt x="269019" y="98837"/>
                  </a:lnTo>
                  <a:lnTo>
                    <a:pt x="268023" y="132535"/>
                  </a:lnTo>
                  <a:lnTo>
                    <a:pt x="260101" y="170218"/>
                  </a:lnTo>
                  <a:lnTo>
                    <a:pt x="255571" y="20247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997"/>
            <p:cNvSpPr/>
            <p:nvPr/>
          </p:nvSpPr>
          <p:spPr>
            <a:xfrm>
              <a:off x="7705806" y="3055619"/>
              <a:ext cx="156377" cy="159823"/>
            </a:xfrm>
            <a:custGeom>
              <a:avLst/>
              <a:gdLst/>
              <a:ahLst/>
              <a:cxnLst/>
              <a:rect l="0" t="0" r="0" b="0"/>
              <a:pathLst>
                <a:path w="156377" h="159823">
                  <a:moveTo>
                    <a:pt x="119933" y="0"/>
                  </a:moveTo>
                  <a:lnTo>
                    <a:pt x="113373" y="0"/>
                  </a:lnTo>
                  <a:lnTo>
                    <a:pt x="95875" y="6032"/>
                  </a:lnTo>
                  <a:lnTo>
                    <a:pt x="58200" y="15770"/>
                  </a:lnTo>
                  <a:lnTo>
                    <a:pt x="21475" y="30527"/>
                  </a:lnTo>
                  <a:lnTo>
                    <a:pt x="4717" y="40650"/>
                  </a:lnTo>
                  <a:lnTo>
                    <a:pt x="994" y="45725"/>
                  </a:lnTo>
                  <a:lnTo>
                    <a:pt x="0" y="48263"/>
                  </a:lnTo>
                  <a:lnTo>
                    <a:pt x="185" y="50802"/>
                  </a:lnTo>
                  <a:lnTo>
                    <a:pt x="2647" y="55881"/>
                  </a:lnTo>
                  <a:lnTo>
                    <a:pt x="12839" y="63501"/>
                  </a:lnTo>
                  <a:lnTo>
                    <a:pt x="26584" y="71121"/>
                  </a:lnTo>
                  <a:lnTo>
                    <a:pt x="59726" y="77790"/>
                  </a:lnTo>
                  <a:lnTo>
                    <a:pt x="93647" y="86674"/>
                  </a:lnTo>
                  <a:lnTo>
                    <a:pt x="126433" y="99102"/>
                  </a:lnTo>
                  <a:lnTo>
                    <a:pt x="143607" y="109229"/>
                  </a:lnTo>
                  <a:lnTo>
                    <a:pt x="152442" y="116843"/>
                  </a:lnTo>
                  <a:lnTo>
                    <a:pt x="155548" y="121921"/>
                  </a:lnTo>
                  <a:lnTo>
                    <a:pt x="156376" y="124461"/>
                  </a:lnTo>
                  <a:lnTo>
                    <a:pt x="156083" y="127001"/>
                  </a:lnTo>
                  <a:lnTo>
                    <a:pt x="153497" y="132081"/>
                  </a:lnTo>
                  <a:lnTo>
                    <a:pt x="143237" y="139701"/>
                  </a:lnTo>
                  <a:lnTo>
                    <a:pt x="109651" y="156634"/>
                  </a:lnTo>
                  <a:lnTo>
                    <a:pt x="71949" y="159822"/>
                  </a:lnTo>
                  <a:lnTo>
                    <a:pt x="42745" y="159148"/>
                  </a:lnTo>
                  <a:lnTo>
                    <a:pt x="13254" y="1447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998"/>
            <p:cNvSpPr/>
            <p:nvPr/>
          </p:nvSpPr>
          <p:spPr>
            <a:xfrm>
              <a:off x="7597139" y="2994659"/>
              <a:ext cx="30481" cy="22861"/>
            </a:xfrm>
            <a:custGeom>
              <a:avLst/>
              <a:gdLst/>
              <a:ahLst/>
              <a:cxnLst/>
              <a:rect l="0" t="0" r="0" b="0"/>
              <a:pathLst>
                <a:path w="30481" h="22861">
                  <a:moveTo>
                    <a:pt x="0" y="0"/>
                  </a:moveTo>
                  <a:lnTo>
                    <a:pt x="12998" y="12151"/>
                  </a:lnTo>
                  <a:lnTo>
                    <a:pt x="22919" y="16888"/>
                  </a:lnTo>
                  <a:lnTo>
                    <a:pt x="30480" y="228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999"/>
            <p:cNvSpPr/>
            <p:nvPr/>
          </p:nvSpPr>
          <p:spPr>
            <a:xfrm>
              <a:off x="7551419" y="3078480"/>
              <a:ext cx="22862" cy="137161"/>
            </a:xfrm>
            <a:custGeom>
              <a:avLst/>
              <a:gdLst/>
              <a:ahLst/>
              <a:cxnLst/>
              <a:rect l="0" t="0" r="0" b="0"/>
              <a:pathLst>
                <a:path w="22862" h="137161">
                  <a:moveTo>
                    <a:pt x="22861" y="0"/>
                  </a:moveTo>
                  <a:lnTo>
                    <a:pt x="22861" y="4045"/>
                  </a:lnTo>
                  <a:lnTo>
                    <a:pt x="20603" y="8288"/>
                  </a:lnTo>
                  <a:lnTo>
                    <a:pt x="18815" y="10605"/>
                  </a:lnTo>
                  <a:lnTo>
                    <a:pt x="16829" y="17695"/>
                  </a:lnTo>
                  <a:lnTo>
                    <a:pt x="10214" y="47893"/>
                  </a:lnTo>
                  <a:lnTo>
                    <a:pt x="5875" y="82493"/>
                  </a:lnTo>
                  <a:lnTo>
                    <a:pt x="774" y="115661"/>
                  </a:lnTo>
                  <a:lnTo>
                    <a:pt x="0" y="1371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000"/>
            <p:cNvSpPr/>
            <p:nvPr/>
          </p:nvSpPr>
          <p:spPr>
            <a:xfrm>
              <a:off x="7429538" y="2918459"/>
              <a:ext cx="45682" cy="320042"/>
            </a:xfrm>
            <a:custGeom>
              <a:avLst/>
              <a:gdLst/>
              <a:ahLst/>
              <a:cxnLst/>
              <a:rect l="0" t="0" r="0" b="0"/>
              <a:pathLst>
                <a:path w="45682" h="320042">
                  <a:moveTo>
                    <a:pt x="45681" y="0"/>
                  </a:moveTo>
                  <a:lnTo>
                    <a:pt x="41636" y="0"/>
                  </a:lnTo>
                  <a:lnTo>
                    <a:pt x="40444" y="847"/>
                  </a:lnTo>
                  <a:lnTo>
                    <a:pt x="39650" y="2258"/>
                  </a:lnTo>
                  <a:lnTo>
                    <a:pt x="25972" y="35099"/>
                  </a:lnTo>
                  <a:lnTo>
                    <a:pt x="21186" y="69995"/>
                  </a:lnTo>
                  <a:lnTo>
                    <a:pt x="14717" y="101737"/>
                  </a:lnTo>
                  <a:lnTo>
                    <a:pt x="7438" y="135696"/>
                  </a:lnTo>
                  <a:lnTo>
                    <a:pt x="2177" y="169464"/>
                  </a:lnTo>
                  <a:lnTo>
                    <a:pt x="618" y="204023"/>
                  </a:lnTo>
                  <a:lnTo>
                    <a:pt x="155" y="235712"/>
                  </a:lnTo>
                  <a:lnTo>
                    <a:pt x="0" y="272715"/>
                  </a:lnTo>
                  <a:lnTo>
                    <a:pt x="4018" y="292660"/>
                  </a:lnTo>
                  <a:lnTo>
                    <a:pt x="15133" y="316241"/>
                  </a:lnTo>
                  <a:lnTo>
                    <a:pt x="16850" y="317507"/>
                  </a:lnTo>
                  <a:lnTo>
                    <a:pt x="22822" y="3200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001"/>
            <p:cNvSpPr/>
            <p:nvPr/>
          </p:nvSpPr>
          <p:spPr>
            <a:xfrm>
              <a:off x="7209448" y="3040380"/>
              <a:ext cx="166101" cy="182302"/>
            </a:xfrm>
            <a:custGeom>
              <a:avLst/>
              <a:gdLst/>
              <a:ahLst/>
              <a:cxnLst/>
              <a:rect l="0" t="0" r="0" b="0"/>
              <a:pathLst>
                <a:path w="166101" h="182302">
                  <a:moveTo>
                    <a:pt x="136232" y="60960"/>
                  </a:moveTo>
                  <a:lnTo>
                    <a:pt x="102637" y="60960"/>
                  </a:lnTo>
                  <a:lnTo>
                    <a:pt x="86014" y="65005"/>
                  </a:lnTo>
                  <a:lnTo>
                    <a:pt x="51819" y="82429"/>
                  </a:lnTo>
                  <a:lnTo>
                    <a:pt x="37755" y="89975"/>
                  </a:lnTo>
                  <a:lnTo>
                    <a:pt x="9643" y="118685"/>
                  </a:lnTo>
                  <a:lnTo>
                    <a:pt x="3769" y="129231"/>
                  </a:lnTo>
                  <a:lnTo>
                    <a:pt x="0" y="149798"/>
                  </a:lnTo>
                  <a:lnTo>
                    <a:pt x="4000" y="159992"/>
                  </a:lnTo>
                  <a:lnTo>
                    <a:pt x="11422" y="169321"/>
                  </a:lnTo>
                  <a:lnTo>
                    <a:pt x="20364" y="176289"/>
                  </a:lnTo>
                  <a:lnTo>
                    <a:pt x="29984" y="179950"/>
                  </a:lnTo>
                  <a:lnTo>
                    <a:pt x="58047" y="182301"/>
                  </a:lnTo>
                  <a:lnTo>
                    <a:pt x="94510" y="176682"/>
                  </a:lnTo>
                  <a:lnTo>
                    <a:pt x="129305" y="164952"/>
                  </a:lnTo>
                  <a:lnTo>
                    <a:pt x="147631" y="153391"/>
                  </a:lnTo>
                  <a:lnTo>
                    <a:pt x="156257" y="141833"/>
                  </a:lnTo>
                  <a:lnTo>
                    <a:pt x="162065" y="128230"/>
                  </a:lnTo>
                  <a:lnTo>
                    <a:pt x="166100" y="91267"/>
                  </a:lnTo>
                  <a:lnTo>
                    <a:pt x="162484" y="68528"/>
                  </a:lnTo>
                  <a:lnTo>
                    <a:pt x="152007" y="49749"/>
                  </a:lnTo>
                  <a:lnTo>
                    <a:pt x="115551" y="17085"/>
                  </a:lnTo>
                  <a:lnTo>
                    <a:pt x="104139" y="8166"/>
                  </a:lnTo>
                  <a:lnTo>
                    <a:pt x="90512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002"/>
            <p:cNvSpPr/>
            <p:nvPr/>
          </p:nvSpPr>
          <p:spPr>
            <a:xfrm>
              <a:off x="6941823" y="2949564"/>
              <a:ext cx="242598" cy="257724"/>
            </a:xfrm>
            <a:custGeom>
              <a:avLst/>
              <a:gdLst/>
              <a:ahLst/>
              <a:cxnLst/>
              <a:rect l="0" t="0" r="0" b="0"/>
              <a:pathLst>
                <a:path w="242598" h="257724">
                  <a:moveTo>
                    <a:pt x="30477" y="128916"/>
                  </a:moveTo>
                  <a:lnTo>
                    <a:pt x="29630" y="121139"/>
                  </a:lnTo>
                  <a:lnTo>
                    <a:pt x="23916" y="89791"/>
                  </a:lnTo>
                  <a:lnTo>
                    <a:pt x="23065" y="54896"/>
                  </a:lnTo>
                  <a:lnTo>
                    <a:pt x="20640" y="24924"/>
                  </a:lnTo>
                  <a:lnTo>
                    <a:pt x="15101" y="4120"/>
                  </a:lnTo>
                  <a:lnTo>
                    <a:pt x="13453" y="2538"/>
                  </a:lnTo>
                  <a:lnTo>
                    <a:pt x="9364" y="781"/>
                  </a:lnTo>
                  <a:lnTo>
                    <a:pt x="4724" y="0"/>
                  </a:lnTo>
                  <a:lnTo>
                    <a:pt x="3149" y="639"/>
                  </a:lnTo>
                  <a:lnTo>
                    <a:pt x="2098" y="1911"/>
                  </a:lnTo>
                  <a:lnTo>
                    <a:pt x="930" y="5582"/>
                  </a:lnTo>
                  <a:lnTo>
                    <a:pt x="51" y="41137"/>
                  </a:lnTo>
                  <a:lnTo>
                    <a:pt x="7" y="78839"/>
                  </a:lnTo>
                  <a:lnTo>
                    <a:pt x="0" y="112855"/>
                  </a:lnTo>
                  <a:lnTo>
                    <a:pt x="4042" y="149745"/>
                  </a:lnTo>
                  <a:lnTo>
                    <a:pt x="10603" y="179396"/>
                  </a:lnTo>
                  <a:lnTo>
                    <a:pt x="15167" y="216561"/>
                  </a:lnTo>
                  <a:lnTo>
                    <a:pt x="22916" y="246736"/>
                  </a:lnTo>
                  <a:lnTo>
                    <a:pt x="29314" y="256745"/>
                  </a:lnTo>
                  <a:lnTo>
                    <a:pt x="29701" y="256468"/>
                  </a:lnTo>
                  <a:lnTo>
                    <a:pt x="30132" y="253903"/>
                  </a:lnTo>
                  <a:lnTo>
                    <a:pt x="35645" y="244511"/>
                  </a:lnTo>
                  <a:lnTo>
                    <a:pt x="44812" y="211400"/>
                  </a:lnTo>
                  <a:lnTo>
                    <a:pt x="59524" y="179734"/>
                  </a:lnTo>
                  <a:lnTo>
                    <a:pt x="74878" y="145162"/>
                  </a:lnTo>
                  <a:lnTo>
                    <a:pt x="94218" y="120804"/>
                  </a:lnTo>
                  <a:lnTo>
                    <a:pt x="110135" y="109955"/>
                  </a:lnTo>
                  <a:lnTo>
                    <a:pt x="123454" y="104120"/>
                  </a:lnTo>
                  <a:lnTo>
                    <a:pt x="137840" y="103220"/>
                  </a:lnTo>
                  <a:lnTo>
                    <a:pt x="175347" y="106529"/>
                  </a:lnTo>
                  <a:lnTo>
                    <a:pt x="197297" y="112875"/>
                  </a:lnTo>
                  <a:lnTo>
                    <a:pt x="225614" y="134559"/>
                  </a:lnTo>
                  <a:lnTo>
                    <a:pt x="237120" y="153448"/>
                  </a:lnTo>
                  <a:lnTo>
                    <a:pt x="242510" y="182586"/>
                  </a:lnTo>
                  <a:lnTo>
                    <a:pt x="242597" y="204367"/>
                  </a:lnTo>
                  <a:lnTo>
                    <a:pt x="239616" y="216354"/>
                  </a:lnTo>
                  <a:lnTo>
                    <a:pt x="229133" y="232622"/>
                  </a:lnTo>
                  <a:lnTo>
                    <a:pt x="215303" y="244122"/>
                  </a:lnTo>
                  <a:lnTo>
                    <a:pt x="196435" y="252892"/>
                  </a:lnTo>
                  <a:lnTo>
                    <a:pt x="159795" y="257723"/>
                  </a:lnTo>
                  <a:lnTo>
                    <a:pt x="127971" y="257512"/>
                  </a:lnTo>
                  <a:lnTo>
                    <a:pt x="93752" y="249043"/>
                  </a:lnTo>
                  <a:lnTo>
                    <a:pt x="90440" y="247100"/>
                  </a:lnTo>
                  <a:lnTo>
                    <a:pt x="89079" y="244959"/>
                  </a:lnTo>
                  <a:lnTo>
                    <a:pt x="89019" y="242684"/>
                  </a:lnTo>
                  <a:lnTo>
                    <a:pt x="90720" y="235438"/>
                  </a:lnTo>
                  <a:lnTo>
                    <a:pt x="90959" y="232951"/>
                  </a:lnTo>
                  <a:lnTo>
                    <a:pt x="93482" y="227929"/>
                  </a:lnTo>
                  <a:lnTo>
                    <a:pt x="99057" y="22035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003"/>
            <p:cNvSpPr/>
            <p:nvPr/>
          </p:nvSpPr>
          <p:spPr>
            <a:xfrm>
              <a:off x="6639072" y="3093719"/>
              <a:ext cx="272268" cy="137017"/>
            </a:xfrm>
            <a:custGeom>
              <a:avLst/>
              <a:gdLst/>
              <a:ahLst/>
              <a:cxnLst/>
              <a:rect l="0" t="0" r="0" b="0"/>
              <a:pathLst>
                <a:path w="272268" h="137017">
                  <a:moveTo>
                    <a:pt x="142728" y="0"/>
                  </a:moveTo>
                  <a:lnTo>
                    <a:pt x="124815" y="0"/>
                  </a:lnTo>
                  <a:lnTo>
                    <a:pt x="119809" y="2258"/>
                  </a:lnTo>
                  <a:lnTo>
                    <a:pt x="85702" y="20409"/>
                  </a:lnTo>
                  <a:lnTo>
                    <a:pt x="66283" y="29660"/>
                  </a:lnTo>
                  <a:lnTo>
                    <a:pt x="28472" y="63941"/>
                  </a:lnTo>
                  <a:lnTo>
                    <a:pt x="4873" y="95408"/>
                  </a:lnTo>
                  <a:lnTo>
                    <a:pt x="0" y="111431"/>
                  </a:lnTo>
                  <a:lnTo>
                    <a:pt x="1009" y="115774"/>
                  </a:lnTo>
                  <a:lnTo>
                    <a:pt x="15294" y="131605"/>
                  </a:lnTo>
                  <a:lnTo>
                    <a:pt x="22873" y="134692"/>
                  </a:lnTo>
                  <a:lnTo>
                    <a:pt x="57500" y="136944"/>
                  </a:lnTo>
                  <a:lnTo>
                    <a:pt x="63049" y="137016"/>
                  </a:lnTo>
                  <a:lnTo>
                    <a:pt x="100946" y="119981"/>
                  </a:lnTo>
                  <a:lnTo>
                    <a:pt x="109482" y="112310"/>
                  </a:lnTo>
                  <a:lnTo>
                    <a:pt x="133276" y="81388"/>
                  </a:lnTo>
                  <a:lnTo>
                    <a:pt x="148735" y="44989"/>
                  </a:lnTo>
                  <a:lnTo>
                    <a:pt x="150335" y="30627"/>
                  </a:lnTo>
                  <a:lnTo>
                    <a:pt x="151194" y="63888"/>
                  </a:lnTo>
                  <a:lnTo>
                    <a:pt x="160954" y="88952"/>
                  </a:lnTo>
                  <a:lnTo>
                    <a:pt x="176350" y="104156"/>
                  </a:lnTo>
                  <a:lnTo>
                    <a:pt x="192954" y="115340"/>
                  </a:lnTo>
                  <a:lnTo>
                    <a:pt x="208598" y="119971"/>
                  </a:lnTo>
                  <a:lnTo>
                    <a:pt x="234291" y="120689"/>
                  </a:lnTo>
                  <a:lnTo>
                    <a:pt x="250384" y="115723"/>
                  </a:lnTo>
                  <a:lnTo>
                    <a:pt x="272267" y="990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004"/>
            <p:cNvSpPr/>
            <p:nvPr/>
          </p:nvSpPr>
          <p:spPr>
            <a:xfrm>
              <a:off x="6425153" y="3116580"/>
              <a:ext cx="158528" cy="7621"/>
            </a:xfrm>
            <a:custGeom>
              <a:avLst/>
              <a:gdLst/>
              <a:ahLst/>
              <a:cxnLst/>
              <a:rect l="0" t="0" r="0" b="0"/>
              <a:pathLst>
                <a:path w="158528" h="7621">
                  <a:moveTo>
                    <a:pt x="28986" y="0"/>
                  </a:moveTo>
                  <a:lnTo>
                    <a:pt x="0" y="0"/>
                  </a:lnTo>
                  <a:lnTo>
                    <a:pt x="7039" y="4045"/>
                  </a:lnTo>
                  <a:lnTo>
                    <a:pt x="19850" y="6560"/>
                  </a:lnTo>
                  <a:lnTo>
                    <a:pt x="54908" y="7480"/>
                  </a:lnTo>
                  <a:lnTo>
                    <a:pt x="85492" y="7578"/>
                  </a:lnTo>
                  <a:lnTo>
                    <a:pt x="116849" y="7607"/>
                  </a:lnTo>
                  <a:lnTo>
                    <a:pt x="158527" y="76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005"/>
            <p:cNvSpPr/>
            <p:nvPr/>
          </p:nvSpPr>
          <p:spPr>
            <a:xfrm>
              <a:off x="6499871" y="2941319"/>
              <a:ext cx="45710" cy="319122"/>
            </a:xfrm>
            <a:custGeom>
              <a:avLst/>
              <a:gdLst/>
              <a:ahLst/>
              <a:cxnLst/>
              <a:rect l="0" t="0" r="0" b="0"/>
              <a:pathLst>
                <a:path w="45710" h="319122">
                  <a:moveTo>
                    <a:pt x="45709" y="0"/>
                  </a:moveTo>
                  <a:lnTo>
                    <a:pt x="41663" y="4046"/>
                  </a:lnTo>
                  <a:lnTo>
                    <a:pt x="39677" y="10547"/>
                  </a:lnTo>
                  <a:lnTo>
                    <a:pt x="32215" y="45573"/>
                  </a:lnTo>
                  <a:lnTo>
                    <a:pt x="25153" y="75216"/>
                  </a:lnTo>
                  <a:lnTo>
                    <a:pt x="17699" y="110434"/>
                  </a:lnTo>
                  <a:lnTo>
                    <a:pt x="10128" y="148527"/>
                  </a:lnTo>
                  <a:lnTo>
                    <a:pt x="5059" y="176925"/>
                  </a:lnTo>
                  <a:lnTo>
                    <a:pt x="2242" y="204223"/>
                  </a:lnTo>
                  <a:lnTo>
                    <a:pt x="657" y="241133"/>
                  </a:lnTo>
                  <a:lnTo>
                    <a:pt x="120" y="275855"/>
                  </a:lnTo>
                  <a:lnTo>
                    <a:pt x="0" y="309569"/>
                  </a:lnTo>
                  <a:lnTo>
                    <a:pt x="843" y="313060"/>
                  </a:lnTo>
                  <a:lnTo>
                    <a:pt x="2251" y="315387"/>
                  </a:lnTo>
                  <a:lnTo>
                    <a:pt x="6550" y="319121"/>
                  </a:lnTo>
                  <a:lnTo>
                    <a:pt x="6903" y="318581"/>
                  </a:lnTo>
                  <a:lnTo>
                    <a:pt x="7609" y="3124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006"/>
            <p:cNvSpPr/>
            <p:nvPr/>
          </p:nvSpPr>
          <p:spPr>
            <a:xfrm>
              <a:off x="6187439" y="3049606"/>
              <a:ext cx="175262" cy="210520"/>
            </a:xfrm>
            <a:custGeom>
              <a:avLst/>
              <a:gdLst/>
              <a:ahLst/>
              <a:cxnLst/>
              <a:rect l="0" t="0" r="0" b="0"/>
              <a:pathLst>
                <a:path w="175262" h="210520">
                  <a:moveTo>
                    <a:pt x="0" y="51734"/>
                  </a:moveTo>
                  <a:lnTo>
                    <a:pt x="0" y="76427"/>
                  </a:lnTo>
                  <a:lnTo>
                    <a:pt x="1694" y="78356"/>
                  </a:lnTo>
                  <a:lnTo>
                    <a:pt x="25995" y="87112"/>
                  </a:lnTo>
                  <a:lnTo>
                    <a:pt x="54924" y="89475"/>
                  </a:lnTo>
                  <a:lnTo>
                    <a:pt x="92639" y="83241"/>
                  </a:lnTo>
                  <a:lnTo>
                    <a:pt x="110610" y="78473"/>
                  </a:lnTo>
                  <a:lnTo>
                    <a:pt x="146406" y="54063"/>
                  </a:lnTo>
                  <a:lnTo>
                    <a:pt x="155611" y="41605"/>
                  </a:lnTo>
                  <a:lnTo>
                    <a:pt x="158060" y="35096"/>
                  </a:lnTo>
                  <a:lnTo>
                    <a:pt x="159849" y="12253"/>
                  </a:lnTo>
                  <a:lnTo>
                    <a:pt x="157686" y="6529"/>
                  </a:lnTo>
                  <a:lnTo>
                    <a:pt x="155924" y="3817"/>
                  </a:lnTo>
                  <a:lnTo>
                    <a:pt x="153056" y="2009"/>
                  </a:lnTo>
                  <a:lnTo>
                    <a:pt x="145354" y="0"/>
                  </a:lnTo>
                  <a:lnTo>
                    <a:pt x="136287" y="1365"/>
                  </a:lnTo>
                  <a:lnTo>
                    <a:pt x="104346" y="16152"/>
                  </a:lnTo>
                  <a:lnTo>
                    <a:pt x="91250" y="25760"/>
                  </a:lnTo>
                  <a:lnTo>
                    <a:pt x="63810" y="59947"/>
                  </a:lnTo>
                  <a:lnTo>
                    <a:pt x="49325" y="96034"/>
                  </a:lnTo>
                  <a:lnTo>
                    <a:pt x="40569" y="133517"/>
                  </a:lnTo>
                  <a:lnTo>
                    <a:pt x="40044" y="149042"/>
                  </a:lnTo>
                  <a:lnTo>
                    <a:pt x="42633" y="161586"/>
                  </a:lnTo>
                  <a:lnTo>
                    <a:pt x="52897" y="178168"/>
                  </a:lnTo>
                  <a:lnTo>
                    <a:pt x="66662" y="193806"/>
                  </a:lnTo>
                  <a:lnTo>
                    <a:pt x="85510" y="205119"/>
                  </a:lnTo>
                  <a:lnTo>
                    <a:pt x="114634" y="210443"/>
                  </a:lnTo>
                  <a:lnTo>
                    <a:pt x="136413" y="210519"/>
                  </a:lnTo>
                  <a:lnTo>
                    <a:pt x="175261" y="20413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007"/>
            <p:cNvSpPr/>
            <p:nvPr/>
          </p:nvSpPr>
          <p:spPr>
            <a:xfrm>
              <a:off x="5844641" y="3056562"/>
              <a:ext cx="304699" cy="227030"/>
            </a:xfrm>
            <a:custGeom>
              <a:avLst/>
              <a:gdLst/>
              <a:ahLst/>
              <a:cxnLst/>
              <a:rect l="0" t="0" r="0" b="0"/>
              <a:pathLst>
                <a:path w="304699" h="227030">
                  <a:moveTo>
                    <a:pt x="30378" y="37157"/>
                  </a:moveTo>
                  <a:lnTo>
                    <a:pt x="26333" y="41203"/>
                  </a:lnTo>
                  <a:lnTo>
                    <a:pt x="24348" y="45446"/>
                  </a:lnTo>
                  <a:lnTo>
                    <a:pt x="22852" y="77248"/>
                  </a:lnTo>
                  <a:lnTo>
                    <a:pt x="17540" y="112214"/>
                  </a:lnTo>
                  <a:lnTo>
                    <a:pt x="15004" y="141711"/>
                  </a:lnTo>
                  <a:lnTo>
                    <a:pt x="9248" y="179761"/>
                  </a:lnTo>
                  <a:lnTo>
                    <a:pt x="5773" y="201895"/>
                  </a:lnTo>
                  <a:lnTo>
                    <a:pt x="0" y="227029"/>
                  </a:lnTo>
                  <a:lnTo>
                    <a:pt x="747" y="192548"/>
                  </a:lnTo>
                  <a:lnTo>
                    <a:pt x="5930" y="159919"/>
                  </a:lnTo>
                  <a:lnTo>
                    <a:pt x="11250" y="124719"/>
                  </a:lnTo>
                  <a:lnTo>
                    <a:pt x="13986" y="95181"/>
                  </a:lnTo>
                  <a:lnTo>
                    <a:pt x="22888" y="64980"/>
                  </a:lnTo>
                  <a:lnTo>
                    <a:pt x="36675" y="31365"/>
                  </a:lnTo>
                  <a:lnTo>
                    <a:pt x="54258" y="13898"/>
                  </a:lnTo>
                  <a:lnTo>
                    <a:pt x="70568" y="3831"/>
                  </a:lnTo>
                  <a:lnTo>
                    <a:pt x="91250" y="0"/>
                  </a:lnTo>
                  <a:lnTo>
                    <a:pt x="101459" y="323"/>
                  </a:lnTo>
                  <a:lnTo>
                    <a:pt x="111641" y="3289"/>
                  </a:lnTo>
                  <a:lnTo>
                    <a:pt x="119553" y="9687"/>
                  </a:lnTo>
                  <a:lnTo>
                    <a:pt x="125892" y="19021"/>
                  </a:lnTo>
                  <a:lnTo>
                    <a:pt x="139466" y="53019"/>
                  </a:lnTo>
                  <a:lnTo>
                    <a:pt x="148886" y="89084"/>
                  </a:lnTo>
                  <a:lnTo>
                    <a:pt x="151624" y="126562"/>
                  </a:lnTo>
                  <a:lnTo>
                    <a:pt x="151363" y="160346"/>
                  </a:lnTo>
                  <a:lnTo>
                    <a:pt x="145726" y="178760"/>
                  </a:lnTo>
                  <a:lnTo>
                    <a:pt x="138210" y="188219"/>
                  </a:lnTo>
                  <a:lnTo>
                    <a:pt x="137826" y="187819"/>
                  </a:lnTo>
                  <a:lnTo>
                    <a:pt x="137160" y="178834"/>
                  </a:lnTo>
                  <a:lnTo>
                    <a:pt x="143629" y="142896"/>
                  </a:lnTo>
                  <a:lnTo>
                    <a:pt x="151401" y="107088"/>
                  </a:lnTo>
                  <a:lnTo>
                    <a:pt x="166107" y="69660"/>
                  </a:lnTo>
                  <a:lnTo>
                    <a:pt x="173676" y="53297"/>
                  </a:lnTo>
                  <a:lnTo>
                    <a:pt x="202401" y="18461"/>
                  </a:lnTo>
                  <a:lnTo>
                    <a:pt x="212948" y="11915"/>
                  </a:lnTo>
                  <a:lnTo>
                    <a:pt x="233517" y="7712"/>
                  </a:lnTo>
                  <a:lnTo>
                    <a:pt x="248801" y="6984"/>
                  </a:lnTo>
                  <a:lnTo>
                    <a:pt x="253040" y="8575"/>
                  </a:lnTo>
                  <a:lnTo>
                    <a:pt x="260008" y="14859"/>
                  </a:lnTo>
                  <a:lnTo>
                    <a:pt x="263669" y="23296"/>
                  </a:lnTo>
                  <a:lnTo>
                    <a:pt x="272372" y="60807"/>
                  </a:lnTo>
                  <a:lnTo>
                    <a:pt x="277899" y="94699"/>
                  </a:lnTo>
                  <a:lnTo>
                    <a:pt x="281060" y="127922"/>
                  </a:lnTo>
                  <a:lnTo>
                    <a:pt x="281736" y="162563"/>
                  </a:lnTo>
                  <a:lnTo>
                    <a:pt x="282665" y="183316"/>
                  </a:lnTo>
                  <a:lnTo>
                    <a:pt x="285874" y="190452"/>
                  </a:lnTo>
                  <a:lnTo>
                    <a:pt x="287916" y="192694"/>
                  </a:lnTo>
                  <a:lnTo>
                    <a:pt x="292441" y="195185"/>
                  </a:lnTo>
                  <a:lnTo>
                    <a:pt x="304698" y="19717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128"/>
          <p:cNvGrpSpPr/>
          <p:nvPr/>
        </p:nvGrpSpPr>
        <p:grpSpPr>
          <a:xfrm>
            <a:off x="2324587" y="4344186"/>
            <a:ext cx="1523514" cy="456415"/>
            <a:chOff x="2324587" y="4344186"/>
            <a:chExt cx="1523514" cy="456415"/>
          </a:xfrm>
        </p:grpSpPr>
        <p:sp>
          <p:nvSpPr>
            <p:cNvPr id="47" name="SMARTInkShape-1008"/>
            <p:cNvSpPr/>
            <p:nvPr/>
          </p:nvSpPr>
          <p:spPr>
            <a:xfrm>
              <a:off x="3779519" y="4480559"/>
              <a:ext cx="68582" cy="320042"/>
            </a:xfrm>
            <a:custGeom>
              <a:avLst/>
              <a:gdLst/>
              <a:ahLst/>
              <a:cxnLst/>
              <a:rect l="0" t="0" r="0" b="0"/>
              <a:pathLst>
                <a:path w="68582" h="320042">
                  <a:moveTo>
                    <a:pt x="68581" y="0"/>
                  </a:moveTo>
                  <a:lnTo>
                    <a:pt x="64535" y="4045"/>
                  </a:lnTo>
                  <a:lnTo>
                    <a:pt x="62549" y="10547"/>
                  </a:lnTo>
                  <a:lnTo>
                    <a:pt x="61053" y="47397"/>
                  </a:lnTo>
                  <a:lnTo>
                    <a:pt x="54896" y="83462"/>
                  </a:lnTo>
                  <a:lnTo>
                    <a:pt x="47969" y="118240"/>
                  </a:lnTo>
                  <a:lnTo>
                    <a:pt x="40554" y="156202"/>
                  </a:lnTo>
                  <a:lnTo>
                    <a:pt x="35522" y="184570"/>
                  </a:lnTo>
                  <a:lnTo>
                    <a:pt x="28205" y="214111"/>
                  </a:lnTo>
                  <a:lnTo>
                    <a:pt x="20156" y="242481"/>
                  </a:lnTo>
                  <a:lnTo>
                    <a:pt x="10865" y="277493"/>
                  </a:lnTo>
                  <a:lnTo>
                    <a:pt x="0" y="3200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009"/>
            <p:cNvSpPr/>
            <p:nvPr/>
          </p:nvSpPr>
          <p:spPr>
            <a:xfrm>
              <a:off x="3657600" y="4541519"/>
              <a:ext cx="137160" cy="106682"/>
            </a:xfrm>
            <a:custGeom>
              <a:avLst/>
              <a:gdLst/>
              <a:ahLst/>
              <a:cxnLst/>
              <a:rect l="0" t="0" r="0" b="0"/>
              <a:pathLst>
                <a:path w="137160" h="106682">
                  <a:moveTo>
                    <a:pt x="0" y="0"/>
                  </a:moveTo>
                  <a:lnTo>
                    <a:pt x="17912" y="29264"/>
                  </a:lnTo>
                  <a:lnTo>
                    <a:pt x="50198" y="58537"/>
                  </a:lnTo>
                  <a:lnTo>
                    <a:pt x="87788" y="84866"/>
                  </a:lnTo>
                  <a:lnTo>
                    <a:pt x="109000" y="95378"/>
                  </a:lnTo>
                  <a:lnTo>
                    <a:pt x="127239" y="100591"/>
                  </a:lnTo>
                  <a:lnTo>
                    <a:pt x="137159" y="1066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010"/>
            <p:cNvSpPr/>
            <p:nvPr/>
          </p:nvSpPr>
          <p:spPr>
            <a:xfrm>
              <a:off x="3459480" y="4572000"/>
              <a:ext cx="144780" cy="7620"/>
            </a:xfrm>
            <a:custGeom>
              <a:avLst/>
              <a:gdLst/>
              <a:ahLst/>
              <a:cxnLst/>
              <a:rect l="0" t="0" r="0" b="0"/>
              <a:pathLst>
                <a:path w="144780" h="7620">
                  <a:moveTo>
                    <a:pt x="0" y="0"/>
                  </a:moveTo>
                  <a:lnTo>
                    <a:pt x="34252" y="846"/>
                  </a:lnTo>
                  <a:lnTo>
                    <a:pt x="69076" y="6560"/>
                  </a:lnTo>
                  <a:lnTo>
                    <a:pt x="104487" y="7480"/>
                  </a:lnTo>
                  <a:lnTo>
                    <a:pt x="144779" y="76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011"/>
            <p:cNvSpPr/>
            <p:nvPr/>
          </p:nvSpPr>
          <p:spPr>
            <a:xfrm>
              <a:off x="3464823" y="4344186"/>
              <a:ext cx="154678" cy="364974"/>
            </a:xfrm>
            <a:custGeom>
              <a:avLst/>
              <a:gdLst/>
              <a:ahLst/>
              <a:cxnLst/>
              <a:rect l="0" t="0" r="0" b="0"/>
              <a:pathLst>
                <a:path w="154678" h="364974">
                  <a:moveTo>
                    <a:pt x="154677" y="22073"/>
                  </a:moveTo>
                  <a:lnTo>
                    <a:pt x="150631" y="18028"/>
                  </a:lnTo>
                  <a:lnTo>
                    <a:pt x="148645" y="13785"/>
                  </a:lnTo>
                  <a:lnTo>
                    <a:pt x="148116" y="11468"/>
                  </a:lnTo>
                  <a:lnTo>
                    <a:pt x="146916" y="9923"/>
                  </a:lnTo>
                  <a:lnTo>
                    <a:pt x="132498" y="3195"/>
                  </a:lnTo>
                  <a:lnTo>
                    <a:pt x="112822" y="0"/>
                  </a:lnTo>
                  <a:lnTo>
                    <a:pt x="85355" y="1627"/>
                  </a:lnTo>
                  <a:lnTo>
                    <a:pt x="47899" y="13078"/>
                  </a:lnTo>
                  <a:lnTo>
                    <a:pt x="32713" y="21180"/>
                  </a:lnTo>
                  <a:lnTo>
                    <a:pt x="22013" y="32683"/>
                  </a:lnTo>
                  <a:lnTo>
                    <a:pt x="2671" y="69645"/>
                  </a:lnTo>
                  <a:lnTo>
                    <a:pt x="0" y="76648"/>
                  </a:lnTo>
                  <a:lnTo>
                    <a:pt x="285" y="102684"/>
                  </a:lnTo>
                  <a:lnTo>
                    <a:pt x="5731" y="131848"/>
                  </a:lnTo>
                  <a:lnTo>
                    <a:pt x="21241" y="166806"/>
                  </a:lnTo>
                  <a:lnTo>
                    <a:pt x="34801" y="195532"/>
                  </a:lnTo>
                  <a:lnTo>
                    <a:pt x="49655" y="233322"/>
                  </a:lnTo>
                  <a:lnTo>
                    <a:pt x="64599" y="269542"/>
                  </a:lnTo>
                  <a:lnTo>
                    <a:pt x="74857" y="302378"/>
                  </a:lnTo>
                  <a:lnTo>
                    <a:pt x="76868" y="314858"/>
                  </a:lnTo>
                  <a:lnTo>
                    <a:pt x="75504" y="326049"/>
                  </a:lnTo>
                  <a:lnTo>
                    <a:pt x="67729" y="347031"/>
                  </a:lnTo>
                  <a:lnTo>
                    <a:pt x="62976" y="352766"/>
                  </a:lnTo>
                  <a:lnTo>
                    <a:pt x="47974" y="362982"/>
                  </a:lnTo>
                  <a:lnTo>
                    <a:pt x="40377" y="36497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012"/>
            <p:cNvSpPr/>
            <p:nvPr/>
          </p:nvSpPr>
          <p:spPr>
            <a:xfrm>
              <a:off x="3360419" y="4419600"/>
              <a:ext cx="15241" cy="1"/>
            </a:xfrm>
            <a:custGeom>
              <a:avLst/>
              <a:gdLst/>
              <a:ahLst/>
              <a:cxnLst/>
              <a:rect l="0" t="0" r="0" b="0"/>
              <a:pathLst>
                <a:path w="15241" h="1">
                  <a:moveTo>
                    <a:pt x="0" y="0"/>
                  </a:moveTo>
                  <a:lnTo>
                    <a:pt x="1524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013"/>
            <p:cNvSpPr/>
            <p:nvPr/>
          </p:nvSpPr>
          <p:spPr>
            <a:xfrm>
              <a:off x="3322319" y="4518659"/>
              <a:ext cx="22862" cy="144782"/>
            </a:xfrm>
            <a:custGeom>
              <a:avLst/>
              <a:gdLst/>
              <a:ahLst/>
              <a:cxnLst/>
              <a:rect l="0" t="0" r="0" b="0"/>
              <a:pathLst>
                <a:path w="22862" h="144782">
                  <a:moveTo>
                    <a:pt x="22861" y="0"/>
                  </a:moveTo>
                  <a:lnTo>
                    <a:pt x="22861" y="33466"/>
                  </a:lnTo>
                  <a:lnTo>
                    <a:pt x="20603" y="54225"/>
                  </a:lnTo>
                  <a:lnTo>
                    <a:pt x="15100" y="90710"/>
                  </a:lnTo>
                  <a:lnTo>
                    <a:pt x="5875" y="127091"/>
                  </a:lnTo>
                  <a:lnTo>
                    <a:pt x="2611" y="133532"/>
                  </a:lnTo>
                  <a:lnTo>
                    <a:pt x="0" y="1447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014"/>
            <p:cNvSpPr/>
            <p:nvPr/>
          </p:nvSpPr>
          <p:spPr>
            <a:xfrm>
              <a:off x="3087708" y="4488521"/>
              <a:ext cx="146451" cy="189705"/>
            </a:xfrm>
            <a:custGeom>
              <a:avLst/>
              <a:gdLst/>
              <a:ahLst/>
              <a:cxnLst/>
              <a:rect l="0" t="0" r="0" b="0"/>
              <a:pathLst>
                <a:path w="146451" h="189705">
                  <a:moveTo>
                    <a:pt x="89832" y="14898"/>
                  </a:moveTo>
                  <a:lnTo>
                    <a:pt x="85787" y="14898"/>
                  </a:lnTo>
                  <a:lnTo>
                    <a:pt x="81543" y="12641"/>
                  </a:lnTo>
                  <a:lnTo>
                    <a:pt x="76834" y="9662"/>
                  </a:lnTo>
                  <a:lnTo>
                    <a:pt x="42113" y="427"/>
                  </a:lnTo>
                  <a:lnTo>
                    <a:pt x="35321" y="0"/>
                  </a:lnTo>
                  <a:lnTo>
                    <a:pt x="22692" y="3805"/>
                  </a:lnTo>
                  <a:lnTo>
                    <a:pt x="9338" y="12676"/>
                  </a:lnTo>
                  <a:lnTo>
                    <a:pt x="3821" y="17579"/>
                  </a:lnTo>
                  <a:lnTo>
                    <a:pt x="805" y="22581"/>
                  </a:lnTo>
                  <a:lnTo>
                    <a:pt x="0" y="25100"/>
                  </a:lnTo>
                  <a:lnTo>
                    <a:pt x="311" y="27626"/>
                  </a:lnTo>
                  <a:lnTo>
                    <a:pt x="2913" y="32691"/>
                  </a:lnTo>
                  <a:lnTo>
                    <a:pt x="17566" y="48078"/>
                  </a:lnTo>
                  <a:lnTo>
                    <a:pt x="54071" y="70357"/>
                  </a:lnTo>
                  <a:lnTo>
                    <a:pt x="91626" y="96647"/>
                  </a:lnTo>
                  <a:lnTo>
                    <a:pt x="110965" y="107982"/>
                  </a:lnTo>
                  <a:lnTo>
                    <a:pt x="125162" y="122065"/>
                  </a:lnTo>
                  <a:lnTo>
                    <a:pt x="145549" y="146561"/>
                  </a:lnTo>
                  <a:lnTo>
                    <a:pt x="146450" y="150087"/>
                  </a:lnTo>
                  <a:lnTo>
                    <a:pt x="145193" y="158520"/>
                  </a:lnTo>
                  <a:lnTo>
                    <a:pt x="139725" y="168743"/>
                  </a:lnTo>
                  <a:lnTo>
                    <a:pt x="132743" y="177134"/>
                  </a:lnTo>
                  <a:lnTo>
                    <a:pt x="121267" y="184982"/>
                  </a:lnTo>
                  <a:lnTo>
                    <a:pt x="107142" y="188625"/>
                  </a:lnTo>
                  <a:lnTo>
                    <a:pt x="92232" y="189704"/>
                  </a:lnTo>
                  <a:lnTo>
                    <a:pt x="57650" y="182371"/>
                  </a:lnTo>
                  <a:lnTo>
                    <a:pt x="44111" y="1749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015"/>
            <p:cNvSpPr/>
            <p:nvPr/>
          </p:nvSpPr>
          <p:spPr>
            <a:xfrm>
              <a:off x="2899858" y="4495800"/>
              <a:ext cx="140001" cy="151463"/>
            </a:xfrm>
            <a:custGeom>
              <a:avLst/>
              <a:gdLst/>
              <a:ahLst/>
              <a:cxnLst/>
              <a:rect l="0" t="0" r="0" b="0"/>
              <a:pathLst>
                <a:path w="140001" h="151463">
                  <a:moveTo>
                    <a:pt x="87182" y="0"/>
                  </a:moveTo>
                  <a:lnTo>
                    <a:pt x="51136" y="0"/>
                  </a:lnTo>
                  <a:lnTo>
                    <a:pt x="16495" y="0"/>
                  </a:lnTo>
                  <a:lnTo>
                    <a:pt x="11174" y="2257"/>
                  </a:lnTo>
                  <a:lnTo>
                    <a:pt x="5987" y="5236"/>
                  </a:lnTo>
                  <a:lnTo>
                    <a:pt x="859" y="6560"/>
                  </a:lnTo>
                  <a:lnTo>
                    <a:pt x="0" y="7760"/>
                  </a:lnTo>
                  <a:lnTo>
                    <a:pt x="274" y="9407"/>
                  </a:lnTo>
                  <a:lnTo>
                    <a:pt x="4705" y="15769"/>
                  </a:lnTo>
                  <a:lnTo>
                    <a:pt x="9885" y="20555"/>
                  </a:lnTo>
                  <a:lnTo>
                    <a:pt x="43952" y="40371"/>
                  </a:lnTo>
                  <a:lnTo>
                    <a:pt x="81369" y="68779"/>
                  </a:lnTo>
                  <a:lnTo>
                    <a:pt x="116206" y="94006"/>
                  </a:lnTo>
                  <a:lnTo>
                    <a:pt x="134581" y="119383"/>
                  </a:lnTo>
                  <a:lnTo>
                    <a:pt x="138761" y="130575"/>
                  </a:lnTo>
                  <a:lnTo>
                    <a:pt x="140000" y="139254"/>
                  </a:lnTo>
                  <a:lnTo>
                    <a:pt x="138032" y="144581"/>
                  </a:lnTo>
                  <a:lnTo>
                    <a:pt x="136322" y="147187"/>
                  </a:lnTo>
                  <a:lnTo>
                    <a:pt x="133488" y="148925"/>
                  </a:lnTo>
                  <a:lnTo>
                    <a:pt x="121410" y="151370"/>
                  </a:lnTo>
                  <a:lnTo>
                    <a:pt x="91298" y="151462"/>
                  </a:lnTo>
                  <a:lnTo>
                    <a:pt x="54857" y="144631"/>
                  </a:lnTo>
                  <a:lnTo>
                    <a:pt x="39974" y="138903"/>
                  </a:lnTo>
                  <a:lnTo>
                    <a:pt x="18601" y="1219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016"/>
            <p:cNvSpPr/>
            <p:nvPr/>
          </p:nvSpPr>
          <p:spPr>
            <a:xfrm>
              <a:off x="2682789" y="4504479"/>
              <a:ext cx="159471" cy="128481"/>
            </a:xfrm>
            <a:custGeom>
              <a:avLst/>
              <a:gdLst/>
              <a:ahLst/>
              <a:cxnLst/>
              <a:rect l="0" t="0" r="0" b="0"/>
              <a:pathLst>
                <a:path w="159471" h="128481">
                  <a:moveTo>
                    <a:pt x="98511" y="6561"/>
                  </a:moveTo>
                  <a:lnTo>
                    <a:pt x="94465" y="6561"/>
                  </a:lnTo>
                  <a:lnTo>
                    <a:pt x="90221" y="4303"/>
                  </a:lnTo>
                  <a:lnTo>
                    <a:pt x="87905" y="2516"/>
                  </a:lnTo>
                  <a:lnTo>
                    <a:pt x="80814" y="529"/>
                  </a:lnTo>
                  <a:lnTo>
                    <a:pt x="76553" y="0"/>
                  </a:lnTo>
                  <a:lnTo>
                    <a:pt x="69561" y="1669"/>
                  </a:lnTo>
                  <a:lnTo>
                    <a:pt x="58606" y="9627"/>
                  </a:lnTo>
                  <a:lnTo>
                    <a:pt x="35620" y="27974"/>
                  </a:lnTo>
                  <a:lnTo>
                    <a:pt x="12270" y="61979"/>
                  </a:lnTo>
                  <a:lnTo>
                    <a:pt x="3625" y="77544"/>
                  </a:lnTo>
                  <a:lnTo>
                    <a:pt x="0" y="99017"/>
                  </a:lnTo>
                  <a:lnTo>
                    <a:pt x="664" y="101218"/>
                  </a:lnTo>
                  <a:lnTo>
                    <a:pt x="1952" y="102686"/>
                  </a:lnTo>
                  <a:lnTo>
                    <a:pt x="13332" y="112010"/>
                  </a:lnTo>
                  <a:lnTo>
                    <a:pt x="22378" y="112876"/>
                  </a:lnTo>
                  <a:lnTo>
                    <a:pt x="28832" y="110821"/>
                  </a:lnTo>
                  <a:lnTo>
                    <a:pt x="34522" y="107932"/>
                  </a:lnTo>
                  <a:lnTo>
                    <a:pt x="39873" y="106648"/>
                  </a:lnTo>
                  <a:lnTo>
                    <a:pt x="61872" y="88544"/>
                  </a:lnTo>
                  <a:lnTo>
                    <a:pt x="79821" y="63187"/>
                  </a:lnTo>
                  <a:lnTo>
                    <a:pt x="81737" y="57692"/>
                  </a:lnTo>
                  <a:lnTo>
                    <a:pt x="83095" y="55889"/>
                  </a:lnTo>
                  <a:lnTo>
                    <a:pt x="90786" y="52322"/>
                  </a:lnTo>
                  <a:lnTo>
                    <a:pt x="91731" y="73041"/>
                  </a:lnTo>
                  <a:lnTo>
                    <a:pt x="103887" y="99955"/>
                  </a:lnTo>
                  <a:lnTo>
                    <a:pt x="108803" y="106772"/>
                  </a:lnTo>
                  <a:lnTo>
                    <a:pt x="124940" y="118046"/>
                  </a:lnTo>
                  <a:lnTo>
                    <a:pt x="142176" y="126169"/>
                  </a:lnTo>
                  <a:lnTo>
                    <a:pt x="159470" y="1284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017"/>
            <p:cNvSpPr/>
            <p:nvPr/>
          </p:nvSpPr>
          <p:spPr>
            <a:xfrm>
              <a:off x="2594092" y="4389119"/>
              <a:ext cx="27189" cy="259082"/>
            </a:xfrm>
            <a:custGeom>
              <a:avLst/>
              <a:gdLst/>
              <a:ahLst/>
              <a:cxnLst/>
              <a:rect l="0" t="0" r="0" b="0"/>
              <a:pathLst>
                <a:path w="27189" h="259082">
                  <a:moveTo>
                    <a:pt x="19567" y="0"/>
                  </a:moveTo>
                  <a:lnTo>
                    <a:pt x="15522" y="0"/>
                  </a:lnTo>
                  <a:lnTo>
                    <a:pt x="14331" y="847"/>
                  </a:lnTo>
                  <a:lnTo>
                    <a:pt x="13536" y="2258"/>
                  </a:lnTo>
                  <a:lnTo>
                    <a:pt x="12262" y="10607"/>
                  </a:lnTo>
                  <a:lnTo>
                    <a:pt x="7930" y="46652"/>
                  </a:lnTo>
                  <a:lnTo>
                    <a:pt x="5039" y="77231"/>
                  </a:lnTo>
                  <a:lnTo>
                    <a:pt x="2210" y="115006"/>
                  </a:lnTo>
                  <a:lnTo>
                    <a:pt x="0" y="134934"/>
                  </a:lnTo>
                  <a:lnTo>
                    <a:pt x="2669" y="164347"/>
                  </a:lnTo>
                  <a:lnTo>
                    <a:pt x="6258" y="197470"/>
                  </a:lnTo>
                  <a:lnTo>
                    <a:pt x="13706" y="235494"/>
                  </a:lnTo>
                  <a:lnTo>
                    <a:pt x="20088" y="248987"/>
                  </a:lnTo>
                  <a:lnTo>
                    <a:pt x="27188" y="2590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018"/>
            <p:cNvSpPr/>
            <p:nvPr/>
          </p:nvSpPr>
          <p:spPr>
            <a:xfrm>
              <a:off x="2324587" y="4504924"/>
              <a:ext cx="190014" cy="170141"/>
            </a:xfrm>
            <a:custGeom>
              <a:avLst/>
              <a:gdLst/>
              <a:ahLst/>
              <a:cxnLst/>
              <a:rect l="0" t="0" r="0" b="0"/>
              <a:pathLst>
                <a:path w="190014" h="170141">
                  <a:moveTo>
                    <a:pt x="113813" y="51835"/>
                  </a:moveTo>
                  <a:lnTo>
                    <a:pt x="117858" y="51835"/>
                  </a:lnTo>
                  <a:lnTo>
                    <a:pt x="119049" y="50989"/>
                  </a:lnTo>
                  <a:lnTo>
                    <a:pt x="119844" y="49578"/>
                  </a:lnTo>
                  <a:lnTo>
                    <a:pt x="122070" y="38838"/>
                  </a:lnTo>
                  <a:lnTo>
                    <a:pt x="126607" y="31427"/>
                  </a:lnTo>
                  <a:lnTo>
                    <a:pt x="128569" y="21338"/>
                  </a:lnTo>
                  <a:lnTo>
                    <a:pt x="128731" y="18804"/>
                  </a:lnTo>
                  <a:lnTo>
                    <a:pt x="126652" y="13731"/>
                  </a:lnTo>
                  <a:lnTo>
                    <a:pt x="118418" y="3574"/>
                  </a:lnTo>
                  <a:lnTo>
                    <a:pt x="113602" y="753"/>
                  </a:lnTo>
                  <a:lnTo>
                    <a:pt x="111132" y="0"/>
                  </a:lnTo>
                  <a:lnTo>
                    <a:pt x="95520" y="2986"/>
                  </a:lnTo>
                  <a:lnTo>
                    <a:pt x="59145" y="16447"/>
                  </a:lnTo>
                  <a:lnTo>
                    <a:pt x="41264" y="27991"/>
                  </a:lnTo>
                  <a:lnTo>
                    <a:pt x="25242" y="46182"/>
                  </a:lnTo>
                  <a:lnTo>
                    <a:pt x="7845" y="80317"/>
                  </a:lnTo>
                  <a:lnTo>
                    <a:pt x="3216" y="91587"/>
                  </a:lnTo>
                  <a:lnTo>
                    <a:pt x="0" y="117758"/>
                  </a:lnTo>
                  <a:lnTo>
                    <a:pt x="4245" y="127983"/>
                  </a:lnTo>
                  <a:lnTo>
                    <a:pt x="20767" y="148345"/>
                  </a:lnTo>
                  <a:lnTo>
                    <a:pt x="35349" y="159547"/>
                  </a:lnTo>
                  <a:lnTo>
                    <a:pt x="68798" y="167526"/>
                  </a:lnTo>
                  <a:lnTo>
                    <a:pt x="83646" y="170140"/>
                  </a:lnTo>
                  <a:lnTo>
                    <a:pt x="121474" y="166830"/>
                  </a:lnTo>
                  <a:lnTo>
                    <a:pt x="156311" y="160189"/>
                  </a:lnTo>
                  <a:lnTo>
                    <a:pt x="190013" y="15089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129"/>
          <p:cNvGrpSpPr/>
          <p:nvPr/>
        </p:nvGrpSpPr>
        <p:grpSpPr>
          <a:xfrm>
            <a:off x="5120639" y="5615939"/>
            <a:ext cx="2733932" cy="764871"/>
            <a:chOff x="5120639" y="5615939"/>
            <a:chExt cx="2733932" cy="764871"/>
          </a:xfrm>
        </p:grpSpPr>
        <p:sp>
          <p:nvSpPr>
            <p:cNvPr id="59" name="SMARTInkShape-1019"/>
            <p:cNvSpPr/>
            <p:nvPr/>
          </p:nvSpPr>
          <p:spPr>
            <a:xfrm>
              <a:off x="5196839" y="5737860"/>
              <a:ext cx="220981" cy="243841"/>
            </a:xfrm>
            <a:custGeom>
              <a:avLst/>
              <a:gdLst/>
              <a:ahLst/>
              <a:cxnLst/>
              <a:rect l="0" t="0" r="0" b="0"/>
              <a:pathLst>
                <a:path w="220981" h="243841">
                  <a:moveTo>
                    <a:pt x="0" y="243840"/>
                  </a:moveTo>
                  <a:lnTo>
                    <a:pt x="0" y="233234"/>
                  </a:lnTo>
                  <a:lnTo>
                    <a:pt x="15438" y="197904"/>
                  </a:lnTo>
                  <a:lnTo>
                    <a:pt x="34896" y="166608"/>
                  </a:lnTo>
                  <a:lnTo>
                    <a:pt x="65117" y="133449"/>
                  </a:lnTo>
                  <a:lnTo>
                    <a:pt x="97499" y="105947"/>
                  </a:lnTo>
                  <a:lnTo>
                    <a:pt x="129232" y="76055"/>
                  </a:lnTo>
                  <a:lnTo>
                    <a:pt x="159960" y="49736"/>
                  </a:lnTo>
                  <a:lnTo>
                    <a:pt x="195855" y="19280"/>
                  </a:lnTo>
                  <a:lnTo>
                    <a:pt x="22098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020"/>
            <p:cNvSpPr/>
            <p:nvPr/>
          </p:nvSpPr>
          <p:spPr>
            <a:xfrm>
              <a:off x="5120639" y="5615939"/>
              <a:ext cx="91442" cy="502922"/>
            </a:xfrm>
            <a:custGeom>
              <a:avLst/>
              <a:gdLst/>
              <a:ahLst/>
              <a:cxnLst/>
              <a:rect l="0" t="0" r="0" b="0"/>
              <a:pathLst>
                <a:path w="91442" h="502922">
                  <a:moveTo>
                    <a:pt x="0" y="0"/>
                  </a:moveTo>
                  <a:lnTo>
                    <a:pt x="4045" y="4045"/>
                  </a:lnTo>
                  <a:lnTo>
                    <a:pt x="6032" y="10547"/>
                  </a:lnTo>
                  <a:lnTo>
                    <a:pt x="13495" y="41183"/>
                  </a:lnTo>
                  <a:lnTo>
                    <a:pt x="20556" y="74385"/>
                  </a:lnTo>
                  <a:lnTo>
                    <a:pt x="25505" y="101641"/>
                  </a:lnTo>
                  <a:lnTo>
                    <a:pt x="32785" y="128429"/>
                  </a:lnTo>
                  <a:lnTo>
                    <a:pt x="40818" y="155293"/>
                  </a:lnTo>
                  <a:lnTo>
                    <a:pt x="47210" y="184166"/>
                  </a:lnTo>
                  <a:lnTo>
                    <a:pt x="52874" y="216190"/>
                  </a:lnTo>
                  <a:lnTo>
                    <a:pt x="58213" y="249332"/>
                  </a:lnTo>
                  <a:lnTo>
                    <a:pt x="63408" y="280994"/>
                  </a:lnTo>
                  <a:lnTo>
                    <a:pt x="66282" y="312000"/>
                  </a:lnTo>
                  <a:lnTo>
                    <a:pt x="68405" y="341867"/>
                  </a:lnTo>
                  <a:lnTo>
                    <a:pt x="72171" y="369252"/>
                  </a:lnTo>
                  <a:lnTo>
                    <a:pt x="74410" y="395534"/>
                  </a:lnTo>
                  <a:lnTo>
                    <a:pt x="77928" y="431874"/>
                  </a:lnTo>
                  <a:lnTo>
                    <a:pt x="82075" y="461832"/>
                  </a:lnTo>
                  <a:lnTo>
                    <a:pt x="91441" y="5029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021"/>
            <p:cNvSpPr/>
            <p:nvPr/>
          </p:nvSpPr>
          <p:spPr>
            <a:xfrm>
              <a:off x="5265419" y="5821680"/>
              <a:ext cx="352440" cy="327660"/>
            </a:xfrm>
            <a:custGeom>
              <a:avLst/>
              <a:gdLst/>
              <a:ahLst/>
              <a:cxnLst/>
              <a:rect l="0" t="0" r="0" b="0"/>
              <a:pathLst>
                <a:path w="352440" h="327660">
                  <a:moveTo>
                    <a:pt x="0" y="0"/>
                  </a:moveTo>
                  <a:lnTo>
                    <a:pt x="0" y="4045"/>
                  </a:lnTo>
                  <a:lnTo>
                    <a:pt x="847" y="5237"/>
                  </a:lnTo>
                  <a:lnTo>
                    <a:pt x="2258" y="6030"/>
                  </a:lnTo>
                  <a:lnTo>
                    <a:pt x="7777" y="6913"/>
                  </a:lnTo>
                  <a:lnTo>
                    <a:pt x="39125" y="11572"/>
                  </a:lnTo>
                  <a:lnTo>
                    <a:pt x="69354" y="18198"/>
                  </a:lnTo>
                  <a:lnTo>
                    <a:pt x="101077" y="21478"/>
                  </a:lnTo>
                  <a:lnTo>
                    <a:pt x="126204" y="26761"/>
                  </a:lnTo>
                  <a:lnTo>
                    <a:pt x="153457" y="33907"/>
                  </a:lnTo>
                  <a:lnTo>
                    <a:pt x="179681" y="39905"/>
                  </a:lnTo>
                  <a:lnTo>
                    <a:pt x="205447" y="47651"/>
                  </a:lnTo>
                  <a:lnTo>
                    <a:pt x="241496" y="61532"/>
                  </a:lnTo>
                  <a:lnTo>
                    <a:pt x="273626" y="76369"/>
                  </a:lnTo>
                  <a:lnTo>
                    <a:pt x="302337" y="93748"/>
                  </a:lnTo>
                  <a:lnTo>
                    <a:pt x="330749" y="122375"/>
                  </a:lnTo>
                  <a:lnTo>
                    <a:pt x="349589" y="160079"/>
                  </a:lnTo>
                  <a:lnTo>
                    <a:pt x="352439" y="167679"/>
                  </a:lnTo>
                  <a:lnTo>
                    <a:pt x="352406" y="194556"/>
                  </a:lnTo>
                  <a:lnTo>
                    <a:pt x="347034" y="223969"/>
                  </a:lnTo>
                  <a:lnTo>
                    <a:pt x="331550" y="258165"/>
                  </a:lnTo>
                  <a:lnTo>
                    <a:pt x="312185" y="289379"/>
                  </a:lnTo>
                  <a:lnTo>
                    <a:pt x="302156" y="303026"/>
                  </a:lnTo>
                  <a:lnTo>
                    <a:pt x="277855" y="323671"/>
                  </a:lnTo>
                  <a:lnTo>
                    <a:pt x="266700" y="3276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022"/>
            <p:cNvSpPr/>
            <p:nvPr/>
          </p:nvSpPr>
          <p:spPr>
            <a:xfrm>
              <a:off x="5737860" y="5920739"/>
              <a:ext cx="1" cy="198122"/>
            </a:xfrm>
            <a:custGeom>
              <a:avLst/>
              <a:gdLst/>
              <a:ahLst/>
              <a:cxnLst/>
              <a:rect l="0" t="0" r="0" b="0"/>
              <a:pathLst>
                <a:path w="1" h="198122">
                  <a:moveTo>
                    <a:pt x="0" y="0"/>
                  </a:moveTo>
                  <a:lnTo>
                    <a:pt x="0" y="32564"/>
                  </a:lnTo>
                  <a:lnTo>
                    <a:pt x="0" y="66609"/>
                  </a:lnTo>
                  <a:lnTo>
                    <a:pt x="0" y="100929"/>
                  </a:lnTo>
                  <a:lnTo>
                    <a:pt x="0" y="130094"/>
                  </a:lnTo>
                  <a:lnTo>
                    <a:pt x="0" y="166245"/>
                  </a:lnTo>
                  <a:lnTo>
                    <a:pt x="0" y="1981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023"/>
            <p:cNvSpPr/>
            <p:nvPr/>
          </p:nvSpPr>
          <p:spPr>
            <a:xfrm>
              <a:off x="5806439" y="5775960"/>
              <a:ext cx="7622" cy="7621"/>
            </a:xfrm>
            <a:custGeom>
              <a:avLst/>
              <a:gdLst/>
              <a:ahLst/>
              <a:cxnLst/>
              <a:rect l="0" t="0" r="0" b="0"/>
              <a:pathLst>
                <a:path w="7622" h="7621">
                  <a:moveTo>
                    <a:pt x="0" y="0"/>
                  </a:moveTo>
                  <a:lnTo>
                    <a:pt x="0" y="4045"/>
                  </a:lnTo>
                  <a:lnTo>
                    <a:pt x="847" y="5236"/>
                  </a:lnTo>
                  <a:lnTo>
                    <a:pt x="2258" y="6031"/>
                  </a:lnTo>
                  <a:lnTo>
                    <a:pt x="7621" y="76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024"/>
            <p:cNvSpPr/>
            <p:nvPr/>
          </p:nvSpPr>
          <p:spPr>
            <a:xfrm>
              <a:off x="5882676" y="5869099"/>
              <a:ext cx="266664" cy="310721"/>
            </a:xfrm>
            <a:custGeom>
              <a:avLst/>
              <a:gdLst/>
              <a:ahLst/>
              <a:cxnLst/>
              <a:rect l="0" t="0" r="0" b="0"/>
              <a:pathLst>
                <a:path w="266664" h="310721">
                  <a:moveTo>
                    <a:pt x="22824" y="59261"/>
                  </a:moveTo>
                  <a:lnTo>
                    <a:pt x="22824" y="92185"/>
                  </a:lnTo>
                  <a:lnTo>
                    <a:pt x="22824" y="128825"/>
                  </a:lnTo>
                  <a:lnTo>
                    <a:pt x="22824" y="158612"/>
                  </a:lnTo>
                  <a:lnTo>
                    <a:pt x="22824" y="194973"/>
                  </a:lnTo>
                  <a:lnTo>
                    <a:pt x="16792" y="232072"/>
                  </a:lnTo>
                  <a:lnTo>
                    <a:pt x="15063" y="242745"/>
                  </a:lnTo>
                  <a:lnTo>
                    <a:pt x="11472" y="250312"/>
                  </a:lnTo>
                  <a:lnTo>
                    <a:pt x="9329" y="252668"/>
                  </a:lnTo>
                  <a:lnTo>
                    <a:pt x="378" y="257197"/>
                  </a:lnTo>
                  <a:lnTo>
                    <a:pt x="0" y="242713"/>
                  </a:lnTo>
                  <a:lnTo>
                    <a:pt x="6054" y="211805"/>
                  </a:lnTo>
                  <a:lnTo>
                    <a:pt x="12963" y="181317"/>
                  </a:lnTo>
                  <a:lnTo>
                    <a:pt x="17877" y="154995"/>
                  </a:lnTo>
                  <a:lnTo>
                    <a:pt x="25140" y="128620"/>
                  </a:lnTo>
                  <a:lnTo>
                    <a:pt x="34860" y="102787"/>
                  </a:lnTo>
                  <a:lnTo>
                    <a:pt x="53765" y="66137"/>
                  </a:lnTo>
                  <a:lnTo>
                    <a:pt x="71315" y="39285"/>
                  </a:lnTo>
                  <a:lnTo>
                    <a:pt x="97313" y="16870"/>
                  </a:lnTo>
                  <a:lnTo>
                    <a:pt x="119005" y="4038"/>
                  </a:lnTo>
                  <a:lnTo>
                    <a:pt x="138529" y="0"/>
                  </a:lnTo>
                  <a:lnTo>
                    <a:pt x="156355" y="2850"/>
                  </a:lnTo>
                  <a:lnTo>
                    <a:pt x="172361" y="9056"/>
                  </a:lnTo>
                  <a:lnTo>
                    <a:pt x="180443" y="18321"/>
                  </a:lnTo>
                  <a:lnTo>
                    <a:pt x="205701" y="53117"/>
                  </a:lnTo>
                  <a:lnTo>
                    <a:pt x="219940" y="90534"/>
                  </a:lnTo>
                  <a:lnTo>
                    <a:pt x="228266" y="120456"/>
                  </a:lnTo>
                  <a:lnTo>
                    <a:pt x="233838" y="153028"/>
                  </a:lnTo>
                  <a:lnTo>
                    <a:pt x="235488" y="187232"/>
                  </a:lnTo>
                  <a:lnTo>
                    <a:pt x="235977" y="218816"/>
                  </a:lnTo>
                  <a:lnTo>
                    <a:pt x="236142" y="255784"/>
                  </a:lnTo>
                  <a:lnTo>
                    <a:pt x="240216" y="275722"/>
                  </a:lnTo>
                  <a:lnTo>
                    <a:pt x="246786" y="292354"/>
                  </a:lnTo>
                  <a:lnTo>
                    <a:pt x="251620" y="298325"/>
                  </a:lnTo>
                  <a:lnTo>
                    <a:pt x="266663" y="3107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025"/>
            <p:cNvSpPr/>
            <p:nvPr/>
          </p:nvSpPr>
          <p:spPr>
            <a:xfrm>
              <a:off x="6236271" y="5955514"/>
              <a:ext cx="269973" cy="425296"/>
            </a:xfrm>
            <a:custGeom>
              <a:avLst/>
              <a:gdLst/>
              <a:ahLst/>
              <a:cxnLst/>
              <a:rect l="0" t="0" r="0" b="0"/>
              <a:pathLst>
                <a:path w="269973" h="425296">
                  <a:moveTo>
                    <a:pt x="164529" y="56666"/>
                  </a:moveTo>
                  <a:lnTo>
                    <a:pt x="164529" y="46059"/>
                  </a:lnTo>
                  <a:lnTo>
                    <a:pt x="162270" y="41228"/>
                  </a:lnTo>
                  <a:lnTo>
                    <a:pt x="150684" y="23462"/>
                  </a:lnTo>
                  <a:lnTo>
                    <a:pt x="123565" y="6072"/>
                  </a:lnTo>
                  <a:lnTo>
                    <a:pt x="113584" y="878"/>
                  </a:lnTo>
                  <a:lnTo>
                    <a:pt x="108553" y="0"/>
                  </a:lnTo>
                  <a:lnTo>
                    <a:pt x="92534" y="2811"/>
                  </a:lnTo>
                  <a:lnTo>
                    <a:pt x="72924" y="9852"/>
                  </a:lnTo>
                  <a:lnTo>
                    <a:pt x="41416" y="35835"/>
                  </a:lnTo>
                  <a:lnTo>
                    <a:pt x="17976" y="69924"/>
                  </a:lnTo>
                  <a:lnTo>
                    <a:pt x="3889" y="94178"/>
                  </a:lnTo>
                  <a:lnTo>
                    <a:pt x="0" y="109744"/>
                  </a:lnTo>
                  <a:lnTo>
                    <a:pt x="1855" y="132788"/>
                  </a:lnTo>
                  <a:lnTo>
                    <a:pt x="7768" y="151658"/>
                  </a:lnTo>
                  <a:lnTo>
                    <a:pt x="14706" y="160409"/>
                  </a:lnTo>
                  <a:lnTo>
                    <a:pt x="32958" y="172925"/>
                  </a:lnTo>
                  <a:lnTo>
                    <a:pt x="47839" y="176908"/>
                  </a:lnTo>
                  <a:lnTo>
                    <a:pt x="74122" y="177408"/>
                  </a:lnTo>
                  <a:lnTo>
                    <a:pt x="107279" y="167936"/>
                  </a:lnTo>
                  <a:lnTo>
                    <a:pt x="123483" y="156616"/>
                  </a:lnTo>
                  <a:lnTo>
                    <a:pt x="146977" y="126617"/>
                  </a:lnTo>
                  <a:lnTo>
                    <a:pt x="161684" y="93943"/>
                  </a:lnTo>
                  <a:lnTo>
                    <a:pt x="173719" y="57955"/>
                  </a:lnTo>
                  <a:lnTo>
                    <a:pt x="178573" y="50806"/>
                  </a:lnTo>
                  <a:lnTo>
                    <a:pt x="181495" y="49827"/>
                  </a:lnTo>
                  <a:lnTo>
                    <a:pt x="183459" y="49567"/>
                  </a:lnTo>
                  <a:lnTo>
                    <a:pt x="184769" y="50240"/>
                  </a:lnTo>
                  <a:lnTo>
                    <a:pt x="185642" y="51535"/>
                  </a:lnTo>
                  <a:lnTo>
                    <a:pt x="186871" y="57403"/>
                  </a:lnTo>
                  <a:lnTo>
                    <a:pt x="188005" y="62920"/>
                  </a:lnTo>
                  <a:lnTo>
                    <a:pt x="200366" y="96942"/>
                  </a:lnTo>
                  <a:lnTo>
                    <a:pt x="212561" y="133797"/>
                  </a:lnTo>
                  <a:lnTo>
                    <a:pt x="226174" y="168137"/>
                  </a:lnTo>
                  <a:lnTo>
                    <a:pt x="235107" y="195109"/>
                  </a:lnTo>
                  <a:lnTo>
                    <a:pt x="241899" y="221207"/>
                  </a:lnTo>
                  <a:lnTo>
                    <a:pt x="249997" y="246917"/>
                  </a:lnTo>
                  <a:lnTo>
                    <a:pt x="258395" y="272455"/>
                  </a:lnTo>
                  <a:lnTo>
                    <a:pt x="267035" y="309786"/>
                  </a:lnTo>
                  <a:lnTo>
                    <a:pt x="269972" y="342672"/>
                  </a:lnTo>
                  <a:lnTo>
                    <a:pt x="268707" y="379610"/>
                  </a:lnTo>
                  <a:lnTo>
                    <a:pt x="260554" y="403714"/>
                  </a:lnTo>
                  <a:lnTo>
                    <a:pt x="251233" y="412133"/>
                  </a:lnTo>
                  <a:lnTo>
                    <a:pt x="228598" y="424438"/>
                  </a:lnTo>
                  <a:lnTo>
                    <a:pt x="213606" y="425295"/>
                  </a:lnTo>
                  <a:lnTo>
                    <a:pt x="180431" y="418948"/>
                  </a:lnTo>
                  <a:lnTo>
                    <a:pt x="143336" y="402610"/>
                  </a:lnTo>
                  <a:lnTo>
                    <a:pt x="105654" y="378059"/>
                  </a:lnTo>
                  <a:lnTo>
                    <a:pt x="83584" y="359609"/>
                  </a:lnTo>
                  <a:lnTo>
                    <a:pt x="50481" y="321614"/>
                  </a:lnTo>
                  <a:lnTo>
                    <a:pt x="31792" y="291965"/>
                  </a:lnTo>
                  <a:lnTo>
                    <a:pt x="27368" y="27764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026"/>
            <p:cNvSpPr/>
            <p:nvPr/>
          </p:nvSpPr>
          <p:spPr>
            <a:xfrm>
              <a:off x="6523622" y="5701556"/>
              <a:ext cx="317366" cy="389669"/>
            </a:xfrm>
            <a:custGeom>
              <a:avLst/>
              <a:gdLst/>
              <a:ahLst/>
              <a:cxnLst/>
              <a:rect l="0" t="0" r="0" b="0"/>
              <a:pathLst>
                <a:path w="317366" h="389669">
                  <a:moveTo>
                    <a:pt x="151497" y="303004"/>
                  </a:moveTo>
                  <a:lnTo>
                    <a:pt x="155543" y="303004"/>
                  </a:lnTo>
                  <a:lnTo>
                    <a:pt x="156734" y="302157"/>
                  </a:lnTo>
                  <a:lnTo>
                    <a:pt x="157529" y="300746"/>
                  </a:lnTo>
                  <a:lnTo>
                    <a:pt x="158647" y="292457"/>
                  </a:lnTo>
                  <a:lnTo>
                    <a:pt x="159755" y="283923"/>
                  </a:lnTo>
                  <a:lnTo>
                    <a:pt x="163070" y="274486"/>
                  </a:lnTo>
                  <a:lnTo>
                    <a:pt x="162850" y="264647"/>
                  </a:lnTo>
                  <a:lnTo>
                    <a:pt x="155290" y="229329"/>
                  </a:lnTo>
                  <a:lnTo>
                    <a:pt x="148667" y="221434"/>
                  </a:lnTo>
                  <a:lnTo>
                    <a:pt x="140927" y="215951"/>
                  </a:lnTo>
                  <a:lnTo>
                    <a:pt x="134663" y="213513"/>
                  </a:lnTo>
                  <a:lnTo>
                    <a:pt x="101393" y="211735"/>
                  </a:lnTo>
                  <a:lnTo>
                    <a:pt x="81619" y="219705"/>
                  </a:lnTo>
                  <a:lnTo>
                    <a:pt x="53028" y="238415"/>
                  </a:lnTo>
                  <a:lnTo>
                    <a:pt x="24910" y="273049"/>
                  </a:lnTo>
                  <a:lnTo>
                    <a:pt x="5953" y="308344"/>
                  </a:lnTo>
                  <a:lnTo>
                    <a:pt x="452" y="340653"/>
                  </a:lnTo>
                  <a:lnTo>
                    <a:pt x="0" y="348424"/>
                  </a:lnTo>
                  <a:lnTo>
                    <a:pt x="4015" y="361572"/>
                  </a:lnTo>
                  <a:lnTo>
                    <a:pt x="11443" y="372214"/>
                  </a:lnTo>
                  <a:lnTo>
                    <a:pt x="30008" y="385945"/>
                  </a:lnTo>
                  <a:lnTo>
                    <a:pt x="34945" y="388778"/>
                  </a:lnTo>
                  <a:lnTo>
                    <a:pt x="47203" y="389668"/>
                  </a:lnTo>
                  <a:lnTo>
                    <a:pt x="75768" y="383340"/>
                  </a:lnTo>
                  <a:lnTo>
                    <a:pt x="102342" y="368293"/>
                  </a:lnTo>
                  <a:lnTo>
                    <a:pt x="136425" y="333523"/>
                  </a:lnTo>
                  <a:lnTo>
                    <a:pt x="164999" y="298124"/>
                  </a:lnTo>
                  <a:lnTo>
                    <a:pt x="184874" y="270355"/>
                  </a:lnTo>
                  <a:lnTo>
                    <a:pt x="204996" y="238822"/>
                  </a:lnTo>
                  <a:lnTo>
                    <a:pt x="224381" y="205898"/>
                  </a:lnTo>
                  <a:lnTo>
                    <a:pt x="241464" y="174332"/>
                  </a:lnTo>
                  <a:lnTo>
                    <a:pt x="257523" y="143370"/>
                  </a:lnTo>
                  <a:lnTo>
                    <a:pt x="273127" y="113522"/>
                  </a:lnTo>
                  <a:lnTo>
                    <a:pt x="288528" y="86145"/>
                  </a:lnTo>
                  <a:lnTo>
                    <a:pt x="303389" y="55022"/>
                  </a:lnTo>
                  <a:lnTo>
                    <a:pt x="316479" y="18417"/>
                  </a:lnTo>
                  <a:lnTo>
                    <a:pt x="317365" y="14219"/>
                  </a:lnTo>
                  <a:lnTo>
                    <a:pt x="317109" y="10574"/>
                  </a:lnTo>
                  <a:lnTo>
                    <a:pt x="312421" y="0"/>
                  </a:lnTo>
                  <a:lnTo>
                    <a:pt x="312120" y="248"/>
                  </a:lnTo>
                  <a:lnTo>
                    <a:pt x="300935" y="37374"/>
                  </a:lnTo>
                  <a:lnTo>
                    <a:pt x="289567" y="67571"/>
                  </a:lnTo>
                  <a:lnTo>
                    <a:pt x="279519" y="103329"/>
                  </a:lnTo>
                  <a:lnTo>
                    <a:pt x="273871" y="130439"/>
                  </a:lnTo>
                  <a:lnTo>
                    <a:pt x="268539" y="158575"/>
                  </a:lnTo>
                  <a:lnTo>
                    <a:pt x="263348" y="185191"/>
                  </a:lnTo>
                  <a:lnTo>
                    <a:pt x="260475" y="211131"/>
                  </a:lnTo>
                  <a:lnTo>
                    <a:pt x="259199" y="236771"/>
                  </a:lnTo>
                  <a:lnTo>
                    <a:pt x="259327" y="273313"/>
                  </a:lnTo>
                  <a:lnTo>
                    <a:pt x="265197" y="301827"/>
                  </a:lnTo>
                  <a:lnTo>
                    <a:pt x="281038" y="34110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027"/>
            <p:cNvSpPr/>
            <p:nvPr/>
          </p:nvSpPr>
          <p:spPr>
            <a:xfrm>
              <a:off x="6914446" y="5862434"/>
              <a:ext cx="200461" cy="213066"/>
            </a:xfrm>
            <a:custGeom>
              <a:avLst/>
              <a:gdLst/>
              <a:ahLst/>
              <a:cxnLst/>
              <a:rect l="0" t="0" r="0" b="0"/>
              <a:pathLst>
                <a:path w="200461" h="213066">
                  <a:moveTo>
                    <a:pt x="156914" y="50685"/>
                  </a:moveTo>
                  <a:lnTo>
                    <a:pt x="152868" y="46640"/>
                  </a:lnTo>
                  <a:lnTo>
                    <a:pt x="150882" y="42397"/>
                  </a:lnTo>
                  <a:lnTo>
                    <a:pt x="145562" y="28728"/>
                  </a:lnTo>
                  <a:lnTo>
                    <a:pt x="138887" y="21735"/>
                  </a:lnTo>
                  <a:lnTo>
                    <a:pt x="115907" y="3317"/>
                  </a:lnTo>
                  <a:lnTo>
                    <a:pt x="105951" y="0"/>
                  </a:lnTo>
                  <a:lnTo>
                    <a:pt x="95881" y="783"/>
                  </a:lnTo>
                  <a:lnTo>
                    <a:pt x="85761" y="4800"/>
                  </a:lnTo>
                  <a:lnTo>
                    <a:pt x="49228" y="36881"/>
                  </a:lnTo>
                  <a:lnTo>
                    <a:pt x="21812" y="68467"/>
                  </a:lnTo>
                  <a:lnTo>
                    <a:pt x="7381" y="97158"/>
                  </a:lnTo>
                  <a:lnTo>
                    <a:pt x="0" y="127108"/>
                  </a:lnTo>
                  <a:lnTo>
                    <a:pt x="72" y="155174"/>
                  </a:lnTo>
                  <a:lnTo>
                    <a:pt x="4233" y="170785"/>
                  </a:lnTo>
                  <a:lnTo>
                    <a:pt x="11727" y="183367"/>
                  </a:lnTo>
                  <a:lnTo>
                    <a:pt x="29510" y="199971"/>
                  </a:lnTo>
                  <a:lnTo>
                    <a:pt x="50866" y="211570"/>
                  </a:lnTo>
                  <a:lnTo>
                    <a:pt x="68013" y="213065"/>
                  </a:lnTo>
                  <a:lnTo>
                    <a:pt x="102570" y="207126"/>
                  </a:lnTo>
                  <a:lnTo>
                    <a:pt x="126136" y="196193"/>
                  </a:lnTo>
                  <a:lnTo>
                    <a:pt x="149205" y="178184"/>
                  </a:lnTo>
                  <a:lnTo>
                    <a:pt x="173673" y="143259"/>
                  </a:lnTo>
                  <a:lnTo>
                    <a:pt x="192554" y="106005"/>
                  </a:lnTo>
                  <a:lnTo>
                    <a:pt x="199647" y="81752"/>
                  </a:lnTo>
                  <a:lnTo>
                    <a:pt x="200460" y="67033"/>
                  </a:lnTo>
                  <a:lnTo>
                    <a:pt x="194082" y="43786"/>
                  </a:lnTo>
                  <a:lnTo>
                    <a:pt x="187117" y="30297"/>
                  </a:lnTo>
                  <a:lnTo>
                    <a:pt x="183038" y="23844"/>
                  </a:lnTo>
                  <a:lnTo>
                    <a:pt x="181224" y="18154"/>
                  </a:lnTo>
                  <a:lnTo>
                    <a:pt x="179894" y="16297"/>
                  </a:lnTo>
                  <a:lnTo>
                    <a:pt x="178160" y="15060"/>
                  </a:lnTo>
                  <a:lnTo>
                    <a:pt x="172154" y="1258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028"/>
            <p:cNvSpPr/>
            <p:nvPr/>
          </p:nvSpPr>
          <p:spPr>
            <a:xfrm>
              <a:off x="7185671" y="5875870"/>
              <a:ext cx="411469" cy="235370"/>
            </a:xfrm>
            <a:custGeom>
              <a:avLst/>
              <a:gdLst/>
              <a:ahLst/>
              <a:cxnLst/>
              <a:rect l="0" t="0" r="0" b="0"/>
              <a:pathLst>
                <a:path w="411469" h="235370">
                  <a:moveTo>
                    <a:pt x="45709" y="14390"/>
                  </a:moveTo>
                  <a:lnTo>
                    <a:pt x="52270" y="14390"/>
                  </a:lnTo>
                  <a:lnTo>
                    <a:pt x="52623" y="15236"/>
                  </a:lnTo>
                  <a:lnTo>
                    <a:pt x="53301" y="36347"/>
                  </a:lnTo>
                  <a:lnTo>
                    <a:pt x="45037" y="68614"/>
                  </a:lnTo>
                  <a:lnTo>
                    <a:pt x="40147" y="93109"/>
                  </a:lnTo>
                  <a:lnTo>
                    <a:pt x="37310" y="111183"/>
                  </a:lnTo>
                  <a:lnTo>
                    <a:pt x="23949" y="143482"/>
                  </a:lnTo>
                  <a:lnTo>
                    <a:pt x="10293" y="180277"/>
                  </a:lnTo>
                  <a:lnTo>
                    <a:pt x="2274" y="195920"/>
                  </a:lnTo>
                  <a:lnTo>
                    <a:pt x="122" y="204364"/>
                  </a:lnTo>
                  <a:lnTo>
                    <a:pt x="0" y="194237"/>
                  </a:lnTo>
                  <a:lnTo>
                    <a:pt x="10537" y="163129"/>
                  </a:lnTo>
                  <a:lnTo>
                    <a:pt x="28507" y="125427"/>
                  </a:lnTo>
                  <a:lnTo>
                    <a:pt x="47385" y="91410"/>
                  </a:lnTo>
                  <a:lnTo>
                    <a:pt x="73110" y="58566"/>
                  </a:lnTo>
                  <a:lnTo>
                    <a:pt x="102181" y="27385"/>
                  </a:lnTo>
                  <a:lnTo>
                    <a:pt x="128199" y="8832"/>
                  </a:lnTo>
                  <a:lnTo>
                    <a:pt x="151995" y="2018"/>
                  </a:lnTo>
                  <a:lnTo>
                    <a:pt x="171086" y="0"/>
                  </a:lnTo>
                  <a:lnTo>
                    <a:pt x="187468" y="3446"/>
                  </a:lnTo>
                  <a:lnTo>
                    <a:pt x="197895" y="12066"/>
                  </a:lnTo>
                  <a:lnTo>
                    <a:pt x="207327" y="24364"/>
                  </a:lnTo>
                  <a:lnTo>
                    <a:pt x="223050" y="60419"/>
                  </a:lnTo>
                  <a:lnTo>
                    <a:pt x="222258" y="96734"/>
                  </a:lnTo>
                  <a:lnTo>
                    <a:pt x="220504" y="126465"/>
                  </a:lnTo>
                  <a:lnTo>
                    <a:pt x="214151" y="155876"/>
                  </a:lnTo>
                  <a:lnTo>
                    <a:pt x="196510" y="188745"/>
                  </a:lnTo>
                  <a:lnTo>
                    <a:pt x="183007" y="204731"/>
                  </a:lnTo>
                  <a:lnTo>
                    <a:pt x="200570" y="171750"/>
                  </a:lnTo>
                  <a:lnTo>
                    <a:pt x="216336" y="143988"/>
                  </a:lnTo>
                  <a:lnTo>
                    <a:pt x="239351" y="108105"/>
                  </a:lnTo>
                  <a:lnTo>
                    <a:pt x="269877" y="78281"/>
                  </a:lnTo>
                  <a:lnTo>
                    <a:pt x="303475" y="55616"/>
                  </a:lnTo>
                  <a:lnTo>
                    <a:pt x="322831" y="46259"/>
                  </a:lnTo>
                  <a:lnTo>
                    <a:pt x="359176" y="44880"/>
                  </a:lnTo>
                  <a:lnTo>
                    <a:pt x="366496" y="44874"/>
                  </a:lnTo>
                  <a:lnTo>
                    <a:pt x="372571" y="47129"/>
                  </a:lnTo>
                  <a:lnTo>
                    <a:pt x="375377" y="48916"/>
                  </a:lnTo>
                  <a:lnTo>
                    <a:pt x="377247" y="51800"/>
                  </a:lnTo>
                  <a:lnTo>
                    <a:pt x="379326" y="59521"/>
                  </a:lnTo>
                  <a:lnTo>
                    <a:pt x="379813" y="84358"/>
                  </a:lnTo>
                  <a:lnTo>
                    <a:pt x="372634" y="115982"/>
                  </a:lnTo>
                  <a:lnTo>
                    <a:pt x="367789" y="144680"/>
                  </a:lnTo>
                  <a:lnTo>
                    <a:pt x="362107" y="180673"/>
                  </a:lnTo>
                  <a:lnTo>
                    <a:pt x="359307" y="204487"/>
                  </a:lnTo>
                  <a:lnTo>
                    <a:pt x="360910" y="215435"/>
                  </a:lnTo>
                  <a:lnTo>
                    <a:pt x="366573" y="226359"/>
                  </a:lnTo>
                  <a:lnTo>
                    <a:pt x="368838" y="229362"/>
                  </a:lnTo>
                  <a:lnTo>
                    <a:pt x="375870" y="232700"/>
                  </a:lnTo>
                  <a:lnTo>
                    <a:pt x="411468" y="23536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029"/>
            <p:cNvSpPr/>
            <p:nvPr/>
          </p:nvSpPr>
          <p:spPr>
            <a:xfrm>
              <a:off x="7635239" y="5837505"/>
              <a:ext cx="219332" cy="334074"/>
            </a:xfrm>
            <a:custGeom>
              <a:avLst/>
              <a:gdLst/>
              <a:ahLst/>
              <a:cxnLst/>
              <a:rect l="0" t="0" r="0" b="0"/>
              <a:pathLst>
                <a:path w="219332" h="334074">
                  <a:moveTo>
                    <a:pt x="198121" y="90855"/>
                  </a:moveTo>
                  <a:lnTo>
                    <a:pt x="198121" y="69642"/>
                  </a:lnTo>
                  <a:lnTo>
                    <a:pt x="190030" y="50985"/>
                  </a:lnTo>
                  <a:lnTo>
                    <a:pt x="171279" y="28009"/>
                  </a:lnTo>
                  <a:lnTo>
                    <a:pt x="143994" y="9421"/>
                  </a:lnTo>
                  <a:lnTo>
                    <a:pt x="123946" y="2379"/>
                  </a:lnTo>
                  <a:lnTo>
                    <a:pt x="102001" y="0"/>
                  </a:lnTo>
                  <a:lnTo>
                    <a:pt x="93876" y="1933"/>
                  </a:lnTo>
                  <a:lnTo>
                    <a:pt x="90525" y="3633"/>
                  </a:lnTo>
                  <a:lnTo>
                    <a:pt x="84542" y="10038"/>
                  </a:lnTo>
                  <a:lnTo>
                    <a:pt x="81762" y="14117"/>
                  </a:lnTo>
                  <a:lnTo>
                    <a:pt x="77848" y="31993"/>
                  </a:lnTo>
                  <a:lnTo>
                    <a:pt x="80734" y="53376"/>
                  </a:lnTo>
                  <a:lnTo>
                    <a:pt x="90997" y="79844"/>
                  </a:lnTo>
                  <a:lnTo>
                    <a:pt x="112852" y="109135"/>
                  </a:lnTo>
                  <a:lnTo>
                    <a:pt x="136731" y="143308"/>
                  </a:lnTo>
                  <a:lnTo>
                    <a:pt x="159893" y="176199"/>
                  </a:lnTo>
                  <a:lnTo>
                    <a:pt x="178797" y="211438"/>
                  </a:lnTo>
                  <a:lnTo>
                    <a:pt x="195124" y="244646"/>
                  </a:lnTo>
                  <a:lnTo>
                    <a:pt x="209727" y="280124"/>
                  </a:lnTo>
                  <a:lnTo>
                    <a:pt x="219331" y="315248"/>
                  </a:lnTo>
                  <a:lnTo>
                    <a:pt x="218187" y="320036"/>
                  </a:lnTo>
                  <a:lnTo>
                    <a:pt x="212401" y="327615"/>
                  </a:lnTo>
                  <a:lnTo>
                    <a:pt x="201927" y="331548"/>
                  </a:lnTo>
                  <a:lnTo>
                    <a:pt x="174507" y="334073"/>
                  </a:lnTo>
                  <a:lnTo>
                    <a:pt x="138548" y="322405"/>
                  </a:lnTo>
                  <a:lnTo>
                    <a:pt x="108879" y="307817"/>
                  </a:lnTo>
                  <a:lnTo>
                    <a:pt x="78640" y="288631"/>
                  </a:lnTo>
                  <a:lnTo>
                    <a:pt x="48230" y="272692"/>
                  </a:lnTo>
                  <a:lnTo>
                    <a:pt x="14388" y="259292"/>
                  </a:lnTo>
                  <a:lnTo>
                    <a:pt x="0" y="25087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573" y="2500923"/>
            <a:ext cx="4608427" cy="28721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250" y="1775191"/>
            <a:ext cx="8229600" cy="462560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Cells can’t be that large</a:t>
            </a:r>
          </a:p>
          <a:p>
            <a:pPr lvl="1"/>
            <a:r>
              <a:rPr lang="en-US" dirty="0" smtClean="0"/>
              <a:t>Surface Area: Volume ratio!!!</a:t>
            </a:r>
          </a:p>
          <a:p>
            <a:pPr lvl="2"/>
            <a:r>
              <a:rPr lang="en-US" dirty="0" smtClean="0"/>
              <a:t>1 cm </a:t>
            </a:r>
            <a:r>
              <a:rPr lang="en-US" dirty="0" err="1" smtClean="0"/>
              <a:t>x</a:t>
            </a:r>
            <a:r>
              <a:rPr lang="en-US" dirty="0" smtClean="0"/>
              <a:t> 1 cm </a:t>
            </a:r>
            <a:r>
              <a:rPr lang="en-US" dirty="0" err="1" smtClean="0"/>
              <a:t>x</a:t>
            </a:r>
            <a:r>
              <a:rPr lang="en-US" dirty="0" smtClean="0"/>
              <a:t> 1 cm = 1 cm</a:t>
            </a:r>
            <a:r>
              <a:rPr lang="en-US" baseline="30000" dirty="0" smtClean="0"/>
              <a:t>3</a:t>
            </a:r>
          </a:p>
          <a:p>
            <a:pPr lvl="2"/>
            <a:r>
              <a:rPr lang="en-US" dirty="0" smtClean="0"/>
              <a:t>Volume with 6 cm</a:t>
            </a:r>
            <a:r>
              <a:rPr lang="en-US" baseline="30000" dirty="0" smtClean="0"/>
              <a:t>2</a:t>
            </a:r>
            <a:r>
              <a:rPr lang="en-US" dirty="0" smtClean="0"/>
              <a:t>  </a:t>
            </a:r>
          </a:p>
          <a:p>
            <a:pPr lvl="2"/>
            <a:r>
              <a:rPr lang="en-US" dirty="0" smtClean="0"/>
              <a:t>surface area = a 6:1 ratio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3 cm </a:t>
            </a:r>
            <a:r>
              <a:rPr lang="en-US" dirty="0" err="1" smtClean="0"/>
              <a:t>x</a:t>
            </a:r>
            <a:r>
              <a:rPr lang="en-US" dirty="0" smtClean="0"/>
              <a:t> 3 cm </a:t>
            </a:r>
            <a:r>
              <a:rPr lang="en-US" dirty="0" err="1" smtClean="0"/>
              <a:t>x</a:t>
            </a:r>
            <a:r>
              <a:rPr lang="en-US" dirty="0" smtClean="0"/>
              <a:t> 3 cm = 9 cm</a:t>
            </a:r>
            <a:r>
              <a:rPr lang="en-US" baseline="30000" dirty="0" smtClean="0"/>
              <a:t>3</a:t>
            </a:r>
            <a:r>
              <a:rPr lang="en-US" dirty="0" smtClean="0"/>
              <a:t>  </a:t>
            </a:r>
          </a:p>
          <a:p>
            <a:pPr lvl="2"/>
            <a:r>
              <a:rPr lang="en-US" dirty="0" smtClean="0"/>
              <a:t>Volume with 27 cm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surface area = a 3:1 ratio</a:t>
            </a:r>
          </a:p>
          <a:p>
            <a:pPr lvl="1"/>
            <a:r>
              <a:rPr lang="en-US" dirty="0" smtClean="0"/>
              <a:t>Food, waste, oxygen, must diffuse throughout a cell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www.bozemanscience.com</a:t>
            </a:r>
            <a:r>
              <a:rPr lang="en-US" dirty="0" smtClean="0"/>
              <a:t>/why-are-cells-small</a:t>
            </a:r>
            <a:endParaRPr lang="en-US" dirty="0"/>
          </a:p>
        </p:txBody>
      </p:sp>
      <p:grpSp>
        <p:nvGrpSpPr>
          <p:cNvPr id="35" name="SMARTInkShape-Group44"/>
          <p:cNvGrpSpPr/>
          <p:nvPr/>
        </p:nvGrpSpPr>
        <p:grpSpPr>
          <a:xfrm>
            <a:off x="4862017" y="1745549"/>
            <a:ext cx="3588564" cy="654752"/>
            <a:chOff x="4862017" y="1745549"/>
            <a:chExt cx="3588564" cy="654752"/>
          </a:xfrm>
        </p:grpSpPr>
        <p:sp>
          <p:nvSpPr>
            <p:cNvPr id="22" name="SMARTInkShape-155"/>
            <p:cNvSpPr/>
            <p:nvPr/>
          </p:nvSpPr>
          <p:spPr>
            <a:xfrm>
              <a:off x="5006339" y="1958339"/>
              <a:ext cx="22862" cy="441962"/>
            </a:xfrm>
            <a:custGeom>
              <a:avLst/>
              <a:gdLst/>
              <a:ahLst/>
              <a:cxnLst/>
              <a:rect l="0" t="0" r="0" b="0"/>
              <a:pathLst>
                <a:path w="22862" h="441962">
                  <a:moveTo>
                    <a:pt x="7620" y="0"/>
                  </a:moveTo>
                  <a:lnTo>
                    <a:pt x="3576" y="0"/>
                  </a:lnTo>
                  <a:lnTo>
                    <a:pt x="2383" y="847"/>
                  </a:lnTo>
                  <a:lnTo>
                    <a:pt x="1589" y="2257"/>
                  </a:lnTo>
                  <a:lnTo>
                    <a:pt x="314" y="10605"/>
                  </a:lnTo>
                  <a:lnTo>
                    <a:pt x="8" y="47682"/>
                  </a:lnTo>
                  <a:lnTo>
                    <a:pt x="3" y="77252"/>
                  </a:lnTo>
                  <a:lnTo>
                    <a:pt x="1" y="112825"/>
                  </a:lnTo>
                  <a:lnTo>
                    <a:pt x="1" y="139891"/>
                  </a:lnTo>
                  <a:lnTo>
                    <a:pt x="1" y="168854"/>
                  </a:lnTo>
                  <a:lnTo>
                    <a:pt x="0" y="198659"/>
                  </a:lnTo>
                  <a:lnTo>
                    <a:pt x="0" y="231098"/>
                  </a:lnTo>
                  <a:lnTo>
                    <a:pt x="846" y="264423"/>
                  </a:lnTo>
                  <a:lnTo>
                    <a:pt x="4045" y="296168"/>
                  </a:lnTo>
                  <a:lnTo>
                    <a:pt x="6032" y="327211"/>
                  </a:lnTo>
                  <a:lnTo>
                    <a:pt x="7761" y="356247"/>
                  </a:lnTo>
                  <a:lnTo>
                    <a:pt x="12648" y="389940"/>
                  </a:lnTo>
                  <a:lnTo>
                    <a:pt x="15859" y="427638"/>
                  </a:lnTo>
                  <a:lnTo>
                    <a:pt x="22861" y="4419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56"/>
            <p:cNvSpPr/>
            <p:nvPr/>
          </p:nvSpPr>
          <p:spPr>
            <a:xfrm>
              <a:off x="4862017" y="1784899"/>
              <a:ext cx="326273" cy="325841"/>
            </a:xfrm>
            <a:custGeom>
              <a:avLst/>
              <a:gdLst/>
              <a:ahLst/>
              <a:cxnLst/>
              <a:rect l="0" t="0" r="0" b="0"/>
              <a:pathLst>
                <a:path w="326273" h="325841">
                  <a:moveTo>
                    <a:pt x="136701" y="66760"/>
                  </a:moveTo>
                  <a:lnTo>
                    <a:pt x="136701" y="62714"/>
                  </a:lnTo>
                  <a:lnTo>
                    <a:pt x="135855" y="61523"/>
                  </a:lnTo>
                  <a:lnTo>
                    <a:pt x="134444" y="60729"/>
                  </a:lnTo>
                  <a:lnTo>
                    <a:pt x="132656" y="60200"/>
                  </a:lnTo>
                  <a:lnTo>
                    <a:pt x="121264" y="53249"/>
                  </a:lnTo>
                  <a:lnTo>
                    <a:pt x="111263" y="51861"/>
                  </a:lnTo>
                  <a:lnTo>
                    <a:pt x="108736" y="53440"/>
                  </a:lnTo>
                  <a:lnTo>
                    <a:pt x="87437" y="84464"/>
                  </a:lnTo>
                  <a:lnTo>
                    <a:pt x="72905" y="112270"/>
                  </a:lnTo>
                  <a:lnTo>
                    <a:pt x="57874" y="146942"/>
                  </a:lnTo>
                  <a:lnTo>
                    <a:pt x="42696" y="183181"/>
                  </a:lnTo>
                  <a:lnTo>
                    <a:pt x="28320" y="215743"/>
                  </a:lnTo>
                  <a:lnTo>
                    <a:pt x="15449" y="250313"/>
                  </a:lnTo>
                  <a:lnTo>
                    <a:pt x="0" y="271933"/>
                  </a:lnTo>
                  <a:lnTo>
                    <a:pt x="3722" y="268286"/>
                  </a:lnTo>
                  <a:lnTo>
                    <a:pt x="5633" y="261878"/>
                  </a:lnTo>
                  <a:lnTo>
                    <a:pt x="8176" y="251692"/>
                  </a:lnTo>
                  <a:lnTo>
                    <a:pt x="21348" y="217559"/>
                  </a:lnTo>
                  <a:lnTo>
                    <a:pt x="34224" y="183689"/>
                  </a:lnTo>
                  <a:lnTo>
                    <a:pt x="46284" y="156828"/>
                  </a:lnTo>
                  <a:lnTo>
                    <a:pt x="57288" y="130779"/>
                  </a:lnTo>
                  <a:lnTo>
                    <a:pt x="67822" y="105091"/>
                  </a:lnTo>
                  <a:lnTo>
                    <a:pt x="81016" y="69087"/>
                  </a:lnTo>
                  <a:lnTo>
                    <a:pt x="92544" y="39228"/>
                  </a:lnTo>
                  <a:lnTo>
                    <a:pt x="113311" y="7397"/>
                  </a:lnTo>
                  <a:lnTo>
                    <a:pt x="118685" y="2276"/>
                  </a:lnTo>
                  <a:lnTo>
                    <a:pt x="123898" y="0"/>
                  </a:lnTo>
                  <a:lnTo>
                    <a:pt x="125625" y="241"/>
                  </a:lnTo>
                  <a:lnTo>
                    <a:pt x="126777" y="1247"/>
                  </a:lnTo>
                  <a:lnTo>
                    <a:pt x="142836" y="37700"/>
                  </a:lnTo>
                  <a:lnTo>
                    <a:pt x="160272" y="69299"/>
                  </a:lnTo>
                  <a:lnTo>
                    <a:pt x="172755" y="100250"/>
                  </a:lnTo>
                  <a:lnTo>
                    <a:pt x="180665" y="122284"/>
                  </a:lnTo>
                  <a:lnTo>
                    <a:pt x="206441" y="157127"/>
                  </a:lnTo>
                  <a:lnTo>
                    <a:pt x="243534" y="190075"/>
                  </a:lnTo>
                  <a:lnTo>
                    <a:pt x="281503" y="212425"/>
                  </a:lnTo>
                  <a:lnTo>
                    <a:pt x="311295" y="224304"/>
                  </a:lnTo>
                  <a:lnTo>
                    <a:pt x="326272" y="226635"/>
                  </a:lnTo>
                  <a:lnTo>
                    <a:pt x="295899" y="227619"/>
                  </a:lnTo>
                  <a:lnTo>
                    <a:pt x="266940" y="232860"/>
                  </a:lnTo>
                  <a:lnTo>
                    <a:pt x="231077" y="239777"/>
                  </a:lnTo>
                  <a:lnTo>
                    <a:pt x="203200" y="244692"/>
                  </a:lnTo>
                  <a:lnTo>
                    <a:pt x="173877" y="251956"/>
                  </a:lnTo>
                  <a:lnTo>
                    <a:pt x="143911" y="261677"/>
                  </a:lnTo>
                  <a:lnTo>
                    <a:pt x="113659" y="274463"/>
                  </a:lnTo>
                  <a:lnTo>
                    <a:pt x="76159" y="287852"/>
                  </a:lnTo>
                  <a:lnTo>
                    <a:pt x="40076" y="305198"/>
                  </a:lnTo>
                  <a:lnTo>
                    <a:pt x="23030" y="314831"/>
                  </a:lnTo>
                  <a:lnTo>
                    <a:pt x="14783" y="3258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57"/>
            <p:cNvSpPr/>
            <p:nvPr/>
          </p:nvSpPr>
          <p:spPr>
            <a:xfrm>
              <a:off x="5311139" y="2011678"/>
              <a:ext cx="219634" cy="211041"/>
            </a:xfrm>
            <a:custGeom>
              <a:avLst/>
              <a:gdLst/>
              <a:ahLst/>
              <a:cxnLst/>
              <a:rect l="0" t="0" r="0" b="0"/>
              <a:pathLst>
                <a:path w="219634" h="211041">
                  <a:moveTo>
                    <a:pt x="182879" y="0"/>
                  </a:moveTo>
                  <a:lnTo>
                    <a:pt x="178834" y="4047"/>
                  </a:lnTo>
                  <a:lnTo>
                    <a:pt x="172334" y="6032"/>
                  </a:lnTo>
                  <a:lnTo>
                    <a:pt x="141697" y="14341"/>
                  </a:lnTo>
                  <a:lnTo>
                    <a:pt x="111035" y="25793"/>
                  </a:lnTo>
                  <a:lnTo>
                    <a:pt x="77061" y="37676"/>
                  </a:lnTo>
                  <a:lnTo>
                    <a:pt x="45144" y="50745"/>
                  </a:lnTo>
                  <a:lnTo>
                    <a:pt x="37561" y="55857"/>
                  </a:lnTo>
                  <a:lnTo>
                    <a:pt x="36047" y="58404"/>
                  </a:lnTo>
                  <a:lnTo>
                    <a:pt x="35885" y="60949"/>
                  </a:lnTo>
                  <a:lnTo>
                    <a:pt x="36624" y="63493"/>
                  </a:lnTo>
                  <a:lnTo>
                    <a:pt x="37963" y="65189"/>
                  </a:lnTo>
                  <a:lnTo>
                    <a:pt x="41707" y="67073"/>
                  </a:lnTo>
                  <a:lnTo>
                    <a:pt x="64025" y="73521"/>
                  </a:lnTo>
                  <a:lnTo>
                    <a:pt x="97909" y="77929"/>
                  </a:lnTo>
                  <a:lnTo>
                    <a:pt x="133358" y="86703"/>
                  </a:lnTo>
                  <a:lnTo>
                    <a:pt x="166890" y="102672"/>
                  </a:lnTo>
                  <a:lnTo>
                    <a:pt x="197972" y="122133"/>
                  </a:lnTo>
                  <a:lnTo>
                    <a:pt x="205642" y="127142"/>
                  </a:lnTo>
                  <a:lnTo>
                    <a:pt x="210754" y="133021"/>
                  </a:lnTo>
                  <a:lnTo>
                    <a:pt x="216436" y="146329"/>
                  </a:lnTo>
                  <a:lnTo>
                    <a:pt x="219633" y="164055"/>
                  </a:lnTo>
                  <a:lnTo>
                    <a:pt x="215867" y="174795"/>
                  </a:lnTo>
                  <a:lnTo>
                    <a:pt x="212492" y="180031"/>
                  </a:lnTo>
                  <a:lnTo>
                    <a:pt x="201967" y="188105"/>
                  </a:lnTo>
                  <a:lnTo>
                    <a:pt x="166297" y="202886"/>
                  </a:lnTo>
                  <a:lnTo>
                    <a:pt x="128773" y="211040"/>
                  </a:lnTo>
                  <a:lnTo>
                    <a:pt x="98833" y="210416"/>
                  </a:lnTo>
                  <a:lnTo>
                    <a:pt x="62420" y="206665"/>
                  </a:lnTo>
                  <a:lnTo>
                    <a:pt x="25310" y="197573"/>
                  </a:lnTo>
                  <a:lnTo>
                    <a:pt x="10604" y="190338"/>
                  </a:lnTo>
                  <a:lnTo>
                    <a:pt x="0" y="1828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58"/>
            <p:cNvSpPr/>
            <p:nvPr/>
          </p:nvSpPr>
          <p:spPr>
            <a:xfrm>
              <a:off x="5624002" y="2011678"/>
              <a:ext cx="178587" cy="151595"/>
            </a:xfrm>
            <a:custGeom>
              <a:avLst/>
              <a:gdLst/>
              <a:ahLst/>
              <a:cxnLst/>
              <a:rect l="0" t="0" r="0" b="0"/>
              <a:pathLst>
                <a:path w="178587" h="151595">
                  <a:moveTo>
                    <a:pt x="37657" y="15242"/>
                  </a:moveTo>
                  <a:lnTo>
                    <a:pt x="33613" y="19286"/>
                  </a:lnTo>
                  <a:lnTo>
                    <a:pt x="31626" y="23529"/>
                  </a:lnTo>
                  <a:lnTo>
                    <a:pt x="31097" y="25848"/>
                  </a:lnTo>
                  <a:lnTo>
                    <a:pt x="14641" y="60058"/>
                  </a:lnTo>
                  <a:lnTo>
                    <a:pt x="2923" y="87089"/>
                  </a:lnTo>
                  <a:lnTo>
                    <a:pt x="0" y="118306"/>
                  </a:lnTo>
                  <a:lnTo>
                    <a:pt x="2011" y="126806"/>
                  </a:lnTo>
                  <a:lnTo>
                    <a:pt x="3734" y="130257"/>
                  </a:lnTo>
                  <a:lnTo>
                    <a:pt x="18293" y="143205"/>
                  </a:lnTo>
                  <a:lnTo>
                    <a:pt x="29333" y="148314"/>
                  </a:lnTo>
                  <a:lnTo>
                    <a:pt x="58308" y="151594"/>
                  </a:lnTo>
                  <a:lnTo>
                    <a:pt x="90560" y="146159"/>
                  </a:lnTo>
                  <a:lnTo>
                    <a:pt x="121390" y="134673"/>
                  </a:lnTo>
                  <a:lnTo>
                    <a:pt x="147895" y="116350"/>
                  </a:lnTo>
                  <a:lnTo>
                    <a:pt x="164205" y="97411"/>
                  </a:lnTo>
                  <a:lnTo>
                    <a:pt x="170101" y="85344"/>
                  </a:lnTo>
                  <a:lnTo>
                    <a:pt x="178586" y="53384"/>
                  </a:lnTo>
                  <a:lnTo>
                    <a:pt x="174413" y="21394"/>
                  </a:lnTo>
                  <a:lnTo>
                    <a:pt x="168864" y="11232"/>
                  </a:lnTo>
                  <a:lnTo>
                    <a:pt x="159578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59"/>
            <p:cNvSpPr/>
            <p:nvPr/>
          </p:nvSpPr>
          <p:spPr>
            <a:xfrm>
              <a:off x="5882639" y="1912620"/>
              <a:ext cx="144780" cy="243216"/>
            </a:xfrm>
            <a:custGeom>
              <a:avLst/>
              <a:gdLst/>
              <a:ahLst/>
              <a:cxnLst/>
              <a:rect l="0" t="0" r="0" b="0"/>
              <a:pathLst>
                <a:path w="144780" h="243216">
                  <a:moveTo>
                    <a:pt x="0" y="91439"/>
                  </a:moveTo>
                  <a:lnTo>
                    <a:pt x="4045" y="91439"/>
                  </a:lnTo>
                  <a:lnTo>
                    <a:pt x="5237" y="92285"/>
                  </a:lnTo>
                  <a:lnTo>
                    <a:pt x="6032" y="93697"/>
                  </a:lnTo>
                  <a:lnTo>
                    <a:pt x="6560" y="95484"/>
                  </a:lnTo>
                  <a:lnTo>
                    <a:pt x="25505" y="131530"/>
                  </a:lnTo>
                  <a:lnTo>
                    <a:pt x="35581" y="161259"/>
                  </a:lnTo>
                  <a:lnTo>
                    <a:pt x="43467" y="196608"/>
                  </a:lnTo>
                  <a:lnTo>
                    <a:pt x="45523" y="233160"/>
                  </a:lnTo>
                  <a:lnTo>
                    <a:pt x="45709" y="243215"/>
                  </a:lnTo>
                  <a:lnTo>
                    <a:pt x="45720" y="211260"/>
                  </a:lnTo>
                  <a:lnTo>
                    <a:pt x="45720" y="175534"/>
                  </a:lnTo>
                  <a:lnTo>
                    <a:pt x="46567" y="141662"/>
                  </a:lnTo>
                  <a:lnTo>
                    <a:pt x="51804" y="110647"/>
                  </a:lnTo>
                  <a:lnTo>
                    <a:pt x="61159" y="76982"/>
                  </a:lnTo>
                  <a:lnTo>
                    <a:pt x="71159" y="49918"/>
                  </a:lnTo>
                  <a:lnTo>
                    <a:pt x="82796" y="33511"/>
                  </a:lnTo>
                  <a:lnTo>
                    <a:pt x="101015" y="21970"/>
                  </a:lnTo>
                  <a:lnTo>
                    <a:pt x="136862" y="5223"/>
                  </a:lnTo>
                  <a:lnTo>
                    <a:pt x="14477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60"/>
            <p:cNvSpPr/>
            <p:nvPr/>
          </p:nvSpPr>
          <p:spPr>
            <a:xfrm>
              <a:off x="6386081" y="1927859"/>
              <a:ext cx="281420" cy="159117"/>
            </a:xfrm>
            <a:custGeom>
              <a:avLst/>
              <a:gdLst/>
              <a:ahLst/>
              <a:cxnLst/>
              <a:rect l="0" t="0" r="0" b="0"/>
              <a:pathLst>
                <a:path w="281420" h="159117">
                  <a:moveTo>
                    <a:pt x="129019" y="0"/>
                  </a:moveTo>
                  <a:lnTo>
                    <a:pt x="118412" y="0"/>
                  </a:lnTo>
                  <a:lnTo>
                    <a:pt x="88927" y="10606"/>
                  </a:lnTo>
                  <a:lnTo>
                    <a:pt x="51584" y="36045"/>
                  </a:lnTo>
                  <a:lnTo>
                    <a:pt x="23787" y="62060"/>
                  </a:lnTo>
                  <a:lnTo>
                    <a:pt x="5418" y="99205"/>
                  </a:lnTo>
                  <a:lnTo>
                    <a:pt x="260" y="128891"/>
                  </a:lnTo>
                  <a:lnTo>
                    <a:pt x="0" y="134187"/>
                  </a:lnTo>
                  <a:lnTo>
                    <a:pt x="4225" y="144587"/>
                  </a:lnTo>
                  <a:lnTo>
                    <a:pt x="10902" y="153162"/>
                  </a:lnTo>
                  <a:lnTo>
                    <a:pt x="16690" y="156972"/>
                  </a:lnTo>
                  <a:lnTo>
                    <a:pt x="28756" y="159116"/>
                  </a:lnTo>
                  <a:lnTo>
                    <a:pt x="47099" y="155708"/>
                  </a:lnTo>
                  <a:lnTo>
                    <a:pt x="84524" y="135523"/>
                  </a:lnTo>
                  <a:lnTo>
                    <a:pt x="102477" y="119178"/>
                  </a:lnTo>
                  <a:lnTo>
                    <a:pt x="123392" y="86565"/>
                  </a:lnTo>
                  <a:lnTo>
                    <a:pt x="128277" y="57214"/>
                  </a:lnTo>
                  <a:lnTo>
                    <a:pt x="129536" y="49136"/>
                  </a:lnTo>
                  <a:lnTo>
                    <a:pt x="135535" y="33272"/>
                  </a:lnTo>
                  <a:lnTo>
                    <a:pt x="135903" y="33187"/>
                  </a:lnTo>
                  <a:lnTo>
                    <a:pt x="136312" y="35352"/>
                  </a:lnTo>
                  <a:lnTo>
                    <a:pt x="137420" y="44488"/>
                  </a:lnTo>
                  <a:lnTo>
                    <a:pt x="150477" y="71457"/>
                  </a:lnTo>
                  <a:lnTo>
                    <a:pt x="172683" y="96564"/>
                  </a:lnTo>
                  <a:lnTo>
                    <a:pt x="205950" y="115894"/>
                  </a:lnTo>
                  <a:lnTo>
                    <a:pt x="220783" y="123476"/>
                  </a:lnTo>
                  <a:lnTo>
                    <a:pt x="253261" y="128343"/>
                  </a:lnTo>
                  <a:lnTo>
                    <a:pt x="281419" y="1295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61"/>
            <p:cNvSpPr/>
            <p:nvPr/>
          </p:nvSpPr>
          <p:spPr>
            <a:xfrm>
              <a:off x="6134100" y="1958339"/>
              <a:ext cx="259081" cy="99062"/>
            </a:xfrm>
            <a:custGeom>
              <a:avLst/>
              <a:gdLst/>
              <a:ahLst/>
              <a:cxnLst/>
              <a:rect l="0" t="0" r="0" b="0"/>
              <a:pathLst>
                <a:path w="259081" h="99062">
                  <a:moveTo>
                    <a:pt x="0" y="99061"/>
                  </a:moveTo>
                  <a:lnTo>
                    <a:pt x="6560" y="99061"/>
                  </a:lnTo>
                  <a:lnTo>
                    <a:pt x="19577" y="92130"/>
                  </a:lnTo>
                  <a:lnTo>
                    <a:pt x="35245" y="80826"/>
                  </a:lnTo>
                  <a:lnTo>
                    <a:pt x="70022" y="66735"/>
                  </a:lnTo>
                  <a:lnTo>
                    <a:pt x="99486" y="55051"/>
                  </a:lnTo>
                  <a:lnTo>
                    <a:pt x="131923" y="43969"/>
                  </a:lnTo>
                  <a:lnTo>
                    <a:pt x="166088" y="32219"/>
                  </a:lnTo>
                  <a:lnTo>
                    <a:pt x="203927" y="20664"/>
                  </a:lnTo>
                  <a:lnTo>
                    <a:pt x="241344" y="7665"/>
                  </a:lnTo>
                  <a:lnTo>
                    <a:pt x="25908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62"/>
            <p:cNvSpPr/>
            <p:nvPr/>
          </p:nvSpPr>
          <p:spPr>
            <a:xfrm>
              <a:off x="6205139" y="1745956"/>
              <a:ext cx="142321" cy="380023"/>
            </a:xfrm>
            <a:custGeom>
              <a:avLst/>
              <a:gdLst/>
              <a:ahLst/>
              <a:cxnLst/>
              <a:rect l="0" t="0" r="0" b="0"/>
              <a:pathLst>
                <a:path w="142321" h="380023">
                  <a:moveTo>
                    <a:pt x="142320" y="21883"/>
                  </a:moveTo>
                  <a:lnTo>
                    <a:pt x="142320" y="11278"/>
                  </a:lnTo>
                  <a:lnTo>
                    <a:pt x="140062" y="6444"/>
                  </a:lnTo>
                  <a:lnTo>
                    <a:pt x="138274" y="3970"/>
                  </a:lnTo>
                  <a:lnTo>
                    <a:pt x="135391" y="2321"/>
                  </a:lnTo>
                  <a:lnTo>
                    <a:pt x="123239" y="0"/>
                  </a:lnTo>
                  <a:lnTo>
                    <a:pt x="108067" y="160"/>
                  </a:lnTo>
                  <a:lnTo>
                    <a:pt x="73244" y="9668"/>
                  </a:lnTo>
                  <a:lnTo>
                    <a:pt x="49245" y="20285"/>
                  </a:lnTo>
                  <a:lnTo>
                    <a:pt x="33369" y="33921"/>
                  </a:lnTo>
                  <a:lnTo>
                    <a:pt x="18786" y="53672"/>
                  </a:lnTo>
                  <a:lnTo>
                    <a:pt x="5845" y="85359"/>
                  </a:lnTo>
                  <a:lnTo>
                    <a:pt x="0" y="114069"/>
                  </a:lnTo>
                  <a:lnTo>
                    <a:pt x="527" y="144023"/>
                  </a:lnTo>
                  <a:lnTo>
                    <a:pt x="6045" y="174349"/>
                  </a:lnTo>
                  <a:lnTo>
                    <a:pt x="15301" y="204783"/>
                  </a:lnTo>
                  <a:lnTo>
                    <a:pt x="26509" y="235249"/>
                  </a:lnTo>
                  <a:lnTo>
                    <a:pt x="35192" y="265725"/>
                  </a:lnTo>
                  <a:lnTo>
                    <a:pt x="45712" y="302318"/>
                  </a:lnTo>
                  <a:lnTo>
                    <a:pt x="50200" y="337210"/>
                  </a:lnTo>
                  <a:lnTo>
                    <a:pt x="49731" y="345755"/>
                  </a:lnTo>
                  <a:lnTo>
                    <a:pt x="43092" y="368973"/>
                  </a:lnTo>
                  <a:lnTo>
                    <a:pt x="35641" y="38002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63"/>
            <p:cNvSpPr/>
            <p:nvPr/>
          </p:nvSpPr>
          <p:spPr>
            <a:xfrm>
              <a:off x="6691280" y="1905000"/>
              <a:ext cx="136239" cy="155388"/>
            </a:xfrm>
            <a:custGeom>
              <a:avLst/>
              <a:gdLst/>
              <a:ahLst/>
              <a:cxnLst/>
              <a:rect l="0" t="0" r="0" b="0"/>
              <a:pathLst>
                <a:path w="136239" h="155388">
                  <a:moveTo>
                    <a:pt x="136238" y="0"/>
                  </a:moveTo>
                  <a:lnTo>
                    <a:pt x="125634" y="0"/>
                  </a:lnTo>
                  <a:lnTo>
                    <a:pt x="100195" y="10604"/>
                  </a:lnTo>
                  <a:lnTo>
                    <a:pt x="63596" y="36045"/>
                  </a:lnTo>
                  <a:lnTo>
                    <a:pt x="31283" y="69312"/>
                  </a:lnTo>
                  <a:lnTo>
                    <a:pt x="6080" y="106776"/>
                  </a:lnTo>
                  <a:lnTo>
                    <a:pt x="0" y="136701"/>
                  </a:lnTo>
                  <a:lnTo>
                    <a:pt x="1386" y="140241"/>
                  </a:lnTo>
                  <a:lnTo>
                    <a:pt x="7442" y="146430"/>
                  </a:lnTo>
                  <a:lnTo>
                    <a:pt x="24417" y="154676"/>
                  </a:lnTo>
                  <a:lnTo>
                    <a:pt x="38281" y="155387"/>
                  </a:lnTo>
                  <a:lnTo>
                    <a:pt x="71921" y="148944"/>
                  </a:lnTo>
                  <a:lnTo>
                    <a:pt x="104250" y="139519"/>
                  </a:lnTo>
                  <a:lnTo>
                    <a:pt x="128620" y="1295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64"/>
            <p:cNvSpPr/>
            <p:nvPr/>
          </p:nvSpPr>
          <p:spPr>
            <a:xfrm>
              <a:off x="6912399" y="1851923"/>
              <a:ext cx="151341" cy="180959"/>
            </a:xfrm>
            <a:custGeom>
              <a:avLst/>
              <a:gdLst/>
              <a:ahLst/>
              <a:cxnLst/>
              <a:rect l="0" t="0" r="0" b="0"/>
              <a:pathLst>
                <a:path w="151341" h="180959">
                  <a:moveTo>
                    <a:pt x="6560" y="68316"/>
                  </a:moveTo>
                  <a:lnTo>
                    <a:pt x="6560" y="72362"/>
                  </a:lnTo>
                  <a:lnTo>
                    <a:pt x="5714" y="73553"/>
                  </a:lnTo>
                  <a:lnTo>
                    <a:pt x="4302" y="74347"/>
                  </a:lnTo>
                  <a:lnTo>
                    <a:pt x="2515" y="74877"/>
                  </a:lnTo>
                  <a:lnTo>
                    <a:pt x="1323" y="76076"/>
                  </a:lnTo>
                  <a:lnTo>
                    <a:pt x="0" y="79668"/>
                  </a:lnTo>
                  <a:lnTo>
                    <a:pt x="492" y="80964"/>
                  </a:lnTo>
                  <a:lnTo>
                    <a:pt x="1668" y="81827"/>
                  </a:lnTo>
                  <a:lnTo>
                    <a:pt x="27485" y="90016"/>
                  </a:lnTo>
                  <a:lnTo>
                    <a:pt x="61459" y="91075"/>
                  </a:lnTo>
                  <a:lnTo>
                    <a:pt x="79177" y="87101"/>
                  </a:lnTo>
                  <a:lnTo>
                    <a:pt x="115720" y="63006"/>
                  </a:lnTo>
                  <a:lnTo>
                    <a:pt x="125914" y="54385"/>
                  </a:lnTo>
                  <a:lnTo>
                    <a:pt x="131573" y="44909"/>
                  </a:lnTo>
                  <a:lnTo>
                    <a:pt x="139893" y="19985"/>
                  </a:lnTo>
                  <a:lnTo>
                    <a:pt x="138351" y="9863"/>
                  </a:lnTo>
                  <a:lnTo>
                    <a:pt x="136755" y="6487"/>
                  </a:lnTo>
                  <a:lnTo>
                    <a:pt x="134842" y="4237"/>
                  </a:lnTo>
                  <a:lnTo>
                    <a:pt x="132722" y="2737"/>
                  </a:lnTo>
                  <a:lnTo>
                    <a:pt x="121646" y="625"/>
                  </a:lnTo>
                  <a:lnTo>
                    <a:pt x="107639" y="0"/>
                  </a:lnTo>
                  <a:lnTo>
                    <a:pt x="88720" y="7904"/>
                  </a:lnTo>
                  <a:lnTo>
                    <a:pt x="71073" y="20971"/>
                  </a:lnTo>
                  <a:lnTo>
                    <a:pt x="49941" y="47487"/>
                  </a:lnTo>
                  <a:lnTo>
                    <a:pt x="29460" y="82201"/>
                  </a:lnTo>
                  <a:lnTo>
                    <a:pt x="20970" y="99041"/>
                  </a:lnTo>
                  <a:lnTo>
                    <a:pt x="15523" y="132931"/>
                  </a:lnTo>
                  <a:lnTo>
                    <a:pt x="15623" y="145294"/>
                  </a:lnTo>
                  <a:lnTo>
                    <a:pt x="18491" y="156433"/>
                  </a:lnTo>
                  <a:lnTo>
                    <a:pt x="24845" y="164769"/>
                  </a:lnTo>
                  <a:lnTo>
                    <a:pt x="28909" y="168179"/>
                  </a:lnTo>
                  <a:lnTo>
                    <a:pt x="50811" y="177021"/>
                  </a:lnTo>
                  <a:lnTo>
                    <a:pt x="78751" y="180958"/>
                  </a:lnTo>
                  <a:lnTo>
                    <a:pt x="105250" y="179621"/>
                  </a:lnTo>
                  <a:lnTo>
                    <a:pt x="142237" y="175910"/>
                  </a:lnTo>
                  <a:lnTo>
                    <a:pt x="151340" y="17499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65"/>
            <p:cNvSpPr/>
            <p:nvPr/>
          </p:nvSpPr>
          <p:spPr>
            <a:xfrm>
              <a:off x="7363093" y="1783078"/>
              <a:ext cx="546467" cy="228077"/>
            </a:xfrm>
            <a:custGeom>
              <a:avLst/>
              <a:gdLst/>
              <a:ahLst/>
              <a:cxnLst/>
              <a:rect l="0" t="0" r="0" b="0"/>
              <a:pathLst>
                <a:path w="546467" h="228077">
                  <a:moveTo>
                    <a:pt x="165466" y="68581"/>
                  </a:moveTo>
                  <a:lnTo>
                    <a:pt x="161421" y="64535"/>
                  </a:lnTo>
                  <a:lnTo>
                    <a:pt x="154920" y="62550"/>
                  </a:lnTo>
                  <a:lnTo>
                    <a:pt x="141738" y="59175"/>
                  </a:lnTo>
                  <a:lnTo>
                    <a:pt x="136947" y="57230"/>
                  </a:lnTo>
                  <a:lnTo>
                    <a:pt x="124853" y="57328"/>
                  </a:lnTo>
                  <a:lnTo>
                    <a:pt x="88935" y="66566"/>
                  </a:lnTo>
                  <a:lnTo>
                    <a:pt x="51122" y="82855"/>
                  </a:lnTo>
                  <a:lnTo>
                    <a:pt x="32339" y="101032"/>
                  </a:lnTo>
                  <a:lnTo>
                    <a:pt x="11667" y="135168"/>
                  </a:lnTo>
                  <a:lnTo>
                    <a:pt x="2303" y="159430"/>
                  </a:lnTo>
                  <a:lnTo>
                    <a:pt x="0" y="182707"/>
                  </a:lnTo>
                  <a:lnTo>
                    <a:pt x="4303" y="203996"/>
                  </a:lnTo>
                  <a:lnTo>
                    <a:pt x="8606" y="212867"/>
                  </a:lnTo>
                  <a:lnTo>
                    <a:pt x="15600" y="219633"/>
                  </a:lnTo>
                  <a:lnTo>
                    <a:pt x="19836" y="222623"/>
                  </a:lnTo>
                  <a:lnTo>
                    <a:pt x="37931" y="226829"/>
                  </a:lnTo>
                  <a:lnTo>
                    <a:pt x="59381" y="228076"/>
                  </a:lnTo>
                  <a:lnTo>
                    <a:pt x="72033" y="223852"/>
                  </a:lnTo>
                  <a:lnTo>
                    <a:pt x="104400" y="201728"/>
                  </a:lnTo>
                  <a:lnTo>
                    <a:pt x="132057" y="164906"/>
                  </a:lnTo>
                  <a:lnTo>
                    <a:pt x="144089" y="143971"/>
                  </a:lnTo>
                  <a:lnTo>
                    <a:pt x="149687" y="105921"/>
                  </a:lnTo>
                  <a:lnTo>
                    <a:pt x="150156" y="93515"/>
                  </a:lnTo>
                  <a:lnTo>
                    <a:pt x="149332" y="93671"/>
                  </a:lnTo>
                  <a:lnTo>
                    <a:pt x="146161" y="96101"/>
                  </a:lnTo>
                  <a:lnTo>
                    <a:pt x="144185" y="100003"/>
                  </a:lnTo>
                  <a:lnTo>
                    <a:pt x="143658" y="102229"/>
                  </a:lnTo>
                  <a:lnTo>
                    <a:pt x="137577" y="113578"/>
                  </a:lnTo>
                  <a:lnTo>
                    <a:pt x="136137" y="124986"/>
                  </a:lnTo>
                  <a:lnTo>
                    <a:pt x="139373" y="141645"/>
                  </a:lnTo>
                  <a:lnTo>
                    <a:pt x="145693" y="157304"/>
                  </a:lnTo>
                  <a:lnTo>
                    <a:pt x="177600" y="187946"/>
                  </a:lnTo>
                  <a:lnTo>
                    <a:pt x="197285" y="199151"/>
                  </a:lnTo>
                  <a:lnTo>
                    <a:pt x="226691" y="204440"/>
                  </a:lnTo>
                  <a:lnTo>
                    <a:pt x="248518" y="204509"/>
                  </a:lnTo>
                  <a:lnTo>
                    <a:pt x="280835" y="195084"/>
                  </a:lnTo>
                  <a:lnTo>
                    <a:pt x="298898" y="183769"/>
                  </a:lnTo>
                  <a:lnTo>
                    <a:pt x="314973" y="169691"/>
                  </a:lnTo>
                  <a:lnTo>
                    <a:pt x="334647" y="136428"/>
                  </a:lnTo>
                  <a:lnTo>
                    <a:pt x="342258" y="122441"/>
                  </a:lnTo>
                  <a:lnTo>
                    <a:pt x="354021" y="86258"/>
                  </a:lnTo>
                  <a:lnTo>
                    <a:pt x="355583" y="78188"/>
                  </a:lnTo>
                  <a:lnTo>
                    <a:pt x="355711" y="78372"/>
                  </a:lnTo>
                  <a:lnTo>
                    <a:pt x="355932" y="86982"/>
                  </a:lnTo>
                  <a:lnTo>
                    <a:pt x="358210" y="91717"/>
                  </a:lnTo>
                  <a:lnTo>
                    <a:pt x="366570" y="105701"/>
                  </a:lnTo>
                  <a:lnTo>
                    <a:pt x="372854" y="138035"/>
                  </a:lnTo>
                  <a:lnTo>
                    <a:pt x="378301" y="174668"/>
                  </a:lnTo>
                  <a:lnTo>
                    <a:pt x="378816" y="204093"/>
                  </a:lnTo>
                  <a:lnTo>
                    <a:pt x="378825" y="194990"/>
                  </a:lnTo>
                  <a:lnTo>
                    <a:pt x="372265" y="165637"/>
                  </a:lnTo>
                  <a:lnTo>
                    <a:pt x="376653" y="131528"/>
                  </a:lnTo>
                  <a:lnTo>
                    <a:pt x="380655" y="99453"/>
                  </a:lnTo>
                  <a:lnTo>
                    <a:pt x="389246" y="76318"/>
                  </a:lnTo>
                  <a:lnTo>
                    <a:pt x="412215" y="44199"/>
                  </a:lnTo>
                  <a:lnTo>
                    <a:pt x="422169" y="33473"/>
                  </a:lnTo>
                  <a:lnTo>
                    <a:pt x="445384" y="21961"/>
                  </a:lnTo>
                  <a:lnTo>
                    <a:pt x="482724" y="10485"/>
                  </a:lnTo>
                  <a:lnTo>
                    <a:pt x="515436" y="2322"/>
                  </a:lnTo>
                  <a:lnTo>
                    <a:pt x="546466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66"/>
            <p:cNvSpPr/>
            <p:nvPr/>
          </p:nvSpPr>
          <p:spPr>
            <a:xfrm>
              <a:off x="7903525" y="1745549"/>
              <a:ext cx="188915" cy="215902"/>
            </a:xfrm>
            <a:custGeom>
              <a:avLst/>
              <a:gdLst/>
              <a:ahLst/>
              <a:cxnLst/>
              <a:rect l="0" t="0" r="0" b="0"/>
              <a:pathLst>
                <a:path w="188915" h="215902">
                  <a:moveTo>
                    <a:pt x="13655" y="68010"/>
                  </a:moveTo>
                  <a:lnTo>
                    <a:pt x="13655" y="79362"/>
                  </a:lnTo>
                  <a:lnTo>
                    <a:pt x="15913" y="83780"/>
                  </a:lnTo>
                  <a:lnTo>
                    <a:pt x="24260" y="93514"/>
                  </a:lnTo>
                  <a:lnTo>
                    <a:pt x="33608" y="96279"/>
                  </a:lnTo>
                  <a:lnTo>
                    <a:pt x="67614" y="98198"/>
                  </a:lnTo>
                  <a:lnTo>
                    <a:pt x="89191" y="97558"/>
                  </a:lnTo>
                  <a:lnTo>
                    <a:pt x="122592" y="85485"/>
                  </a:lnTo>
                  <a:lnTo>
                    <a:pt x="143138" y="73312"/>
                  </a:lnTo>
                  <a:lnTo>
                    <a:pt x="156159" y="59703"/>
                  </a:lnTo>
                  <a:lnTo>
                    <a:pt x="163122" y="47204"/>
                  </a:lnTo>
                  <a:lnTo>
                    <a:pt x="165184" y="35881"/>
                  </a:lnTo>
                  <a:lnTo>
                    <a:pt x="164822" y="26637"/>
                  </a:lnTo>
                  <a:lnTo>
                    <a:pt x="161836" y="16885"/>
                  </a:lnTo>
                  <a:lnTo>
                    <a:pt x="153173" y="9164"/>
                  </a:lnTo>
                  <a:lnTo>
                    <a:pt x="141703" y="3756"/>
                  </a:lnTo>
                  <a:lnTo>
                    <a:pt x="111347" y="0"/>
                  </a:lnTo>
                  <a:lnTo>
                    <a:pt x="85403" y="7689"/>
                  </a:lnTo>
                  <a:lnTo>
                    <a:pt x="52380" y="26305"/>
                  </a:lnTo>
                  <a:lnTo>
                    <a:pt x="30772" y="46340"/>
                  </a:lnTo>
                  <a:lnTo>
                    <a:pt x="18257" y="69209"/>
                  </a:lnTo>
                  <a:lnTo>
                    <a:pt x="6441" y="106848"/>
                  </a:lnTo>
                  <a:lnTo>
                    <a:pt x="0" y="142851"/>
                  </a:lnTo>
                  <a:lnTo>
                    <a:pt x="2930" y="166668"/>
                  </a:lnTo>
                  <a:lnTo>
                    <a:pt x="9170" y="179873"/>
                  </a:lnTo>
                  <a:lnTo>
                    <a:pt x="18434" y="191388"/>
                  </a:lnTo>
                  <a:lnTo>
                    <a:pt x="31019" y="202148"/>
                  </a:lnTo>
                  <a:lnTo>
                    <a:pt x="45078" y="208061"/>
                  </a:lnTo>
                  <a:lnTo>
                    <a:pt x="78845" y="215901"/>
                  </a:lnTo>
                  <a:lnTo>
                    <a:pt x="104090" y="215029"/>
                  </a:lnTo>
                  <a:lnTo>
                    <a:pt x="140612" y="207149"/>
                  </a:lnTo>
                  <a:lnTo>
                    <a:pt x="176909" y="194937"/>
                  </a:lnTo>
                  <a:lnTo>
                    <a:pt x="188914" y="18992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67"/>
            <p:cNvSpPr/>
            <p:nvPr/>
          </p:nvSpPr>
          <p:spPr>
            <a:xfrm>
              <a:off x="8132695" y="1748208"/>
              <a:ext cx="317886" cy="194893"/>
            </a:xfrm>
            <a:custGeom>
              <a:avLst/>
              <a:gdLst/>
              <a:ahLst/>
              <a:cxnLst/>
              <a:rect l="0" t="0" r="0" b="0"/>
              <a:pathLst>
                <a:path w="317886" h="194893">
                  <a:moveTo>
                    <a:pt x="165485" y="4392"/>
                  </a:moveTo>
                  <a:lnTo>
                    <a:pt x="154878" y="4392"/>
                  </a:lnTo>
                  <a:lnTo>
                    <a:pt x="138993" y="0"/>
                  </a:lnTo>
                  <a:lnTo>
                    <a:pt x="103426" y="4741"/>
                  </a:lnTo>
                  <a:lnTo>
                    <a:pt x="81340" y="11173"/>
                  </a:lnTo>
                  <a:lnTo>
                    <a:pt x="59555" y="24275"/>
                  </a:lnTo>
                  <a:lnTo>
                    <a:pt x="31298" y="58342"/>
                  </a:lnTo>
                  <a:lnTo>
                    <a:pt x="11476" y="94415"/>
                  </a:lnTo>
                  <a:lnTo>
                    <a:pt x="788" y="131896"/>
                  </a:lnTo>
                  <a:lnTo>
                    <a:pt x="0" y="147420"/>
                  </a:lnTo>
                  <a:lnTo>
                    <a:pt x="2471" y="159964"/>
                  </a:lnTo>
                  <a:lnTo>
                    <a:pt x="12668" y="176546"/>
                  </a:lnTo>
                  <a:lnTo>
                    <a:pt x="23906" y="182504"/>
                  </a:lnTo>
                  <a:lnTo>
                    <a:pt x="47772" y="186329"/>
                  </a:lnTo>
                  <a:lnTo>
                    <a:pt x="67671" y="182946"/>
                  </a:lnTo>
                  <a:lnTo>
                    <a:pt x="85608" y="172537"/>
                  </a:lnTo>
                  <a:lnTo>
                    <a:pt x="101648" y="158729"/>
                  </a:lnTo>
                  <a:lnTo>
                    <a:pt x="113079" y="139868"/>
                  </a:lnTo>
                  <a:lnTo>
                    <a:pt x="127172" y="103229"/>
                  </a:lnTo>
                  <a:lnTo>
                    <a:pt x="133457" y="76973"/>
                  </a:lnTo>
                  <a:lnTo>
                    <a:pt x="132058" y="66001"/>
                  </a:lnTo>
                  <a:lnTo>
                    <a:pt x="127658" y="51041"/>
                  </a:lnTo>
                  <a:lnTo>
                    <a:pt x="123421" y="54431"/>
                  </a:lnTo>
                  <a:lnTo>
                    <a:pt x="121388" y="58522"/>
                  </a:lnTo>
                  <a:lnTo>
                    <a:pt x="120847" y="60799"/>
                  </a:lnTo>
                  <a:lnTo>
                    <a:pt x="130465" y="90209"/>
                  </a:lnTo>
                  <a:lnTo>
                    <a:pt x="139761" y="102080"/>
                  </a:lnTo>
                  <a:lnTo>
                    <a:pt x="170468" y="127545"/>
                  </a:lnTo>
                  <a:lnTo>
                    <a:pt x="203273" y="145491"/>
                  </a:lnTo>
                  <a:lnTo>
                    <a:pt x="239806" y="161533"/>
                  </a:lnTo>
                  <a:lnTo>
                    <a:pt x="273395" y="177012"/>
                  </a:lnTo>
                  <a:lnTo>
                    <a:pt x="317885" y="19489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SMARTInkShape-168"/>
          <p:cNvSpPr/>
          <p:nvPr/>
        </p:nvSpPr>
        <p:spPr>
          <a:xfrm>
            <a:off x="2743200" y="5692139"/>
            <a:ext cx="1272541" cy="45238"/>
          </a:xfrm>
          <a:custGeom>
            <a:avLst/>
            <a:gdLst/>
            <a:ahLst/>
            <a:cxnLst/>
            <a:rect l="0" t="0" r="0" b="0"/>
            <a:pathLst>
              <a:path w="1272541" h="45238">
                <a:moveTo>
                  <a:pt x="0" y="0"/>
                </a:moveTo>
                <a:lnTo>
                  <a:pt x="33465" y="0"/>
                </a:lnTo>
                <a:lnTo>
                  <a:pt x="65594" y="0"/>
                </a:lnTo>
                <a:lnTo>
                  <a:pt x="100163" y="846"/>
                </a:lnTo>
                <a:lnTo>
                  <a:pt x="133064" y="5237"/>
                </a:lnTo>
                <a:lnTo>
                  <a:pt x="165486" y="6913"/>
                </a:lnTo>
                <a:lnTo>
                  <a:pt x="201526" y="7411"/>
                </a:lnTo>
                <a:lnTo>
                  <a:pt x="226445" y="7527"/>
                </a:lnTo>
                <a:lnTo>
                  <a:pt x="256145" y="9836"/>
                </a:lnTo>
                <a:lnTo>
                  <a:pt x="288256" y="12839"/>
                </a:lnTo>
                <a:lnTo>
                  <a:pt x="319459" y="14173"/>
                </a:lnTo>
                <a:lnTo>
                  <a:pt x="352519" y="17024"/>
                </a:lnTo>
                <a:lnTo>
                  <a:pt x="386969" y="20265"/>
                </a:lnTo>
                <a:lnTo>
                  <a:pt x="422035" y="21708"/>
                </a:lnTo>
                <a:lnTo>
                  <a:pt x="457374" y="24605"/>
                </a:lnTo>
                <a:lnTo>
                  <a:pt x="492837" y="27868"/>
                </a:lnTo>
                <a:lnTo>
                  <a:pt x="528354" y="29319"/>
                </a:lnTo>
                <a:lnTo>
                  <a:pt x="566153" y="29964"/>
                </a:lnTo>
                <a:lnTo>
                  <a:pt x="585715" y="30136"/>
                </a:lnTo>
                <a:lnTo>
                  <a:pt x="623254" y="30327"/>
                </a:lnTo>
                <a:lnTo>
                  <a:pt x="660541" y="30412"/>
                </a:lnTo>
                <a:lnTo>
                  <a:pt x="679968" y="30436"/>
                </a:lnTo>
                <a:lnTo>
                  <a:pt x="699692" y="30450"/>
                </a:lnTo>
                <a:lnTo>
                  <a:pt x="719613" y="31306"/>
                </a:lnTo>
                <a:lnTo>
                  <a:pt x="739669" y="32724"/>
                </a:lnTo>
                <a:lnTo>
                  <a:pt x="759812" y="34516"/>
                </a:lnTo>
                <a:lnTo>
                  <a:pt x="779169" y="35712"/>
                </a:lnTo>
                <a:lnTo>
                  <a:pt x="816478" y="37038"/>
                </a:lnTo>
                <a:lnTo>
                  <a:pt x="835573" y="37393"/>
                </a:lnTo>
                <a:lnTo>
                  <a:pt x="855074" y="37628"/>
                </a:lnTo>
                <a:lnTo>
                  <a:pt x="874850" y="37786"/>
                </a:lnTo>
                <a:lnTo>
                  <a:pt x="912626" y="40218"/>
                </a:lnTo>
                <a:lnTo>
                  <a:pt x="950017" y="43274"/>
                </a:lnTo>
                <a:lnTo>
                  <a:pt x="969471" y="44091"/>
                </a:lnTo>
                <a:lnTo>
                  <a:pt x="989214" y="44634"/>
                </a:lnTo>
                <a:lnTo>
                  <a:pt x="1026955" y="45237"/>
                </a:lnTo>
                <a:lnTo>
                  <a:pt x="1063483" y="44658"/>
                </a:lnTo>
                <a:lnTo>
                  <a:pt x="1099475" y="41580"/>
                </a:lnTo>
                <a:lnTo>
                  <a:pt x="1132968" y="39647"/>
                </a:lnTo>
                <a:lnTo>
                  <a:pt x="1163940" y="37940"/>
                </a:lnTo>
                <a:lnTo>
                  <a:pt x="1191817" y="34361"/>
                </a:lnTo>
                <a:lnTo>
                  <a:pt x="1227266" y="31631"/>
                </a:lnTo>
                <a:lnTo>
                  <a:pt x="1272540" y="30479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Shape-169"/>
          <p:cNvSpPr/>
          <p:nvPr/>
        </p:nvSpPr>
        <p:spPr>
          <a:xfrm>
            <a:off x="2583179" y="4008127"/>
            <a:ext cx="1325881" cy="45714"/>
          </a:xfrm>
          <a:custGeom>
            <a:avLst/>
            <a:gdLst/>
            <a:ahLst/>
            <a:cxnLst/>
            <a:rect l="0" t="0" r="0" b="0"/>
            <a:pathLst>
              <a:path w="1325881" h="45714">
                <a:moveTo>
                  <a:pt x="0" y="30473"/>
                </a:moveTo>
                <a:lnTo>
                  <a:pt x="8091" y="26427"/>
                </a:lnTo>
                <a:lnTo>
                  <a:pt x="41423" y="23323"/>
                </a:lnTo>
                <a:lnTo>
                  <a:pt x="79397" y="22945"/>
                </a:lnTo>
                <a:lnTo>
                  <a:pt x="103868" y="20636"/>
                </a:lnTo>
                <a:lnTo>
                  <a:pt x="132524" y="17633"/>
                </a:lnTo>
                <a:lnTo>
                  <a:pt x="165015" y="16299"/>
                </a:lnTo>
                <a:lnTo>
                  <a:pt x="201469" y="15706"/>
                </a:lnTo>
                <a:lnTo>
                  <a:pt x="220672" y="15549"/>
                </a:lnTo>
                <a:lnTo>
                  <a:pt x="241094" y="14596"/>
                </a:lnTo>
                <a:lnTo>
                  <a:pt x="262330" y="13115"/>
                </a:lnTo>
                <a:lnTo>
                  <a:pt x="284107" y="11281"/>
                </a:lnTo>
                <a:lnTo>
                  <a:pt x="306245" y="10057"/>
                </a:lnTo>
                <a:lnTo>
                  <a:pt x="328622" y="9242"/>
                </a:lnTo>
                <a:lnTo>
                  <a:pt x="351162" y="8699"/>
                </a:lnTo>
                <a:lnTo>
                  <a:pt x="373807" y="8337"/>
                </a:lnTo>
                <a:lnTo>
                  <a:pt x="396525" y="8096"/>
                </a:lnTo>
                <a:lnTo>
                  <a:pt x="419290" y="7934"/>
                </a:lnTo>
                <a:lnTo>
                  <a:pt x="442933" y="6981"/>
                </a:lnTo>
                <a:lnTo>
                  <a:pt x="467163" y="5498"/>
                </a:lnTo>
                <a:lnTo>
                  <a:pt x="491781" y="3663"/>
                </a:lnTo>
                <a:lnTo>
                  <a:pt x="517508" y="2439"/>
                </a:lnTo>
                <a:lnTo>
                  <a:pt x="543971" y="1623"/>
                </a:lnTo>
                <a:lnTo>
                  <a:pt x="570928" y="1079"/>
                </a:lnTo>
                <a:lnTo>
                  <a:pt x="598212" y="717"/>
                </a:lnTo>
                <a:lnTo>
                  <a:pt x="625715" y="475"/>
                </a:lnTo>
                <a:lnTo>
                  <a:pt x="653363" y="315"/>
                </a:lnTo>
                <a:lnTo>
                  <a:pt x="681108" y="207"/>
                </a:lnTo>
                <a:lnTo>
                  <a:pt x="708920" y="136"/>
                </a:lnTo>
                <a:lnTo>
                  <a:pt x="736773" y="88"/>
                </a:lnTo>
                <a:lnTo>
                  <a:pt x="764656" y="55"/>
                </a:lnTo>
                <a:lnTo>
                  <a:pt x="792556" y="34"/>
                </a:lnTo>
                <a:lnTo>
                  <a:pt x="820472" y="20"/>
                </a:lnTo>
                <a:lnTo>
                  <a:pt x="848394" y="12"/>
                </a:lnTo>
                <a:lnTo>
                  <a:pt x="876323" y="5"/>
                </a:lnTo>
                <a:lnTo>
                  <a:pt x="904256" y="0"/>
                </a:lnTo>
                <a:lnTo>
                  <a:pt x="931344" y="844"/>
                </a:lnTo>
                <a:lnTo>
                  <a:pt x="957868" y="2254"/>
                </a:lnTo>
                <a:lnTo>
                  <a:pt x="984019" y="4040"/>
                </a:lnTo>
                <a:lnTo>
                  <a:pt x="1009919" y="6077"/>
                </a:lnTo>
                <a:lnTo>
                  <a:pt x="1035653" y="8282"/>
                </a:lnTo>
                <a:lnTo>
                  <a:pt x="1061276" y="10599"/>
                </a:lnTo>
                <a:lnTo>
                  <a:pt x="1085976" y="12991"/>
                </a:lnTo>
                <a:lnTo>
                  <a:pt x="1110064" y="15430"/>
                </a:lnTo>
                <a:lnTo>
                  <a:pt x="1133744" y="17905"/>
                </a:lnTo>
                <a:lnTo>
                  <a:pt x="1157148" y="20401"/>
                </a:lnTo>
                <a:lnTo>
                  <a:pt x="1180373" y="22911"/>
                </a:lnTo>
                <a:lnTo>
                  <a:pt x="1203475" y="25431"/>
                </a:lnTo>
                <a:lnTo>
                  <a:pt x="1223956" y="27958"/>
                </a:lnTo>
                <a:lnTo>
                  <a:pt x="1260260" y="33024"/>
                </a:lnTo>
                <a:lnTo>
                  <a:pt x="1288814" y="38096"/>
                </a:lnTo>
                <a:lnTo>
                  <a:pt x="1325880" y="45713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7337"/>
            <a:ext cx="8229600" cy="4625609"/>
          </a:xfrm>
        </p:spPr>
        <p:txBody>
          <a:bodyPr/>
          <a:lstStyle/>
          <a:p>
            <a:r>
              <a:rPr lang="en-US" dirty="0" smtClean="0"/>
              <a:t>Shape is an advantage for cells</a:t>
            </a:r>
          </a:p>
          <a:p>
            <a:pPr lvl="1"/>
            <a:r>
              <a:rPr lang="en-US" dirty="0" smtClean="0"/>
              <a:t>As a cell it is great to be out of shape</a:t>
            </a:r>
          </a:p>
          <a:p>
            <a:pPr lvl="2"/>
            <a:r>
              <a:rPr lang="en-US" dirty="0" smtClean="0"/>
              <a:t>Adds surface area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Shape = function</a:t>
            </a:r>
          </a:p>
          <a:p>
            <a:pPr lvl="1"/>
            <a:r>
              <a:rPr lang="en-US" dirty="0" smtClean="0"/>
              <a:t>White blood cells are the real shape shifters of the body  </a:t>
            </a:r>
          </a:p>
          <a:p>
            <a:pPr lvl="2"/>
            <a:r>
              <a:rPr lang="en-US" dirty="0" smtClean="0"/>
              <a:t>they can destroy pathogens or get rid of foreign materials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300" y="-36148"/>
            <a:ext cx="3441700" cy="2362200"/>
          </a:xfrm>
          <a:prstGeom prst="rect">
            <a:avLst/>
          </a:prstGeom>
        </p:spPr>
      </p:pic>
      <p:sp>
        <p:nvSpPr>
          <p:cNvPr id="5" name="SMARTInkShape-170"/>
          <p:cNvSpPr/>
          <p:nvPr/>
        </p:nvSpPr>
        <p:spPr>
          <a:xfrm>
            <a:off x="1394459" y="3649980"/>
            <a:ext cx="2324101" cy="83821"/>
          </a:xfrm>
          <a:custGeom>
            <a:avLst/>
            <a:gdLst/>
            <a:ahLst/>
            <a:cxnLst/>
            <a:rect l="0" t="0" r="0" b="0"/>
            <a:pathLst>
              <a:path w="2324101" h="83821">
                <a:moveTo>
                  <a:pt x="0" y="7620"/>
                </a:moveTo>
                <a:lnTo>
                  <a:pt x="4046" y="7620"/>
                </a:lnTo>
                <a:lnTo>
                  <a:pt x="34253" y="706"/>
                </a:lnTo>
                <a:lnTo>
                  <a:pt x="69077" y="92"/>
                </a:lnTo>
                <a:lnTo>
                  <a:pt x="105242" y="18"/>
                </a:lnTo>
                <a:lnTo>
                  <a:pt x="134947" y="5"/>
                </a:lnTo>
                <a:lnTo>
                  <a:pt x="165197" y="1"/>
                </a:lnTo>
                <a:lnTo>
                  <a:pt x="197302" y="0"/>
                </a:lnTo>
                <a:lnTo>
                  <a:pt x="224004" y="0"/>
                </a:lnTo>
                <a:lnTo>
                  <a:pt x="250546" y="0"/>
                </a:lnTo>
                <a:lnTo>
                  <a:pt x="278148" y="0"/>
                </a:lnTo>
                <a:lnTo>
                  <a:pt x="310170" y="0"/>
                </a:lnTo>
                <a:lnTo>
                  <a:pt x="341900" y="2257"/>
                </a:lnTo>
                <a:lnTo>
                  <a:pt x="373783" y="5236"/>
                </a:lnTo>
                <a:lnTo>
                  <a:pt x="407708" y="6560"/>
                </a:lnTo>
                <a:lnTo>
                  <a:pt x="442542" y="7149"/>
                </a:lnTo>
                <a:lnTo>
                  <a:pt x="478625" y="7410"/>
                </a:lnTo>
                <a:lnTo>
                  <a:pt x="497730" y="7480"/>
                </a:lnTo>
                <a:lnTo>
                  <a:pt x="517240" y="7526"/>
                </a:lnTo>
                <a:lnTo>
                  <a:pt x="554723" y="9836"/>
                </a:lnTo>
                <a:lnTo>
                  <a:pt x="591984" y="12838"/>
                </a:lnTo>
                <a:lnTo>
                  <a:pt x="611403" y="13639"/>
                </a:lnTo>
                <a:lnTo>
                  <a:pt x="631122" y="14172"/>
                </a:lnTo>
                <a:lnTo>
                  <a:pt x="651042" y="15374"/>
                </a:lnTo>
                <a:lnTo>
                  <a:pt x="671094" y="17023"/>
                </a:lnTo>
                <a:lnTo>
                  <a:pt x="691236" y="18968"/>
                </a:lnTo>
                <a:lnTo>
                  <a:pt x="711438" y="20266"/>
                </a:lnTo>
                <a:lnTo>
                  <a:pt x="731679" y="21130"/>
                </a:lnTo>
                <a:lnTo>
                  <a:pt x="751946" y="21707"/>
                </a:lnTo>
                <a:lnTo>
                  <a:pt x="772231" y="22091"/>
                </a:lnTo>
                <a:lnTo>
                  <a:pt x="792527" y="22347"/>
                </a:lnTo>
                <a:lnTo>
                  <a:pt x="812832" y="22518"/>
                </a:lnTo>
                <a:lnTo>
                  <a:pt x="833141" y="22632"/>
                </a:lnTo>
                <a:lnTo>
                  <a:pt x="853454" y="22708"/>
                </a:lnTo>
                <a:lnTo>
                  <a:pt x="873770" y="22758"/>
                </a:lnTo>
                <a:lnTo>
                  <a:pt x="894933" y="22792"/>
                </a:lnTo>
                <a:lnTo>
                  <a:pt x="916663" y="22815"/>
                </a:lnTo>
                <a:lnTo>
                  <a:pt x="938768" y="22829"/>
                </a:lnTo>
                <a:lnTo>
                  <a:pt x="961126" y="22840"/>
                </a:lnTo>
                <a:lnTo>
                  <a:pt x="983651" y="22846"/>
                </a:lnTo>
                <a:lnTo>
                  <a:pt x="1006287" y="22850"/>
                </a:lnTo>
                <a:lnTo>
                  <a:pt x="1029845" y="23700"/>
                </a:lnTo>
                <a:lnTo>
                  <a:pt x="1054017" y="25113"/>
                </a:lnTo>
                <a:lnTo>
                  <a:pt x="1078598" y="26902"/>
                </a:lnTo>
                <a:lnTo>
                  <a:pt x="1102606" y="28095"/>
                </a:lnTo>
                <a:lnTo>
                  <a:pt x="1126230" y="28890"/>
                </a:lnTo>
                <a:lnTo>
                  <a:pt x="1149601" y="29420"/>
                </a:lnTo>
                <a:lnTo>
                  <a:pt x="1173647" y="29773"/>
                </a:lnTo>
                <a:lnTo>
                  <a:pt x="1198145" y="30008"/>
                </a:lnTo>
                <a:lnTo>
                  <a:pt x="1222944" y="30165"/>
                </a:lnTo>
                <a:lnTo>
                  <a:pt x="1247943" y="30270"/>
                </a:lnTo>
                <a:lnTo>
                  <a:pt x="1273075" y="30340"/>
                </a:lnTo>
                <a:lnTo>
                  <a:pt x="1298297" y="30386"/>
                </a:lnTo>
                <a:lnTo>
                  <a:pt x="1322731" y="30417"/>
                </a:lnTo>
                <a:lnTo>
                  <a:pt x="1346641" y="30438"/>
                </a:lnTo>
                <a:lnTo>
                  <a:pt x="1370201" y="30452"/>
                </a:lnTo>
                <a:lnTo>
                  <a:pt x="1394374" y="30461"/>
                </a:lnTo>
                <a:lnTo>
                  <a:pt x="1418956" y="30467"/>
                </a:lnTo>
                <a:lnTo>
                  <a:pt x="1443811" y="30471"/>
                </a:lnTo>
                <a:lnTo>
                  <a:pt x="1468001" y="31321"/>
                </a:lnTo>
                <a:lnTo>
                  <a:pt x="1491747" y="32733"/>
                </a:lnTo>
                <a:lnTo>
                  <a:pt x="1515198" y="34522"/>
                </a:lnTo>
                <a:lnTo>
                  <a:pt x="1538453" y="35715"/>
                </a:lnTo>
                <a:lnTo>
                  <a:pt x="1561575" y="36510"/>
                </a:lnTo>
                <a:lnTo>
                  <a:pt x="1584610" y="37039"/>
                </a:lnTo>
                <a:lnTo>
                  <a:pt x="1608434" y="37393"/>
                </a:lnTo>
                <a:lnTo>
                  <a:pt x="1632783" y="37628"/>
                </a:lnTo>
                <a:lnTo>
                  <a:pt x="1657482" y="37785"/>
                </a:lnTo>
                <a:lnTo>
                  <a:pt x="1681568" y="38737"/>
                </a:lnTo>
                <a:lnTo>
                  <a:pt x="1705245" y="40218"/>
                </a:lnTo>
                <a:lnTo>
                  <a:pt x="1728650" y="42052"/>
                </a:lnTo>
                <a:lnTo>
                  <a:pt x="1751874" y="44121"/>
                </a:lnTo>
                <a:lnTo>
                  <a:pt x="1774976" y="46347"/>
                </a:lnTo>
                <a:lnTo>
                  <a:pt x="1797997" y="48678"/>
                </a:lnTo>
                <a:lnTo>
                  <a:pt x="1821812" y="50232"/>
                </a:lnTo>
                <a:lnTo>
                  <a:pt x="1846155" y="51267"/>
                </a:lnTo>
                <a:lnTo>
                  <a:pt x="1870850" y="51958"/>
                </a:lnTo>
                <a:lnTo>
                  <a:pt x="1894934" y="52418"/>
                </a:lnTo>
                <a:lnTo>
                  <a:pt x="1918609" y="52725"/>
                </a:lnTo>
                <a:lnTo>
                  <a:pt x="1942013" y="52930"/>
                </a:lnTo>
                <a:lnTo>
                  <a:pt x="1964389" y="53913"/>
                </a:lnTo>
                <a:lnTo>
                  <a:pt x="1986079" y="55415"/>
                </a:lnTo>
                <a:lnTo>
                  <a:pt x="2007313" y="57263"/>
                </a:lnTo>
                <a:lnTo>
                  <a:pt x="2028242" y="59342"/>
                </a:lnTo>
                <a:lnTo>
                  <a:pt x="2048968" y="61575"/>
                </a:lnTo>
                <a:lnTo>
                  <a:pt x="2069559" y="63910"/>
                </a:lnTo>
                <a:lnTo>
                  <a:pt x="2090060" y="65466"/>
                </a:lnTo>
                <a:lnTo>
                  <a:pt x="2110500" y="66504"/>
                </a:lnTo>
                <a:lnTo>
                  <a:pt x="2130900" y="67196"/>
                </a:lnTo>
                <a:lnTo>
                  <a:pt x="2167114" y="70222"/>
                </a:lnTo>
                <a:lnTo>
                  <a:pt x="2200988" y="73543"/>
                </a:lnTo>
                <a:lnTo>
                  <a:pt x="2235800" y="75019"/>
                </a:lnTo>
                <a:lnTo>
                  <a:pt x="2266511" y="75675"/>
                </a:lnTo>
                <a:lnTo>
                  <a:pt x="2300828" y="78302"/>
                </a:lnTo>
                <a:lnTo>
                  <a:pt x="2324100" y="8382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171"/>
          <p:cNvSpPr/>
          <p:nvPr/>
        </p:nvSpPr>
        <p:spPr>
          <a:xfrm>
            <a:off x="1127760" y="5139128"/>
            <a:ext cx="2743200" cy="11992"/>
          </a:xfrm>
          <a:custGeom>
            <a:avLst/>
            <a:gdLst/>
            <a:ahLst/>
            <a:cxnLst/>
            <a:rect l="0" t="0" r="0" b="0"/>
            <a:pathLst>
              <a:path w="2743200" h="11992">
                <a:moveTo>
                  <a:pt x="0" y="11991"/>
                </a:moveTo>
                <a:lnTo>
                  <a:pt x="11351" y="11991"/>
                </a:lnTo>
                <a:lnTo>
                  <a:pt x="41853" y="5078"/>
                </a:lnTo>
                <a:lnTo>
                  <a:pt x="76694" y="4465"/>
                </a:lnTo>
                <a:lnTo>
                  <a:pt x="107624" y="0"/>
                </a:lnTo>
                <a:lnTo>
                  <a:pt x="145468" y="3257"/>
                </a:lnTo>
                <a:lnTo>
                  <a:pt x="175464" y="4041"/>
                </a:lnTo>
                <a:lnTo>
                  <a:pt x="205800" y="4273"/>
                </a:lnTo>
                <a:lnTo>
                  <a:pt x="238495" y="4342"/>
                </a:lnTo>
                <a:lnTo>
                  <a:pt x="274994" y="4363"/>
                </a:lnTo>
                <a:lnTo>
                  <a:pt x="312619" y="4369"/>
                </a:lnTo>
                <a:lnTo>
                  <a:pt x="338755" y="4370"/>
                </a:lnTo>
                <a:lnTo>
                  <a:pt x="367304" y="4371"/>
                </a:lnTo>
                <a:lnTo>
                  <a:pt x="396926" y="4371"/>
                </a:lnTo>
                <a:lnTo>
                  <a:pt x="427025" y="4372"/>
                </a:lnTo>
                <a:lnTo>
                  <a:pt x="457335" y="4372"/>
                </a:lnTo>
                <a:lnTo>
                  <a:pt x="489997" y="4372"/>
                </a:lnTo>
                <a:lnTo>
                  <a:pt x="523423" y="4372"/>
                </a:lnTo>
                <a:lnTo>
                  <a:pt x="555212" y="4372"/>
                </a:lnTo>
                <a:lnTo>
                  <a:pt x="586274" y="4372"/>
                </a:lnTo>
                <a:lnTo>
                  <a:pt x="617859" y="4372"/>
                </a:lnTo>
                <a:lnTo>
                  <a:pt x="651653" y="4372"/>
                </a:lnTo>
                <a:lnTo>
                  <a:pt x="686428" y="6629"/>
                </a:lnTo>
                <a:lnTo>
                  <a:pt x="721639" y="9608"/>
                </a:lnTo>
                <a:lnTo>
                  <a:pt x="757043" y="10932"/>
                </a:lnTo>
                <a:lnTo>
                  <a:pt x="790277" y="11521"/>
                </a:lnTo>
                <a:lnTo>
                  <a:pt x="823674" y="10935"/>
                </a:lnTo>
                <a:lnTo>
                  <a:pt x="861095" y="7853"/>
                </a:lnTo>
                <a:lnTo>
                  <a:pt x="898046" y="5919"/>
                </a:lnTo>
                <a:lnTo>
                  <a:pt x="934225" y="5059"/>
                </a:lnTo>
                <a:lnTo>
                  <a:pt x="970060" y="4677"/>
                </a:lnTo>
                <a:lnTo>
                  <a:pt x="1007999" y="4508"/>
                </a:lnTo>
                <a:lnTo>
                  <a:pt x="1027599" y="4462"/>
                </a:lnTo>
                <a:lnTo>
                  <a:pt x="1047440" y="4432"/>
                </a:lnTo>
                <a:lnTo>
                  <a:pt x="1067440" y="4412"/>
                </a:lnTo>
                <a:lnTo>
                  <a:pt x="1087546" y="4398"/>
                </a:lnTo>
                <a:lnTo>
                  <a:pt x="1106877" y="4389"/>
                </a:lnTo>
                <a:lnTo>
                  <a:pt x="1144161" y="4380"/>
                </a:lnTo>
                <a:lnTo>
                  <a:pt x="1163247" y="4377"/>
                </a:lnTo>
                <a:lnTo>
                  <a:pt x="1182744" y="4375"/>
                </a:lnTo>
                <a:lnTo>
                  <a:pt x="1202516" y="4374"/>
                </a:lnTo>
                <a:lnTo>
                  <a:pt x="1222471" y="4373"/>
                </a:lnTo>
                <a:lnTo>
                  <a:pt x="1242547" y="4373"/>
                </a:lnTo>
                <a:lnTo>
                  <a:pt x="1262704" y="4372"/>
                </a:lnTo>
                <a:lnTo>
                  <a:pt x="1282916" y="4372"/>
                </a:lnTo>
                <a:lnTo>
                  <a:pt x="1303164" y="4372"/>
                </a:lnTo>
                <a:lnTo>
                  <a:pt x="1323436" y="4372"/>
                </a:lnTo>
                <a:lnTo>
                  <a:pt x="1343724" y="4372"/>
                </a:lnTo>
                <a:lnTo>
                  <a:pt x="1364022" y="4372"/>
                </a:lnTo>
                <a:lnTo>
                  <a:pt x="1384328" y="4372"/>
                </a:lnTo>
                <a:lnTo>
                  <a:pt x="1405485" y="4372"/>
                </a:lnTo>
                <a:lnTo>
                  <a:pt x="1427210" y="4372"/>
                </a:lnTo>
                <a:lnTo>
                  <a:pt x="1449313" y="4372"/>
                </a:lnTo>
                <a:lnTo>
                  <a:pt x="1470822" y="4372"/>
                </a:lnTo>
                <a:lnTo>
                  <a:pt x="1491935" y="4372"/>
                </a:lnTo>
                <a:lnTo>
                  <a:pt x="1512783" y="4372"/>
                </a:lnTo>
                <a:lnTo>
                  <a:pt x="1534302" y="4372"/>
                </a:lnTo>
                <a:lnTo>
                  <a:pt x="1556268" y="4372"/>
                </a:lnTo>
                <a:lnTo>
                  <a:pt x="1578532" y="4372"/>
                </a:lnTo>
                <a:lnTo>
                  <a:pt x="1600994" y="4372"/>
                </a:lnTo>
                <a:lnTo>
                  <a:pt x="1623589" y="4372"/>
                </a:lnTo>
                <a:lnTo>
                  <a:pt x="1646273" y="4372"/>
                </a:lnTo>
                <a:lnTo>
                  <a:pt x="1669015" y="4372"/>
                </a:lnTo>
                <a:lnTo>
                  <a:pt x="1691796" y="4372"/>
                </a:lnTo>
                <a:lnTo>
                  <a:pt x="1714604" y="4372"/>
                </a:lnTo>
                <a:lnTo>
                  <a:pt x="1737429" y="4372"/>
                </a:lnTo>
                <a:lnTo>
                  <a:pt x="1760266" y="4372"/>
                </a:lnTo>
                <a:lnTo>
                  <a:pt x="1783111" y="4372"/>
                </a:lnTo>
                <a:lnTo>
                  <a:pt x="1805960" y="4372"/>
                </a:lnTo>
                <a:lnTo>
                  <a:pt x="1828813" y="4372"/>
                </a:lnTo>
                <a:lnTo>
                  <a:pt x="1851669" y="4372"/>
                </a:lnTo>
                <a:lnTo>
                  <a:pt x="1873679" y="4372"/>
                </a:lnTo>
                <a:lnTo>
                  <a:pt x="1895126" y="4372"/>
                </a:lnTo>
                <a:lnTo>
                  <a:pt x="1916197" y="4372"/>
                </a:lnTo>
                <a:lnTo>
                  <a:pt x="1937864" y="4372"/>
                </a:lnTo>
                <a:lnTo>
                  <a:pt x="1959930" y="4372"/>
                </a:lnTo>
                <a:lnTo>
                  <a:pt x="1982260" y="4372"/>
                </a:lnTo>
                <a:lnTo>
                  <a:pt x="2004766" y="4372"/>
                </a:lnTo>
                <a:lnTo>
                  <a:pt x="2027391" y="4372"/>
                </a:lnTo>
                <a:lnTo>
                  <a:pt x="2050094" y="4372"/>
                </a:lnTo>
                <a:lnTo>
                  <a:pt x="2072002" y="4372"/>
                </a:lnTo>
                <a:lnTo>
                  <a:pt x="2093381" y="4372"/>
                </a:lnTo>
                <a:lnTo>
                  <a:pt x="2114407" y="4372"/>
                </a:lnTo>
                <a:lnTo>
                  <a:pt x="2136045" y="4372"/>
                </a:lnTo>
                <a:lnTo>
                  <a:pt x="2158089" y="4372"/>
                </a:lnTo>
                <a:lnTo>
                  <a:pt x="2180406" y="4372"/>
                </a:lnTo>
                <a:lnTo>
                  <a:pt x="2202057" y="4372"/>
                </a:lnTo>
                <a:lnTo>
                  <a:pt x="2223264" y="4372"/>
                </a:lnTo>
                <a:lnTo>
                  <a:pt x="2244176" y="4372"/>
                </a:lnTo>
                <a:lnTo>
                  <a:pt x="2264891" y="4372"/>
                </a:lnTo>
                <a:lnTo>
                  <a:pt x="2285474" y="4372"/>
                </a:lnTo>
                <a:lnTo>
                  <a:pt x="2305969" y="4372"/>
                </a:lnTo>
                <a:lnTo>
                  <a:pt x="2326406" y="4372"/>
                </a:lnTo>
                <a:lnTo>
                  <a:pt x="2346803" y="4372"/>
                </a:lnTo>
                <a:lnTo>
                  <a:pt x="2367176" y="4372"/>
                </a:lnTo>
                <a:lnTo>
                  <a:pt x="2387530" y="4372"/>
                </a:lnTo>
                <a:lnTo>
                  <a:pt x="2407873" y="4372"/>
                </a:lnTo>
                <a:lnTo>
                  <a:pt x="2428208" y="4372"/>
                </a:lnTo>
                <a:lnTo>
                  <a:pt x="2447692" y="4372"/>
                </a:lnTo>
                <a:lnTo>
                  <a:pt x="2485145" y="4372"/>
                </a:lnTo>
                <a:lnTo>
                  <a:pt x="2519289" y="4372"/>
                </a:lnTo>
                <a:lnTo>
                  <a:pt x="2550551" y="4372"/>
                </a:lnTo>
                <a:lnTo>
                  <a:pt x="2578556" y="4372"/>
                </a:lnTo>
                <a:lnTo>
                  <a:pt x="2605113" y="4372"/>
                </a:lnTo>
                <a:lnTo>
                  <a:pt x="2631028" y="4372"/>
                </a:lnTo>
                <a:lnTo>
                  <a:pt x="2668571" y="4372"/>
                </a:lnTo>
                <a:lnTo>
                  <a:pt x="2699826" y="4372"/>
                </a:lnTo>
                <a:lnTo>
                  <a:pt x="2735740" y="4372"/>
                </a:lnTo>
                <a:lnTo>
                  <a:pt x="2743199" y="4372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SMARTInkShape-Group49"/>
          <p:cNvGrpSpPr/>
          <p:nvPr/>
        </p:nvGrpSpPr>
        <p:grpSpPr>
          <a:xfrm>
            <a:off x="7719373" y="2302916"/>
            <a:ext cx="1058867" cy="1964285"/>
            <a:chOff x="7719373" y="2302916"/>
            <a:chExt cx="1058867" cy="1964285"/>
          </a:xfrm>
        </p:grpSpPr>
        <p:sp>
          <p:nvSpPr>
            <p:cNvPr id="7" name="SMARTInkShape-172"/>
            <p:cNvSpPr/>
            <p:nvPr/>
          </p:nvSpPr>
          <p:spPr>
            <a:xfrm>
              <a:off x="8138160" y="3649980"/>
              <a:ext cx="38101" cy="251461"/>
            </a:xfrm>
            <a:custGeom>
              <a:avLst/>
              <a:gdLst/>
              <a:ahLst/>
              <a:cxnLst/>
              <a:rect l="0" t="0" r="0" b="0"/>
              <a:pathLst>
                <a:path w="38101" h="251461">
                  <a:moveTo>
                    <a:pt x="0" y="0"/>
                  </a:moveTo>
                  <a:lnTo>
                    <a:pt x="12150" y="12997"/>
                  </a:lnTo>
                  <a:lnTo>
                    <a:pt x="13866" y="17912"/>
                  </a:lnTo>
                  <a:lnTo>
                    <a:pt x="15119" y="54243"/>
                  </a:lnTo>
                  <a:lnTo>
                    <a:pt x="16062" y="90928"/>
                  </a:lnTo>
                  <a:lnTo>
                    <a:pt x="20469" y="124967"/>
                  </a:lnTo>
                  <a:lnTo>
                    <a:pt x="22151" y="156877"/>
                  </a:lnTo>
                  <a:lnTo>
                    <a:pt x="22650" y="186934"/>
                  </a:lnTo>
                  <a:lnTo>
                    <a:pt x="22832" y="224085"/>
                  </a:lnTo>
                  <a:lnTo>
                    <a:pt x="25106" y="233084"/>
                  </a:lnTo>
                  <a:lnTo>
                    <a:pt x="38100" y="2514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73"/>
            <p:cNvSpPr/>
            <p:nvPr/>
          </p:nvSpPr>
          <p:spPr>
            <a:xfrm>
              <a:off x="7871460" y="3673370"/>
              <a:ext cx="228114" cy="258093"/>
            </a:xfrm>
            <a:custGeom>
              <a:avLst/>
              <a:gdLst/>
              <a:ahLst/>
              <a:cxnLst/>
              <a:rect l="0" t="0" r="0" b="0"/>
              <a:pathLst>
                <a:path w="228114" h="258093">
                  <a:moveTo>
                    <a:pt x="0" y="75670"/>
                  </a:moveTo>
                  <a:lnTo>
                    <a:pt x="0" y="65063"/>
                  </a:lnTo>
                  <a:lnTo>
                    <a:pt x="2257" y="60231"/>
                  </a:lnTo>
                  <a:lnTo>
                    <a:pt x="19953" y="36883"/>
                  </a:lnTo>
                  <a:lnTo>
                    <a:pt x="57600" y="13060"/>
                  </a:lnTo>
                  <a:lnTo>
                    <a:pt x="80566" y="3497"/>
                  </a:lnTo>
                  <a:lnTo>
                    <a:pt x="114027" y="0"/>
                  </a:lnTo>
                  <a:lnTo>
                    <a:pt x="131246" y="473"/>
                  </a:lnTo>
                  <a:lnTo>
                    <a:pt x="141869" y="3585"/>
                  </a:lnTo>
                  <a:lnTo>
                    <a:pt x="149977" y="10047"/>
                  </a:lnTo>
                  <a:lnTo>
                    <a:pt x="155556" y="18564"/>
                  </a:lnTo>
                  <a:lnTo>
                    <a:pt x="159138" y="37829"/>
                  </a:lnTo>
                  <a:lnTo>
                    <a:pt x="158781" y="47845"/>
                  </a:lnTo>
                  <a:lnTo>
                    <a:pt x="146988" y="83456"/>
                  </a:lnTo>
                  <a:lnTo>
                    <a:pt x="138754" y="100366"/>
                  </a:lnTo>
                  <a:lnTo>
                    <a:pt x="125967" y="115254"/>
                  </a:lnTo>
                  <a:lnTo>
                    <a:pt x="102512" y="132927"/>
                  </a:lnTo>
                  <a:lnTo>
                    <a:pt x="91922" y="136485"/>
                  </a:lnTo>
                  <a:lnTo>
                    <a:pt x="95628" y="136587"/>
                  </a:lnTo>
                  <a:lnTo>
                    <a:pt x="99792" y="134353"/>
                  </a:lnTo>
                  <a:lnTo>
                    <a:pt x="109365" y="126020"/>
                  </a:lnTo>
                  <a:lnTo>
                    <a:pt x="116622" y="123447"/>
                  </a:lnTo>
                  <a:lnTo>
                    <a:pt x="151014" y="121570"/>
                  </a:lnTo>
                  <a:lnTo>
                    <a:pt x="177617" y="122260"/>
                  </a:lnTo>
                  <a:lnTo>
                    <a:pt x="203175" y="131999"/>
                  </a:lnTo>
                  <a:lnTo>
                    <a:pt x="214387" y="139303"/>
                  </a:lnTo>
                  <a:lnTo>
                    <a:pt x="223072" y="150874"/>
                  </a:lnTo>
                  <a:lnTo>
                    <a:pt x="226961" y="165027"/>
                  </a:lnTo>
                  <a:lnTo>
                    <a:pt x="228113" y="179945"/>
                  </a:lnTo>
                  <a:lnTo>
                    <a:pt x="223869" y="190030"/>
                  </a:lnTo>
                  <a:lnTo>
                    <a:pt x="199324" y="225533"/>
                  </a:lnTo>
                  <a:lnTo>
                    <a:pt x="180978" y="236725"/>
                  </a:lnTo>
                  <a:lnTo>
                    <a:pt x="144529" y="250731"/>
                  </a:lnTo>
                  <a:lnTo>
                    <a:pt x="121845" y="256233"/>
                  </a:lnTo>
                  <a:lnTo>
                    <a:pt x="95470" y="258092"/>
                  </a:lnTo>
                  <a:lnTo>
                    <a:pt x="79181" y="254369"/>
                  </a:lnTo>
                  <a:lnTo>
                    <a:pt x="71034" y="247942"/>
                  </a:lnTo>
                  <a:lnTo>
                    <a:pt x="45720" y="21283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74"/>
            <p:cNvSpPr/>
            <p:nvPr/>
          </p:nvSpPr>
          <p:spPr>
            <a:xfrm>
              <a:off x="7903198" y="3733800"/>
              <a:ext cx="20513" cy="203648"/>
            </a:xfrm>
            <a:custGeom>
              <a:avLst/>
              <a:gdLst/>
              <a:ahLst/>
              <a:cxnLst/>
              <a:rect l="0" t="0" r="0" b="0"/>
              <a:pathLst>
                <a:path w="20513" h="203648">
                  <a:moveTo>
                    <a:pt x="6362" y="0"/>
                  </a:moveTo>
                  <a:lnTo>
                    <a:pt x="2316" y="4045"/>
                  </a:lnTo>
                  <a:lnTo>
                    <a:pt x="1972" y="6083"/>
                  </a:lnTo>
                  <a:lnTo>
                    <a:pt x="2588" y="8289"/>
                  </a:lnTo>
                  <a:lnTo>
                    <a:pt x="3846" y="10605"/>
                  </a:lnTo>
                  <a:lnTo>
                    <a:pt x="2986" y="17695"/>
                  </a:lnTo>
                  <a:lnTo>
                    <a:pt x="0" y="33465"/>
                  </a:lnTo>
                  <a:lnTo>
                    <a:pt x="1372" y="56482"/>
                  </a:lnTo>
                  <a:lnTo>
                    <a:pt x="5376" y="90555"/>
                  </a:lnTo>
                  <a:lnTo>
                    <a:pt x="11404" y="126982"/>
                  </a:lnTo>
                  <a:lnTo>
                    <a:pt x="13473" y="159514"/>
                  </a:lnTo>
                  <a:lnTo>
                    <a:pt x="16089" y="180472"/>
                  </a:lnTo>
                  <a:lnTo>
                    <a:pt x="20512" y="198679"/>
                  </a:lnTo>
                  <a:lnTo>
                    <a:pt x="20029" y="201032"/>
                  </a:lnTo>
                  <a:lnTo>
                    <a:pt x="18860" y="202601"/>
                  </a:lnTo>
                  <a:lnTo>
                    <a:pt x="17234" y="203647"/>
                  </a:lnTo>
                  <a:lnTo>
                    <a:pt x="16149" y="203498"/>
                  </a:lnTo>
                  <a:lnTo>
                    <a:pt x="15427" y="202551"/>
                  </a:lnTo>
                  <a:lnTo>
                    <a:pt x="13982" y="1981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75"/>
            <p:cNvSpPr/>
            <p:nvPr/>
          </p:nvSpPr>
          <p:spPr>
            <a:xfrm>
              <a:off x="8100773" y="3255876"/>
              <a:ext cx="182167" cy="317905"/>
            </a:xfrm>
            <a:custGeom>
              <a:avLst/>
              <a:gdLst/>
              <a:ahLst/>
              <a:cxnLst/>
              <a:rect l="0" t="0" r="0" b="0"/>
              <a:pathLst>
                <a:path w="182167" h="317905">
                  <a:moveTo>
                    <a:pt x="105966" y="188364"/>
                  </a:moveTo>
                  <a:lnTo>
                    <a:pt x="94615" y="177012"/>
                  </a:lnTo>
                  <a:lnTo>
                    <a:pt x="90198" y="174852"/>
                  </a:lnTo>
                  <a:lnTo>
                    <a:pt x="59794" y="166664"/>
                  </a:lnTo>
                  <a:lnTo>
                    <a:pt x="46659" y="169892"/>
                  </a:lnTo>
                  <a:lnTo>
                    <a:pt x="36090" y="176211"/>
                  </a:lnTo>
                  <a:lnTo>
                    <a:pt x="19695" y="192015"/>
                  </a:lnTo>
                  <a:lnTo>
                    <a:pt x="7426" y="213701"/>
                  </a:lnTo>
                  <a:lnTo>
                    <a:pt x="2904" y="228411"/>
                  </a:lnTo>
                  <a:lnTo>
                    <a:pt x="0" y="260935"/>
                  </a:lnTo>
                  <a:lnTo>
                    <a:pt x="227" y="293876"/>
                  </a:lnTo>
                  <a:lnTo>
                    <a:pt x="3374" y="302426"/>
                  </a:lnTo>
                  <a:lnTo>
                    <a:pt x="6245" y="305046"/>
                  </a:lnTo>
                  <a:lnTo>
                    <a:pt x="13950" y="307956"/>
                  </a:lnTo>
                  <a:lnTo>
                    <a:pt x="42640" y="310079"/>
                  </a:lnTo>
                  <a:lnTo>
                    <a:pt x="52703" y="305677"/>
                  </a:lnTo>
                  <a:lnTo>
                    <a:pt x="85371" y="277141"/>
                  </a:lnTo>
                  <a:lnTo>
                    <a:pt x="104380" y="253897"/>
                  </a:lnTo>
                  <a:lnTo>
                    <a:pt x="118479" y="225561"/>
                  </a:lnTo>
                  <a:lnTo>
                    <a:pt x="128019" y="193458"/>
                  </a:lnTo>
                  <a:lnTo>
                    <a:pt x="133548" y="168614"/>
                  </a:lnTo>
                  <a:lnTo>
                    <a:pt x="138827" y="140639"/>
                  </a:lnTo>
                  <a:lnTo>
                    <a:pt x="143995" y="113531"/>
                  </a:lnTo>
                  <a:lnTo>
                    <a:pt x="149408" y="76726"/>
                  </a:lnTo>
                  <a:lnTo>
                    <a:pt x="151011" y="46630"/>
                  </a:lnTo>
                  <a:lnTo>
                    <a:pt x="150751" y="12815"/>
                  </a:lnTo>
                  <a:lnTo>
                    <a:pt x="147602" y="5073"/>
                  </a:lnTo>
                  <a:lnTo>
                    <a:pt x="145577" y="2670"/>
                  </a:lnTo>
                  <a:lnTo>
                    <a:pt x="141069" y="0"/>
                  </a:lnTo>
                  <a:lnTo>
                    <a:pt x="139528" y="134"/>
                  </a:lnTo>
                  <a:lnTo>
                    <a:pt x="138501" y="1070"/>
                  </a:lnTo>
                  <a:lnTo>
                    <a:pt x="131481" y="17069"/>
                  </a:lnTo>
                  <a:lnTo>
                    <a:pt x="123823" y="53179"/>
                  </a:lnTo>
                  <a:lnTo>
                    <a:pt x="122828" y="81328"/>
                  </a:lnTo>
                  <a:lnTo>
                    <a:pt x="127520" y="116103"/>
                  </a:lnTo>
                  <a:lnTo>
                    <a:pt x="135118" y="154065"/>
                  </a:lnTo>
                  <a:lnTo>
                    <a:pt x="143194" y="182433"/>
                  </a:lnTo>
                  <a:lnTo>
                    <a:pt x="150170" y="209717"/>
                  </a:lnTo>
                  <a:lnTo>
                    <a:pt x="158858" y="246619"/>
                  </a:lnTo>
                  <a:lnTo>
                    <a:pt x="166793" y="279002"/>
                  </a:lnTo>
                  <a:lnTo>
                    <a:pt x="174507" y="303273"/>
                  </a:lnTo>
                  <a:lnTo>
                    <a:pt x="182166" y="31790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76"/>
            <p:cNvSpPr/>
            <p:nvPr/>
          </p:nvSpPr>
          <p:spPr>
            <a:xfrm>
              <a:off x="7928891" y="3437331"/>
              <a:ext cx="155929" cy="143850"/>
            </a:xfrm>
            <a:custGeom>
              <a:avLst/>
              <a:gdLst/>
              <a:ahLst/>
              <a:cxnLst/>
              <a:rect l="0" t="0" r="0" b="0"/>
              <a:pathLst>
                <a:path w="155929" h="143850">
                  <a:moveTo>
                    <a:pt x="26389" y="75488"/>
                  </a:moveTo>
                  <a:lnTo>
                    <a:pt x="36994" y="75488"/>
                  </a:lnTo>
                  <a:lnTo>
                    <a:pt x="41827" y="73231"/>
                  </a:lnTo>
                  <a:lnTo>
                    <a:pt x="44301" y="71443"/>
                  </a:lnTo>
                  <a:lnTo>
                    <a:pt x="65981" y="64137"/>
                  </a:lnTo>
                  <a:lnTo>
                    <a:pt x="82176" y="43423"/>
                  </a:lnTo>
                  <a:lnTo>
                    <a:pt x="85050" y="37813"/>
                  </a:lnTo>
                  <a:lnTo>
                    <a:pt x="86667" y="27636"/>
                  </a:lnTo>
                  <a:lnTo>
                    <a:pt x="86894" y="23267"/>
                  </a:lnTo>
                  <a:lnTo>
                    <a:pt x="84888" y="16155"/>
                  </a:lnTo>
                  <a:lnTo>
                    <a:pt x="76703" y="4690"/>
                  </a:lnTo>
                  <a:lnTo>
                    <a:pt x="71893" y="1689"/>
                  </a:lnTo>
                  <a:lnTo>
                    <a:pt x="62166" y="0"/>
                  </a:lnTo>
                  <a:lnTo>
                    <a:pt x="53297" y="451"/>
                  </a:lnTo>
                  <a:lnTo>
                    <a:pt x="43709" y="3474"/>
                  </a:lnTo>
                  <a:lnTo>
                    <a:pt x="36063" y="9898"/>
                  </a:lnTo>
                  <a:lnTo>
                    <a:pt x="28995" y="17550"/>
                  </a:lnTo>
                  <a:lnTo>
                    <a:pt x="16342" y="28312"/>
                  </a:lnTo>
                  <a:lnTo>
                    <a:pt x="9788" y="40128"/>
                  </a:lnTo>
                  <a:lnTo>
                    <a:pt x="2095" y="73591"/>
                  </a:lnTo>
                  <a:lnTo>
                    <a:pt x="32" y="79304"/>
                  </a:lnTo>
                  <a:lnTo>
                    <a:pt x="0" y="92424"/>
                  </a:lnTo>
                  <a:lnTo>
                    <a:pt x="6877" y="117498"/>
                  </a:lnTo>
                  <a:lnTo>
                    <a:pt x="13766" y="126051"/>
                  </a:lnTo>
                  <a:lnTo>
                    <a:pt x="31985" y="138440"/>
                  </a:lnTo>
                  <a:lnTo>
                    <a:pt x="50907" y="142401"/>
                  </a:lnTo>
                  <a:lnTo>
                    <a:pt x="85309" y="143849"/>
                  </a:lnTo>
                  <a:lnTo>
                    <a:pt x="104242" y="141746"/>
                  </a:lnTo>
                  <a:lnTo>
                    <a:pt x="140166" y="130882"/>
                  </a:lnTo>
                  <a:lnTo>
                    <a:pt x="155928" y="12882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77"/>
            <p:cNvSpPr/>
            <p:nvPr/>
          </p:nvSpPr>
          <p:spPr>
            <a:xfrm>
              <a:off x="7719373" y="3360909"/>
              <a:ext cx="213047" cy="281265"/>
            </a:xfrm>
            <a:custGeom>
              <a:avLst/>
              <a:gdLst/>
              <a:ahLst/>
              <a:cxnLst/>
              <a:rect l="0" t="0" r="0" b="0"/>
              <a:pathLst>
                <a:path w="213047" h="281265">
                  <a:moveTo>
                    <a:pt x="7307" y="52850"/>
                  </a:moveTo>
                  <a:lnTo>
                    <a:pt x="745" y="52850"/>
                  </a:lnTo>
                  <a:lnTo>
                    <a:pt x="393" y="53697"/>
                  </a:lnTo>
                  <a:lnTo>
                    <a:pt x="0" y="56896"/>
                  </a:lnTo>
                  <a:lnTo>
                    <a:pt x="9106" y="93465"/>
                  </a:lnTo>
                  <a:lnTo>
                    <a:pt x="13776" y="125972"/>
                  </a:lnTo>
                  <a:lnTo>
                    <a:pt x="18632" y="155044"/>
                  </a:lnTo>
                  <a:lnTo>
                    <a:pt x="25431" y="185106"/>
                  </a:lnTo>
                  <a:lnTo>
                    <a:pt x="32808" y="215463"/>
                  </a:lnTo>
                  <a:lnTo>
                    <a:pt x="37649" y="249131"/>
                  </a:lnTo>
                  <a:lnTo>
                    <a:pt x="45303" y="280822"/>
                  </a:lnTo>
                  <a:lnTo>
                    <a:pt x="41330" y="281264"/>
                  </a:lnTo>
                  <a:lnTo>
                    <a:pt x="40149" y="279633"/>
                  </a:lnTo>
                  <a:lnTo>
                    <a:pt x="29636" y="243793"/>
                  </a:lnTo>
                  <a:lnTo>
                    <a:pt x="22390" y="210744"/>
                  </a:lnTo>
                  <a:lnTo>
                    <a:pt x="17137" y="174141"/>
                  </a:lnTo>
                  <a:lnTo>
                    <a:pt x="15581" y="136484"/>
                  </a:lnTo>
                  <a:lnTo>
                    <a:pt x="15120" y="100773"/>
                  </a:lnTo>
                  <a:lnTo>
                    <a:pt x="14985" y="71001"/>
                  </a:lnTo>
                  <a:lnTo>
                    <a:pt x="17202" y="48351"/>
                  </a:lnTo>
                  <a:lnTo>
                    <a:pt x="25536" y="25527"/>
                  </a:lnTo>
                  <a:lnTo>
                    <a:pt x="32624" y="17282"/>
                  </a:lnTo>
                  <a:lnTo>
                    <a:pt x="42266" y="10796"/>
                  </a:lnTo>
                  <a:lnTo>
                    <a:pt x="61127" y="3231"/>
                  </a:lnTo>
                  <a:lnTo>
                    <a:pt x="88315" y="0"/>
                  </a:lnTo>
                  <a:lnTo>
                    <a:pt x="103746" y="3701"/>
                  </a:lnTo>
                  <a:lnTo>
                    <a:pt x="119043" y="10160"/>
                  </a:lnTo>
                  <a:lnTo>
                    <a:pt x="126958" y="17225"/>
                  </a:lnTo>
                  <a:lnTo>
                    <a:pt x="132452" y="26011"/>
                  </a:lnTo>
                  <a:lnTo>
                    <a:pt x="135978" y="45448"/>
                  </a:lnTo>
                  <a:lnTo>
                    <a:pt x="136675" y="65593"/>
                  </a:lnTo>
                  <a:lnTo>
                    <a:pt x="132256" y="75730"/>
                  </a:lnTo>
                  <a:lnTo>
                    <a:pt x="128706" y="80803"/>
                  </a:lnTo>
                  <a:lnTo>
                    <a:pt x="117988" y="88699"/>
                  </a:lnTo>
                  <a:lnTo>
                    <a:pt x="83877" y="103354"/>
                  </a:lnTo>
                  <a:lnTo>
                    <a:pt x="51046" y="119914"/>
                  </a:lnTo>
                  <a:lnTo>
                    <a:pt x="42131" y="121131"/>
                  </a:lnTo>
                  <a:lnTo>
                    <a:pt x="42376" y="121231"/>
                  </a:lnTo>
                  <a:lnTo>
                    <a:pt x="62520" y="121427"/>
                  </a:lnTo>
                  <a:lnTo>
                    <a:pt x="95534" y="138597"/>
                  </a:lnTo>
                  <a:lnTo>
                    <a:pt x="130673" y="165002"/>
                  </a:lnTo>
                  <a:lnTo>
                    <a:pt x="153062" y="185008"/>
                  </a:lnTo>
                  <a:lnTo>
                    <a:pt x="168774" y="203008"/>
                  </a:lnTo>
                  <a:lnTo>
                    <a:pt x="192071" y="216809"/>
                  </a:lnTo>
                  <a:lnTo>
                    <a:pt x="201940" y="220246"/>
                  </a:lnTo>
                  <a:lnTo>
                    <a:pt x="213046" y="22811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78"/>
            <p:cNvSpPr/>
            <p:nvPr/>
          </p:nvSpPr>
          <p:spPr>
            <a:xfrm>
              <a:off x="8407158" y="2720340"/>
              <a:ext cx="310123" cy="326714"/>
            </a:xfrm>
            <a:custGeom>
              <a:avLst/>
              <a:gdLst/>
              <a:ahLst/>
              <a:cxnLst/>
              <a:rect l="0" t="0" r="0" b="0"/>
              <a:pathLst>
                <a:path w="310123" h="326714">
                  <a:moveTo>
                    <a:pt x="188202" y="0"/>
                  </a:moveTo>
                  <a:lnTo>
                    <a:pt x="170289" y="0"/>
                  </a:lnTo>
                  <a:lnTo>
                    <a:pt x="158717" y="4045"/>
                  </a:lnTo>
                  <a:lnTo>
                    <a:pt x="124111" y="23727"/>
                  </a:lnTo>
                  <a:lnTo>
                    <a:pt x="90028" y="47396"/>
                  </a:lnTo>
                  <a:lnTo>
                    <a:pt x="57990" y="83461"/>
                  </a:lnTo>
                  <a:lnTo>
                    <a:pt x="31464" y="118238"/>
                  </a:lnTo>
                  <a:lnTo>
                    <a:pt x="12973" y="155354"/>
                  </a:lnTo>
                  <a:lnTo>
                    <a:pt x="2603" y="193162"/>
                  </a:lnTo>
                  <a:lnTo>
                    <a:pt x="0" y="230329"/>
                  </a:lnTo>
                  <a:lnTo>
                    <a:pt x="2392" y="252511"/>
                  </a:lnTo>
                  <a:lnTo>
                    <a:pt x="10793" y="271400"/>
                  </a:lnTo>
                  <a:lnTo>
                    <a:pt x="23840" y="287415"/>
                  </a:lnTo>
                  <a:lnTo>
                    <a:pt x="51072" y="305952"/>
                  </a:lnTo>
                  <a:lnTo>
                    <a:pt x="85576" y="320475"/>
                  </a:lnTo>
                  <a:lnTo>
                    <a:pt x="123457" y="325531"/>
                  </a:lnTo>
                  <a:lnTo>
                    <a:pt x="151806" y="326713"/>
                  </a:lnTo>
                  <a:lnTo>
                    <a:pt x="179081" y="324981"/>
                  </a:lnTo>
                  <a:lnTo>
                    <a:pt x="205314" y="321389"/>
                  </a:lnTo>
                  <a:lnTo>
                    <a:pt x="242190" y="314607"/>
                  </a:lnTo>
                  <a:lnTo>
                    <a:pt x="278265" y="302472"/>
                  </a:lnTo>
                  <a:lnTo>
                    <a:pt x="292576" y="293605"/>
                  </a:lnTo>
                  <a:lnTo>
                    <a:pt x="310122" y="2743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79"/>
            <p:cNvSpPr/>
            <p:nvPr/>
          </p:nvSpPr>
          <p:spPr>
            <a:xfrm>
              <a:off x="8103561" y="2798072"/>
              <a:ext cx="267935" cy="362302"/>
            </a:xfrm>
            <a:custGeom>
              <a:avLst/>
              <a:gdLst/>
              <a:ahLst/>
              <a:cxnLst/>
              <a:rect l="0" t="0" r="0" b="0"/>
              <a:pathLst>
                <a:path w="267935" h="362302">
                  <a:moveTo>
                    <a:pt x="19358" y="89908"/>
                  </a:moveTo>
                  <a:lnTo>
                    <a:pt x="8753" y="79301"/>
                  </a:lnTo>
                  <a:lnTo>
                    <a:pt x="6178" y="72212"/>
                  </a:lnTo>
                  <a:lnTo>
                    <a:pt x="4187" y="64263"/>
                  </a:lnTo>
                  <a:lnTo>
                    <a:pt x="480" y="57907"/>
                  </a:lnTo>
                  <a:lnTo>
                    <a:pt x="0" y="55027"/>
                  </a:lnTo>
                  <a:lnTo>
                    <a:pt x="526" y="52261"/>
                  </a:lnTo>
                  <a:lnTo>
                    <a:pt x="5312" y="44322"/>
                  </a:lnTo>
                  <a:lnTo>
                    <a:pt x="18559" y="30009"/>
                  </a:lnTo>
                  <a:lnTo>
                    <a:pt x="43566" y="16959"/>
                  </a:lnTo>
                  <a:lnTo>
                    <a:pt x="75221" y="6228"/>
                  </a:lnTo>
                  <a:lnTo>
                    <a:pt x="109791" y="0"/>
                  </a:lnTo>
                  <a:lnTo>
                    <a:pt x="137406" y="2967"/>
                  </a:lnTo>
                  <a:lnTo>
                    <a:pt x="170993" y="16791"/>
                  </a:lnTo>
                  <a:lnTo>
                    <a:pt x="186659" y="22980"/>
                  </a:lnTo>
                  <a:lnTo>
                    <a:pt x="197572" y="33069"/>
                  </a:lnTo>
                  <a:lnTo>
                    <a:pt x="211477" y="60242"/>
                  </a:lnTo>
                  <a:lnTo>
                    <a:pt x="212553" y="72771"/>
                  </a:lnTo>
                  <a:lnTo>
                    <a:pt x="206346" y="98658"/>
                  </a:lnTo>
                  <a:lnTo>
                    <a:pt x="185646" y="127384"/>
                  </a:lnTo>
                  <a:lnTo>
                    <a:pt x="153236" y="160750"/>
                  </a:lnTo>
                  <a:lnTo>
                    <a:pt x="133533" y="174492"/>
                  </a:lnTo>
                  <a:lnTo>
                    <a:pt x="97958" y="186977"/>
                  </a:lnTo>
                  <a:lnTo>
                    <a:pt x="89918" y="188574"/>
                  </a:lnTo>
                  <a:lnTo>
                    <a:pt x="117254" y="171045"/>
                  </a:lnTo>
                  <a:lnTo>
                    <a:pt x="149749" y="164500"/>
                  </a:lnTo>
                  <a:lnTo>
                    <a:pt x="183592" y="159675"/>
                  </a:lnTo>
                  <a:lnTo>
                    <a:pt x="208849" y="162885"/>
                  </a:lnTo>
                  <a:lnTo>
                    <a:pt x="222392" y="169191"/>
                  </a:lnTo>
                  <a:lnTo>
                    <a:pt x="255341" y="190827"/>
                  </a:lnTo>
                  <a:lnTo>
                    <a:pt x="260500" y="195287"/>
                  </a:lnTo>
                  <a:lnTo>
                    <a:pt x="266233" y="207016"/>
                  </a:lnTo>
                  <a:lnTo>
                    <a:pt x="267934" y="219849"/>
                  </a:lnTo>
                  <a:lnTo>
                    <a:pt x="259944" y="251151"/>
                  </a:lnTo>
                  <a:lnTo>
                    <a:pt x="252827" y="273150"/>
                  </a:lnTo>
                  <a:lnTo>
                    <a:pt x="241090" y="285931"/>
                  </a:lnTo>
                  <a:lnTo>
                    <a:pt x="219959" y="304904"/>
                  </a:lnTo>
                  <a:lnTo>
                    <a:pt x="214053" y="311978"/>
                  </a:lnTo>
                  <a:lnTo>
                    <a:pt x="198459" y="322097"/>
                  </a:lnTo>
                  <a:lnTo>
                    <a:pt x="164897" y="339537"/>
                  </a:lnTo>
                  <a:lnTo>
                    <a:pt x="133809" y="353204"/>
                  </a:lnTo>
                  <a:lnTo>
                    <a:pt x="103209" y="361799"/>
                  </a:lnTo>
                  <a:lnTo>
                    <a:pt x="88798" y="362301"/>
                  </a:lnTo>
                  <a:lnTo>
                    <a:pt x="76750" y="359703"/>
                  </a:lnTo>
                  <a:lnTo>
                    <a:pt x="72859" y="356978"/>
                  </a:lnTo>
                  <a:lnTo>
                    <a:pt x="70265" y="353467"/>
                  </a:lnTo>
                  <a:lnTo>
                    <a:pt x="64357" y="342695"/>
                  </a:lnTo>
                  <a:lnTo>
                    <a:pt x="62058" y="339712"/>
                  </a:lnTo>
                  <a:lnTo>
                    <a:pt x="59502" y="331883"/>
                  </a:lnTo>
                  <a:lnTo>
                    <a:pt x="57458" y="31850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80"/>
            <p:cNvSpPr/>
            <p:nvPr/>
          </p:nvSpPr>
          <p:spPr>
            <a:xfrm>
              <a:off x="8130539" y="2910840"/>
              <a:ext cx="1" cy="220980"/>
            </a:xfrm>
            <a:custGeom>
              <a:avLst/>
              <a:gdLst/>
              <a:ahLst/>
              <a:cxnLst/>
              <a:rect l="0" t="0" r="0" b="0"/>
              <a:pathLst>
                <a:path w="1" h="220980">
                  <a:moveTo>
                    <a:pt x="0" y="0"/>
                  </a:moveTo>
                  <a:lnTo>
                    <a:pt x="0" y="35245"/>
                  </a:lnTo>
                  <a:lnTo>
                    <a:pt x="0" y="70023"/>
                  </a:lnTo>
                  <a:lnTo>
                    <a:pt x="0" y="99487"/>
                  </a:lnTo>
                  <a:lnTo>
                    <a:pt x="0" y="129666"/>
                  </a:lnTo>
                  <a:lnTo>
                    <a:pt x="0" y="166159"/>
                  </a:lnTo>
                  <a:lnTo>
                    <a:pt x="0" y="202624"/>
                  </a:lnTo>
                  <a:lnTo>
                    <a:pt x="0" y="2209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81"/>
            <p:cNvSpPr/>
            <p:nvPr/>
          </p:nvSpPr>
          <p:spPr>
            <a:xfrm>
              <a:off x="7780019" y="2857992"/>
              <a:ext cx="266701" cy="334789"/>
            </a:xfrm>
            <a:custGeom>
              <a:avLst/>
              <a:gdLst/>
              <a:ahLst/>
              <a:cxnLst/>
              <a:rect l="0" t="0" r="0" b="0"/>
              <a:pathLst>
                <a:path w="266701" h="334789">
                  <a:moveTo>
                    <a:pt x="0" y="98567"/>
                  </a:moveTo>
                  <a:lnTo>
                    <a:pt x="0" y="74094"/>
                  </a:lnTo>
                  <a:lnTo>
                    <a:pt x="10607" y="43358"/>
                  </a:lnTo>
                  <a:lnTo>
                    <a:pt x="19954" y="31414"/>
                  </a:lnTo>
                  <a:lnTo>
                    <a:pt x="32576" y="21308"/>
                  </a:lnTo>
                  <a:lnTo>
                    <a:pt x="68856" y="5117"/>
                  </a:lnTo>
                  <a:lnTo>
                    <a:pt x="98428" y="246"/>
                  </a:lnTo>
                  <a:lnTo>
                    <a:pt x="103719" y="0"/>
                  </a:lnTo>
                  <a:lnTo>
                    <a:pt x="114113" y="4242"/>
                  </a:lnTo>
                  <a:lnTo>
                    <a:pt x="123531" y="11771"/>
                  </a:lnTo>
                  <a:lnTo>
                    <a:pt x="130538" y="20763"/>
                  </a:lnTo>
                  <a:lnTo>
                    <a:pt x="134217" y="30403"/>
                  </a:lnTo>
                  <a:lnTo>
                    <a:pt x="135198" y="35344"/>
                  </a:lnTo>
                  <a:lnTo>
                    <a:pt x="132534" y="54435"/>
                  </a:lnTo>
                  <a:lnTo>
                    <a:pt x="115614" y="91157"/>
                  </a:lnTo>
                  <a:lnTo>
                    <a:pt x="104812" y="111612"/>
                  </a:lnTo>
                  <a:lnTo>
                    <a:pt x="71011" y="149239"/>
                  </a:lnTo>
                  <a:lnTo>
                    <a:pt x="47355" y="173127"/>
                  </a:lnTo>
                  <a:lnTo>
                    <a:pt x="47657" y="173674"/>
                  </a:lnTo>
                  <a:lnTo>
                    <a:pt x="50250" y="174281"/>
                  </a:lnTo>
                  <a:lnTo>
                    <a:pt x="59660" y="175518"/>
                  </a:lnTo>
                  <a:lnTo>
                    <a:pt x="76947" y="180780"/>
                  </a:lnTo>
                  <a:lnTo>
                    <a:pt x="81778" y="181316"/>
                  </a:lnTo>
                  <a:lnTo>
                    <a:pt x="91662" y="186427"/>
                  </a:lnTo>
                  <a:lnTo>
                    <a:pt x="109004" y="196566"/>
                  </a:lnTo>
                  <a:lnTo>
                    <a:pt x="137620" y="211623"/>
                  </a:lnTo>
                  <a:lnTo>
                    <a:pt x="166885" y="236987"/>
                  </a:lnTo>
                  <a:lnTo>
                    <a:pt x="195146" y="269948"/>
                  </a:lnTo>
                  <a:lnTo>
                    <a:pt x="224697" y="302542"/>
                  </a:lnTo>
                  <a:lnTo>
                    <a:pt x="232792" y="312836"/>
                  </a:lnTo>
                  <a:lnTo>
                    <a:pt x="266700" y="33478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82"/>
            <p:cNvSpPr/>
            <p:nvPr/>
          </p:nvSpPr>
          <p:spPr>
            <a:xfrm>
              <a:off x="7810500" y="2987040"/>
              <a:ext cx="1" cy="213361"/>
            </a:xfrm>
            <a:custGeom>
              <a:avLst/>
              <a:gdLst/>
              <a:ahLst/>
              <a:cxnLst/>
              <a:rect l="0" t="0" r="0" b="0"/>
              <a:pathLst>
                <a:path w="1" h="213361">
                  <a:moveTo>
                    <a:pt x="0" y="0"/>
                  </a:moveTo>
                  <a:lnTo>
                    <a:pt x="0" y="32016"/>
                  </a:lnTo>
                  <a:lnTo>
                    <a:pt x="0" y="69353"/>
                  </a:lnTo>
                  <a:lnTo>
                    <a:pt x="0" y="101076"/>
                  </a:lnTo>
                  <a:lnTo>
                    <a:pt x="0" y="131924"/>
                  </a:lnTo>
                  <a:lnTo>
                    <a:pt x="0" y="162513"/>
                  </a:lnTo>
                  <a:lnTo>
                    <a:pt x="0" y="198258"/>
                  </a:lnTo>
                  <a:lnTo>
                    <a:pt x="0" y="2133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83"/>
            <p:cNvSpPr/>
            <p:nvPr/>
          </p:nvSpPr>
          <p:spPr>
            <a:xfrm>
              <a:off x="7970996" y="2302916"/>
              <a:ext cx="227953" cy="158344"/>
            </a:xfrm>
            <a:custGeom>
              <a:avLst/>
              <a:gdLst/>
              <a:ahLst/>
              <a:cxnLst/>
              <a:rect l="0" t="0" r="0" b="0"/>
              <a:pathLst>
                <a:path w="227953" h="158344">
                  <a:moveTo>
                    <a:pt x="121443" y="51663"/>
                  </a:moveTo>
                  <a:lnTo>
                    <a:pt x="114883" y="51663"/>
                  </a:lnTo>
                  <a:lnTo>
                    <a:pt x="110092" y="47618"/>
                  </a:lnTo>
                  <a:lnTo>
                    <a:pt x="103416" y="45632"/>
                  </a:lnTo>
                  <a:lnTo>
                    <a:pt x="99266" y="45103"/>
                  </a:lnTo>
                  <a:lnTo>
                    <a:pt x="92396" y="46772"/>
                  </a:lnTo>
                  <a:lnTo>
                    <a:pt x="81510" y="54730"/>
                  </a:lnTo>
                  <a:lnTo>
                    <a:pt x="47676" y="87403"/>
                  </a:lnTo>
                  <a:lnTo>
                    <a:pt x="23854" y="124280"/>
                  </a:lnTo>
                  <a:lnTo>
                    <a:pt x="0" y="157757"/>
                  </a:lnTo>
                  <a:lnTo>
                    <a:pt x="10171" y="147686"/>
                  </a:lnTo>
                  <a:lnTo>
                    <a:pt x="29011" y="111688"/>
                  </a:lnTo>
                  <a:lnTo>
                    <a:pt x="53068" y="74400"/>
                  </a:lnTo>
                  <a:lnTo>
                    <a:pt x="77444" y="37254"/>
                  </a:lnTo>
                  <a:lnTo>
                    <a:pt x="104659" y="0"/>
                  </a:lnTo>
                  <a:lnTo>
                    <a:pt x="106021" y="288"/>
                  </a:lnTo>
                  <a:lnTo>
                    <a:pt x="112629" y="5032"/>
                  </a:lnTo>
                  <a:lnTo>
                    <a:pt x="127986" y="22401"/>
                  </a:lnTo>
                  <a:lnTo>
                    <a:pt x="150826" y="56815"/>
                  </a:lnTo>
                  <a:lnTo>
                    <a:pt x="185028" y="91461"/>
                  </a:lnTo>
                  <a:lnTo>
                    <a:pt x="214584" y="108940"/>
                  </a:lnTo>
                  <a:lnTo>
                    <a:pt x="221541" y="110987"/>
                  </a:lnTo>
                  <a:lnTo>
                    <a:pt x="223735" y="112379"/>
                  </a:lnTo>
                  <a:lnTo>
                    <a:pt x="225198" y="114154"/>
                  </a:lnTo>
                  <a:lnTo>
                    <a:pt x="227546" y="119041"/>
                  </a:lnTo>
                  <a:lnTo>
                    <a:pt x="227952" y="123932"/>
                  </a:lnTo>
                  <a:lnTo>
                    <a:pt x="226316" y="126089"/>
                  </a:lnTo>
                  <a:lnTo>
                    <a:pt x="219983" y="130744"/>
                  </a:lnTo>
                  <a:lnTo>
                    <a:pt x="206897" y="134079"/>
                  </a:lnTo>
                  <a:lnTo>
                    <a:pt x="175137" y="136053"/>
                  </a:lnTo>
                  <a:lnTo>
                    <a:pt x="145348" y="140638"/>
                  </a:lnTo>
                  <a:lnTo>
                    <a:pt x="110935" y="143220"/>
                  </a:lnTo>
                  <a:lnTo>
                    <a:pt x="78066" y="148970"/>
                  </a:lnTo>
                  <a:lnTo>
                    <a:pt x="40751" y="156241"/>
                  </a:lnTo>
                  <a:lnTo>
                    <a:pt x="30004" y="15834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84"/>
            <p:cNvSpPr/>
            <p:nvPr/>
          </p:nvSpPr>
          <p:spPr>
            <a:xfrm>
              <a:off x="8084819" y="2362200"/>
              <a:ext cx="22862" cy="411481"/>
            </a:xfrm>
            <a:custGeom>
              <a:avLst/>
              <a:gdLst/>
              <a:ahLst/>
              <a:cxnLst/>
              <a:rect l="0" t="0" r="0" b="0"/>
              <a:pathLst>
                <a:path w="22862" h="411481">
                  <a:moveTo>
                    <a:pt x="22861" y="0"/>
                  </a:moveTo>
                  <a:lnTo>
                    <a:pt x="22861" y="4045"/>
                  </a:lnTo>
                  <a:lnTo>
                    <a:pt x="22014" y="5236"/>
                  </a:lnTo>
                  <a:lnTo>
                    <a:pt x="20603" y="6031"/>
                  </a:lnTo>
                  <a:lnTo>
                    <a:pt x="18815" y="6560"/>
                  </a:lnTo>
                  <a:lnTo>
                    <a:pt x="18470" y="7760"/>
                  </a:lnTo>
                  <a:lnTo>
                    <a:pt x="20345" y="11351"/>
                  </a:lnTo>
                  <a:lnTo>
                    <a:pt x="20337" y="14340"/>
                  </a:lnTo>
                  <a:lnTo>
                    <a:pt x="15613" y="50480"/>
                  </a:lnTo>
                  <a:lnTo>
                    <a:pt x="15315" y="83254"/>
                  </a:lnTo>
                  <a:lnTo>
                    <a:pt x="15263" y="114602"/>
                  </a:lnTo>
                  <a:lnTo>
                    <a:pt x="15247" y="150702"/>
                  </a:lnTo>
                  <a:lnTo>
                    <a:pt x="15243" y="177892"/>
                  </a:lnTo>
                  <a:lnTo>
                    <a:pt x="14395" y="206063"/>
                  </a:lnTo>
                  <a:lnTo>
                    <a:pt x="11196" y="232694"/>
                  </a:lnTo>
                  <a:lnTo>
                    <a:pt x="9210" y="258641"/>
                  </a:lnTo>
                  <a:lnTo>
                    <a:pt x="7480" y="284285"/>
                  </a:lnTo>
                  <a:lnTo>
                    <a:pt x="2593" y="320828"/>
                  </a:lnTo>
                  <a:lnTo>
                    <a:pt x="513" y="356790"/>
                  </a:lnTo>
                  <a:lnTo>
                    <a:pt x="45" y="393194"/>
                  </a:lnTo>
                  <a:lnTo>
                    <a:pt x="0" y="4114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85"/>
            <p:cNvSpPr/>
            <p:nvPr/>
          </p:nvSpPr>
          <p:spPr>
            <a:xfrm>
              <a:off x="8237770" y="3756659"/>
              <a:ext cx="136116" cy="121775"/>
            </a:xfrm>
            <a:custGeom>
              <a:avLst/>
              <a:gdLst/>
              <a:ahLst/>
              <a:cxnLst/>
              <a:rect l="0" t="0" r="0" b="0"/>
              <a:pathLst>
                <a:path w="136116" h="121775">
                  <a:moveTo>
                    <a:pt x="106130" y="7621"/>
                  </a:moveTo>
                  <a:lnTo>
                    <a:pt x="72600" y="7621"/>
                  </a:lnTo>
                  <a:lnTo>
                    <a:pt x="50651" y="13704"/>
                  </a:lnTo>
                  <a:lnTo>
                    <a:pt x="40268" y="18226"/>
                  </a:lnTo>
                  <a:lnTo>
                    <a:pt x="32267" y="25317"/>
                  </a:lnTo>
                  <a:lnTo>
                    <a:pt x="5726" y="58564"/>
                  </a:lnTo>
                  <a:lnTo>
                    <a:pt x="1310" y="77748"/>
                  </a:lnTo>
                  <a:lnTo>
                    <a:pt x="0" y="95474"/>
                  </a:lnTo>
                  <a:lnTo>
                    <a:pt x="1510" y="100056"/>
                  </a:lnTo>
                  <a:lnTo>
                    <a:pt x="7704" y="107405"/>
                  </a:lnTo>
                  <a:lnTo>
                    <a:pt x="20710" y="116303"/>
                  </a:lnTo>
                  <a:lnTo>
                    <a:pt x="35288" y="120256"/>
                  </a:lnTo>
                  <a:lnTo>
                    <a:pt x="72074" y="121774"/>
                  </a:lnTo>
                  <a:lnTo>
                    <a:pt x="92088" y="117832"/>
                  </a:lnTo>
                  <a:lnTo>
                    <a:pt x="110059" y="107257"/>
                  </a:lnTo>
                  <a:lnTo>
                    <a:pt x="122063" y="93399"/>
                  </a:lnTo>
                  <a:lnTo>
                    <a:pt x="132858" y="73545"/>
                  </a:lnTo>
                  <a:lnTo>
                    <a:pt x="136115" y="48245"/>
                  </a:lnTo>
                  <a:lnTo>
                    <a:pt x="132418" y="33016"/>
                  </a:lnTo>
                  <a:lnTo>
                    <a:pt x="125960" y="21825"/>
                  </a:lnTo>
                  <a:lnTo>
                    <a:pt x="110109" y="10458"/>
                  </a:lnTo>
                  <a:lnTo>
                    <a:pt x="92930" y="2317"/>
                  </a:lnTo>
                  <a:lnTo>
                    <a:pt x="6803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86"/>
            <p:cNvSpPr/>
            <p:nvPr/>
          </p:nvSpPr>
          <p:spPr>
            <a:xfrm>
              <a:off x="8391229" y="3734113"/>
              <a:ext cx="142563" cy="113814"/>
            </a:xfrm>
            <a:custGeom>
              <a:avLst/>
              <a:gdLst/>
              <a:ahLst/>
              <a:cxnLst/>
              <a:rect l="0" t="0" r="0" b="0"/>
              <a:pathLst>
                <a:path w="142563" h="113814">
                  <a:moveTo>
                    <a:pt x="97451" y="7306"/>
                  </a:moveTo>
                  <a:lnTo>
                    <a:pt x="90889" y="746"/>
                  </a:lnTo>
                  <a:lnTo>
                    <a:pt x="86100" y="0"/>
                  </a:lnTo>
                  <a:lnTo>
                    <a:pt x="70811" y="595"/>
                  </a:lnTo>
                  <a:lnTo>
                    <a:pt x="46487" y="10301"/>
                  </a:lnTo>
                  <a:lnTo>
                    <a:pt x="27260" y="24864"/>
                  </a:lnTo>
                  <a:lnTo>
                    <a:pt x="15411" y="38473"/>
                  </a:lnTo>
                  <a:lnTo>
                    <a:pt x="3822" y="62287"/>
                  </a:lnTo>
                  <a:lnTo>
                    <a:pt x="0" y="79947"/>
                  </a:lnTo>
                  <a:lnTo>
                    <a:pt x="1364" y="90674"/>
                  </a:lnTo>
                  <a:lnTo>
                    <a:pt x="2912" y="95905"/>
                  </a:lnTo>
                  <a:lnTo>
                    <a:pt x="9149" y="103975"/>
                  </a:lnTo>
                  <a:lnTo>
                    <a:pt x="17566" y="109537"/>
                  </a:lnTo>
                  <a:lnTo>
                    <a:pt x="32671" y="112668"/>
                  </a:lnTo>
                  <a:lnTo>
                    <a:pt x="67471" y="113813"/>
                  </a:lnTo>
                  <a:lnTo>
                    <a:pt x="99105" y="105675"/>
                  </a:lnTo>
                  <a:lnTo>
                    <a:pt x="112579" y="100132"/>
                  </a:lnTo>
                  <a:lnTo>
                    <a:pt x="136236" y="81985"/>
                  </a:lnTo>
                  <a:lnTo>
                    <a:pt x="140089" y="74082"/>
                  </a:lnTo>
                  <a:lnTo>
                    <a:pt x="142562" y="55210"/>
                  </a:lnTo>
                  <a:lnTo>
                    <a:pt x="141071" y="51095"/>
                  </a:lnTo>
                  <a:lnTo>
                    <a:pt x="123224" y="28593"/>
                  </a:lnTo>
                  <a:lnTo>
                    <a:pt x="106155" y="19298"/>
                  </a:lnTo>
                  <a:lnTo>
                    <a:pt x="85093" y="15310"/>
                  </a:lnTo>
                  <a:lnTo>
                    <a:pt x="74590" y="1492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87"/>
            <p:cNvSpPr/>
            <p:nvPr/>
          </p:nvSpPr>
          <p:spPr>
            <a:xfrm>
              <a:off x="8551285" y="3567848"/>
              <a:ext cx="158364" cy="248468"/>
            </a:xfrm>
            <a:custGeom>
              <a:avLst/>
              <a:gdLst/>
              <a:ahLst/>
              <a:cxnLst/>
              <a:rect l="0" t="0" r="0" b="0"/>
              <a:pathLst>
                <a:path w="158364" h="248468">
                  <a:moveTo>
                    <a:pt x="120275" y="135471"/>
                  </a:moveTo>
                  <a:lnTo>
                    <a:pt x="120275" y="131426"/>
                  </a:lnTo>
                  <a:lnTo>
                    <a:pt x="119428" y="130235"/>
                  </a:lnTo>
                  <a:lnTo>
                    <a:pt x="118016" y="129441"/>
                  </a:lnTo>
                  <a:lnTo>
                    <a:pt x="116229" y="128911"/>
                  </a:lnTo>
                  <a:lnTo>
                    <a:pt x="115038" y="127711"/>
                  </a:lnTo>
                  <a:lnTo>
                    <a:pt x="113714" y="124120"/>
                  </a:lnTo>
                  <a:lnTo>
                    <a:pt x="111667" y="122824"/>
                  </a:lnTo>
                  <a:lnTo>
                    <a:pt x="96216" y="120744"/>
                  </a:lnTo>
                  <a:lnTo>
                    <a:pt x="86722" y="121306"/>
                  </a:lnTo>
                  <a:lnTo>
                    <a:pt x="51491" y="134096"/>
                  </a:lnTo>
                  <a:lnTo>
                    <a:pt x="24062" y="152234"/>
                  </a:lnTo>
                  <a:lnTo>
                    <a:pt x="15989" y="162395"/>
                  </a:lnTo>
                  <a:lnTo>
                    <a:pt x="2056" y="191730"/>
                  </a:lnTo>
                  <a:lnTo>
                    <a:pt x="0" y="205348"/>
                  </a:lnTo>
                  <a:lnTo>
                    <a:pt x="1344" y="215352"/>
                  </a:lnTo>
                  <a:lnTo>
                    <a:pt x="9105" y="232719"/>
                  </a:lnTo>
                  <a:lnTo>
                    <a:pt x="12295" y="235863"/>
                  </a:lnTo>
                  <a:lnTo>
                    <a:pt x="38458" y="245369"/>
                  </a:lnTo>
                  <a:lnTo>
                    <a:pt x="55863" y="248467"/>
                  </a:lnTo>
                  <a:lnTo>
                    <a:pt x="71745" y="245340"/>
                  </a:lnTo>
                  <a:lnTo>
                    <a:pt x="97518" y="235851"/>
                  </a:lnTo>
                  <a:lnTo>
                    <a:pt x="114472" y="222410"/>
                  </a:lnTo>
                  <a:lnTo>
                    <a:pt x="129374" y="202718"/>
                  </a:lnTo>
                  <a:lnTo>
                    <a:pt x="145201" y="165776"/>
                  </a:lnTo>
                  <a:lnTo>
                    <a:pt x="153154" y="134950"/>
                  </a:lnTo>
                  <a:lnTo>
                    <a:pt x="156828" y="103049"/>
                  </a:lnTo>
                  <a:lnTo>
                    <a:pt x="157916" y="72149"/>
                  </a:lnTo>
                  <a:lnTo>
                    <a:pt x="158284" y="38297"/>
                  </a:lnTo>
                  <a:lnTo>
                    <a:pt x="158363" y="13100"/>
                  </a:lnTo>
                  <a:lnTo>
                    <a:pt x="156112" y="6860"/>
                  </a:lnTo>
                  <a:lnTo>
                    <a:pt x="151813" y="0"/>
                  </a:lnTo>
                  <a:lnTo>
                    <a:pt x="150614" y="284"/>
                  </a:lnTo>
                  <a:lnTo>
                    <a:pt x="147022" y="2857"/>
                  </a:lnTo>
                  <a:lnTo>
                    <a:pt x="144863" y="9080"/>
                  </a:lnTo>
                  <a:lnTo>
                    <a:pt x="141389" y="22104"/>
                  </a:lnTo>
                  <a:lnTo>
                    <a:pt x="130205" y="58861"/>
                  </a:lnTo>
                  <a:lnTo>
                    <a:pt x="123593" y="87842"/>
                  </a:lnTo>
                  <a:lnTo>
                    <a:pt x="121258" y="118725"/>
                  </a:lnTo>
                  <a:lnTo>
                    <a:pt x="119719" y="154310"/>
                  </a:lnTo>
                  <a:lnTo>
                    <a:pt x="115123" y="189972"/>
                  </a:lnTo>
                  <a:lnTo>
                    <a:pt x="113142" y="223377"/>
                  </a:lnTo>
                  <a:lnTo>
                    <a:pt x="112654" y="24215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88"/>
            <p:cNvSpPr/>
            <p:nvPr/>
          </p:nvSpPr>
          <p:spPr>
            <a:xfrm>
              <a:off x="8254106" y="4026589"/>
              <a:ext cx="170385" cy="208139"/>
            </a:xfrm>
            <a:custGeom>
              <a:avLst/>
              <a:gdLst/>
              <a:ahLst/>
              <a:cxnLst/>
              <a:rect l="0" t="0" r="0" b="0"/>
              <a:pathLst>
                <a:path w="170385" h="208139">
                  <a:moveTo>
                    <a:pt x="165994" y="4391"/>
                  </a:moveTo>
                  <a:lnTo>
                    <a:pt x="170384" y="4391"/>
                  </a:lnTo>
                  <a:lnTo>
                    <a:pt x="158713" y="3544"/>
                  </a:lnTo>
                  <a:lnTo>
                    <a:pt x="141823" y="0"/>
                  </a:lnTo>
                  <a:lnTo>
                    <a:pt x="109375" y="5587"/>
                  </a:lnTo>
                  <a:lnTo>
                    <a:pt x="83783" y="20870"/>
                  </a:lnTo>
                  <a:lnTo>
                    <a:pt x="45803" y="52477"/>
                  </a:lnTo>
                  <a:lnTo>
                    <a:pt x="19748" y="89369"/>
                  </a:lnTo>
                  <a:lnTo>
                    <a:pt x="6687" y="124783"/>
                  </a:lnTo>
                  <a:lnTo>
                    <a:pt x="0" y="156489"/>
                  </a:lnTo>
                  <a:lnTo>
                    <a:pt x="2886" y="175516"/>
                  </a:lnTo>
                  <a:lnTo>
                    <a:pt x="9104" y="191878"/>
                  </a:lnTo>
                  <a:lnTo>
                    <a:pt x="16114" y="200043"/>
                  </a:lnTo>
                  <a:lnTo>
                    <a:pt x="24873" y="205647"/>
                  </a:lnTo>
                  <a:lnTo>
                    <a:pt x="34412" y="208138"/>
                  </a:lnTo>
                  <a:lnTo>
                    <a:pt x="65652" y="204500"/>
                  </a:lnTo>
                  <a:lnTo>
                    <a:pt x="90260" y="201407"/>
                  </a:lnTo>
                  <a:lnTo>
                    <a:pt x="127894" y="18727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89"/>
            <p:cNvSpPr/>
            <p:nvPr/>
          </p:nvSpPr>
          <p:spPr>
            <a:xfrm>
              <a:off x="8436399" y="4042895"/>
              <a:ext cx="181821" cy="176945"/>
            </a:xfrm>
            <a:custGeom>
              <a:avLst/>
              <a:gdLst/>
              <a:ahLst/>
              <a:cxnLst/>
              <a:rect l="0" t="0" r="0" b="0"/>
              <a:pathLst>
                <a:path w="181821" h="176945">
                  <a:moveTo>
                    <a:pt x="6561" y="56664"/>
                  </a:moveTo>
                  <a:lnTo>
                    <a:pt x="2515" y="56664"/>
                  </a:lnTo>
                  <a:lnTo>
                    <a:pt x="1324" y="57511"/>
                  </a:lnTo>
                  <a:lnTo>
                    <a:pt x="529" y="58922"/>
                  </a:lnTo>
                  <a:lnTo>
                    <a:pt x="0" y="60709"/>
                  </a:lnTo>
                  <a:lnTo>
                    <a:pt x="493" y="61901"/>
                  </a:lnTo>
                  <a:lnTo>
                    <a:pt x="1669" y="62696"/>
                  </a:lnTo>
                  <a:lnTo>
                    <a:pt x="3299" y="63225"/>
                  </a:lnTo>
                  <a:lnTo>
                    <a:pt x="20214" y="76373"/>
                  </a:lnTo>
                  <a:lnTo>
                    <a:pt x="39989" y="78902"/>
                  </a:lnTo>
                  <a:lnTo>
                    <a:pt x="52744" y="78401"/>
                  </a:lnTo>
                  <a:lnTo>
                    <a:pt x="90355" y="71740"/>
                  </a:lnTo>
                  <a:lnTo>
                    <a:pt x="128330" y="56506"/>
                  </a:lnTo>
                  <a:lnTo>
                    <a:pt x="144726" y="46473"/>
                  </a:lnTo>
                  <a:lnTo>
                    <a:pt x="153426" y="38876"/>
                  </a:lnTo>
                  <a:lnTo>
                    <a:pt x="154423" y="35492"/>
                  </a:lnTo>
                  <a:lnTo>
                    <a:pt x="151913" y="17083"/>
                  </a:lnTo>
                  <a:lnTo>
                    <a:pt x="149337" y="11415"/>
                  </a:lnTo>
                  <a:lnTo>
                    <a:pt x="147465" y="8718"/>
                  </a:lnTo>
                  <a:lnTo>
                    <a:pt x="136739" y="877"/>
                  </a:lnTo>
                  <a:lnTo>
                    <a:pt x="133139" y="0"/>
                  </a:lnTo>
                  <a:lnTo>
                    <a:pt x="129893" y="262"/>
                  </a:lnTo>
                  <a:lnTo>
                    <a:pt x="119022" y="2417"/>
                  </a:lnTo>
                  <a:lnTo>
                    <a:pt x="109883" y="3768"/>
                  </a:lnTo>
                  <a:lnTo>
                    <a:pt x="100177" y="7191"/>
                  </a:lnTo>
                  <a:lnTo>
                    <a:pt x="74074" y="27782"/>
                  </a:lnTo>
                  <a:lnTo>
                    <a:pt x="50929" y="61049"/>
                  </a:lnTo>
                  <a:lnTo>
                    <a:pt x="40662" y="88010"/>
                  </a:lnTo>
                  <a:lnTo>
                    <a:pt x="38960" y="109415"/>
                  </a:lnTo>
                  <a:lnTo>
                    <a:pt x="45541" y="132246"/>
                  </a:lnTo>
                  <a:lnTo>
                    <a:pt x="54995" y="153062"/>
                  </a:lnTo>
                  <a:lnTo>
                    <a:pt x="62235" y="161032"/>
                  </a:lnTo>
                  <a:lnTo>
                    <a:pt x="80682" y="173048"/>
                  </a:lnTo>
                  <a:lnTo>
                    <a:pt x="99643" y="176944"/>
                  </a:lnTo>
                  <a:lnTo>
                    <a:pt x="133258" y="171880"/>
                  </a:lnTo>
                  <a:lnTo>
                    <a:pt x="143587" y="166856"/>
                  </a:lnTo>
                  <a:lnTo>
                    <a:pt x="181820" y="14048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90"/>
            <p:cNvSpPr/>
            <p:nvPr/>
          </p:nvSpPr>
          <p:spPr>
            <a:xfrm>
              <a:off x="8694447" y="3924300"/>
              <a:ext cx="7593" cy="287528"/>
            </a:xfrm>
            <a:custGeom>
              <a:avLst/>
              <a:gdLst/>
              <a:ahLst/>
              <a:cxnLst/>
              <a:rect l="0" t="0" r="0" b="0"/>
              <a:pathLst>
                <a:path w="7593" h="287528">
                  <a:moveTo>
                    <a:pt x="7592" y="0"/>
                  </a:moveTo>
                  <a:lnTo>
                    <a:pt x="7592" y="33465"/>
                  </a:lnTo>
                  <a:lnTo>
                    <a:pt x="7592" y="65594"/>
                  </a:lnTo>
                  <a:lnTo>
                    <a:pt x="7592" y="94600"/>
                  </a:lnTo>
                  <a:lnTo>
                    <a:pt x="7592" y="128689"/>
                  </a:lnTo>
                  <a:lnTo>
                    <a:pt x="7592" y="165600"/>
                  </a:lnTo>
                  <a:lnTo>
                    <a:pt x="7592" y="199303"/>
                  </a:lnTo>
                  <a:lnTo>
                    <a:pt x="7592" y="230737"/>
                  </a:lnTo>
                  <a:lnTo>
                    <a:pt x="6745" y="259533"/>
                  </a:lnTo>
                  <a:lnTo>
                    <a:pt x="286" y="287527"/>
                  </a:lnTo>
                  <a:lnTo>
                    <a:pt x="181" y="287358"/>
                  </a:lnTo>
                  <a:lnTo>
                    <a:pt x="0" y="278775"/>
                  </a:lnTo>
                  <a:lnTo>
                    <a:pt x="837" y="277290"/>
                  </a:lnTo>
                  <a:lnTo>
                    <a:pt x="2242" y="276300"/>
                  </a:lnTo>
                  <a:lnTo>
                    <a:pt x="7592" y="2743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91"/>
            <p:cNvSpPr/>
            <p:nvPr/>
          </p:nvSpPr>
          <p:spPr>
            <a:xfrm>
              <a:off x="8740139" y="3931919"/>
              <a:ext cx="38101" cy="335282"/>
            </a:xfrm>
            <a:custGeom>
              <a:avLst/>
              <a:gdLst/>
              <a:ahLst/>
              <a:cxnLst/>
              <a:rect l="0" t="0" r="0" b="0"/>
              <a:pathLst>
                <a:path w="38101" h="335282">
                  <a:moveTo>
                    <a:pt x="38100" y="0"/>
                  </a:moveTo>
                  <a:lnTo>
                    <a:pt x="38100" y="4046"/>
                  </a:lnTo>
                  <a:lnTo>
                    <a:pt x="37253" y="5237"/>
                  </a:lnTo>
                  <a:lnTo>
                    <a:pt x="35843" y="6032"/>
                  </a:lnTo>
                  <a:lnTo>
                    <a:pt x="34055" y="6561"/>
                  </a:lnTo>
                  <a:lnTo>
                    <a:pt x="32863" y="7761"/>
                  </a:lnTo>
                  <a:lnTo>
                    <a:pt x="31540" y="11352"/>
                  </a:lnTo>
                  <a:lnTo>
                    <a:pt x="25305" y="47091"/>
                  </a:lnTo>
                  <a:lnTo>
                    <a:pt x="23343" y="80986"/>
                  </a:lnTo>
                  <a:lnTo>
                    <a:pt x="20746" y="115719"/>
                  </a:lnTo>
                  <a:lnTo>
                    <a:pt x="16872" y="152820"/>
                  </a:lnTo>
                  <a:lnTo>
                    <a:pt x="15966" y="178834"/>
                  </a:lnTo>
                  <a:lnTo>
                    <a:pt x="15562" y="207329"/>
                  </a:lnTo>
                  <a:lnTo>
                    <a:pt x="11291" y="243841"/>
                  </a:lnTo>
                  <a:lnTo>
                    <a:pt x="8708" y="276108"/>
                  </a:lnTo>
                  <a:lnTo>
                    <a:pt x="2598" y="309575"/>
                  </a:lnTo>
                  <a:lnTo>
                    <a:pt x="0" y="3352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50"/>
          <p:cNvGrpSpPr/>
          <p:nvPr/>
        </p:nvGrpSpPr>
        <p:grpSpPr>
          <a:xfrm>
            <a:off x="4521889" y="709167"/>
            <a:ext cx="2045007" cy="418594"/>
            <a:chOff x="4521889" y="709167"/>
            <a:chExt cx="2045007" cy="418594"/>
          </a:xfrm>
        </p:grpSpPr>
        <p:sp>
          <p:nvSpPr>
            <p:cNvPr id="28" name="SMARTInkShape-192"/>
            <p:cNvSpPr/>
            <p:nvPr/>
          </p:nvSpPr>
          <p:spPr>
            <a:xfrm>
              <a:off x="4968239" y="709167"/>
              <a:ext cx="1598657" cy="403354"/>
            </a:xfrm>
            <a:custGeom>
              <a:avLst/>
              <a:gdLst/>
              <a:ahLst/>
              <a:cxnLst/>
              <a:rect l="0" t="0" r="0" b="0"/>
              <a:pathLst>
                <a:path w="1598657" h="403354">
                  <a:moveTo>
                    <a:pt x="0" y="403353"/>
                  </a:moveTo>
                  <a:lnTo>
                    <a:pt x="4045" y="399307"/>
                  </a:lnTo>
                  <a:lnTo>
                    <a:pt x="39125" y="392001"/>
                  </a:lnTo>
                  <a:lnTo>
                    <a:pt x="75713" y="382797"/>
                  </a:lnTo>
                  <a:lnTo>
                    <a:pt x="111428" y="375343"/>
                  </a:lnTo>
                  <a:lnTo>
                    <a:pt x="139271" y="370301"/>
                  </a:lnTo>
                  <a:lnTo>
                    <a:pt x="168578" y="362981"/>
                  </a:lnTo>
                  <a:lnTo>
                    <a:pt x="199384" y="354930"/>
                  </a:lnTo>
                  <a:lnTo>
                    <a:pt x="232831" y="348529"/>
                  </a:lnTo>
                  <a:lnTo>
                    <a:pt x="265194" y="342862"/>
                  </a:lnTo>
                  <a:lnTo>
                    <a:pt x="297358" y="336675"/>
                  </a:lnTo>
                  <a:lnTo>
                    <a:pt x="331408" y="328280"/>
                  </a:lnTo>
                  <a:lnTo>
                    <a:pt x="366297" y="321163"/>
                  </a:lnTo>
                  <a:lnTo>
                    <a:pt x="401559" y="315177"/>
                  </a:lnTo>
                  <a:lnTo>
                    <a:pt x="436986" y="309695"/>
                  </a:lnTo>
                  <a:lnTo>
                    <a:pt x="474745" y="304436"/>
                  </a:lnTo>
                  <a:lnTo>
                    <a:pt x="494297" y="301848"/>
                  </a:lnTo>
                  <a:lnTo>
                    <a:pt x="531826" y="294457"/>
                  </a:lnTo>
                  <a:lnTo>
                    <a:pt x="569107" y="286375"/>
                  </a:lnTo>
                  <a:lnTo>
                    <a:pt x="588532" y="283034"/>
                  </a:lnTo>
                  <a:lnTo>
                    <a:pt x="608254" y="279960"/>
                  </a:lnTo>
                  <a:lnTo>
                    <a:pt x="645974" y="272029"/>
                  </a:lnTo>
                  <a:lnTo>
                    <a:pt x="683340" y="263707"/>
                  </a:lnTo>
                  <a:lnTo>
                    <a:pt x="702787" y="260302"/>
                  </a:lnTo>
                  <a:lnTo>
                    <a:pt x="722525" y="257185"/>
                  </a:lnTo>
                  <a:lnTo>
                    <a:pt x="742457" y="254261"/>
                  </a:lnTo>
                  <a:lnTo>
                    <a:pt x="762518" y="251465"/>
                  </a:lnTo>
                  <a:lnTo>
                    <a:pt x="782665" y="248754"/>
                  </a:lnTo>
                  <a:lnTo>
                    <a:pt x="802870" y="245254"/>
                  </a:lnTo>
                  <a:lnTo>
                    <a:pt x="823114" y="241227"/>
                  </a:lnTo>
                  <a:lnTo>
                    <a:pt x="843383" y="236848"/>
                  </a:lnTo>
                  <a:lnTo>
                    <a:pt x="862822" y="233083"/>
                  </a:lnTo>
                  <a:lnTo>
                    <a:pt x="900226" y="226642"/>
                  </a:lnTo>
                  <a:lnTo>
                    <a:pt x="919344" y="222892"/>
                  </a:lnTo>
                  <a:lnTo>
                    <a:pt x="938863" y="218699"/>
                  </a:lnTo>
                  <a:lnTo>
                    <a:pt x="958649" y="214210"/>
                  </a:lnTo>
                  <a:lnTo>
                    <a:pt x="996438" y="206965"/>
                  </a:lnTo>
                  <a:lnTo>
                    <a:pt x="1032988" y="200076"/>
                  </a:lnTo>
                  <a:lnTo>
                    <a:pt x="1068989" y="191370"/>
                  </a:lnTo>
                  <a:lnTo>
                    <a:pt x="1104744" y="184113"/>
                  </a:lnTo>
                  <a:lnTo>
                    <a:pt x="1139545" y="177219"/>
                  </a:lnTo>
                  <a:lnTo>
                    <a:pt x="1171945" y="168511"/>
                  </a:lnTo>
                  <a:lnTo>
                    <a:pt x="1201020" y="161254"/>
                  </a:lnTo>
                  <a:lnTo>
                    <a:pt x="1228054" y="155207"/>
                  </a:lnTo>
                  <a:lnTo>
                    <a:pt x="1254180" y="149697"/>
                  </a:lnTo>
                  <a:lnTo>
                    <a:pt x="1279902" y="144425"/>
                  </a:lnTo>
                  <a:lnTo>
                    <a:pt x="1313669" y="136698"/>
                  </a:lnTo>
                  <a:lnTo>
                    <a:pt x="1347833" y="126501"/>
                  </a:lnTo>
                  <a:lnTo>
                    <a:pt x="1376174" y="113794"/>
                  </a:lnTo>
                  <a:lnTo>
                    <a:pt x="1382946" y="109560"/>
                  </a:lnTo>
                  <a:lnTo>
                    <a:pt x="1388778" y="107678"/>
                  </a:lnTo>
                  <a:lnTo>
                    <a:pt x="1390672" y="106329"/>
                  </a:lnTo>
                  <a:lnTo>
                    <a:pt x="1391936" y="104584"/>
                  </a:lnTo>
                  <a:lnTo>
                    <a:pt x="1403802" y="76122"/>
                  </a:lnTo>
                  <a:lnTo>
                    <a:pt x="1414160" y="63049"/>
                  </a:lnTo>
                  <a:lnTo>
                    <a:pt x="1415916" y="57938"/>
                  </a:lnTo>
                  <a:lnTo>
                    <a:pt x="1417230" y="56236"/>
                  </a:lnTo>
                  <a:lnTo>
                    <a:pt x="1422280" y="52994"/>
                  </a:lnTo>
                  <a:lnTo>
                    <a:pt x="1424837" y="45566"/>
                  </a:lnTo>
                  <a:lnTo>
                    <a:pt x="1424939" y="77794"/>
                  </a:lnTo>
                  <a:lnTo>
                    <a:pt x="1424941" y="114069"/>
                  </a:lnTo>
                  <a:lnTo>
                    <a:pt x="1424941" y="148717"/>
                  </a:lnTo>
                  <a:lnTo>
                    <a:pt x="1424941" y="184243"/>
                  </a:lnTo>
                  <a:lnTo>
                    <a:pt x="1424941" y="197572"/>
                  </a:lnTo>
                  <a:lnTo>
                    <a:pt x="1424094" y="177683"/>
                  </a:lnTo>
                  <a:lnTo>
                    <a:pt x="1418909" y="146451"/>
                  </a:lnTo>
                  <a:lnTo>
                    <a:pt x="1415534" y="116696"/>
                  </a:lnTo>
                  <a:lnTo>
                    <a:pt x="1410853" y="79841"/>
                  </a:lnTo>
                  <a:lnTo>
                    <a:pt x="1410042" y="50016"/>
                  </a:lnTo>
                  <a:lnTo>
                    <a:pt x="1403170" y="14565"/>
                  </a:lnTo>
                  <a:lnTo>
                    <a:pt x="1404822" y="8167"/>
                  </a:lnTo>
                  <a:lnTo>
                    <a:pt x="1409415" y="0"/>
                  </a:lnTo>
                  <a:lnTo>
                    <a:pt x="1409616" y="3688"/>
                  </a:lnTo>
                  <a:lnTo>
                    <a:pt x="1410491" y="4830"/>
                  </a:lnTo>
                  <a:lnTo>
                    <a:pt x="1413721" y="6098"/>
                  </a:lnTo>
                  <a:lnTo>
                    <a:pt x="1414920" y="7283"/>
                  </a:lnTo>
                  <a:lnTo>
                    <a:pt x="1419104" y="15268"/>
                  </a:lnTo>
                  <a:lnTo>
                    <a:pt x="1424040" y="20050"/>
                  </a:lnTo>
                  <a:lnTo>
                    <a:pt x="1457923" y="37606"/>
                  </a:lnTo>
                  <a:lnTo>
                    <a:pt x="1495329" y="50576"/>
                  </a:lnTo>
                  <a:lnTo>
                    <a:pt x="1531110" y="52634"/>
                  </a:lnTo>
                  <a:lnTo>
                    <a:pt x="1541554" y="51898"/>
                  </a:lnTo>
                  <a:lnTo>
                    <a:pt x="1578366" y="45523"/>
                  </a:lnTo>
                  <a:lnTo>
                    <a:pt x="1584288" y="43093"/>
                  </a:lnTo>
                  <a:lnTo>
                    <a:pt x="1589742" y="40037"/>
                  </a:lnTo>
                  <a:lnTo>
                    <a:pt x="1598656" y="37914"/>
                  </a:lnTo>
                  <a:lnTo>
                    <a:pt x="1598324" y="38654"/>
                  </a:lnTo>
                  <a:lnTo>
                    <a:pt x="1595698" y="41733"/>
                  </a:lnTo>
                  <a:lnTo>
                    <a:pt x="1591708" y="43666"/>
                  </a:lnTo>
                  <a:lnTo>
                    <a:pt x="1589459" y="44182"/>
                  </a:lnTo>
                  <a:lnTo>
                    <a:pt x="1584702" y="49270"/>
                  </a:lnTo>
                  <a:lnTo>
                    <a:pt x="1570704" y="66334"/>
                  </a:lnTo>
                  <a:lnTo>
                    <a:pt x="1538366" y="93296"/>
                  </a:lnTo>
                  <a:lnTo>
                    <a:pt x="1501025" y="123260"/>
                  </a:lnTo>
                  <a:lnTo>
                    <a:pt x="1463025" y="145216"/>
                  </a:lnTo>
                  <a:lnTo>
                    <a:pt x="1431971" y="161912"/>
                  </a:lnTo>
                  <a:lnTo>
                    <a:pt x="1417321" y="18237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93"/>
            <p:cNvSpPr/>
            <p:nvPr/>
          </p:nvSpPr>
          <p:spPr>
            <a:xfrm>
              <a:off x="4541519" y="944879"/>
              <a:ext cx="53341" cy="182882"/>
            </a:xfrm>
            <a:custGeom>
              <a:avLst/>
              <a:gdLst/>
              <a:ahLst/>
              <a:cxnLst/>
              <a:rect l="0" t="0" r="0" b="0"/>
              <a:pathLst>
                <a:path w="53341" h="182882">
                  <a:moveTo>
                    <a:pt x="0" y="0"/>
                  </a:moveTo>
                  <a:lnTo>
                    <a:pt x="847" y="22102"/>
                  </a:lnTo>
                  <a:lnTo>
                    <a:pt x="10607" y="54244"/>
                  </a:lnTo>
                  <a:lnTo>
                    <a:pt x="21958" y="84559"/>
                  </a:lnTo>
                  <a:lnTo>
                    <a:pt x="34881" y="121408"/>
                  </a:lnTo>
                  <a:lnTo>
                    <a:pt x="43329" y="155905"/>
                  </a:lnTo>
                  <a:lnTo>
                    <a:pt x="45504" y="167505"/>
                  </a:lnTo>
                  <a:lnTo>
                    <a:pt x="53340" y="1828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94"/>
            <p:cNvSpPr/>
            <p:nvPr/>
          </p:nvSpPr>
          <p:spPr>
            <a:xfrm>
              <a:off x="4521889" y="854603"/>
              <a:ext cx="186107" cy="271985"/>
            </a:xfrm>
            <a:custGeom>
              <a:avLst/>
              <a:gdLst/>
              <a:ahLst/>
              <a:cxnLst/>
              <a:rect l="0" t="0" r="0" b="0"/>
              <a:pathLst>
                <a:path w="186107" h="271985">
                  <a:moveTo>
                    <a:pt x="4391" y="82657"/>
                  </a:moveTo>
                  <a:lnTo>
                    <a:pt x="345" y="78611"/>
                  </a:lnTo>
                  <a:lnTo>
                    <a:pt x="0" y="76573"/>
                  </a:lnTo>
                  <a:lnTo>
                    <a:pt x="617" y="74368"/>
                  </a:lnTo>
                  <a:lnTo>
                    <a:pt x="2713" y="69659"/>
                  </a:lnTo>
                  <a:lnTo>
                    <a:pt x="4740" y="62248"/>
                  </a:lnTo>
                  <a:lnTo>
                    <a:pt x="29559" y="27528"/>
                  </a:lnTo>
                  <a:lnTo>
                    <a:pt x="43174" y="15804"/>
                  </a:lnTo>
                  <a:lnTo>
                    <a:pt x="62945" y="4258"/>
                  </a:lnTo>
                  <a:lnTo>
                    <a:pt x="78091" y="443"/>
                  </a:lnTo>
                  <a:lnTo>
                    <a:pt x="102769" y="0"/>
                  </a:lnTo>
                  <a:lnTo>
                    <a:pt x="124517" y="9484"/>
                  </a:lnTo>
                  <a:lnTo>
                    <a:pt x="127655" y="13555"/>
                  </a:lnTo>
                  <a:lnTo>
                    <a:pt x="137149" y="41446"/>
                  </a:lnTo>
                  <a:lnTo>
                    <a:pt x="137337" y="54181"/>
                  </a:lnTo>
                  <a:lnTo>
                    <a:pt x="128296" y="89694"/>
                  </a:lnTo>
                  <a:lnTo>
                    <a:pt x="111038" y="125936"/>
                  </a:lnTo>
                  <a:lnTo>
                    <a:pt x="105129" y="132372"/>
                  </a:lnTo>
                  <a:lnTo>
                    <a:pt x="81129" y="150778"/>
                  </a:lnTo>
                  <a:lnTo>
                    <a:pt x="80750" y="147056"/>
                  </a:lnTo>
                  <a:lnTo>
                    <a:pt x="80638" y="140590"/>
                  </a:lnTo>
                  <a:lnTo>
                    <a:pt x="84649" y="129267"/>
                  </a:lnTo>
                  <a:lnTo>
                    <a:pt x="91200" y="119233"/>
                  </a:lnTo>
                  <a:lnTo>
                    <a:pt x="102549" y="110898"/>
                  </a:lnTo>
                  <a:lnTo>
                    <a:pt x="112591" y="107111"/>
                  </a:lnTo>
                  <a:lnTo>
                    <a:pt x="139367" y="105656"/>
                  </a:lnTo>
                  <a:lnTo>
                    <a:pt x="147071" y="107836"/>
                  </a:lnTo>
                  <a:lnTo>
                    <a:pt x="166831" y="119369"/>
                  </a:lnTo>
                  <a:lnTo>
                    <a:pt x="181840" y="141563"/>
                  </a:lnTo>
                  <a:lnTo>
                    <a:pt x="185662" y="156461"/>
                  </a:lnTo>
                  <a:lnTo>
                    <a:pt x="186106" y="177512"/>
                  </a:lnTo>
                  <a:lnTo>
                    <a:pt x="180246" y="197968"/>
                  </a:lnTo>
                  <a:lnTo>
                    <a:pt x="163525" y="225379"/>
                  </a:lnTo>
                  <a:lnTo>
                    <a:pt x="138894" y="251719"/>
                  </a:lnTo>
                  <a:lnTo>
                    <a:pt x="122043" y="261913"/>
                  </a:lnTo>
                  <a:lnTo>
                    <a:pt x="85244" y="271509"/>
                  </a:lnTo>
                  <a:lnTo>
                    <a:pt x="57145" y="271984"/>
                  </a:lnTo>
                  <a:lnTo>
                    <a:pt x="27251" y="26553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95"/>
            <p:cNvSpPr/>
            <p:nvPr/>
          </p:nvSpPr>
          <p:spPr>
            <a:xfrm>
              <a:off x="4748512" y="769620"/>
              <a:ext cx="151149" cy="242556"/>
            </a:xfrm>
            <a:custGeom>
              <a:avLst/>
              <a:gdLst/>
              <a:ahLst/>
              <a:cxnLst/>
              <a:rect l="0" t="0" r="0" b="0"/>
              <a:pathLst>
                <a:path w="151149" h="242556">
                  <a:moveTo>
                    <a:pt x="128288" y="0"/>
                  </a:moveTo>
                  <a:lnTo>
                    <a:pt x="128288" y="4045"/>
                  </a:lnTo>
                  <a:lnTo>
                    <a:pt x="126030" y="8289"/>
                  </a:lnTo>
                  <a:lnTo>
                    <a:pt x="120510" y="13843"/>
                  </a:lnTo>
                  <a:lnTo>
                    <a:pt x="87121" y="41810"/>
                  </a:lnTo>
                  <a:lnTo>
                    <a:pt x="55729" y="76688"/>
                  </a:lnTo>
                  <a:lnTo>
                    <a:pt x="35669" y="107295"/>
                  </a:lnTo>
                  <a:lnTo>
                    <a:pt x="17683" y="139129"/>
                  </a:lnTo>
                  <a:lnTo>
                    <a:pt x="5675" y="170011"/>
                  </a:lnTo>
                  <a:lnTo>
                    <a:pt x="800" y="200609"/>
                  </a:lnTo>
                  <a:lnTo>
                    <a:pt x="0" y="228276"/>
                  </a:lnTo>
                  <a:lnTo>
                    <a:pt x="2973" y="236358"/>
                  </a:lnTo>
                  <a:lnTo>
                    <a:pt x="6645" y="238852"/>
                  </a:lnTo>
                  <a:lnTo>
                    <a:pt x="23101" y="242362"/>
                  </a:lnTo>
                  <a:lnTo>
                    <a:pt x="40771" y="242555"/>
                  </a:lnTo>
                  <a:lnTo>
                    <a:pt x="65856" y="236780"/>
                  </a:lnTo>
                  <a:lnTo>
                    <a:pt x="99775" y="220087"/>
                  </a:lnTo>
                  <a:lnTo>
                    <a:pt x="134791" y="200483"/>
                  </a:lnTo>
                  <a:lnTo>
                    <a:pt x="151148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SMARTInkShape-196"/>
          <p:cNvSpPr/>
          <p:nvPr/>
        </p:nvSpPr>
        <p:spPr>
          <a:xfrm>
            <a:off x="4290062" y="1005839"/>
            <a:ext cx="194356" cy="246629"/>
          </a:xfrm>
          <a:custGeom>
            <a:avLst/>
            <a:gdLst/>
            <a:ahLst/>
            <a:cxnLst/>
            <a:rect l="0" t="0" r="0" b="0"/>
            <a:pathLst>
              <a:path w="194356" h="246629">
                <a:moveTo>
                  <a:pt x="7618" y="68581"/>
                </a:moveTo>
                <a:lnTo>
                  <a:pt x="3572" y="72626"/>
                </a:lnTo>
                <a:lnTo>
                  <a:pt x="1586" y="76870"/>
                </a:lnTo>
                <a:lnTo>
                  <a:pt x="59" y="110391"/>
                </a:lnTo>
                <a:lnTo>
                  <a:pt x="10" y="140151"/>
                </a:lnTo>
                <a:lnTo>
                  <a:pt x="0" y="174346"/>
                </a:lnTo>
                <a:lnTo>
                  <a:pt x="6081" y="205560"/>
                </a:lnTo>
                <a:lnTo>
                  <a:pt x="16885" y="242492"/>
                </a:lnTo>
                <a:lnTo>
                  <a:pt x="18876" y="245482"/>
                </a:lnTo>
                <a:lnTo>
                  <a:pt x="21896" y="246628"/>
                </a:lnTo>
                <a:lnTo>
                  <a:pt x="35630" y="244375"/>
                </a:lnTo>
                <a:lnTo>
                  <a:pt x="50950" y="222267"/>
                </a:lnTo>
                <a:lnTo>
                  <a:pt x="66051" y="188408"/>
                </a:lnTo>
                <a:lnTo>
                  <a:pt x="72815" y="172853"/>
                </a:lnTo>
                <a:lnTo>
                  <a:pt x="74694" y="162619"/>
                </a:lnTo>
                <a:lnTo>
                  <a:pt x="73272" y="154685"/>
                </a:lnTo>
                <a:lnTo>
                  <a:pt x="69968" y="145457"/>
                </a:lnTo>
                <a:lnTo>
                  <a:pt x="68852" y="138799"/>
                </a:lnTo>
                <a:lnTo>
                  <a:pt x="68761" y="139100"/>
                </a:lnTo>
                <a:lnTo>
                  <a:pt x="68659" y="141691"/>
                </a:lnTo>
                <a:lnTo>
                  <a:pt x="70872" y="145665"/>
                </a:lnTo>
                <a:lnTo>
                  <a:pt x="99075" y="182417"/>
                </a:lnTo>
                <a:lnTo>
                  <a:pt x="101609" y="185111"/>
                </a:lnTo>
                <a:lnTo>
                  <a:pt x="108940" y="188105"/>
                </a:lnTo>
                <a:lnTo>
                  <a:pt x="113266" y="188904"/>
                </a:lnTo>
                <a:lnTo>
                  <a:pt x="122588" y="187533"/>
                </a:lnTo>
                <a:lnTo>
                  <a:pt x="142370" y="179754"/>
                </a:lnTo>
                <a:lnTo>
                  <a:pt x="157517" y="168502"/>
                </a:lnTo>
                <a:lnTo>
                  <a:pt x="181400" y="132992"/>
                </a:lnTo>
                <a:lnTo>
                  <a:pt x="186454" y="120068"/>
                </a:lnTo>
                <a:lnTo>
                  <a:pt x="194355" y="83577"/>
                </a:lnTo>
                <a:lnTo>
                  <a:pt x="191172" y="49734"/>
                </a:lnTo>
                <a:lnTo>
                  <a:pt x="186282" y="38755"/>
                </a:lnTo>
                <a:lnTo>
                  <a:pt x="178464" y="29078"/>
                </a:lnTo>
                <a:lnTo>
                  <a:pt x="146185" y="5224"/>
                </a:lnTo>
                <a:lnTo>
                  <a:pt x="135787" y="1548"/>
                </a:lnTo>
                <a:lnTo>
                  <a:pt x="114297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Prokaryote </a:t>
            </a:r>
            <a:r>
              <a:rPr lang="en-US" dirty="0" err="1" smtClean="0"/>
              <a:t>vs</a:t>
            </a:r>
            <a:r>
              <a:rPr lang="en-US" dirty="0" smtClean="0"/>
              <a:t> Eukaryote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237839" cy="5139959"/>
          </a:xfrm>
        </p:spPr>
        <p:txBody>
          <a:bodyPr>
            <a:normAutofit/>
          </a:bodyPr>
          <a:lstStyle/>
          <a:p>
            <a:r>
              <a:rPr lang="en-US" dirty="0" smtClean="0"/>
              <a:t>Eukaryotes have membrane bound organelles and a nucleus</a:t>
            </a:r>
          </a:p>
          <a:p>
            <a:pPr lvl="1"/>
            <a:r>
              <a:rPr lang="en-US" dirty="0" smtClean="0"/>
              <a:t>Plants, animals, fungi, protists are eukaryotes</a:t>
            </a:r>
          </a:p>
          <a:p>
            <a:r>
              <a:rPr lang="en-US" dirty="0" smtClean="0"/>
              <a:t>Prokaryotes do not have either</a:t>
            </a:r>
          </a:p>
          <a:p>
            <a:pPr lvl="1"/>
            <a:r>
              <a:rPr lang="en-US" dirty="0" smtClean="0"/>
              <a:t>Bacteria are prokaryotes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039" y="2506531"/>
            <a:ext cx="4468446" cy="2962774"/>
          </a:xfrm>
          <a:prstGeom prst="rect">
            <a:avLst/>
          </a:prstGeom>
        </p:spPr>
      </p:pic>
      <p:sp>
        <p:nvSpPr>
          <p:cNvPr id="5" name="SMARTInkShape-197"/>
          <p:cNvSpPr/>
          <p:nvPr/>
        </p:nvSpPr>
        <p:spPr>
          <a:xfrm>
            <a:off x="678179" y="2369820"/>
            <a:ext cx="2049781" cy="114300"/>
          </a:xfrm>
          <a:custGeom>
            <a:avLst/>
            <a:gdLst/>
            <a:ahLst/>
            <a:cxnLst/>
            <a:rect l="0" t="0" r="0" b="0"/>
            <a:pathLst>
              <a:path w="2049781" h="114300">
                <a:moveTo>
                  <a:pt x="0" y="114299"/>
                </a:moveTo>
                <a:lnTo>
                  <a:pt x="10607" y="114299"/>
                </a:lnTo>
                <a:lnTo>
                  <a:pt x="47894" y="107386"/>
                </a:lnTo>
                <a:lnTo>
                  <a:pt x="84752" y="104561"/>
                </a:lnTo>
                <a:lnTo>
                  <a:pt x="116834" y="100690"/>
                </a:lnTo>
                <a:lnTo>
                  <a:pt x="153151" y="99542"/>
                </a:lnTo>
                <a:lnTo>
                  <a:pt x="190723" y="99203"/>
                </a:lnTo>
                <a:lnTo>
                  <a:pt x="228667" y="96844"/>
                </a:lnTo>
                <a:lnTo>
                  <a:pt x="266720" y="93041"/>
                </a:lnTo>
                <a:lnTo>
                  <a:pt x="292956" y="92151"/>
                </a:lnTo>
                <a:lnTo>
                  <a:pt x="321550" y="91756"/>
                </a:lnTo>
                <a:lnTo>
                  <a:pt x="351191" y="89322"/>
                </a:lnTo>
                <a:lnTo>
                  <a:pt x="382145" y="86265"/>
                </a:lnTo>
                <a:lnTo>
                  <a:pt x="415658" y="84906"/>
                </a:lnTo>
                <a:lnTo>
                  <a:pt x="450308" y="82045"/>
                </a:lnTo>
                <a:lnTo>
                  <a:pt x="484617" y="78797"/>
                </a:lnTo>
                <a:lnTo>
                  <a:pt x="516799" y="77354"/>
                </a:lnTo>
                <a:lnTo>
                  <a:pt x="552551" y="76713"/>
                </a:lnTo>
                <a:lnTo>
                  <a:pt x="590172" y="75581"/>
                </a:lnTo>
                <a:lnTo>
                  <a:pt x="626648" y="72256"/>
                </a:lnTo>
                <a:lnTo>
                  <a:pt x="662615" y="70214"/>
                </a:lnTo>
                <a:lnTo>
                  <a:pt x="699202" y="68459"/>
                </a:lnTo>
                <a:lnTo>
                  <a:pt x="718442" y="66806"/>
                </a:lnTo>
                <a:lnTo>
                  <a:pt x="738041" y="64857"/>
                </a:lnTo>
                <a:lnTo>
                  <a:pt x="757881" y="63558"/>
                </a:lnTo>
                <a:lnTo>
                  <a:pt x="777881" y="62692"/>
                </a:lnTo>
                <a:lnTo>
                  <a:pt x="797987" y="62114"/>
                </a:lnTo>
                <a:lnTo>
                  <a:pt x="817318" y="60883"/>
                </a:lnTo>
                <a:lnTo>
                  <a:pt x="854602" y="57257"/>
                </a:lnTo>
                <a:lnTo>
                  <a:pt x="873688" y="55951"/>
                </a:lnTo>
                <a:lnTo>
                  <a:pt x="893185" y="55080"/>
                </a:lnTo>
                <a:lnTo>
                  <a:pt x="912957" y="54500"/>
                </a:lnTo>
                <a:lnTo>
                  <a:pt x="932912" y="53267"/>
                </a:lnTo>
                <a:lnTo>
                  <a:pt x="952988" y="51598"/>
                </a:lnTo>
                <a:lnTo>
                  <a:pt x="973145" y="49638"/>
                </a:lnTo>
                <a:lnTo>
                  <a:pt x="992511" y="48332"/>
                </a:lnTo>
                <a:lnTo>
                  <a:pt x="1029832" y="46881"/>
                </a:lnTo>
                <a:lnTo>
                  <a:pt x="1048928" y="46494"/>
                </a:lnTo>
                <a:lnTo>
                  <a:pt x="1068432" y="46236"/>
                </a:lnTo>
                <a:lnTo>
                  <a:pt x="1088208" y="46064"/>
                </a:lnTo>
                <a:lnTo>
                  <a:pt x="1108166" y="45102"/>
                </a:lnTo>
                <a:lnTo>
                  <a:pt x="1128244" y="43615"/>
                </a:lnTo>
                <a:lnTo>
                  <a:pt x="1148403" y="41776"/>
                </a:lnTo>
                <a:lnTo>
                  <a:pt x="1168615" y="40551"/>
                </a:lnTo>
                <a:lnTo>
                  <a:pt x="1188864" y="39733"/>
                </a:lnTo>
                <a:lnTo>
                  <a:pt x="1209136" y="39189"/>
                </a:lnTo>
                <a:lnTo>
                  <a:pt x="1229424" y="37979"/>
                </a:lnTo>
                <a:lnTo>
                  <a:pt x="1249723" y="36326"/>
                </a:lnTo>
                <a:lnTo>
                  <a:pt x="1270029" y="34377"/>
                </a:lnTo>
                <a:lnTo>
                  <a:pt x="1290339" y="33078"/>
                </a:lnTo>
                <a:lnTo>
                  <a:pt x="1310653" y="32212"/>
                </a:lnTo>
                <a:lnTo>
                  <a:pt x="1330969" y="31634"/>
                </a:lnTo>
                <a:lnTo>
                  <a:pt x="1350439" y="30403"/>
                </a:lnTo>
                <a:lnTo>
                  <a:pt x="1387878" y="26776"/>
                </a:lnTo>
                <a:lnTo>
                  <a:pt x="1407005" y="24624"/>
                </a:lnTo>
                <a:lnTo>
                  <a:pt x="1426531" y="22342"/>
                </a:lnTo>
                <a:lnTo>
                  <a:pt x="1446320" y="19975"/>
                </a:lnTo>
                <a:lnTo>
                  <a:pt x="1466287" y="18396"/>
                </a:lnTo>
                <a:lnTo>
                  <a:pt x="1486372" y="17344"/>
                </a:lnTo>
                <a:lnTo>
                  <a:pt x="1506534" y="16643"/>
                </a:lnTo>
                <a:lnTo>
                  <a:pt x="1525903" y="15328"/>
                </a:lnTo>
                <a:lnTo>
                  <a:pt x="1563228" y="11610"/>
                </a:lnTo>
                <a:lnTo>
                  <a:pt x="1582326" y="10280"/>
                </a:lnTo>
                <a:lnTo>
                  <a:pt x="1601831" y="9393"/>
                </a:lnTo>
                <a:lnTo>
                  <a:pt x="1621607" y="8802"/>
                </a:lnTo>
                <a:lnTo>
                  <a:pt x="1659386" y="5887"/>
                </a:lnTo>
                <a:lnTo>
                  <a:pt x="1695932" y="2616"/>
                </a:lnTo>
                <a:lnTo>
                  <a:pt x="1731930" y="1162"/>
                </a:lnTo>
                <a:lnTo>
                  <a:pt x="1767685" y="517"/>
                </a:lnTo>
                <a:lnTo>
                  <a:pt x="1802485" y="229"/>
                </a:lnTo>
                <a:lnTo>
                  <a:pt x="1834885" y="102"/>
                </a:lnTo>
                <a:lnTo>
                  <a:pt x="1866218" y="45"/>
                </a:lnTo>
                <a:lnTo>
                  <a:pt x="1897077" y="20"/>
                </a:lnTo>
                <a:lnTo>
                  <a:pt x="1927726" y="8"/>
                </a:lnTo>
                <a:lnTo>
                  <a:pt x="1958281" y="3"/>
                </a:lnTo>
                <a:lnTo>
                  <a:pt x="1988794" y="1"/>
                </a:lnTo>
                <a:lnTo>
                  <a:pt x="2019289" y="0"/>
                </a:lnTo>
                <a:lnTo>
                  <a:pt x="2049780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198"/>
          <p:cNvSpPr/>
          <p:nvPr/>
        </p:nvSpPr>
        <p:spPr>
          <a:xfrm>
            <a:off x="1242059" y="6720839"/>
            <a:ext cx="2065022" cy="83822"/>
          </a:xfrm>
          <a:custGeom>
            <a:avLst/>
            <a:gdLst/>
            <a:ahLst/>
            <a:cxnLst/>
            <a:rect l="0" t="0" r="0" b="0"/>
            <a:pathLst>
              <a:path w="2065022" h="83822">
                <a:moveTo>
                  <a:pt x="0" y="0"/>
                </a:moveTo>
                <a:lnTo>
                  <a:pt x="6561" y="0"/>
                </a:lnTo>
                <a:lnTo>
                  <a:pt x="13495" y="5237"/>
                </a:lnTo>
                <a:lnTo>
                  <a:pt x="20556" y="6914"/>
                </a:lnTo>
                <a:lnTo>
                  <a:pt x="28857" y="8258"/>
                </a:lnTo>
                <a:lnTo>
                  <a:pt x="46403" y="13611"/>
                </a:lnTo>
                <a:lnTo>
                  <a:pt x="61163" y="17016"/>
                </a:lnTo>
                <a:lnTo>
                  <a:pt x="93317" y="28174"/>
                </a:lnTo>
                <a:lnTo>
                  <a:pt x="128155" y="35889"/>
                </a:lnTo>
                <a:lnTo>
                  <a:pt x="159747" y="41709"/>
                </a:lnTo>
                <a:lnTo>
                  <a:pt x="196530" y="51011"/>
                </a:lnTo>
                <a:lnTo>
                  <a:pt x="226342" y="57637"/>
                </a:lnTo>
                <a:lnTo>
                  <a:pt x="257470" y="60823"/>
                </a:lnTo>
                <a:lnTo>
                  <a:pt x="293129" y="65906"/>
                </a:lnTo>
                <a:lnTo>
                  <a:pt x="330505" y="67788"/>
                </a:lnTo>
                <a:lnTo>
                  <a:pt x="355736" y="68228"/>
                </a:lnTo>
                <a:lnTo>
                  <a:pt x="383318" y="70682"/>
                </a:lnTo>
                <a:lnTo>
                  <a:pt x="411664" y="73747"/>
                </a:lnTo>
                <a:lnTo>
                  <a:pt x="438373" y="75110"/>
                </a:lnTo>
                <a:lnTo>
                  <a:pt x="468871" y="75716"/>
                </a:lnTo>
                <a:lnTo>
                  <a:pt x="501334" y="76832"/>
                </a:lnTo>
                <a:lnTo>
                  <a:pt x="532695" y="80150"/>
                </a:lnTo>
                <a:lnTo>
                  <a:pt x="565825" y="82189"/>
                </a:lnTo>
                <a:lnTo>
                  <a:pt x="599458" y="83096"/>
                </a:lnTo>
                <a:lnTo>
                  <a:pt x="631340" y="83498"/>
                </a:lnTo>
                <a:lnTo>
                  <a:pt x="664700" y="83678"/>
                </a:lnTo>
                <a:lnTo>
                  <a:pt x="699282" y="83757"/>
                </a:lnTo>
                <a:lnTo>
                  <a:pt x="734408" y="83792"/>
                </a:lnTo>
                <a:lnTo>
                  <a:pt x="769775" y="83808"/>
                </a:lnTo>
                <a:lnTo>
                  <a:pt x="805249" y="83815"/>
                </a:lnTo>
                <a:lnTo>
                  <a:pt x="840771" y="83818"/>
                </a:lnTo>
                <a:lnTo>
                  <a:pt x="878572" y="83819"/>
                </a:lnTo>
                <a:lnTo>
                  <a:pt x="898135" y="83820"/>
                </a:lnTo>
                <a:lnTo>
                  <a:pt x="935676" y="83820"/>
                </a:lnTo>
                <a:lnTo>
                  <a:pt x="972116" y="83820"/>
                </a:lnTo>
                <a:lnTo>
                  <a:pt x="1008067" y="83821"/>
                </a:lnTo>
                <a:lnTo>
                  <a:pt x="1043801" y="83821"/>
                </a:lnTo>
                <a:lnTo>
                  <a:pt x="1080285" y="82974"/>
                </a:lnTo>
                <a:lnTo>
                  <a:pt x="1099497" y="81562"/>
                </a:lnTo>
                <a:lnTo>
                  <a:pt x="1119078" y="79776"/>
                </a:lnTo>
                <a:lnTo>
                  <a:pt x="1156640" y="77789"/>
                </a:lnTo>
                <a:lnTo>
                  <a:pt x="1193936" y="76060"/>
                </a:lnTo>
                <a:lnTo>
                  <a:pt x="1213364" y="74413"/>
                </a:lnTo>
                <a:lnTo>
                  <a:pt x="1233089" y="72469"/>
                </a:lnTo>
                <a:lnTo>
                  <a:pt x="1270811" y="70309"/>
                </a:lnTo>
                <a:lnTo>
                  <a:pt x="1307332" y="69348"/>
                </a:lnTo>
                <a:lnTo>
                  <a:pt x="1343319" y="68922"/>
                </a:lnTo>
                <a:lnTo>
                  <a:pt x="1381326" y="66475"/>
                </a:lnTo>
                <a:lnTo>
                  <a:pt x="1400945" y="64636"/>
                </a:lnTo>
                <a:lnTo>
                  <a:pt x="1438547" y="62595"/>
                </a:lnTo>
                <a:lnTo>
                  <a:pt x="1475015" y="61687"/>
                </a:lnTo>
                <a:lnTo>
                  <a:pt x="1510978" y="61283"/>
                </a:lnTo>
                <a:lnTo>
                  <a:pt x="1544459" y="61104"/>
                </a:lnTo>
                <a:lnTo>
                  <a:pt x="1577120" y="61024"/>
                </a:lnTo>
                <a:lnTo>
                  <a:pt x="1611391" y="60989"/>
                </a:lnTo>
                <a:lnTo>
                  <a:pt x="1646379" y="60973"/>
                </a:lnTo>
                <a:lnTo>
                  <a:pt x="1680837" y="60119"/>
                </a:lnTo>
                <a:lnTo>
                  <a:pt x="1713086" y="56917"/>
                </a:lnTo>
                <a:lnTo>
                  <a:pt x="1744352" y="54931"/>
                </a:lnTo>
                <a:lnTo>
                  <a:pt x="1774334" y="54047"/>
                </a:lnTo>
                <a:lnTo>
                  <a:pt x="1801771" y="53655"/>
                </a:lnTo>
                <a:lnTo>
                  <a:pt x="1830334" y="53480"/>
                </a:lnTo>
                <a:lnTo>
                  <a:pt x="1858269" y="52556"/>
                </a:lnTo>
                <a:lnTo>
                  <a:pt x="1893036" y="47275"/>
                </a:lnTo>
                <a:lnTo>
                  <a:pt x="1924786" y="41196"/>
                </a:lnTo>
                <a:lnTo>
                  <a:pt x="1954795" y="38170"/>
                </a:lnTo>
                <a:lnTo>
                  <a:pt x="1990378" y="32250"/>
                </a:lnTo>
                <a:lnTo>
                  <a:pt x="2027659" y="29867"/>
                </a:lnTo>
                <a:lnTo>
                  <a:pt x="2065021" y="22861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Kingdoms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963"/>
            <a:ext cx="8229600" cy="4625609"/>
          </a:xfrm>
        </p:spPr>
        <p:txBody>
          <a:bodyPr/>
          <a:lstStyle/>
          <a:p>
            <a:r>
              <a:rPr lang="en-US" dirty="0" smtClean="0"/>
              <a:t>Six kingdoms </a:t>
            </a:r>
          </a:p>
          <a:p>
            <a:pPr lvl="1"/>
            <a:r>
              <a:rPr lang="en-US" dirty="0" smtClean="0"/>
              <a:t>Bacteria= bacteria, fungi = mushrooms, </a:t>
            </a:r>
            <a:r>
              <a:rPr lang="en-US" dirty="0" err="1" smtClean="0"/>
              <a:t>animalia</a:t>
            </a:r>
            <a:r>
              <a:rPr lang="en-US" dirty="0" smtClean="0"/>
              <a:t> = animals, </a:t>
            </a:r>
            <a:r>
              <a:rPr lang="en-US" dirty="0" err="1" smtClean="0"/>
              <a:t>plantae</a:t>
            </a:r>
            <a:r>
              <a:rPr lang="en-US" dirty="0" smtClean="0"/>
              <a:t> = plants, </a:t>
            </a:r>
            <a:r>
              <a:rPr lang="en-US" dirty="0" err="1" smtClean="0"/>
              <a:t>protista</a:t>
            </a:r>
            <a:r>
              <a:rPr lang="en-US" dirty="0" smtClean="0"/>
              <a:t> = single celled organisms, archaea = </a:t>
            </a:r>
            <a:r>
              <a:rPr lang="en-US" dirty="0" err="1" smtClean="0"/>
              <a:t>extremophiles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195" y="3635742"/>
            <a:ext cx="4301881" cy="3222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923" y="-1"/>
            <a:ext cx="5119077" cy="27602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4100"/>
            <a:ext cx="8229600" cy="4076700"/>
          </a:xfrm>
        </p:spPr>
        <p:txBody>
          <a:bodyPr/>
          <a:lstStyle/>
          <a:p>
            <a:r>
              <a:rPr lang="en-US" dirty="0" smtClean="0"/>
              <a:t>Many organisms are made of only one cell but everything that is living has to have at least 1.</a:t>
            </a:r>
          </a:p>
          <a:p>
            <a:r>
              <a:rPr lang="en-US" dirty="0" smtClean="0"/>
              <a:t>Cells are made of a jelly like inside surrounded by a thin _______________.</a:t>
            </a:r>
          </a:p>
          <a:p>
            <a:r>
              <a:rPr lang="en-US" dirty="0" smtClean="0"/>
              <a:t>Most cells have ______________that perform specific tasks for the cell, like organs in a body</a:t>
            </a:r>
          </a:p>
          <a:p>
            <a:endParaRPr lang="en-US" dirty="0"/>
          </a:p>
        </p:txBody>
      </p:sp>
      <p:grpSp>
        <p:nvGrpSpPr>
          <p:cNvPr id="12" name="SMARTInkShape-Group54"/>
          <p:cNvGrpSpPr/>
          <p:nvPr/>
        </p:nvGrpSpPr>
        <p:grpSpPr>
          <a:xfrm>
            <a:off x="4526310" y="4381500"/>
            <a:ext cx="2346930" cy="365643"/>
            <a:chOff x="4526310" y="4381500"/>
            <a:chExt cx="2346930" cy="365643"/>
          </a:xfrm>
        </p:grpSpPr>
        <p:sp>
          <p:nvSpPr>
            <p:cNvPr id="6" name="SMARTInkShape-199"/>
            <p:cNvSpPr/>
            <p:nvPr/>
          </p:nvSpPr>
          <p:spPr>
            <a:xfrm>
              <a:off x="6615218" y="4459345"/>
              <a:ext cx="258022" cy="256169"/>
            </a:xfrm>
            <a:custGeom>
              <a:avLst/>
              <a:gdLst/>
              <a:ahLst/>
              <a:cxnLst/>
              <a:rect l="0" t="0" r="0" b="0"/>
              <a:pathLst>
                <a:path w="258022" h="256169">
                  <a:moveTo>
                    <a:pt x="6562" y="74555"/>
                  </a:moveTo>
                  <a:lnTo>
                    <a:pt x="2516" y="74555"/>
                  </a:lnTo>
                  <a:lnTo>
                    <a:pt x="1325" y="75401"/>
                  </a:lnTo>
                  <a:lnTo>
                    <a:pt x="530" y="76812"/>
                  </a:lnTo>
                  <a:lnTo>
                    <a:pt x="0" y="78600"/>
                  </a:lnTo>
                  <a:lnTo>
                    <a:pt x="3301" y="89206"/>
                  </a:lnTo>
                  <a:lnTo>
                    <a:pt x="23442" y="113861"/>
                  </a:lnTo>
                  <a:lnTo>
                    <a:pt x="53502" y="127719"/>
                  </a:lnTo>
                  <a:lnTo>
                    <a:pt x="75503" y="133205"/>
                  </a:lnTo>
                  <a:lnTo>
                    <a:pt x="90542" y="133641"/>
                  </a:lnTo>
                  <a:lnTo>
                    <a:pt x="113289" y="128280"/>
                  </a:lnTo>
                  <a:lnTo>
                    <a:pt x="151348" y="111002"/>
                  </a:lnTo>
                  <a:lnTo>
                    <a:pt x="164327" y="100913"/>
                  </a:lnTo>
                  <a:lnTo>
                    <a:pt x="182411" y="77786"/>
                  </a:lnTo>
                  <a:lnTo>
                    <a:pt x="193289" y="51674"/>
                  </a:lnTo>
                  <a:lnTo>
                    <a:pt x="195385" y="40114"/>
                  </a:lnTo>
                  <a:lnTo>
                    <a:pt x="194058" y="29332"/>
                  </a:lnTo>
                  <a:lnTo>
                    <a:pt x="190647" y="19742"/>
                  </a:lnTo>
                  <a:lnTo>
                    <a:pt x="186308" y="12658"/>
                  </a:lnTo>
                  <a:lnTo>
                    <a:pt x="171015" y="3910"/>
                  </a:lnTo>
                  <a:lnTo>
                    <a:pt x="150397" y="0"/>
                  </a:lnTo>
                  <a:lnTo>
                    <a:pt x="128201" y="2888"/>
                  </a:lnTo>
                  <a:lnTo>
                    <a:pt x="105538" y="13150"/>
                  </a:lnTo>
                  <a:lnTo>
                    <a:pt x="74279" y="43956"/>
                  </a:lnTo>
                  <a:lnTo>
                    <a:pt x="47886" y="73579"/>
                  </a:lnTo>
                  <a:lnTo>
                    <a:pt x="29436" y="107944"/>
                  </a:lnTo>
                  <a:lnTo>
                    <a:pt x="19077" y="139951"/>
                  </a:lnTo>
                  <a:lnTo>
                    <a:pt x="15633" y="170884"/>
                  </a:lnTo>
                  <a:lnTo>
                    <a:pt x="16305" y="200651"/>
                  </a:lnTo>
                  <a:lnTo>
                    <a:pt x="22463" y="217804"/>
                  </a:lnTo>
                  <a:lnTo>
                    <a:pt x="39495" y="237696"/>
                  </a:lnTo>
                  <a:lnTo>
                    <a:pt x="60628" y="250269"/>
                  </a:lnTo>
                  <a:lnTo>
                    <a:pt x="96608" y="256019"/>
                  </a:lnTo>
                  <a:lnTo>
                    <a:pt x="126282" y="256168"/>
                  </a:lnTo>
                  <a:lnTo>
                    <a:pt x="155676" y="251227"/>
                  </a:lnTo>
                  <a:lnTo>
                    <a:pt x="191051" y="239714"/>
                  </a:lnTo>
                  <a:lnTo>
                    <a:pt x="215882" y="226219"/>
                  </a:lnTo>
                  <a:lnTo>
                    <a:pt x="253474" y="200130"/>
                  </a:lnTo>
                  <a:lnTo>
                    <a:pt x="258021" y="19647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00"/>
            <p:cNvSpPr/>
            <p:nvPr/>
          </p:nvSpPr>
          <p:spPr>
            <a:xfrm>
              <a:off x="5986261" y="4505137"/>
              <a:ext cx="551700" cy="219015"/>
            </a:xfrm>
            <a:custGeom>
              <a:avLst/>
              <a:gdLst/>
              <a:ahLst/>
              <a:cxnLst/>
              <a:rect l="0" t="0" r="0" b="0"/>
              <a:pathLst>
                <a:path w="551700" h="219015">
                  <a:moveTo>
                    <a:pt x="102119" y="74482"/>
                  </a:moveTo>
                  <a:lnTo>
                    <a:pt x="108680" y="74482"/>
                  </a:lnTo>
                  <a:lnTo>
                    <a:pt x="109033" y="73636"/>
                  </a:lnTo>
                  <a:lnTo>
                    <a:pt x="109425" y="70437"/>
                  </a:lnTo>
                  <a:lnTo>
                    <a:pt x="107342" y="66194"/>
                  </a:lnTo>
                  <a:lnTo>
                    <a:pt x="84297" y="41451"/>
                  </a:lnTo>
                  <a:lnTo>
                    <a:pt x="81770" y="40608"/>
                  </a:lnTo>
                  <a:lnTo>
                    <a:pt x="79239" y="40893"/>
                  </a:lnTo>
                  <a:lnTo>
                    <a:pt x="73323" y="42621"/>
                  </a:lnTo>
                  <a:lnTo>
                    <a:pt x="55728" y="45987"/>
                  </a:lnTo>
                  <a:lnTo>
                    <a:pt x="50872" y="47866"/>
                  </a:lnTo>
                  <a:lnTo>
                    <a:pt x="43218" y="54469"/>
                  </a:lnTo>
                  <a:lnTo>
                    <a:pt x="20068" y="84610"/>
                  </a:lnTo>
                  <a:lnTo>
                    <a:pt x="3214" y="122011"/>
                  </a:lnTo>
                  <a:lnTo>
                    <a:pt x="622" y="129028"/>
                  </a:lnTo>
                  <a:lnTo>
                    <a:pt x="0" y="143599"/>
                  </a:lnTo>
                  <a:lnTo>
                    <a:pt x="6499" y="169604"/>
                  </a:lnTo>
                  <a:lnTo>
                    <a:pt x="13337" y="178283"/>
                  </a:lnTo>
                  <a:lnTo>
                    <a:pt x="22020" y="184116"/>
                  </a:lnTo>
                  <a:lnTo>
                    <a:pt x="37275" y="187400"/>
                  </a:lnTo>
                  <a:lnTo>
                    <a:pt x="74350" y="187814"/>
                  </a:lnTo>
                  <a:lnTo>
                    <a:pt x="94455" y="181817"/>
                  </a:lnTo>
                  <a:lnTo>
                    <a:pt x="122098" y="160260"/>
                  </a:lnTo>
                  <a:lnTo>
                    <a:pt x="142283" y="123751"/>
                  </a:lnTo>
                  <a:lnTo>
                    <a:pt x="151978" y="102622"/>
                  </a:lnTo>
                  <a:lnTo>
                    <a:pt x="155446" y="74654"/>
                  </a:lnTo>
                  <a:lnTo>
                    <a:pt x="155458" y="110311"/>
                  </a:lnTo>
                  <a:lnTo>
                    <a:pt x="155458" y="129407"/>
                  </a:lnTo>
                  <a:lnTo>
                    <a:pt x="159974" y="141509"/>
                  </a:lnTo>
                  <a:lnTo>
                    <a:pt x="184722" y="178532"/>
                  </a:lnTo>
                  <a:lnTo>
                    <a:pt x="203076" y="189791"/>
                  </a:lnTo>
                  <a:lnTo>
                    <a:pt x="220556" y="194443"/>
                  </a:lnTo>
                  <a:lnTo>
                    <a:pt x="247715" y="195169"/>
                  </a:lnTo>
                  <a:lnTo>
                    <a:pt x="270001" y="189358"/>
                  </a:lnTo>
                  <a:lnTo>
                    <a:pt x="298028" y="172653"/>
                  </a:lnTo>
                  <a:lnTo>
                    <a:pt x="320122" y="149002"/>
                  </a:lnTo>
                  <a:lnTo>
                    <a:pt x="345901" y="112361"/>
                  </a:lnTo>
                  <a:lnTo>
                    <a:pt x="368145" y="75132"/>
                  </a:lnTo>
                  <a:lnTo>
                    <a:pt x="373981" y="61693"/>
                  </a:lnTo>
                  <a:lnTo>
                    <a:pt x="376396" y="44491"/>
                  </a:lnTo>
                  <a:lnTo>
                    <a:pt x="376437" y="76038"/>
                  </a:lnTo>
                  <a:lnTo>
                    <a:pt x="376438" y="113634"/>
                  </a:lnTo>
                  <a:lnTo>
                    <a:pt x="376439" y="149134"/>
                  </a:lnTo>
                  <a:lnTo>
                    <a:pt x="374180" y="173084"/>
                  </a:lnTo>
                  <a:lnTo>
                    <a:pt x="369132" y="209689"/>
                  </a:lnTo>
                  <a:lnTo>
                    <a:pt x="368912" y="216426"/>
                  </a:lnTo>
                  <a:lnTo>
                    <a:pt x="368034" y="217371"/>
                  </a:lnTo>
                  <a:lnTo>
                    <a:pt x="362266" y="219014"/>
                  </a:lnTo>
                  <a:lnTo>
                    <a:pt x="361292" y="193983"/>
                  </a:lnTo>
                  <a:lnTo>
                    <a:pt x="366454" y="164598"/>
                  </a:lnTo>
                  <a:lnTo>
                    <a:pt x="368965" y="135991"/>
                  </a:lnTo>
                  <a:lnTo>
                    <a:pt x="376388" y="101926"/>
                  </a:lnTo>
                  <a:lnTo>
                    <a:pt x="393075" y="70008"/>
                  </a:lnTo>
                  <a:lnTo>
                    <a:pt x="414313" y="33398"/>
                  </a:lnTo>
                  <a:lnTo>
                    <a:pt x="425445" y="21509"/>
                  </a:lnTo>
                  <a:lnTo>
                    <a:pt x="461237" y="2147"/>
                  </a:lnTo>
                  <a:lnTo>
                    <a:pt x="468596" y="0"/>
                  </a:lnTo>
                  <a:lnTo>
                    <a:pt x="476946" y="1304"/>
                  </a:lnTo>
                  <a:lnTo>
                    <a:pt x="496104" y="9039"/>
                  </a:lnTo>
                  <a:lnTo>
                    <a:pt x="503848" y="16045"/>
                  </a:lnTo>
                  <a:lnTo>
                    <a:pt x="518398" y="40101"/>
                  </a:lnTo>
                  <a:lnTo>
                    <a:pt x="531342" y="74972"/>
                  </a:lnTo>
                  <a:lnTo>
                    <a:pt x="540684" y="110296"/>
                  </a:lnTo>
                  <a:lnTo>
                    <a:pt x="543408" y="142611"/>
                  </a:lnTo>
                  <a:lnTo>
                    <a:pt x="546137" y="163531"/>
                  </a:lnTo>
                  <a:lnTo>
                    <a:pt x="551210" y="187904"/>
                  </a:lnTo>
                  <a:lnTo>
                    <a:pt x="551602" y="194724"/>
                  </a:lnTo>
                  <a:lnTo>
                    <a:pt x="551699" y="18878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01"/>
            <p:cNvSpPr/>
            <p:nvPr/>
          </p:nvSpPr>
          <p:spPr>
            <a:xfrm>
              <a:off x="5806439" y="4518816"/>
              <a:ext cx="137162" cy="197476"/>
            </a:xfrm>
            <a:custGeom>
              <a:avLst/>
              <a:gdLst/>
              <a:ahLst/>
              <a:cxnLst/>
              <a:rect l="0" t="0" r="0" b="0"/>
              <a:pathLst>
                <a:path w="137162" h="197476">
                  <a:moveTo>
                    <a:pt x="0" y="15084"/>
                  </a:moveTo>
                  <a:lnTo>
                    <a:pt x="847" y="35508"/>
                  </a:lnTo>
                  <a:lnTo>
                    <a:pt x="6914" y="72109"/>
                  </a:lnTo>
                  <a:lnTo>
                    <a:pt x="7481" y="105495"/>
                  </a:lnTo>
                  <a:lnTo>
                    <a:pt x="7593" y="136800"/>
                  </a:lnTo>
                  <a:lnTo>
                    <a:pt x="7618" y="172100"/>
                  </a:lnTo>
                  <a:lnTo>
                    <a:pt x="7621" y="197475"/>
                  </a:lnTo>
                  <a:lnTo>
                    <a:pt x="7621" y="165388"/>
                  </a:lnTo>
                  <a:lnTo>
                    <a:pt x="12857" y="130506"/>
                  </a:lnTo>
                  <a:lnTo>
                    <a:pt x="15381" y="101024"/>
                  </a:lnTo>
                  <a:lnTo>
                    <a:pt x="23390" y="62979"/>
                  </a:lnTo>
                  <a:lnTo>
                    <a:pt x="33125" y="30753"/>
                  </a:lnTo>
                  <a:lnTo>
                    <a:pt x="43201" y="12095"/>
                  </a:lnTo>
                  <a:lnTo>
                    <a:pt x="48269" y="5853"/>
                  </a:lnTo>
                  <a:lnTo>
                    <a:pt x="55602" y="2514"/>
                  </a:lnTo>
                  <a:lnTo>
                    <a:pt x="89032" y="0"/>
                  </a:lnTo>
                  <a:lnTo>
                    <a:pt x="123622" y="7613"/>
                  </a:lnTo>
                  <a:lnTo>
                    <a:pt x="137161" y="1508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02"/>
            <p:cNvSpPr/>
            <p:nvPr/>
          </p:nvSpPr>
          <p:spPr>
            <a:xfrm>
              <a:off x="5494247" y="4381500"/>
              <a:ext cx="227784" cy="357023"/>
            </a:xfrm>
            <a:custGeom>
              <a:avLst/>
              <a:gdLst/>
              <a:ahLst/>
              <a:cxnLst/>
              <a:rect l="0" t="0" r="0" b="0"/>
              <a:pathLst>
                <a:path w="227784" h="357023">
                  <a:moveTo>
                    <a:pt x="15013" y="0"/>
                  </a:moveTo>
                  <a:lnTo>
                    <a:pt x="10968" y="0"/>
                  </a:lnTo>
                  <a:lnTo>
                    <a:pt x="9776" y="846"/>
                  </a:lnTo>
                  <a:lnTo>
                    <a:pt x="8981" y="2257"/>
                  </a:lnTo>
                  <a:lnTo>
                    <a:pt x="8452" y="4045"/>
                  </a:lnTo>
                  <a:lnTo>
                    <a:pt x="2365" y="13844"/>
                  </a:lnTo>
                  <a:lnTo>
                    <a:pt x="0" y="47893"/>
                  </a:lnTo>
                  <a:lnTo>
                    <a:pt x="2075" y="84751"/>
                  </a:lnTo>
                  <a:lnTo>
                    <a:pt x="8075" y="116833"/>
                  </a:lnTo>
                  <a:lnTo>
                    <a:pt x="11929" y="141672"/>
                  </a:lnTo>
                  <a:lnTo>
                    <a:pt x="13643" y="169645"/>
                  </a:lnTo>
                  <a:lnTo>
                    <a:pt x="18919" y="199011"/>
                  </a:lnTo>
                  <a:lnTo>
                    <a:pt x="25216" y="227302"/>
                  </a:lnTo>
                  <a:lnTo>
                    <a:pt x="29607" y="262270"/>
                  </a:lnTo>
                  <a:lnTo>
                    <a:pt x="35047" y="293233"/>
                  </a:lnTo>
                  <a:lnTo>
                    <a:pt x="37625" y="330386"/>
                  </a:lnTo>
                  <a:lnTo>
                    <a:pt x="37863" y="342362"/>
                  </a:lnTo>
                  <a:lnTo>
                    <a:pt x="37872" y="306850"/>
                  </a:lnTo>
                  <a:lnTo>
                    <a:pt x="37872" y="275602"/>
                  </a:lnTo>
                  <a:lnTo>
                    <a:pt x="40130" y="244093"/>
                  </a:lnTo>
                  <a:lnTo>
                    <a:pt x="48419" y="221055"/>
                  </a:lnTo>
                  <a:lnTo>
                    <a:pt x="66041" y="189820"/>
                  </a:lnTo>
                  <a:lnTo>
                    <a:pt x="74663" y="182295"/>
                  </a:lnTo>
                  <a:lnTo>
                    <a:pt x="93082" y="173299"/>
                  </a:lnTo>
                  <a:lnTo>
                    <a:pt x="110581" y="169316"/>
                  </a:lnTo>
                  <a:lnTo>
                    <a:pt x="137748" y="174054"/>
                  </a:lnTo>
                  <a:lnTo>
                    <a:pt x="167574" y="185401"/>
                  </a:lnTo>
                  <a:lnTo>
                    <a:pt x="193879" y="203698"/>
                  </a:lnTo>
                  <a:lnTo>
                    <a:pt x="214535" y="229701"/>
                  </a:lnTo>
                  <a:lnTo>
                    <a:pt x="223896" y="251786"/>
                  </a:lnTo>
                  <a:lnTo>
                    <a:pt x="227783" y="289602"/>
                  </a:lnTo>
                  <a:lnTo>
                    <a:pt x="223595" y="304818"/>
                  </a:lnTo>
                  <a:lnTo>
                    <a:pt x="211717" y="325407"/>
                  </a:lnTo>
                  <a:lnTo>
                    <a:pt x="201497" y="335972"/>
                  </a:lnTo>
                  <a:lnTo>
                    <a:pt x="166884" y="352481"/>
                  </a:lnTo>
                  <a:lnTo>
                    <a:pt x="135982" y="357022"/>
                  </a:lnTo>
                  <a:lnTo>
                    <a:pt x="108805" y="356115"/>
                  </a:lnTo>
                  <a:lnTo>
                    <a:pt x="76437" y="343754"/>
                  </a:lnTo>
                  <a:lnTo>
                    <a:pt x="61785" y="337353"/>
                  </a:lnTo>
                  <a:lnTo>
                    <a:pt x="33265" y="314563"/>
                  </a:lnTo>
                  <a:lnTo>
                    <a:pt x="27358" y="304624"/>
                  </a:lnTo>
                  <a:lnTo>
                    <a:pt x="15013" y="2743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03"/>
            <p:cNvSpPr/>
            <p:nvPr/>
          </p:nvSpPr>
          <p:spPr>
            <a:xfrm>
              <a:off x="4526310" y="4521628"/>
              <a:ext cx="304771" cy="225515"/>
            </a:xfrm>
            <a:custGeom>
              <a:avLst/>
              <a:gdLst/>
              <a:ahLst/>
              <a:cxnLst/>
              <a:rect l="0" t="0" r="0" b="0"/>
              <a:pathLst>
                <a:path w="304771" h="225515">
                  <a:moveTo>
                    <a:pt x="15209" y="65612"/>
                  </a:moveTo>
                  <a:lnTo>
                    <a:pt x="16056" y="92250"/>
                  </a:lnTo>
                  <a:lnTo>
                    <a:pt x="21770" y="120620"/>
                  </a:lnTo>
                  <a:lnTo>
                    <a:pt x="21774" y="154998"/>
                  </a:lnTo>
                  <a:lnTo>
                    <a:pt x="16241" y="190836"/>
                  </a:lnTo>
                  <a:lnTo>
                    <a:pt x="8739" y="214845"/>
                  </a:lnTo>
                  <a:lnTo>
                    <a:pt x="71" y="225514"/>
                  </a:lnTo>
                  <a:lnTo>
                    <a:pt x="0" y="221551"/>
                  </a:lnTo>
                  <a:lnTo>
                    <a:pt x="6533" y="186504"/>
                  </a:lnTo>
                  <a:lnTo>
                    <a:pt x="13464" y="150765"/>
                  </a:lnTo>
                  <a:lnTo>
                    <a:pt x="20525" y="121134"/>
                  </a:lnTo>
                  <a:lnTo>
                    <a:pt x="28826" y="90905"/>
                  </a:lnTo>
                  <a:lnTo>
                    <a:pt x="44114" y="54866"/>
                  </a:lnTo>
                  <a:lnTo>
                    <a:pt x="50916" y="43056"/>
                  </a:lnTo>
                  <a:lnTo>
                    <a:pt x="69938" y="25681"/>
                  </a:lnTo>
                  <a:lnTo>
                    <a:pt x="77915" y="22465"/>
                  </a:lnTo>
                  <a:lnTo>
                    <a:pt x="92789" y="20400"/>
                  </a:lnTo>
                  <a:lnTo>
                    <a:pt x="100771" y="24633"/>
                  </a:lnTo>
                  <a:lnTo>
                    <a:pt x="109117" y="32159"/>
                  </a:lnTo>
                  <a:lnTo>
                    <a:pt x="118575" y="46762"/>
                  </a:lnTo>
                  <a:lnTo>
                    <a:pt x="131948" y="81380"/>
                  </a:lnTo>
                  <a:lnTo>
                    <a:pt x="141343" y="117519"/>
                  </a:lnTo>
                  <a:lnTo>
                    <a:pt x="144077" y="152755"/>
                  </a:lnTo>
                  <a:lnTo>
                    <a:pt x="143604" y="165302"/>
                  </a:lnTo>
                  <a:lnTo>
                    <a:pt x="136963" y="191440"/>
                  </a:lnTo>
                  <a:lnTo>
                    <a:pt x="129850" y="202280"/>
                  </a:lnTo>
                  <a:lnTo>
                    <a:pt x="129523" y="169618"/>
                  </a:lnTo>
                  <a:lnTo>
                    <a:pt x="133557" y="133193"/>
                  </a:lnTo>
                  <a:lnTo>
                    <a:pt x="140116" y="101628"/>
                  </a:lnTo>
                  <a:lnTo>
                    <a:pt x="151467" y="70827"/>
                  </a:lnTo>
                  <a:lnTo>
                    <a:pt x="169627" y="37008"/>
                  </a:lnTo>
                  <a:lnTo>
                    <a:pt x="181095" y="18660"/>
                  </a:lnTo>
                  <a:lnTo>
                    <a:pt x="198134" y="4193"/>
                  </a:lnTo>
                  <a:lnTo>
                    <a:pt x="206011" y="214"/>
                  </a:lnTo>
                  <a:lnTo>
                    <a:pt x="209297" y="0"/>
                  </a:lnTo>
                  <a:lnTo>
                    <a:pt x="218814" y="3743"/>
                  </a:lnTo>
                  <a:lnTo>
                    <a:pt x="227338" y="7917"/>
                  </a:lnTo>
                  <a:lnTo>
                    <a:pt x="234513" y="14852"/>
                  </a:lnTo>
                  <a:lnTo>
                    <a:pt x="243313" y="30534"/>
                  </a:lnTo>
                  <a:lnTo>
                    <a:pt x="253871" y="62634"/>
                  </a:lnTo>
                  <a:lnTo>
                    <a:pt x="263263" y="96350"/>
                  </a:lnTo>
                  <a:lnTo>
                    <a:pt x="268254" y="130229"/>
                  </a:lnTo>
                  <a:lnTo>
                    <a:pt x="276018" y="164324"/>
                  </a:lnTo>
                  <a:lnTo>
                    <a:pt x="282422" y="177551"/>
                  </a:lnTo>
                  <a:lnTo>
                    <a:pt x="287217" y="183095"/>
                  </a:lnTo>
                  <a:lnTo>
                    <a:pt x="295674" y="186948"/>
                  </a:lnTo>
                  <a:lnTo>
                    <a:pt x="304770" y="18753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04"/>
            <p:cNvSpPr/>
            <p:nvPr/>
          </p:nvSpPr>
          <p:spPr>
            <a:xfrm>
              <a:off x="4876800" y="4518969"/>
              <a:ext cx="541020" cy="228144"/>
            </a:xfrm>
            <a:custGeom>
              <a:avLst/>
              <a:gdLst/>
              <a:ahLst/>
              <a:cxnLst/>
              <a:rect l="0" t="0" r="0" b="0"/>
              <a:pathLst>
                <a:path w="541020" h="228144">
                  <a:moveTo>
                    <a:pt x="0" y="68271"/>
                  </a:moveTo>
                  <a:lnTo>
                    <a:pt x="0" y="78876"/>
                  </a:lnTo>
                  <a:lnTo>
                    <a:pt x="2257" y="83708"/>
                  </a:lnTo>
                  <a:lnTo>
                    <a:pt x="10605" y="93710"/>
                  </a:lnTo>
                  <a:lnTo>
                    <a:pt x="21957" y="101302"/>
                  </a:lnTo>
                  <a:lnTo>
                    <a:pt x="36045" y="104868"/>
                  </a:lnTo>
                  <a:lnTo>
                    <a:pt x="56822" y="105227"/>
                  </a:lnTo>
                  <a:lnTo>
                    <a:pt x="94129" y="93347"/>
                  </a:lnTo>
                  <a:lnTo>
                    <a:pt x="114250" y="85108"/>
                  </a:lnTo>
                  <a:lnTo>
                    <a:pt x="130465" y="72318"/>
                  </a:lnTo>
                  <a:lnTo>
                    <a:pt x="137853" y="62732"/>
                  </a:lnTo>
                  <a:lnTo>
                    <a:pt x="141701" y="52827"/>
                  </a:lnTo>
                  <a:lnTo>
                    <a:pt x="144171" y="32671"/>
                  </a:lnTo>
                  <a:lnTo>
                    <a:pt x="142251" y="24790"/>
                  </a:lnTo>
                  <a:lnTo>
                    <a:pt x="140554" y="21504"/>
                  </a:lnTo>
                  <a:lnTo>
                    <a:pt x="134153" y="15594"/>
                  </a:lnTo>
                  <a:lnTo>
                    <a:pt x="116245" y="4902"/>
                  </a:lnTo>
                  <a:lnTo>
                    <a:pt x="111364" y="4011"/>
                  </a:lnTo>
                  <a:lnTo>
                    <a:pt x="101424" y="5280"/>
                  </a:lnTo>
                  <a:lnTo>
                    <a:pt x="80398" y="13839"/>
                  </a:lnTo>
                  <a:lnTo>
                    <a:pt x="60792" y="27119"/>
                  </a:lnTo>
                  <a:lnTo>
                    <a:pt x="33332" y="61252"/>
                  </a:lnTo>
                  <a:lnTo>
                    <a:pt x="21918" y="87734"/>
                  </a:lnTo>
                  <a:lnTo>
                    <a:pt x="17218" y="117029"/>
                  </a:lnTo>
                  <a:lnTo>
                    <a:pt x="15826" y="147158"/>
                  </a:lnTo>
                  <a:lnTo>
                    <a:pt x="19459" y="169444"/>
                  </a:lnTo>
                  <a:lnTo>
                    <a:pt x="29942" y="190817"/>
                  </a:lnTo>
                  <a:lnTo>
                    <a:pt x="43773" y="205146"/>
                  </a:lnTo>
                  <a:lnTo>
                    <a:pt x="62641" y="214754"/>
                  </a:lnTo>
                  <a:lnTo>
                    <a:pt x="92618" y="219502"/>
                  </a:lnTo>
                  <a:lnTo>
                    <a:pt x="128016" y="218182"/>
                  </a:lnTo>
                  <a:lnTo>
                    <a:pt x="163764" y="205974"/>
                  </a:lnTo>
                  <a:lnTo>
                    <a:pt x="197354" y="187256"/>
                  </a:lnTo>
                  <a:lnTo>
                    <a:pt x="220752" y="170600"/>
                  </a:lnTo>
                  <a:lnTo>
                    <a:pt x="249157" y="137747"/>
                  </a:lnTo>
                  <a:lnTo>
                    <a:pt x="270473" y="104105"/>
                  </a:lnTo>
                  <a:lnTo>
                    <a:pt x="288004" y="66534"/>
                  </a:lnTo>
                  <a:lnTo>
                    <a:pt x="289423" y="54606"/>
                  </a:lnTo>
                  <a:lnTo>
                    <a:pt x="289548" y="67820"/>
                  </a:lnTo>
                  <a:lnTo>
                    <a:pt x="282997" y="104484"/>
                  </a:lnTo>
                  <a:lnTo>
                    <a:pt x="276912" y="141715"/>
                  </a:lnTo>
                  <a:lnTo>
                    <a:pt x="274832" y="174406"/>
                  </a:lnTo>
                  <a:lnTo>
                    <a:pt x="272214" y="195391"/>
                  </a:lnTo>
                  <a:lnTo>
                    <a:pt x="267184" y="219789"/>
                  </a:lnTo>
                  <a:lnTo>
                    <a:pt x="267022" y="222623"/>
                  </a:lnTo>
                  <a:lnTo>
                    <a:pt x="266068" y="224512"/>
                  </a:lnTo>
                  <a:lnTo>
                    <a:pt x="264585" y="225772"/>
                  </a:lnTo>
                  <a:lnTo>
                    <a:pt x="259401" y="228143"/>
                  </a:lnTo>
                  <a:lnTo>
                    <a:pt x="264380" y="216094"/>
                  </a:lnTo>
                  <a:lnTo>
                    <a:pt x="270440" y="184372"/>
                  </a:lnTo>
                  <a:lnTo>
                    <a:pt x="273170" y="156199"/>
                  </a:lnTo>
                  <a:lnTo>
                    <a:pt x="278024" y="122358"/>
                  </a:lnTo>
                  <a:lnTo>
                    <a:pt x="292486" y="85163"/>
                  </a:lnTo>
                  <a:lnTo>
                    <a:pt x="306632" y="55615"/>
                  </a:lnTo>
                  <a:lnTo>
                    <a:pt x="322840" y="38556"/>
                  </a:lnTo>
                  <a:lnTo>
                    <a:pt x="335678" y="29664"/>
                  </a:lnTo>
                  <a:lnTo>
                    <a:pt x="353272" y="24658"/>
                  </a:lnTo>
                  <a:lnTo>
                    <a:pt x="366983" y="23487"/>
                  </a:lnTo>
                  <a:lnTo>
                    <a:pt x="379286" y="27482"/>
                  </a:lnTo>
                  <a:lnTo>
                    <a:pt x="400981" y="43845"/>
                  </a:lnTo>
                  <a:lnTo>
                    <a:pt x="412414" y="58399"/>
                  </a:lnTo>
                  <a:lnTo>
                    <a:pt x="420477" y="94095"/>
                  </a:lnTo>
                  <a:lnTo>
                    <a:pt x="425486" y="128311"/>
                  </a:lnTo>
                  <a:lnTo>
                    <a:pt x="421239" y="159529"/>
                  </a:lnTo>
                  <a:lnTo>
                    <a:pt x="418887" y="180823"/>
                  </a:lnTo>
                  <a:lnTo>
                    <a:pt x="411818" y="203659"/>
                  </a:lnTo>
                  <a:lnTo>
                    <a:pt x="410859" y="204250"/>
                  </a:lnTo>
                  <a:lnTo>
                    <a:pt x="404948" y="205275"/>
                  </a:lnTo>
                  <a:lnTo>
                    <a:pt x="409311" y="198470"/>
                  </a:lnTo>
                  <a:lnTo>
                    <a:pt x="417372" y="165092"/>
                  </a:lnTo>
                  <a:lnTo>
                    <a:pt x="429138" y="128287"/>
                  </a:lnTo>
                  <a:lnTo>
                    <a:pt x="440418" y="96213"/>
                  </a:lnTo>
                  <a:lnTo>
                    <a:pt x="451380" y="64414"/>
                  </a:lnTo>
                  <a:lnTo>
                    <a:pt x="467611" y="38905"/>
                  </a:lnTo>
                  <a:lnTo>
                    <a:pt x="491966" y="7614"/>
                  </a:lnTo>
                  <a:lnTo>
                    <a:pt x="501156" y="3212"/>
                  </a:lnTo>
                  <a:lnTo>
                    <a:pt x="517593" y="154"/>
                  </a:lnTo>
                  <a:lnTo>
                    <a:pt x="520322" y="0"/>
                  </a:lnTo>
                  <a:lnTo>
                    <a:pt x="522987" y="1590"/>
                  </a:lnTo>
                  <a:lnTo>
                    <a:pt x="528208" y="7872"/>
                  </a:lnTo>
                  <a:lnTo>
                    <a:pt x="531092" y="16309"/>
                  </a:lnTo>
                  <a:lnTo>
                    <a:pt x="539228" y="53820"/>
                  </a:lnTo>
                  <a:lnTo>
                    <a:pt x="538231" y="78382"/>
                  </a:lnTo>
                  <a:lnTo>
                    <a:pt x="534354" y="112978"/>
                  </a:lnTo>
                  <a:lnTo>
                    <a:pt x="532741" y="148660"/>
                  </a:lnTo>
                  <a:lnTo>
                    <a:pt x="526502" y="183740"/>
                  </a:lnTo>
                  <a:lnTo>
                    <a:pt x="526101" y="190993"/>
                  </a:lnTo>
                  <a:lnTo>
                    <a:pt x="526840" y="193265"/>
                  </a:lnTo>
                  <a:lnTo>
                    <a:pt x="528180" y="194780"/>
                  </a:lnTo>
                  <a:lnTo>
                    <a:pt x="529920" y="195790"/>
                  </a:lnTo>
                  <a:lnTo>
                    <a:pt x="531080" y="195617"/>
                  </a:lnTo>
                  <a:lnTo>
                    <a:pt x="531853" y="194655"/>
                  </a:lnTo>
                  <a:lnTo>
                    <a:pt x="532368" y="193167"/>
                  </a:lnTo>
                  <a:lnTo>
                    <a:pt x="541019" y="18257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55"/>
          <p:cNvGrpSpPr/>
          <p:nvPr/>
        </p:nvGrpSpPr>
        <p:grpSpPr>
          <a:xfrm>
            <a:off x="3765886" y="4899660"/>
            <a:ext cx="1865295" cy="470469"/>
            <a:chOff x="3765886" y="4899660"/>
            <a:chExt cx="1865295" cy="470469"/>
          </a:xfrm>
        </p:grpSpPr>
        <p:sp>
          <p:nvSpPr>
            <p:cNvPr id="13" name="SMARTInkShape-205"/>
            <p:cNvSpPr/>
            <p:nvPr/>
          </p:nvSpPr>
          <p:spPr>
            <a:xfrm>
              <a:off x="5152280" y="4899660"/>
              <a:ext cx="29321" cy="289560"/>
            </a:xfrm>
            <a:custGeom>
              <a:avLst/>
              <a:gdLst/>
              <a:ahLst/>
              <a:cxnLst/>
              <a:rect l="0" t="0" r="0" b="0"/>
              <a:pathLst>
                <a:path w="29321" h="289560">
                  <a:moveTo>
                    <a:pt x="21700" y="0"/>
                  </a:moveTo>
                  <a:lnTo>
                    <a:pt x="21700" y="34399"/>
                  </a:lnTo>
                  <a:lnTo>
                    <a:pt x="19442" y="63991"/>
                  </a:lnTo>
                  <a:lnTo>
                    <a:pt x="15668" y="92338"/>
                  </a:lnTo>
                  <a:lnTo>
                    <a:pt x="12292" y="124443"/>
                  </a:lnTo>
                  <a:lnTo>
                    <a:pt x="8187" y="160767"/>
                  </a:lnTo>
                  <a:lnTo>
                    <a:pt x="4713" y="196084"/>
                  </a:lnTo>
                  <a:lnTo>
                    <a:pt x="0" y="230267"/>
                  </a:lnTo>
                  <a:lnTo>
                    <a:pt x="3229" y="251954"/>
                  </a:lnTo>
                  <a:lnTo>
                    <a:pt x="9547" y="266376"/>
                  </a:lnTo>
                  <a:lnTo>
                    <a:pt x="29320" y="2895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06"/>
            <p:cNvSpPr/>
            <p:nvPr/>
          </p:nvSpPr>
          <p:spPr>
            <a:xfrm>
              <a:off x="5250494" y="4984998"/>
              <a:ext cx="213046" cy="203539"/>
            </a:xfrm>
            <a:custGeom>
              <a:avLst/>
              <a:gdLst/>
              <a:ahLst/>
              <a:cxnLst/>
              <a:rect l="0" t="0" r="0" b="0"/>
              <a:pathLst>
                <a:path w="213046" h="203539">
                  <a:moveTo>
                    <a:pt x="7306" y="89921"/>
                  </a:moveTo>
                  <a:lnTo>
                    <a:pt x="0" y="89921"/>
                  </a:lnTo>
                  <a:lnTo>
                    <a:pt x="3824" y="93967"/>
                  </a:lnTo>
                  <a:lnTo>
                    <a:pt x="8016" y="95953"/>
                  </a:lnTo>
                  <a:lnTo>
                    <a:pt x="10319" y="96483"/>
                  </a:lnTo>
                  <a:lnTo>
                    <a:pt x="21792" y="102569"/>
                  </a:lnTo>
                  <a:lnTo>
                    <a:pt x="53930" y="104820"/>
                  </a:lnTo>
                  <a:lnTo>
                    <a:pt x="85214" y="96827"/>
                  </a:lnTo>
                  <a:lnTo>
                    <a:pt x="120983" y="79511"/>
                  </a:lnTo>
                  <a:lnTo>
                    <a:pt x="132900" y="73159"/>
                  </a:lnTo>
                  <a:lnTo>
                    <a:pt x="141583" y="62998"/>
                  </a:lnTo>
                  <a:lnTo>
                    <a:pt x="162077" y="28135"/>
                  </a:lnTo>
                  <a:lnTo>
                    <a:pt x="162980" y="25024"/>
                  </a:lnTo>
                  <a:lnTo>
                    <a:pt x="162735" y="22103"/>
                  </a:lnTo>
                  <a:lnTo>
                    <a:pt x="160205" y="16600"/>
                  </a:lnTo>
                  <a:lnTo>
                    <a:pt x="156258" y="11332"/>
                  </a:lnTo>
                  <a:lnTo>
                    <a:pt x="145232" y="3606"/>
                  </a:lnTo>
                  <a:lnTo>
                    <a:pt x="131240" y="0"/>
                  </a:lnTo>
                  <a:lnTo>
                    <a:pt x="121372" y="1414"/>
                  </a:lnTo>
                  <a:lnTo>
                    <a:pt x="84854" y="17651"/>
                  </a:lnTo>
                  <a:lnTo>
                    <a:pt x="61892" y="32760"/>
                  </a:lnTo>
                  <a:lnTo>
                    <a:pt x="33204" y="67562"/>
                  </a:lnTo>
                  <a:lnTo>
                    <a:pt x="14177" y="92403"/>
                  </a:lnTo>
                  <a:lnTo>
                    <a:pt x="8663" y="118633"/>
                  </a:lnTo>
                  <a:lnTo>
                    <a:pt x="8755" y="130623"/>
                  </a:lnTo>
                  <a:lnTo>
                    <a:pt x="11618" y="144417"/>
                  </a:lnTo>
                  <a:lnTo>
                    <a:pt x="17972" y="154499"/>
                  </a:lnTo>
                  <a:lnTo>
                    <a:pt x="41573" y="175911"/>
                  </a:lnTo>
                  <a:lnTo>
                    <a:pt x="71271" y="188407"/>
                  </a:lnTo>
                  <a:lnTo>
                    <a:pt x="105454" y="199028"/>
                  </a:lnTo>
                  <a:lnTo>
                    <a:pt x="142087" y="203538"/>
                  </a:lnTo>
                  <a:lnTo>
                    <a:pt x="153569" y="203071"/>
                  </a:lnTo>
                  <a:lnTo>
                    <a:pt x="190123" y="188766"/>
                  </a:lnTo>
                  <a:lnTo>
                    <a:pt x="213045" y="1737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07"/>
            <p:cNvSpPr/>
            <p:nvPr/>
          </p:nvSpPr>
          <p:spPr>
            <a:xfrm>
              <a:off x="5486400" y="4961028"/>
              <a:ext cx="144781" cy="254084"/>
            </a:xfrm>
            <a:custGeom>
              <a:avLst/>
              <a:gdLst/>
              <a:ahLst/>
              <a:cxnLst/>
              <a:rect l="0" t="0" r="0" b="0"/>
              <a:pathLst>
                <a:path w="144781" h="254084">
                  <a:moveTo>
                    <a:pt x="144780" y="22452"/>
                  </a:moveTo>
                  <a:lnTo>
                    <a:pt x="144780" y="15890"/>
                  </a:lnTo>
                  <a:lnTo>
                    <a:pt x="143933" y="15538"/>
                  </a:lnTo>
                  <a:lnTo>
                    <a:pt x="140734" y="15146"/>
                  </a:lnTo>
                  <a:lnTo>
                    <a:pt x="136490" y="12713"/>
                  </a:lnTo>
                  <a:lnTo>
                    <a:pt x="126867" y="4253"/>
                  </a:lnTo>
                  <a:lnTo>
                    <a:pt x="119603" y="1663"/>
                  </a:lnTo>
                  <a:lnTo>
                    <a:pt x="101142" y="0"/>
                  </a:lnTo>
                  <a:lnTo>
                    <a:pt x="67034" y="6188"/>
                  </a:lnTo>
                  <a:lnTo>
                    <a:pt x="49307" y="10953"/>
                  </a:lnTo>
                  <a:lnTo>
                    <a:pt x="34230" y="20149"/>
                  </a:lnTo>
                  <a:lnTo>
                    <a:pt x="20479" y="32643"/>
                  </a:lnTo>
                  <a:lnTo>
                    <a:pt x="17568" y="39963"/>
                  </a:lnTo>
                  <a:lnTo>
                    <a:pt x="16792" y="44286"/>
                  </a:lnTo>
                  <a:lnTo>
                    <a:pt x="18188" y="53604"/>
                  </a:lnTo>
                  <a:lnTo>
                    <a:pt x="19745" y="58460"/>
                  </a:lnTo>
                  <a:lnTo>
                    <a:pt x="25991" y="66113"/>
                  </a:lnTo>
                  <a:lnTo>
                    <a:pt x="59646" y="97551"/>
                  </a:lnTo>
                  <a:lnTo>
                    <a:pt x="91423" y="129990"/>
                  </a:lnTo>
                  <a:lnTo>
                    <a:pt x="119043" y="167345"/>
                  </a:lnTo>
                  <a:lnTo>
                    <a:pt x="136446" y="199315"/>
                  </a:lnTo>
                  <a:lnTo>
                    <a:pt x="142311" y="218789"/>
                  </a:lnTo>
                  <a:lnTo>
                    <a:pt x="142836" y="229093"/>
                  </a:lnTo>
                  <a:lnTo>
                    <a:pt x="140247" y="236495"/>
                  </a:lnTo>
                  <a:lnTo>
                    <a:pt x="134029" y="245421"/>
                  </a:lnTo>
                  <a:lnTo>
                    <a:pt x="122779" y="253428"/>
                  </a:lnTo>
                  <a:lnTo>
                    <a:pt x="111295" y="254083"/>
                  </a:lnTo>
                  <a:lnTo>
                    <a:pt x="74957" y="244520"/>
                  </a:lnTo>
                  <a:lnTo>
                    <a:pt x="41868" y="229660"/>
                  </a:lnTo>
                  <a:lnTo>
                    <a:pt x="0" y="20533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08"/>
            <p:cNvSpPr/>
            <p:nvPr/>
          </p:nvSpPr>
          <p:spPr>
            <a:xfrm>
              <a:off x="5044439" y="4914900"/>
              <a:ext cx="30481" cy="247105"/>
            </a:xfrm>
            <a:custGeom>
              <a:avLst/>
              <a:gdLst/>
              <a:ahLst/>
              <a:cxnLst/>
              <a:rect l="0" t="0" r="0" b="0"/>
              <a:pathLst>
                <a:path w="30481" h="247105">
                  <a:moveTo>
                    <a:pt x="30480" y="0"/>
                  </a:moveTo>
                  <a:lnTo>
                    <a:pt x="30480" y="4045"/>
                  </a:lnTo>
                  <a:lnTo>
                    <a:pt x="23920" y="32563"/>
                  </a:lnTo>
                  <a:lnTo>
                    <a:pt x="22223" y="62218"/>
                  </a:lnTo>
                  <a:lnTo>
                    <a:pt x="14613" y="99810"/>
                  </a:lnTo>
                  <a:lnTo>
                    <a:pt x="7435" y="129762"/>
                  </a:lnTo>
                  <a:lnTo>
                    <a:pt x="2203" y="160085"/>
                  </a:lnTo>
                  <a:lnTo>
                    <a:pt x="436" y="196628"/>
                  </a:lnTo>
                  <a:lnTo>
                    <a:pt x="26" y="232291"/>
                  </a:lnTo>
                  <a:lnTo>
                    <a:pt x="3" y="247104"/>
                  </a:lnTo>
                  <a:lnTo>
                    <a:pt x="0" y="233410"/>
                  </a:lnTo>
                  <a:lnTo>
                    <a:pt x="7621" y="2133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09"/>
            <p:cNvSpPr/>
            <p:nvPr/>
          </p:nvSpPr>
          <p:spPr>
            <a:xfrm>
              <a:off x="4792980" y="4983964"/>
              <a:ext cx="152401" cy="174288"/>
            </a:xfrm>
            <a:custGeom>
              <a:avLst/>
              <a:gdLst/>
              <a:ahLst/>
              <a:cxnLst/>
              <a:rect l="0" t="0" r="0" b="0"/>
              <a:pathLst>
                <a:path w="152401" h="174288">
                  <a:moveTo>
                    <a:pt x="0" y="75716"/>
                  </a:moveTo>
                  <a:lnTo>
                    <a:pt x="0" y="83022"/>
                  </a:lnTo>
                  <a:lnTo>
                    <a:pt x="6560" y="89869"/>
                  </a:lnTo>
                  <a:lnTo>
                    <a:pt x="28738" y="90860"/>
                  </a:lnTo>
                  <a:lnTo>
                    <a:pt x="62535" y="80341"/>
                  </a:lnTo>
                  <a:lnTo>
                    <a:pt x="88720" y="68035"/>
                  </a:lnTo>
                  <a:lnTo>
                    <a:pt x="95311" y="62142"/>
                  </a:lnTo>
                  <a:lnTo>
                    <a:pt x="109061" y="39706"/>
                  </a:lnTo>
                  <a:lnTo>
                    <a:pt x="113265" y="20594"/>
                  </a:lnTo>
                  <a:lnTo>
                    <a:pt x="113840" y="13681"/>
                  </a:lnTo>
                  <a:lnTo>
                    <a:pt x="111837" y="7787"/>
                  </a:lnTo>
                  <a:lnTo>
                    <a:pt x="110118" y="5030"/>
                  </a:lnTo>
                  <a:lnTo>
                    <a:pt x="108125" y="3192"/>
                  </a:lnTo>
                  <a:lnTo>
                    <a:pt x="103653" y="1149"/>
                  </a:lnTo>
                  <a:lnTo>
                    <a:pt x="92330" y="0"/>
                  </a:lnTo>
                  <a:lnTo>
                    <a:pt x="78251" y="3704"/>
                  </a:lnTo>
                  <a:lnTo>
                    <a:pt x="53275" y="23261"/>
                  </a:lnTo>
                  <a:lnTo>
                    <a:pt x="33007" y="46916"/>
                  </a:lnTo>
                  <a:lnTo>
                    <a:pt x="15907" y="83556"/>
                  </a:lnTo>
                  <a:lnTo>
                    <a:pt x="12149" y="98673"/>
                  </a:lnTo>
                  <a:lnTo>
                    <a:pt x="14794" y="120618"/>
                  </a:lnTo>
                  <a:lnTo>
                    <a:pt x="25675" y="148933"/>
                  </a:lnTo>
                  <a:lnTo>
                    <a:pt x="35117" y="157081"/>
                  </a:lnTo>
                  <a:lnTo>
                    <a:pt x="63107" y="171066"/>
                  </a:lnTo>
                  <a:lnTo>
                    <a:pt x="92893" y="174287"/>
                  </a:lnTo>
                  <a:lnTo>
                    <a:pt x="127473" y="168680"/>
                  </a:lnTo>
                  <a:lnTo>
                    <a:pt x="137934" y="166986"/>
                  </a:lnTo>
                  <a:lnTo>
                    <a:pt x="152400" y="15953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10"/>
            <p:cNvSpPr/>
            <p:nvPr/>
          </p:nvSpPr>
          <p:spPr>
            <a:xfrm>
              <a:off x="4322176" y="5008337"/>
              <a:ext cx="417465" cy="156691"/>
            </a:xfrm>
            <a:custGeom>
              <a:avLst/>
              <a:gdLst/>
              <a:ahLst/>
              <a:cxnLst/>
              <a:rect l="0" t="0" r="0" b="0"/>
              <a:pathLst>
                <a:path w="417465" h="156691">
                  <a:moveTo>
                    <a:pt x="112664" y="28482"/>
                  </a:moveTo>
                  <a:lnTo>
                    <a:pt x="101312" y="17131"/>
                  </a:lnTo>
                  <a:lnTo>
                    <a:pt x="94636" y="14971"/>
                  </a:lnTo>
                  <a:lnTo>
                    <a:pt x="86871" y="13164"/>
                  </a:lnTo>
                  <a:lnTo>
                    <a:pt x="80598" y="9539"/>
                  </a:lnTo>
                  <a:lnTo>
                    <a:pt x="76893" y="9080"/>
                  </a:lnTo>
                  <a:lnTo>
                    <a:pt x="63589" y="12479"/>
                  </a:lnTo>
                  <a:lnTo>
                    <a:pt x="48922" y="19696"/>
                  </a:lnTo>
                  <a:lnTo>
                    <a:pt x="33852" y="33028"/>
                  </a:lnTo>
                  <a:lnTo>
                    <a:pt x="15847" y="59861"/>
                  </a:lnTo>
                  <a:lnTo>
                    <a:pt x="2046" y="96334"/>
                  </a:lnTo>
                  <a:lnTo>
                    <a:pt x="0" y="108309"/>
                  </a:lnTo>
                  <a:lnTo>
                    <a:pt x="1349" y="119277"/>
                  </a:lnTo>
                  <a:lnTo>
                    <a:pt x="4770" y="128949"/>
                  </a:lnTo>
                  <a:lnTo>
                    <a:pt x="9113" y="136070"/>
                  </a:lnTo>
                  <a:lnTo>
                    <a:pt x="13150" y="138308"/>
                  </a:lnTo>
                  <a:lnTo>
                    <a:pt x="40982" y="142193"/>
                  </a:lnTo>
                  <a:lnTo>
                    <a:pt x="61752" y="141819"/>
                  </a:lnTo>
                  <a:lnTo>
                    <a:pt x="71974" y="138686"/>
                  </a:lnTo>
                  <a:lnTo>
                    <a:pt x="92334" y="123692"/>
                  </a:lnTo>
                  <a:lnTo>
                    <a:pt x="110404" y="104424"/>
                  </a:lnTo>
                  <a:lnTo>
                    <a:pt x="113697" y="99430"/>
                  </a:lnTo>
                  <a:lnTo>
                    <a:pt x="118332" y="80267"/>
                  </a:lnTo>
                  <a:lnTo>
                    <a:pt x="120112" y="44056"/>
                  </a:lnTo>
                  <a:lnTo>
                    <a:pt x="120233" y="34414"/>
                  </a:lnTo>
                  <a:lnTo>
                    <a:pt x="119403" y="32437"/>
                  </a:lnTo>
                  <a:lnTo>
                    <a:pt x="118003" y="31119"/>
                  </a:lnTo>
                  <a:lnTo>
                    <a:pt x="113718" y="29003"/>
                  </a:lnTo>
                  <a:lnTo>
                    <a:pt x="113367" y="29677"/>
                  </a:lnTo>
                  <a:lnTo>
                    <a:pt x="112676" y="61954"/>
                  </a:lnTo>
                  <a:lnTo>
                    <a:pt x="113516" y="74686"/>
                  </a:lnTo>
                  <a:lnTo>
                    <a:pt x="116711" y="85988"/>
                  </a:lnTo>
                  <a:lnTo>
                    <a:pt x="137137" y="117302"/>
                  </a:lnTo>
                  <a:lnTo>
                    <a:pt x="147247" y="125249"/>
                  </a:lnTo>
                  <a:lnTo>
                    <a:pt x="176547" y="139094"/>
                  </a:lnTo>
                  <a:lnTo>
                    <a:pt x="190163" y="141143"/>
                  </a:lnTo>
                  <a:lnTo>
                    <a:pt x="208064" y="138251"/>
                  </a:lnTo>
                  <a:lnTo>
                    <a:pt x="229282" y="128843"/>
                  </a:lnTo>
                  <a:lnTo>
                    <a:pt x="243831" y="116262"/>
                  </a:lnTo>
                  <a:lnTo>
                    <a:pt x="253881" y="100964"/>
                  </a:lnTo>
                  <a:lnTo>
                    <a:pt x="270054" y="64720"/>
                  </a:lnTo>
                  <a:lnTo>
                    <a:pt x="278028" y="46114"/>
                  </a:lnTo>
                  <a:lnTo>
                    <a:pt x="280139" y="39706"/>
                  </a:lnTo>
                  <a:lnTo>
                    <a:pt x="287570" y="28970"/>
                  </a:lnTo>
                  <a:lnTo>
                    <a:pt x="287915" y="52968"/>
                  </a:lnTo>
                  <a:lnTo>
                    <a:pt x="281362" y="86209"/>
                  </a:lnTo>
                  <a:lnTo>
                    <a:pt x="280396" y="123883"/>
                  </a:lnTo>
                  <a:lnTo>
                    <a:pt x="273751" y="147294"/>
                  </a:lnTo>
                  <a:lnTo>
                    <a:pt x="268955" y="153526"/>
                  </a:lnTo>
                  <a:lnTo>
                    <a:pt x="264535" y="156025"/>
                  </a:lnTo>
                  <a:lnTo>
                    <a:pt x="262171" y="156690"/>
                  </a:lnTo>
                  <a:lnTo>
                    <a:pt x="260595" y="156288"/>
                  </a:lnTo>
                  <a:lnTo>
                    <a:pt x="259545" y="155173"/>
                  </a:lnTo>
                  <a:lnTo>
                    <a:pt x="257859" y="151344"/>
                  </a:lnTo>
                  <a:lnTo>
                    <a:pt x="257566" y="142591"/>
                  </a:lnTo>
                  <a:lnTo>
                    <a:pt x="265748" y="111274"/>
                  </a:lnTo>
                  <a:lnTo>
                    <a:pt x="275359" y="77574"/>
                  </a:lnTo>
                  <a:lnTo>
                    <a:pt x="291494" y="45235"/>
                  </a:lnTo>
                  <a:lnTo>
                    <a:pt x="321034" y="11905"/>
                  </a:lnTo>
                  <a:lnTo>
                    <a:pt x="331144" y="4746"/>
                  </a:lnTo>
                  <a:lnTo>
                    <a:pt x="346356" y="0"/>
                  </a:lnTo>
                  <a:lnTo>
                    <a:pt x="356509" y="1148"/>
                  </a:lnTo>
                  <a:lnTo>
                    <a:pt x="372780" y="4739"/>
                  </a:lnTo>
                  <a:lnTo>
                    <a:pt x="375821" y="6727"/>
                  </a:lnTo>
                  <a:lnTo>
                    <a:pt x="384146" y="17615"/>
                  </a:lnTo>
                  <a:lnTo>
                    <a:pt x="398811" y="46424"/>
                  </a:lnTo>
                  <a:lnTo>
                    <a:pt x="401924" y="82840"/>
                  </a:lnTo>
                  <a:lnTo>
                    <a:pt x="403044" y="120702"/>
                  </a:lnTo>
                  <a:lnTo>
                    <a:pt x="409135" y="139865"/>
                  </a:lnTo>
                  <a:lnTo>
                    <a:pt x="409528" y="145155"/>
                  </a:lnTo>
                  <a:lnTo>
                    <a:pt x="410480" y="146904"/>
                  </a:lnTo>
                  <a:lnTo>
                    <a:pt x="411961" y="148070"/>
                  </a:lnTo>
                  <a:lnTo>
                    <a:pt x="417464" y="15040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11"/>
            <p:cNvSpPr/>
            <p:nvPr/>
          </p:nvSpPr>
          <p:spPr>
            <a:xfrm>
              <a:off x="4101519" y="5014061"/>
              <a:ext cx="226072" cy="356068"/>
            </a:xfrm>
            <a:custGeom>
              <a:avLst/>
              <a:gdLst/>
              <a:ahLst/>
              <a:cxnLst/>
              <a:rect l="0" t="0" r="0" b="0"/>
              <a:pathLst>
                <a:path w="226072" h="356068">
                  <a:moveTo>
                    <a:pt x="142821" y="15139"/>
                  </a:moveTo>
                  <a:lnTo>
                    <a:pt x="142821" y="11093"/>
                  </a:lnTo>
                  <a:lnTo>
                    <a:pt x="141974" y="9902"/>
                  </a:lnTo>
                  <a:lnTo>
                    <a:pt x="140563" y="9107"/>
                  </a:lnTo>
                  <a:lnTo>
                    <a:pt x="138776" y="8578"/>
                  </a:lnTo>
                  <a:lnTo>
                    <a:pt x="132214" y="3787"/>
                  </a:lnTo>
                  <a:lnTo>
                    <a:pt x="116818" y="1050"/>
                  </a:lnTo>
                  <a:lnTo>
                    <a:pt x="84571" y="0"/>
                  </a:lnTo>
                  <a:lnTo>
                    <a:pt x="65166" y="3973"/>
                  </a:lnTo>
                  <a:lnTo>
                    <a:pt x="47375" y="14559"/>
                  </a:lnTo>
                  <a:lnTo>
                    <a:pt x="15914" y="43251"/>
                  </a:lnTo>
                  <a:lnTo>
                    <a:pt x="4654" y="62415"/>
                  </a:lnTo>
                  <a:lnTo>
                    <a:pt x="0" y="80135"/>
                  </a:lnTo>
                  <a:lnTo>
                    <a:pt x="1169" y="90875"/>
                  </a:lnTo>
                  <a:lnTo>
                    <a:pt x="8818" y="111567"/>
                  </a:lnTo>
                  <a:lnTo>
                    <a:pt x="15813" y="119520"/>
                  </a:lnTo>
                  <a:lnTo>
                    <a:pt x="24566" y="125030"/>
                  </a:lnTo>
                  <a:lnTo>
                    <a:pt x="39861" y="128132"/>
                  </a:lnTo>
                  <a:lnTo>
                    <a:pt x="76104" y="128477"/>
                  </a:lnTo>
                  <a:lnTo>
                    <a:pt x="102091" y="118817"/>
                  </a:lnTo>
                  <a:lnTo>
                    <a:pt x="117394" y="107476"/>
                  </a:lnTo>
                  <a:lnTo>
                    <a:pt x="131652" y="88474"/>
                  </a:lnTo>
                  <a:lnTo>
                    <a:pt x="139135" y="73462"/>
                  </a:lnTo>
                  <a:lnTo>
                    <a:pt x="141183" y="63356"/>
                  </a:lnTo>
                  <a:lnTo>
                    <a:pt x="139835" y="55477"/>
                  </a:lnTo>
                  <a:lnTo>
                    <a:pt x="136116" y="47566"/>
                  </a:lnTo>
                  <a:lnTo>
                    <a:pt x="135381" y="41613"/>
                  </a:lnTo>
                  <a:lnTo>
                    <a:pt x="135225" y="48969"/>
                  </a:lnTo>
                  <a:lnTo>
                    <a:pt x="144609" y="86206"/>
                  </a:lnTo>
                  <a:lnTo>
                    <a:pt x="153228" y="107315"/>
                  </a:lnTo>
                  <a:lnTo>
                    <a:pt x="171311" y="141249"/>
                  </a:lnTo>
                  <a:lnTo>
                    <a:pt x="185953" y="176174"/>
                  </a:lnTo>
                  <a:lnTo>
                    <a:pt x="199439" y="209138"/>
                  </a:lnTo>
                  <a:lnTo>
                    <a:pt x="213313" y="239884"/>
                  </a:lnTo>
                  <a:lnTo>
                    <a:pt x="222315" y="266303"/>
                  </a:lnTo>
                  <a:lnTo>
                    <a:pt x="225786" y="300627"/>
                  </a:lnTo>
                  <a:lnTo>
                    <a:pt x="226071" y="307064"/>
                  </a:lnTo>
                  <a:lnTo>
                    <a:pt x="221872" y="318732"/>
                  </a:lnTo>
                  <a:lnTo>
                    <a:pt x="205378" y="340020"/>
                  </a:lnTo>
                  <a:lnTo>
                    <a:pt x="190801" y="351382"/>
                  </a:lnTo>
                  <a:lnTo>
                    <a:pt x="167667" y="356067"/>
                  </a:lnTo>
                  <a:lnTo>
                    <a:pt x="135593" y="351566"/>
                  </a:lnTo>
                  <a:lnTo>
                    <a:pt x="102540" y="340266"/>
                  </a:lnTo>
                  <a:lnTo>
                    <a:pt x="67695" y="321979"/>
                  </a:lnTo>
                  <a:lnTo>
                    <a:pt x="31601" y="291955"/>
                  </a:lnTo>
                  <a:lnTo>
                    <a:pt x="14613" y="254775"/>
                  </a:lnTo>
                  <a:lnTo>
                    <a:pt x="13281" y="25135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12"/>
            <p:cNvSpPr/>
            <p:nvPr/>
          </p:nvSpPr>
          <p:spPr>
            <a:xfrm>
              <a:off x="3985259" y="4985018"/>
              <a:ext cx="99061" cy="143194"/>
            </a:xfrm>
            <a:custGeom>
              <a:avLst/>
              <a:gdLst/>
              <a:ahLst/>
              <a:cxnLst/>
              <a:rect l="0" t="0" r="0" b="0"/>
              <a:pathLst>
                <a:path w="99061" h="143194">
                  <a:moveTo>
                    <a:pt x="0" y="28942"/>
                  </a:moveTo>
                  <a:lnTo>
                    <a:pt x="0" y="32987"/>
                  </a:lnTo>
                  <a:lnTo>
                    <a:pt x="2258" y="37230"/>
                  </a:lnTo>
                  <a:lnTo>
                    <a:pt x="4045" y="39548"/>
                  </a:lnTo>
                  <a:lnTo>
                    <a:pt x="6032" y="46638"/>
                  </a:lnTo>
                  <a:lnTo>
                    <a:pt x="7528" y="79885"/>
                  </a:lnTo>
                  <a:lnTo>
                    <a:pt x="7615" y="116987"/>
                  </a:lnTo>
                  <a:lnTo>
                    <a:pt x="7621" y="143193"/>
                  </a:lnTo>
                  <a:lnTo>
                    <a:pt x="7621" y="108988"/>
                  </a:lnTo>
                  <a:lnTo>
                    <a:pt x="8467" y="71947"/>
                  </a:lnTo>
                  <a:lnTo>
                    <a:pt x="17028" y="35483"/>
                  </a:lnTo>
                  <a:lnTo>
                    <a:pt x="23390" y="23260"/>
                  </a:lnTo>
                  <a:lnTo>
                    <a:pt x="40672" y="3655"/>
                  </a:lnTo>
                  <a:lnTo>
                    <a:pt x="47992" y="769"/>
                  </a:lnTo>
                  <a:lnTo>
                    <a:pt x="52315" y="0"/>
                  </a:lnTo>
                  <a:lnTo>
                    <a:pt x="59376" y="1403"/>
                  </a:lnTo>
                  <a:lnTo>
                    <a:pt x="68111" y="6953"/>
                  </a:lnTo>
                  <a:lnTo>
                    <a:pt x="70808" y="9202"/>
                  </a:lnTo>
                  <a:lnTo>
                    <a:pt x="78319" y="11702"/>
                  </a:lnTo>
                  <a:lnTo>
                    <a:pt x="86456" y="13659"/>
                  </a:lnTo>
                  <a:lnTo>
                    <a:pt x="99060" y="213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13"/>
            <p:cNvSpPr/>
            <p:nvPr/>
          </p:nvSpPr>
          <p:spPr>
            <a:xfrm>
              <a:off x="3765886" y="4991100"/>
              <a:ext cx="149560" cy="203782"/>
            </a:xfrm>
            <a:custGeom>
              <a:avLst/>
              <a:gdLst/>
              <a:ahLst/>
              <a:cxnLst/>
              <a:rect l="0" t="0" r="0" b="0"/>
              <a:pathLst>
                <a:path w="149560" h="203782">
                  <a:moveTo>
                    <a:pt x="89833" y="22860"/>
                  </a:moveTo>
                  <a:lnTo>
                    <a:pt x="78261" y="22860"/>
                  </a:lnTo>
                  <a:lnTo>
                    <a:pt x="77039" y="23706"/>
                  </a:lnTo>
                  <a:lnTo>
                    <a:pt x="76224" y="25117"/>
                  </a:lnTo>
                  <a:lnTo>
                    <a:pt x="75680" y="26905"/>
                  </a:lnTo>
                  <a:lnTo>
                    <a:pt x="70561" y="31148"/>
                  </a:lnTo>
                  <a:lnTo>
                    <a:pt x="45358" y="52344"/>
                  </a:lnTo>
                  <a:lnTo>
                    <a:pt x="18778" y="87296"/>
                  </a:lnTo>
                  <a:lnTo>
                    <a:pt x="3816" y="122377"/>
                  </a:lnTo>
                  <a:lnTo>
                    <a:pt x="0" y="140870"/>
                  </a:lnTo>
                  <a:lnTo>
                    <a:pt x="2915" y="161119"/>
                  </a:lnTo>
                  <a:lnTo>
                    <a:pt x="9140" y="179160"/>
                  </a:lnTo>
                  <a:lnTo>
                    <a:pt x="16152" y="187717"/>
                  </a:lnTo>
                  <a:lnTo>
                    <a:pt x="25760" y="194343"/>
                  </a:lnTo>
                  <a:lnTo>
                    <a:pt x="45449" y="201986"/>
                  </a:lnTo>
                  <a:lnTo>
                    <a:pt x="67369" y="203781"/>
                  </a:lnTo>
                  <a:lnTo>
                    <a:pt x="95274" y="197230"/>
                  </a:lnTo>
                  <a:lnTo>
                    <a:pt x="106645" y="191798"/>
                  </a:lnTo>
                  <a:lnTo>
                    <a:pt x="132886" y="169681"/>
                  </a:lnTo>
                  <a:lnTo>
                    <a:pt x="144171" y="150747"/>
                  </a:lnTo>
                  <a:lnTo>
                    <a:pt x="149485" y="122440"/>
                  </a:lnTo>
                  <a:lnTo>
                    <a:pt x="149559" y="104199"/>
                  </a:lnTo>
                  <a:lnTo>
                    <a:pt x="140136" y="72298"/>
                  </a:lnTo>
                  <a:lnTo>
                    <a:pt x="124292" y="46642"/>
                  </a:lnTo>
                  <a:lnTo>
                    <a:pt x="89769" y="17180"/>
                  </a:lnTo>
                  <a:lnTo>
                    <a:pt x="79645" y="11869"/>
                  </a:lnTo>
                  <a:lnTo>
                    <a:pt x="66118" y="8032"/>
                  </a:lnTo>
                  <a:lnTo>
                    <a:pt x="63863" y="6201"/>
                  </a:lnTo>
                  <a:lnTo>
                    <a:pt x="62360" y="4134"/>
                  </a:lnTo>
                  <a:lnTo>
                    <a:pt x="60511" y="2756"/>
                  </a:lnTo>
                  <a:lnTo>
                    <a:pt x="51733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the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4100"/>
            <a:ext cx="8229600" cy="4076700"/>
          </a:xfrm>
        </p:spPr>
        <p:txBody>
          <a:bodyPr/>
          <a:lstStyle/>
          <a:p>
            <a:r>
              <a:rPr lang="en-US" dirty="0" smtClean="0"/>
              <a:t>The jelly like substances inside the cell is known as the _____________</a:t>
            </a:r>
          </a:p>
          <a:p>
            <a:r>
              <a:rPr lang="en-US" dirty="0" smtClean="0"/>
              <a:t>It has specialized structures and transports materials throughout the cell. </a:t>
            </a:r>
          </a:p>
          <a:p>
            <a:r>
              <a:rPr lang="en-US" dirty="0" smtClean="0"/>
              <a:t>Reactions happen there</a:t>
            </a:r>
          </a:p>
          <a:p>
            <a:pPr lvl="1"/>
            <a:r>
              <a:rPr lang="en-US" dirty="0" smtClean="0"/>
              <a:t>Reactions are part of which of the 4 major characteristics of life?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0" y="0"/>
            <a:ext cx="3492500" cy="2324100"/>
          </a:xfrm>
          <a:prstGeom prst="rect">
            <a:avLst/>
          </a:prstGeom>
        </p:spPr>
      </p:pic>
      <p:grpSp>
        <p:nvGrpSpPr>
          <p:cNvPr id="17" name="SMARTInkShape-Group56"/>
          <p:cNvGrpSpPr/>
          <p:nvPr/>
        </p:nvGrpSpPr>
        <p:grpSpPr>
          <a:xfrm>
            <a:off x="3316097" y="2956559"/>
            <a:ext cx="1864776" cy="479867"/>
            <a:chOff x="3316097" y="2956559"/>
            <a:chExt cx="1864776" cy="479867"/>
          </a:xfrm>
        </p:grpSpPr>
        <p:sp>
          <p:nvSpPr>
            <p:cNvPr id="5" name="SMARTInkShape-214"/>
            <p:cNvSpPr/>
            <p:nvPr/>
          </p:nvSpPr>
          <p:spPr>
            <a:xfrm>
              <a:off x="3665219" y="3108959"/>
              <a:ext cx="15241" cy="320042"/>
            </a:xfrm>
            <a:custGeom>
              <a:avLst/>
              <a:gdLst/>
              <a:ahLst/>
              <a:cxnLst/>
              <a:rect l="0" t="0" r="0" b="0"/>
              <a:pathLst>
                <a:path w="15241" h="320042">
                  <a:moveTo>
                    <a:pt x="15240" y="0"/>
                  </a:moveTo>
                  <a:lnTo>
                    <a:pt x="15240" y="10606"/>
                  </a:lnTo>
                  <a:lnTo>
                    <a:pt x="8092" y="48194"/>
                  </a:lnTo>
                  <a:lnTo>
                    <a:pt x="7713" y="84780"/>
                  </a:lnTo>
                  <a:lnTo>
                    <a:pt x="7648" y="116372"/>
                  </a:lnTo>
                  <a:lnTo>
                    <a:pt x="7629" y="151227"/>
                  </a:lnTo>
                  <a:lnTo>
                    <a:pt x="7625" y="178126"/>
                  </a:lnTo>
                  <a:lnTo>
                    <a:pt x="7622" y="205320"/>
                  </a:lnTo>
                  <a:lnTo>
                    <a:pt x="7621" y="239671"/>
                  </a:lnTo>
                  <a:lnTo>
                    <a:pt x="7621" y="270451"/>
                  </a:lnTo>
                  <a:lnTo>
                    <a:pt x="7621" y="303821"/>
                  </a:lnTo>
                  <a:lnTo>
                    <a:pt x="5363" y="310856"/>
                  </a:lnTo>
                  <a:lnTo>
                    <a:pt x="0" y="3200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15"/>
            <p:cNvSpPr/>
            <p:nvPr/>
          </p:nvSpPr>
          <p:spPr>
            <a:xfrm>
              <a:off x="3550919" y="3169919"/>
              <a:ext cx="106682" cy="68582"/>
            </a:xfrm>
            <a:custGeom>
              <a:avLst/>
              <a:gdLst/>
              <a:ahLst/>
              <a:cxnLst/>
              <a:rect l="0" t="0" r="0" b="0"/>
              <a:pathLst>
                <a:path w="106682" h="68582">
                  <a:moveTo>
                    <a:pt x="0" y="0"/>
                  </a:moveTo>
                  <a:lnTo>
                    <a:pt x="4046" y="0"/>
                  </a:lnTo>
                  <a:lnTo>
                    <a:pt x="5237" y="847"/>
                  </a:lnTo>
                  <a:lnTo>
                    <a:pt x="6032" y="2258"/>
                  </a:lnTo>
                  <a:lnTo>
                    <a:pt x="6561" y="4046"/>
                  </a:lnTo>
                  <a:lnTo>
                    <a:pt x="25505" y="32001"/>
                  </a:lnTo>
                  <a:lnTo>
                    <a:pt x="61163" y="59332"/>
                  </a:lnTo>
                  <a:lnTo>
                    <a:pt x="74003" y="65840"/>
                  </a:lnTo>
                  <a:lnTo>
                    <a:pt x="89458" y="68220"/>
                  </a:lnTo>
                  <a:lnTo>
                    <a:pt x="106681" y="685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16"/>
            <p:cNvSpPr/>
            <p:nvPr/>
          </p:nvSpPr>
          <p:spPr>
            <a:xfrm>
              <a:off x="3316097" y="3040380"/>
              <a:ext cx="166244" cy="272669"/>
            </a:xfrm>
            <a:custGeom>
              <a:avLst/>
              <a:gdLst/>
              <a:ahLst/>
              <a:cxnLst/>
              <a:rect l="0" t="0" r="0" b="0"/>
              <a:pathLst>
                <a:path w="166244" h="272669">
                  <a:moveTo>
                    <a:pt x="135762" y="0"/>
                  </a:moveTo>
                  <a:lnTo>
                    <a:pt x="104886" y="17695"/>
                  </a:lnTo>
                  <a:lnTo>
                    <a:pt x="74768" y="51966"/>
                  </a:lnTo>
                  <a:lnTo>
                    <a:pt x="48551" y="85489"/>
                  </a:lnTo>
                  <a:lnTo>
                    <a:pt x="25308" y="122751"/>
                  </a:lnTo>
                  <a:lnTo>
                    <a:pt x="8017" y="158678"/>
                  </a:lnTo>
                  <a:lnTo>
                    <a:pt x="1392" y="186527"/>
                  </a:lnTo>
                  <a:lnTo>
                    <a:pt x="0" y="219348"/>
                  </a:lnTo>
                  <a:lnTo>
                    <a:pt x="9281" y="248370"/>
                  </a:lnTo>
                  <a:lnTo>
                    <a:pt x="18588" y="256578"/>
                  </a:lnTo>
                  <a:lnTo>
                    <a:pt x="47331" y="270603"/>
                  </a:lnTo>
                  <a:lnTo>
                    <a:pt x="60899" y="272668"/>
                  </a:lnTo>
                  <a:lnTo>
                    <a:pt x="91153" y="267910"/>
                  </a:lnTo>
                  <a:lnTo>
                    <a:pt x="126606" y="258817"/>
                  </a:lnTo>
                  <a:lnTo>
                    <a:pt x="166243" y="2438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17"/>
            <p:cNvSpPr/>
            <p:nvPr/>
          </p:nvSpPr>
          <p:spPr>
            <a:xfrm>
              <a:off x="3794862" y="2956559"/>
              <a:ext cx="37998" cy="358142"/>
            </a:xfrm>
            <a:custGeom>
              <a:avLst/>
              <a:gdLst/>
              <a:ahLst/>
              <a:cxnLst/>
              <a:rect l="0" t="0" r="0" b="0"/>
              <a:pathLst>
                <a:path w="37998" h="358142">
                  <a:moveTo>
                    <a:pt x="37997" y="0"/>
                  </a:moveTo>
                  <a:lnTo>
                    <a:pt x="37997" y="4046"/>
                  </a:lnTo>
                  <a:lnTo>
                    <a:pt x="35740" y="8289"/>
                  </a:lnTo>
                  <a:lnTo>
                    <a:pt x="33952" y="10606"/>
                  </a:lnTo>
                  <a:lnTo>
                    <a:pt x="31966" y="17697"/>
                  </a:lnTo>
                  <a:lnTo>
                    <a:pt x="25350" y="53977"/>
                  </a:lnTo>
                  <a:lnTo>
                    <a:pt x="22679" y="88054"/>
                  </a:lnTo>
                  <a:lnTo>
                    <a:pt x="17748" y="125809"/>
                  </a:lnTo>
                  <a:lnTo>
                    <a:pt x="16298" y="154129"/>
                  </a:lnTo>
                  <a:lnTo>
                    <a:pt x="13395" y="183648"/>
                  </a:lnTo>
                  <a:lnTo>
                    <a:pt x="10130" y="213702"/>
                  </a:lnTo>
                  <a:lnTo>
                    <a:pt x="8679" y="243992"/>
                  </a:lnTo>
                  <a:lnTo>
                    <a:pt x="3816" y="281515"/>
                  </a:lnTo>
                  <a:lnTo>
                    <a:pt x="672" y="317605"/>
                  </a:lnTo>
                  <a:lnTo>
                    <a:pt x="0" y="343280"/>
                  </a:lnTo>
                  <a:lnTo>
                    <a:pt x="2200" y="349560"/>
                  </a:lnTo>
                  <a:lnTo>
                    <a:pt x="7518" y="3581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18"/>
            <p:cNvSpPr/>
            <p:nvPr/>
          </p:nvSpPr>
          <p:spPr>
            <a:xfrm>
              <a:off x="3749040" y="3169919"/>
              <a:ext cx="91441" cy="15241"/>
            </a:xfrm>
            <a:custGeom>
              <a:avLst/>
              <a:gdLst/>
              <a:ahLst/>
              <a:cxnLst/>
              <a:rect l="0" t="0" r="0" b="0"/>
              <a:pathLst>
                <a:path w="91441" h="15241">
                  <a:moveTo>
                    <a:pt x="0" y="15240"/>
                  </a:moveTo>
                  <a:lnTo>
                    <a:pt x="4045" y="15240"/>
                  </a:lnTo>
                  <a:lnTo>
                    <a:pt x="34251" y="8327"/>
                  </a:lnTo>
                  <a:lnTo>
                    <a:pt x="59447" y="5502"/>
                  </a:lnTo>
                  <a:lnTo>
                    <a:pt x="9144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19"/>
            <p:cNvSpPr/>
            <p:nvPr/>
          </p:nvSpPr>
          <p:spPr>
            <a:xfrm>
              <a:off x="3902124" y="3131819"/>
              <a:ext cx="157669" cy="173613"/>
            </a:xfrm>
            <a:custGeom>
              <a:avLst/>
              <a:gdLst/>
              <a:ahLst/>
              <a:cxnLst/>
              <a:rect l="0" t="0" r="0" b="0"/>
              <a:pathLst>
                <a:path w="157669" h="173613">
                  <a:moveTo>
                    <a:pt x="83135" y="0"/>
                  </a:moveTo>
                  <a:lnTo>
                    <a:pt x="68485" y="0"/>
                  </a:lnTo>
                  <a:lnTo>
                    <a:pt x="61666" y="2258"/>
                  </a:lnTo>
                  <a:lnTo>
                    <a:pt x="31971" y="21958"/>
                  </a:lnTo>
                  <a:lnTo>
                    <a:pt x="21033" y="36046"/>
                  </a:lnTo>
                  <a:lnTo>
                    <a:pt x="4518" y="72644"/>
                  </a:lnTo>
                  <a:lnTo>
                    <a:pt x="0" y="107216"/>
                  </a:lnTo>
                  <a:lnTo>
                    <a:pt x="467" y="121311"/>
                  </a:lnTo>
                  <a:lnTo>
                    <a:pt x="9962" y="149446"/>
                  </a:lnTo>
                  <a:lnTo>
                    <a:pt x="17029" y="157579"/>
                  </a:lnTo>
                  <a:lnTo>
                    <a:pt x="26662" y="164015"/>
                  </a:lnTo>
                  <a:lnTo>
                    <a:pt x="45518" y="171553"/>
                  </a:lnTo>
                  <a:lnTo>
                    <a:pt x="56821" y="173612"/>
                  </a:lnTo>
                  <a:lnTo>
                    <a:pt x="76750" y="170727"/>
                  </a:lnTo>
                  <a:lnTo>
                    <a:pt x="114783" y="157306"/>
                  </a:lnTo>
                  <a:lnTo>
                    <a:pt x="132777" y="145763"/>
                  </a:lnTo>
                  <a:lnTo>
                    <a:pt x="141322" y="134211"/>
                  </a:lnTo>
                  <a:lnTo>
                    <a:pt x="155584" y="103909"/>
                  </a:lnTo>
                  <a:lnTo>
                    <a:pt x="157668" y="90209"/>
                  </a:lnTo>
                  <a:lnTo>
                    <a:pt x="154796" y="72261"/>
                  </a:lnTo>
                  <a:lnTo>
                    <a:pt x="144538" y="56218"/>
                  </a:lnTo>
                  <a:lnTo>
                    <a:pt x="114928" y="32783"/>
                  </a:lnTo>
                  <a:lnTo>
                    <a:pt x="78132" y="12835"/>
                  </a:lnTo>
                  <a:lnTo>
                    <a:pt x="67895" y="76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20"/>
            <p:cNvSpPr/>
            <p:nvPr/>
          </p:nvSpPr>
          <p:spPr>
            <a:xfrm>
              <a:off x="4137659" y="3147059"/>
              <a:ext cx="36327" cy="289367"/>
            </a:xfrm>
            <a:custGeom>
              <a:avLst/>
              <a:gdLst/>
              <a:ahLst/>
              <a:cxnLst/>
              <a:rect l="0" t="0" r="0" b="0"/>
              <a:pathLst>
                <a:path w="36327" h="289367">
                  <a:moveTo>
                    <a:pt x="0" y="0"/>
                  </a:moveTo>
                  <a:lnTo>
                    <a:pt x="10607" y="10606"/>
                  </a:lnTo>
                  <a:lnTo>
                    <a:pt x="13181" y="17697"/>
                  </a:lnTo>
                  <a:lnTo>
                    <a:pt x="23349" y="54225"/>
                  </a:lnTo>
                  <a:lnTo>
                    <a:pt x="28368" y="78720"/>
                  </a:lnTo>
                  <a:lnTo>
                    <a:pt x="32112" y="107427"/>
                  </a:lnTo>
                  <a:lnTo>
                    <a:pt x="36326" y="139639"/>
                  </a:lnTo>
                  <a:lnTo>
                    <a:pt x="35317" y="173737"/>
                  </a:lnTo>
                  <a:lnTo>
                    <a:pt x="29656" y="205289"/>
                  </a:lnTo>
                  <a:lnTo>
                    <a:pt x="24874" y="236087"/>
                  </a:lnTo>
                  <a:lnTo>
                    <a:pt x="21199" y="262145"/>
                  </a:lnTo>
                  <a:lnTo>
                    <a:pt x="14748" y="278333"/>
                  </a:lnTo>
                  <a:lnTo>
                    <a:pt x="7744" y="289366"/>
                  </a:lnTo>
                  <a:lnTo>
                    <a:pt x="7621" y="2819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21"/>
            <p:cNvSpPr/>
            <p:nvPr/>
          </p:nvSpPr>
          <p:spPr>
            <a:xfrm>
              <a:off x="4122419" y="3102576"/>
              <a:ext cx="218082" cy="196404"/>
            </a:xfrm>
            <a:custGeom>
              <a:avLst/>
              <a:gdLst/>
              <a:ahLst/>
              <a:cxnLst/>
              <a:rect l="0" t="0" r="0" b="0"/>
              <a:pathLst>
                <a:path w="218082" h="196404">
                  <a:moveTo>
                    <a:pt x="0" y="82583"/>
                  </a:moveTo>
                  <a:lnTo>
                    <a:pt x="0" y="64671"/>
                  </a:lnTo>
                  <a:lnTo>
                    <a:pt x="10607" y="38946"/>
                  </a:lnTo>
                  <a:lnTo>
                    <a:pt x="17697" y="31298"/>
                  </a:lnTo>
                  <a:lnTo>
                    <a:pt x="54989" y="5023"/>
                  </a:lnTo>
                  <a:lnTo>
                    <a:pt x="84993" y="0"/>
                  </a:lnTo>
                  <a:lnTo>
                    <a:pt x="120396" y="1265"/>
                  </a:lnTo>
                  <a:lnTo>
                    <a:pt x="156145" y="9418"/>
                  </a:lnTo>
                  <a:lnTo>
                    <a:pt x="177687" y="20735"/>
                  </a:lnTo>
                  <a:lnTo>
                    <a:pt x="200136" y="40576"/>
                  </a:lnTo>
                  <a:lnTo>
                    <a:pt x="210587" y="53754"/>
                  </a:lnTo>
                  <a:lnTo>
                    <a:pt x="216361" y="68077"/>
                  </a:lnTo>
                  <a:lnTo>
                    <a:pt x="218081" y="82910"/>
                  </a:lnTo>
                  <a:lnTo>
                    <a:pt x="210104" y="120726"/>
                  </a:lnTo>
                  <a:lnTo>
                    <a:pt x="198943" y="143556"/>
                  </a:lnTo>
                  <a:lnTo>
                    <a:pt x="187479" y="154274"/>
                  </a:lnTo>
                  <a:lnTo>
                    <a:pt x="155378" y="172098"/>
                  </a:lnTo>
                  <a:lnTo>
                    <a:pt x="122509" y="185841"/>
                  </a:lnTo>
                  <a:lnTo>
                    <a:pt x="87943" y="195262"/>
                  </a:lnTo>
                  <a:lnTo>
                    <a:pt x="71589" y="196403"/>
                  </a:lnTo>
                  <a:lnTo>
                    <a:pt x="63427" y="194412"/>
                  </a:lnTo>
                  <a:lnTo>
                    <a:pt x="54071" y="190789"/>
                  </a:lnTo>
                  <a:lnTo>
                    <a:pt x="45721" y="18926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22"/>
            <p:cNvSpPr/>
            <p:nvPr/>
          </p:nvSpPr>
          <p:spPr>
            <a:xfrm>
              <a:off x="4420678" y="2971800"/>
              <a:ext cx="10588" cy="312420"/>
            </a:xfrm>
            <a:custGeom>
              <a:avLst/>
              <a:gdLst/>
              <a:ahLst/>
              <a:cxnLst/>
              <a:rect l="0" t="0" r="0" b="0"/>
              <a:pathLst>
                <a:path w="10588" h="312420">
                  <a:moveTo>
                    <a:pt x="6541" y="0"/>
                  </a:moveTo>
                  <a:lnTo>
                    <a:pt x="6541" y="34251"/>
                  </a:lnTo>
                  <a:lnTo>
                    <a:pt x="6541" y="69076"/>
                  </a:lnTo>
                  <a:lnTo>
                    <a:pt x="6541" y="99677"/>
                  </a:lnTo>
                  <a:lnTo>
                    <a:pt x="10587" y="131510"/>
                  </a:lnTo>
                  <a:lnTo>
                    <a:pt x="9057" y="166436"/>
                  </a:lnTo>
                  <a:lnTo>
                    <a:pt x="7287" y="203596"/>
                  </a:lnTo>
                  <a:lnTo>
                    <a:pt x="6762" y="237372"/>
                  </a:lnTo>
                  <a:lnTo>
                    <a:pt x="1348" y="271349"/>
                  </a:lnTo>
                  <a:lnTo>
                    <a:pt x="0" y="280901"/>
                  </a:lnTo>
                  <a:lnTo>
                    <a:pt x="6541" y="3124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23"/>
            <p:cNvSpPr/>
            <p:nvPr/>
          </p:nvSpPr>
          <p:spPr>
            <a:xfrm>
              <a:off x="4497033" y="3131819"/>
              <a:ext cx="227368" cy="181209"/>
            </a:xfrm>
            <a:custGeom>
              <a:avLst/>
              <a:gdLst/>
              <a:ahLst/>
              <a:cxnLst/>
              <a:rect l="0" t="0" r="0" b="0"/>
              <a:pathLst>
                <a:path w="227368" h="181209">
                  <a:moveTo>
                    <a:pt x="113067" y="0"/>
                  </a:moveTo>
                  <a:lnTo>
                    <a:pt x="95154" y="0"/>
                  </a:lnTo>
                  <a:lnTo>
                    <a:pt x="65384" y="10607"/>
                  </a:lnTo>
                  <a:lnTo>
                    <a:pt x="53492" y="19954"/>
                  </a:lnTo>
                  <a:lnTo>
                    <a:pt x="21748" y="57601"/>
                  </a:lnTo>
                  <a:lnTo>
                    <a:pt x="5376" y="90777"/>
                  </a:lnTo>
                  <a:lnTo>
                    <a:pt x="72" y="115706"/>
                  </a:lnTo>
                  <a:lnTo>
                    <a:pt x="0" y="131744"/>
                  </a:lnTo>
                  <a:lnTo>
                    <a:pt x="4965" y="146374"/>
                  </a:lnTo>
                  <a:lnTo>
                    <a:pt x="9423" y="153391"/>
                  </a:lnTo>
                  <a:lnTo>
                    <a:pt x="12644" y="155601"/>
                  </a:lnTo>
                  <a:lnTo>
                    <a:pt x="25268" y="158711"/>
                  </a:lnTo>
                  <a:lnTo>
                    <a:pt x="34816" y="159439"/>
                  </a:lnTo>
                  <a:lnTo>
                    <a:pt x="49711" y="155803"/>
                  </a:lnTo>
                  <a:lnTo>
                    <a:pt x="69915" y="146142"/>
                  </a:lnTo>
                  <a:lnTo>
                    <a:pt x="84288" y="133519"/>
                  </a:lnTo>
                  <a:lnTo>
                    <a:pt x="111280" y="96738"/>
                  </a:lnTo>
                  <a:lnTo>
                    <a:pt x="128165" y="61473"/>
                  </a:lnTo>
                  <a:lnTo>
                    <a:pt x="130562" y="92174"/>
                  </a:lnTo>
                  <a:lnTo>
                    <a:pt x="133543" y="102773"/>
                  </a:lnTo>
                  <a:lnTo>
                    <a:pt x="139658" y="137650"/>
                  </a:lnTo>
                  <a:lnTo>
                    <a:pt x="144472" y="160807"/>
                  </a:lnTo>
                  <a:lnTo>
                    <a:pt x="151296" y="168272"/>
                  </a:lnTo>
                  <a:lnTo>
                    <a:pt x="164657" y="177235"/>
                  </a:lnTo>
                  <a:lnTo>
                    <a:pt x="179341" y="181208"/>
                  </a:lnTo>
                  <a:lnTo>
                    <a:pt x="189370" y="179879"/>
                  </a:lnTo>
                  <a:lnTo>
                    <a:pt x="217498" y="173408"/>
                  </a:lnTo>
                  <a:lnTo>
                    <a:pt x="227367" y="1676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24"/>
            <p:cNvSpPr/>
            <p:nvPr/>
          </p:nvSpPr>
          <p:spPr>
            <a:xfrm>
              <a:off x="4732019" y="3147059"/>
              <a:ext cx="143887" cy="159886"/>
            </a:xfrm>
            <a:custGeom>
              <a:avLst/>
              <a:gdLst/>
              <a:ahLst/>
              <a:cxnLst/>
              <a:rect l="0" t="0" r="0" b="0"/>
              <a:pathLst>
                <a:path w="143887" h="159886">
                  <a:moveTo>
                    <a:pt x="106681" y="0"/>
                  </a:moveTo>
                  <a:lnTo>
                    <a:pt x="70635" y="0"/>
                  </a:lnTo>
                  <a:lnTo>
                    <a:pt x="36493" y="9408"/>
                  </a:lnTo>
                  <a:lnTo>
                    <a:pt x="25553" y="14088"/>
                  </a:lnTo>
                  <a:lnTo>
                    <a:pt x="24656" y="15319"/>
                  </a:lnTo>
                  <a:lnTo>
                    <a:pt x="23393" y="21096"/>
                  </a:lnTo>
                  <a:lnTo>
                    <a:pt x="23097" y="25745"/>
                  </a:lnTo>
                  <a:lnTo>
                    <a:pt x="24711" y="28170"/>
                  </a:lnTo>
                  <a:lnTo>
                    <a:pt x="52130" y="48269"/>
                  </a:lnTo>
                  <a:lnTo>
                    <a:pt x="82407" y="63219"/>
                  </a:lnTo>
                  <a:lnTo>
                    <a:pt x="119298" y="90092"/>
                  </a:lnTo>
                  <a:lnTo>
                    <a:pt x="137991" y="104219"/>
                  </a:lnTo>
                  <a:lnTo>
                    <a:pt x="141763" y="112924"/>
                  </a:lnTo>
                  <a:lnTo>
                    <a:pt x="143886" y="127345"/>
                  </a:lnTo>
                  <a:lnTo>
                    <a:pt x="142125" y="135056"/>
                  </a:lnTo>
                  <a:lnTo>
                    <a:pt x="134096" y="146905"/>
                  </a:lnTo>
                  <a:lnTo>
                    <a:pt x="122800" y="154817"/>
                  </a:lnTo>
                  <a:lnTo>
                    <a:pt x="108728" y="158479"/>
                  </a:lnTo>
                  <a:lnTo>
                    <a:pt x="72137" y="159885"/>
                  </a:lnTo>
                  <a:lnTo>
                    <a:pt x="36684" y="153448"/>
                  </a:lnTo>
                  <a:lnTo>
                    <a:pt x="26747" y="150608"/>
                  </a:lnTo>
                  <a:lnTo>
                    <a:pt x="0" y="1371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25"/>
            <p:cNvSpPr/>
            <p:nvPr/>
          </p:nvSpPr>
          <p:spPr>
            <a:xfrm>
              <a:off x="4937762" y="3112137"/>
              <a:ext cx="243111" cy="209695"/>
            </a:xfrm>
            <a:custGeom>
              <a:avLst/>
              <a:gdLst/>
              <a:ahLst/>
              <a:cxnLst/>
              <a:rect l="0" t="0" r="0" b="0"/>
              <a:pathLst>
                <a:path w="243111" h="209695">
                  <a:moveTo>
                    <a:pt x="22857" y="50163"/>
                  </a:moveTo>
                  <a:lnTo>
                    <a:pt x="22857" y="86273"/>
                  </a:lnTo>
                  <a:lnTo>
                    <a:pt x="20600" y="119484"/>
                  </a:lnTo>
                  <a:lnTo>
                    <a:pt x="15097" y="156094"/>
                  </a:lnTo>
                  <a:lnTo>
                    <a:pt x="5872" y="192492"/>
                  </a:lnTo>
                  <a:lnTo>
                    <a:pt x="2608" y="198933"/>
                  </a:lnTo>
                  <a:lnTo>
                    <a:pt x="100" y="209694"/>
                  </a:lnTo>
                  <a:lnTo>
                    <a:pt x="0" y="177607"/>
                  </a:lnTo>
                  <a:lnTo>
                    <a:pt x="6081" y="147962"/>
                  </a:lnTo>
                  <a:lnTo>
                    <a:pt x="17694" y="112630"/>
                  </a:lnTo>
                  <a:lnTo>
                    <a:pt x="31998" y="80940"/>
                  </a:lnTo>
                  <a:lnTo>
                    <a:pt x="49059" y="56305"/>
                  </a:lnTo>
                  <a:lnTo>
                    <a:pt x="58774" y="45555"/>
                  </a:lnTo>
                  <a:lnTo>
                    <a:pt x="68736" y="39648"/>
                  </a:lnTo>
                  <a:lnTo>
                    <a:pt x="88929" y="35856"/>
                  </a:lnTo>
                  <a:lnTo>
                    <a:pt x="100101" y="35199"/>
                  </a:lnTo>
                  <a:lnTo>
                    <a:pt x="103140" y="36800"/>
                  </a:lnTo>
                  <a:lnTo>
                    <a:pt x="111462" y="47144"/>
                  </a:lnTo>
                  <a:lnTo>
                    <a:pt x="124418" y="74799"/>
                  </a:lnTo>
                  <a:lnTo>
                    <a:pt x="128863" y="111356"/>
                  </a:lnTo>
                  <a:lnTo>
                    <a:pt x="128391" y="125620"/>
                  </a:lnTo>
                  <a:lnTo>
                    <a:pt x="121751" y="157401"/>
                  </a:lnTo>
                  <a:lnTo>
                    <a:pt x="120113" y="159755"/>
                  </a:lnTo>
                  <a:lnTo>
                    <a:pt x="118174" y="161324"/>
                  </a:lnTo>
                  <a:lnTo>
                    <a:pt x="116021" y="165326"/>
                  </a:lnTo>
                  <a:lnTo>
                    <a:pt x="115446" y="167578"/>
                  </a:lnTo>
                  <a:lnTo>
                    <a:pt x="114217" y="169079"/>
                  </a:lnTo>
                  <a:lnTo>
                    <a:pt x="110593" y="170748"/>
                  </a:lnTo>
                  <a:lnTo>
                    <a:pt x="109288" y="170346"/>
                  </a:lnTo>
                  <a:lnTo>
                    <a:pt x="108417" y="169231"/>
                  </a:lnTo>
                  <a:lnTo>
                    <a:pt x="107021" y="165405"/>
                  </a:lnTo>
                  <a:lnTo>
                    <a:pt x="106779" y="156651"/>
                  </a:lnTo>
                  <a:lnTo>
                    <a:pt x="113247" y="124618"/>
                  </a:lnTo>
                  <a:lnTo>
                    <a:pt x="120174" y="89454"/>
                  </a:lnTo>
                  <a:lnTo>
                    <a:pt x="129694" y="52154"/>
                  </a:lnTo>
                  <a:lnTo>
                    <a:pt x="135534" y="36654"/>
                  </a:lnTo>
                  <a:lnTo>
                    <a:pt x="157933" y="7545"/>
                  </a:lnTo>
                  <a:lnTo>
                    <a:pt x="167840" y="1588"/>
                  </a:lnTo>
                  <a:lnTo>
                    <a:pt x="172852" y="0"/>
                  </a:lnTo>
                  <a:lnTo>
                    <a:pt x="182938" y="492"/>
                  </a:lnTo>
                  <a:lnTo>
                    <a:pt x="203209" y="7707"/>
                  </a:lnTo>
                  <a:lnTo>
                    <a:pt x="218441" y="18862"/>
                  </a:lnTo>
                  <a:lnTo>
                    <a:pt x="229634" y="36937"/>
                  </a:lnTo>
                  <a:lnTo>
                    <a:pt x="240154" y="66647"/>
                  </a:lnTo>
                  <a:lnTo>
                    <a:pt x="243110" y="104250"/>
                  </a:lnTo>
                  <a:lnTo>
                    <a:pt x="241364" y="131946"/>
                  </a:lnTo>
                  <a:lnTo>
                    <a:pt x="233189" y="164060"/>
                  </a:lnTo>
                  <a:lnTo>
                    <a:pt x="220977" y="20256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57"/>
          <p:cNvGrpSpPr/>
          <p:nvPr/>
        </p:nvGrpSpPr>
        <p:grpSpPr>
          <a:xfrm>
            <a:off x="487" y="2636519"/>
            <a:ext cx="891053" cy="601484"/>
            <a:chOff x="487" y="2636519"/>
            <a:chExt cx="891053" cy="601484"/>
          </a:xfrm>
        </p:grpSpPr>
        <p:sp>
          <p:nvSpPr>
            <p:cNvPr id="18" name="SMARTInkShape-226"/>
            <p:cNvSpPr/>
            <p:nvPr/>
          </p:nvSpPr>
          <p:spPr>
            <a:xfrm>
              <a:off x="327973" y="2781300"/>
              <a:ext cx="83508" cy="312420"/>
            </a:xfrm>
            <a:custGeom>
              <a:avLst/>
              <a:gdLst/>
              <a:ahLst/>
              <a:cxnLst/>
              <a:rect l="0" t="0" r="0" b="0"/>
              <a:pathLst>
                <a:path w="83508" h="312420">
                  <a:moveTo>
                    <a:pt x="7307" y="0"/>
                  </a:moveTo>
                  <a:lnTo>
                    <a:pt x="7307" y="4045"/>
                  </a:lnTo>
                  <a:lnTo>
                    <a:pt x="6460" y="5236"/>
                  </a:lnTo>
                  <a:lnTo>
                    <a:pt x="5049" y="6031"/>
                  </a:lnTo>
                  <a:lnTo>
                    <a:pt x="3261" y="6560"/>
                  </a:lnTo>
                  <a:lnTo>
                    <a:pt x="2070" y="8607"/>
                  </a:lnTo>
                  <a:lnTo>
                    <a:pt x="0" y="28738"/>
                  </a:lnTo>
                  <a:lnTo>
                    <a:pt x="8017" y="63992"/>
                  </a:lnTo>
                  <a:lnTo>
                    <a:pt x="15137" y="92338"/>
                  </a:lnTo>
                  <a:lnTo>
                    <a:pt x="20351" y="124443"/>
                  </a:lnTo>
                  <a:lnTo>
                    <a:pt x="26412" y="160767"/>
                  </a:lnTo>
                  <a:lnTo>
                    <a:pt x="36674" y="196083"/>
                  </a:lnTo>
                  <a:lnTo>
                    <a:pt x="45077" y="227996"/>
                  </a:lnTo>
                  <a:lnTo>
                    <a:pt x="55501" y="265075"/>
                  </a:lnTo>
                  <a:lnTo>
                    <a:pt x="62227" y="294039"/>
                  </a:lnTo>
                  <a:lnTo>
                    <a:pt x="71119" y="306719"/>
                  </a:lnTo>
                  <a:lnTo>
                    <a:pt x="76025" y="309886"/>
                  </a:lnTo>
                  <a:lnTo>
                    <a:pt x="83507" y="3124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27"/>
            <p:cNvSpPr/>
            <p:nvPr/>
          </p:nvSpPr>
          <p:spPr>
            <a:xfrm>
              <a:off x="321099" y="2910840"/>
              <a:ext cx="120862" cy="68580"/>
            </a:xfrm>
            <a:custGeom>
              <a:avLst/>
              <a:gdLst/>
              <a:ahLst/>
              <a:cxnLst/>
              <a:rect l="0" t="0" r="0" b="0"/>
              <a:pathLst>
                <a:path w="120862" h="68580">
                  <a:moveTo>
                    <a:pt x="6561" y="68579"/>
                  </a:moveTo>
                  <a:lnTo>
                    <a:pt x="0" y="68579"/>
                  </a:lnTo>
                  <a:lnTo>
                    <a:pt x="5594" y="62019"/>
                  </a:lnTo>
                  <a:lnTo>
                    <a:pt x="43430" y="43305"/>
                  </a:lnTo>
                  <a:lnTo>
                    <a:pt x="61794" y="32022"/>
                  </a:lnTo>
                  <a:lnTo>
                    <a:pt x="81064" y="21059"/>
                  </a:lnTo>
                  <a:lnTo>
                    <a:pt x="102745" y="6229"/>
                  </a:lnTo>
                  <a:lnTo>
                    <a:pt x="12086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28"/>
            <p:cNvSpPr/>
            <p:nvPr/>
          </p:nvSpPr>
          <p:spPr>
            <a:xfrm>
              <a:off x="436141" y="2865119"/>
              <a:ext cx="126193" cy="174673"/>
            </a:xfrm>
            <a:custGeom>
              <a:avLst/>
              <a:gdLst/>
              <a:ahLst/>
              <a:cxnLst/>
              <a:rect l="0" t="0" r="0" b="0"/>
              <a:pathLst>
                <a:path w="126193" h="174673">
                  <a:moveTo>
                    <a:pt x="82019" y="7621"/>
                  </a:moveTo>
                  <a:lnTo>
                    <a:pt x="57546" y="7621"/>
                  </a:lnTo>
                  <a:lnTo>
                    <a:pt x="45228" y="11666"/>
                  </a:lnTo>
                  <a:lnTo>
                    <a:pt x="34899" y="18226"/>
                  </a:lnTo>
                  <a:lnTo>
                    <a:pt x="32826" y="21464"/>
                  </a:lnTo>
                  <a:lnTo>
                    <a:pt x="28214" y="34112"/>
                  </a:lnTo>
                  <a:lnTo>
                    <a:pt x="18569" y="49431"/>
                  </a:lnTo>
                  <a:lnTo>
                    <a:pt x="7805" y="86529"/>
                  </a:lnTo>
                  <a:lnTo>
                    <a:pt x="347" y="114835"/>
                  </a:lnTo>
                  <a:lnTo>
                    <a:pt x="0" y="128932"/>
                  </a:lnTo>
                  <a:lnTo>
                    <a:pt x="6676" y="151779"/>
                  </a:lnTo>
                  <a:lnTo>
                    <a:pt x="8930" y="157066"/>
                  </a:lnTo>
                  <a:lnTo>
                    <a:pt x="15950" y="165198"/>
                  </a:lnTo>
                  <a:lnTo>
                    <a:pt x="23868" y="170789"/>
                  </a:lnTo>
                  <a:lnTo>
                    <a:pt x="30209" y="173273"/>
                  </a:lnTo>
                  <a:lnTo>
                    <a:pt x="42585" y="174672"/>
                  </a:lnTo>
                  <a:lnTo>
                    <a:pt x="78525" y="158042"/>
                  </a:lnTo>
                  <a:lnTo>
                    <a:pt x="94436" y="141936"/>
                  </a:lnTo>
                  <a:lnTo>
                    <a:pt x="117265" y="104271"/>
                  </a:lnTo>
                  <a:lnTo>
                    <a:pt x="124259" y="88939"/>
                  </a:lnTo>
                  <a:lnTo>
                    <a:pt x="126192" y="78758"/>
                  </a:lnTo>
                  <a:lnTo>
                    <a:pt x="124793" y="68588"/>
                  </a:lnTo>
                  <a:lnTo>
                    <a:pt x="116997" y="48262"/>
                  </a:lnTo>
                  <a:lnTo>
                    <a:pt x="109982" y="40359"/>
                  </a:lnTo>
                  <a:lnTo>
                    <a:pt x="72744" y="15299"/>
                  </a:lnTo>
                  <a:lnTo>
                    <a:pt x="63503" y="11033"/>
                  </a:lnTo>
                  <a:lnTo>
                    <a:pt x="30651" y="4025"/>
                  </a:lnTo>
                  <a:lnTo>
                    <a:pt x="1343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29"/>
            <p:cNvSpPr/>
            <p:nvPr/>
          </p:nvSpPr>
          <p:spPr>
            <a:xfrm>
              <a:off x="579593" y="2781300"/>
              <a:ext cx="119830" cy="175120"/>
            </a:xfrm>
            <a:custGeom>
              <a:avLst/>
              <a:gdLst/>
              <a:ahLst/>
              <a:cxnLst/>
              <a:rect l="0" t="0" r="0" b="0"/>
              <a:pathLst>
                <a:path w="119830" h="175120">
                  <a:moveTo>
                    <a:pt x="68107" y="0"/>
                  </a:moveTo>
                  <a:lnTo>
                    <a:pt x="64061" y="0"/>
                  </a:lnTo>
                  <a:lnTo>
                    <a:pt x="62870" y="846"/>
                  </a:lnTo>
                  <a:lnTo>
                    <a:pt x="62075" y="2257"/>
                  </a:lnTo>
                  <a:lnTo>
                    <a:pt x="61546" y="4045"/>
                  </a:lnTo>
                  <a:lnTo>
                    <a:pt x="52337" y="15438"/>
                  </a:lnTo>
                  <a:lnTo>
                    <a:pt x="37580" y="32755"/>
                  </a:lnTo>
                  <a:lnTo>
                    <a:pt x="31679" y="40804"/>
                  </a:lnTo>
                  <a:lnTo>
                    <a:pt x="10391" y="57364"/>
                  </a:lnTo>
                  <a:lnTo>
                    <a:pt x="4920" y="59362"/>
                  </a:lnTo>
                  <a:lnTo>
                    <a:pt x="3122" y="60741"/>
                  </a:lnTo>
                  <a:lnTo>
                    <a:pt x="0" y="67380"/>
                  </a:lnTo>
                  <a:lnTo>
                    <a:pt x="3712" y="72269"/>
                  </a:lnTo>
                  <a:lnTo>
                    <a:pt x="7878" y="74453"/>
                  </a:lnTo>
                  <a:lnTo>
                    <a:pt x="26026" y="75970"/>
                  </a:lnTo>
                  <a:lnTo>
                    <a:pt x="40492" y="76978"/>
                  </a:lnTo>
                  <a:lnTo>
                    <a:pt x="75065" y="89191"/>
                  </a:lnTo>
                  <a:lnTo>
                    <a:pt x="107463" y="109231"/>
                  </a:lnTo>
                  <a:lnTo>
                    <a:pt x="115986" y="120888"/>
                  </a:lnTo>
                  <a:lnTo>
                    <a:pt x="119829" y="131021"/>
                  </a:lnTo>
                  <a:lnTo>
                    <a:pt x="119521" y="133914"/>
                  </a:lnTo>
                  <a:lnTo>
                    <a:pt x="110699" y="151272"/>
                  </a:lnTo>
                  <a:lnTo>
                    <a:pt x="103687" y="158389"/>
                  </a:lnTo>
                  <a:lnTo>
                    <a:pt x="85389" y="169857"/>
                  </a:lnTo>
                  <a:lnTo>
                    <a:pt x="70499" y="173659"/>
                  </a:lnTo>
                  <a:lnTo>
                    <a:pt x="40154" y="175119"/>
                  </a:lnTo>
                  <a:lnTo>
                    <a:pt x="32259" y="172939"/>
                  </a:lnTo>
                  <a:lnTo>
                    <a:pt x="25927" y="169995"/>
                  </a:lnTo>
                  <a:lnTo>
                    <a:pt x="20291" y="168686"/>
                  </a:lnTo>
                  <a:lnTo>
                    <a:pt x="18450" y="167491"/>
                  </a:lnTo>
                  <a:lnTo>
                    <a:pt x="17222" y="165847"/>
                  </a:lnTo>
                  <a:lnTo>
                    <a:pt x="14767" y="1600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30"/>
            <p:cNvSpPr/>
            <p:nvPr/>
          </p:nvSpPr>
          <p:spPr>
            <a:xfrm>
              <a:off x="720798" y="2766059"/>
              <a:ext cx="100619" cy="144204"/>
            </a:xfrm>
            <a:custGeom>
              <a:avLst/>
              <a:gdLst/>
              <a:ahLst/>
              <a:cxnLst/>
              <a:rect l="0" t="0" r="0" b="0"/>
              <a:pathLst>
                <a:path w="100619" h="144204">
                  <a:moveTo>
                    <a:pt x="64062" y="22860"/>
                  </a:moveTo>
                  <a:lnTo>
                    <a:pt x="57501" y="22860"/>
                  </a:lnTo>
                  <a:lnTo>
                    <a:pt x="38269" y="36705"/>
                  </a:lnTo>
                  <a:lnTo>
                    <a:pt x="13317" y="71923"/>
                  </a:lnTo>
                  <a:lnTo>
                    <a:pt x="569" y="96626"/>
                  </a:lnTo>
                  <a:lnTo>
                    <a:pt x="0" y="106727"/>
                  </a:lnTo>
                  <a:lnTo>
                    <a:pt x="5087" y="134907"/>
                  </a:lnTo>
                  <a:lnTo>
                    <a:pt x="6965" y="138198"/>
                  </a:lnTo>
                  <a:lnTo>
                    <a:pt x="9064" y="140392"/>
                  </a:lnTo>
                  <a:lnTo>
                    <a:pt x="13654" y="142830"/>
                  </a:lnTo>
                  <a:lnTo>
                    <a:pt x="25043" y="144203"/>
                  </a:lnTo>
                  <a:lnTo>
                    <a:pt x="39142" y="140564"/>
                  </a:lnTo>
                  <a:lnTo>
                    <a:pt x="69184" y="126853"/>
                  </a:lnTo>
                  <a:lnTo>
                    <a:pt x="77062" y="119597"/>
                  </a:lnTo>
                  <a:lnTo>
                    <a:pt x="96950" y="86225"/>
                  </a:lnTo>
                  <a:lnTo>
                    <a:pt x="100618" y="71081"/>
                  </a:lnTo>
                  <a:lnTo>
                    <a:pt x="99218" y="63200"/>
                  </a:lnTo>
                  <a:lnTo>
                    <a:pt x="81727" y="28577"/>
                  </a:lnTo>
                  <a:lnTo>
                    <a:pt x="76710" y="21733"/>
                  </a:lnTo>
                  <a:lnTo>
                    <a:pt x="48822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31"/>
            <p:cNvSpPr/>
            <p:nvPr/>
          </p:nvSpPr>
          <p:spPr>
            <a:xfrm>
              <a:off x="830579" y="2636519"/>
              <a:ext cx="60961" cy="243841"/>
            </a:xfrm>
            <a:custGeom>
              <a:avLst/>
              <a:gdLst/>
              <a:ahLst/>
              <a:cxnLst/>
              <a:rect l="0" t="0" r="0" b="0"/>
              <a:pathLst>
                <a:path w="60961" h="243841">
                  <a:moveTo>
                    <a:pt x="0" y="0"/>
                  </a:moveTo>
                  <a:lnTo>
                    <a:pt x="847" y="33406"/>
                  </a:lnTo>
                  <a:lnTo>
                    <a:pt x="12998" y="70464"/>
                  </a:lnTo>
                  <a:lnTo>
                    <a:pt x="22919" y="105296"/>
                  </a:lnTo>
                  <a:lnTo>
                    <a:pt x="28240" y="131388"/>
                  </a:lnTo>
                  <a:lnTo>
                    <a:pt x="34083" y="166500"/>
                  </a:lnTo>
                  <a:lnTo>
                    <a:pt x="45860" y="199559"/>
                  </a:lnTo>
                  <a:lnTo>
                    <a:pt x="56948" y="236893"/>
                  </a:lnTo>
                  <a:lnTo>
                    <a:pt x="60960" y="2438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32"/>
            <p:cNvSpPr/>
            <p:nvPr/>
          </p:nvSpPr>
          <p:spPr>
            <a:xfrm>
              <a:off x="487" y="3017519"/>
              <a:ext cx="144293" cy="204445"/>
            </a:xfrm>
            <a:custGeom>
              <a:avLst/>
              <a:gdLst/>
              <a:ahLst/>
              <a:cxnLst/>
              <a:rect l="0" t="0" r="0" b="0"/>
              <a:pathLst>
                <a:path w="144293" h="204445">
                  <a:moveTo>
                    <a:pt x="144292" y="0"/>
                  </a:moveTo>
                  <a:lnTo>
                    <a:pt x="118788" y="0"/>
                  </a:lnTo>
                  <a:lnTo>
                    <a:pt x="93037" y="10607"/>
                  </a:lnTo>
                  <a:lnTo>
                    <a:pt x="58927" y="40091"/>
                  </a:lnTo>
                  <a:lnTo>
                    <a:pt x="25223" y="77434"/>
                  </a:lnTo>
                  <a:lnTo>
                    <a:pt x="10737" y="112161"/>
                  </a:lnTo>
                  <a:lnTo>
                    <a:pt x="1158" y="148074"/>
                  </a:lnTo>
                  <a:lnTo>
                    <a:pt x="0" y="164571"/>
                  </a:lnTo>
                  <a:lnTo>
                    <a:pt x="1987" y="172768"/>
                  </a:lnTo>
                  <a:lnTo>
                    <a:pt x="12538" y="192022"/>
                  </a:lnTo>
                  <a:lnTo>
                    <a:pt x="24695" y="199174"/>
                  </a:lnTo>
                  <a:lnTo>
                    <a:pt x="33565" y="202822"/>
                  </a:lnTo>
                  <a:lnTo>
                    <a:pt x="43151" y="204444"/>
                  </a:lnTo>
                  <a:lnTo>
                    <a:pt x="53056" y="202906"/>
                  </a:lnTo>
                  <a:lnTo>
                    <a:pt x="88424" y="187795"/>
                  </a:lnTo>
                  <a:lnTo>
                    <a:pt x="103656" y="176246"/>
                  </a:lnTo>
                  <a:lnTo>
                    <a:pt x="125369" y="148233"/>
                  </a:lnTo>
                  <a:lnTo>
                    <a:pt x="129053" y="1371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33"/>
            <p:cNvSpPr/>
            <p:nvPr/>
          </p:nvSpPr>
          <p:spPr>
            <a:xfrm>
              <a:off x="236541" y="2979419"/>
              <a:ext cx="53019" cy="258584"/>
            </a:xfrm>
            <a:custGeom>
              <a:avLst/>
              <a:gdLst/>
              <a:ahLst/>
              <a:cxnLst/>
              <a:rect l="0" t="0" r="0" b="0"/>
              <a:pathLst>
                <a:path w="53019" h="258584">
                  <a:moveTo>
                    <a:pt x="14918" y="0"/>
                  </a:moveTo>
                  <a:lnTo>
                    <a:pt x="8358" y="6561"/>
                  </a:lnTo>
                  <a:lnTo>
                    <a:pt x="6661" y="13495"/>
                  </a:lnTo>
                  <a:lnTo>
                    <a:pt x="2124" y="21403"/>
                  </a:lnTo>
                  <a:lnTo>
                    <a:pt x="0" y="43657"/>
                  </a:lnTo>
                  <a:lnTo>
                    <a:pt x="8010" y="76932"/>
                  </a:lnTo>
                  <a:lnTo>
                    <a:pt x="12871" y="101535"/>
                  </a:lnTo>
                  <a:lnTo>
                    <a:pt x="15702" y="119634"/>
                  </a:lnTo>
                  <a:lnTo>
                    <a:pt x="26801" y="154206"/>
                  </a:lnTo>
                  <a:lnTo>
                    <a:pt x="33540" y="189352"/>
                  </a:lnTo>
                  <a:lnTo>
                    <a:pt x="43252" y="226191"/>
                  </a:lnTo>
                  <a:lnTo>
                    <a:pt x="45962" y="247600"/>
                  </a:lnTo>
                  <a:lnTo>
                    <a:pt x="52694" y="258583"/>
                  </a:lnTo>
                  <a:lnTo>
                    <a:pt x="53018" y="2514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34"/>
            <p:cNvSpPr/>
            <p:nvPr/>
          </p:nvSpPr>
          <p:spPr>
            <a:xfrm>
              <a:off x="117529" y="3055619"/>
              <a:ext cx="141552" cy="53237"/>
            </a:xfrm>
            <a:custGeom>
              <a:avLst/>
              <a:gdLst/>
              <a:ahLst/>
              <a:cxnLst/>
              <a:rect l="0" t="0" r="0" b="0"/>
              <a:pathLst>
                <a:path w="141552" h="53237">
                  <a:moveTo>
                    <a:pt x="4391" y="0"/>
                  </a:moveTo>
                  <a:lnTo>
                    <a:pt x="0" y="0"/>
                  </a:lnTo>
                  <a:lnTo>
                    <a:pt x="1875" y="0"/>
                  </a:lnTo>
                  <a:lnTo>
                    <a:pt x="2713" y="847"/>
                  </a:lnTo>
                  <a:lnTo>
                    <a:pt x="3645" y="4046"/>
                  </a:lnTo>
                  <a:lnTo>
                    <a:pt x="4740" y="5237"/>
                  </a:lnTo>
                  <a:lnTo>
                    <a:pt x="12581" y="9407"/>
                  </a:lnTo>
                  <a:lnTo>
                    <a:pt x="50324" y="30527"/>
                  </a:lnTo>
                  <a:lnTo>
                    <a:pt x="75539" y="42340"/>
                  </a:lnTo>
                  <a:lnTo>
                    <a:pt x="112106" y="52149"/>
                  </a:lnTo>
                  <a:lnTo>
                    <a:pt x="128718" y="53236"/>
                  </a:lnTo>
                  <a:lnTo>
                    <a:pt x="133872" y="51036"/>
                  </a:lnTo>
                  <a:lnTo>
                    <a:pt x="141551" y="457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58"/>
          <p:cNvGrpSpPr/>
          <p:nvPr/>
        </p:nvGrpSpPr>
        <p:grpSpPr>
          <a:xfrm>
            <a:off x="4634021" y="5311139"/>
            <a:ext cx="2558027" cy="434342"/>
            <a:chOff x="4634021" y="5311139"/>
            <a:chExt cx="2558027" cy="434342"/>
          </a:xfrm>
        </p:grpSpPr>
        <p:sp>
          <p:nvSpPr>
            <p:cNvPr id="28" name="SMARTInkShape-235"/>
            <p:cNvSpPr/>
            <p:nvPr/>
          </p:nvSpPr>
          <p:spPr>
            <a:xfrm>
              <a:off x="4634021" y="5427024"/>
              <a:ext cx="410419" cy="248670"/>
            </a:xfrm>
            <a:custGeom>
              <a:avLst/>
              <a:gdLst/>
              <a:ahLst/>
              <a:cxnLst/>
              <a:rect l="0" t="0" r="0" b="0"/>
              <a:pathLst>
                <a:path w="410419" h="248670">
                  <a:moveTo>
                    <a:pt x="29419" y="105095"/>
                  </a:moveTo>
                  <a:lnTo>
                    <a:pt x="29419" y="138625"/>
                  </a:lnTo>
                  <a:lnTo>
                    <a:pt x="22858" y="175003"/>
                  </a:lnTo>
                  <a:lnTo>
                    <a:pt x="15907" y="209693"/>
                  </a:lnTo>
                  <a:lnTo>
                    <a:pt x="14100" y="220163"/>
                  </a:lnTo>
                  <a:lnTo>
                    <a:pt x="6902" y="240582"/>
                  </a:lnTo>
                  <a:lnTo>
                    <a:pt x="6589" y="248669"/>
                  </a:lnTo>
                  <a:lnTo>
                    <a:pt x="4314" y="247081"/>
                  </a:lnTo>
                  <a:lnTo>
                    <a:pt x="2522" y="245473"/>
                  </a:lnTo>
                  <a:lnTo>
                    <a:pt x="531" y="239170"/>
                  </a:lnTo>
                  <a:lnTo>
                    <a:pt x="0" y="235118"/>
                  </a:lnTo>
                  <a:lnTo>
                    <a:pt x="5592" y="198424"/>
                  </a:lnTo>
                  <a:lnTo>
                    <a:pt x="12451" y="164735"/>
                  </a:lnTo>
                  <a:lnTo>
                    <a:pt x="20346" y="131986"/>
                  </a:lnTo>
                  <a:lnTo>
                    <a:pt x="32187" y="101304"/>
                  </a:lnTo>
                  <a:lnTo>
                    <a:pt x="46459" y="67752"/>
                  </a:lnTo>
                  <a:lnTo>
                    <a:pt x="70296" y="30688"/>
                  </a:lnTo>
                  <a:lnTo>
                    <a:pt x="99601" y="6438"/>
                  </a:lnTo>
                  <a:lnTo>
                    <a:pt x="109718" y="1981"/>
                  </a:lnTo>
                  <a:lnTo>
                    <a:pt x="122680" y="0"/>
                  </a:lnTo>
                  <a:lnTo>
                    <a:pt x="140213" y="2930"/>
                  </a:lnTo>
                  <a:lnTo>
                    <a:pt x="156132" y="9161"/>
                  </a:lnTo>
                  <a:lnTo>
                    <a:pt x="171574" y="24460"/>
                  </a:lnTo>
                  <a:lnTo>
                    <a:pt x="191115" y="53231"/>
                  </a:lnTo>
                  <a:lnTo>
                    <a:pt x="204006" y="88391"/>
                  </a:lnTo>
                  <a:lnTo>
                    <a:pt x="214706" y="124091"/>
                  </a:lnTo>
                  <a:lnTo>
                    <a:pt x="218889" y="156825"/>
                  </a:lnTo>
                  <a:lnTo>
                    <a:pt x="218767" y="174986"/>
                  </a:lnTo>
                  <a:lnTo>
                    <a:pt x="209272" y="201454"/>
                  </a:lnTo>
                  <a:lnTo>
                    <a:pt x="206047" y="204894"/>
                  </a:lnTo>
                  <a:lnTo>
                    <a:pt x="195112" y="210583"/>
                  </a:lnTo>
                  <a:lnTo>
                    <a:pt x="190273" y="216409"/>
                  </a:lnTo>
                  <a:lnTo>
                    <a:pt x="186141" y="218068"/>
                  </a:lnTo>
                  <a:lnTo>
                    <a:pt x="183853" y="217664"/>
                  </a:lnTo>
                  <a:lnTo>
                    <a:pt x="179054" y="214957"/>
                  </a:lnTo>
                  <a:lnTo>
                    <a:pt x="177435" y="213050"/>
                  </a:lnTo>
                  <a:lnTo>
                    <a:pt x="170579" y="197404"/>
                  </a:lnTo>
                  <a:lnTo>
                    <a:pt x="167764" y="179295"/>
                  </a:lnTo>
                  <a:lnTo>
                    <a:pt x="172896" y="149573"/>
                  </a:lnTo>
                  <a:lnTo>
                    <a:pt x="184321" y="111968"/>
                  </a:lnTo>
                  <a:lnTo>
                    <a:pt x="202633" y="75973"/>
                  </a:lnTo>
                  <a:lnTo>
                    <a:pt x="223403" y="46097"/>
                  </a:lnTo>
                  <a:lnTo>
                    <a:pt x="260708" y="24433"/>
                  </a:lnTo>
                  <a:lnTo>
                    <a:pt x="286772" y="16036"/>
                  </a:lnTo>
                  <a:lnTo>
                    <a:pt x="308478" y="14126"/>
                  </a:lnTo>
                  <a:lnTo>
                    <a:pt x="318827" y="18380"/>
                  </a:lnTo>
                  <a:lnTo>
                    <a:pt x="343512" y="35287"/>
                  </a:lnTo>
                  <a:lnTo>
                    <a:pt x="363215" y="67837"/>
                  </a:lnTo>
                  <a:lnTo>
                    <a:pt x="375757" y="97642"/>
                  </a:lnTo>
                  <a:lnTo>
                    <a:pt x="383433" y="135597"/>
                  </a:lnTo>
                  <a:lnTo>
                    <a:pt x="387015" y="171421"/>
                  </a:lnTo>
                  <a:lnTo>
                    <a:pt x="388334" y="193542"/>
                  </a:lnTo>
                  <a:lnTo>
                    <a:pt x="391572" y="202543"/>
                  </a:lnTo>
                  <a:lnTo>
                    <a:pt x="393621" y="205620"/>
                  </a:lnTo>
                  <a:lnTo>
                    <a:pt x="398155" y="209040"/>
                  </a:lnTo>
                  <a:lnTo>
                    <a:pt x="400549" y="209105"/>
                  </a:lnTo>
                  <a:lnTo>
                    <a:pt x="410418" y="20415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36"/>
            <p:cNvSpPr/>
            <p:nvPr/>
          </p:nvSpPr>
          <p:spPr>
            <a:xfrm>
              <a:off x="5114976" y="5380289"/>
              <a:ext cx="180925" cy="265642"/>
            </a:xfrm>
            <a:custGeom>
              <a:avLst/>
              <a:gdLst/>
              <a:ahLst/>
              <a:cxnLst/>
              <a:rect l="0" t="0" r="0" b="0"/>
              <a:pathLst>
                <a:path w="180925" h="265642">
                  <a:moveTo>
                    <a:pt x="5663" y="90871"/>
                  </a:moveTo>
                  <a:lnTo>
                    <a:pt x="5663" y="94916"/>
                  </a:lnTo>
                  <a:lnTo>
                    <a:pt x="7921" y="99159"/>
                  </a:lnTo>
                  <a:lnTo>
                    <a:pt x="9708" y="101477"/>
                  </a:lnTo>
                  <a:lnTo>
                    <a:pt x="13952" y="104051"/>
                  </a:lnTo>
                  <a:lnTo>
                    <a:pt x="16270" y="104737"/>
                  </a:lnTo>
                  <a:lnTo>
                    <a:pt x="23360" y="103242"/>
                  </a:lnTo>
                  <a:lnTo>
                    <a:pt x="60653" y="88163"/>
                  </a:lnTo>
                  <a:lnTo>
                    <a:pt x="83726" y="77291"/>
                  </a:lnTo>
                  <a:lnTo>
                    <a:pt x="109715" y="54860"/>
                  </a:lnTo>
                  <a:lnTo>
                    <a:pt x="115408" y="47208"/>
                  </a:lnTo>
                  <a:lnTo>
                    <a:pt x="123109" y="31351"/>
                  </a:lnTo>
                  <a:lnTo>
                    <a:pt x="123337" y="21802"/>
                  </a:lnTo>
                  <a:lnTo>
                    <a:pt x="120630" y="5919"/>
                  </a:lnTo>
                  <a:lnTo>
                    <a:pt x="119561" y="3756"/>
                  </a:lnTo>
                  <a:lnTo>
                    <a:pt x="118002" y="2315"/>
                  </a:lnTo>
                  <a:lnTo>
                    <a:pt x="116116" y="1353"/>
                  </a:lnTo>
                  <a:lnTo>
                    <a:pt x="105371" y="0"/>
                  </a:lnTo>
                  <a:lnTo>
                    <a:pt x="91463" y="3645"/>
                  </a:lnTo>
                  <a:lnTo>
                    <a:pt x="71593" y="13308"/>
                  </a:lnTo>
                  <a:lnTo>
                    <a:pt x="42244" y="39525"/>
                  </a:lnTo>
                  <a:lnTo>
                    <a:pt x="24499" y="65027"/>
                  </a:lnTo>
                  <a:lnTo>
                    <a:pt x="12562" y="98077"/>
                  </a:lnTo>
                  <a:lnTo>
                    <a:pt x="1789" y="135850"/>
                  </a:lnTo>
                  <a:lnTo>
                    <a:pt x="0" y="164217"/>
                  </a:lnTo>
                  <a:lnTo>
                    <a:pt x="6552" y="196987"/>
                  </a:lnTo>
                  <a:lnTo>
                    <a:pt x="15999" y="223874"/>
                  </a:lnTo>
                  <a:lnTo>
                    <a:pt x="27541" y="240252"/>
                  </a:lnTo>
                  <a:lnTo>
                    <a:pt x="45730" y="251784"/>
                  </a:lnTo>
                  <a:lnTo>
                    <a:pt x="74632" y="262418"/>
                  </a:lnTo>
                  <a:lnTo>
                    <a:pt x="112394" y="265641"/>
                  </a:lnTo>
                  <a:lnTo>
                    <a:pt x="127607" y="261398"/>
                  </a:lnTo>
                  <a:lnTo>
                    <a:pt x="163993" y="246191"/>
                  </a:lnTo>
                  <a:lnTo>
                    <a:pt x="180924" y="23565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37"/>
            <p:cNvSpPr/>
            <p:nvPr/>
          </p:nvSpPr>
          <p:spPr>
            <a:xfrm>
              <a:off x="5425503" y="5311139"/>
              <a:ext cx="15178" cy="325934"/>
            </a:xfrm>
            <a:custGeom>
              <a:avLst/>
              <a:gdLst/>
              <a:ahLst/>
              <a:cxnLst/>
              <a:rect l="0" t="0" r="0" b="0"/>
              <a:pathLst>
                <a:path w="15178" h="325934">
                  <a:moveTo>
                    <a:pt x="15177" y="0"/>
                  </a:moveTo>
                  <a:lnTo>
                    <a:pt x="14330" y="35099"/>
                  </a:lnTo>
                  <a:lnTo>
                    <a:pt x="9145" y="72252"/>
                  </a:lnTo>
                  <a:lnTo>
                    <a:pt x="8028" y="107768"/>
                  </a:lnTo>
                  <a:lnTo>
                    <a:pt x="6919" y="133411"/>
                  </a:lnTo>
                  <a:lnTo>
                    <a:pt x="3604" y="161740"/>
                  </a:lnTo>
                  <a:lnTo>
                    <a:pt x="1566" y="189007"/>
                  </a:lnTo>
                  <a:lnTo>
                    <a:pt x="661" y="215236"/>
                  </a:lnTo>
                  <a:lnTo>
                    <a:pt x="151" y="252957"/>
                  </a:lnTo>
                  <a:lnTo>
                    <a:pt x="0" y="284265"/>
                  </a:lnTo>
                  <a:lnTo>
                    <a:pt x="802" y="304172"/>
                  </a:lnTo>
                  <a:lnTo>
                    <a:pt x="7243" y="325933"/>
                  </a:lnTo>
                  <a:lnTo>
                    <a:pt x="8194" y="325662"/>
                  </a:lnTo>
                  <a:lnTo>
                    <a:pt x="15177" y="3200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38"/>
            <p:cNvSpPr/>
            <p:nvPr/>
          </p:nvSpPr>
          <p:spPr>
            <a:xfrm>
              <a:off x="5322261" y="5440680"/>
              <a:ext cx="263200" cy="30481"/>
            </a:xfrm>
            <a:custGeom>
              <a:avLst/>
              <a:gdLst/>
              <a:ahLst/>
              <a:cxnLst/>
              <a:rect l="0" t="0" r="0" b="0"/>
              <a:pathLst>
                <a:path w="263200" h="30481">
                  <a:moveTo>
                    <a:pt x="19358" y="0"/>
                  </a:moveTo>
                  <a:lnTo>
                    <a:pt x="0" y="0"/>
                  </a:lnTo>
                  <a:lnTo>
                    <a:pt x="33210" y="4045"/>
                  </a:lnTo>
                  <a:lnTo>
                    <a:pt x="70888" y="6913"/>
                  </a:lnTo>
                  <a:lnTo>
                    <a:pt x="100855" y="8257"/>
                  </a:lnTo>
                  <a:lnTo>
                    <a:pt x="131182" y="12794"/>
                  </a:lnTo>
                  <a:lnTo>
                    <a:pt x="161617" y="15362"/>
                  </a:lnTo>
                  <a:lnTo>
                    <a:pt x="192084" y="20262"/>
                  </a:lnTo>
                  <a:lnTo>
                    <a:pt x="228204" y="24604"/>
                  </a:lnTo>
                  <a:lnTo>
                    <a:pt x="254513" y="29963"/>
                  </a:lnTo>
                  <a:lnTo>
                    <a:pt x="263199" y="304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39"/>
            <p:cNvSpPr/>
            <p:nvPr/>
          </p:nvSpPr>
          <p:spPr>
            <a:xfrm>
              <a:off x="5529212" y="5441095"/>
              <a:ext cx="254369" cy="189505"/>
            </a:xfrm>
            <a:custGeom>
              <a:avLst/>
              <a:gdLst/>
              <a:ahLst/>
              <a:cxnLst/>
              <a:rect l="0" t="0" r="0" b="0"/>
              <a:pathLst>
                <a:path w="254369" h="189505">
                  <a:moveTo>
                    <a:pt x="117207" y="22444"/>
                  </a:moveTo>
                  <a:lnTo>
                    <a:pt x="96652" y="2736"/>
                  </a:lnTo>
                  <a:lnTo>
                    <a:pt x="89197" y="518"/>
                  </a:lnTo>
                  <a:lnTo>
                    <a:pt x="84156" y="0"/>
                  </a:lnTo>
                  <a:lnTo>
                    <a:pt x="79094" y="2027"/>
                  </a:lnTo>
                  <a:lnTo>
                    <a:pt x="45790" y="26083"/>
                  </a:lnTo>
                  <a:lnTo>
                    <a:pt x="20648" y="54574"/>
                  </a:lnTo>
                  <a:lnTo>
                    <a:pt x="3571" y="88984"/>
                  </a:lnTo>
                  <a:lnTo>
                    <a:pt x="810" y="94744"/>
                  </a:lnTo>
                  <a:lnTo>
                    <a:pt x="0" y="105660"/>
                  </a:lnTo>
                  <a:lnTo>
                    <a:pt x="4910" y="134433"/>
                  </a:lnTo>
                  <a:lnTo>
                    <a:pt x="6783" y="137744"/>
                  </a:lnTo>
                  <a:lnTo>
                    <a:pt x="9725" y="139951"/>
                  </a:lnTo>
                  <a:lnTo>
                    <a:pt x="21108" y="143057"/>
                  </a:lnTo>
                  <a:lnTo>
                    <a:pt x="27365" y="143783"/>
                  </a:lnTo>
                  <a:lnTo>
                    <a:pt x="39693" y="140147"/>
                  </a:lnTo>
                  <a:lnTo>
                    <a:pt x="59029" y="130487"/>
                  </a:lnTo>
                  <a:lnTo>
                    <a:pt x="73253" y="117863"/>
                  </a:lnTo>
                  <a:lnTo>
                    <a:pt x="94154" y="83340"/>
                  </a:lnTo>
                  <a:lnTo>
                    <a:pt x="99652" y="70403"/>
                  </a:lnTo>
                  <a:lnTo>
                    <a:pt x="101510" y="58447"/>
                  </a:lnTo>
                  <a:lnTo>
                    <a:pt x="102510" y="56606"/>
                  </a:lnTo>
                  <a:lnTo>
                    <a:pt x="104022" y="55379"/>
                  </a:lnTo>
                  <a:lnTo>
                    <a:pt x="108488" y="53409"/>
                  </a:lnTo>
                  <a:lnTo>
                    <a:pt x="108854" y="54094"/>
                  </a:lnTo>
                  <a:lnTo>
                    <a:pt x="115652" y="91575"/>
                  </a:lnTo>
                  <a:lnTo>
                    <a:pt x="129994" y="129107"/>
                  </a:lnTo>
                  <a:lnTo>
                    <a:pt x="138400" y="146146"/>
                  </a:lnTo>
                  <a:lnTo>
                    <a:pt x="165767" y="176472"/>
                  </a:lnTo>
                  <a:lnTo>
                    <a:pt x="175761" y="183470"/>
                  </a:lnTo>
                  <a:lnTo>
                    <a:pt x="190907" y="188125"/>
                  </a:lnTo>
                  <a:lnTo>
                    <a:pt x="210164" y="189504"/>
                  </a:lnTo>
                  <a:lnTo>
                    <a:pt x="222304" y="185311"/>
                  </a:lnTo>
                  <a:lnTo>
                    <a:pt x="239849" y="172866"/>
                  </a:lnTo>
                  <a:lnTo>
                    <a:pt x="254368" y="15198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40"/>
            <p:cNvSpPr/>
            <p:nvPr/>
          </p:nvSpPr>
          <p:spPr>
            <a:xfrm>
              <a:off x="5807526" y="5326694"/>
              <a:ext cx="233189" cy="349010"/>
            </a:xfrm>
            <a:custGeom>
              <a:avLst/>
              <a:gdLst/>
              <a:ahLst/>
              <a:cxnLst/>
              <a:rect l="0" t="0" r="0" b="0"/>
              <a:pathLst>
                <a:path w="233189" h="349010">
                  <a:moveTo>
                    <a:pt x="14154" y="7306"/>
                  </a:moveTo>
                  <a:lnTo>
                    <a:pt x="10108" y="7306"/>
                  </a:lnTo>
                  <a:lnTo>
                    <a:pt x="8917" y="6459"/>
                  </a:lnTo>
                  <a:lnTo>
                    <a:pt x="8122" y="5048"/>
                  </a:lnTo>
                  <a:lnTo>
                    <a:pt x="6848" y="745"/>
                  </a:lnTo>
                  <a:lnTo>
                    <a:pt x="4415" y="156"/>
                  </a:lnTo>
                  <a:lnTo>
                    <a:pt x="2581" y="0"/>
                  </a:lnTo>
                  <a:lnTo>
                    <a:pt x="1358" y="742"/>
                  </a:lnTo>
                  <a:lnTo>
                    <a:pt x="543" y="2083"/>
                  </a:lnTo>
                  <a:lnTo>
                    <a:pt x="0" y="3824"/>
                  </a:lnTo>
                  <a:lnTo>
                    <a:pt x="485" y="5831"/>
                  </a:lnTo>
                  <a:lnTo>
                    <a:pt x="4365" y="13548"/>
                  </a:lnTo>
                  <a:lnTo>
                    <a:pt x="12426" y="47581"/>
                  </a:lnTo>
                  <a:lnTo>
                    <a:pt x="19474" y="75589"/>
                  </a:lnTo>
                  <a:lnTo>
                    <a:pt x="26925" y="110323"/>
                  </a:lnTo>
                  <a:lnTo>
                    <a:pt x="34495" y="147426"/>
                  </a:lnTo>
                  <a:lnTo>
                    <a:pt x="41253" y="185230"/>
                  </a:lnTo>
                  <a:lnTo>
                    <a:pt x="43632" y="223242"/>
                  </a:lnTo>
                  <a:lnTo>
                    <a:pt x="44336" y="259623"/>
                  </a:lnTo>
                  <a:lnTo>
                    <a:pt x="44575" y="293273"/>
                  </a:lnTo>
                  <a:lnTo>
                    <a:pt x="43761" y="305428"/>
                  </a:lnTo>
                  <a:lnTo>
                    <a:pt x="37106" y="327063"/>
                  </a:lnTo>
                  <a:lnTo>
                    <a:pt x="37018" y="291943"/>
                  </a:lnTo>
                  <a:lnTo>
                    <a:pt x="41060" y="255253"/>
                  </a:lnTo>
                  <a:lnTo>
                    <a:pt x="44774" y="220630"/>
                  </a:lnTo>
                  <a:lnTo>
                    <a:pt x="52783" y="186572"/>
                  </a:lnTo>
                  <a:lnTo>
                    <a:pt x="58415" y="174186"/>
                  </a:lnTo>
                  <a:lnTo>
                    <a:pt x="71107" y="158540"/>
                  </a:lnTo>
                  <a:lnTo>
                    <a:pt x="80671" y="151285"/>
                  </a:lnTo>
                  <a:lnTo>
                    <a:pt x="90566" y="147496"/>
                  </a:lnTo>
                  <a:lnTo>
                    <a:pt x="95575" y="146487"/>
                  </a:lnTo>
                  <a:lnTo>
                    <a:pt x="105656" y="147621"/>
                  </a:lnTo>
                  <a:lnTo>
                    <a:pt x="137085" y="158428"/>
                  </a:lnTo>
                  <a:lnTo>
                    <a:pt x="174307" y="180526"/>
                  </a:lnTo>
                  <a:lnTo>
                    <a:pt x="193027" y="199459"/>
                  </a:lnTo>
                  <a:lnTo>
                    <a:pt x="213677" y="233849"/>
                  </a:lnTo>
                  <a:lnTo>
                    <a:pt x="226788" y="265979"/>
                  </a:lnTo>
                  <a:lnTo>
                    <a:pt x="232661" y="289125"/>
                  </a:lnTo>
                  <a:lnTo>
                    <a:pt x="233188" y="304432"/>
                  </a:lnTo>
                  <a:lnTo>
                    <a:pt x="230600" y="319702"/>
                  </a:lnTo>
                  <a:lnTo>
                    <a:pt x="224370" y="330439"/>
                  </a:lnTo>
                  <a:lnTo>
                    <a:pt x="211342" y="341244"/>
                  </a:lnTo>
                  <a:lnTo>
                    <a:pt x="206573" y="344231"/>
                  </a:lnTo>
                  <a:lnTo>
                    <a:pt x="187725" y="348435"/>
                  </a:lnTo>
                  <a:lnTo>
                    <a:pt x="157753" y="349009"/>
                  </a:lnTo>
                  <a:lnTo>
                    <a:pt x="122357" y="341847"/>
                  </a:lnTo>
                  <a:lnTo>
                    <a:pt x="90654" y="332280"/>
                  </a:lnTo>
                  <a:lnTo>
                    <a:pt x="56809" y="319706"/>
                  </a:lnTo>
                  <a:lnTo>
                    <a:pt x="52751" y="317173"/>
                  </a:lnTo>
                  <a:lnTo>
                    <a:pt x="50045" y="313790"/>
                  </a:lnTo>
                  <a:lnTo>
                    <a:pt x="47038" y="305516"/>
                  </a:lnTo>
                  <a:lnTo>
                    <a:pt x="44634" y="28162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41"/>
            <p:cNvSpPr/>
            <p:nvPr/>
          </p:nvSpPr>
          <p:spPr>
            <a:xfrm>
              <a:off x="6093605" y="5448300"/>
              <a:ext cx="161671" cy="243324"/>
            </a:xfrm>
            <a:custGeom>
              <a:avLst/>
              <a:gdLst/>
              <a:ahLst/>
              <a:cxnLst/>
              <a:rect l="0" t="0" r="0" b="0"/>
              <a:pathLst>
                <a:path w="161671" h="243324">
                  <a:moveTo>
                    <a:pt x="116695" y="53339"/>
                  </a:moveTo>
                  <a:lnTo>
                    <a:pt x="116695" y="49294"/>
                  </a:lnTo>
                  <a:lnTo>
                    <a:pt x="115848" y="48103"/>
                  </a:lnTo>
                  <a:lnTo>
                    <a:pt x="114436" y="47308"/>
                  </a:lnTo>
                  <a:lnTo>
                    <a:pt x="112649" y="46779"/>
                  </a:lnTo>
                  <a:lnTo>
                    <a:pt x="102850" y="40692"/>
                  </a:lnTo>
                  <a:lnTo>
                    <a:pt x="94737" y="39252"/>
                  </a:lnTo>
                  <a:lnTo>
                    <a:pt x="80649" y="42486"/>
                  </a:lnTo>
                  <a:lnTo>
                    <a:pt x="65750" y="48807"/>
                  </a:lnTo>
                  <a:lnTo>
                    <a:pt x="28841" y="80714"/>
                  </a:lnTo>
                  <a:lnTo>
                    <a:pt x="12865" y="100397"/>
                  </a:lnTo>
                  <a:lnTo>
                    <a:pt x="1452" y="126361"/>
                  </a:lnTo>
                  <a:lnTo>
                    <a:pt x="0" y="143367"/>
                  </a:lnTo>
                  <a:lnTo>
                    <a:pt x="5967" y="174981"/>
                  </a:lnTo>
                  <a:lnTo>
                    <a:pt x="26060" y="207291"/>
                  </a:lnTo>
                  <a:lnTo>
                    <a:pt x="36619" y="219976"/>
                  </a:lnTo>
                  <a:lnTo>
                    <a:pt x="64094" y="235018"/>
                  </a:lnTo>
                  <a:lnTo>
                    <a:pt x="86434" y="241225"/>
                  </a:lnTo>
                  <a:lnTo>
                    <a:pt x="116738" y="243323"/>
                  </a:lnTo>
                  <a:lnTo>
                    <a:pt x="129696" y="239094"/>
                  </a:lnTo>
                  <a:lnTo>
                    <a:pt x="140253" y="231571"/>
                  </a:lnTo>
                  <a:lnTo>
                    <a:pt x="150956" y="216968"/>
                  </a:lnTo>
                  <a:lnTo>
                    <a:pt x="158643" y="196084"/>
                  </a:lnTo>
                  <a:lnTo>
                    <a:pt x="161670" y="161373"/>
                  </a:lnTo>
                  <a:lnTo>
                    <a:pt x="158222" y="125762"/>
                  </a:lnTo>
                  <a:lnTo>
                    <a:pt x="148541" y="92199"/>
                  </a:lnTo>
                  <a:lnTo>
                    <a:pt x="133459" y="61110"/>
                  </a:lnTo>
                  <a:lnTo>
                    <a:pt x="122509" y="40402"/>
                  </a:lnTo>
                  <a:lnTo>
                    <a:pt x="115045" y="28963"/>
                  </a:lnTo>
                  <a:lnTo>
                    <a:pt x="101455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42"/>
            <p:cNvSpPr/>
            <p:nvPr/>
          </p:nvSpPr>
          <p:spPr>
            <a:xfrm>
              <a:off x="6355080" y="5326380"/>
              <a:ext cx="7621" cy="365760"/>
            </a:xfrm>
            <a:custGeom>
              <a:avLst/>
              <a:gdLst/>
              <a:ahLst/>
              <a:cxnLst/>
              <a:rect l="0" t="0" r="0" b="0"/>
              <a:pathLst>
                <a:path w="7621" h="365760">
                  <a:moveTo>
                    <a:pt x="0" y="0"/>
                  </a:moveTo>
                  <a:lnTo>
                    <a:pt x="0" y="34398"/>
                  </a:lnTo>
                  <a:lnTo>
                    <a:pt x="2258" y="63992"/>
                  </a:lnTo>
                  <a:lnTo>
                    <a:pt x="4389" y="82627"/>
                  </a:lnTo>
                  <a:lnTo>
                    <a:pt x="1677" y="112159"/>
                  </a:lnTo>
                  <a:lnTo>
                    <a:pt x="496" y="143204"/>
                  </a:lnTo>
                  <a:lnTo>
                    <a:pt x="147" y="178838"/>
                  </a:lnTo>
                  <a:lnTo>
                    <a:pt x="43" y="215360"/>
                  </a:lnTo>
                  <a:lnTo>
                    <a:pt x="12" y="248007"/>
                  </a:lnTo>
                  <a:lnTo>
                    <a:pt x="3" y="279129"/>
                  </a:lnTo>
                  <a:lnTo>
                    <a:pt x="0" y="315470"/>
                  </a:lnTo>
                  <a:lnTo>
                    <a:pt x="846" y="343991"/>
                  </a:lnTo>
                  <a:lnTo>
                    <a:pt x="7149" y="359495"/>
                  </a:lnTo>
                  <a:lnTo>
                    <a:pt x="7620" y="3657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43"/>
            <p:cNvSpPr/>
            <p:nvPr/>
          </p:nvSpPr>
          <p:spPr>
            <a:xfrm>
              <a:off x="6477000" y="5524500"/>
              <a:ext cx="7620" cy="167364"/>
            </a:xfrm>
            <a:custGeom>
              <a:avLst/>
              <a:gdLst/>
              <a:ahLst/>
              <a:cxnLst/>
              <a:rect l="0" t="0" r="0" b="0"/>
              <a:pathLst>
                <a:path w="7620" h="167364">
                  <a:moveTo>
                    <a:pt x="7619" y="0"/>
                  </a:moveTo>
                  <a:lnTo>
                    <a:pt x="7619" y="34252"/>
                  </a:lnTo>
                  <a:lnTo>
                    <a:pt x="7619" y="63962"/>
                  </a:lnTo>
                  <a:lnTo>
                    <a:pt x="7619" y="98148"/>
                  </a:lnTo>
                  <a:lnTo>
                    <a:pt x="5361" y="134781"/>
                  </a:lnTo>
                  <a:lnTo>
                    <a:pt x="27" y="167363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44"/>
            <p:cNvSpPr/>
            <p:nvPr/>
          </p:nvSpPr>
          <p:spPr>
            <a:xfrm>
              <a:off x="6515100" y="5402580"/>
              <a:ext cx="30481" cy="22860"/>
            </a:xfrm>
            <a:custGeom>
              <a:avLst/>
              <a:gdLst/>
              <a:ahLst/>
              <a:cxnLst/>
              <a:rect l="0" t="0" r="0" b="0"/>
              <a:pathLst>
                <a:path w="30481" h="22860">
                  <a:moveTo>
                    <a:pt x="0" y="0"/>
                  </a:moveTo>
                  <a:lnTo>
                    <a:pt x="12997" y="12150"/>
                  </a:lnTo>
                  <a:lnTo>
                    <a:pt x="22918" y="16887"/>
                  </a:lnTo>
                  <a:lnTo>
                    <a:pt x="30480" y="228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45"/>
            <p:cNvSpPr/>
            <p:nvPr/>
          </p:nvSpPr>
          <p:spPr>
            <a:xfrm>
              <a:off x="6553200" y="5501961"/>
              <a:ext cx="182881" cy="189107"/>
            </a:xfrm>
            <a:custGeom>
              <a:avLst/>
              <a:gdLst/>
              <a:ahLst/>
              <a:cxnLst/>
              <a:rect l="0" t="0" r="0" b="0"/>
              <a:pathLst>
                <a:path w="182881" h="189107">
                  <a:moveTo>
                    <a:pt x="182880" y="14919"/>
                  </a:moveTo>
                  <a:lnTo>
                    <a:pt x="178834" y="14919"/>
                  </a:lnTo>
                  <a:lnTo>
                    <a:pt x="174590" y="12661"/>
                  </a:lnTo>
                  <a:lnTo>
                    <a:pt x="169882" y="9682"/>
                  </a:lnTo>
                  <a:lnTo>
                    <a:pt x="161625" y="8005"/>
                  </a:lnTo>
                  <a:lnTo>
                    <a:pt x="123841" y="2123"/>
                  </a:lnTo>
                  <a:lnTo>
                    <a:pt x="90522" y="0"/>
                  </a:lnTo>
                  <a:lnTo>
                    <a:pt x="54171" y="6841"/>
                  </a:lnTo>
                  <a:lnTo>
                    <a:pt x="51353" y="6993"/>
                  </a:lnTo>
                  <a:lnTo>
                    <a:pt x="49476" y="8788"/>
                  </a:lnTo>
                  <a:lnTo>
                    <a:pt x="47389" y="15298"/>
                  </a:lnTo>
                  <a:lnTo>
                    <a:pt x="46214" y="24438"/>
                  </a:lnTo>
                  <a:lnTo>
                    <a:pt x="49911" y="36554"/>
                  </a:lnTo>
                  <a:lnTo>
                    <a:pt x="56331" y="43726"/>
                  </a:lnTo>
                  <a:lnTo>
                    <a:pt x="90113" y="68781"/>
                  </a:lnTo>
                  <a:lnTo>
                    <a:pt x="101857" y="77804"/>
                  </a:lnTo>
                  <a:lnTo>
                    <a:pt x="121901" y="89338"/>
                  </a:lnTo>
                  <a:lnTo>
                    <a:pt x="153838" y="122860"/>
                  </a:lnTo>
                  <a:lnTo>
                    <a:pt x="168958" y="142168"/>
                  </a:lnTo>
                  <a:lnTo>
                    <a:pt x="173392" y="153188"/>
                  </a:lnTo>
                  <a:lnTo>
                    <a:pt x="172172" y="161320"/>
                  </a:lnTo>
                  <a:lnTo>
                    <a:pt x="170661" y="165860"/>
                  </a:lnTo>
                  <a:lnTo>
                    <a:pt x="164467" y="173161"/>
                  </a:lnTo>
                  <a:lnTo>
                    <a:pt x="146693" y="184747"/>
                  </a:lnTo>
                  <a:lnTo>
                    <a:pt x="121639" y="189106"/>
                  </a:lnTo>
                  <a:lnTo>
                    <a:pt x="103962" y="189014"/>
                  </a:lnTo>
                  <a:lnTo>
                    <a:pt x="68222" y="179530"/>
                  </a:lnTo>
                  <a:lnTo>
                    <a:pt x="38875" y="163679"/>
                  </a:lnTo>
                  <a:lnTo>
                    <a:pt x="14642" y="143279"/>
                  </a:lnTo>
                  <a:lnTo>
                    <a:pt x="5655" y="130656"/>
                  </a:lnTo>
                  <a:lnTo>
                    <a:pt x="0" y="987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46"/>
            <p:cNvSpPr/>
            <p:nvPr/>
          </p:nvSpPr>
          <p:spPr>
            <a:xfrm>
              <a:off x="6797081" y="5480816"/>
              <a:ext cx="394967" cy="264665"/>
            </a:xfrm>
            <a:custGeom>
              <a:avLst/>
              <a:gdLst/>
              <a:ahLst/>
              <a:cxnLst/>
              <a:rect l="0" t="0" r="0" b="0"/>
              <a:pathLst>
                <a:path w="394967" h="264665">
                  <a:moveTo>
                    <a:pt x="60919" y="5584"/>
                  </a:moveTo>
                  <a:lnTo>
                    <a:pt x="60919" y="9629"/>
                  </a:lnTo>
                  <a:lnTo>
                    <a:pt x="58660" y="13873"/>
                  </a:lnTo>
                  <a:lnTo>
                    <a:pt x="56874" y="16189"/>
                  </a:lnTo>
                  <a:lnTo>
                    <a:pt x="54887" y="23279"/>
                  </a:lnTo>
                  <a:lnTo>
                    <a:pt x="47425" y="57867"/>
                  </a:lnTo>
                  <a:lnTo>
                    <a:pt x="37901" y="91453"/>
                  </a:lnTo>
                  <a:lnTo>
                    <a:pt x="28134" y="120491"/>
                  </a:lnTo>
                  <a:lnTo>
                    <a:pt x="13709" y="156598"/>
                  </a:lnTo>
                  <a:lnTo>
                    <a:pt x="274" y="194671"/>
                  </a:lnTo>
                  <a:lnTo>
                    <a:pt x="0" y="195897"/>
                  </a:lnTo>
                  <a:lnTo>
                    <a:pt x="806" y="163505"/>
                  </a:lnTo>
                  <a:lnTo>
                    <a:pt x="10505" y="132451"/>
                  </a:lnTo>
                  <a:lnTo>
                    <a:pt x="23686" y="101594"/>
                  </a:lnTo>
                  <a:lnTo>
                    <a:pt x="38316" y="67898"/>
                  </a:lnTo>
                  <a:lnTo>
                    <a:pt x="49180" y="48519"/>
                  </a:lnTo>
                  <a:lnTo>
                    <a:pt x="84240" y="16715"/>
                  </a:lnTo>
                  <a:lnTo>
                    <a:pt x="102730" y="4836"/>
                  </a:lnTo>
                  <a:lnTo>
                    <a:pt x="122978" y="0"/>
                  </a:lnTo>
                  <a:lnTo>
                    <a:pt x="135349" y="1127"/>
                  </a:lnTo>
                  <a:lnTo>
                    <a:pt x="157089" y="8748"/>
                  </a:lnTo>
                  <a:lnTo>
                    <a:pt x="172575" y="19974"/>
                  </a:lnTo>
                  <a:lnTo>
                    <a:pt x="183843" y="34024"/>
                  </a:lnTo>
                  <a:lnTo>
                    <a:pt x="197877" y="67279"/>
                  </a:lnTo>
                  <a:lnTo>
                    <a:pt x="203381" y="91879"/>
                  </a:lnTo>
                  <a:lnTo>
                    <a:pt x="205011" y="120617"/>
                  </a:lnTo>
                  <a:lnTo>
                    <a:pt x="203237" y="148323"/>
                  </a:lnTo>
                  <a:lnTo>
                    <a:pt x="192500" y="185357"/>
                  </a:lnTo>
                  <a:lnTo>
                    <a:pt x="190519" y="192163"/>
                  </a:lnTo>
                  <a:lnTo>
                    <a:pt x="183187" y="203203"/>
                  </a:lnTo>
                  <a:lnTo>
                    <a:pt x="178897" y="199510"/>
                  </a:lnTo>
                  <a:lnTo>
                    <a:pt x="176853" y="195349"/>
                  </a:lnTo>
                  <a:lnTo>
                    <a:pt x="175542" y="181733"/>
                  </a:lnTo>
                  <a:lnTo>
                    <a:pt x="181365" y="150571"/>
                  </a:lnTo>
                  <a:lnTo>
                    <a:pt x="188235" y="121732"/>
                  </a:lnTo>
                  <a:lnTo>
                    <a:pt x="196479" y="91739"/>
                  </a:lnTo>
                  <a:lnTo>
                    <a:pt x="210116" y="62250"/>
                  </a:lnTo>
                  <a:lnTo>
                    <a:pt x="237050" y="31359"/>
                  </a:lnTo>
                  <a:lnTo>
                    <a:pt x="262786" y="12745"/>
                  </a:lnTo>
                  <a:lnTo>
                    <a:pt x="278964" y="7705"/>
                  </a:lnTo>
                  <a:lnTo>
                    <a:pt x="304837" y="6849"/>
                  </a:lnTo>
                  <a:lnTo>
                    <a:pt x="316365" y="9815"/>
                  </a:lnTo>
                  <a:lnTo>
                    <a:pt x="332375" y="20290"/>
                  </a:lnTo>
                  <a:lnTo>
                    <a:pt x="358055" y="52236"/>
                  </a:lnTo>
                  <a:lnTo>
                    <a:pt x="378410" y="86013"/>
                  </a:lnTo>
                  <a:lnTo>
                    <a:pt x="389611" y="115304"/>
                  </a:lnTo>
                  <a:lnTo>
                    <a:pt x="394246" y="145432"/>
                  </a:lnTo>
                  <a:lnTo>
                    <a:pt x="394966" y="180716"/>
                  </a:lnTo>
                  <a:lnTo>
                    <a:pt x="390091" y="217162"/>
                  </a:lnTo>
                  <a:lnTo>
                    <a:pt x="383541" y="254269"/>
                  </a:lnTo>
                  <a:lnTo>
                    <a:pt x="380958" y="26466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4572000" cy="50828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Made of different molecules, are all different sizes, shapes, and have different functions.</a:t>
            </a:r>
          </a:p>
          <a:p>
            <a:r>
              <a:rPr lang="en-US" dirty="0" smtClean="0"/>
              <a:t>They interact to transport materials, form energy from nutrients, build proteins, dispose of waste and store information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23852"/>
            <a:ext cx="4373196" cy="32338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r>
              <a:rPr lang="en-US" dirty="0" err="1" smtClean="0"/>
              <a:t>http://www.discovery.com/tv-shows/other-shows/videos/assignment-discovery-shorts-eukaryote-prokaryotes.htm</a:t>
            </a:r>
            <a:endParaRPr lang="en-US" dirty="0"/>
          </a:p>
        </p:txBody>
      </p:sp>
      <p:sp>
        <p:nvSpPr>
          <p:cNvPr id="6" name="SMARTInkShape-247"/>
          <p:cNvSpPr/>
          <p:nvPr/>
        </p:nvSpPr>
        <p:spPr>
          <a:xfrm>
            <a:off x="2004059" y="3078507"/>
            <a:ext cx="1638301" cy="30453"/>
          </a:xfrm>
          <a:custGeom>
            <a:avLst/>
            <a:gdLst/>
            <a:ahLst/>
            <a:cxnLst/>
            <a:rect l="0" t="0" r="0" b="0"/>
            <a:pathLst>
              <a:path w="1638301" h="30453">
                <a:moveTo>
                  <a:pt x="0" y="7593"/>
                </a:moveTo>
                <a:lnTo>
                  <a:pt x="31818" y="7593"/>
                </a:lnTo>
                <a:lnTo>
                  <a:pt x="61827" y="3547"/>
                </a:lnTo>
                <a:lnTo>
                  <a:pt x="89850" y="1561"/>
                </a:lnTo>
                <a:lnTo>
                  <a:pt x="121214" y="679"/>
                </a:lnTo>
                <a:lnTo>
                  <a:pt x="152086" y="286"/>
                </a:lnTo>
                <a:lnTo>
                  <a:pt x="182741" y="112"/>
                </a:lnTo>
                <a:lnTo>
                  <a:pt x="214145" y="34"/>
                </a:lnTo>
                <a:lnTo>
                  <a:pt x="247858" y="0"/>
                </a:lnTo>
                <a:lnTo>
                  <a:pt x="280339" y="2242"/>
                </a:lnTo>
                <a:lnTo>
                  <a:pt x="313402" y="5215"/>
                </a:lnTo>
                <a:lnTo>
                  <a:pt x="350674" y="6536"/>
                </a:lnTo>
                <a:lnTo>
                  <a:pt x="387560" y="7123"/>
                </a:lnTo>
                <a:lnTo>
                  <a:pt x="425402" y="8230"/>
                </a:lnTo>
                <a:lnTo>
                  <a:pt x="446162" y="9711"/>
                </a:lnTo>
                <a:lnTo>
                  <a:pt x="467621" y="11545"/>
                </a:lnTo>
                <a:lnTo>
                  <a:pt x="488701" y="12767"/>
                </a:lnTo>
                <a:lnTo>
                  <a:pt x="509528" y="13582"/>
                </a:lnTo>
                <a:lnTo>
                  <a:pt x="530185" y="14126"/>
                </a:lnTo>
                <a:lnTo>
                  <a:pt x="550730" y="14488"/>
                </a:lnTo>
                <a:lnTo>
                  <a:pt x="571200" y="14730"/>
                </a:lnTo>
                <a:lnTo>
                  <a:pt x="591620" y="14890"/>
                </a:lnTo>
                <a:lnTo>
                  <a:pt x="612854" y="14998"/>
                </a:lnTo>
                <a:lnTo>
                  <a:pt x="634629" y="15069"/>
                </a:lnTo>
                <a:lnTo>
                  <a:pt x="656766" y="15117"/>
                </a:lnTo>
                <a:lnTo>
                  <a:pt x="678298" y="15995"/>
                </a:lnTo>
                <a:lnTo>
                  <a:pt x="699425" y="17428"/>
                </a:lnTo>
                <a:lnTo>
                  <a:pt x="720284" y="19230"/>
                </a:lnTo>
                <a:lnTo>
                  <a:pt x="741809" y="20430"/>
                </a:lnTo>
                <a:lnTo>
                  <a:pt x="763780" y="21231"/>
                </a:lnTo>
                <a:lnTo>
                  <a:pt x="786047" y="21765"/>
                </a:lnTo>
                <a:lnTo>
                  <a:pt x="808511" y="22121"/>
                </a:lnTo>
                <a:lnTo>
                  <a:pt x="831108" y="22358"/>
                </a:lnTo>
                <a:lnTo>
                  <a:pt x="853792" y="22516"/>
                </a:lnTo>
                <a:lnTo>
                  <a:pt x="876535" y="22621"/>
                </a:lnTo>
                <a:lnTo>
                  <a:pt x="899317" y="22692"/>
                </a:lnTo>
                <a:lnTo>
                  <a:pt x="922125" y="22739"/>
                </a:lnTo>
                <a:lnTo>
                  <a:pt x="944950" y="22770"/>
                </a:lnTo>
                <a:lnTo>
                  <a:pt x="967787" y="22791"/>
                </a:lnTo>
                <a:lnTo>
                  <a:pt x="990631" y="22805"/>
                </a:lnTo>
                <a:lnTo>
                  <a:pt x="1013481" y="23661"/>
                </a:lnTo>
                <a:lnTo>
                  <a:pt x="1036334" y="25078"/>
                </a:lnTo>
                <a:lnTo>
                  <a:pt x="1059190" y="26870"/>
                </a:lnTo>
                <a:lnTo>
                  <a:pt x="1082047" y="28064"/>
                </a:lnTo>
                <a:lnTo>
                  <a:pt x="1104905" y="28860"/>
                </a:lnTo>
                <a:lnTo>
                  <a:pt x="1127763" y="29391"/>
                </a:lnTo>
                <a:lnTo>
                  <a:pt x="1149776" y="29745"/>
                </a:lnTo>
                <a:lnTo>
                  <a:pt x="1171224" y="29981"/>
                </a:lnTo>
                <a:lnTo>
                  <a:pt x="1192296" y="30138"/>
                </a:lnTo>
                <a:lnTo>
                  <a:pt x="1213964" y="30243"/>
                </a:lnTo>
                <a:lnTo>
                  <a:pt x="1236030" y="30313"/>
                </a:lnTo>
                <a:lnTo>
                  <a:pt x="1258360" y="30359"/>
                </a:lnTo>
                <a:lnTo>
                  <a:pt x="1280020" y="30391"/>
                </a:lnTo>
                <a:lnTo>
                  <a:pt x="1301234" y="30411"/>
                </a:lnTo>
                <a:lnTo>
                  <a:pt x="1322149" y="30425"/>
                </a:lnTo>
                <a:lnTo>
                  <a:pt x="1342866" y="30434"/>
                </a:lnTo>
                <a:lnTo>
                  <a:pt x="1363451" y="30440"/>
                </a:lnTo>
                <a:lnTo>
                  <a:pt x="1383947" y="30444"/>
                </a:lnTo>
                <a:lnTo>
                  <a:pt x="1403539" y="30447"/>
                </a:lnTo>
                <a:lnTo>
                  <a:pt x="1441111" y="30450"/>
                </a:lnTo>
                <a:lnTo>
                  <a:pt x="1460274" y="30451"/>
                </a:lnTo>
                <a:lnTo>
                  <a:pt x="1479823" y="30452"/>
                </a:lnTo>
                <a:lnTo>
                  <a:pt x="1517913" y="30452"/>
                </a:lnTo>
                <a:lnTo>
                  <a:pt x="1551775" y="30452"/>
                </a:lnTo>
                <a:lnTo>
                  <a:pt x="1579243" y="30452"/>
                </a:lnTo>
                <a:lnTo>
                  <a:pt x="1611489" y="30452"/>
                </a:lnTo>
                <a:lnTo>
                  <a:pt x="1638300" y="30452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SMARTInkShape-Group60"/>
          <p:cNvGrpSpPr/>
          <p:nvPr/>
        </p:nvGrpSpPr>
        <p:grpSpPr>
          <a:xfrm>
            <a:off x="449580" y="3489962"/>
            <a:ext cx="2606040" cy="380998"/>
            <a:chOff x="449580" y="3489962"/>
            <a:chExt cx="2606040" cy="380998"/>
          </a:xfrm>
        </p:grpSpPr>
        <p:sp>
          <p:nvSpPr>
            <p:cNvPr id="7" name="SMARTInkShape-248"/>
            <p:cNvSpPr/>
            <p:nvPr/>
          </p:nvSpPr>
          <p:spPr>
            <a:xfrm>
              <a:off x="449580" y="3825240"/>
              <a:ext cx="1844041" cy="45720"/>
            </a:xfrm>
            <a:custGeom>
              <a:avLst/>
              <a:gdLst/>
              <a:ahLst/>
              <a:cxnLst/>
              <a:rect l="0" t="0" r="0" b="0"/>
              <a:pathLst>
                <a:path w="1844041" h="45720">
                  <a:moveTo>
                    <a:pt x="0" y="7619"/>
                  </a:moveTo>
                  <a:lnTo>
                    <a:pt x="35723" y="7619"/>
                  </a:lnTo>
                  <a:lnTo>
                    <a:pt x="72155" y="7619"/>
                  </a:lnTo>
                  <a:lnTo>
                    <a:pt x="105952" y="3574"/>
                  </a:lnTo>
                  <a:lnTo>
                    <a:pt x="132603" y="1588"/>
                  </a:lnTo>
                  <a:lnTo>
                    <a:pt x="160534" y="706"/>
                  </a:lnTo>
                  <a:lnTo>
                    <a:pt x="187059" y="314"/>
                  </a:lnTo>
                  <a:lnTo>
                    <a:pt x="215217" y="139"/>
                  </a:lnTo>
                  <a:lnTo>
                    <a:pt x="244665" y="62"/>
                  </a:lnTo>
                  <a:lnTo>
                    <a:pt x="274686" y="27"/>
                  </a:lnTo>
                  <a:lnTo>
                    <a:pt x="304963" y="12"/>
                  </a:lnTo>
                  <a:lnTo>
                    <a:pt x="335352" y="5"/>
                  </a:lnTo>
                  <a:lnTo>
                    <a:pt x="365792" y="2"/>
                  </a:lnTo>
                  <a:lnTo>
                    <a:pt x="400770" y="1"/>
                  </a:lnTo>
                  <a:lnTo>
                    <a:pt x="419579" y="0"/>
                  </a:lnTo>
                  <a:lnTo>
                    <a:pt x="438893" y="0"/>
                  </a:lnTo>
                  <a:lnTo>
                    <a:pt x="458542" y="0"/>
                  </a:lnTo>
                  <a:lnTo>
                    <a:pt x="478414" y="0"/>
                  </a:lnTo>
                  <a:lnTo>
                    <a:pt x="498436" y="846"/>
                  </a:lnTo>
                  <a:lnTo>
                    <a:pt x="518557" y="2258"/>
                  </a:lnTo>
                  <a:lnTo>
                    <a:pt x="538745" y="4045"/>
                  </a:lnTo>
                  <a:lnTo>
                    <a:pt x="559823" y="5237"/>
                  </a:lnTo>
                  <a:lnTo>
                    <a:pt x="581495" y="6031"/>
                  </a:lnTo>
                  <a:lnTo>
                    <a:pt x="603563" y="6560"/>
                  </a:lnTo>
                  <a:lnTo>
                    <a:pt x="625049" y="6913"/>
                  </a:lnTo>
                  <a:lnTo>
                    <a:pt x="646146" y="7148"/>
                  </a:lnTo>
                  <a:lnTo>
                    <a:pt x="666984" y="7305"/>
                  </a:lnTo>
                  <a:lnTo>
                    <a:pt x="688496" y="8257"/>
                  </a:lnTo>
                  <a:lnTo>
                    <a:pt x="710457" y="9738"/>
                  </a:lnTo>
                  <a:lnTo>
                    <a:pt x="732718" y="11572"/>
                  </a:lnTo>
                  <a:lnTo>
                    <a:pt x="755178" y="12794"/>
                  </a:lnTo>
                  <a:lnTo>
                    <a:pt x="777772" y="13610"/>
                  </a:lnTo>
                  <a:lnTo>
                    <a:pt x="800455" y="14153"/>
                  </a:lnTo>
                  <a:lnTo>
                    <a:pt x="823196" y="15362"/>
                  </a:lnTo>
                  <a:lnTo>
                    <a:pt x="845977" y="17014"/>
                  </a:lnTo>
                  <a:lnTo>
                    <a:pt x="868785" y="18963"/>
                  </a:lnTo>
                  <a:lnTo>
                    <a:pt x="892456" y="21108"/>
                  </a:lnTo>
                  <a:lnTo>
                    <a:pt x="916704" y="23385"/>
                  </a:lnTo>
                  <a:lnTo>
                    <a:pt x="941336" y="25750"/>
                  </a:lnTo>
                  <a:lnTo>
                    <a:pt x="965377" y="27327"/>
                  </a:lnTo>
                  <a:lnTo>
                    <a:pt x="989025" y="28378"/>
                  </a:lnTo>
                  <a:lnTo>
                    <a:pt x="1012410" y="29079"/>
                  </a:lnTo>
                  <a:lnTo>
                    <a:pt x="1036466" y="29546"/>
                  </a:lnTo>
                  <a:lnTo>
                    <a:pt x="1060971" y="29857"/>
                  </a:lnTo>
                  <a:lnTo>
                    <a:pt x="1085774" y="30064"/>
                  </a:lnTo>
                  <a:lnTo>
                    <a:pt x="1111622" y="31049"/>
                  </a:lnTo>
                  <a:lnTo>
                    <a:pt x="1138168" y="32553"/>
                  </a:lnTo>
                  <a:lnTo>
                    <a:pt x="1165178" y="34401"/>
                  </a:lnTo>
                  <a:lnTo>
                    <a:pt x="1192499" y="35634"/>
                  </a:lnTo>
                  <a:lnTo>
                    <a:pt x="1220026" y="36456"/>
                  </a:lnTo>
                  <a:lnTo>
                    <a:pt x="1247690" y="37004"/>
                  </a:lnTo>
                  <a:lnTo>
                    <a:pt x="1275447" y="37369"/>
                  </a:lnTo>
                  <a:lnTo>
                    <a:pt x="1303264" y="37612"/>
                  </a:lnTo>
                  <a:lnTo>
                    <a:pt x="1331123" y="37775"/>
                  </a:lnTo>
                  <a:lnTo>
                    <a:pt x="1358162" y="37883"/>
                  </a:lnTo>
                  <a:lnTo>
                    <a:pt x="1384654" y="37955"/>
                  </a:lnTo>
                  <a:lnTo>
                    <a:pt x="1410783" y="38004"/>
                  </a:lnTo>
                  <a:lnTo>
                    <a:pt x="1437515" y="38035"/>
                  </a:lnTo>
                  <a:lnTo>
                    <a:pt x="1464650" y="38057"/>
                  </a:lnTo>
                  <a:lnTo>
                    <a:pt x="1492053" y="38071"/>
                  </a:lnTo>
                  <a:lnTo>
                    <a:pt x="1517942" y="38081"/>
                  </a:lnTo>
                  <a:lnTo>
                    <a:pt x="1542821" y="38087"/>
                  </a:lnTo>
                  <a:lnTo>
                    <a:pt x="1567027" y="38091"/>
                  </a:lnTo>
                  <a:lnTo>
                    <a:pt x="1591631" y="38094"/>
                  </a:lnTo>
                  <a:lnTo>
                    <a:pt x="1616501" y="38096"/>
                  </a:lnTo>
                  <a:lnTo>
                    <a:pt x="1641547" y="38097"/>
                  </a:lnTo>
                  <a:lnTo>
                    <a:pt x="1665864" y="38945"/>
                  </a:lnTo>
                  <a:lnTo>
                    <a:pt x="1689696" y="40356"/>
                  </a:lnTo>
                  <a:lnTo>
                    <a:pt x="1713204" y="42144"/>
                  </a:lnTo>
                  <a:lnTo>
                    <a:pt x="1733956" y="43336"/>
                  </a:lnTo>
                  <a:lnTo>
                    <a:pt x="1770560" y="44660"/>
                  </a:lnTo>
                  <a:lnTo>
                    <a:pt x="1801504" y="45248"/>
                  </a:lnTo>
                  <a:lnTo>
                    <a:pt x="1844040" y="457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49"/>
            <p:cNvSpPr/>
            <p:nvPr/>
          </p:nvSpPr>
          <p:spPr>
            <a:xfrm>
              <a:off x="655320" y="3489962"/>
              <a:ext cx="2400300" cy="38098"/>
            </a:xfrm>
            <a:custGeom>
              <a:avLst/>
              <a:gdLst/>
              <a:ahLst/>
              <a:cxnLst/>
              <a:rect l="0" t="0" r="0" b="0"/>
              <a:pathLst>
                <a:path w="2400300" h="38098">
                  <a:moveTo>
                    <a:pt x="2400299" y="15238"/>
                  </a:moveTo>
                  <a:lnTo>
                    <a:pt x="2367165" y="15238"/>
                  </a:lnTo>
                  <a:lnTo>
                    <a:pt x="2334770" y="19283"/>
                  </a:lnTo>
                  <a:lnTo>
                    <a:pt x="2301673" y="21798"/>
                  </a:lnTo>
                  <a:lnTo>
                    <a:pt x="2265055" y="26589"/>
                  </a:lnTo>
                  <a:lnTo>
                    <a:pt x="2231440" y="29326"/>
                  </a:lnTo>
                  <a:lnTo>
                    <a:pt x="2205871" y="29965"/>
                  </a:lnTo>
                  <a:lnTo>
                    <a:pt x="2177573" y="30250"/>
                  </a:lnTo>
                  <a:lnTo>
                    <a:pt x="2148063" y="30376"/>
                  </a:lnTo>
                  <a:lnTo>
                    <a:pt x="2118014" y="30433"/>
                  </a:lnTo>
                  <a:lnTo>
                    <a:pt x="2087726" y="30458"/>
                  </a:lnTo>
                  <a:lnTo>
                    <a:pt x="2057331" y="30468"/>
                  </a:lnTo>
                  <a:lnTo>
                    <a:pt x="2024631" y="30474"/>
                  </a:lnTo>
                  <a:lnTo>
                    <a:pt x="1990342" y="30476"/>
                  </a:lnTo>
                  <a:lnTo>
                    <a:pt x="1955347" y="30477"/>
                  </a:lnTo>
                  <a:lnTo>
                    <a:pt x="1920039" y="30477"/>
                  </a:lnTo>
                  <a:lnTo>
                    <a:pt x="1884590" y="29630"/>
                  </a:lnTo>
                  <a:lnTo>
                    <a:pt x="1849080" y="26432"/>
                  </a:lnTo>
                  <a:lnTo>
                    <a:pt x="1811284" y="24446"/>
                  </a:lnTo>
                  <a:lnTo>
                    <a:pt x="1791723" y="23917"/>
                  </a:lnTo>
                  <a:lnTo>
                    <a:pt x="1771908" y="23564"/>
                  </a:lnTo>
                  <a:lnTo>
                    <a:pt x="1751925" y="23328"/>
                  </a:lnTo>
                  <a:lnTo>
                    <a:pt x="1731830" y="23171"/>
                  </a:lnTo>
                  <a:lnTo>
                    <a:pt x="1711660" y="22220"/>
                  </a:lnTo>
                  <a:lnTo>
                    <a:pt x="1691440" y="20739"/>
                  </a:lnTo>
                  <a:lnTo>
                    <a:pt x="1671186" y="18905"/>
                  </a:lnTo>
                  <a:lnTo>
                    <a:pt x="1650911" y="17683"/>
                  </a:lnTo>
                  <a:lnTo>
                    <a:pt x="1630620" y="16868"/>
                  </a:lnTo>
                  <a:lnTo>
                    <a:pt x="1610320" y="16324"/>
                  </a:lnTo>
                  <a:lnTo>
                    <a:pt x="1589167" y="15962"/>
                  </a:lnTo>
                  <a:lnTo>
                    <a:pt x="1567444" y="15720"/>
                  </a:lnTo>
                  <a:lnTo>
                    <a:pt x="1545342" y="15559"/>
                  </a:lnTo>
                  <a:lnTo>
                    <a:pt x="1523835" y="14606"/>
                  </a:lnTo>
                  <a:lnTo>
                    <a:pt x="1502723" y="13123"/>
                  </a:lnTo>
                  <a:lnTo>
                    <a:pt x="1481875" y="11288"/>
                  </a:lnTo>
                  <a:lnTo>
                    <a:pt x="1461203" y="10064"/>
                  </a:lnTo>
                  <a:lnTo>
                    <a:pt x="1440649" y="9249"/>
                  </a:lnTo>
                  <a:lnTo>
                    <a:pt x="1420172" y="8705"/>
                  </a:lnTo>
                  <a:lnTo>
                    <a:pt x="1399748" y="8343"/>
                  </a:lnTo>
                  <a:lnTo>
                    <a:pt x="1379359" y="8101"/>
                  </a:lnTo>
                  <a:lnTo>
                    <a:pt x="1358992" y="7939"/>
                  </a:lnTo>
                  <a:lnTo>
                    <a:pt x="1337795" y="7833"/>
                  </a:lnTo>
                  <a:lnTo>
                    <a:pt x="1316043" y="7760"/>
                  </a:lnTo>
                  <a:lnTo>
                    <a:pt x="1293922" y="7713"/>
                  </a:lnTo>
                  <a:lnTo>
                    <a:pt x="1272401" y="7681"/>
                  </a:lnTo>
                  <a:lnTo>
                    <a:pt x="1251280" y="7660"/>
                  </a:lnTo>
                  <a:lnTo>
                    <a:pt x="1230427" y="7646"/>
                  </a:lnTo>
                  <a:lnTo>
                    <a:pt x="1208904" y="7636"/>
                  </a:lnTo>
                  <a:lnTo>
                    <a:pt x="1186936" y="7630"/>
                  </a:lnTo>
                  <a:lnTo>
                    <a:pt x="1164671" y="7626"/>
                  </a:lnTo>
                  <a:lnTo>
                    <a:pt x="1142207" y="6776"/>
                  </a:lnTo>
                  <a:lnTo>
                    <a:pt x="1119611" y="5364"/>
                  </a:lnTo>
                  <a:lnTo>
                    <a:pt x="1096927" y="3575"/>
                  </a:lnTo>
                  <a:lnTo>
                    <a:pt x="1075031" y="2382"/>
                  </a:lnTo>
                  <a:lnTo>
                    <a:pt x="1053661" y="1588"/>
                  </a:lnTo>
                  <a:lnTo>
                    <a:pt x="1032640" y="1058"/>
                  </a:lnTo>
                  <a:lnTo>
                    <a:pt x="1011007" y="704"/>
                  </a:lnTo>
                  <a:lnTo>
                    <a:pt x="988964" y="469"/>
                  </a:lnTo>
                  <a:lnTo>
                    <a:pt x="966649" y="312"/>
                  </a:lnTo>
                  <a:lnTo>
                    <a:pt x="943306" y="207"/>
                  </a:lnTo>
                  <a:lnTo>
                    <a:pt x="919277" y="137"/>
                  </a:lnTo>
                  <a:lnTo>
                    <a:pt x="894791" y="91"/>
                  </a:lnTo>
                  <a:lnTo>
                    <a:pt x="871694" y="60"/>
                  </a:lnTo>
                  <a:lnTo>
                    <a:pt x="849522" y="39"/>
                  </a:lnTo>
                  <a:lnTo>
                    <a:pt x="827968" y="25"/>
                  </a:lnTo>
                  <a:lnTo>
                    <a:pt x="805978" y="16"/>
                  </a:lnTo>
                  <a:lnTo>
                    <a:pt x="783699" y="10"/>
                  </a:lnTo>
                  <a:lnTo>
                    <a:pt x="761226" y="6"/>
                  </a:lnTo>
                  <a:lnTo>
                    <a:pt x="738624" y="3"/>
                  </a:lnTo>
                  <a:lnTo>
                    <a:pt x="715936" y="1"/>
                  </a:lnTo>
                  <a:lnTo>
                    <a:pt x="693190" y="0"/>
                  </a:lnTo>
                  <a:lnTo>
                    <a:pt x="670407" y="846"/>
                  </a:lnTo>
                  <a:lnTo>
                    <a:pt x="647598" y="2256"/>
                  </a:lnTo>
                  <a:lnTo>
                    <a:pt x="624772" y="4044"/>
                  </a:lnTo>
                  <a:lnTo>
                    <a:pt x="601934" y="5235"/>
                  </a:lnTo>
                  <a:lnTo>
                    <a:pt x="579089" y="6029"/>
                  </a:lnTo>
                  <a:lnTo>
                    <a:pt x="556239" y="6559"/>
                  </a:lnTo>
                  <a:lnTo>
                    <a:pt x="533386" y="6912"/>
                  </a:lnTo>
                  <a:lnTo>
                    <a:pt x="510531" y="7147"/>
                  </a:lnTo>
                  <a:lnTo>
                    <a:pt x="487673" y="7304"/>
                  </a:lnTo>
                  <a:lnTo>
                    <a:pt x="464816" y="7409"/>
                  </a:lnTo>
                  <a:lnTo>
                    <a:pt x="441957" y="7478"/>
                  </a:lnTo>
                  <a:lnTo>
                    <a:pt x="419098" y="7525"/>
                  </a:lnTo>
                  <a:lnTo>
                    <a:pt x="396238" y="7556"/>
                  </a:lnTo>
                  <a:lnTo>
                    <a:pt x="373379" y="7576"/>
                  </a:lnTo>
                  <a:lnTo>
                    <a:pt x="350519" y="7590"/>
                  </a:lnTo>
                  <a:lnTo>
                    <a:pt x="328506" y="8446"/>
                  </a:lnTo>
                  <a:lnTo>
                    <a:pt x="307057" y="9863"/>
                  </a:lnTo>
                  <a:lnTo>
                    <a:pt x="285984" y="11655"/>
                  </a:lnTo>
                  <a:lnTo>
                    <a:pt x="265163" y="13695"/>
                  </a:lnTo>
                  <a:lnTo>
                    <a:pt x="244508" y="15903"/>
                  </a:lnTo>
                  <a:lnTo>
                    <a:pt x="223965" y="18221"/>
                  </a:lnTo>
                  <a:lnTo>
                    <a:pt x="203497" y="20613"/>
                  </a:lnTo>
                  <a:lnTo>
                    <a:pt x="183078" y="23055"/>
                  </a:lnTo>
                  <a:lnTo>
                    <a:pt x="162692" y="25529"/>
                  </a:lnTo>
                  <a:lnTo>
                    <a:pt x="143174" y="27178"/>
                  </a:lnTo>
                  <a:lnTo>
                    <a:pt x="105684" y="29011"/>
                  </a:lnTo>
                  <a:lnTo>
                    <a:pt x="85696" y="30347"/>
                  </a:lnTo>
                  <a:lnTo>
                    <a:pt x="64750" y="32084"/>
                  </a:lnTo>
                  <a:lnTo>
                    <a:pt x="28778" y="35425"/>
                  </a:lnTo>
                  <a:lnTo>
                    <a:pt x="0" y="3809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1659"/>
            <a:ext cx="5236308" cy="5356341"/>
          </a:xfrm>
        </p:spPr>
        <p:txBody>
          <a:bodyPr>
            <a:normAutofit/>
          </a:bodyPr>
          <a:lstStyle/>
          <a:p>
            <a:r>
              <a:rPr lang="en-US" dirty="0" smtClean="0"/>
              <a:t>Large organelle that controls the cells metabolism and ______________________________________</a:t>
            </a:r>
          </a:p>
          <a:p>
            <a:pPr lvl="1"/>
            <a:r>
              <a:rPr lang="en-US" dirty="0" smtClean="0"/>
              <a:t>DNA in chromosomes</a:t>
            </a:r>
          </a:p>
          <a:p>
            <a:r>
              <a:rPr lang="en-US" dirty="0" smtClean="0"/>
              <a:t>The nucleus is like the cell’s “Control Center” because it directs the cell’s activities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9712" r="12118"/>
          <a:stretch>
            <a:fillRect/>
          </a:stretch>
        </p:blipFill>
        <p:spPr>
          <a:xfrm>
            <a:off x="5001846" y="2107438"/>
            <a:ext cx="4142154" cy="3969042"/>
          </a:xfrm>
          <a:prstGeom prst="rect">
            <a:avLst/>
          </a:prstGeom>
        </p:spPr>
      </p:pic>
      <p:grpSp>
        <p:nvGrpSpPr>
          <p:cNvPr id="11" name="SMARTInkShape-Group61"/>
          <p:cNvGrpSpPr/>
          <p:nvPr/>
        </p:nvGrpSpPr>
        <p:grpSpPr>
          <a:xfrm>
            <a:off x="594360" y="2994659"/>
            <a:ext cx="1125883" cy="484059"/>
            <a:chOff x="594360" y="2994659"/>
            <a:chExt cx="1125883" cy="484059"/>
          </a:xfrm>
        </p:grpSpPr>
        <p:sp>
          <p:nvSpPr>
            <p:cNvPr id="5" name="SMARTInkShape-250"/>
            <p:cNvSpPr/>
            <p:nvPr/>
          </p:nvSpPr>
          <p:spPr>
            <a:xfrm>
              <a:off x="1532550" y="3224923"/>
              <a:ext cx="187693" cy="253795"/>
            </a:xfrm>
            <a:custGeom>
              <a:avLst/>
              <a:gdLst/>
              <a:ahLst/>
              <a:cxnLst/>
              <a:rect l="0" t="0" r="0" b="0"/>
              <a:pathLst>
                <a:path w="187693" h="253795">
                  <a:moveTo>
                    <a:pt x="44790" y="89777"/>
                  </a:moveTo>
                  <a:lnTo>
                    <a:pt x="44790" y="93822"/>
                  </a:lnTo>
                  <a:lnTo>
                    <a:pt x="46483" y="95013"/>
                  </a:lnTo>
                  <a:lnTo>
                    <a:pt x="56110" y="97537"/>
                  </a:lnTo>
                  <a:lnTo>
                    <a:pt x="78692" y="109485"/>
                  </a:lnTo>
                  <a:lnTo>
                    <a:pt x="88362" y="111236"/>
                  </a:lnTo>
                  <a:lnTo>
                    <a:pt x="98304" y="109756"/>
                  </a:lnTo>
                  <a:lnTo>
                    <a:pt x="134656" y="97144"/>
                  </a:lnTo>
                  <a:lnTo>
                    <a:pt x="156239" y="87187"/>
                  </a:lnTo>
                  <a:lnTo>
                    <a:pt x="164314" y="79876"/>
                  </a:lnTo>
                  <a:lnTo>
                    <a:pt x="179094" y="55610"/>
                  </a:lnTo>
                  <a:lnTo>
                    <a:pt x="187250" y="30346"/>
                  </a:lnTo>
                  <a:lnTo>
                    <a:pt x="187692" y="20183"/>
                  </a:lnTo>
                  <a:lnTo>
                    <a:pt x="185066" y="12844"/>
                  </a:lnTo>
                  <a:lnTo>
                    <a:pt x="178828" y="3952"/>
                  </a:lnTo>
                  <a:lnTo>
                    <a:pt x="171813" y="832"/>
                  </a:lnTo>
                  <a:lnTo>
                    <a:pt x="167572" y="0"/>
                  </a:lnTo>
                  <a:lnTo>
                    <a:pt x="158344" y="1334"/>
                  </a:lnTo>
                  <a:lnTo>
                    <a:pt x="120255" y="16098"/>
                  </a:lnTo>
                  <a:lnTo>
                    <a:pt x="90364" y="38439"/>
                  </a:lnTo>
                  <a:lnTo>
                    <a:pt x="60001" y="73395"/>
                  </a:lnTo>
                  <a:lnTo>
                    <a:pt x="38008" y="102891"/>
                  </a:lnTo>
                  <a:lnTo>
                    <a:pt x="20390" y="133079"/>
                  </a:lnTo>
                  <a:lnTo>
                    <a:pt x="3783" y="169105"/>
                  </a:lnTo>
                  <a:lnTo>
                    <a:pt x="0" y="197075"/>
                  </a:lnTo>
                  <a:lnTo>
                    <a:pt x="3999" y="209713"/>
                  </a:lnTo>
                  <a:lnTo>
                    <a:pt x="20363" y="231625"/>
                  </a:lnTo>
                  <a:lnTo>
                    <a:pt x="38963" y="243095"/>
                  </a:lnTo>
                  <a:lnTo>
                    <a:pt x="68850" y="249319"/>
                  </a:lnTo>
                  <a:lnTo>
                    <a:pt x="96698" y="253794"/>
                  </a:lnTo>
                  <a:lnTo>
                    <a:pt x="131933" y="250837"/>
                  </a:lnTo>
                  <a:lnTo>
                    <a:pt x="166709" y="24979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51"/>
            <p:cNvSpPr/>
            <p:nvPr/>
          </p:nvSpPr>
          <p:spPr>
            <a:xfrm>
              <a:off x="1363979" y="3215640"/>
              <a:ext cx="144781" cy="220805"/>
            </a:xfrm>
            <a:custGeom>
              <a:avLst/>
              <a:gdLst/>
              <a:ahLst/>
              <a:cxnLst/>
              <a:rect l="0" t="0" r="0" b="0"/>
              <a:pathLst>
                <a:path w="144781" h="220805">
                  <a:moveTo>
                    <a:pt x="0" y="45719"/>
                  </a:moveTo>
                  <a:lnTo>
                    <a:pt x="2258" y="81443"/>
                  </a:lnTo>
                  <a:lnTo>
                    <a:pt x="6561" y="113830"/>
                  </a:lnTo>
                  <a:lnTo>
                    <a:pt x="12648" y="149923"/>
                  </a:lnTo>
                  <a:lnTo>
                    <a:pt x="14899" y="186128"/>
                  </a:lnTo>
                  <a:lnTo>
                    <a:pt x="7647" y="220804"/>
                  </a:lnTo>
                  <a:lnTo>
                    <a:pt x="7628" y="216882"/>
                  </a:lnTo>
                  <a:lnTo>
                    <a:pt x="14182" y="184367"/>
                  </a:lnTo>
                  <a:lnTo>
                    <a:pt x="9795" y="147456"/>
                  </a:lnTo>
                  <a:lnTo>
                    <a:pt x="10308" y="112570"/>
                  </a:lnTo>
                  <a:lnTo>
                    <a:pt x="20674" y="75439"/>
                  </a:lnTo>
                  <a:lnTo>
                    <a:pt x="28892" y="58946"/>
                  </a:lnTo>
                  <a:lnTo>
                    <a:pt x="51260" y="33089"/>
                  </a:lnTo>
                  <a:lnTo>
                    <a:pt x="87882" y="13152"/>
                  </a:lnTo>
                  <a:lnTo>
                    <a:pt x="120198" y="2317"/>
                  </a:lnTo>
                  <a:lnTo>
                    <a:pt x="14478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52"/>
            <p:cNvSpPr/>
            <p:nvPr/>
          </p:nvSpPr>
          <p:spPr>
            <a:xfrm>
              <a:off x="1086572" y="3261359"/>
              <a:ext cx="207554" cy="205143"/>
            </a:xfrm>
            <a:custGeom>
              <a:avLst/>
              <a:gdLst/>
              <a:ahLst/>
              <a:cxnLst/>
              <a:rect l="0" t="0" r="0" b="0"/>
              <a:pathLst>
                <a:path w="207554" h="205143">
                  <a:moveTo>
                    <a:pt x="147868" y="0"/>
                  </a:moveTo>
                  <a:lnTo>
                    <a:pt x="137262" y="0"/>
                  </a:lnTo>
                  <a:lnTo>
                    <a:pt x="132429" y="2258"/>
                  </a:lnTo>
                  <a:lnTo>
                    <a:pt x="127459" y="5237"/>
                  </a:lnTo>
                  <a:lnTo>
                    <a:pt x="119901" y="7761"/>
                  </a:lnTo>
                  <a:lnTo>
                    <a:pt x="84955" y="25505"/>
                  </a:lnTo>
                  <a:lnTo>
                    <a:pt x="67514" y="37097"/>
                  </a:lnTo>
                  <a:lnTo>
                    <a:pt x="41310" y="69452"/>
                  </a:lnTo>
                  <a:lnTo>
                    <a:pt x="16650" y="106795"/>
                  </a:lnTo>
                  <a:lnTo>
                    <a:pt x="3760" y="139441"/>
                  </a:lnTo>
                  <a:lnTo>
                    <a:pt x="0" y="156801"/>
                  </a:lnTo>
                  <a:lnTo>
                    <a:pt x="1151" y="170161"/>
                  </a:lnTo>
                  <a:lnTo>
                    <a:pt x="6742" y="181743"/>
                  </a:lnTo>
                  <a:lnTo>
                    <a:pt x="14872" y="191688"/>
                  </a:lnTo>
                  <a:lnTo>
                    <a:pt x="24129" y="198931"/>
                  </a:lnTo>
                  <a:lnTo>
                    <a:pt x="46952" y="203723"/>
                  </a:lnTo>
                  <a:lnTo>
                    <a:pt x="71118" y="205142"/>
                  </a:lnTo>
                  <a:lnTo>
                    <a:pt x="107276" y="194302"/>
                  </a:lnTo>
                  <a:lnTo>
                    <a:pt x="142013" y="180872"/>
                  </a:lnTo>
                  <a:lnTo>
                    <a:pt x="179960" y="157216"/>
                  </a:lnTo>
                  <a:lnTo>
                    <a:pt x="194304" y="147203"/>
                  </a:lnTo>
                  <a:lnTo>
                    <a:pt x="199145" y="141315"/>
                  </a:lnTo>
                  <a:lnTo>
                    <a:pt x="204524" y="128000"/>
                  </a:lnTo>
                  <a:lnTo>
                    <a:pt x="207553" y="106224"/>
                  </a:lnTo>
                  <a:lnTo>
                    <a:pt x="204405" y="83686"/>
                  </a:lnTo>
                  <a:lnTo>
                    <a:pt x="185051" y="51734"/>
                  </a:lnTo>
                  <a:lnTo>
                    <a:pt x="165466" y="26588"/>
                  </a:lnTo>
                  <a:lnTo>
                    <a:pt x="128591" y="5631"/>
                  </a:lnTo>
                  <a:lnTo>
                    <a:pt x="117388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53"/>
            <p:cNvSpPr/>
            <p:nvPr/>
          </p:nvSpPr>
          <p:spPr>
            <a:xfrm>
              <a:off x="594360" y="3124293"/>
              <a:ext cx="231402" cy="331570"/>
            </a:xfrm>
            <a:custGeom>
              <a:avLst/>
              <a:gdLst/>
              <a:ahLst/>
              <a:cxnLst/>
              <a:rect l="0" t="0" r="0" b="0"/>
              <a:pathLst>
                <a:path w="231402" h="331570">
                  <a:moveTo>
                    <a:pt x="205740" y="7526"/>
                  </a:moveTo>
                  <a:lnTo>
                    <a:pt x="205740" y="3481"/>
                  </a:lnTo>
                  <a:lnTo>
                    <a:pt x="204893" y="2290"/>
                  </a:lnTo>
                  <a:lnTo>
                    <a:pt x="203482" y="1495"/>
                  </a:lnTo>
                  <a:lnTo>
                    <a:pt x="195134" y="220"/>
                  </a:lnTo>
                  <a:lnTo>
                    <a:pt x="187827" y="0"/>
                  </a:lnTo>
                  <a:lnTo>
                    <a:pt x="149938" y="15349"/>
                  </a:lnTo>
                  <a:lnTo>
                    <a:pt x="117388" y="29392"/>
                  </a:lnTo>
                  <a:lnTo>
                    <a:pt x="84430" y="47625"/>
                  </a:lnTo>
                  <a:lnTo>
                    <a:pt x="55718" y="62515"/>
                  </a:lnTo>
                  <a:lnTo>
                    <a:pt x="19722" y="88574"/>
                  </a:lnTo>
                  <a:lnTo>
                    <a:pt x="17232" y="93783"/>
                  </a:lnTo>
                  <a:lnTo>
                    <a:pt x="17414" y="96358"/>
                  </a:lnTo>
                  <a:lnTo>
                    <a:pt x="19875" y="101476"/>
                  </a:lnTo>
                  <a:lnTo>
                    <a:pt x="26020" y="109117"/>
                  </a:lnTo>
                  <a:lnTo>
                    <a:pt x="33013" y="111945"/>
                  </a:lnTo>
                  <a:lnTo>
                    <a:pt x="69471" y="120039"/>
                  </a:lnTo>
                  <a:lnTo>
                    <a:pt x="103281" y="125519"/>
                  </a:lnTo>
                  <a:lnTo>
                    <a:pt x="132578" y="132328"/>
                  </a:lnTo>
                  <a:lnTo>
                    <a:pt x="167581" y="148297"/>
                  </a:lnTo>
                  <a:lnTo>
                    <a:pt x="201714" y="167758"/>
                  </a:lnTo>
                  <a:lnTo>
                    <a:pt x="213264" y="178647"/>
                  </a:lnTo>
                  <a:lnTo>
                    <a:pt x="230458" y="213725"/>
                  </a:lnTo>
                  <a:lnTo>
                    <a:pt x="231401" y="228710"/>
                  </a:lnTo>
                  <a:lnTo>
                    <a:pt x="225108" y="259027"/>
                  </a:lnTo>
                  <a:lnTo>
                    <a:pt x="214112" y="277814"/>
                  </a:lnTo>
                  <a:lnTo>
                    <a:pt x="183060" y="299332"/>
                  </a:lnTo>
                  <a:lnTo>
                    <a:pt x="154240" y="313932"/>
                  </a:lnTo>
                  <a:lnTo>
                    <a:pt x="124252" y="323150"/>
                  </a:lnTo>
                  <a:lnTo>
                    <a:pt x="94765" y="327105"/>
                  </a:lnTo>
                  <a:lnTo>
                    <a:pt x="68718" y="331569"/>
                  </a:lnTo>
                  <a:lnTo>
                    <a:pt x="34521" y="326350"/>
                  </a:lnTo>
                  <a:lnTo>
                    <a:pt x="22116" y="321099"/>
                  </a:lnTo>
                  <a:lnTo>
                    <a:pt x="10958" y="313121"/>
                  </a:lnTo>
                  <a:lnTo>
                    <a:pt x="4870" y="301673"/>
                  </a:lnTo>
                  <a:lnTo>
                    <a:pt x="427" y="267009"/>
                  </a:lnTo>
                  <a:lnTo>
                    <a:pt x="0" y="25136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54"/>
            <p:cNvSpPr/>
            <p:nvPr/>
          </p:nvSpPr>
          <p:spPr>
            <a:xfrm>
              <a:off x="967739" y="2994659"/>
              <a:ext cx="60648" cy="441961"/>
            </a:xfrm>
            <a:custGeom>
              <a:avLst/>
              <a:gdLst/>
              <a:ahLst/>
              <a:cxnLst/>
              <a:rect l="0" t="0" r="0" b="0"/>
              <a:pathLst>
                <a:path w="60648" h="441961">
                  <a:moveTo>
                    <a:pt x="53340" y="0"/>
                  </a:moveTo>
                  <a:lnTo>
                    <a:pt x="55598" y="35724"/>
                  </a:lnTo>
                  <a:lnTo>
                    <a:pt x="59901" y="72156"/>
                  </a:lnTo>
                  <a:lnTo>
                    <a:pt x="60647" y="109998"/>
                  </a:lnTo>
                  <a:lnTo>
                    <a:pt x="58563" y="138635"/>
                  </a:lnTo>
                  <a:lnTo>
                    <a:pt x="54815" y="168296"/>
                  </a:lnTo>
                  <a:lnTo>
                    <a:pt x="50327" y="198411"/>
                  </a:lnTo>
                  <a:lnTo>
                    <a:pt x="45510" y="230988"/>
                  </a:lnTo>
                  <a:lnTo>
                    <a:pt x="40547" y="265221"/>
                  </a:lnTo>
                  <a:lnTo>
                    <a:pt x="35519" y="300192"/>
                  </a:lnTo>
                  <a:lnTo>
                    <a:pt x="30462" y="330975"/>
                  </a:lnTo>
                  <a:lnTo>
                    <a:pt x="25392" y="357920"/>
                  </a:lnTo>
                  <a:lnTo>
                    <a:pt x="18625" y="390437"/>
                  </a:lnTo>
                  <a:lnTo>
                    <a:pt x="11641" y="423081"/>
                  </a:lnTo>
                  <a:lnTo>
                    <a:pt x="0" y="4419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55"/>
            <p:cNvSpPr/>
            <p:nvPr/>
          </p:nvSpPr>
          <p:spPr>
            <a:xfrm>
              <a:off x="868679" y="3246119"/>
              <a:ext cx="205742" cy="38101"/>
            </a:xfrm>
            <a:custGeom>
              <a:avLst/>
              <a:gdLst/>
              <a:ahLst/>
              <a:cxnLst/>
              <a:rect l="0" t="0" r="0" b="0"/>
              <a:pathLst>
                <a:path w="205742" h="38101">
                  <a:moveTo>
                    <a:pt x="0" y="38100"/>
                  </a:moveTo>
                  <a:lnTo>
                    <a:pt x="6561" y="31540"/>
                  </a:lnTo>
                  <a:lnTo>
                    <a:pt x="39595" y="22233"/>
                  </a:lnTo>
                  <a:lnTo>
                    <a:pt x="76966" y="12576"/>
                  </a:lnTo>
                  <a:lnTo>
                    <a:pt x="108695" y="9089"/>
                  </a:lnTo>
                  <a:lnTo>
                    <a:pt x="143590" y="4010"/>
                  </a:lnTo>
                  <a:lnTo>
                    <a:pt x="180740" y="1189"/>
                  </a:lnTo>
                  <a:lnTo>
                    <a:pt x="20574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62"/>
          <p:cNvGrpSpPr/>
          <p:nvPr/>
        </p:nvGrpSpPr>
        <p:grpSpPr>
          <a:xfrm>
            <a:off x="2240457" y="3101433"/>
            <a:ext cx="1600024" cy="605675"/>
            <a:chOff x="2240457" y="3101433"/>
            <a:chExt cx="1600024" cy="605675"/>
          </a:xfrm>
        </p:grpSpPr>
        <p:sp>
          <p:nvSpPr>
            <p:cNvPr id="12" name="SMARTInkShape-256"/>
            <p:cNvSpPr/>
            <p:nvPr/>
          </p:nvSpPr>
          <p:spPr>
            <a:xfrm>
              <a:off x="3643072" y="3238500"/>
              <a:ext cx="197409" cy="211711"/>
            </a:xfrm>
            <a:custGeom>
              <a:avLst/>
              <a:gdLst/>
              <a:ahLst/>
              <a:cxnLst/>
              <a:rect l="0" t="0" r="0" b="0"/>
              <a:pathLst>
                <a:path w="197409" h="211711">
                  <a:moveTo>
                    <a:pt x="197408" y="0"/>
                  </a:moveTo>
                  <a:lnTo>
                    <a:pt x="162493" y="0"/>
                  </a:lnTo>
                  <a:lnTo>
                    <a:pt x="150563" y="846"/>
                  </a:lnTo>
                  <a:lnTo>
                    <a:pt x="119889" y="10605"/>
                  </a:lnTo>
                  <a:lnTo>
                    <a:pt x="85230" y="26491"/>
                  </a:lnTo>
                  <a:lnTo>
                    <a:pt x="53047" y="48193"/>
                  </a:lnTo>
                  <a:lnTo>
                    <a:pt x="22230" y="76688"/>
                  </a:lnTo>
                  <a:lnTo>
                    <a:pt x="7402" y="103249"/>
                  </a:lnTo>
                  <a:lnTo>
                    <a:pt x="890" y="136482"/>
                  </a:lnTo>
                  <a:lnTo>
                    <a:pt x="0" y="152098"/>
                  </a:lnTo>
                  <a:lnTo>
                    <a:pt x="4120" y="165248"/>
                  </a:lnTo>
                  <a:lnTo>
                    <a:pt x="20562" y="187487"/>
                  </a:lnTo>
                  <a:lnTo>
                    <a:pt x="43221" y="199014"/>
                  </a:lnTo>
                  <a:lnTo>
                    <a:pt x="75428" y="207792"/>
                  </a:lnTo>
                  <a:lnTo>
                    <a:pt x="107737" y="211710"/>
                  </a:lnTo>
                  <a:lnTo>
                    <a:pt x="138759" y="208826"/>
                  </a:lnTo>
                  <a:lnTo>
                    <a:pt x="173179" y="200114"/>
                  </a:lnTo>
                  <a:lnTo>
                    <a:pt x="189787" y="1981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57"/>
            <p:cNvSpPr/>
            <p:nvPr/>
          </p:nvSpPr>
          <p:spPr>
            <a:xfrm>
              <a:off x="3581400" y="3177540"/>
              <a:ext cx="7620" cy="15241"/>
            </a:xfrm>
            <a:custGeom>
              <a:avLst/>
              <a:gdLst/>
              <a:ahLst/>
              <a:cxnLst/>
              <a:rect l="0" t="0" r="0" b="0"/>
              <a:pathLst>
                <a:path w="7620" h="15241">
                  <a:moveTo>
                    <a:pt x="0" y="0"/>
                  </a:moveTo>
                  <a:lnTo>
                    <a:pt x="4045" y="4045"/>
                  </a:lnTo>
                  <a:lnTo>
                    <a:pt x="6031" y="8288"/>
                  </a:lnTo>
                  <a:lnTo>
                    <a:pt x="7619" y="152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58"/>
            <p:cNvSpPr/>
            <p:nvPr/>
          </p:nvSpPr>
          <p:spPr>
            <a:xfrm>
              <a:off x="3307172" y="3261712"/>
              <a:ext cx="243708" cy="188470"/>
            </a:xfrm>
            <a:custGeom>
              <a:avLst/>
              <a:gdLst/>
              <a:ahLst/>
              <a:cxnLst/>
              <a:rect l="0" t="0" r="0" b="0"/>
              <a:pathLst>
                <a:path w="243708" h="188470">
                  <a:moveTo>
                    <a:pt x="7528" y="45368"/>
                  </a:moveTo>
                  <a:lnTo>
                    <a:pt x="3482" y="45368"/>
                  </a:lnTo>
                  <a:lnTo>
                    <a:pt x="2291" y="46214"/>
                  </a:lnTo>
                  <a:lnTo>
                    <a:pt x="1496" y="47625"/>
                  </a:lnTo>
                  <a:lnTo>
                    <a:pt x="0" y="52674"/>
                  </a:lnTo>
                  <a:lnTo>
                    <a:pt x="31927" y="52975"/>
                  </a:lnTo>
                  <a:lnTo>
                    <a:pt x="53703" y="50726"/>
                  </a:lnTo>
                  <a:lnTo>
                    <a:pt x="87863" y="42381"/>
                  </a:lnTo>
                  <a:lnTo>
                    <a:pt x="117220" y="39120"/>
                  </a:lnTo>
                  <a:lnTo>
                    <a:pt x="151397" y="31935"/>
                  </a:lnTo>
                  <a:lnTo>
                    <a:pt x="182608" y="22363"/>
                  </a:lnTo>
                  <a:lnTo>
                    <a:pt x="217945" y="9513"/>
                  </a:lnTo>
                  <a:lnTo>
                    <a:pt x="224660" y="7419"/>
                  </a:lnTo>
                  <a:lnTo>
                    <a:pt x="235869" y="1433"/>
                  </a:lnTo>
                  <a:lnTo>
                    <a:pt x="242191" y="0"/>
                  </a:lnTo>
                  <a:lnTo>
                    <a:pt x="242710" y="729"/>
                  </a:lnTo>
                  <a:lnTo>
                    <a:pt x="243543" y="7983"/>
                  </a:lnTo>
                  <a:lnTo>
                    <a:pt x="243707" y="17569"/>
                  </a:lnTo>
                  <a:lnTo>
                    <a:pt x="236831" y="54296"/>
                  </a:lnTo>
                  <a:lnTo>
                    <a:pt x="234009" y="85984"/>
                  </a:lnTo>
                  <a:lnTo>
                    <a:pt x="229594" y="120559"/>
                  </a:lnTo>
                  <a:lnTo>
                    <a:pt x="222619" y="157277"/>
                  </a:lnTo>
                  <a:lnTo>
                    <a:pt x="220918" y="188469"/>
                  </a:lnTo>
                  <a:lnTo>
                    <a:pt x="220887" y="18252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59"/>
            <p:cNvSpPr/>
            <p:nvPr/>
          </p:nvSpPr>
          <p:spPr>
            <a:xfrm>
              <a:off x="3368040" y="3101433"/>
              <a:ext cx="38073" cy="319948"/>
            </a:xfrm>
            <a:custGeom>
              <a:avLst/>
              <a:gdLst/>
              <a:ahLst/>
              <a:cxnLst/>
              <a:rect l="0" t="0" r="0" b="0"/>
              <a:pathLst>
                <a:path w="38073" h="319948">
                  <a:moveTo>
                    <a:pt x="30479" y="7526"/>
                  </a:moveTo>
                  <a:lnTo>
                    <a:pt x="30479" y="3481"/>
                  </a:lnTo>
                  <a:lnTo>
                    <a:pt x="31326" y="2289"/>
                  </a:lnTo>
                  <a:lnTo>
                    <a:pt x="32737" y="1495"/>
                  </a:lnTo>
                  <a:lnTo>
                    <a:pt x="37786" y="0"/>
                  </a:lnTo>
                  <a:lnTo>
                    <a:pt x="38072" y="14566"/>
                  </a:lnTo>
                  <a:lnTo>
                    <a:pt x="32064" y="48811"/>
                  </a:lnTo>
                  <a:lnTo>
                    <a:pt x="28691" y="79308"/>
                  </a:lnTo>
                  <a:lnTo>
                    <a:pt x="22330" y="115155"/>
                  </a:lnTo>
                  <a:lnTo>
                    <a:pt x="15082" y="152588"/>
                  </a:lnTo>
                  <a:lnTo>
                    <a:pt x="9831" y="190490"/>
                  </a:lnTo>
                  <a:lnTo>
                    <a:pt x="6017" y="226273"/>
                  </a:lnTo>
                  <a:lnTo>
                    <a:pt x="1782" y="258325"/>
                  </a:lnTo>
                  <a:lnTo>
                    <a:pt x="352" y="291405"/>
                  </a:lnTo>
                  <a:lnTo>
                    <a:pt x="0" y="31994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60"/>
            <p:cNvSpPr/>
            <p:nvPr/>
          </p:nvSpPr>
          <p:spPr>
            <a:xfrm>
              <a:off x="3048000" y="3225210"/>
              <a:ext cx="220981" cy="218297"/>
            </a:xfrm>
            <a:custGeom>
              <a:avLst/>
              <a:gdLst/>
              <a:ahLst/>
              <a:cxnLst/>
              <a:rect l="0" t="0" r="0" b="0"/>
              <a:pathLst>
                <a:path w="220981" h="218297">
                  <a:moveTo>
                    <a:pt x="0" y="51390"/>
                  </a:moveTo>
                  <a:lnTo>
                    <a:pt x="0" y="55435"/>
                  </a:lnTo>
                  <a:lnTo>
                    <a:pt x="2257" y="59679"/>
                  </a:lnTo>
                  <a:lnTo>
                    <a:pt x="4045" y="61995"/>
                  </a:lnTo>
                  <a:lnTo>
                    <a:pt x="6031" y="69085"/>
                  </a:lnTo>
                  <a:lnTo>
                    <a:pt x="7760" y="77034"/>
                  </a:lnTo>
                  <a:lnTo>
                    <a:pt x="11351" y="83389"/>
                  </a:lnTo>
                  <a:lnTo>
                    <a:pt x="22178" y="91727"/>
                  </a:lnTo>
                  <a:lnTo>
                    <a:pt x="41007" y="101283"/>
                  </a:lnTo>
                  <a:lnTo>
                    <a:pt x="76221" y="104528"/>
                  </a:lnTo>
                  <a:lnTo>
                    <a:pt x="93704" y="102412"/>
                  </a:lnTo>
                  <a:lnTo>
                    <a:pt x="114970" y="94165"/>
                  </a:lnTo>
                  <a:lnTo>
                    <a:pt x="146405" y="71322"/>
                  </a:lnTo>
                  <a:lnTo>
                    <a:pt x="160595" y="56355"/>
                  </a:lnTo>
                  <a:lnTo>
                    <a:pt x="170757" y="31054"/>
                  </a:lnTo>
                  <a:lnTo>
                    <a:pt x="171000" y="20903"/>
                  </a:lnTo>
                  <a:lnTo>
                    <a:pt x="168287" y="11593"/>
                  </a:lnTo>
                  <a:lnTo>
                    <a:pt x="164258" y="4633"/>
                  </a:lnTo>
                  <a:lnTo>
                    <a:pt x="160305" y="2439"/>
                  </a:lnTo>
                  <a:lnTo>
                    <a:pt x="149140" y="0"/>
                  </a:lnTo>
                  <a:lnTo>
                    <a:pt x="137968" y="1174"/>
                  </a:lnTo>
                  <a:lnTo>
                    <a:pt x="105783" y="12008"/>
                  </a:lnTo>
                  <a:lnTo>
                    <a:pt x="76022" y="31538"/>
                  </a:lnTo>
                  <a:lnTo>
                    <a:pt x="39770" y="67026"/>
                  </a:lnTo>
                  <a:lnTo>
                    <a:pt x="21208" y="104782"/>
                  </a:lnTo>
                  <a:lnTo>
                    <a:pt x="17008" y="131650"/>
                  </a:lnTo>
                  <a:lnTo>
                    <a:pt x="19809" y="157015"/>
                  </a:lnTo>
                  <a:lnTo>
                    <a:pt x="33198" y="193091"/>
                  </a:lnTo>
                  <a:lnTo>
                    <a:pt x="42694" y="201292"/>
                  </a:lnTo>
                  <a:lnTo>
                    <a:pt x="71568" y="215314"/>
                  </a:lnTo>
                  <a:lnTo>
                    <a:pt x="101908" y="218296"/>
                  </a:lnTo>
                  <a:lnTo>
                    <a:pt x="128126" y="216554"/>
                  </a:lnTo>
                  <a:lnTo>
                    <a:pt x="163785" y="208381"/>
                  </a:lnTo>
                  <a:lnTo>
                    <a:pt x="196512" y="193376"/>
                  </a:lnTo>
                  <a:lnTo>
                    <a:pt x="220980" y="18093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61"/>
            <p:cNvSpPr/>
            <p:nvPr/>
          </p:nvSpPr>
          <p:spPr>
            <a:xfrm>
              <a:off x="2537459" y="3216540"/>
              <a:ext cx="426722" cy="227107"/>
            </a:xfrm>
            <a:custGeom>
              <a:avLst/>
              <a:gdLst/>
              <a:ahLst/>
              <a:cxnLst/>
              <a:rect l="0" t="0" r="0" b="0"/>
              <a:pathLst>
                <a:path w="426722" h="227107">
                  <a:moveTo>
                    <a:pt x="0" y="113400"/>
                  </a:moveTo>
                  <a:lnTo>
                    <a:pt x="6561" y="119960"/>
                  </a:lnTo>
                  <a:lnTo>
                    <a:pt x="33553" y="133108"/>
                  </a:lnTo>
                  <a:lnTo>
                    <a:pt x="62536" y="135844"/>
                  </a:lnTo>
                  <a:lnTo>
                    <a:pt x="90905" y="130094"/>
                  </a:lnTo>
                  <a:lnTo>
                    <a:pt x="118976" y="118337"/>
                  </a:lnTo>
                  <a:lnTo>
                    <a:pt x="134501" y="106772"/>
                  </a:lnTo>
                  <a:lnTo>
                    <a:pt x="148834" y="87694"/>
                  </a:lnTo>
                  <a:lnTo>
                    <a:pt x="162425" y="58514"/>
                  </a:lnTo>
                  <a:lnTo>
                    <a:pt x="166954" y="30045"/>
                  </a:lnTo>
                  <a:lnTo>
                    <a:pt x="166489" y="19627"/>
                  </a:lnTo>
                  <a:lnTo>
                    <a:pt x="163460" y="9352"/>
                  </a:lnTo>
                  <a:lnTo>
                    <a:pt x="160620" y="5934"/>
                  </a:lnTo>
                  <a:lnTo>
                    <a:pt x="152949" y="2137"/>
                  </a:lnTo>
                  <a:lnTo>
                    <a:pt x="139110" y="0"/>
                  </a:lnTo>
                  <a:lnTo>
                    <a:pt x="129278" y="4015"/>
                  </a:lnTo>
                  <a:lnTo>
                    <a:pt x="98023" y="25994"/>
                  </a:lnTo>
                  <a:lnTo>
                    <a:pt x="60824" y="60591"/>
                  </a:lnTo>
                  <a:lnTo>
                    <a:pt x="46151" y="87122"/>
                  </a:lnTo>
                  <a:lnTo>
                    <a:pt x="36441" y="116432"/>
                  </a:lnTo>
                  <a:lnTo>
                    <a:pt x="28201" y="146565"/>
                  </a:lnTo>
                  <a:lnTo>
                    <a:pt x="24443" y="172898"/>
                  </a:lnTo>
                  <a:lnTo>
                    <a:pt x="28080" y="186692"/>
                  </a:lnTo>
                  <a:lnTo>
                    <a:pt x="40166" y="209345"/>
                  </a:lnTo>
                  <a:lnTo>
                    <a:pt x="50025" y="217567"/>
                  </a:lnTo>
                  <a:lnTo>
                    <a:pt x="62874" y="223196"/>
                  </a:lnTo>
                  <a:lnTo>
                    <a:pt x="99313" y="227106"/>
                  </a:lnTo>
                  <a:lnTo>
                    <a:pt x="130085" y="223479"/>
                  </a:lnTo>
                  <a:lnTo>
                    <a:pt x="161969" y="212996"/>
                  </a:lnTo>
                  <a:lnTo>
                    <a:pt x="192865" y="199166"/>
                  </a:lnTo>
                  <a:lnTo>
                    <a:pt x="219423" y="180298"/>
                  </a:lnTo>
                  <a:lnTo>
                    <a:pt x="245916" y="145931"/>
                  </a:lnTo>
                  <a:lnTo>
                    <a:pt x="270215" y="113805"/>
                  </a:lnTo>
                  <a:lnTo>
                    <a:pt x="283669" y="83000"/>
                  </a:lnTo>
                  <a:lnTo>
                    <a:pt x="289044" y="45297"/>
                  </a:lnTo>
                  <a:lnTo>
                    <a:pt x="289547" y="30104"/>
                  </a:lnTo>
                  <a:lnTo>
                    <a:pt x="288714" y="63010"/>
                  </a:lnTo>
                  <a:lnTo>
                    <a:pt x="283529" y="99244"/>
                  </a:lnTo>
                  <a:lnTo>
                    <a:pt x="282254" y="134968"/>
                  </a:lnTo>
                  <a:lnTo>
                    <a:pt x="281156" y="166484"/>
                  </a:lnTo>
                  <a:lnTo>
                    <a:pt x="275388" y="196715"/>
                  </a:lnTo>
                  <a:lnTo>
                    <a:pt x="273339" y="200270"/>
                  </a:lnTo>
                  <a:lnTo>
                    <a:pt x="261293" y="210687"/>
                  </a:lnTo>
                  <a:lnTo>
                    <a:pt x="267826" y="207889"/>
                  </a:lnTo>
                  <a:lnTo>
                    <a:pt x="269144" y="206026"/>
                  </a:lnTo>
                  <a:lnTo>
                    <a:pt x="269177" y="203937"/>
                  </a:lnTo>
                  <a:lnTo>
                    <a:pt x="267801" y="198512"/>
                  </a:lnTo>
                  <a:lnTo>
                    <a:pt x="266797" y="164557"/>
                  </a:lnTo>
                  <a:lnTo>
                    <a:pt x="268978" y="127707"/>
                  </a:lnTo>
                  <a:lnTo>
                    <a:pt x="277253" y="97883"/>
                  </a:lnTo>
                  <a:lnTo>
                    <a:pt x="291174" y="61510"/>
                  </a:lnTo>
                  <a:lnTo>
                    <a:pt x="301284" y="47722"/>
                  </a:lnTo>
                  <a:lnTo>
                    <a:pt x="329738" y="25885"/>
                  </a:lnTo>
                  <a:lnTo>
                    <a:pt x="340155" y="20036"/>
                  </a:lnTo>
                  <a:lnTo>
                    <a:pt x="352687" y="19129"/>
                  </a:lnTo>
                  <a:lnTo>
                    <a:pt x="377383" y="25446"/>
                  </a:lnTo>
                  <a:lnTo>
                    <a:pt x="393381" y="32400"/>
                  </a:lnTo>
                  <a:lnTo>
                    <a:pt x="408846" y="47913"/>
                  </a:lnTo>
                  <a:lnTo>
                    <a:pt x="420107" y="68596"/>
                  </a:lnTo>
                  <a:lnTo>
                    <a:pt x="425414" y="99187"/>
                  </a:lnTo>
                  <a:lnTo>
                    <a:pt x="426462" y="134706"/>
                  </a:lnTo>
                  <a:lnTo>
                    <a:pt x="426669" y="166433"/>
                  </a:lnTo>
                  <a:lnTo>
                    <a:pt x="420155" y="197781"/>
                  </a:lnTo>
                  <a:lnTo>
                    <a:pt x="417312" y="203960"/>
                  </a:lnTo>
                  <a:lnTo>
                    <a:pt x="415368" y="206793"/>
                  </a:lnTo>
                  <a:lnTo>
                    <a:pt x="414919" y="208682"/>
                  </a:lnTo>
                  <a:lnTo>
                    <a:pt x="415466" y="209941"/>
                  </a:lnTo>
                  <a:lnTo>
                    <a:pt x="418383" y="211962"/>
                  </a:lnTo>
                  <a:lnTo>
                    <a:pt x="426721" y="2048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62"/>
            <p:cNvSpPr/>
            <p:nvPr/>
          </p:nvSpPr>
          <p:spPr>
            <a:xfrm>
              <a:off x="2240457" y="3261774"/>
              <a:ext cx="299064" cy="445334"/>
            </a:xfrm>
            <a:custGeom>
              <a:avLst/>
              <a:gdLst/>
              <a:ahLst/>
              <a:cxnLst/>
              <a:rect l="0" t="0" r="0" b="0"/>
              <a:pathLst>
                <a:path w="299064" h="445334">
                  <a:moveTo>
                    <a:pt x="205562" y="22445"/>
                  </a:moveTo>
                  <a:lnTo>
                    <a:pt x="205562" y="18400"/>
                  </a:lnTo>
                  <a:lnTo>
                    <a:pt x="204716" y="17209"/>
                  </a:lnTo>
                  <a:lnTo>
                    <a:pt x="203305" y="16415"/>
                  </a:lnTo>
                  <a:lnTo>
                    <a:pt x="201517" y="15885"/>
                  </a:lnTo>
                  <a:lnTo>
                    <a:pt x="179071" y="2737"/>
                  </a:lnTo>
                  <a:lnTo>
                    <a:pt x="154619" y="0"/>
                  </a:lnTo>
                  <a:lnTo>
                    <a:pt x="121055" y="7929"/>
                  </a:lnTo>
                  <a:lnTo>
                    <a:pt x="87081" y="17508"/>
                  </a:lnTo>
                  <a:lnTo>
                    <a:pt x="57756" y="33118"/>
                  </a:lnTo>
                  <a:lnTo>
                    <a:pt x="29673" y="61149"/>
                  </a:lnTo>
                  <a:lnTo>
                    <a:pt x="10078" y="91145"/>
                  </a:lnTo>
                  <a:lnTo>
                    <a:pt x="4380" y="106318"/>
                  </a:lnTo>
                  <a:lnTo>
                    <a:pt x="423" y="144373"/>
                  </a:lnTo>
                  <a:lnTo>
                    <a:pt x="0" y="163182"/>
                  </a:lnTo>
                  <a:lnTo>
                    <a:pt x="2481" y="167917"/>
                  </a:lnTo>
                  <a:lnTo>
                    <a:pt x="12011" y="175435"/>
                  </a:lnTo>
                  <a:lnTo>
                    <a:pt x="46144" y="189828"/>
                  </a:lnTo>
                  <a:lnTo>
                    <a:pt x="53564" y="192454"/>
                  </a:lnTo>
                  <a:lnTo>
                    <a:pt x="80187" y="192104"/>
                  </a:lnTo>
                  <a:lnTo>
                    <a:pt x="113440" y="183554"/>
                  </a:lnTo>
                  <a:lnTo>
                    <a:pt x="146725" y="164179"/>
                  </a:lnTo>
                  <a:lnTo>
                    <a:pt x="171196" y="143463"/>
                  </a:lnTo>
                  <a:lnTo>
                    <a:pt x="194635" y="109662"/>
                  </a:lnTo>
                  <a:lnTo>
                    <a:pt x="202325" y="84412"/>
                  </a:lnTo>
                  <a:lnTo>
                    <a:pt x="205136" y="51469"/>
                  </a:lnTo>
                  <a:lnTo>
                    <a:pt x="204526" y="38732"/>
                  </a:lnTo>
                  <a:lnTo>
                    <a:pt x="201433" y="30248"/>
                  </a:lnTo>
                  <a:lnTo>
                    <a:pt x="194932" y="20712"/>
                  </a:lnTo>
                  <a:lnTo>
                    <a:pt x="190113" y="17442"/>
                  </a:lnTo>
                  <a:lnTo>
                    <a:pt x="187643" y="16570"/>
                  </a:lnTo>
                  <a:lnTo>
                    <a:pt x="185996" y="16835"/>
                  </a:lnTo>
                  <a:lnTo>
                    <a:pt x="184898" y="17859"/>
                  </a:lnTo>
                  <a:lnTo>
                    <a:pt x="182832" y="21254"/>
                  </a:lnTo>
                  <a:lnTo>
                    <a:pt x="179091" y="25585"/>
                  </a:lnTo>
                  <a:lnTo>
                    <a:pt x="176864" y="32590"/>
                  </a:lnTo>
                  <a:lnTo>
                    <a:pt x="175434" y="54929"/>
                  </a:lnTo>
                  <a:lnTo>
                    <a:pt x="183418" y="87516"/>
                  </a:lnTo>
                  <a:lnTo>
                    <a:pt x="192792" y="112846"/>
                  </a:lnTo>
                  <a:lnTo>
                    <a:pt x="207085" y="148205"/>
                  </a:lnTo>
                  <a:lnTo>
                    <a:pt x="223511" y="177771"/>
                  </a:lnTo>
                  <a:lnTo>
                    <a:pt x="244465" y="207980"/>
                  </a:lnTo>
                  <a:lnTo>
                    <a:pt x="262715" y="238379"/>
                  </a:lnTo>
                  <a:lnTo>
                    <a:pt x="278847" y="268835"/>
                  </a:lnTo>
                  <a:lnTo>
                    <a:pt x="290306" y="299309"/>
                  </a:lnTo>
                  <a:lnTo>
                    <a:pt x="299063" y="329786"/>
                  </a:lnTo>
                  <a:lnTo>
                    <a:pt x="298930" y="356221"/>
                  </a:lnTo>
                  <a:lnTo>
                    <a:pt x="293529" y="380140"/>
                  </a:lnTo>
                  <a:lnTo>
                    <a:pt x="282520" y="399268"/>
                  </a:lnTo>
                  <a:lnTo>
                    <a:pt x="252310" y="420902"/>
                  </a:lnTo>
                  <a:lnTo>
                    <a:pt x="227881" y="434676"/>
                  </a:lnTo>
                  <a:lnTo>
                    <a:pt x="199570" y="440357"/>
                  </a:lnTo>
                  <a:lnTo>
                    <a:pt x="169732" y="445333"/>
                  </a:lnTo>
                  <a:lnTo>
                    <a:pt x="139442" y="442197"/>
                  </a:lnTo>
                  <a:lnTo>
                    <a:pt x="109865" y="435906"/>
                  </a:lnTo>
                  <a:lnTo>
                    <a:pt x="84639" y="426986"/>
                  </a:lnTo>
                  <a:lnTo>
                    <a:pt x="49719" y="398957"/>
                  </a:lnTo>
                  <a:lnTo>
                    <a:pt x="15063" y="35772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63"/>
          <p:cNvGrpSpPr/>
          <p:nvPr/>
        </p:nvGrpSpPr>
        <p:grpSpPr>
          <a:xfrm>
            <a:off x="1043939" y="3583044"/>
            <a:ext cx="2430781" cy="369388"/>
            <a:chOff x="1043939" y="3583044"/>
            <a:chExt cx="2430781" cy="369388"/>
          </a:xfrm>
        </p:grpSpPr>
        <p:sp>
          <p:nvSpPr>
            <p:cNvPr id="20" name="SMARTInkShape-263"/>
            <p:cNvSpPr/>
            <p:nvPr/>
          </p:nvSpPr>
          <p:spPr>
            <a:xfrm>
              <a:off x="1485900" y="3787140"/>
              <a:ext cx="167641" cy="30480"/>
            </a:xfrm>
            <a:custGeom>
              <a:avLst/>
              <a:gdLst/>
              <a:ahLst/>
              <a:cxnLst/>
              <a:rect l="0" t="0" r="0" b="0"/>
              <a:pathLst>
                <a:path w="167641" h="30480">
                  <a:moveTo>
                    <a:pt x="0" y="30479"/>
                  </a:moveTo>
                  <a:lnTo>
                    <a:pt x="0" y="26434"/>
                  </a:lnTo>
                  <a:lnTo>
                    <a:pt x="846" y="25243"/>
                  </a:lnTo>
                  <a:lnTo>
                    <a:pt x="2257" y="24449"/>
                  </a:lnTo>
                  <a:lnTo>
                    <a:pt x="10546" y="23330"/>
                  </a:lnTo>
                  <a:lnTo>
                    <a:pt x="19080" y="22222"/>
                  </a:lnTo>
                  <a:lnTo>
                    <a:pt x="42872" y="16870"/>
                  </a:lnTo>
                  <a:lnTo>
                    <a:pt x="75637" y="15561"/>
                  </a:lnTo>
                  <a:lnTo>
                    <a:pt x="106568" y="10066"/>
                  </a:lnTo>
                  <a:lnTo>
                    <a:pt x="139395" y="5845"/>
                  </a:lnTo>
                  <a:lnTo>
                    <a:pt x="16764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64"/>
            <p:cNvSpPr/>
            <p:nvPr/>
          </p:nvSpPr>
          <p:spPr>
            <a:xfrm>
              <a:off x="1533144" y="3583044"/>
              <a:ext cx="128016" cy="326016"/>
            </a:xfrm>
            <a:custGeom>
              <a:avLst/>
              <a:gdLst/>
              <a:ahLst/>
              <a:cxnLst/>
              <a:rect l="0" t="0" r="0" b="0"/>
              <a:pathLst>
                <a:path w="128016" h="326016">
                  <a:moveTo>
                    <a:pt x="128015" y="44075"/>
                  </a:moveTo>
                  <a:lnTo>
                    <a:pt x="128015" y="37515"/>
                  </a:lnTo>
                  <a:lnTo>
                    <a:pt x="121455" y="19381"/>
                  </a:lnTo>
                  <a:lnTo>
                    <a:pt x="116351" y="13909"/>
                  </a:lnTo>
                  <a:lnTo>
                    <a:pt x="109285" y="9502"/>
                  </a:lnTo>
                  <a:lnTo>
                    <a:pt x="81720" y="150"/>
                  </a:lnTo>
                  <a:lnTo>
                    <a:pt x="71880" y="0"/>
                  </a:lnTo>
                  <a:lnTo>
                    <a:pt x="37243" y="11423"/>
                  </a:lnTo>
                  <a:lnTo>
                    <a:pt x="19552" y="23804"/>
                  </a:lnTo>
                  <a:lnTo>
                    <a:pt x="3622" y="49605"/>
                  </a:lnTo>
                  <a:lnTo>
                    <a:pt x="0" y="68574"/>
                  </a:lnTo>
                  <a:lnTo>
                    <a:pt x="4707" y="105251"/>
                  </a:lnTo>
                  <a:lnTo>
                    <a:pt x="11996" y="143164"/>
                  </a:lnTo>
                  <a:lnTo>
                    <a:pt x="23984" y="181239"/>
                  </a:lnTo>
                  <a:lnTo>
                    <a:pt x="34332" y="219336"/>
                  </a:lnTo>
                  <a:lnTo>
                    <a:pt x="38169" y="239938"/>
                  </a:lnTo>
                  <a:lnTo>
                    <a:pt x="42410" y="259024"/>
                  </a:lnTo>
                  <a:lnTo>
                    <a:pt x="44091" y="289657"/>
                  </a:lnTo>
                  <a:lnTo>
                    <a:pt x="40119" y="301884"/>
                  </a:lnTo>
                  <a:lnTo>
                    <a:pt x="33580" y="312186"/>
                  </a:lnTo>
                  <a:lnTo>
                    <a:pt x="28753" y="315635"/>
                  </a:lnTo>
                  <a:lnTo>
                    <a:pt x="23786" y="318016"/>
                  </a:lnTo>
                  <a:lnTo>
                    <a:pt x="13715" y="32601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65"/>
            <p:cNvSpPr/>
            <p:nvPr/>
          </p:nvSpPr>
          <p:spPr>
            <a:xfrm>
              <a:off x="1173804" y="3682268"/>
              <a:ext cx="205417" cy="214775"/>
            </a:xfrm>
            <a:custGeom>
              <a:avLst/>
              <a:gdLst/>
              <a:ahLst/>
              <a:cxnLst/>
              <a:rect l="0" t="0" r="0" b="0"/>
              <a:pathLst>
                <a:path w="205417" h="214775">
                  <a:moveTo>
                    <a:pt x="14916" y="13432"/>
                  </a:moveTo>
                  <a:lnTo>
                    <a:pt x="15762" y="33359"/>
                  </a:lnTo>
                  <a:lnTo>
                    <a:pt x="21476" y="67389"/>
                  </a:lnTo>
                  <a:lnTo>
                    <a:pt x="22326" y="98220"/>
                  </a:lnTo>
                  <a:lnTo>
                    <a:pt x="22494" y="133787"/>
                  </a:lnTo>
                  <a:lnTo>
                    <a:pt x="22527" y="165523"/>
                  </a:lnTo>
                  <a:lnTo>
                    <a:pt x="18144" y="188474"/>
                  </a:lnTo>
                  <a:lnTo>
                    <a:pt x="18761" y="191087"/>
                  </a:lnTo>
                  <a:lnTo>
                    <a:pt x="20019" y="192828"/>
                  </a:lnTo>
                  <a:lnTo>
                    <a:pt x="20011" y="194836"/>
                  </a:lnTo>
                  <a:lnTo>
                    <a:pt x="17745" y="199324"/>
                  </a:lnTo>
                  <a:lnTo>
                    <a:pt x="15955" y="200860"/>
                  </a:lnTo>
                  <a:lnTo>
                    <a:pt x="7683" y="203812"/>
                  </a:lnTo>
                  <a:lnTo>
                    <a:pt x="3365" y="199851"/>
                  </a:lnTo>
                  <a:lnTo>
                    <a:pt x="1315" y="193369"/>
                  </a:lnTo>
                  <a:lnTo>
                    <a:pt x="0" y="171365"/>
                  </a:lnTo>
                  <a:lnTo>
                    <a:pt x="4976" y="136476"/>
                  </a:lnTo>
                  <a:lnTo>
                    <a:pt x="8302" y="106992"/>
                  </a:lnTo>
                  <a:lnTo>
                    <a:pt x="19259" y="76807"/>
                  </a:lnTo>
                  <a:lnTo>
                    <a:pt x="33230" y="47261"/>
                  </a:lnTo>
                  <a:lnTo>
                    <a:pt x="48094" y="23737"/>
                  </a:lnTo>
                  <a:lnTo>
                    <a:pt x="68287" y="7345"/>
                  </a:lnTo>
                  <a:lnTo>
                    <a:pt x="81247" y="904"/>
                  </a:lnTo>
                  <a:lnTo>
                    <a:pt x="84536" y="0"/>
                  </a:lnTo>
                  <a:lnTo>
                    <a:pt x="92707" y="1253"/>
                  </a:lnTo>
                  <a:lnTo>
                    <a:pt x="111750" y="8956"/>
                  </a:lnTo>
                  <a:lnTo>
                    <a:pt x="119477" y="15958"/>
                  </a:lnTo>
                  <a:lnTo>
                    <a:pt x="142681" y="52423"/>
                  </a:lnTo>
                  <a:lnTo>
                    <a:pt x="154265" y="86232"/>
                  </a:lnTo>
                  <a:lnTo>
                    <a:pt x="163860" y="120287"/>
                  </a:lnTo>
                  <a:lnTo>
                    <a:pt x="166633" y="154233"/>
                  </a:lnTo>
                  <a:lnTo>
                    <a:pt x="173287" y="192115"/>
                  </a:lnTo>
                  <a:lnTo>
                    <a:pt x="175049" y="199526"/>
                  </a:lnTo>
                  <a:lnTo>
                    <a:pt x="183080" y="211183"/>
                  </a:lnTo>
                  <a:lnTo>
                    <a:pt x="185445" y="213846"/>
                  </a:lnTo>
                  <a:lnTo>
                    <a:pt x="187022" y="214774"/>
                  </a:lnTo>
                  <a:lnTo>
                    <a:pt x="188073" y="214546"/>
                  </a:lnTo>
                  <a:lnTo>
                    <a:pt x="188774" y="213548"/>
                  </a:lnTo>
                  <a:lnTo>
                    <a:pt x="205416" y="21155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66"/>
            <p:cNvSpPr/>
            <p:nvPr/>
          </p:nvSpPr>
          <p:spPr>
            <a:xfrm>
              <a:off x="1043939" y="3627119"/>
              <a:ext cx="7622" cy="7622"/>
            </a:xfrm>
            <a:custGeom>
              <a:avLst/>
              <a:gdLst/>
              <a:ahLst/>
              <a:cxnLst/>
              <a:rect l="0" t="0" r="0" b="0"/>
              <a:pathLst>
                <a:path w="7622" h="7622">
                  <a:moveTo>
                    <a:pt x="7621" y="0"/>
                  </a:moveTo>
                  <a:lnTo>
                    <a:pt x="3575" y="0"/>
                  </a:lnTo>
                  <a:lnTo>
                    <a:pt x="2384" y="847"/>
                  </a:lnTo>
                  <a:lnTo>
                    <a:pt x="1589" y="2258"/>
                  </a:lnTo>
                  <a:lnTo>
                    <a:pt x="0" y="76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67"/>
            <p:cNvSpPr/>
            <p:nvPr/>
          </p:nvSpPr>
          <p:spPr>
            <a:xfrm>
              <a:off x="1059179" y="3749040"/>
              <a:ext cx="22861" cy="203392"/>
            </a:xfrm>
            <a:custGeom>
              <a:avLst/>
              <a:gdLst/>
              <a:ahLst/>
              <a:cxnLst/>
              <a:rect l="0" t="0" r="0" b="0"/>
              <a:pathLst>
                <a:path w="22861" h="203392">
                  <a:moveTo>
                    <a:pt x="22860" y="0"/>
                  </a:moveTo>
                  <a:lnTo>
                    <a:pt x="22014" y="19080"/>
                  </a:lnTo>
                  <a:lnTo>
                    <a:pt x="16829" y="42872"/>
                  </a:lnTo>
                  <a:lnTo>
                    <a:pt x="15554" y="75637"/>
                  </a:lnTo>
                  <a:lnTo>
                    <a:pt x="11288" y="106983"/>
                  </a:lnTo>
                  <a:lnTo>
                    <a:pt x="8707" y="139037"/>
                  </a:lnTo>
                  <a:lnTo>
                    <a:pt x="1732" y="176092"/>
                  </a:lnTo>
                  <a:lnTo>
                    <a:pt x="102" y="203391"/>
                  </a:lnTo>
                  <a:lnTo>
                    <a:pt x="68" y="203327"/>
                  </a:lnTo>
                  <a:lnTo>
                    <a:pt x="0" y="1981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68"/>
            <p:cNvSpPr/>
            <p:nvPr/>
          </p:nvSpPr>
          <p:spPr>
            <a:xfrm>
              <a:off x="3284219" y="3773548"/>
              <a:ext cx="190501" cy="157040"/>
            </a:xfrm>
            <a:custGeom>
              <a:avLst/>
              <a:gdLst/>
              <a:ahLst/>
              <a:cxnLst/>
              <a:rect l="0" t="0" r="0" b="0"/>
              <a:pathLst>
                <a:path w="190501" h="157040">
                  <a:moveTo>
                    <a:pt x="0" y="5971"/>
                  </a:moveTo>
                  <a:lnTo>
                    <a:pt x="0" y="24105"/>
                  </a:lnTo>
                  <a:lnTo>
                    <a:pt x="15438" y="61781"/>
                  </a:lnTo>
                  <a:lnTo>
                    <a:pt x="21394" y="86234"/>
                  </a:lnTo>
                  <a:lnTo>
                    <a:pt x="22732" y="124203"/>
                  </a:lnTo>
                  <a:lnTo>
                    <a:pt x="27225" y="143751"/>
                  </a:lnTo>
                  <a:lnTo>
                    <a:pt x="26617" y="146085"/>
                  </a:lnTo>
                  <a:lnTo>
                    <a:pt x="25365" y="147640"/>
                  </a:lnTo>
                  <a:lnTo>
                    <a:pt x="23973" y="151626"/>
                  </a:lnTo>
                  <a:lnTo>
                    <a:pt x="23080" y="157039"/>
                  </a:lnTo>
                  <a:lnTo>
                    <a:pt x="22862" y="124831"/>
                  </a:lnTo>
                  <a:lnTo>
                    <a:pt x="22861" y="89389"/>
                  </a:lnTo>
                  <a:lnTo>
                    <a:pt x="23707" y="52485"/>
                  </a:lnTo>
                  <a:lnTo>
                    <a:pt x="33466" y="24191"/>
                  </a:lnTo>
                  <a:lnTo>
                    <a:pt x="40773" y="12687"/>
                  </a:lnTo>
                  <a:lnTo>
                    <a:pt x="56390" y="3916"/>
                  </a:lnTo>
                  <a:lnTo>
                    <a:pt x="69014" y="0"/>
                  </a:lnTo>
                  <a:lnTo>
                    <a:pt x="77522" y="1342"/>
                  </a:lnTo>
                  <a:lnTo>
                    <a:pt x="112827" y="13854"/>
                  </a:lnTo>
                  <a:lnTo>
                    <a:pt x="129104" y="23547"/>
                  </a:lnTo>
                  <a:lnTo>
                    <a:pt x="142393" y="37144"/>
                  </a:lnTo>
                  <a:lnTo>
                    <a:pt x="165842" y="69250"/>
                  </a:lnTo>
                  <a:lnTo>
                    <a:pt x="180104" y="104490"/>
                  </a:lnTo>
                  <a:lnTo>
                    <a:pt x="188196" y="127283"/>
                  </a:lnTo>
                  <a:lnTo>
                    <a:pt x="190500" y="14313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69"/>
            <p:cNvSpPr/>
            <p:nvPr/>
          </p:nvSpPr>
          <p:spPr>
            <a:xfrm>
              <a:off x="3059395" y="3779519"/>
              <a:ext cx="154599" cy="151924"/>
            </a:xfrm>
            <a:custGeom>
              <a:avLst/>
              <a:gdLst/>
              <a:ahLst/>
              <a:cxnLst/>
              <a:rect l="0" t="0" r="0" b="0"/>
              <a:pathLst>
                <a:path w="154599" h="151924">
                  <a:moveTo>
                    <a:pt x="125764" y="22861"/>
                  </a:moveTo>
                  <a:lnTo>
                    <a:pt x="125764" y="18815"/>
                  </a:lnTo>
                  <a:lnTo>
                    <a:pt x="124071" y="17624"/>
                  </a:lnTo>
                  <a:lnTo>
                    <a:pt x="91862" y="10912"/>
                  </a:lnTo>
                  <a:lnTo>
                    <a:pt x="63034" y="15596"/>
                  </a:lnTo>
                  <a:lnTo>
                    <a:pt x="34301" y="29041"/>
                  </a:lnTo>
                  <a:lnTo>
                    <a:pt x="13165" y="51280"/>
                  </a:lnTo>
                  <a:lnTo>
                    <a:pt x="7987" y="63431"/>
                  </a:lnTo>
                  <a:lnTo>
                    <a:pt x="0" y="93303"/>
                  </a:lnTo>
                  <a:lnTo>
                    <a:pt x="1571" y="103840"/>
                  </a:lnTo>
                  <a:lnTo>
                    <a:pt x="7216" y="115246"/>
                  </a:lnTo>
                  <a:lnTo>
                    <a:pt x="18296" y="128033"/>
                  </a:lnTo>
                  <a:lnTo>
                    <a:pt x="36349" y="138501"/>
                  </a:lnTo>
                  <a:lnTo>
                    <a:pt x="70433" y="149985"/>
                  </a:lnTo>
                  <a:lnTo>
                    <a:pt x="96396" y="151923"/>
                  </a:lnTo>
                  <a:lnTo>
                    <a:pt x="114429" y="148214"/>
                  </a:lnTo>
                  <a:lnTo>
                    <a:pt x="134846" y="139375"/>
                  </a:lnTo>
                  <a:lnTo>
                    <a:pt x="141936" y="134476"/>
                  </a:lnTo>
                  <a:lnTo>
                    <a:pt x="150688" y="122912"/>
                  </a:lnTo>
                  <a:lnTo>
                    <a:pt x="154598" y="108762"/>
                  </a:lnTo>
                  <a:lnTo>
                    <a:pt x="153255" y="98857"/>
                  </a:lnTo>
                  <a:lnTo>
                    <a:pt x="149997" y="81502"/>
                  </a:lnTo>
                  <a:lnTo>
                    <a:pt x="146773" y="62531"/>
                  </a:lnTo>
                  <a:lnTo>
                    <a:pt x="135681" y="36614"/>
                  </a:lnTo>
                  <a:lnTo>
                    <a:pt x="120388" y="15451"/>
                  </a:lnTo>
                  <a:lnTo>
                    <a:pt x="118341" y="6050"/>
                  </a:lnTo>
                  <a:lnTo>
                    <a:pt x="118145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70"/>
            <p:cNvSpPr/>
            <p:nvPr/>
          </p:nvSpPr>
          <p:spPr>
            <a:xfrm>
              <a:off x="2979419" y="3718559"/>
              <a:ext cx="15241" cy="22861"/>
            </a:xfrm>
            <a:custGeom>
              <a:avLst/>
              <a:gdLst/>
              <a:ahLst/>
              <a:cxnLst/>
              <a:rect l="0" t="0" r="0" b="0"/>
              <a:pathLst>
                <a:path w="15241" h="22861">
                  <a:moveTo>
                    <a:pt x="0" y="0"/>
                  </a:moveTo>
                  <a:lnTo>
                    <a:pt x="4045" y="0"/>
                  </a:lnTo>
                  <a:lnTo>
                    <a:pt x="5237" y="847"/>
                  </a:lnTo>
                  <a:lnTo>
                    <a:pt x="6032" y="2258"/>
                  </a:lnTo>
                  <a:lnTo>
                    <a:pt x="6561" y="4045"/>
                  </a:lnTo>
                  <a:lnTo>
                    <a:pt x="13512" y="15439"/>
                  </a:lnTo>
                  <a:lnTo>
                    <a:pt x="15240" y="228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71"/>
            <p:cNvSpPr/>
            <p:nvPr/>
          </p:nvSpPr>
          <p:spPr>
            <a:xfrm>
              <a:off x="2971800" y="3787140"/>
              <a:ext cx="7620" cy="144780"/>
            </a:xfrm>
            <a:custGeom>
              <a:avLst/>
              <a:gdLst/>
              <a:ahLst/>
              <a:cxnLst/>
              <a:rect l="0" t="0" r="0" b="0"/>
              <a:pathLst>
                <a:path w="7620" h="144780">
                  <a:moveTo>
                    <a:pt x="7619" y="0"/>
                  </a:moveTo>
                  <a:lnTo>
                    <a:pt x="7619" y="36616"/>
                  </a:lnTo>
                  <a:lnTo>
                    <a:pt x="7619" y="70655"/>
                  </a:lnTo>
                  <a:lnTo>
                    <a:pt x="6773" y="86222"/>
                  </a:lnTo>
                  <a:lnTo>
                    <a:pt x="470" y="121911"/>
                  </a:lnTo>
                  <a:lnTo>
                    <a:pt x="0" y="1447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72"/>
            <p:cNvSpPr/>
            <p:nvPr/>
          </p:nvSpPr>
          <p:spPr>
            <a:xfrm>
              <a:off x="2743200" y="3779519"/>
              <a:ext cx="106681" cy="7622"/>
            </a:xfrm>
            <a:custGeom>
              <a:avLst/>
              <a:gdLst/>
              <a:ahLst/>
              <a:cxnLst/>
              <a:rect l="0" t="0" r="0" b="0"/>
              <a:pathLst>
                <a:path w="106681" h="7622">
                  <a:moveTo>
                    <a:pt x="0" y="0"/>
                  </a:moveTo>
                  <a:lnTo>
                    <a:pt x="32563" y="0"/>
                  </a:lnTo>
                  <a:lnTo>
                    <a:pt x="65761" y="5237"/>
                  </a:lnTo>
                  <a:lnTo>
                    <a:pt x="106680" y="76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73"/>
            <p:cNvSpPr/>
            <p:nvPr/>
          </p:nvSpPr>
          <p:spPr>
            <a:xfrm>
              <a:off x="2811788" y="3627119"/>
              <a:ext cx="22853" cy="259082"/>
            </a:xfrm>
            <a:custGeom>
              <a:avLst/>
              <a:gdLst/>
              <a:ahLst/>
              <a:cxnLst/>
              <a:rect l="0" t="0" r="0" b="0"/>
              <a:pathLst>
                <a:path w="22853" h="259082">
                  <a:moveTo>
                    <a:pt x="22852" y="0"/>
                  </a:moveTo>
                  <a:lnTo>
                    <a:pt x="18807" y="0"/>
                  </a:lnTo>
                  <a:lnTo>
                    <a:pt x="17615" y="847"/>
                  </a:lnTo>
                  <a:lnTo>
                    <a:pt x="16820" y="2258"/>
                  </a:lnTo>
                  <a:lnTo>
                    <a:pt x="15702" y="10547"/>
                  </a:lnTo>
                  <a:lnTo>
                    <a:pt x="15273" y="46647"/>
                  </a:lnTo>
                  <a:lnTo>
                    <a:pt x="11194" y="80429"/>
                  </a:lnTo>
                  <a:lnTo>
                    <a:pt x="8673" y="109721"/>
                  </a:lnTo>
                  <a:lnTo>
                    <a:pt x="3881" y="139849"/>
                  </a:lnTo>
                  <a:lnTo>
                    <a:pt x="760" y="174286"/>
                  </a:lnTo>
                  <a:lnTo>
                    <a:pt x="143" y="205548"/>
                  </a:lnTo>
                  <a:lnTo>
                    <a:pt x="5" y="240897"/>
                  </a:lnTo>
                  <a:lnTo>
                    <a:pt x="0" y="244418"/>
                  </a:lnTo>
                  <a:lnTo>
                    <a:pt x="2253" y="250588"/>
                  </a:lnTo>
                  <a:lnTo>
                    <a:pt x="7612" y="2590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74"/>
            <p:cNvSpPr/>
            <p:nvPr/>
          </p:nvSpPr>
          <p:spPr>
            <a:xfrm>
              <a:off x="2440037" y="3765432"/>
              <a:ext cx="303164" cy="150078"/>
            </a:xfrm>
            <a:custGeom>
              <a:avLst/>
              <a:gdLst/>
              <a:ahLst/>
              <a:cxnLst/>
              <a:rect l="0" t="0" r="0" b="0"/>
              <a:pathLst>
                <a:path w="303164" h="150078">
                  <a:moveTo>
                    <a:pt x="135522" y="14087"/>
                  </a:moveTo>
                  <a:lnTo>
                    <a:pt x="131477" y="14087"/>
                  </a:lnTo>
                  <a:lnTo>
                    <a:pt x="94062" y="1440"/>
                  </a:lnTo>
                  <a:lnTo>
                    <a:pt x="84358" y="0"/>
                  </a:lnTo>
                  <a:lnTo>
                    <a:pt x="69374" y="3234"/>
                  </a:lnTo>
                  <a:lnTo>
                    <a:pt x="38993" y="23351"/>
                  </a:lnTo>
                  <a:lnTo>
                    <a:pt x="23760" y="39692"/>
                  </a:lnTo>
                  <a:lnTo>
                    <a:pt x="6651" y="73151"/>
                  </a:lnTo>
                  <a:lnTo>
                    <a:pt x="2046" y="84365"/>
                  </a:lnTo>
                  <a:lnTo>
                    <a:pt x="0" y="94993"/>
                  </a:lnTo>
                  <a:lnTo>
                    <a:pt x="1348" y="105361"/>
                  </a:lnTo>
                  <a:lnTo>
                    <a:pt x="9112" y="125814"/>
                  </a:lnTo>
                  <a:lnTo>
                    <a:pt x="16122" y="133735"/>
                  </a:lnTo>
                  <a:lnTo>
                    <a:pt x="34420" y="145719"/>
                  </a:lnTo>
                  <a:lnTo>
                    <a:pt x="49310" y="149609"/>
                  </a:lnTo>
                  <a:lnTo>
                    <a:pt x="74749" y="150077"/>
                  </a:lnTo>
                  <a:lnTo>
                    <a:pt x="86216" y="147059"/>
                  </a:lnTo>
                  <a:lnTo>
                    <a:pt x="121696" y="122717"/>
                  </a:lnTo>
                  <a:lnTo>
                    <a:pt x="135471" y="107892"/>
                  </a:lnTo>
                  <a:lnTo>
                    <a:pt x="154844" y="73344"/>
                  </a:lnTo>
                  <a:lnTo>
                    <a:pt x="158181" y="63348"/>
                  </a:lnTo>
                  <a:lnTo>
                    <a:pt x="161962" y="57712"/>
                  </a:lnTo>
                  <a:lnTo>
                    <a:pt x="162462" y="55024"/>
                  </a:lnTo>
                  <a:lnTo>
                    <a:pt x="161949" y="52385"/>
                  </a:lnTo>
                  <a:lnTo>
                    <a:pt x="158591" y="45025"/>
                  </a:lnTo>
                  <a:lnTo>
                    <a:pt x="158401" y="55214"/>
                  </a:lnTo>
                  <a:lnTo>
                    <a:pt x="160649" y="60024"/>
                  </a:lnTo>
                  <a:lnTo>
                    <a:pt x="181302" y="95854"/>
                  </a:lnTo>
                  <a:lnTo>
                    <a:pt x="200034" y="115574"/>
                  </a:lnTo>
                  <a:lnTo>
                    <a:pt x="209632" y="122128"/>
                  </a:lnTo>
                  <a:lnTo>
                    <a:pt x="224556" y="126533"/>
                  </a:lnTo>
                  <a:lnTo>
                    <a:pt x="239702" y="127838"/>
                  </a:lnTo>
                  <a:lnTo>
                    <a:pt x="274191" y="117734"/>
                  </a:lnTo>
                  <a:lnTo>
                    <a:pt x="291293" y="107970"/>
                  </a:lnTo>
                  <a:lnTo>
                    <a:pt x="303163" y="9790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75"/>
            <p:cNvSpPr/>
            <p:nvPr/>
          </p:nvSpPr>
          <p:spPr>
            <a:xfrm>
              <a:off x="2065028" y="3743096"/>
              <a:ext cx="320032" cy="181205"/>
            </a:xfrm>
            <a:custGeom>
              <a:avLst/>
              <a:gdLst/>
              <a:ahLst/>
              <a:cxnLst/>
              <a:rect l="0" t="0" r="0" b="0"/>
              <a:pathLst>
                <a:path w="320032" h="181205">
                  <a:moveTo>
                    <a:pt x="30472" y="13563"/>
                  </a:moveTo>
                  <a:lnTo>
                    <a:pt x="30472" y="17608"/>
                  </a:lnTo>
                  <a:lnTo>
                    <a:pt x="28214" y="21852"/>
                  </a:lnTo>
                  <a:lnTo>
                    <a:pt x="25235" y="26561"/>
                  </a:lnTo>
                  <a:lnTo>
                    <a:pt x="23558" y="34818"/>
                  </a:lnTo>
                  <a:lnTo>
                    <a:pt x="22893" y="69365"/>
                  </a:lnTo>
                  <a:lnTo>
                    <a:pt x="20606" y="90493"/>
                  </a:lnTo>
                  <a:lnTo>
                    <a:pt x="15703" y="127259"/>
                  </a:lnTo>
                  <a:lnTo>
                    <a:pt x="14595" y="137755"/>
                  </a:lnTo>
                  <a:lnTo>
                    <a:pt x="7490" y="161550"/>
                  </a:lnTo>
                  <a:lnTo>
                    <a:pt x="5837" y="163021"/>
                  </a:lnTo>
                  <a:lnTo>
                    <a:pt x="3888" y="164001"/>
                  </a:lnTo>
                  <a:lnTo>
                    <a:pt x="2589" y="165503"/>
                  </a:lnTo>
                  <a:lnTo>
                    <a:pt x="334" y="172352"/>
                  </a:lnTo>
                  <a:lnTo>
                    <a:pt x="144" y="170779"/>
                  </a:lnTo>
                  <a:lnTo>
                    <a:pt x="0" y="158155"/>
                  </a:lnTo>
                  <a:lnTo>
                    <a:pt x="10598" y="126119"/>
                  </a:lnTo>
                  <a:lnTo>
                    <a:pt x="25168" y="89534"/>
                  </a:lnTo>
                  <a:lnTo>
                    <a:pt x="47504" y="52312"/>
                  </a:lnTo>
                  <a:lnTo>
                    <a:pt x="71347" y="27196"/>
                  </a:lnTo>
                  <a:lnTo>
                    <a:pt x="85575" y="17979"/>
                  </a:lnTo>
                  <a:lnTo>
                    <a:pt x="96375" y="14872"/>
                  </a:lnTo>
                  <a:lnTo>
                    <a:pt x="105200" y="14145"/>
                  </a:lnTo>
                  <a:lnTo>
                    <a:pt x="119688" y="17781"/>
                  </a:lnTo>
                  <a:lnTo>
                    <a:pt x="130660" y="24221"/>
                  </a:lnTo>
                  <a:lnTo>
                    <a:pt x="151233" y="53659"/>
                  </a:lnTo>
                  <a:lnTo>
                    <a:pt x="157410" y="71069"/>
                  </a:lnTo>
                  <a:lnTo>
                    <a:pt x="159669" y="105552"/>
                  </a:lnTo>
                  <a:lnTo>
                    <a:pt x="159013" y="119641"/>
                  </a:lnTo>
                  <a:lnTo>
                    <a:pt x="153883" y="136246"/>
                  </a:lnTo>
                  <a:lnTo>
                    <a:pt x="137190" y="165892"/>
                  </a:lnTo>
                  <a:lnTo>
                    <a:pt x="138006" y="153783"/>
                  </a:lnTo>
                  <a:lnTo>
                    <a:pt x="146559" y="117867"/>
                  </a:lnTo>
                  <a:lnTo>
                    <a:pt x="155179" y="96680"/>
                  </a:lnTo>
                  <a:lnTo>
                    <a:pt x="172075" y="59191"/>
                  </a:lnTo>
                  <a:lnTo>
                    <a:pt x="180990" y="37243"/>
                  </a:lnTo>
                  <a:lnTo>
                    <a:pt x="193979" y="20485"/>
                  </a:lnTo>
                  <a:lnTo>
                    <a:pt x="214511" y="3981"/>
                  </a:lnTo>
                  <a:lnTo>
                    <a:pt x="222616" y="838"/>
                  </a:lnTo>
                  <a:lnTo>
                    <a:pt x="227148" y="0"/>
                  </a:lnTo>
                  <a:lnTo>
                    <a:pt x="236699" y="1326"/>
                  </a:lnTo>
                  <a:lnTo>
                    <a:pt x="245741" y="4738"/>
                  </a:lnTo>
                  <a:lnTo>
                    <a:pt x="252583" y="9076"/>
                  </a:lnTo>
                  <a:lnTo>
                    <a:pt x="263873" y="24844"/>
                  </a:lnTo>
                  <a:lnTo>
                    <a:pt x="279367" y="59539"/>
                  </a:lnTo>
                  <a:lnTo>
                    <a:pt x="286158" y="77233"/>
                  </a:lnTo>
                  <a:lnTo>
                    <a:pt x="289105" y="112981"/>
                  </a:lnTo>
                  <a:lnTo>
                    <a:pt x="290310" y="137091"/>
                  </a:lnTo>
                  <a:lnTo>
                    <a:pt x="293557" y="147769"/>
                  </a:lnTo>
                  <a:lnTo>
                    <a:pt x="300081" y="155902"/>
                  </a:lnTo>
                  <a:lnTo>
                    <a:pt x="306931" y="162338"/>
                  </a:lnTo>
                  <a:lnTo>
                    <a:pt x="320031" y="18120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76"/>
            <p:cNvSpPr/>
            <p:nvPr/>
          </p:nvSpPr>
          <p:spPr>
            <a:xfrm>
              <a:off x="1647455" y="3771900"/>
              <a:ext cx="150278" cy="155446"/>
            </a:xfrm>
            <a:custGeom>
              <a:avLst/>
              <a:gdLst/>
              <a:ahLst/>
              <a:cxnLst/>
              <a:rect l="0" t="0" r="0" b="0"/>
              <a:pathLst>
                <a:path w="150278" h="155446">
                  <a:moveTo>
                    <a:pt x="89904" y="0"/>
                  </a:moveTo>
                  <a:lnTo>
                    <a:pt x="85859" y="0"/>
                  </a:lnTo>
                  <a:lnTo>
                    <a:pt x="81616" y="2257"/>
                  </a:lnTo>
                  <a:lnTo>
                    <a:pt x="76907" y="5236"/>
                  </a:lnTo>
                  <a:lnTo>
                    <a:pt x="69496" y="7760"/>
                  </a:lnTo>
                  <a:lnTo>
                    <a:pt x="34776" y="32784"/>
                  </a:lnTo>
                  <a:lnTo>
                    <a:pt x="23052" y="46402"/>
                  </a:lnTo>
                  <a:lnTo>
                    <a:pt x="3646" y="81319"/>
                  </a:lnTo>
                  <a:lnTo>
                    <a:pt x="0" y="96532"/>
                  </a:lnTo>
                  <a:lnTo>
                    <a:pt x="1405" y="106685"/>
                  </a:lnTo>
                  <a:lnTo>
                    <a:pt x="11552" y="131234"/>
                  </a:lnTo>
                  <a:lnTo>
                    <a:pt x="16417" y="138195"/>
                  </a:lnTo>
                  <a:lnTo>
                    <a:pt x="32522" y="149562"/>
                  </a:lnTo>
                  <a:lnTo>
                    <a:pt x="42106" y="154807"/>
                  </a:lnTo>
                  <a:lnTo>
                    <a:pt x="54267" y="155445"/>
                  </a:lnTo>
                  <a:lnTo>
                    <a:pt x="91709" y="150409"/>
                  </a:lnTo>
                  <a:lnTo>
                    <a:pt x="127494" y="136985"/>
                  </a:lnTo>
                  <a:lnTo>
                    <a:pt x="132744" y="134503"/>
                  </a:lnTo>
                  <a:lnTo>
                    <a:pt x="140835" y="124972"/>
                  </a:lnTo>
                  <a:lnTo>
                    <a:pt x="147893" y="109842"/>
                  </a:lnTo>
                  <a:lnTo>
                    <a:pt x="150277" y="89054"/>
                  </a:lnTo>
                  <a:lnTo>
                    <a:pt x="149902" y="66572"/>
                  </a:lnTo>
                  <a:lnTo>
                    <a:pt x="144747" y="51804"/>
                  </a:lnTo>
                  <a:lnTo>
                    <a:pt x="130453" y="33331"/>
                  </a:lnTo>
                  <a:lnTo>
                    <a:pt x="115297" y="18653"/>
                  </a:lnTo>
                  <a:lnTo>
                    <a:pt x="105143" y="13656"/>
                  </a:lnTo>
                  <a:lnTo>
                    <a:pt x="97524" y="76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77"/>
            <p:cNvSpPr/>
            <p:nvPr/>
          </p:nvSpPr>
          <p:spPr>
            <a:xfrm>
              <a:off x="1844040" y="3749040"/>
              <a:ext cx="160020" cy="174803"/>
            </a:xfrm>
            <a:custGeom>
              <a:avLst/>
              <a:gdLst/>
              <a:ahLst/>
              <a:cxnLst/>
              <a:rect l="0" t="0" r="0" b="0"/>
              <a:pathLst>
                <a:path w="160020" h="174803">
                  <a:moveTo>
                    <a:pt x="0" y="30479"/>
                  </a:moveTo>
                  <a:lnTo>
                    <a:pt x="0" y="37040"/>
                  </a:lnTo>
                  <a:lnTo>
                    <a:pt x="12150" y="56272"/>
                  </a:lnTo>
                  <a:lnTo>
                    <a:pt x="21680" y="93307"/>
                  </a:lnTo>
                  <a:lnTo>
                    <a:pt x="24962" y="121497"/>
                  </a:lnTo>
                  <a:lnTo>
                    <a:pt x="28845" y="137034"/>
                  </a:lnTo>
                  <a:lnTo>
                    <a:pt x="30600" y="146417"/>
                  </a:lnTo>
                  <a:lnTo>
                    <a:pt x="36944" y="162106"/>
                  </a:lnTo>
                  <a:lnTo>
                    <a:pt x="38069" y="174802"/>
                  </a:lnTo>
                  <a:lnTo>
                    <a:pt x="38091" y="171079"/>
                  </a:lnTo>
                  <a:lnTo>
                    <a:pt x="35838" y="166910"/>
                  </a:lnTo>
                  <a:lnTo>
                    <a:pt x="34052" y="164613"/>
                  </a:lnTo>
                  <a:lnTo>
                    <a:pt x="32067" y="157546"/>
                  </a:lnTo>
                  <a:lnTo>
                    <a:pt x="31538" y="153290"/>
                  </a:lnTo>
                  <a:lnTo>
                    <a:pt x="38302" y="118437"/>
                  </a:lnTo>
                  <a:lnTo>
                    <a:pt x="45803" y="81130"/>
                  </a:lnTo>
                  <a:lnTo>
                    <a:pt x="56225" y="49411"/>
                  </a:lnTo>
                  <a:lnTo>
                    <a:pt x="68625" y="31300"/>
                  </a:lnTo>
                  <a:lnTo>
                    <a:pt x="89748" y="10191"/>
                  </a:lnTo>
                  <a:lnTo>
                    <a:pt x="101757" y="3396"/>
                  </a:lnTo>
                  <a:lnTo>
                    <a:pt x="111900" y="1006"/>
                  </a:lnTo>
                  <a:lnTo>
                    <a:pt x="149964" y="39"/>
                  </a:lnTo>
                  <a:lnTo>
                    <a:pt x="16001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SMARTInkShape-278"/>
          <p:cNvSpPr/>
          <p:nvPr/>
        </p:nvSpPr>
        <p:spPr>
          <a:xfrm>
            <a:off x="205740" y="4214314"/>
            <a:ext cx="490908" cy="235767"/>
          </a:xfrm>
          <a:custGeom>
            <a:avLst/>
            <a:gdLst/>
            <a:ahLst/>
            <a:cxnLst/>
            <a:rect l="0" t="0" r="0" b="0"/>
            <a:pathLst>
              <a:path w="490908" h="235767">
                <a:moveTo>
                  <a:pt x="0" y="129086"/>
                </a:moveTo>
                <a:lnTo>
                  <a:pt x="33529" y="129086"/>
                </a:lnTo>
                <a:lnTo>
                  <a:pt x="71239" y="129086"/>
                </a:lnTo>
                <a:lnTo>
                  <a:pt x="102105" y="129086"/>
                </a:lnTo>
                <a:lnTo>
                  <a:pt x="135804" y="129086"/>
                </a:lnTo>
                <a:lnTo>
                  <a:pt x="169496" y="129086"/>
                </a:lnTo>
                <a:lnTo>
                  <a:pt x="204032" y="126828"/>
                </a:lnTo>
                <a:lnTo>
                  <a:pt x="235713" y="123054"/>
                </a:lnTo>
                <a:lnTo>
                  <a:pt x="272714" y="117734"/>
                </a:lnTo>
                <a:lnTo>
                  <a:pt x="307693" y="106068"/>
                </a:lnTo>
                <a:lnTo>
                  <a:pt x="325691" y="91989"/>
                </a:lnTo>
                <a:lnTo>
                  <a:pt x="331018" y="84941"/>
                </a:lnTo>
                <a:lnTo>
                  <a:pt x="336275" y="76212"/>
                </a:lnTo>
                <a:lnTo>
                  <a:pt x="347264" y="63107"/>
                </a:lnTo>
                <a:lnTo>
                  <a:pt x="349555" y="55444"/>
                </a:lnTo>
                <a:lnTo>
                  <a:pt x="350482" y="45712"/>
                </a:lnTo>
                <a:lnTo>
                  <a:pt x="350519" y="78736"/>
                </a:lnTo>
                <a:lnTo>
                  <a:pt x="350519" y="115086"/>
                </a:lnTo>
                <a:lnTo>
                  <a:pt x="350520" y="152692"/>
                </a:lnTo>
                <a:lnTo>
                  <a:pt x="350520" y="188688"/>
                </a:lnTo>
                <a:lnTo>
                  <a:pt x="343959" y="220995"/>
                </a:lnTo>
                <a:lnTo>
                  <a:pt x="345628" y="227225"/>
                </a:lnTo>
                <a:lnTo>
                  <a:pt x="349553" y="234078"/>
                </a:lnTo>
                <a:lnTo>
                  <a:pt x="352348" y="235015"/>
                </a:lnTo>
                <a:lnTo>
                  <a:pt x="357800" y="235722"/>
                </a:lnTo>
                <a:lnTo>
                  <a:pt x="358126" y="202630"/>
                </a:lnTo>
                <a:lnTo>
                  <a:pt x="358137" y="166191"/>
                </a:lnTo>
                <a:lnTo>
                  <a:pt x="358139" y="134623"/>
                </a:lnTo>
                <a:lnTo>
                  <a:pt x="354094" y="103821"/>
                </a:lnTo>
                <a:lnTo>
                  <a:pt x="351579" y="73245"/>
                </a:lnTo>
                <a:lnTo>
                  <a:pt x="344628" y="35215"/>
                </a:lnTo>
                <a:lnTo>
                  <a:pt x="342120" y="9908"/>
                </a:lnTo>
                <a:lnTo>
                  <a:pt x="335596" y="0"/>
                </a:lnTo>
                <a:lnTo>
                  <a:pt x="335373" y="3725"/>
                </a:lnTo>
                <a:lnTo>
                  <a:pt x="337579" y="7894"/>
                </a:lnTo>
                <a:lnTo>
                  <a:pt x="339352" y="10191"/>
                </a:lnTo>
                <a:lnTo>
                  <a:pt x="341323" y="17259"/>
                </a:lnTo>
                <a:lnTo>
                  <a:pt x="343046" y="25198"/>
                </a:lnTo>
                <a:lnTo>
                  <a:pt x="349622" y="35275"/>
                </a:lnTo>
                <a:lnTo>
                  <a:pt x="366586" y="51163"/>
                </a:lnTo>
                <a:lnTo>
                  <a:pt x="377980" y="57200"/>
                </a:lnTo>
                <a:lnTo>
                  <a:pt x="410632" y="67974"/>
                </a:lnTo>
                <a:lnTo>
                  <a:pt x="444231" y="80806"/>
                </a:lnTo>
                <a:lnTo>
                  <a:pt x="478854" y="92573"/>
                </a:lnTo>
                <a:lnTo>
                  <a:pt x="484604" y="95924"/>
                </a:lnTo>
                <a:lnTo>
                  <a:pt x="489981" y="97414"/>
                </a:lnTo>
                <a:lnTo>
                  <a:pt x="490907" y="98658"/>
                </a:lnTo>
                <a:lnTo>
                  <a:pt x="490678" y="100333"/>
                </a:lnTo>
                <a:lnTo>
                  <a:pt x="489679" y="102298"/>
                </a:lnTo>
                <a:lnTo>
                  <a:pt x="488166" y="103607"/>
                </a:lnTo>
                <a:lnTo>
                  <a:pt x="479654" y="107966"/>
                </a:lnTo>
                <a:lnTo>
                  <a:pt x="445880" y="132697"/>
                </a:lnTo>
                <a:lnTo>
                  <a:pt x="416111" y="152157"/>
                </a:lnTo>
                <a:lnTo>
                  <a:pt x="381914" y="176352"/>
                </a:lnTo>
                <a:lnTo>
                  <a:pt x="346310" y="199508"/>
                </a:lnTo>
                <a:lnTo>
                  <a:pt x="311698" y="225514"/>
                </a:lnTo>
                <a:lnTo>
                  <a:pt x="297179" y="235766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storage sacs in the cytoplasm are vacuoles.</a:t>
            </a:r>
          </a:p>
          <a:p>
            <a:pPr lvl="1"/>
            <a:r>
              <a:rPr lang="en-US" dirty="0" smtClean="0"/>
              <a:t>Can have either useful materials (like food or water) or ______________ in them.</a:t>
            </a:r>
          </a:p>
          <a:p>
            <a:r>
              <a:rPr lang="en-US" dirty="0" smtClean="0"/>
              <a:t>Some are specialized to digest food</a:t>
            </a:r>
          </a:p>
          <a:p>
            <a:r>
              <a:rPr lang="en-US" dirty="0" smtClean="0"/>
              <a:t>Some are specialized to get waste out of the cell</a:t>
            </a:r>
          </a:p>
          <a:p>
            <a:r>
              <a:rPr lang="en-US" dirty="0" smtClean="0"/>
              <a:t>In plants, vacuoles hold lots and lots of water and are much bigger than in animal cells.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923" y="-1"/>
            <a:ext cx="5119077" cy="1833699"/>
          </a:xfrm>
          <a:prstGeom prst="rect">
            <a:avLst/>
          </a:prstGeom>
        </p:spPr>
      </p:pic>
      <p:grpSp>
        <p:nvGrpSpPr>
          <p:cNvPr id="11" name="SMARTInkShape-Group65"/>
          <p:cNvGrpSpPr/>
          <p:nvPr/>
        </p:nvGrpSpPr>
        <p:grpSpPr>
          <a:xfrm>
            <a:off x="2866116" y="3345180"/>
            <a:ext cx="1355365" cy="373380"/>
            <a:chOff x="2866116" y="3345180"/>
            <a:chExt cx="1355365" cy="373380"/>
          </a:xfrm>
        </p:grpSpPr>
        <p:sp>
          <p:nvSpPr>
            <p:cNvPr id="5" name="SMARTInkShape-279"/>
            <p:cNvSpPr/>
            <p:nvPr/>
          </p:nvSpPr>
          <p:spPr>
            <a:xfrm>
              <a:off x="2866116" y="3482340"/>
              <a:ext cx="339940" cy="196441"/>
            </a:xfrm>
            <a:custGeom>
              <a:avLst/>
              <a:gdLst/>
              <a:ahLst/>
              <a:cxnLst/>
              <a:rect l="0" t="0" r="0" b="0"/>
              <a:pathLst>
                <a:path w="339940" h="196441">
                  <a:moveTo>
                    <a:pt x="52343" y="0"/>
                  </a:moveTo>
                  <a:lnTo>
                    <a:pt x="45783" y="0"/>
                  </a:lnTo>
                  <a:lnTo>
                    <a:pt x="45430" y="846"/>
                  </a:lnTo>
                  <a:lnTo>
                    <a:pt x="43939" y="12997"/>
                  </a:lnTo>
                  <a:lnTo>
                    <a:pt x="29289" y="43302"/>
                  </a:lnTo>
                  <a:lnTo>
                    <a:pt x="19285" y="75722"/>
                  </a:lnTo>
                  <a:lnTo>
                    <a:pt x="4766" y="111822"/>
                  </a:lnTo>
                  <a:lnTo>
                    <a:pt x="142" y="144290"/>
                  </a:lnTo>
                  <a:lnTo>
                    <a:pt x="0" y="175885"/>
                  </a:lnTo>
                  <a:lnTo>
                    <a:pt x="3115" y="183440"/>
                  </a:lnTo>
                  <a:lnTo>
                    <a:pt x="9580" y="189620"/>
                  </a:lnTo>
                  <a:lnTo>
                    <a:pt x="18097" y="194342"/>
                  </a:lnTo>
                  <a:lnTo>
                    <a:pt x="27527" y="196440"/>
                  </a:lnTo>
                  <a:lnTo>
                    <a:pt x="46402" y="193577"/>
                  </a:lnTo>
                  <a:lnTo>
                    <a:pt x="84030" y="180163"/>
                  </a:lnTo>
                  <a:lnTo>
                    <a:pt x="107458" y="164061"/>
                  </a:lnTo>
                  <a:lnTo>
                    <a:pt x="144788" y="128464"/>
                  </a:lnTo>
                  <a:lnTo>
                    <a:pt x="148463" y="122570"/>
                  </a:lnTo>
                  <a:lnTo>
                    <a:pt x="150533" y="114493"/>
                  </a:lnTo>
                  <a:lnTo>
                    <a:pt x="151352" y="107137"/>
                  </a:lnTo>
                  <a:lnTo>
                    <a:pt x="151403" y="138683"/>
                  </a:lnTo>
                  <a:lnTo>
                    <a:pt x="153096" y="141562"/>
                  </a:lnTo>
                  <a:lnTo>
                    <a:pt x="168570" y="154850"/>
                  </a:lnTo>
                  <a:lnTo>
                    <a:pt x="184712" y="162533"/>
                  </a:lnTo>
                  <a:lnTo>
                    <a:pt x="205582" y="166126"/>
                  </a:lnTo>
                  <a:lnTo>
                    <a:pt x="235389" y="161257"/>
                  </a:lnTo>
                  <a:lnTo>
                    <a:pt x="265736" y="149884"/>
                  </a:lnTo>
                  <a:lnTo>
                    <a:pt x="302961" y="126668"/>
                  </a:lnTo>
                  <a:lnTo>
                    <a:pt x="319735" y="111661"/>
                  </a:lnTo>
                  <a:lnTo>
                    <a:pt x="330443" y="95644"/>
                  </a:lnTo>
                  <a:lnTo>
                    <a:pt x="339389" y="70162"/>
                  </a:lnTo>
                  <a:lnTo>
                    <a:pt x="339939" y="59123"/>
                  </a:lnTo>
                  <a:lnTo>
                    <a:pt x="337362" y="48572"/>
                  </a:lnTo>
                  <a:lnTo>
                    <a:pt x="327105" y="33112"/>
                  </a:lnTo>
                  <a:lnTo>
                    <a:pt x="313342" y="21852"/>
                  </a:lnTo>
                  <a:lnTo>
                    <a:pt x="303527" y="18178"/>
                  </a:lnTo>
                  <a:lnTo>
                    <a:pt x="280060" y="11236"/>
                  </a:lnTo>
                  <a:lnTo>
                    <a:pt x="277815" y="11724"/>
                  </a:lnTo>
                  <a:lnTo>
                    <a:pt x="276318" y="12896"/>
                  </a:lnTo>
                  <a:lnTo>
                    <a:pt x="272397" y="14198"/>
                  </a:lnTo>
                  <a:lnTo>
                    <a:pt x="258084" y="152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80"/>
            <p:cNvSpPr/>
            <p:nvPr/>
          </p:nvSpPr>
          <p:spPr>
            <a:xfrm>
              <a:off x="3258465" y="3505200"/>
              <a:ext cx="216255" cy="150732"/>
            </a:xfrm>
            <a:custGeom>
              <a:avLst/>
              <a:gdLst/>
              <a:ahLst/>
              <a:cxnLst/>
              <a:rect l="0" t="0" r="0" b="0"/>
              <a:pathLst>
                <a:path w="216255" h="150732">
                  <a:moveTo>
                    <a:pt x="124815" y="0"/>
                  </a:moveTo>
                  <a:lnTo>
                    <a:pt x="113463" y="0"/>
                  </a:lnTo>
                  <a:lnTo>
                    <a:pt x="78850" y="15437"/>
                  </a:lnTo>
                  <a:lnTo>
                    <a:pt x="54681" y="29484"/>
                  </a:lnTo>
                  <a:lnTo>
                    <a:pt x="26219" y="61832"/>
                  </a:lnTo>
                  <a:lnTo>
                    <a:pt x="6499" y="93938"/>
                  </a:lnTo>
                  <a:lnTo>
                    <a:pt x="828" y="107790"/>
                  </a:lnTo>
                  <a:lnTo>
                    <a:pt x="0" y="120155"/>
                  </a:lnTo>
                  <a:lnTo>
                    <a:pt x="2455" y="130449"/>
                  </a:lnTo>
                  <a:lnTo>
                    <a:pt x="8597" y="141004"/>
                  </a:lnTo>
                  <a:lnTo>
                    <a:pt x="13331" y="146770"/>
                  </a:lnTo>
                  <a:lnTo>
                    <a:pt x="20515" y="149898"/>
                  </a:lnTo>
                  <a:lnTo>
                    <a:pt x="24802" y="150731"/>
                  </a:lnTo>
                  <a:lnTo>
                    <a:pt x="34080" y="149400"/>
                  </a:lnTo>
                  <a:lnTo>
                    <a:pt x="68976" y="134444"/>
                  </a:lnTo>
                  <a:lnTo>
                    <a:pt x="103650" y="96918"/>
                  </a:lnTo>
                  <a:lnTo>
                    <a:pt x="121131" y="66921"/>
                  </a:lnTo>
                  <a:lnTo>
                    <a:pt x="124087" y="54016"/>
                  </a:lnTo>
                  <a:lnTo>
                    <a:pt x="124671" y="47358"/>
                  </a:lnTo>
                  <a:lnTo>
                    <a:pt x="124814" y="84511"/>
                  </a:lnTo>
                  <a:lnTo>
                    <a:pt x="125661" y="94287"/>
                  </a:lnTo>
                  <a:lnTo>
                    <a:pt x="128860" y="104276"/>
                  </a:lnTo>
                  <a:lnTo>
                    <a:pt x="135361" y="112103"/>
                  </a:lnTo>
                  <a:lnTo>
                    <a:pt x="168166" y="131951"/>
                  </a:lnTo>
                  <a:lnTo>
                    <a:pt x="183285" y="135616"/>
                  </a:lnTo>
                  <a:lnTo>
                    <a:pt x="216254" y="1371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81"/>
            <p:cNvSpPr/>
            <p:nvPr/>
          </p:nvSpPr>
          <p:spPr>
            <a:xfrm>
              <a:off x="3482340" y="3505521"/>
              <a:ext cx="212364" cy="174897"/>
            </a:xfrm>
            <a:custGeom>
              <a:avLst/>
              <a:gdLst/>
              <a:ahLst/>
              <a:cxnLst/>
              <a:rect l="0" t="0" r="0" b="0"/>
              <a:pathLst>
                <a:path w="212364" h="174897">
                  <a:moveTo>
                    <a:pt x="175260" y="14919"/>
                  </a:moveTo>
                  <a:lnTo>
                    <a:pt x="175260" y="8358"/>
                  </a:lnTo>
                  <a:lnTo>
                    <a:pt x="174413" y="8005"/>
                  </a:lnTo>
                  <a:lnTo>
                    <a:pt x="164713" y="5180"/>
                  </a:lnTo>
                  <a:lnTo>
                    <a:pt x="156178" y="2124"/>
                  </a:lnTo>
                  <a:lnTo>
                    <a:pt x="127863" y="0"/>
                  </a:lnTo>
                  <a:lnTo>
                    <a:pt x="94278" y="6267"/>
                  </a:lnTo>
                  <a:lnTo>
                    <a:pt x="78828" y="11038"/>
                  </a:lnTo>
                  <a:lnTo>
                    <a:pt x="67571" y="17814"/>
                  </a:lnTo>
                  <a:lnTo>
                    <a:pt x="63898" y="22696"/>
                  </a:lnTo>
                  <a:lnTo>
                    <a:pt x="62918" y="25184"/>
                  </a:lnTo>
                  <a:lnTo>
                    <a:pt x="63112" y="26842"/>
                  </a:lnTo>
                  <a:lnTo>
                    <a:pt x="64088" y="27948"/>
                  </a:lnTo>
                  <a:lnTo>
                    <a:pt x="67430" y="30022"/>
                  </a:lnTo>
                  <a:lnTo>
                    <a:pt x="94447" y="51570"/>
                  </a:lnTo>
                  <a:lnTo>
                    <a:pt x="129936" y="71611"/>
                  </a:lnTo>
                  <a:lnTo>
                    <a:pt x="163647" y="96306"/>
                  </a:lnTo>
                  <a:lnTo>
                    <a:pt x="196339" y="121613"/>
                  </a:lnTo>
                  <a:lnTo>
                    <a:pt x="205795" y="130918"/>
                  </a:lnTo>
                  <a:lnTo>
                    <a:pt x="209998" y="137876"/>
                  </a:lnTo>
                  <a:lnTo>
                    <a:pt x="212363" y="150598"/>
                  </a:lnTo>
                  <a:lnTo>
                    <a:pt x="210659" y="157912"/>
                  </a:lnTo>
                  <a:lnTo>
                    <a:pt x="209019" y="161047"/>
                  </a:lnTo>
                  <a:lnTo>
                    <a:pt x="198621" y="169505"/>
                  </a:lnTo>
                  <a:lnTo>
                    <a:pt x="180770" y="173329"/>
                  </a:lnTo>
                  <a:lnTo>
                    <a:pt x="144502" y="174727"/>
                  </a:lnTo>
                  <a:lnTo>
                    <a:pt x="110200" y="174896"/>
                  </a:lnTo>
                  <a:lnTo>
                    <a:pt x="80817" y="170881"/>
                  </a:lnTo>
                  <a:lnTo>
                    <a:pt x="46632" y="161939"/>
                  </a:lnTo>
                  <a:lnTo>
                    <a:pt x="24823" y="153683"/>
                  </a:lnTo>
                  <a:lnTo>
                    <a:pt x="6007" y="135346"/>
                  </a:lnTo>
                  <a:lnTo>
                    <a:pt x="2670" y="127426"/>
                  </a:lnTo>
                  <a:lnTo>
                    <a:pt x="0" y="1139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82"/>
            <p:cNvSpPr/>
            <p:nvPr/>
          </p:nvSpPr>
          <p:spPr>
            <a:xfrm>
              <a:off x="3802380" y="3345180"/>
              <a:ext cx="45721" cy="373380"/>
            </a:xfrm>
            <a:custGeom>
              <a:avLst/>
              <a:gdLst/>
              <a:ahLst/>
              <a:cxnLst/>
              <a:rect l="0" t="0" r="0" b="0"/>
              <a:pathLst>
                <a:path w="45721" h="373380">
                  <a:moveTo>
                    <a:pt x="0" y="0"/>
                  </a:moveTo>
                  <a:lnTo>
                    <a:pt x="7306" y="0"/>
                  </a:lnTo>
                  <a:lnTo>
                    <a:pt x="11572" y="4045"/>
                  </a:lnTo>
                  <a:lnTo>
                    <a:pt x="13609" y="8288"/>
                  </a:lnTo>
                  <a:lnTo>
                    <a:pt x="23385" y="39496"/>
                  </a:lnTo>
                  <a:lnTo>
                    <a:pt x="28378" y="63631"/>
                  </a:lnTo>
                  <a:lnTo>
                    <a:pt x="29857" y="94489"/>
                  </a:lnTo>
                  <a:lnTo>
                    <a:pt x="32553" y="130443"/>
                  </a:lnTo>
                  <a:lnTo>
                    <a:pt x="35634" y="156188"/>
                  </a:lnTo>
                  <a:lnTo>
                    <a:pt x="37004" y="184563"/>
                  </a:lnTo>
                  <a:lnTo>
                    <a:pt x="37612" y="214108"/>
                  </a:lnTo>
                  <a:lnTo>
                    <a:pt x="37883" y="243325"/>
                  </a:lnTo>
                  <a:lnTo>
                    <a:pt x="38003" y="270422"/>
                  </a:lnTo>
                  <a:lnTo>
                    <a:pt x="38071" y="305432"/>
                  </a:lnTo>
                  <a:lnTo>
                    <a:pt x="38940" y="339826"/>
                  </a:lnTo>
                  <a:lnTo>
                    <a:pt x="45720" y="3733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83"/>
            <p:cNvSpPr/>
            <p:nvPr/>
          </p:nvSpPr>
          <p:spPr>
            <a:xfrm>
              <a:off x="3733800" y="3558540"/>
              <a:ext cx="182881" cy="22861"/>
            </a:xfrm>
            <a:custGeom>
              <a:avLst/>
              <a:gdLst/>
              <a:ahLst/>
              <a:cxnLst/>
              <a:rect l="0" t="0" r="0" b="0"/>
              <a:pathLst>
                <a:path w="182881" h="22861">
                  <a:moveTo>
                    <a:pt x="0" y="22860"/>
                  </a:moveTo>
                  <a:lnTo>
                    <a:pt x="33134" y="22860"/>
                  </a:lnTo>
                  <a:lnTo>
                    <a:pt x="65529" y="18814"/>
                  </a:lnTo>
                  <a:lnTo>
                    <a:pt x="94581" y="16299"/>
                  </a:lnTo>
                  <a:lnTo>
                    <a:pt x="128683" y="11508"/>
                  </a:lnTo>
                  <a:lnTo>
                    <a:pt x="164272" y="7541"/>
                  </a:lnTo>
                  <a:lnTo>
                    <a:pt x="18288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84"/>
            <p:cNvSpPr/>
            <p:nvPr/>
          </p:nvSpPr>
          <p:spPr>
            <a:xfrm>
              <a:off x="3987247" y="3512990"/>
              <a:ext cx="234234" cy="190093"/>
            </a:xfrm>
            <a:custGeom>
              <a:avLst/>
              <a:gdLst/>
              <a:ahLst/>
              <a:cxnLst/>
              <a:rect l="0" t="0" r="0" b="0"/>
              <a:pathLst>
                <a:path w="234234" h="190093">
                  <a:moveTo>
                    <a:pt x="5633" y="76029"/>
                  </a:moveTo>
                  <a:lnTo>
                    <a:pt x="9678" y="76029"/>
                  </a:lnTo>
                  <a:lnTo>
                    <a:pt x="10869" y="76876"/>
                  </a:lnTo>
                  <a:lnTo>
                    <a:pt x="11663" y="78287"/>
                  </a:lnTo>
                  <a:lnTo>
                    <a:pt x="12193" y="80075"/>
                  </a:lnTo>
                  <a:lnTo>
                    <a:pt x="16984" y="86636"/>
                  </a:lnTo>
                  <a:lnTo>
                    <a:pt x="23660" y="89210"/>
                  </a:lnTo>
                  <a:lnTo>
                    <a:pt x="60641" y="91149"/>
                  </a:lnTo>
                  <a:lnTo>
                    <a:pt x="88935" y="85162"/>
                  </a:lnTo>
                  <a:lnTo>
                    <a:pt x="121035" y="73354"/>
                  </a:lnTo>
                  <a:lnTo>
                    <a:pt x="147631" y="60772"/>
                  </a:lnTo>
                  <a:lnTo>
                    <a:pt x="154256" y="54855"/>
                  </a:lnTo>
                  <a:lnTo>
                    <a:pt x="160023" y="46581"/>
                  </a:lnTo>
                  <a:lnTo>
                    <a:pt x="163984" y="32402"/>
                  </a:lnTo>
                  <a:lnTo>
                    <a:pt x="165158" y="17477"/>
                  </a:lnTo>
                  <a:lnTo>
                    <a:pt x="163175" y="9649"/>
                  </a:lnTo>
                  <a:lnTo>
                    <a:pt x="161461" y="6375"/>
                  </a:lnTo>
                  <a:lnTo>
                    <a:pt x="159471" y="4193"/>
                  </a:lnTo>
                  <a:lnTo>
                    <a:pt x="155003" y="1769"/>
                  </a:lnTo>
                  <a:lnTo>
                    <a:pt x="129604" y="0"/>
                  </a:lnTo>
                  <a:lnTo>
                    <a:pt x="110662" y="3925"/>
                  </a:lnTo>
                  <a:lnTo>
                    <a:pt x="73009" y="28352"/>
                  </a:lnTo>
                  <a:lnTo>
                    <a:pt x="38212" y="61535"/>
                  </a:lnTo>
                  <a:lnTo>
                    <a:pt x="16207" y="95462"/>
                  </a:lnTo>
                  <a:lnTo>
                    <a:pt x="2485" y="127846"/>
                  </a:lnTo>
                  <a:lnTo>
                    <a:pt x="0" y="140264"/>
                  </a:lnTo>
                  <a:lnTo>
                    <a:pt x="1031" y="145945"/>
                  </a:lnTo>
                  <a:lnTo>
                    <a:pt x="6692" y="156774"/>
                  </a:lnTo>
                  <a:lnTo>
                    <a:pt x="19399" y="168346"/>
                  </a:lnTo>
                  <a:lnTo>
                    <a:pt x="44947" y="184231"/>
                  </a:lnTo>
                  <a:lnTo>
                    <a:pt x="76710" y="189125"/>
                  </a:lnTo>
                  <a:lnTo>
                    <a:pt x="111301" y="190092"/>
                  </a:lnTo>
                  <a:lnTo>
                    <a:pt x="147830" y="178962"/>
                  </a:lnTo>
                  <a:lnTo>
                    <a:pt x="180383" y="167733"/>
                  </a:lnTo>
                  <a:lnTo>
                    <a:pt x="195059" y="161660"/>
                  </a:lnTo>
                  <a:lnTo>
                    <a:pt x="234233" y="13699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66"/>
          <p:cNvGrpSpPr/>
          <p:nvPr/>
        </p:nvGrpSpPr>
        <p:grpSpPr>
          <a:xfrm>
            <a:off x="289559" y="3932521"/>
            <a:ext cx="548106" cy="250860"/>
            <a:chOff x="289559" y="3932521"/>
            <a:chExt cx="548106" cy="250860"/>
          </a:xfrm>
        </p:grpSpPr>
        <p:sp>
          <p:nvSpPr>
            <p:cNvPr id="12" name="SMARTInkShape-285"/>
            <p:cNvSpPr/>
            <p:nvPr/>
          </p:nvSpPr>
          <p:spPr>
            <a:xfrm>
              <a:off x="289559" y="4053840"/>
              <a:ext cx="304802" cy="7620"/>
            </a:xfrm>
            <a:custGeom>
              <a:avLst/>
              <a:gdLst/>
              <a:ahLst/>
              <a:cxnLst/>
              <a:rect l="0" t="0" r="0" b="0"/>
              <a:pathLst>
                <a:path w="304802" h="7620">
                  <a:moveTo>
                    <a:pt x="0" y="0"/>
                  </a:moveTo>
                  <a:lnTo>
                    <a:pt x="32017" y="0"/>
                  </a:lnTo>
                  <a:lnTo>
                    <a:pt x="65309" y="4045"/>
                  </a:lnTo>
                  <a:lnTo>
                    <a:pt x="98562" y="2515"/>
                  </a:lnTo>
                  <a:lnTo>
                    <a:pt x="131180" y="745"/>
                  </a:lnTo>
                  <a:lnTo>
                    <a:pt x="166339" y="4266"/>
                  </a:lnTo>
                  <a:lnTo>
                    <a:pt x="203567" y="6626"/>
                  </a:lnTo>
                  <a:lnTo>
                    <a:pt x="233319" y="7325"/>
                  </a:lnTo>
                  <a:lnTo>
                    <a:pt x="265281" y="7561"/>
                  </a:lnTo>
                  <a:lnTo>
                    <a:pt x="304801" y="76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86"/>
            <p:cNvSpPr/>
            <p:nvPr/>
          </p:nvSpPr>
          <p:spPr>
            <a:xfrm>
              <a:off x="587892" y="3932521"/>
              <a:ext cx="249773" cy="250860"/>
            </a:xfrm>
            <a:custGeom>
              <a:avLst/>
              <a:gdLst/>
              <a:ahLst/>
              <a:cxnLst/>
              <a:rect l="0" t="0" r="0" b="0"/>
              <a:pathLst>
                <a:path w="249773" h="250860">
                  <a:moveTo>
                    <a:pt x="14088" y="37498"/>
                  </a:moveTo>
                  <a:lnTo>
                    <a:pt x="0" y="37498"/>
                  </a:lnTo>
                  <a:lnTo>
                    <a:pt x="8299" y="70633"/>
                  </a:lnTo>
                  <a:lnTo>
                    <a:pt x="12944" y="103028"/>
                  </a:lnTo>
                  <a:lnTo>
                    <a:pt x="13749" y="132080"/>
                  </a:lnTo>
                  <a:lnTo>
                    <a:pt x="13987" y="162137"/>
                  </a:lnTo>
                  <a:lnTo>
                    <a:pt x="10013" y="192491"/>
                  </a:lnTo>
                  <a:lnTo>
                    <a:pt x="6779" y="228146"/>
                  </a:lnTo>
                  <a:lnTo>
                    <a:pt x="6529" y="238532"/>
                  </a:lnTo>
                  <a:lnTo>
                    <a:pt x="6476" y="236169"/>
                  </a:lnTo>
                  <a:lnTo>
                    <a:pt x="2425" y="227691"/>
                  </a:lnTo>
                  <a:lnTo>
                    <a:pt x="2695" y="216855"/>
                  </a:lnTo>
                  <a:lnTo>
                    <a:pt x="9768" y="185157"/>
                  </a:lnTo>
                  <a:lnTo>
                    <a:pt x="16853" y="152181"/>
                  </a:lnTo>
                  <a:lnTo>
                    <a:pt x="20269" y="119644"/>
                  </a:lnTo>
                  <a:lnTo>
                    <a:pt x="21281" y="88555"/>
                  </a:lnTo>
                  <a:lnTo>
                    <a:pt x="21581" y="57895"/>
                  </a:lnTo>
                  <a:lnTo>
                    <a:pt x="17625" y="35451"/>
                  </a:lnTo>
                  <a:lnTo>
                    <a:pt x="6534" y="3966"/>
                  </a:lnTo>
                  <a:lnTo>
                    <a:pt x="4819" y="2444"/>
                  </a:lnTo>
                  <a:lnTo>
                    <a:pt x="27" y="0"/>
                  </a:lnTo>
                  <a:lnTo>
                    <a:pt x="3242" y="3622"/>
                  </a:lnTo>
                  <a:lnTo>
                    <a:pt x="7292" y="5509"/>
                  </a:lnTo>
                  <a:lnTo>
                    <a:pt x="9557" y="6012"/>
                  </a:lnTo>
                  <a:lnTo>
                    <a:pt x="16790" y="10765"/>
                  </a:lnTo>
                  <a:lnTo>
                    <a:pt x="27666" y="24347"/>
                  </a:lnTo>
                  <a:lnTo>
                    <a:pt x="61958" y="39867"/>
                  </a:lnTo>
                  <a:lnTo>
                    <a:pt x="96576" y="46339"/>
                  </a:lnTo>
                  <a:lnTo>
                    <a:pt x="132170" y="51474"/>
                  </a:lnTo>
                  <a:lnTo>
                    <a:pt x="161776" y="56409"/>
                  </a:lnTo>
                  <a:lnTo>
                    <a:pt x="191997" y="59188"/>
                  </a:lnTo>
                  <a:lnTo>
                    <a:pt x="229897" y="60204"/>
                  </a:lnTo>
                  <a:lnTo>
                    <a:pt x="237850" y="61137"/>
                  </a:lnTo>
                  <a:lnTo>
                    <a:pt x="248500" y="66910"/>
                  </a:lnTo>
                  <a:lnTo>
                    <a:pt x="249102" y="68113"/>
                  </a:lnTo>
                  <a:lnTo>
                    <a:pt x="249772" y="71707"/>
                  </a:lnTo>
                  <a:lnTo>
                    <a:pt x="245554" y="78384"/>
                  </a:lnTo>
                  <a:lnTo>
                    <a:pt x="214895" y="108581"/>
                  </a:lnTo>
                  <a:lnTo>
                    <a:pt x="178213" y="137053"/>
                  </a:lnTo>
                  <a:lnTo>
                    <a:pt x="148419" y="163610"/>
                  </a:lnTo>
                  <a:lnTo>
                    <a:pt x="118142" y="188883"/>
                  </a:lnTo>
                  <a:lnTo>
                    <a:pt x="86252" y="225607"/>
                  </a:lnTo>
                  <a:lnTo>
                    <a:pt x="67428" y="2508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67"/>
          <p:cNvGrpSpPr/>
          <p:nvPr/>
        </p:nvGrpSpPr>
        <p:grpSpPr>
          <a:xfrm>
            <a:off x="7056119" y="3467127"/>
            <a:ext cx="1850010" cy="662416"/>
            <a:chOff x="7056119" y="3467127"/>
            <a:chExt cx="1850010" cy="662416"/>
          </a:xfrm>
        </p:grpSpPr>
        <p:sp>
          <p:nvSpPr>
            <p:cNvPr id="15" name="SMARTInkShape-287"/>
            <p:cNvSpPr/>
            <p:nvPr/>
          </p:nvSpPr>
          <p:spPr>
            <a:xfrm>
              <a:off x="7452504" y="3779519"/>
              <a:ext cx="135278" cy="158800"/>
            </a:xfrm>
            <a:custGeom>
              <a:avLst/>
              <a:gdLst/>
              <a:ahLst/>
              <a:cxnLst/>
              <a:rect l="0" t="0" r="0" b="0"/>
              <a:pathLst>
                <a:path w="135278" h="158800">
                  <a:moveTo>
                    <a:pt x="83676" y="0"/>
                  </a:moveTo>
                  <a:lnTo>
                    <a:pt x="46436" y="0"/>
                  </a:lnTo>
                  <a:lnTo>
                    <a:pt x="35798" y="847"/>
                  </a:lnTo>
                  <a:lnTo>
                    <a:pt x="21135" y="6084"/>
                  </a:lnTo>
                  <a:lnTo>
                    <a:pt x="8167" y="13181"/>
                  </a:lnTo>
                  <a:lnTo>
                    <a:pt x="5396" y="13868"/>
                  </a:lnTo>
                  <a:lnTo>
                    <a:pt x="3549" y="15172"/>
                  </a:lnTo>
                  <a:lnTo>
                    <a:pt x="2318" y="16888"/>
                  </a:lnTo>
                  <a:lnTo>
                    <a:pt x="950" y="21052"/>
                  </a:lnTo>
                  <a:lnTo>
                    <a:pt x="0" y="33117"/>
                  </a:lnTo>
                  <a:lnTo>
                    <a:pt x="1644" y="35625"/>
                  </a:lnTo>
                  <a:lnTo>
                    <a:pt x="21469" y="50806"/>
                  </a:lnTo>
                  <a:lnTo>
                    <a:pt x="56138" y="66041"/>
                  </a:lnTo>
                  <a:lnTo>
                    <a:pt x="81999" y="78459"/>
                  </a:lnTo>
                  <a:lnTo>
                    <a:pt x="100677" y="89852"/>
                  </a:lnTo>
                  <a:lnTo>
                    <a:pt x="121653" y="101287"/>
                  </a:lnTo>
                  <a:lnTo>
                    <a:pt x="131147" y="113173"/>
                  </a:lnTo>
                  <a:lnTo>
                    <a:pt x="135277" y="123374"/>
                  </a:lnTo>
                  <a:lnTo>
                    <a:pt x="133985" y="131315"/>
                  </a:lnTo>
                  <a:lnTo>
                    <a:pt x="128497" y="143049"/>
                  </a:lnTo>
                  <a:lnTo>
                    <a:pt x="123916" y="148244"/>
                  </a:lnTo>
                  <a:lnTo>
                    <a:pt x="103473" y="155898"/>
                  </a:lnTo>
                  <a:lnTo>
                    <a:pt x="86814" y="158799"/>
                  </a:lnTo>
                  <a:lnTo>
                    <a:pt x="49227" y="153352"/>
                  </a:lnTo>
                  <a:lnTo>
                    <a:pt x="28862" y="151742"/>
                  </a:lnTo>
                  <a:lnTo>
                    <a:pt x="18704" y="146373"/>
                  </a:lnTo>
                  <a:lnTo>
                    <a:pt x="13031" y="141819"/>
                  </a:lnTo>
                  <a:lnTo>
                    <a:pt x="9945" y="136973"/>
                  </a:lnTo>
                  <a:lnTo>
                    <a:pt x="9121" y="134496"/>
                  </a:lnTo>
                  <a:lnTo>
                    <a:pt x="10465" y="127227"/>
                  </a:lnTo>
                  <a:lnTo>
                    <a:pt x="15096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88"/>
            <p:cNvSpPr/>
            <p:nvPr/>
          </p:nvSpPr>
          <p:spPr>
            <a:xfrm>
              <a:off x="7659974" y="3749040"/>
              <a:ext cx="134793" cy="136007"/>
            </a:xfrm>
            <a:custGeom>
              <a:avLst/>
              <a:gdLst/>
              <a:ahLst/>
              <a:cxnLst/>
              <a:rect l="0" t="0" r="0" b="0"/>
              <a:pathLst>
                <a:path w="134793" h="136007">
                  <a:moveTo>
                    <a:pt x="89565" y="0"/>
                  </a:moveTo>
                  <a:lnTo>
                    <a:pt x="78214" y="0"/>
                  </a:lnTo>
                  <a:lnTo>
                    <a:pt x="57500" y="6560"/>
                  </a:lnTo>
                  <a:lnTo>
                    <a:pt x="45163" y="15396"/>
                  </a:lnTo>
                  <a:lnTo>
                    <a:pt x="26671" y="34399"/>
                  </a:lnTo>
                  <a:lnTo>
                    <a:pt x="8561" y="71307"/>
                  </a:lnTo>
                  <a:lnTo>
                    <a:pt x="439" y="97340"/>
                  </a:lnTo>
                  <a:lnTo>
                    <a:pt x="0" y="107609"/>
                  </a:lnTo>
                  <a:lnTo>
                    <a:pt x="2628" y="114995"/>
                  </a:lnTo>
                  <a:lnTo>
                    <a:pt x="8867" y="123913"/>
                  </a:lnTo>
                  <a:lnTo>
                    <a:pt x="20123" y="131917"/>
                  </a:lnTo>
                  <a:lnTo>
                    <a:pt x="38228" y="135606"/>
                  </a:lnTo>
                  <a:lnTo>
                    <a:pt x="61018" y="136006"/>
                  </a:lnTo>
                  <a:lnTo>
                    <a:pt x="90990" y="126513"/>
                  </a:lnTo>
                  <a:lnTo>
                    <a:pt x="113397" y="111507"/>
                  </a:lnTo>
                  <a:lnTo>
                    <a:pt x="129664" y="96821"/>
                  </a:lnTo>
                  <a:lnTo>
                    <a:pt x="132787" y="89316"/>
                  </a:lnTo>
                  <a:lnTo>
                    <a:pt x="134792" y="70700"/>
                  </a:lnTo>
                  <a:lnTo>
                    <a:pt x="132809" y="63031"/>
                  </a:lnTo>
                  <a:lnTo>
                    <a:pt x="117361" y="36740"/>
                  </a:lnTo>
                  <a:lnTo>
                    <a:pt x="96498" y="23015"/>
                  </a:lnTo>
                  <a:lnTo>
                    <a:pt x="83015" y="16263"/>
                  </a:lnTo>
                  <a:lnTo>
                    <a:pt x="78752" y="15694"/>
                  </a:lnTo>
                  <a:lnTo>
                    <a:pt x="77276" y="14696"/>
                  </a:lnTo>
                  <a:lnTo>
                    <a:pt x="76294" y="13184"/>
                  </a:lnTo>
                  <a:lnTo>
                    <a:pt x="74326" y="76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89"/>
            <p:cNvSpPr/>
            <p:nvPr/>
          </p:nvSpPr>
          <p:spPr>
            <a:xfrm>
              <a:off x="7841443" y="3695700"/>
              <a:ext cx="143510" cy="143275"/>
            </a:xfrm>
            <a:custGeom>
              <a:avLst/>
              <a:gdLst/>
              <a:ahLst/>
              <a:cxnLst/>
              <a:rect l="0" t="0" r="0" b="0"/>
              <a:pathLst>
                <a:path w="143510" h="143275">
                  <a:moveTo>
                    <a:pt x="68117" y="0"/>
                  </a:moveTo>
                  <a:lnTo>
                    <a:pt x="75709" y="0"/>
                  </a:lnTo>
                  <a:lnTo>
                    <a:pt x="46721" y="846"/>
                  </a:lnTo>
                  <a:lnTo>
                    <a:pt x="29886" y="6083"/>
                  </a:lnTo>
                  <a:lnTo>
                    <a:pt x="15754" y="15437"/>
                  </a:lnTo>
                  <a:lnTo>
                    <a:pt x="10132" y="19561"/>
                  </a:lnTo>
                  <a:lnTo>
                    <a:pt x="4810" y="21394"/>
                  </a:lnTo>
                  <a:lnTo>
                    <a:pt x="3052" y="22729"/>
                  </a:lnTo>
                  <a:lnTo>
                    <a:pt x="1100" y="26470"/>
                  </a:lnTo>
                  <a:lnTo>
                    <a:pt x="0" y="33337"/>
                  </a:lnTo>
                  <a:lnTo>
                    <a:pt x="1538" y="35771"/>
                  </a:lnTo>
                  <a:lnTo>
                    <a:pt x="7764" y="40733"/>
                  </a:lnTo>
                  <a:lnTo>
                    <a:pt x="13917" y="43503"/>
                  </a:lnTo>
                  <a:lnTo>
                    <a:pt x="46519" y="53814"/>
                  </a:lnTo>
                  <a:lnTo>
                    <a:pt x="78285" y="60865"/>
                  </a:lnTo>
                  <a:lnTo>
                    <a:pt x="110128" y="71442"/>
                  </a:lnTo>
                  <a:lnTo>
                    <a:pt x="118679" y="78601"/>
                  </a:lnTo>
                  <a:lnTo>
                    <a:pt x="126148" y="86580"/>
                  </a:lnTo>
                  <a:lnTo>
                    <a:pt x="138180" y="95832"/>
                  </a:lnTo>
                  <a:lnTo>
                    <a:pt x="141589" y="101294"/>
                  </a:lnTo>
                  <a:lnTo>
                    <a:pt x="143509" y="109129"/>
                  </a:lnTo>
                  <a:lnTo>
                    <a:pt x="142931" y="111699"/>
                  </a:lnTo>
                  <a:lnTo>
                    <a:pt x="138073" y="119362"/>
                  </a:lnTo>
                  <a:lnTo>
                    <a:pt x="133639" y="124452"/>
                  </a:lnTo>
                  <a:lnTo>
                    <a:pt x="101704" y="139699"/>
                  </a:lnTo>
                  <a:lnTo>
                    <a:pt x="86065" y="143274"/>
                  </a:lnTo>
                  <a:lnTo>
                    <a:pt x="48870" y="138087"/>
                  </a:lnTo>
                  <a:lnTo>
                    <a:pt x="45126" y="136931"/>
                  </a:lnTo>
                  <a:lnTo>
                    <a:pt x="42630" y="135314"/>
                  </a:lnTo>
                  <a:lnTo>
                    <a:pt x="37637" y="1295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90"/>
            <p:cNvSpPr/>
            <p:nvPr/>
          </p:nvSpPr>
          <p:spPr>
            <a:xfrm>
              <a:off x="8036054" y="3649980"/>
              <a:ext cx="130938" cy="151905"/>
            </a:xfrm>
            <a:custGeom>
              <a:avLst/>
              <a:gdLst/>
              <a:ahLst/>
              <a:cxnLst/>
              <a:rect l="0" t="0" r="0" b="0"/>
              <a:pathLst>
                <a:path w="130938" h="151905">
                  <a:moveTo>
                    <a:pt x="94485" y="15239"/>
                  </a:moveTo>
                  <a:lnTo>
                    <a:pt x="90440" y="15239"/>
                  </a:lnTo>
                  <a:lnTo>
                    <a:pt x="86197" y="17497"/>
                  </a:lnTo>
                  <a:lnTo>
                    <a:pt x="83879" y="19285"/>
                  </a:lnTo>
                  <a:lnTo>
                    <a:pt x="76790" y="21271"/>
                  </a:lnTo>
                  <a:lnTo>
                    <a:pt x="63277" y="24647"/>
                  </a:lnTo>
                  <a:lnTo>
                    <a:pt x="53522" y="29580"/>
                  </a:lnTo>
                  <a:lnTo>
                    <a:pt x="24184" y="56246"/>
                  </a:lnTo>
                  <a:lnTo>
                    <a:pt x="11329" y="78530"/>
                  </a:lnTo>
                  <a:lnTo>
                    <a:pt x="637" y="107140"/>
                  </a:lnTo>
                  <a:lnTo>
                    <a:pt x="0" y="119866"/>
                  </a:lnTo>
                  <a:lnTo>
                    <a:pt x="2539" y="130320"/>
                  </a:lnTo>
                  <a:lnTo>
                    <a:pt x="8727" y="140966"/>
                  </a:lnTo>
                  <a:lnTo>
                    <a:pt x="13474" y="146754"/>
                  </a:lnTo>
                  <a:lnTo>
                    <a:pt x="22920" y="149890"/>
                  </a:lnTo>
                  <a:lnTo>
                    <a:pt x="49681" y="151904"/>
                  </a:lnTo>
                  <a:lnTo>
                    <a:pt x="71896" y="148207"/>
                  </a:lnTo>
                  <a:lnTo>
                    <a:pt x="90521" y="137705"/>
                  </a:lnTo>
                  <a:lnTo>
                    <a:pt x="111137" y="118986"/>
                  </a:lnTo>
                  <a:lnTo>
                    <a:pt x="127022" y="93927"/>
                  </a:lnTo>
                  <a:lnTo>
                    <a:pt x="130937" y="78724"/>
                  </a:lnTo>
                  <a:lnTo>
                    <a:pt x="129594" y="68572"/>
                  </a:lnTo>
                  <a:lnTo>
                    <a:pt x="114630" y="33019"/>
                  </a:lnTo>
                  <a:lnTo>
                    <a:pt x="107390" y="25117"/>
                  </a:lnTo>
                  <a:lnTo>
                    <a:pt x="90101" y="11304"/>
                  </a:lnTo>
                  <a:lnTo>
                    <a:pt x="79383" y="6089"/>
                  </a:lnTo>
                  <a:lnTo>
                    <a:pt x="74226" y="2706"/>
                  </a:lnTo>
                  <a:lnTo>
                    <a:pt x="64006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91"/>
            <p:cNvSpPr/>
            <p:nvPr/>
          </p:nvSpPr>
          <p:spPr>
            <a:xfrm>
              <a:off x="8252553" y="3578416"/>
              <a:ext cx="258987" cy="199770"/>
            </a:xfrm>
            <a:custGeom>
              <a:avLst/>
              <a:gdLst/>
              <a:ahLst/>
              <a:cxnLst/>
              <a:rect l="0" t="0" r="0" b="0"/>
              <a:pathLst>
                <a:path w="258987" h="199770">
                  <a:moveTo>
                    <a:pt x="7527" y="56324"/>
                  </a:moveTo>
                  <a:lnTo>
                    <a:pt x="7527" y="91220"/>
                  </a:lnTo>
                  <a:lnTo>
                    <a:pt x="7527" y="125485"/>
                  </a:lnTo>
                  <a:lnTo>
                    <a:pt x="7527" y="160822"/>
                  </a:lnTo>
                  <a:lnTo>
                    <a:pt x="6680" y="172194"/>
                  </a:lnTo>
                  <a:lnTo>
                    <a:pt x="0" y="199769"/>
                  </a:lnTo>
                  <a:lnTo>
                    <a:pt x="754" y="168505"/>
                  </a:lnTo>
                  <a:lnTo>
                    <a:pt x="10513" y="132245"/>
                  </a:lnTo>
                  <a:lnTo>
                    <a:pt x="21162" y="96751"/>
                  </a:lnTo>
                  <a:lnTo>
                    <a:pt x="38692" y="64403"/>
                  </a:lnTo>
                  <a:lnTo>
                    <a:pt x="54417" y="41645"/>
                  </a:lnTo>
                  <a:lnTo>
                    <a:pt x="67046" y="31843"/>
                  </a:lnTo>
                  <a:lnTo>
                    <a:pt x="81512" y="27621"/>
                  </a:lnTo>
                  <a:lnTo>
                    <a:pt x="92478" y="26370"/>
                  </a:lnTo>
                  <a:lnTo>
                    <a:pt x="95487" y="27888"/>
                  </a:lnTo>
                  <a:lnTo>
                    <a:pt x="109003" y="43057"/>
                  </a:lnTo>
                  <a:lnTo>
                    <a:pt x="124355" y="75981"/>
                  </a:lnTo>
                  <a:lnTo>
                    <a:pt x="128776" y="107987"/>
                  </a:lnTo>
                  <a:lnTo>
                    <a:pt x="128302" y="119078"/>
                  </a:lnTo>
                  <a:lnTo>
                    <a:pt x="121915" y="146431"/>
                  </a:lnTo>
                  <a:lnTo>
                    <a:pt x="121829" y="132332"/>
                  </a:lnTo>
                  <a:lnTo>
                    <a:pt x="130115" y="101015"/>
                  </a:lnTo>
                  <a:lnTo>
                    <a:pt x="143784" y="67315"/>
                  </a:lnTo>
                  <a:lnTo>
                    <a:pt x="157553" y="34976"/>
                  </a:lnTo>
                  <a:lnTo>
                    <a:pt x="176558" y="10102"/>
                  </a:lnTo>
                  <a:lnTo>
                    <a:pt x="189031" y="1048"/>
                  </a:lnTo>
                  <a:lnTo>
                    <a:pt x="192877" y="0"/>
                  </a:lnTo>
                  <a:lnTo>
                    <a:pt x="196286" y="148"/>
                  </a:lnTo>
                  <a:lnTo>
                    <a:pt x="202333" y="2570"/>
                  </a:lnTo>
                  <a:lnTo>
                    <a:pt x="215705" y="13424"/>
                  </a:lnTo>
                  <a:lnTo>
                    <a:pt x="218584" y="22864"/>
                  </a:lnTo>
                  <a:lnTo>
                    <a:pt x="222462" y="40201"/>
                  </a:lnTo>
                  <a:lnTo>
                    <a:pt x="232947" y="77687"/>
                  </a:lnTo>
                  <a:lnTo>
                    <a:pt x="235707" y="113041"/>
                  </a:lnTo>
                  <a:lnTo>
                    <a:pt x="238197" y="121889"/>
                  </a:lnTo>
                  <a:lnTo>
                    <a:pt x="240048" y="125434"/>
                  </a:lnTo>
                  <a:lnTo>
                    <a:pt x="240434" y="128644"/>
                  </a:lnTo>
                  <a:lnTo>
                    <a:pt x="238626" y="136360"/>
                  </a:lnTo>
                  <a:lnTo>
                    <a:pt x="239486" y="137621"/>
                  </a:lnTo>
                  <a:lnTo>
                    <a:pt x="240906" y="138462"/>
                  </a:lnTo>
                  <a:lnTo>
                    <a:pt x="242699" y="138176"/>
                  </a:lnTo>
                  <a:lnTo>
                    <a:pt x="246950" y="135600"/>
                  </a:lnTo>
                  <a:lnTo>
                    <a:pt x="248422" y="133728"/>
                  </a:lnTo>
                  <a:lnTo>
                    <a:pt x="253042" y="124640"/>
                  </a:lnTo>
                  <a:lnTo>
                    <a:pt x="258986" y="11728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92"/>
            <p:cNvSpPr/>
            <p:nvPr/>
          </p:nvSpPr>
          <p:spPr>
            <a:xfrm>
              <a:off x="8543079" y="3513847"/>
              <a:ext cx="143722" cy="157449"/>
            </a:xfrm>
            <a:custGeom>
              <a:avLst/>
              <a:gdLst/>
              <a:ahLst/>
              <a:cxnLst/>
              <a:rect l="0" t="0" r="0" b="0"/>
              <a:pathLst>
                <a:path w="143722" h="157449">
                  <a:moveTo>
                    <a:pt x="6560" y="67553"/>
                  </a:moveTo>
                  <a:lnTo>
                    <a:pt x="2515" y="67553"/>
                  </a:lnTo>
                  <a:lnTo>
                    <a:pt x="1323" y="68399"/>
                  </a:lnTo>
                  <a:lnTo>
                    <a:pt x="528" y="69810"/>
                  </a:lnTo>
                  <a:lnTo>
                    <a:pt x="0" y="71598"/>
                  </a:lnTo>
                  <a:lnTo>
                    <a:pt x="494" y="72789"/>
                  </a:lnTo>
                  <a:lnTo>
                    <a:pt x="1669" y="73584"/>
                  </a:lnTo>
                  <a:lnTo>
                    <a:pt x="3300" y="74113"/>
                  </a:lnTo>
                  <a:lnTo>
                    <a:pt x="12846" y="80200"/>
                  </a:lnTo>
                  <a:lnTo>
                    <a:pt x="49887" y="82691"/>
                  </a:lnTo>
                  <a:lnTo>
                    <a:pt x="84279" y="72178"/>
                  </a:lnTo>
                  <a:lnTo>
                    <a:pt x="111447" y="57352"/>
                  </a:lnTo>
                  <a:lnTo>
                    <a:pt x="114584" y="53979"/>
                  </a:lnTo>
                  <a:lnTo>
                    <a:pt x="126525" y="23890"/>
                  </a:lnTo>
                  <a:lnTo>
                    <a:pt x="127176" y="20664"/>
                  </a:lnTo>
                  <a:lnTo>
                    <a:pt x="126765" y="17667"/>
                  </a:lnTo>
                  <a:lnTo>
                    <a:pt x="124049" y="12079"/>
                  </a:lnTo>
                  <a:lnTo>
                    <a:pt x="117760" y="4173"/>
                  </a:lnTo>
                  <a:lnTo>
                    <a:pt x="112991" y="1284"/>
                  </a:lnTo>
                  <a:lnTo>
                    <a:pt x="106357" y="0"/>
                  </a:lnTo>
                  <a:lnTo>
                    <a:pt x="89187" y="123"/>
                  </a:lnTo>
                  <a:lnTo>
                    <a:pt x="78280" y="3153"/>
                  </a:lnTo>
                  <a:lnTo>
                    <a:pt x="57478" y="18080"/>
                  </a:lnTo>
                  <a:lnTo>
                    <a:pt x="39321" y="37335"/>
                  </a:lnTo>
                  <a:lnTo>
                    <a:pt x="20251" y="67744"/>
                  </a:lnTo>
                  <a:lnTo>
                    <a:pt x="15379" y="89948"/>
                  </a:lnTo>
                  <a:lnTo>
                    <a:pt x="15559" y="100366"/>
                  </a:lnTo>
                  <a:lnTo>
                    <a:pt x="24856" y="125945"/>
                  </a:lnTo>
                  <a:lnTo>
                    <a:pt x="31907" y="133863"/>
                  </a:lnTo>
                  <a:lnTo>
                    <a:pt x="47655" y="143080"/>
                  </a:lnTo>
                  <a:lnTo>
                    <a:pt x="82308" y="155517"/>
                  </a:lnTo>
                  <a:lnTo>
                    <a:pt x="94131" y="157448"/>
                  </a:lnTo>
                  <a:lnTo>
                    <a:pt x="114352" y="154490"/>
                  </a:lnTo>
                  <a:lnTo>
                    <a:pt x="143721" y="14375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93"/>
            <p:cNvSpPr/>
            <p:nvPr/>
          </p:nvSpPr>
          <p:spPr>
            <a:xfrm>
              <a:off x="8726757" y="3467127"/>
              <a:ext cx="179372" cy="220954"/>
            </a:xfrm>
            <a:custGeom>
              <a:avLst/>
              <a:gdLst/>
              <a:ahLst/>
              <a:cxnLst/>
              <a:rect l="0" t="0" r="0" b="0"/>
              <a:pathLst>
                <a:path w="179372" h="220954">
                  <a:moveTo>
                    <a:pt x="112443" y="7592"/>
                  </a:moveTo>
                  <a:lnTo>
                    <a:pt x="108398" y="7592"/>
                  </a:lnTo>
                  <a:lnTo>
                    <a:pt x="107206" y="6746"/>
                  </a:lnTo>
                  <a:lnTo>
                    <a:pt x="106411" y="5335"/>
                  </a:lnTo>
                  <a:lnTo>
                    <a:pt x="105882" y="3547"/>
                  </a:lnTo>
                  <a:lnTo>
                    <a:pt x="104682" y="2356"/>
                  </a:lnTo>
                  <a:lnTo>
                    <a:pt x="98354" y="286"/>
                  </a:lnTo>
                  <a:lnTo>
                    <a:pt x="80137" y="0"/>
                  </a:lnTo>
                  <a:lnTo>
                    <a:pt x="53640" y="10581"/>
                  </a:lnTo>
                  <a:lnTo>
                    <a:pt x="19399" y="39877"/>
                  </a:lnTo>
                  <a:lnTo>
                    <a:pt x="4410" y="54704"/>
                  </a:lnTo>
                  <a:lnTo>
                    <a:pt x="928" y="62680"/>
                  </a:lnTo>
                  <a:lnTo>
                    <a:pt x="0" y="67177"/>
                  </a:lnTo>
                  <a:lnTo>
                    <a:pt x="228" y="71022"/>
                  </a:lnTo>
                  <a:lnTo>
                    <a:pt x="2738" y="77552"/>
                  </a:lnTo>
                  <a:lnTo>
                    <a:pt x="8934" y="83277"/>
                  </a:lnTo>
                  <a:lnTo>
                    <a:pt x="38779" y="98987"/>
                  </a:lnTo>
                  <a:lnTo>
                    <a:pt x="75523" y="111727"/>
                  </a:lnTo>
                  <a:lnTo>
                    <a:pt x="110919" y="119633"/>
                  </a:lnTo>
                  <a:lnTo>
                    <a:pt x="126159" y="122582"/>
                  </a:lnTo>
                  <a:lnTo>
                    <a:pt x="163287" y="144421"/>
                  </a:lnTo>
                  <a:lnTo>
                    <a:pt x="175450" y="154847"/>
                  </a:lnTo>
                  <a:lnTo>
                    <a:pt x="178545" y="162222"/>
                  </a:lnTo>
                  <a:lnTo>
                    <a:pt x="179371" y="166558"/>
                  </a:lnTo>
                  <a:lnTo>
                    <a:pt x="178228" y="171143"/>
                  </a:lnTo>
                  <a:lnTo>
                    <a:pt x="166484" y="188411"/>
                  </a:lnTo>
                  <a:lnTo>
                    <a:pt x="163711" y="191638"/>
                  </a:lnTo>
                  <a:lnTo>
                    <a:pt x="130877" y="208132"/>
                  </a:lnTo>
                  <a:lnTo>
                    <a:pt x="103948" y="217542"/>
                  </a:lnTo>
                  <a:lnTo>
                    <a:pt x="66803" y="220653"/>
                  </a:lnTo>
                  <a:lnTo>
                    <a:pt x="59103" y="22095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94"/>
            <p:cNvSpPr/>
            <p:nvPr/>
          </p:nvSpPr>
          <p:spPr>
            <a:xfrm>
              <a:off x="7056119" y="3741419"/>
              <a:ext cx="76201" cy="304801"/>
            </a:xfrm>
            <a:custGeom>
              <a:avLst/>
              <a:gdLst/>
              <a:ahLst/>
              <a:cxnLst/>
              <a:rect l="0" t="0" r="0" b="0"/>
              <a:pathLst>
                <a:path w="76201" h="304801">
                  <a:moveTo>
                    <a:pt x="0" y="0"/>
                  </a:moveTo>
                  <a:lnTo>
                    <a:pt x="0" y="4046"/>
                  </a:lnTo>
                  <a:lnTo>
                    <a:pt x="7761" y="39489"/>
                  </a:lnTo>
                  <a:lnTo>
                    <a:pt x="15770" y="71113"/>
                  </a:lnTo>
                  <a:lnTo>
                    <a:pt x="23017" y="102068"/>
                  </a:lnTo>
                  <a:lnTo>
                    <a:pt x="32785" y="138052"/>
                  </a:lnTo>
                  <a:lnTo>
                    <a:pt x="44146" y="175524"/>
                  </a:lnTo>
                  <a:lnTo>
                    <a:pt x="50616" y="211181"/>
                  </a:lnTo>
                  <a:lnTo>
                    <a:pt x="54791" y="243195"/>
                  </a:lnTo>
                  <a:lnTo>
                    <a:pt x="63787" y="276262"/>
                  </a:lnTo>
                  <a:lnTo>
                    <a:pt x="70207" y="296098"/>
                  </a:lnTo>
                  <a:lnTo>
                    <a:pt x="76200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95"/>
            <p:cNvSpPr/>
            <p:nvPr/>
          </p:nvSpPr>
          <p:spPr>
            <a:xfrm>
              <a:off x="7322819" y="3825240"/>
              <a:ext cx="15242" cy="304303"/>
            </a:xfrm>
            <a:custGeom>
              <a:avLst/>
              <a:gdLst/>
              <a:ahLst/>
              <a:cxnLst/>
              <a:rect l="0" t="0" r="0" b="0"/>
              <a:pathLst>
                <a:path w="15242" h="304303">
                  <a:moveTo>
                    <a:pt x="15241" y="0"/>
                  </a:moveTo>
                  <a:lnTo>
                    <a:pt x="15241" y="35098"/>
                  </a:lnTo>
                  <a:lnTo>
                    <a:pt x="15241" y="69993"/>
                  </a:lnTo>
                  <a:lnTo>
                    <a:pt x="12982" y="99478"/>
                  </a:lnTo>
                  <a:lnTo>
                    <a:pt x="9209" y="131921"/>
                  </a:lnTo>
                  <a:lnTo>
                    <a:pt x="8091" y="166088"/>
                  </a:lnTo>
                  <a:lnTo>
                    <a:pt x="7760" y="197660"/>
                  </a:lnTo>
                  <a:lnTo>
                    <a:pt x="7648" y="234623"/>
                  </a:lnTo>
                  <a:lnTo>
                    <a:pt x="1592" y="271852"/>
                  </a:lnTo>
                  <a:lnTo>
                    <a:pt x="9" y="304302"/>
                  </a:lnTo>
                  <a:lnTo>
                    <a:pt x="0" y="2971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96"/>
            <p:cNvSpPr/>
            <p:nvPr/>
          </p:nvSpPr>
          <p:spPr>
            <a:xfrm>
              <a:off x="7171479" y="3870959"/>
              <a:ext cx="128482" cy="129542"/>
            </a:xfrm>
            <a:custGeom>
              <a:avLst/>
              <a:gdLst/>
              <a:ahLst/>
              <a:cxnLst/>
              <a:rect l="0" t="0" r="0" b="0"/>
              <a:pathLst>
                <a:path w="128482" h="129542">
                  <a:moveTo>
                    <a:pt x="6560" y="0"/>
                  </a:moveTo>
                  <a:lnTo>
                    <a:pt x="2515" y="0"/>
                  </a:lnTo>
                  <a:lnTo>
                    <a:pt x="1323" y="847"/>
                  </a:lnTo>
                  <a:lnTo>
                    <a:pt x="528" y="2258"/>
                  </a:lnTo>
                  <a:lnTo>
                    <a:pt x="0" y="4045"/>
                  </a:lnTo>
                  <a:lnTo>
                    <a:pt x="494" y="6084"/>
                  </a:lnTo>
                  <a:lnTo>
                    <a:pt x="5111" y="15439"/>
                  </a:lnTo>
                  <a:lnTo>
                    <a:pt x="5594" y="17912"/>
                  </a:lnTo>
                  <a:lnTo>
                    <a:pt x="28108" y="48566"/>
                  </a:lnTo>
                  <a:lnTo>
                    <a:pt x="61991" y="83157"/>
                  </a:lnTo>
                  <a:lnTo>
                    <a:pt x="97974" y="112376"/>
                  </a:lnTo>
                  <a:lnTo>
                    <a:pt x="120189" y="127114"/>
                  </a:lnTo>
                  <a:lnTo>
                    <a:pt x="128481" y="1295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68"/>
          <p:cNvGrpSpPr/>
          <p:nvPr/>
        </p:nvGrpSpPr>
        <p:grpSpPr>
          <a:xfrm>
            <a:off x="2598862" y="6111239"/>
            <a:ext cx="3268539" cy="386257"/>
            <a:chOff x="2598862" y="6111239"/>
            <a:chExt cx="3268539" cy="386257"/>
          </a:xfrm>
        </p:grpSpPr>
        <p:sp>
          <p:nvSpPr>
            <p:cNvPr id="26" name="SMARTInkShape-297"/>
            <p:cNvSpPr/>
            <p:nvPr/>
          </p:nvSpPr>
          <p:spPr>
            <a:xfrm>
              <a:off x="2598862" y="6149757"/>
              <a:ext cx="190058" cy="319624"/>
            </a:xfrm>
            <a:custGeom>
              <a:avLst/>
              <a:gdLst/>
              <a:ahLst/>
              <a:cxnLst/>
              <a:rect l="0" t="0" r="0" b="0"/>
              <a:pathLst>
                <a:path w="190058" h="319624">
                  <a:moveTo>
                    <a:pt x="190057" y="30062"/>
                  </a:moveTo>
                  <a:lnTo>
                    <a:pt x="190057" y="26017"/>
                  </a:lnTo>
                  <a:lnTo>
                    <a:pt x="187800" y="21774"/>
                  </a:lnTo>
                  <a:lnTo>
                    <a:pt x="171925" y="4337"/>
                  </a:lnTo>
                  <a:lnTo>
                    <a:pt x="167040" y="1696"/>
                  </a:lnTo>
                  <a:lnTo>
                    <a:pt x="157006" y="0"/>
                  </a:lnTo>
                  <a:lnTo>
                    <a:pt x="140788" y="512"/>
                  </a:lnTo>
                  <a:lnTo>
                    <a:pt x="125412" y="6537"/>
                  </a:lnTo>
                  <a:lnTo>
                    <a:pt x="90512" y="28104"/>
                  </a:lnTo>
                  <a:lnTo>
                    <a:pt x="55091" y="61288"/>
                  </a:lnTo>
                  <a:lnTo>
                    <a:pt x="22550" y="98741"/>
                  </a:lnTo>
                  <a:lnTo>
                    <a:pt x="7123" y="121532"/>
                  </a:lnTo>
                  <a:lnTo>
                    <a:pt x="1799" y="145218"/>
                  </a:lnTo>
                  <a:lnTo>
                    <a:pt x="0" y="180875"/>
                  </a:lnTo>
                  <a:lnTo>
                    <a:pt x="1448" y="197844"/>
                  </a:lnTo>
                  <a:lnTo>
                    <a:pt x="16174" y="234075"/>
                  </a:lnTo>
                  <a:lnTo>
                    <a:pt x="26416" y="249428"/>
                  </a:lnTo>
                  <a:lnTo>
                    <a:pt x="61044" y="278435"/>
                  </a:lnTo>
                  <a:lnTo>
                    <a:pt x="98687" y="302053"/>
                  </a:lnTo>
                  <a:lnTo>
                    <a:pt x="135880" y="315929"/>
                  </a:lnTo>
                  <a:lnTo>
                    <a:pt x="174818" y="31962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98"/>
            <p:cNvSpPr/>
            <p:nvPr/>
          </p:nvSpPr>
          <p:spPr>
            <a:xfrm>
              <a:off x="2833054" y="6233643"/>
              <a:ext cx="466406" cy="263853"/>
            </a:xfrm>
            <a:custGeom>
              <a:avLst/>
              <a:gdLst/>
              <a:ahLst/>
              <a:cxnLst/>
              <a:rect l="0" t="0" r="0" b="0"/>
              <a:pathLst>
                <a:path w="466406" h="263853">
                  <a:moveTo>
                    <a:pt x="24446" y="52857"/>
                  </a:moveTo>
                  <a:lnTo>
                    <a:pt x="20400" y="56902"/>
                  </a:lnTo>
                  <a:lnTo>
                    <a:pt x="20055" y="58940"/>
                  </a:lnTo>
                  <a:lnTo>
                    <a:pt x="20672" y="61146"/>
                  </a:lnTo>
                  <a:lnTo>
                    <a:pt x="22768" y="65854"/>
                  </a:lnTo>
                  <a:lnTo>
                    <a:pt x="24795" y="73265"/>
                  </a:lnTo>
                  <a:lnTo>
                    <a:pt x="34986" y="85888"/>
                  </a:lnTo>
                  <a:lnTo>
                    <a:pt x="42113" y="88704"/>
                  </a:lnTo>
                  <a:lnTo>
                    <a:pt x="78668" y="90758"/>
                  </a:lnTo>
                  <a:lnTo>
                    <a:pt x="100907" y="88640"/>
                  </a:lnTo>
                  <a:lnTo>
                    <a:pt x="138099" y="75513"/>
                  </a:lnTo>
                  <a:lnTo>
                    <a:pt x="154893" y="65516"/>
                  </a:lnTo>
                  <a:lnTo>
                    <a:pt x="163662" y="53879"/>
                  </a:lnTo>
                  <a:lnTo>
                    <a:pt x="167577" y="39707"/>
                  </a:lnTo>
                  <a:lnTo>
                    <a:pt x="166235" y="29797"/>
                  </a:lnTo>
                  <a:lnTo>
                    <a:pt x="162520" y="13682"/>
                  </a:lnTo>
                  <a:lnTo>
                    <a:pt x="160522" y="10654"/>
                  </a:lnTo>
                  <a:lnTo>
                    <a:pt x="153786" y="5031"/>
                  </a:lnTo>
                  <a:lnTo>
                    <a:pt x="147406" y="1967"/>
                  </a:lnTo>
                  <a:lnTo>
                    <a:pt x="132366" y="0"/>
                  </a:lnTo>
                  <a:lnTo>
                    <a:pt x="113995" y="3705"/>
                  </a:lnTo>
                  <a:lnTo>
                    <a:pt x="92465" y="14210"/>
                  </a:lnTo>
                  <a:lnTo>
                    <a:pt x="54852" y="46168"/>
                  </a:lnTo>
                  <a:lnTo>
                    <a:pt x="34301" y="70631"/>
                  </a:lnTo>
                  <a:lnTo>
                    <a:pt x="12187" y="105192"/>
                  </a:lnTo>
                  <a:lnTo>
                    <a:pt x="681" y="132804"/>
                  </a:lnTo>
                  <a:lnTo>
                    <a:pt x="0" y="162434"/>
                  </a:lnTo>
                  <a:lnTo>
                    <a:pt x="5161" y="188617"/>
                  </a:lnTo>
                  <a:lnTo>
                    <a:pt x="25251" y="221901"/>
                  </a:lnTo>
                  <a:lnTo>
                    <a:pt x="35810" y="234667"/>
                  </a:lnTo>
                  <a:lnTo>
                    <a:pt x="56882" y="246614"/>
                  </a:lnTo>
                  <a:lnTo>
                    <a:pt x="91656" y="258236"/>
                  </a:lnTo>
                  <a:lnTo>
                    <a:pt x="117737" y="263852"/>
                  </a:lnTo>
                  <a:lnTo>
                    <a:pt x="144656" y="263258"/>
                  </a:lnTo>
                  <a:lnTo>
                    <a:pt x="180553" y="251427"/>
                  </a:lnTo>
                  <a:lnTo>
                    <a:pt x="213326" y="231937"/>
                  </a:lnTo>
                  <a:lnTo>
                    <a:pt x="231493" y="210904"/>
                  </a:lnTo>
                  <a:lnTo>
                    <a:pt x="252802" y="176143"/>
                  </a:lnTo>
                  <a:lnTo>
                    <a:pt x="273317" y="144566"/>
                  </a:lnTo>
                  <a:lnTo>
                    <a:pt x="287593" y="113870"/>
                  </a:lnTo>
                  <a:lnTo>
                    <a:pt x="297127" y="83814"/>
                  </a:lnTo>
                  <a:lnTo>
                    <a:pt x="298723" y="54754"/>
                  </a:lnTo>
                  <a:lnTo>
                    <a:pt x="298762" y="67674"/>
                  </a:lnTo>
                  <a:lnTo>
                    <a:pt x="292734" y="99525"/>
                  </a:lnTo>
                  <a:lnTo>
                    <a:pt x="291459" y="133289"/>
                  </a:lnTo>
                  <a:lnTo>
                    <a:pt x="285971" y="166488"/>
                  </a:lnTo>
                  <a:lnTo>
                    <a:pt x="283847" y="201123"/>
                  </a:lnTo>
                  <a:lnTo>
                    <a:pt x="283534" y="219877"/>
                  </a:lnTo>
                  <a:lnTo>
                    <a:pt x="279483" y="220313"/>
                  </a:lnTo>
                  <a:lnTo>
                    <a:pt x="278290" y="219528"/>
                  </a:lnTo>
                  <a:lnTo>
                    <a:pt x="277496" y="218157"/>
                  </a:lnTo>
                  <a:lnTo>
                    <a:pt x="276377" y="212183"/>
                  </a:lnTo>
                  <a:lnTo>
                    <a:pt x="276814" y="192308"/>
                  </a:lnTo>
                  <a:lnTo>
                    <a:pt x="284207" y="157983"/>
                  </a:lnTo>
                  <a:lnTo>
                    <a:pt x="291347" y="128596"/>
                  </a:lnTo>
                  <a:lnTo>
                    <a:pt x="301083" y="98441"/>
                  </a:lnTo>
                  <a:lnTo>
                    <a:pt x="314692" y="68056"/>
                  </a:lnTo>
                  <a:lnTo>
                    <a:pt x="334461" y="35539"/>
                  </a:lnTo>
                  <a:lnTo>
                    <a:pt x="354672" y="13656"/>
                  </a:lnTo>
                  <a:lnTo>
                    <a:pt x="364817" y="6365"/>
                  </a:lnTo>
                  <a:lnTo>
                    <a:pt x="374971" y="2561"/>
                  </a:lnTo>
                  <a:lnTo>
                    <a:pt x="391241" y="118"/>
                  </a:lnTo>
                  <a:lnTo>
                    <a:pt x="403965" y="3740"/>
                  </a:lnTo>
                  <a:lnTo>
                    <a:pt x="418459" y="14220"/>
                  </a:lnTo>
                  <a:lnTo>
                    <a:pt x="429433" y="32096"/>
                  </a:lnTo>
                  <a:lnTo>
                    <a:pt x="439880" y="61738"/>
                  </a:lnTo>
                  <a:lnTo>
                    <a:pt x="442822" y="99327"/>
                  </a:lnTo>
                  <a:lnTo>
                    <a:pt x="443331" y="131537"/>
                  </a:lnTo>
                  <a:lnTo>
                    <a:pt x="443482" y="163376"/>
                  </a:lnTo>
                  <a:lnTo>
                    <a:pt x="439488" y="200935"/>
                  </a:lnTo>
                  <a:lnTo>
                    <a:pt x="430363" y="234498"/>
                  </a:lnTo>
                  <a:lnTo>
                    <a:pt x="428374" y="244499"/>
                  </a:lnTo>
                  <a:lnTo>
                    <a:pt x="424187" y="254043"/>
                  </a:lnTo>
                  <a:lnTo>
                    <a:pt x="424713" y="255561"/>
                  </a:lnTo>
                  <a:lnTo>
                    <a:pt x="427596" y="257997"/>
                  </a:lnTo>
                  <a:lnTo>
                    <a:pt x="427833" y="257350"/>
                  </a:lnTo>
                  <a:lnTo>
                    <a:pt x="428095" y="254374"/>
                  </a:lnTo>
                  <a:lnTo>
                    <a:pt x="430470" y="250229"/>
                  </a:lnTo>
                  <a:lnTo>
                    <a:pt x="434348" y="243871"/>
                  </a:lnTo>
                  <a:lnTo>
                    <a:pt x="450257" y="211941"/>
                  </a:lnTo>
                  <a:lnTo>
                    <a:pt x="466405" y="18239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99"/>
            <p:cNvSpPr/>
            <p:nvPr/>
          </p:nvSpPr>
          <p:spPr>
            <a:xfrm>
              <a:off x="3354211" y="6111239"/>
              <a:ext cx="341490" cy="372323"/>
            </a:xfrm>
            <a:custGeom>
              <a:avLst/>
              <a:gdLst/>
              <a:ahLst/>
              <a:cxnLst/>
              <a:rect l="0" t="0" r="0" b="0"/>
              <a:pathLst>
                <a:path w="341490" h="372323">
                  <a:moveTo>
                    <a:pt x="74789" y="0"/>
                  </a:moveTo>
                  <a:lnTo>
                    <a:pt x="70743" y="0"/>
                  </a:lnTo>
                  <a:lnTo>
                    <a:pt x="69552" y="847"/>
                  </a:lnTo>
                  <a:lnTo>
                    <a:pt x="68757" y="2258"/>
                  </a:lnTo>
                  <a:lnTo>
                    <a:pt x="67639" y="10547"/>
                  </a:lnTo>
                  <a:lnTo>
                    <a:pt x="66384" y="41183"/>
                  </a:lnTo>
                  <a:lnTo>
                    <a:pt x="61950" y="73539"/>
                  </a:lnTo>
                  <a:lnTo>
                    <a:pt x="60260" y="111631"/>
                  </a:lnTo>
                  <a:lnTo>
                    <a:pt x="59865" y="143029"/>
                  </a:lnTo>
                  <a:lnTo>
                    <a:pt x="59689" y="174482"/>
                  </a:lnTo>
                  <a:lnTo>
                    <a:pt x="58764" y="205395"/>
                  </a:lnTo>
                  <a:lnTo>
                    <a:pt x="55531" y="236067"/>
                  </a:lnTo>
                  <a:lnTo>
                    <a:pt x="53530" y="266632"/>
                  </a:lnTo>
                  <a:lnTo>
                    <a:pt x="52640" y="294610"/>
                  </a:lnTo>
                  <a:lnTo>
                    <a:pt x="52139" y="324641"/>
                  </a:lnTo>
                  <a:lnTo>
                    <a:pt x="51957" y="361318"/>
                  </a:lnTo>
                  <a:lnTo>
                    <a:pt x="51931" y="372322"/>
                  </a:lnTo>
                  <a:lnTo>
                    <a:pt x="51082" y="341240"/>
                  </a:lnTo>
                  <a:lnTo>
                    <a:pt x="45897" y="307577"/>
                  </a:lnTo>
                  <a:lnTo>
                    <a:pt x="42521" y="275144"/>
                  </a:lnTo>
                  <a:lnTo>
                    <a:pt x="36159" y="244084"/>
                  </a:lnTo>
                  <a:lnTo>
                    <a:pt x="26424" y="207294"/>
                  </a:lnTo>
                  <a:lnTo>
                    <a:pt x="16073" y="172361"/>
                  </a:lnTo>
                  <a:lnTo>
                    <a:pt x="13979" y="164658"/>
                  </a:lnTo>
                  <a:lnTo>
                    <a:pt x="10227" y="158413"/>
                  </a:lnTo>
                  <a:lnTo>
                    <a:pt x="5736" y="155073"/>
                  </a:lnTo>
                  <a:lnTo>
                    <a:pt x="0" y="152928"/>
                  </a:lnTo>
                  <a:lnTo>
                    <a:pt x="1474" y="154893"/>
                  </a:lnTo>
                  <a:lnTo>
                    <a:pt x="12515" y="165429"/>
                  </a:lnTo>
                  <a:lnTo>
                    <a:pt x="50560" y="182900"/>
                  </a:lnTo>
                  <a:lnTo>
                    <a:pt x="63174" y="187123"/>
                  </a:lnTo>
                  <a:lnTo>
                    <a:pt x="96608" y="192091"/>
                  </a:lnTo>
                  <a:lnTo>
                    <a:pt x="131968" y="196930"/>
                  </a:lnTo>
                  <a:lnTo>
                    <a:pt x="164635" y="192649"/>
                  </a:lnTo>
                  <a:lnTo>
                    <a:pt x="198886" y="189842"/>
                  </a:lnTo>
                  <a:lnTo>
                    <a:pt x="225223" y="183201"/>
                  </a:lnTo>
                  <a:lnTo>
                    <a:pt x="228573" y="185282"/>
                  </a:lnTo>
                  <a:lnTo>
                    <a:pt x="230651" y="187021"/>
                  </a:lnTo>
                  <a:lnTo>
                    <a:pt x="232961" y="191212"/>
                  </a:lnTo>
                  <a:lnTo>
                    <a:pt x="234443" y="204846"/>
                  </a:lnTo>
                  <a:lnTo>
                    <a:pt x="228216" y="237870"/>
                  </a:lnTo>
                  <a:lnTo>
                    <a:pt x="219035" y="274537"/>
                  </a:lnTo>
                  <a:lnTo>
                    <a:pt x="210313" y="311771"/>
                  </a:lnTo>
                  <a:lnTo>
                    <a:pt x="204270" y="330805"/>
                  </a:lnTo>
                  <a:lnTo>
                    <a:pt x="202596" y="332297"/>
                  </a:lnTo>
                  <a:lnTo>
                    <a:pt x="196811" y="335229"/>
                  </a:lnTo>
                  <a:lnTo>
                    <a:pt x="196739" y="331220"/>
                  </a:lnTo>
                  <a:lnTo>
                    <a:pt x="209707" y="294944"/>
                  </a:lnTo>
                  <a:lnTo>
                    <a:pt x="221885" y="258137"/>
                  </a:lnTo>
                  <a:lnTo>
                    <a:pt x="240346" y="222299"/>
                  </a:lnTo>
                  <a:lnTo>
                    <a:pt x="260299" y="186371"/>
                  </a:lnTo>
                  <a:lnTo>
                    <a:pt x="289850" y="151236"/>
                  </a:lnTo>
                  <a:lnTo>
                    <a:pt x="299848" y="141708"/>
                  </a:lnTo>
                  <a:lnTo>
                    <a:pt x="313417" y="133714"/>
                  </a:lnTo>
                  <a:lnTo>
                    <a:pt x="316001" y="133169"/>
                  </a:lnTo>
                  <a:lnTo>
                    <a:pt x="318570" y="133653"/>
                  </a:lnTo>
                  <a:lnTo>
                    <a:pt x="324529" y="135602"/>
                  </a:lnTo>
                  <a:lnTo>
                    <a:pt x="341489" y="1371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00"/>
            <p:cNvSpPr/>
            <p:nvPr/>
          </p:nvSpPr>
          <p:spPr>
            <a:xfrm>
              <a:off x="3751057" y="6283017"/>
              <a:ext cx="287544" cy="166406"/>
            </a:xfrm>
            <a:custGeom>
              <a:avLst/>
              <a:gdLst/>
              <a:ahLst/>
              <a:cxnLst/>
              <a:rect l="0" t="0" r="0" b="0"/>
              <a:pathLst>
                <a:path w="287544" h="166406">
                  <a:moveTo>
                    <a:pt x="165623" y="26343"/>
                  </a:moveTo>
                  <a:lnTo>
                    <a:pt x="165623" y="22298"/>
                  </a:lnTo>
                  <a:lnTo>
                    <a:pt x="164776" y="21106"/>
                  </a:lnTo>
                  <a:lnTo>
                    <a:pt x="163365" y="20311"/>
                  </a:lnTo>
                  <a:lnTo>
                    <a:pt x="161577" y="19782"/>
                  </a:lnTo>
                  <a:lnTo>
                    <a:pt x="160386" y="17735"/>
                  </a:lnTo>
                  <a:lnTo>
                    <a:pt x="157862" y="8458"/>
                  </a:lnTo>
                  <a:lnTo>
                    <a:pt x="156215" y="6800"/>
                  </a:lnTo>
                  <a:lnTo>
                    <a:pt x="143444" y="93"/>
                  </a:lnTo>
                  <a:lnTo>
                    <a:pt x="132059" y="0"/>
                  </a:lnTo>
                  <a:lnTo>
                    <a:pt x="96636" y="9954"/>
                  </a:lnTo>
                  <a:lnTo>
                    <a:pt x="64225" y="27119"/>
                  </a:lnTo>
                  <a:lnTo>
                    <a:pt x="33551" y="46816"/>
                  </a:lnTo>
                  <a:lnTo>
                    <a:pt x="12033" y="67859"/>
                  </a:lnTo>
                  <a:lnTo>
                    <a:pt x="2522" y="87468"/>
                  </a:lnTo>
                  <a:lnTo>
                    <a:pt x="0" y="98947"/>
                  </a:lnTo>
                  <a:lnTo>
                    <a:pt x="1137" y="107435"/>
                  </a:lnTo>
                  <a:lnTo>
                    <a:pt x="2625" y="110884"/>
                  </a:lnTo>
                  <a:lnTo>
                    <a:pt x="8795" y="116974"/>
                  </a:lnTo>
                  <a:lnTo>
                    <a:pt x="22508" y="127783"/>
                  </a:lnTo>
                  <a:lnTo>
                    <a:pt x="32589" y="130694"/>
                  </a:lnTo>
                  <a:lnTo>
                    <a:pt x="44690" y="131141"/>
                  </a:lnTo>
                  <a:lnTo>
                    <a:pt x="81823" y="119934"/>
                  </a:lnTo>
                  <a:lnTo>
                    <a:pt x="98836" y="111741"/>
                  </a:lnTo>
                  <a:lnTo>
                    <a:pt x="114601" y="98118"/>
                  </a:lnTo>
                  <a:lnTo>
                    <a:pt x="139200" y="63364"/>
                  </a:lnTo>
                  <a:lnTo>
                    <a:pt x="152788" y="47190"/>
                  </a:lnTo>
                  <a:lnTo>
                    <a:pt x="157943" y="44075"/>
                  </a:lnTo>
                  <a:lnTo>
                    <a:pt x="164105" y="42075"/>
                  </a:lnTo>
                  <a:lnTo>
                    <a:pt x="164611" y="42758"/>
                  </a:lnTo>
                  <a:lnTo>
                    <a:pt x="165423" y="49936"/>
                  </a:lnTo>
                  <a:lnTo>
                    <a:pt x="166462" y="83395"/>
                  </a:lnTo>
                  <a:lnTo>
                    <a:pt x="178619" y="119645"/>
                  </a:lnTo>
                  <a:lnTo>
                    <a:pt x="190799" y="140508"/>
                  </a:lnTo>
                  <a:lnTo>
                    <a:pt x="204409" y="153585"/>
                  </a:lnTo>
                  <a:lnTo>
                    <a:pt x="228223" y="165588"/>
                  </a:lnTo>
                  <a:lnTo>
                    <a:pt x="240294" y="166405"/>
                  </a:lnTo>
                  <a:lnTo>
                    <a:pt x="245884" y="165438"/>
                  </a:lnTo>
                  <a:lnTo>
                    <a:pt x="256610" y="159847"/>
                  </a:lnTo>
                  <a:lnTo>
                    <a:pt x="287543" y="13302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01"/>
            <p:cNvSpPr/>
            <p:nvPr/>
          </p:nvSpPr>
          <p:spPr>
            <a:xfrm>
              <a:off x="4115856" y="6187439"/>
              <a:ext cx="21804" cy="243842"/>
            </a:xfrm>
            <a:custGeom>
              <a:avLst/>
              <a:gdLst/>
              <a:ahLst/>
              <a:cxnLst/>
              <a:rect l="0" t="0" r="0" b="0"/>
              <a:pathLst>
                <a:path w="21804" h="243842">
                  <a:moveTo>
                    <a:pt x="6563" y="0"/>
                  </a:moveTo>
                  <a:lnTo>
                    <a:pt x="6563" y="4045"/>
                  </a:lnTo>
                  <a:lnTo>
                    <a:pt x="4306" y="8289"/>
                  </a:lnTo>
                  <a:lnTo>
                    <a:pt x="2518" y="10607"/>
                  </a:lnTo>
                  <a:lnTo>
                    <a:pt x="533" y="17697"/>
                  </a:lnTo>
                  <a:lnTo>
                    <a:pt x="0" y="52284"/>
                  </a:lnTo>
                  <a:lnTo>
                    <a:pt x="5016" y="85870"/>
                  </a:lnTo>
                  <a:lnTo>
                    <a:pt x="6105" y="114908"/>
                  </a:lnTo>
                  <a:lnTo>
                    <a:pt x="6428" y="144961"/>
                  </a:lnTo>
                  <a:lnTo>
                    <a:pt x="6537" y="181411"/>
                  </a:lnTo>
                  <a:lnTo>
                    <a:pt x="6561" y="217866"/>
                  </a:lnTo>
                  <a:lnTo>
                    <a:pt x="8820" y="226088"/>
                  </a:lnTo>
                  <a:lnTo>
                    <a:pt x="10608" y="229465"/>
                  </a:lnTo>
                  <a:lnTo>
                    <a:pt x="12647" y="231717"/>
                  </a:lnTo>
                  <a:lnTo>
                    <a:pt x="18714" y="235732"/>
                  </a:lnTo>
                  <a:lnTo>
                    <a:pt x="21803" y="2438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02"/>
            <p:cNvSpPr/>
            <p:nvPr/>
          </p:nvSpPr>
          <p:spPr>
            <a:xfrm>
              <a:off x="5617352" y="6233738"/>
              <a:ext cx="250049" cy="253913"/>
            </a:xfrm>
            <a:custGeom>
              <a:avLst/>
              <a:gdLst/>
              <a:ahLst/>
              <a:cxnLst/>
              <a:rect l="0" t="0" r="0" b="0"/>
              <a:pathLst>
                <a:path w="250049" h="253913">
                  <a:moveTo>
                    <a:pt x="21448" y="68001"/>
                  </a:moveTo>
                  <a:lnTo>
                    <a:pt x="14887" y="68001"/>
                  </a:lnTo>
                  <a:lnTo>
                    <a:pt x="18186" y="72046"/>
                  </a:lnTo>
                  <a:lnTo>
                    <a:pt x="27734" y="80999"/>
                  </a:lnTo>
                  <a:lnTo>
                    <a:pt x="62025" y="98499"/>
                  </a:lnTo>
                  <a:lnTo>
                    <a:pt x="99454" y="107692"/>
                  </a:lnTo>
                  <a:lnTo>
                    <a:pt x="113690" y="110195"/>
                  </a:lnTo>
                  <a:lnTo>
                    <a:pt x="151748" y="105726"/>
                  </a:lnTo>
                  <a:lnTo>
                    <a:pt x="159227" y="102265"/>
                  </a:lnTo>
                  <a:lnTo>
                    <a:pt x="172244" y="91512"/>
                  </a:lnTo>
                  <a:lnTo>
                    <a:pt x="177368" y="82402"/>
                  </a:lnTo>
                  <a:lnTo>
                    <a:pt x="185318" y="57731"/>
                  </a:lnTo>
                  <a:lnTo>
                    <a:pt x="182142" y="32427"/>
                  </a:lnTo>
                  <a:lnTo>
                    <a:pt x="177251" y="22275"/>
                  </a:lnTo>
                  <a:lnTo>
                    <a:pt x="169434" y="12965"/>
                  </a:lnTo>
                  <a:lnTo>
                    <a:pt x="160315" y="6005"/>
                  </a:lnTo>
                  <a:lnTo>
                    <a:pt x="148360" y="2348"/>
                  </a:lnTo>
                  <a:lnTo>
                    <a:pt x="119988" y="0"/>
                  </a:lnTo>
                  <a:lnTo>
                    <a:pt x="83841" y="11702"/>
                  </a:lnTo>
                  <a:lnTo>
                    <a:pt x="46347" y="32578"/>
                  </a:lnTo>
                  <a:lnTo>
                    <a:pt x="18276" y="60911"/>
                  </a:lnTo>
                  <a:lnTo>
                    <a:pt x="5738" y="83398"/>
                  </a:lnTo>
                  <a:lnTo>
                    <a:pt x="0" y="118989"/>
                  </a:lnTo>
                  <a:lnTo>
                    <a:pt x="1124" y="153615"/>
                  </a:lnTo>
                  <a:lnTo>
                    <a:pt x="5641" y="171245"/>
                  </a:lnTo>
                  <a:lnTo>
                    <a:pt x="18552" y="191538"/>
                  </a:lnTo>
                  <a:lnTo>
                    <a:pt x="52549" y="224189"/>
                  </a:lnTo>
                  <a:lnTo>
                    <a:pt x="90110" y="242422"/>
                  </a:lnTo>
                  <a:lnTo>
                    <a:pt x="124569" y="253255"/>
                  </a:lnTo>
                  <a:lnTo>
                    <a:pt x="141786" y="253912"/>
                  </a:lnTo>
                  <a:lnTo>
                    <a:pt x="177581" y="247435"/>
                  </a:lnTo>
                  <a:lnTo>
                    <a:pt x="210333" y="237156"/>
                  </a:lnTo>
                  <a:lnTo>
                    <a:pt x="250048" y="2127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03"/>
            <p:cNvSpPr/>
            <p:nvPr/>
          </p:nvSpPr>
          <p:spPr>
            <a:xfrm>
              <a:off x="4389119" y="6149339"/>
              <a:ext cx="205741" cy="273824"/>
            </a:xfrm>
            <a:custGeom>
              <a:avLst/>
              <a:gdLst/>
              <a:ahLst/>
              <a:cxnLst/>
              <a:rect l="0" t="0" r="0" b="0"/>
              <a:pathLst>
                <a:path w="205741" h="273824">
                  <a:moveTo>
                    <a:pt x="0" y="22861"/>
                  </a:moveTo>
                  <a:lnTo>
                    <a:pt x="847" y="57260"/>
                  </a:lnTo>
                  <a:lnTo>
                    <a:pt x="8290" y="86853"/>
                  </a:lnTo>
                  <a:lnTo>
                    <a:pt x="15438" y="115199"/>
                  </a:lnTo>
                  <a:lnTo>
                    <a:pt x="22919" y="145047"/>
                  </a:lnTo>
                  <a:lnTo>
                    <a:pt x="33032" y="181428"/>
                  </a:lnTo>
                  <a:lnTo>
                    <a:pt x="43183" y="213073"/>
                  </a:lnTo>
                  <a:lnTo>
                    <a:pt x="55881" y="247378"/>
                  </a:lnTo>
                  <a:lnTo>
                    <a:pt x="63219" y="256137"/>
                  </a:lnTo>
                  <a:lnTo>
                    <a:pt x="81421" y="270546"/>
                  </a:lnTo>
                  <a:lnTo>
                    <a:pt x="100448" y="273823"/>
                  </a:lnTo>
                  <a:lnTo>
                    <a:pt x="108426" y="269584"/>
                  </a:lnTo>
                  <a:lnTo>
                    <a:pt x="122438" y="255420"/>
                  </a:lnTo>
                  <a:lnTo>
                    <a:pt x="142343" y="223832"/>
                  </a:lnTo>
                  <a:lnTo>
                    <a:pt x="153466" y="190875"/>
                  </a:lnTo>
                  <a:lnTo>
                    <a:pt x="166169" y="158344"/>
                  </a:lnTo>
                  <a:lnTo>
                    <a:pt x="176612" y="123211"/>
                  </a:lnTo>
                  <a:lnTo>
                    <a:pt x="185068" y="90035"/>
                  </a:lnTo>
                  <a:lnTo>
                    <a:pt x="192936" y="58757"/>
                  </a:lnTo>
                  <a:lnTo>
                    <a:pt x="204226" y="22747"/>
                  </a:lnTo>
                  <a:lnTo>
                    <a:pt x="20574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04"/>
            <p:cNvSpPr/>
            <p:nvPr/>
          </p:nvSpPr>
          <p:spPr>
            <a:xfrm>
              <a:off x="4645878" y="6287996"/>
              <a:ext cx="192823" cy="181385"/>
            </a:xfrm>
            <a:custGeom>
              <a:avLst/>
              <a:gdLst/>
              <a:ahLst/>
              <a:cxnLst/>
              <a:rect l="0" t="0" r="0" b="0"/>
              <a:pathLst>
                <a:path w="192823" h="181385">
                  <a:moveTo>
                    <a:pt x="116622" y="36604"/>
                  </a:moveTo>
                  <a:lnTo>
                    <a:pt x="116622" y="32558"/>
                  </a:lnTo>
                  <a:lnTo>
                    <a:pt x="115775" y="31367"/>
                  </a:lnTo>
                  <a:lnTo>
                    <a:pt x="114364" y="30572"/>
                  </a:lnTo>
                  <a:lnTo>
                    <a:pt x="112576" y="30043"/>
                  </a:lnTo>
                  <a:lnTo>
                    <a:pt x="112231" y="28843"/>
                  </a:lnTo>
                  <a:lnTo>
                    <a:pt x="115876" y="18470"/>
                  </a:lnTo>
                  <a:lnTo>
                    <a:pt x="115278" y="16048"/>
                  </a:lnTo>
                  <a:lnTo>
                    <a:pt x="110492" y="6077"/>
                  </a:lnTo>
                  <a:lnTo>
                    <a:pt x="109996" y="3553"/>
                  </a:lnTo>
                  <a:lnTo>
                    <a:pt x="108817" y="1870"/>
                  </a:lnTo>
                  <a:lnTo>
                    <a:pt x="107186" y="748"/>
                  </a:lnTo>
                  <a:lnTo>
                    <a:pt x="105251" y="0"/>
                  </a:lnTo>
                  <a:lnTo>
                    <a:pt x="98586" y="1427"/>
                  </a:lnTo>
                  <a:lnTo>
                    <a:pt x="75613" y="12435"/>
                  </a:lnTo>
                  <a:lnTo>
                    <a:pt x="40232" y="40321"/>
                  </a:lnTo>
                  <a:lnTo>
                    <a:pt x="8454" y="76566"/>
                  </a:lnTo>
                  <a:lnTo>
                    <a:pt x="1378" y="87103"/>
                  </a:lnTo>
                  <a:lnTo>
                    <a:pt x="0" y="92283"/>
                  </a:lnTo>
                  <a:lnTo>
                    <a:pt x="725" y="102554"/>
                  </a:lnTo>
                  <a:lnTo>
                    <a:pt x="3869" y="110506"/>
                  </a:lnTo>
                  <a:lnTo>
                    <a:pt x="5894" y="113812"/>
                  </a:lnTo>
                  <a:lnTo>
                    <a:pt x="16833" y="122509"/>
                  </a:lnTo>
                  <a:lnTo>
                    <a:pt x="21309" y="123507"/>
                  </a:lnTo>
                  <a:lnTo>
                    <a:pt x="45660" y="120997"/>
                  </a:lnTo>
                  <a:lnTo>
                    <a:pt x="64834" y="112503"/>
                  </a:lnTo>
                  <a:lnTo>
                    <a:pt x="87984" y="93616"/>
                  </a:lnTo>
                  <a:lnTo>
                    <a:pt x="118254" y="57580"/>
                  </a:lnTo>
                  <a:lnTo>
                    <a:pt x="139338" y="29157"/>
                  </a:lnTo>
                  <a:lnTo>
                    <a:pt x="139477" y="62297"/>
                  </a:lnTo>
                  <a:lnTo>
                    <a:pt x="145512" y="97937"/>
                  </a:lnTo>
                  <a:lnTo>
                    <a:pt x="150833" y="128117"/>
                  </a:lnTo>
                  <a:lnTo>
                    <a:pt x="160884" y="152455"/>
                  </a:lnTo>
                  <a:lnTo>
                    <a:pt x="179093" y="174668"/>
                  </a:lnTo>
                  <a:lnTo>
                    <a:pt x="184744" y="178399"/>
                  </a:lnTo>
                  <a:lnTo>
                    <a:pt x="192822" y="18138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05"/>
            <p:cNvSpPr/>
            <p:nvPr/>
          </p:nvSpPr>
          <p:spPr>
            <a:xfrm>
              <a:off x="4922651" y="6287966"/>
              <a:ext cx="114169" cy="165851"/>
            </a:xfrm>
            <a:custGeom>
              <a:avLst/>
              <a:gdLst/>
              <a:ahLst/>
              <a:cxnLst/>
              <a:rect l="0" t="0" r="0" b="0"/>
              <a:pathLst>
                <a:path w="114169" h="165851">
                  <a:moveTo>
                    <a:pt x="68449" y="21394"/>
                  </a:moveTo>
                  <a:lnTo>
                    <a:pt x="68449" y="17349"/>
                  </a:lnTo>
                  <a:lnTo>
                    <a:pt x="66191" y="13105"/>
                  </a:lnTo>
                  <a:lnTo>
                    <a:pt x="57843" y="3481"/>
                  </a:lnTo>
                  <a:lnTo>
                    <a:pt x="53011" y="732"/>
                  </a:lnTo>
                  <a:lnTo>
                    <a:pt x="50536" y="0"/>
                  </a:lnTo>
                  <a:lnTo>
                    <a:pt x="48040" y="357"/>
                  </a:lnTo>
                  <a:lnTo>
                    <a:pt x="43009" y="3013"/>
                  </a:lnTo>
                  <a:lnTo>
                    <a:pt x="35417" y="9269"/>
                  </a:lnTo>
                  <a:lnTo>
                    <a:pt x="27805" y="20529"/>
                  </a:lnTo>
                  <a:lnTo>
                    <a:pt x="12568" y="56042"/>
                  </a:lnTo>
                  <a:lnTo>
                    <a:pt x="2126" y="88264"/>
                  </a:lnTo>
                  <a:lnTo>
                    <a:pt x="0" y="125434"/>
                  </a:lnTo>
                  <a:lnTo>
                    <a:pt x="3953" y="140744"/>
                  </a:lnTo>
                  <a:lnTo>
                    <a:pt x="10432" y="148663"/>
                  </a:lnTo>
                  <a:lnTo>
                    <a:pt x="24345" y="160645"/>
                  </a:lnTo>
                  <a:lnTo>
                    <a:pt x="34454" y="163716"/>
                  </a:lnTo>
                  <a:lnTo>
                    <a:pt x="68142" y="165850"/>
                  </a:lnTo>
                  <a:lnTo>
                    <a:pt x="85385" y="165231"/>
                  </a:lnTo>
                  <a:lnTo>
                    <a:pt x="114168" y="15855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06"/>
            <p:cNvSpPr/>
            <p:nvPr/>
          </p:nvSpPr>
          <p:spPr>
            <a:xfrm>
              <a:off x="5516880" y="6149339"/>
              <a:ext cx="38101" cy="259081"/>
            </a:xfrm>
            <a:custGeom>
              <a:avLst/>
              <a:gdLst/>
              <a:ahLst/>
              <a:cxnLst/>
              <a:rect l="0" t="0" r="0" b="0"/>
              <a:pathLst>
                <a:path w="38101" h="259081">
                  <a:moveTo>
                    <a:pt x="0" y="0"/>
                  </a:moveTo>
                  <a:lnTo>
                    <a:pt x="0" y="4045"/>
                  </a:lnTo>
                  <a:lnTo>
                    <a:pt x="2257" y="8289"/>
                  </a:lnTo>
                  <a:lnTo>
                    <a:pt x="5237" y="12998"/>
                  </a:lnTo>
                  <a:lnTo>
                    <a:pt x="13511" y="41044"/>
                  </a:lnTo>
                  <a:lnTo>
                    <a:pt x="20249" y="76588"/>
                  </a:lnTo>
                  <a:lnTo>
                    <a:pt x="22344" y="111273"/>
                  </a:lnTo>
                  <a:lnTo>
                    <a:pt x="22707" y="141626"/>
                  </a:lnTo>
                  <a:lnTo>
                    <a:pt x="22829" y="178682"/>
                  </a:lnTo>
                  <a:lnTo>
                    <a:pt x="22853" y="211685"/>
                  </a:lnTo>
                  <a:lnTo>
                    <a:pt x="23705" y="229891"/>
                  </a:lnTo>
                  <a:lnTo>
                    <a:pt x="29420" y="252331"/>
                  </a:lnTo>
                  <a:lnTo>
                    <a:pt x="30620" y="254580"/>
                  </a:lnTo>
                  <a:lnTo>
                    <a:pt x="32266" y="256080"/>
                  </a:lnTo>
                  <a:lnTo>
                    <a:pt x="38100" y="2590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07"/>
            <p:cNvSpPr/>
            <p:nvPr/>
          </p:nvSpPr>
          <p:spPr>
            <a:xfrm>
              <a:off x="5296163" y="6240780"/>
              <a:ext cx="121522" cy="193432"/>
            </a:xfrm>
            <a:custGeom>
              <a:avLst/>
              <a:gdLst/>
              <a:ahLst/>
              <a:cxnLst/>
              <a:rect l="0" t="0" r="0" b="0"/>
              <a:pathLst>
                <a:path w="121522" h="193432">
                  <a:moveTo>
                    <a:pt x="91176" y="76200"/>
                  </a:moveTo>
                  <a:lnTo>
                    <a:pt x="91176" y="65593"/>
                  </a:lnTo>
                  <a:lnTo>
                    <a:pt x="88919" y="60762"/>
                  </a:lnTo>
                  <a:lnTo>
                    <a:pt x="85940" y="55792"/>
                  </a:lnTo>
                  <a:lnTo>
                    <a:pt x="84616" y="50760"/>
                  </a:lnTo>
                  <a:lnTo>
                    <a:pt x="82569" y="49081"/>
                  </a:lnTo>
                  <a:lnTo>
                    <a:pt x="72445" y="46716"/>
                  </a:lnTo>
                  <a:lnTo>
                    <a:pt x="66482" y="46162"/>
                  </a:lnTo>
                  <a:lnTo>
                    <a:pt x="54320" y="49896"/>
                  </a:lnTo>
                  <a:lnTo>
                    <a:pt x="19981" y="74743"/>
                  </a:lnTo>
                  <a:lnTo>
                    <a:pt x="6487" y="92419"/>
                  </a:lnTo>
                  <a:lnTo>
                    <a:pt x="1737" y="109604"/>
                  </a:lnTo>
                  <a:lnTo>
                    <a:pt x="0" y="145165"/>
                  </a:lnTo>
                  <a:lnTo>
                    <a:pt x="1605" y="150963"/>
                  </a:lnTo>
                  <a:lnTo>
                    <a:pt x="11956" y="164015"/>
                  </a:lnTo>
                  <a:lnTo>
                    <a:pt x="30624" y="180909"/>
                  </a:lnTo>
                  <a:lnTo>
                    <a:pt x="50617" y="192650"/>
                  </a:lnTo>
                  <a:lnTo>
                    <a:pt x="62990" y="193431"/>
                  </a:lnTo>
                  <a:lnTo>
                    <a:pt x="87585" y="187033"/>
                  </a:lnTo>
                  <a:lnTo>
                    <a:pt x="96071" y="180210"/>
                  </a:lnTo>
                  <a:lnTo>
                    <a:pt x="116417" y="147163"/>
                  </a:lnTo>
                  <a:lnTo>
                    <a:pt x="120621" y="120885"/>
                  </a:lnTo>
                  <a:lnTo>
                    <a:pt x="121521" y="83683"/>
                  </a:lnTo>
                  <a:lnTo>
                    <a:pt x="115546" y="54159"/>
                  </a:lnTo>
                  <a:lnTo>
                    <a:pt x="106483" y="20615"/>
                  </a:lnTo>
                  <a:lnTo>
                    <a:pt x="98797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08"/>
            <p:cNvSpPr/>
            <p:nvPr/>
          </p:nvSpPr>
          <p:spPr>
            <a:xfrm>
              <a:off x="5113019" y="6301739"/>
              <a:ext cx="129085" cy="128319"/>
            </a:xfrm>
            <a:custGeom>
              <a:avLst/>
              <a:gdLst/>
              <a:ahLst/>
              <a:cxnLst/>
              <a:rect l="0" t="0" r="0" b="0"/>
              <a:pathLst>
                <a:path w="129085" h="128319">
                  <a:moveTo>
                    <a:pt x="0" y="7621"/>
                  </a:moveTo>
                  <a:lnTo>
                    <a:pt x="0" y="44411"/>
                  </a:lnTo>
                  <a:lnTo>
                    <a:pt x="6562" y="80330"/>
                  </a:lnTo>
                  <a:lnTo>
                    <a:pt x="9408" y="88760"/>
                  </a:lnTo>
                  <a:lnTo>
                    <a:pt x="20759" y="112477"/>
                  </a:lnTo>
                  <a:lnTo>
                    <a:pt x="21460" y="115625"/>
                  </a:lnTo>
                  <a:lnTo>
                    <a:pt x="22773" y="117723"/>
                  </a:lnTo>
                  <a:lnTo>
                    <a:pt x="24496" y="119122"/>
                  </a:lnTo>
                  <a:lnTo>
                    <a:pt x="28667" y="121523"/>
                  </a:lnTo>
                  <a:lnTo>
                    <a:pt x="33344" y="125413"/>
                  </a:lnTo>
                  <a:lnTo>
                    <a:pt x="40502" y="127706"/>
                  </a:lnTo>
                  <a:lnTo>
                    <a:pt x="44781" y="128318"/>
                  </a:lnTo>
                  <a:lnTo>
                    <a:pt x="58895" y="125133"/>
                  </a:lnTo>
                  <a:lnTo>
                    <a:pt x="82381" y="111596"/>
                  </a:lnTo>
                  <a:lnTo>
                    <a:pt x="100971" y="90248"/>
                  </a:lnTo>
                  <a:lnTo>
                    <a:pt x="121735" y="53420"/>
                  </a:lnTo>
                  <a:lnTo>
                    <a:pt x="126071" y="43216"/>
                  </a:lnTo>
                  <a:lnTo>
                    <a:pt x="129084" y="21830"/>
                  </a:lnTo>
                  <a:lnTo>
                    <a:pt x="127080" y="15911"/>
                  </a:lnTo>
                  <a:lnTo>
                    <a:pt x="124214" y="10459"/>
                  </a:lnTo>
                  <a:lnTo>
                    <a:pt x="12192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SMARTInkShape-309"/>
          <p:cNvSpPr/>
          <p:nvPr/>
        </p:nvSpPr>
        <p:spPr>
          <a:xfrm>
            <a:off x="7048593" y="3992880"/>
            <a:ext cx="815247" cy="228601"/>
          </a:xfrm>
          <a:custGeom>
            <a:avLst/>
            <a:gdLst/>
            <a:ahLst/>
            <a:cxnLst/>
            <a:rect l="0" t="0" r="0" b="0"/>
            <a:pathLst>
              <a:path w="815247" h="228601">
                <a:moveTo>
                  <a:pt x="7526" y="228600"/>
                </a:moveTo>
                <a:lnTo>
                  <a:pt x="7526" y="224554"/>
                </a:lnTo>
                <a:lnTo>
                  <a:pt x="6680" y="223363"/>
                </a:lnTo>
                <a:lnTo>
                  <a:pt x="5268" y="222568"/>
                </a:lnTo>
                <a:lnTo>
                  <a:pt x="965" y="221293"/>
                </a:lnTo>
                <a:lnTo>
                  <a:pt x="377" y="218861"/>
                </a:lnTo>
                <a:lnTo>
                  <a:pt x="0" y="214446"/>
                </a:lnTo>
                <a:lnTo>
                  <a:pt x="815" y="214084"/>
                </a:lnTo>
                <a:lnTo>
                  <a:pt x="3979" y="213681"/>
                </a:lnTo>
                <a:lnTo>
                  <a:pt x="5162" y="212727"/>
                </a:lnTo>
                <a:lnTo>
                  <a:pt x="6475" y="209410"/>
                </a:lnTo>
                <a:lnTo>
                  <a:pt x="7672" y="208186"/>
                </a:lnTo>
                <a:lnTo>
                  <a:pt x="11261" y="206827"/>
                </a:lnTo>
                <a:lnTo>
                  <a:pt x="20462" y="205108"/>
                </a:lnTo>
                <a:lnTo>
                  <a:pt x="27916" y="200567"/>
                </a:lnTo>
                <a:lnTo>
                  <a:pt x="36334" y="198844"/>
                </a:lnTo>
                <a:lnTo>
                  <a:pt x="49176" y="197488"/>
                </a:lnTo>
                <a:lnTo>
                  <a:pt x="83785" y="188725"/>
                </a:lnTo>
                <a:lnTo>
                  <a:pt x="115218" y="178413"/>
                </a:lnTo>
                <a:lnTo>
                  <a:pt x="152440" y="171630"/>
                </a:lnTo>
                <a:lnTo>
                  <a:pt x="188166" y="159876"/>
                </a:lnTo>
                <a:lnTo>
                  <a:pt x="218374" y="149831"/>
                </a:lnTo>
                <a:lnTo>
                  <a:pt x="250870" y="140540"/>
                </a:lnTo>
                <a:lnTo>
                  <a:pt x="274079" y="136468"/>
                </a:lnTo>
                <a:lnTo>
                  <a:pt x="309193" y="123037"/>
                </a:lnTo>
                <a:lnTo>
                  <a:pt x="341878" y="114631"/>
                </a:lnTo>
                <a:lnTo>
                  <a:pt x="379218" y="104205"/>
                </a:lnTo>
                <a:lnTo>
                  <a:pt x="411357" y="96539"/>
                </a:lnTo>
                <a:lnTo>
                  <a:pt x="443645" y="88905"/>
                </a:lnTo>
                <a:lnTo>
                  <a:pt x="474661" y="81281"/>
                </a:lnTo>
                <a:lnTo>
                  <a:pt x="505300" y="73660"/>
                </a:lnTo>
                <a:lnTo>
                  <a:pt x="539872" y="66040"/>
                </a:lnTo>
                <a:lnTo>
                  <a:pt x="572882" y="58420"/>
                </a:lnTo>
                <a:lnTo>
                  <a:pt x="604111" y="46754"/>
                </a:lnTo>
                <a:lnTo>
                  <a:pt x="634813" y="36619"/>
                </a:lnTo>
                <a:lnTo>
                  <a:pt x="670291" y="30845"/>
                </a:lnTo>
                <a:lnTo>
                  <a:pt x="706776" y="22430"/>
                </a:lnTo>
                <a:lnTo>
                  <a:pt x="738692" y="16660"/>
                </a:lnTo>
                <a:lnTo>
                  <a:pt x="774842" y="9395"/>
                </a:lnTo>
                <a:lnTo>
                  <a:pt x="791703" y="5888"/>
                </a:lnTo>
                <a:lnTo>
                  <a:pt x="815246" y="0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SMARTInkShape-Group70"/>
          <p:cNvGrpSpPr/>
          <p:nvPr/>
        </p:nvGrpSpPr>
        <p:grpSpPr>
          <a:xfrm>
            <a:off x="6949754" y="3322319"/>
            <a:ext cx="822647" cy="349015"/>
            <a:chOff x="6949754" y="3322319"/>
            <a:chExt cx="822647" cy="349015"/>
          </a:xfrm>
        </p:grpSpPr>
        <p:sp>
          <p:nvSpPr>
            <p:cNvPr id="40" name="SMARTInkShape-310"/>
            <p:cNvSpPr/>
            <p:nvPr/>
          </p:nvSpPr>
          <p:spPr>
            <a:xfrm>
              <a:off x="6949754" y="3436619"/>
              <a:ext cx="189701" cy="234715"/>
            </a:xfrm>
            <a:custGeom>
              <a:avLst/>
              <a:gdLst/>
              <a:ahLst/>
              <a:cxnLst/>
              <a:rect l="0" t="0" r="0" b="0"/>
              <a:pathLst>
                <a:path w="189701" h="234715">
                  <a:moveTo>
                    <a:pt x="7306" y="0"/>
                  </a:moveTo>
                  <a:lnTo>
                    <a:pt x="3260" y="0"/>
                  </a:lnTo>
                  <a:lnTo>
                    <a:pt x="2069" y="1694"/>
                  </a:lnTo>
                  <a:lnTo>
                    <a:pt x="0" y="17167"/>
                  </a:lnTo>
                  <a:lnTo>
                    <a:pt x="595" y="34749"/>
                  </a:lnTo>
                  <a:lnTo>
                    <a:pt x="10245" y="64061"/>
                  </a:lnTo>
                  <a:lnTo>
                    <a:pt x="21159" y="92360"/>
                  </a:lnTo>
                  <a:lnTo>
                    <a:pt x="29754" y="122193"/>
                  </a:lnTo>
                  <a:lnTo>
                    <a:pt x="44290" y="158569"/>
                  </a:lnTo>
                  <a:lnTo>
                    <a:pt x="62865" y="195007"/>
                  </a:lnTo>
                  <a:lnTo>
                    <a:pt x="73586" y="212616"/>
                  </a:lnTo>
                  <a:lnTo>
                    <a:pt x="75846" y="220836"/>
                  </a:lnTo>
                  <a:lnTo>
                    <a:pt x="75874" y="216892"/>
                  </a:lnTo>
                  <a:lnTo>
                    <a:pt x="68971" y="191963"/>
                  </a:lnTo>
                  <a:lnTo>
                    <a:pt x="68327" y="157943"/>
                  </a:lnTo>
                  <a:lnTo>
                    <a:pt x="69130" y="143224"/>
                  </a:lnTo>
                  <a:lnTo>
                    <a:pt x="78874" y="123419"/>
                  </a:lnTo>
                  <a:lnTo>
                    <a:pt x="82111" y="120380"/>
                  </a:lnTo>
                  <a:lnTo>
                    <a:pt x="109229" y="109597"/>
                  </a:lnTo>
                  <a:lnTo>
                    <a:pt x="119209" y="107977"/>
                  </a:lnTo>
                  <a:lnTo>
                    <a:pt x="134348" y="111110"/>
                  </a:lnTo>
                  <a:lnTo>
                    <a:pt x="154634" y="120600"/>
                  </a:lnTo>
                  <a:lnTo>
                    <a:pt x="175981" y="138691"/>
                  </a:lnTo>
                  <a:lnTo>
                    <a:pt x="184660" y="151066"/>
                  </a:lnTo>
                  <a:lnTo>
                    <a:pt x="188548" y="165458"/>
                  </a:lnTo>
                  <a:lnTo>
                    <a:pt x="189700" y="180447"/>
                  </a:lnTo>
                  <a:lnTo>
                    <a:pt x="187713" y="188289"/>
                  </a:lnTo>
                  <a:lnTo>
                    <a:pt x="179537" y="200224"/>
                  </a:lnTo>
                  <a:lnTo>
                    <a:pt x="142306" y="218415"/>
                  </a:lnTo>
                  <a:lnTo>
                    <a:pt x="106242" y="232832"/>
                  </a:lnTo>
                  <a:lnTo>
                    <a:pt x="94740" y="234714"/>
                  </a:lnTo>
                  <a:lnTo>
                    <a:pt x="86241" y="233293"/>
                  </a:lnTo>
                  <a:lnTo>
                    <a:pt x="78795" y="230686"/>
                  </a:lnTo>
                  <a:lnTo>
                    <a:pt x="60646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11"/>
            <p:cNvSpPr/>
            <p:nvPr/>
          </p:nvSpPr>
          <p:spPr>
            <a:xfrm>
              <a:off x="7147560" y="3497580"/>
              <a:ext cx="99060" cy="143116"/>
            </a:xfrm>
            <a:custGeom>
              <a:avLst/>
              <a:gdLst/>
              <a:ahLst/>
              <a:cxnLst/>
              <a:rect l="0" t="0" r="0" b="0"/>
              <a:pathLst>
                <a:path w="99060" h="143116">
                  <a:moveTo>
                    <a:pt x="0" y="22860"/>
                  </a:moveTo>
                  <a:lnTo>
                    <a:pt x="4045" y="26905"/>
                  </a:lnTo>
                  <a:lnTo>
                    <a:pt x="6032" y="33406"/>
                  </a:lnTo>
                  <a:lnTo>
                    <a:pt x="9406" y="46586"/>
                  </a:lnTo>
                  <a:lnTo>
                    <a:pt x="25504" y="81330"/>
                  </a:lnTo>
                  <a:lnTo>
                    <a:pt x="40649" y="118325"/>
                  </a:lnTo>
                  <a:lnTo>
                    <a:pt x="47982" y="126813"/>
                  </a:lnTo>
                  <a:lnTo>
                    <a:pt x="66760" y="143115"/>
                  </a:lnTo>
                  <a:lnTo>
                    <a:pt x="67367" y="142823"/>
                  </a:lnTo>
                  <a:lnTo>
                    <a:pt x="68040" y="140241"/>
                  </a:lnTo>
                  <a:lnTo>
                    <a:pt x="67374" y="139214"/>
                  </a:lnTo>
                  <a:lnTo>
                    <a:pt x="66082" y="138529"/>
                  </a:lnTo>
                  <a:lnTo>
                    <a:pt x="64374" y="138073"/>
                  </a:lnTo>
                  <a:lnTo>
                    <a:pt x="57927" y="133385"/>
                  </a:lnTo>
                  <a:lnTo>
                    <a:pt x="55378" y="126733"/>
                  </a:lnTo>
                  <a:lnTo>
                    <a:pt x="51686" y="113468"/>
                  </a:lnTo>
                  <a:lnTo>
                    <a:pt x="48371" y="102923"/>
                  </a:lnTo>
                  <a:lnTo>
                    <a:pt x="40715" y="66713"/>
                  </a:lnTo>
                  <a:lnTo>
                    <a:pt x="38444" y="44773"/>
                  </a:lnTo>
                  <a:lnTo>
                    <a:pt x="42246" y="31987"/>
                  </a:lnTo>
                  <a:lnTo>
                    <a:pt x="51975" y="17100"/>
                  </a:lnTo>
                  <a:lnTo>
                    <a:pt x="64390" y="10370"/>
                  </a:lnTo>
                  <a:lnTo>
                    <a:pt x="81135" y="7014"/>
                  </a:lnTo>
                  <a:lnTo>
                    <a:pt x="91410" y="1636"/>
                  </a:lnTo>
                  <a:lnTo>
                    <a:pt x="99059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12"/>
            <p:cNvSpPr/>
            <p:nvPr/>
          </p:nvSpPr>
          <p:spPr>
            <a:xfrm>
              <a:off x="7263784" y="3448540"/>
              <a:ext cx="112377" cy="169405"/>
            </a:xfrm>
            <a:custGeom>
              <a:avLst/>
              <a:gdLst/>
              <a:ahLst/>
              <a:cxnLst/>
              <a:rect l="0" t="0" r="0" b="0"/>
              <a:pathLst>
                <a:path w="112377" h="169405">
                  <a:moveTo>
                    <a:pt x="28555" y="71900"/>
                  </a:moveTo>
                  <a:lnTo>
                    <a:pt x="28555" y="78460"/>
                  </a:lnTo>
                  <a:lnTo>
                    <a:pt x="29402" y="78813"/>
                  </a:lnTo>
                  <a:lnTo>
                    <a:pt x="39162" y="79427"/>
                  </a:lnTo>
                  <a:lnTo>
                    <a:pt x="43994" y="77220"/>
                  </a:lnTo>
                  <a:lnTo>
                    <a:pt x="68148" y="61605"/>
                  </a:lnTo>
                  <a:lnTo>
                    <a:pt x="84015" y="42991"/>
                  </a:lnTo>
                  <a:lnTo>
                    <a:pt x="92151" y="36191"/>
                  </a:lnTo>
                  <a:lnTo>
                    <a:pt x="100644" y="23690"/>
                  </a:lnTo>
                  <a:lnTo>
                    <a:pt x="102928" y="17170"/>
                  </a:lnTo>
                  <a:lnTo>
                    <a:pt x="102691" y="14247"/>
                  </a:lnTo>
                  <a:lnTo>
                    <a:pt x="100169" y="8741"/>
                  </a:lnTo>
                  <a:lnTo>
                    <a:pt x="93989" y="881"/>
                  </a:lnTo>
                  <a:lnTo>
                    <a:pt x="91652" y="0"/>
                  </a:lnTo>
                  <a:lnTo>
                    <a:pt x="89246" y="260"/>
                  </a:lnTo>
                  <a:lnTo>
                    <a:pt x="81815" y="2413"/>
                  </a:lnTo>
                  <a:lnTo>
                    <a:pt x="79302" y="2715"/>
                  </a:lnTo>
                  <a:lnTo>
                    <a:pt x="49460" y="24479"/>
                  </a:lnTo>
                  <a:lnTo>
                    <a:pt x="22690" y="54193"/>
                  </a:lnTo>
                  <a:lnTo>
                    <a:pt x="6262" y="87818"/>
                  </a:lnTo>
                  <a:lnTo>
                    <a:pt x="501" y="110200"/>
                  </a:lnTo>
                  <a:lnTo>
                    <a:pt x="0" y="124482"/>
                  </a:lnTo>
                  <a:lnTo>
                    <a:pt x="4478" y="141196"/>
                  </a:lnTo>
                  <a:lnTo>
                    <a:pt x="13577" y="154857"/>
                  </a:lnTo>
                  <a:lnTo>
                    <a:pt x="19359" y="160417"/>
                  </a:lnTo>
                  <a:lnTo>
                    <a:pt x="27572" y="165709"/>
                  </a:lnTo>
                  <a:lnTo>
                    <a:pt x="41717" y="169404"/>
                  </a:lnTo>
                  <a:lnTo>
                    <a:pt x="51621" y="168010"/>
                  </a:lnTo>
                  <a:lnTo>
                    <a:pt x="86988" y="153007"/>
                  </a:lnTo>
                  <a:lnTo>
                    <a:pt x="112376" y="14047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13"/>
            <p:cNvSpPr/>
            <p:nvPr/>
          </p:nvSpPr>
          <p:spPr>
            <a:xfrm>
              <a:off x="7391560" y="3467193"/>
              <a:ext cx="205580" cy="113722"/>
            </a:xfrm>
            <a:custGeom>
              <a:avLst/>
              <a:gdLst/>
              <a:ahLst/>
              <a:cxnLst/>
              <a:rect l="0" t="0" r="0" b="0"/>
              <a:pathLst>
                <a:path w="205580" h="113722">
                  <a:moveTo>
                    <a:pt x="91279" y="7526"/>
                  </a:moveTo>
                  <a:lnTo>
                    <a:pt x="87234" y="3481"/>
                  </a:lnTo>
                  <a:lnTo>
                    <a:pt x="82991" y="1496"/>
                  </a:lnTo>
                  <a:lnTo>
                    <a:pt x="59280" y="0"/>
                  </a:lnTo>
                  <a:lnTo>
                    <a:pt x="46896" y="3979"/>
                  </a:lnTo>
                  <a:lnTo>
                    <a:pt x="36548" y="10521"/>
                  </a:lnTo>
                  <a:lnTo>
                    <a:pt x="12450" y="46107"/>
                  </a:lnTo>
                  <a:lnTo>
                    <a:pt x="3952" y="62796"/>
                  </a:lnTo>
                  <a:lnTo>
                    <a:pt x="80" y="96673"/>
                  </a:lnTo>
                  <a:lnTo>
                    <a:pt x="0" y="99978"/>
                  </a:lnTo>
                  <a:lnTo>
                    <a:pt x="2168" y="105907"/>
                  </a:lnTo>
                  <a:lnTo>
                    <a:pt x="3932" y="108674"/>
                  </a:lnTo>
                  <a:lnTo>
                    <a:pt x="6801" y="110518"/>
                  </a:lnTo>
                  <a:lnTo>
                    <a:pt x="21316" y="113478"/>
                  </a:lnTo>
                  <a:lnTo>
                    <a:pt x="24316" y="113721"/>
                  </a:lnTo>
                  <a:lnTo>
                    <a:pt x="36631" y="110018"/>
                  </a:lnTo>
                  <a:lnTo>
                    <a:pt x="49880" y="101181"/>
                  </a:lnTo>
                  <a:lnTo>
                    <a:pt x="71050" y="80154"/>
                  </a:lnTo>
                  <a:lnTo>
                    <a:pt x="79547" y="65641"/>
                  </a:lnTo>
                  <a:lnTo>
                    <a:pt x="90060" y="29340"/>
                  </a:lnTo>
                  <a:lnTo>
                    <a:pt x="91270" y="15290"/>
                  </a:lnTo>
                  <a:lnTo>
                    <a:pt x="95322" y="19234"/>
                  </a:lnTo>
                  <a:lnTo>
                    <a:pt x="97310" y="23455"/>
                  </a:lnTo>
                  <a:lnTo>
                    <a:pt x="102631" y="37107"/>
                  </a:lnTo>
                  <a:lnTo>
                    <a:pt x="109306" y="44098"/>
                  </a:lnTo>
                  <a:lnTo>
                    <a:pt x="117918" y="49181"/>
                  </a:lnTo>
                  <a:lnTo>
                    <a:pt x="134986" y="54702"/>
                  </a:lnTo>
                  <a:lnTo>
                    <a:pt x="138197" y="56756"/>
                  </a:lnTo>
                  <a:lnTo>
                    <a:pt x="150807" y="59649"/>
                  </a:lnTo>
                  <a:lnTo>
                    <a:pt x="176232" y="54199"/>
                  </a:lnTo>
                  <a:lnTo>
                    <a:pt x="179241" y="52188"/>
                  </a:lnTo>
                  <a:lnTo>
                    <a:pt x="195338" y="34238"/>
                  </a:lnTo>
                  <a:lnTo>
                    <a:pt x="205579" y="3038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14"/>
            <p:cNvSpPr/>
            <p:nvPr/>
          </p:nvSpPr>
          <p:spPr>
            <a:xfrm>
              <a:off x="7574280" y="3322319"/>
              <a:ext cx="98590" cy="190002"/>
            </a:xfrm>
            <a:custGeom>
              <a:avLst/>
              <a:gdLst/>
              <a:ahLst/>
              <a:cxnLst/>
              <a:rect l="0" t="0" r="0" b="0"/>
              <a:pathLst>
                <a:path w="98590" h="190002">
                  <a:moveTo>
                    <a:pt x="0" y="7621"/>
                  </a:moveTo>
                  <a:lnTo>
                    <a:pt x="0" y="41086"/>
                  </a:lnTo>
                  <a:lnTo>
                    <a:pt x="2258" y="61845"/>
                  </a:lnTo>
                  <a:lnTo>
                    <a:pt x="10546" y="84083"/>
                  </a:lnTo>
                  <a:lnTo>
                    <a:pt x="24473" y="118398"/>
                  </a:lnTo>
                  <a:lnTo>
                    <a:pt x="34530" y="150858"/>
                  </a:lnTo>
                  <a:lnTo>
                    <a:pt x="37889" y="168124"/>
                  </a:lnTo>
                  <a:lnTo>
                    <a:pt x="43870" y="178979"/>
                  </a:lnTo>
                  <a:lnTo>
                    <a:pt x="52921" y="190001"/>
                  </a:lnTo>
                  <a:lnTo>
                    <a:pt x="58569" y="157917"/>
                  </a:lnTo>
                  <a:lnTo>
                    <a:pt x="60488" y="126867"/>
                  </a:lnTo>
                  <a:lnTo>
                    <a:pt x="64911" y="92418"/>
                  </a:lnTo>
                  <a:lnTo>
                    <a:pt x="79175" y="56763"/>
                  </a:lnTo>
                  <a:lnTo>
                    <a:pt x="95488" y="21691"/>
                  </a:lnTo>
                  <a:lnTo>
                    <a:pt x="98589" y="9641"/>
                  </a:lnTo>
                  <a:lnTo>
                    <a:pt x="96593" y="6260"/>
                  </a:lnTo>
                  <a:lnTo>
                    <a:pt x="91439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15"/>
            <p:cNvSpPr/>
            <p:nvPr/>
          </p:nvSpPr>
          <p:spPr>
            <a:xfrm>
              <a:off x="7658100" y="3451859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0"/>
                  </a:moveTo>
                  <a:lnTo>
                    <a:pt x="4044" y="4046"/>
                  </a:lnTo>
                  <a:lnTo>
                    <a:pt x="8289" y="6032"/>
                  </a:lnTo>
                  <a:lnTo>
                    <a:pt x="10605" y="6561"/>
                  </a:lnTo>
                  <a:lnTo>
                    <a:pt x="21255" y="12648"/>
                  </a:lnTo>
                  <a:lnTo>
                    <a:pt x="53802" y="20250"/>
                  </a:lnTo>
                  <a:lnTo>
                    <a:pt x="91318" y="28739"/>
                  </a:lnTo>
                  <a:lnTo>
                    <a:pt x="100699" y="30553"/>
                  </a:lnTo>
                  <a:lnTo>
                    <a:pt x="114300" y="381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SMARTInkShape-316"/>
          <p:cNvSpPr/>
          <p:nvPr/>
        </p:nvSpPr>
        <p:spPr>
          <a:xfrm>
            <a:off x="4313717" y="746760"/>
            <a:ext cx="265326" cy="342411"/>
          </a:xfrm>
          <a:custGeom>
            <a:avLst/>
            <a:gdLst/>
            <a:ahLst/>
            <a:cxnLst/>
            <a:rect l="0" t="0" r="0" b="0"/>
            <a:pathLst>
              <a:path w="265326" h="342411">
                <a:moveTo>
                  <a:pt x="83023" y="0"/>
                </a:moveTo>
                <a:lnTo>
                  <a:pt x="78978" y="0"/>
                </a:lnTo>
                <a:lnTo>
                  <a:pt x="77786" y="846"/>
                </a:lnTo>
                <a:lnTo>
                  <a:pt x="76991" y="2257"/>
                </a:lnTo>
                <a:lnTo>
                  <a:pt x="76462" y="4045"/>
                </a:lnTo>
                <a:lnTo>
                  <a:pt x="68682" y="13844"/>
                </a:lnTo>
                <a:lnTo>
                  <a:pt x="51717" y="28949"/>
                </a:lnTo>
                <a:lnTo>
                  <a:pt x="17107" y="57654"/>
                </a:lnTo>
                <a:lnTo>
                  <a:pt x="0" y="68104"/>
                </a:lnTo>
                <a:lnTo>
                  <a:pt x="3484" y="64393"/>
                </a:lnTo>
                <a:lnTo>
                  <a:pt x="33795" y="45655"/>
                </a:lnTo>
                <a:lnTo>
                  <a:pt x="67474" y="30474"/>
                </a:lnTo>
                <a:lnTo>
                  <a:pt x="95978" y="17497"/>
                </a:lnTo>
                <a:lnTo>
                  <a:pt x="103926" y="15685"/>
                </a:lnTo>
                <a:lnTo>
                  <a:pt x="104578" y="16383"/>
                </a:lnTo>
                <a:lnTo>
                  <a:pt x="105496" y="21411"/>
                </a:lnTo>
                <a:lnTo>
                  <a:pt x="105711" y="25885"/>
                </a:lnTo>
                <a:lnTo>
                  <a:pt x="101787" y="37208"/>
                </a:lnTo>
                <a:lnTo>
                  <a:pt x="72474" y="72063"/>
                </a:lnTo>
                <a:lnTo>
                  <a:pt x="42813" y="108463"/>
                </a:lnTo>
                <a:lnTo>
                  <a:pt x="37786" y="113787"/>
                </a:lnTo>
                <a:lnTo>
                  <a:pt x="63325" y="100425"/>
                </a:lnTo>
                <a:lnTo>
                  <a:pt x="98474" y="74180"/>
                </a:lnTo>
                <a:lnTo>
                  <a:pt x="136226" y="53519"/>
                </a:lnTo>
                <a:lnTo>
                  <a:pt x="150703" y="46176"/>
                </a:lnTo>
                <a:lnTo>
                  <a:pt x="151003" y="46871"/>
                </a:lnTo>
                <a:lnTo>
                  <a:pt x="151336" y="49900"/>
                </a:lnTo>
                <a:lnTo>
                  <a:pt x="147478" y="60411"/>
                </a:lnTo>
                <a:lnTo>
                  <a:pt x="141021" y="67207"/>
                </a:lnTo>
                <a:lnTo>
                  <a:pt x="103227" y="101843"/>
                </a:lnTo>
                <a:lnTo>
                  <a:pt x="77927" y="122986"/>
                </a:lnTo>
                <a:lnTo>
                  <a:pt x="62112" y="128964"/>
                </a:lnTo>
                <a:lnTo>
                  <a:pt x="62309" y="129156"/>
                </a:lnTo>
                <a:lnTo>
                  <a:pt x="64786" y="129369"/>
                </a:lnTo>
                <a:lnTo>
                  <a:pt x="74985" y="125444"/>
                </a:lnTo>
                <a:lnTo>
                  <a:pt x="107574" y="101017"/>
                </a:lnTo>
                <a:lnTo>
                  <a:pt x="144205" y="78381"/>
                </a:lnTo>
                <a:lnTo>
                  <a:pt x="180419" y="64633"/>
                </a:lnTo>
                <a:lnTo>
                  <a:pt x="206200" y="56892"/>
                </a:lnTo>
                <a:lnTo>
                  <a:pt x="208321" y="57401"/>
                </a:lnTo>
                <a:lnTo>
                  <a:pt x="209735" y="58587"/>
                </a:lnTo>
                <a:lnTo>
                  <a:pt x="209831" y="60225"/>
                </a:lnTo>
                <a:lnTo>
                  <a:pt x="207679" y="64302"/>
                </a:lnTo>
                <a:lnTo>
                  <a:pt x="174173" y="99289"/>
                </a:lnTo>
                <a:lnTo>
                  <a:pt x="142941" y="129727"/>
                </a:lnTo>
                <a:lnTo>
                  <a:pt x="105101" y="156269"/>
                </a:lnTo>
                <a:lnTo>
                  <a:pt x="95303" y="163048"/>
                </a:lnTo>
                <a:lnTo>
                  <a:pt x="93749" y="162885"/>
                </a:lnTo>
                <a:lnTo>
                  <a:pt x="92714" y="161930"/>
                </a:lnTo>
                <a:lnTo>
                  <a:pt x="92870" y="161293"/>
                </a:lnTo>
                <a:lnTo>
                  <a:pt x="93821" y="160869"/>
                </a:lnTo>
                <a:lnTo>
                  <a:pt x="95301" y="160585"/>
                </a:lnTo>
                <a:lnTo>
                  <a:pt x="129321" y="140141"/>
                </a:lnTo>
                <a:lnTo>
                  <a:pt x="165980" y="124498"/>
                </a:lnTo>
                <a:lnTo>
                  <a:pt x="180909" y="116565"/>
                </a:lnTo>
                <a:lnTo>
                  <a:pt x="183840" y="115810"/>
                </a:lnTo>
                <a:lnTo>
                  <a:pt x="185794" y="116153"/>
                </a:lnTo>
                <a:lnTo>
                  <a:pt x="187097" y="117229"/>
                </a:lnTo>
                <a:lnTo>
                  <a:pt x="187965" y="118792"/>
                </a:lnTo>
                <a:lnTo>
                  <a:pt x="187698" y="120681"/>
                </a:lnTo>
                <a:lnTo>
                  <a:pt x="185142" y="125038"/>
                </a:lnTo>
                <a:lnTo>
                  <a:pt x="150184" y="153594"/>
                </a:lnTo>
                <a:lnTo>
                  <a:pt x="118585" y="174994"/>
                </a:lnTo>
                <a:lnTo>
                  <a:pt x="84026" y="199572"/>
                </a:lnTo>
                <a:lnTo>
                  <a:pt x="47032" y="226868"/>
                </a:lnTo>
                <a:lnTo>
                  <a:pt x="46329" y="226598"/>
                </a:lnTo>
                <a:lnTo>
                  <a:pt x="45860" y="225572"/>
                </a:lnTo>
                <a:lnTo>
                  <a:pt x="45547" y="224041"/>
                </a:lnTo>
                <a:lnTo>
                  <a:pt x="47033" y="222174"/>
                </a:lnTo>
                <a:lnTo>
                  <a:pt x="58059" y="215501"/>
                </a:lnTo>
                <a:lnTo>
                  <a:pt x="81855" y="203403"/>
                </a:lnTo>
                <a:lnTo>
                  <a:pt x="117534" y="178852"/>
                </a:lnTo>
                <a:lnTo>
                  <a:pt x="125892" y="176324"/>
                </a:lnTo>
                <a:lnTo>
                  <a:pt x="131145" y="175733"/>
                </a:lnTo>
                <a:lnTo>
                  <a:pt x="132037" y="176422"/>
                </a:lnTo>
                <a:lnTo>
                  <a:pt x="131786" y="177728"/>
                </a:lnTo>
                <a:lnTo>
                  <a:pt x="125129" y="185869"/>
                </a:lnTo>
                <a:lnTo>
                  <a:pt x="95687" y="221911"/>
                </a:lnTo>
                <a:lnTo>
                  <a:pt x="60670" y="253965"/>
                </a:lnTo>
                <a:lnTo>
                  <a:pt x="27707" y="291305"/>
                </a:lnTo>
                <a:lnTo>
                  <a:pt x="25826" y="292417"/>
                </a:lnTo>
                <a:lnTo>
                  <a:pt x="24571" y="292311"/>
                </a:lnTo>
                <a:lnTo>
                  <a:pt x="23735" y="291394"/>
                </a:lnTo>
                <a:lnTo>
                  <a:pt x="24871" y="289936"/>
                </a:lnTo>
                <a:lnTo>
                  <a:pt x="61975" y="257044"/>
                </a:lnTo>
                <a:lnTo>
                  <a:pt x="99481" y="230347"/>
                </a:lnTo>
                <a:lnTo>
                  <a:pt x="113393" y="223755"/>
                </a:lnTo>
                <a:lnTo>
                  <a:pt x="127005" y="221223"/>
                </a:lnTo>
                <a:lnTo>
                  <a:pt x="126737" y="221989"/>
                </a:lnTo>
                <a:lnTo>
                  <a:pt x="102690" y="253005"/>
                </a:lnTo>
                <a:lnTo>
                  <a:pt x="72599" y="289763"/>
                </a:lnTo>
                <a:lnTo>
                  <a:pt x="36933" y="323641"/>
                </a:lnTo>
                <a:lnTo>
                  <a:pt x="15143" y="342283"/>
                </a:lnTo>
                <a:lnTo>
                  <a:pt x="50285" y="307059"/>
                </a:lnTo>
                <a:lnTo>
                  <a:pt x="86138" y="282127"/>
                </a:lnTo>
                <a:lnTo>
                  <a:pt x="87639" y="279524"/>
                </a:lnTo>
                <a:lnTo>
                  <a:pt x="89487" y="277789"/>
                </a:lnTo>
                <a:lnTo>
                  <a:pt x="93798" y="275862"/>
                </a:lnTo>
                <a:lnTo>
                  <a:pt x="95286" y="276194"/>
                </a:lnTo>
                <a:lnTo>
                  <a:pt x="96278" y="277263"/>
                </a:lnTo>
                <a:lnTo>
                  <a:pt x="96940" y="278822"/>
                </a:lnTo>
                <a:lnTo>
                  <a:pt x="96534" y="280708"/>
                </a:lnTo>
                <a:lnTo>
                  <a:pt x="80316" y="316937"/>
                </a:lnTo>
                <a:lnTo>
                  <a:pt x="67761" y="334536"/>
                </a:lnTo>
                <a:lnTo>
                  <a:pt x="61663" y="341248"/>
                </a:lnTo>
                <a:lnTo>
                  <a:pt x="62010" y="341798"/>
                </a:lnTo>
                <a:lnTo>
                  <a:pt x="64652" y="342410"/>
                </a:lnTo>
                <a:lnTo>
                  <a:pt x="98831" y="316876"/>
                </a:lnTo>
                <a:lnTo>
                  <a:pt x="122991" y="299314"/>
                </a:lnTo>
                <a:lnTo>
                  <a:pt x="142279" y="287934"/>
                </a:lnTo>
                <a:lnTo>
                  <a:pt x="180102" y="260689"/>
                </a:lnTo>
                <a:lnTo>
                  <a:pt x="181909" y="259221"/>
                </a:lnTo>
                <a:lnTo>
                  <a:pt x="177986" y="267212"/>
                </a:lnTo>
                <a:lnTo>
                  <a:pt x="175965" y="269581"/>
                </a:lnTo>
                <a:lnTo>
                  <a:pt x="164166" y="277741"/>
                </a:lnTo>
                <a:lnTo>
                  <a:pt x="161419" y="282331"/>
                </a:lnTo>
                <a:lnTo>
                  <a:pt x="159657" y="288132"/>
                </a:lnTo>
                <a:lnTo>
                  <a:pt x="161673" y="286667"/>
                </a:lnTo>
                <a:lnTo>
                  <a:pt x="172245" y="275632"/>
                </a:lnTo>
                <a:lnTo>
                  <a:pt x="202861" y="238612"/>
                </a:lnTo>
                <a:lnTo>
                  <a:pt x="231059" y="209274"/>
                </a:lnTo>
                <a:lnTo>
                  <a:pt x="233483" y="203642"/>
                </a:lnTo>
                <a:lnTo>
                  <a:pt x="235252" y="192044"/>
                </a:lnTo>
                <a:lnTo>
                  <a:pt x="234462" y="192375"/>
                </a:lnTo>
                <a:lnTo>
                  <a:pt x="208928" y="215325"/>
                </a:lnTo>
                <a:lnTo>
                  <a:pt x="183991" y="227320"/>
                </a:lnTo>
                <a:lnTo>
                  <a:pt x="183355" y="226900"/>
                </a:lnTo>
                <a:lnTo>
                  <a:pt x="182648" y="224175"/>
                </a:lnTo>
                <a:lnTo>
                  <a:pt x="184153" y="222263"/>
                </a:lnTo>
                <a:lnTo>
                  <a:pt x="217921" y="199105"/>
                </a:lnTo>
                <a:lnTo>
                  <a:pt x="252372" y="171092"/>
                </a:lnTo>
                <a:lnTo>
                  <a:pt x="261517" y="162830"/>
                </a:lnTo>
                <a:lnTo>
                  <a:pt x="265325" y="153940"/>
                </a:lnTo>
                <a:lnTo>
                  <a:pt x="264671" y="153427"/>
                </a:lnTo>
                <a:lnTo>
                  <a:pt x="258858" y="152704"/>
                </a:lnTo>
                <a:lnTo>
                  <a:pt x="251201" y="152535"/>
                </a:lnTo>
                <a:lnTo>
                  <a:pt x="244410" y="154717"/>
                </a:lnTo>
                <a:lnTo>
                  <a:pt x="213109" y="174825"/>
                </a:lnTo>
                <a:lnTo>
                  <a:pt x="228022" y="157547"/>
                </a:lnTo>
                <a:lnTo>
                  <a:pt x="233827" y="149607"/>
                </a:lnTo>
                <a:lnTo>
                  <a:pt x="260512" y="127089"/>
                </a:lnTo>
                <a:lnTo>
                  <a:pt x="263507" y="121959"/>
                </a:lnTo>
                <a:lnTo>
                  <a:pt x="264305" y="119406"/>
                </a:lnTo>
                <a:lnTo>
                  <a:pt x="263991" y="117704"/>
                </a:lnTo>
                <a:lnTo>
                  <a:pt x="262935" y="116569"/>
                </a:lnTo>
                <a:lnTo>
                  <a:pt x="261384" y="115813"/>
                </a:lnTo>
                <a:lnTo>
                  <a:pt x="251111" y="114748"/>
                </a:lnTo>
                <a:lnTo>
                  <a:pt x="244371" y="116756"/>
                </a:lnTo>
                <a:lnTo>
                  <a:pt x="210689" y="132223"/>
                </a:lnTo>
                <a:lnTo>
                  <a:pt x="190794" y="136510"/>
                </a:lnTo>
                <a:lnTo>
                  <a:pt x="183803" y="137031"/>
                </a:lnTo>
                <a:lnTo>
                  <a:pt x="183230" y="136227"/>
                </a:lnTo>
                <a:lnTo>
                  <a:pt x="182593" y="133076"/>
                </a:lnTo>
                <a:lnTo>
                  <a:pt x="184116" y="131051"/>
                </a:lnTo>
                <a:lnTo>
                  <a:pt x="217920" y="101113"/>
                </a:lnTo>
                <a:lnTo>
                  <a:pt x="252763" y="73779"/>
                </a:lnTo>
                <a:lnTo>
                  <a:pt x="253756" y="72046"/>
                </a:lnTo>
                <a:lnTo>
                  <a:pt x="253572" y="70890"/>
                </a:lnTo>
                <a:lnTo>
                  <a:pt x="252602" y="70120"/>
                </a:lnTo>
                <a:lnTo>
                  <a:pt x="251109" y="70453"/>
                </a:lnTo>
                <a:lnTo>
                  <a:pt x="244962" y="74121"/>
                </a:lnTo>
                <a:lnTo>
                  <a:pt x="237779" y="76430"/>
                </a:lnTo>
                <a:lnTo>
                  <a:pt x="227802" y="83819"/>
                </a:lnTo>
              </a:path>
            </a:pathLst>
          </a:custGeom>
          <a:ln w="1905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Shape-317"/>
          <p:cNvSpPr/>
          <p:nvPr/>
        </p:nvSpPr>
        <p:spPr>
          <a:xfrm>
            <a:off x="6949476" y="990600"/>
            <a:ext cx="83691" cy="120606"/>
          </a:xfrm>
          <a:custGeom>
            <a:avLst/>
            <a:gdLst/>
            <a:ahLst/>
            <a:cxnLst/>
            <a:rect l="0" t="0" r="0" b="0"/>
            <a:pathLst>
              <a:path w="83691" h="120606">
                <a:moveTo>
                  <a:pt x="38063" y="0"/>
                </a:moveTo>
                <a:lnTo>
                  <a:pt x="30757" y="0"/>
                </a:lnTo>
                <a:lnTo>
                  <a:pt x="29615" y="18234"/>
                </a:lnTo>
                <a:lnTo>
                  <a:pt x="17264" y="46266"/>
                </a:lnTo>
                <a:lnTo>
                  <a:pt x="9392" y="76428"/>
                </a:lnTo>
                <a:lnTo>
                  <a:pt x="1372" y="99790"/>
                </a:lnTo>
                <a:lnTo>
                  <a:pt x="0" y="113806"/>
                </a:lnTo>
                <a:lnTo>
                  <a:pt x="811" y="87799"/>
                </a:lnTo>
                <a:lnTo>
                  <a:pt x="9370" y="53275"/>
                </a:lnTo>
                <a:lnTo>
                  <a:pt x="20518" y="28778"/>
                </a:lnTo>
                <a:lnTo>
                  <a:pt x="30314" y="15411"/>
                </a:lnTo>
                <a:lnTo>
                  <a:pt x="30432" y="25861"/>
                </a:lnTo>
                <a:lnTo>
                  <a:pt x="23294" y="61176"/>
                </a:lnTo>
                <a:lnTo>
                  <a:pt x="22836" y="98396"/>
                </a:lnTo>
                <a:lnTo>
                  <a:pt x="22824" y="106195"/>
                </a:lnTo>
                <a:lnTo>
                  <a:pt x="22824" y="102491"/>
                </a:lnTo>
                <a:lnTo>
                  <a:pt x="25082" y="98327"/>
                </a:lnTo>
                <a:lnTo>
                  <a:pt x="40736" y="70631"/>
                </a:lnTo>
                <a:lnTo>
                  <a:pt x="44218" y="59780"/>
                </a:lnTo>
                <a:lnTo>
                  <a:pt x="45672" y="38335"/>
                </a:lnTo>
                <a:lnTo>
                  <a:pt x="44836" y="57194"/>
                </a:lnTo>
                <a:lnTo>
                  <a:pt x="33036" y="94720"/>
                </a:lnTo>
                <a:lnTo>
                  <a:pt x="30473" y="120605"/>
                </a:lnTo>
                <a:lnTo>
                  <a:pt x="32714" y="119077"/>
                </a:lnTo>
                <a:lnTo>
                  <a:pt x="41052" y="111198"/>
                </a:lnTo>
                <a:lnTo>
                  <a:pt x="43625" y="106430"/>
                </a:lnTo>
                <a:lnTo>
                  <a:pt x="45616" y="101489"/>
                </a:lnTo>
                <a:lnTo>
                  <a:pt x="72796" y="64205"/>
                </a:lnTo>
                <a:lnTo>
                  <a:pt x="76033" y="53813"/>
                </a:lnTo>
                <a:lnTo>
                  <a:pt x="80170" y="57525"/>
                </a:lnTo>
                <a:lnTo>
                  <a:pt x="82176" y="61691"/>
                </a:lnTo>
                <a:lnTo>
                  <a:pt x="83689" y="82827"/>
                </a:lnTo>
                <a:lnTo>
                  <a:pt x="81483" y="89870"/>
                </a:lnTo>
                <a:lnTo>
                  <a:pt x="78529" y="95822"/>
                </a:lnTo>
                <a:lnTo>
                  <a:pt x="76371" y="106461"/>
                </a:lnTo>
                <a:lnTo>
                  <a:pt x="76191" y="113100"/>
                </a:lnTo>
                <a:lnTo>
                  <a:pt x="76163" y="81248"/>
                </a:lnTo>
                <a:lnTo>
                  <a:pt x="78422" y="76185"/>
                </a:lnTo>
                <a:lnTo>
                  <a:pt x="83690" y="68711"/>
                </a:lnTo>
                <a:lnTo>
                  <a:pt x="79711" y="72664"/>
                </a:lnTo>
                <a:lnTo>
                  <a:pt x="77740" y="76886"/>
                </a:lnTo>
                <a:lnTo>
                  <a:pt x="76163" y="106679"/>
                </a:lnTo>
              </a:path>
            </a:pathLst>
          </a:custGeom>
          <a:ln w="1905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5646615" cy="5082809"/>
          </a:xfrm>
        </p:spPr>
        <p:txBody>
          <a:bodyPr/>
          <a:lstStyle/>
          <a:p>
            <a:r>
              <a:rPr lang="en-US" dirty="0" smtClean="0"/>
              <a:t>The cell contains lots of tiny structures that are important for making _______________</a:t>
            </a:r>
          </a:p>
          <a:p>
            <a:r>
              <a:rPr lang="en-US" dirty="0" smtClean="0"/>
              <a:t>Some ribosomes are attached to membranes in the cell</a:t>
            </a:r>
          </a:p>
          <a:p>
            <a:pPr lvl="1"/>
            <a:r>
              <a:rPr lang="en-US" dirty="0" smtClean="0"/>
              <a:t>Nuclear membrane, rough endoplasmic reticulum</a:t>
            </a:r>
          </a:p>
          <a:p>
            <a:r>
              <a:rPr lang="en-US" dirty="0" smtClean="0"/>
              <a:t>Others float around in the ________________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765" y="2107139"/>
            <a:ext cx="3601427" cy="3474504"/>
          </a:xfrm>
          <a:prstGeom prst="rect">
            <a:avLst/>
          </a:prstGeom>
        </p:spPr>
      </p:pic>
      <p:grpSp>
        <p:nvGrpSpPr>
          <p:cNvPr id="15" name="SMARTInkShape-Group73"/>
          <p:cNvGrpSpPr/>
          <p:nvPr/>
        </p:nvGrpSpPr>
        <p:grpSpPr>
          <a:xfrm>
            <a:off x="2553115" y="2827019"/>
            <a:ext cx="1340705" cy="449582"/>
            <a:chOff x="2553115" y="2827019"/>
            <a:chExt cx="1340705" cy="449582"/>
          </a:xfrm>
        </p:grpSpPr>
        <p:sp>
          <p:nvSpPr>
            <p:cNvPr id="5" name="SMARTInkShape-318"/>
            <p:cNvSpPr/>
            <p:nvPr/>
          </p:nvSpPr>
          <p:spPr>
            <a:xfrm>
              <a:off x="3569389" y="2964180"/>
              <a:ext cx="4392" cy="7621"/>
            </a:xfrm>
            <a:custGeom>
              <a:avLst/>
              <a:gdLst/>
              <a:ahLst/>
              <a:cxnLst/>
              <a:rect l="0" t="0" r="0" b="0"/>
              <a:pathLst>
                <a:path w="4392" h="7621">
                  <a:moveTo>
                    <a:pt x="4391" y="7620"/>
                  </a:moveTo>
                  <a:lnTo>
                    <a:pt x="0" y="7620"/>
                  </a:lnTo>
                  <a:lnTo>
                    <a:pt x="1875" y="7620"/>
                  </a:lnTo>
                  <a:lnTo>
                    <a:pt x="2713" y="6773"/>
                  </a:lnTo>
                  <a:lnTo>
                    <a:pt x="439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19"/>
            <p:cNvSpPr/>
            <p:nvPr/>
          </p:nvSpPr>
          <p:spPr>
            <a:xfrm>
              <a:off x="3573780" y="3086100"/>
              <a:ext cx="15240" cy="152401"/>
            </a:xfrm>
            <a:custGeom>
              <a:avLst/>
              <a:gdLst/>
              <a:ahLst/>
              <a:cxnLst/>
              <a:rect l="0" t="0" r="0" b="0"/>
              <a:pathLst>
                <a:path w="15240" h="152401">
                  <a:moveTo>
                    <a:pt x="0" y="0"/>
                  </a:moveTo>
                  <a:lnTo>
                    <a:pt x="846" y="32575"/>
                  </a:lnTo>
                  <a:lnTo>
                    <a:pt x="6560" y="68855"/>
                  </a:lnTo>
                  <a:lnTo>
                    <a:pt x="7480" y="106716"/>
                  </a:lnTo>
                  <a:lnTo>
                    <a:pt x="8448" y="137854"/>
                  </a:lnTo>
                  <a:lnTo>
                    <a:pt x="15239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20"/>
            <p:cNvSpPr/>
            <p:nvPr/>
          </p:nvSpPr>
          <p:spPr>
            <a:xfrm>
              <a:off x="3278242" y="3025585"/>
              <a:ext cx="181239" cy="219995"/>
            </a:xfrm>
            <a:custGeom>
              <a:avLst/>
              <a:gdLst/>
              <a:ahLst/>
              <a:cxnLst/>
              <a:rect l="0" t="0" r="0" b="0"/>
              <a:pathLst>
                <a:path w="181239" h="219995">
                  <a:moveTo>
                    <a:pt x="66938" y="68134"/>
                  </a:moveTo>
                  <a:lnTo>
                    <a:pt x="70983" y="68134"/>
                  </a:lnTo>
                  <a:lnTo>
                    <a:pt x="75226" y="70392"/>
                  </a:lnTo>
                  <a:lnTo>
                    <a:pt x="77543" y="72180"/>
                  </a:lnTo>
                  <a:lnTo>
                    <a:pt x="84634" y="74166"/>
                  </a:lnTo>
                  <a:lnTo>
                    <a:pt x="94276" y="74202"/>
                  </a:lnTo>
                  <a:lnTo>
                    <a:pt x="129827" y="67932"/>
                  </a:lnTo>
                  <a:lnTo>
                    <a:pt x="144650" y="62242"/>
                  </a:lnTo>
                  <a:lnTo>
                    <a:pt x="174959" y="42703"/>
                  </a:lnTo>
                  <a:lnTo>
                    <a:pt x="178447" y="37640"/>
                  </a:lnTo>
                  <a:lnTo>
                    <a:pt x="180411" y="30030"/>
                  </a:lnTo>
                  <a:lnTo>
                    <a:pt x="180686" y="27492"/>
                  </a:lnTo>
                  <a:lnTo>
                    <a:pt x="178734" y="22413"/>
                  </a:lnTo>
                  <a:lnTo>
                    <a:pt x="177029" y="19874"/>
                  </a:lnTo>
                  <a:lnTo>
                    <a:pt x="162125" y="9715"/>
                  </a:lnTo>
                  <a:lnTo>
                    <a:pt x="147822" y="2941"/>
                  </a:lnTo>
                  <a:lnTo>
                    <a:pt x="118720" y="0"/>
                  </a:lnTo>
                  <a:lnTo>
                    <a:pt x="101001" y="3732"/>
                  </a:lnTo>
                  <a:lnTo>
                    <a:pt x="69370" y="18661"/>
                  </a:lnTo>
                  <a:lnTo>
                    <a:pt x="50631" y="33814"/>
                  </a:lnTo>
                  <a:lnTo>
                    <a:pt x="23952" y="68632"/>
                  </a:lnTo>
                  <a:lnTo>
                    <a:pt x="9560" y="99559"/>
                  </a:lnTo>
                  <a:lnTo>
                    <a:pt x="821" y="135145"/>
                  </a:lnTo>
                  <a:lnTo>
                    <a:pt x="0" y="143288"/>
                  </a:lnTo>
                  <a:lnTo>
                    <a:pt x="3603" y="159110"/>
                  </a:lnTo>
                  <a:lnTo>
                    <a:pt x="15668" y="185918"/>
                  </a:lnTo>
                  <a:lnTo>
                    <a:pt x="23267" y="194707"/>
                  </a:lnTo>
                  <a:lnTo>
                    <a:pt x="45988" y="211293"/>
                  </a:lnTo>
                  <a:lnTo>
                    <a:pt x="60166" y="216427"/>
                  </a:lnTo>
                  <a:lnTo>
                    <a:pt x="97529" y="219994"/>
                  </a:lnTo>
                  <a:lnTo>
                    <a:pt x="127919" y="218170"/>
                  </a:lnTo>
                  <a:lnTo>
                    <a:pt x="165330" y="207345"/>
                  </a:lnTo>
                  <a:lnTo>
                    <a:pt x="181238" y="20529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21"/>
            <p:cNvSpPr/>
            <p:nvPr/>
          </p:nvSpPr>
          <p:spPr>
            <a:xfrm>
              <a:off x="3680459" y="3019990"/>
              <a:ext cx="213361" cy="210735"/>
            </a:xfrm>
            <a:custGeom>
              <a:avLst/>
              <a:gdLst/>
              <a:ahLst/>
              <a:cxnLst/>
              <a:rect l="0" t="0" r="0" b="0"/>
              <a:pathLst>
                <a:path w="213361" h="210735">
                  <a:moveTo>
                    <a:pt x="0" y="12769"/>
                  </a:moveTo>
                  <a:lnTo>
                    <a:pt x="0" y="16815"/>
                  </a:lnTo>
                  <a:lnTo>
                    <a:pt x="847" y="18006"/>
                  </a:lnTo>
                  <a:lnTo>
                    <a:pt x="2258" y="18801"/>
                  </a:lnTo>
                  <a:lnTo>
                    <a:pt x="4045" y="19330"/>
                  </a:lnTo>
                  <a:lnTo>
                    <a:pt x="8289" y="24435"/>
                  </a:lnTo>
                  <a:lnTo>
                    <a:pt x="12151" y="32347"/>
                  </a:lnTo>
                  <a:lnTo>
                    <a:pt x="21053" y="68118"/>
                  </a:lnTo>
                  <a:lnTo>
                    <a:pt x="28368" y="102850"/>
                  </a:lnTo>
                  <a:lnTo>
                    <a:pt x="34108" y="134421"/>
                  </a:lnTo>
                  <a:lnTo>
                    <a:pt x="37312" y="165117"/>
                  </a:lnTo>
                  <a:lnTo>
                    <a:pt x="37996" y="195172"/>
                  </a:lnTo>
                  <a:lnTo>
                    <a:pt x="35797" y="201929"/>
                  </a:lnTo>
                  <a:lnTo>
                    <a:pt x="30573" y="210734"/>
                  </a:lnTo>
                  <a:lnTo>
                    <a:pt x="30488" y="200270"/>
                  </a:lnTo>
                  <a:lnTo>
                    <a:pt x="36512" y="169133"/>
                  </a:lnTo>
                  <a:lnTo>
                    <a:pt x="37787" y="131427"/>
                  </a:lnTo>
                  <a:lnTo>
                    <a:pt x="42053" y="101456"/>
                  </a:lnTo>
                  <a:lnTo>
                    <a:pt x="52724" y="71126"/>
                  </a:lnTo>
                  <a:lnTo>
                    <a:pt x="66264" y="36620"/>
                  </a:lnTo>
                  <a:lnTo>
                    <a:pt x="79559" y="14756"/>
                  </a:lnTo>
                  <a:lnTo>
                    <a:pt x="89264" y="5750"/>
                  </a:lnTo>
                  <a:lnTo>
                    <a:pt x="101480" y="1183"/>
                  </a:lnTo>
                  <a:lnTo>
                    <a:pt x="114529" y="0"/>
                  </a:lnTo>
                  <a:lnTo>
                    <a:pt x="145981" y="8349"/>
                  </a:lnTo>
                  <a:lnTo>
                    <a:pt x="163951" y="19550"/>
                  </a:lnTo>
                  <a:lnTo>
                    <a:pt x="172492" y="31023"/>
                  </a:lnTo>
                  <a:lnTo>
                    <a:pt x="188919" y="63130"/>
                  </a:lnTo>
                  <a:lnTo>
                    <a:pt x="199439" y="92132"/>
                  </a:lnTo>
                  <a:lnTo>
                    <a:pt x="207919" y="122174"/>
                  </a:lnTo>
                  <a:lnTo>
                    <a:pt x="211748" y="152524"/>
                  </a:lnTo>
                  <a:lnTo>
                    <a:pt x="213149" y="190472"/>
                  </a:lnTo>
                  <a:lnTo>
                    <a:pt x="213360" y="20326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22"/>
            <p:cNvSpPr/>
            <p:nvPr/>
          </p:nvSpPr>
          <p:spPr>
            <a:xfrm>
              <a:off x="3116580" y="3055619"/>
              <a:ext cx="182880" cy="38101"/>
            </a:xfrm>
            <a:custGeom>
              <a:avLst/>
              <a:gdLst/>
              <a:ahLst/>
              <a:cxnLst/>
              <a:rect l="0" t="0" r="0" b="0"/>
              <a:pathLst>
                <a:path w="182880" h="38101">
                  <a:moveTo>
                    <a:pt x="0" y="38100"/>
                  </a:moveTo>
                  <a:lnTo>
                    <a:pt x="0" y="34055"/>
                  </a:lnTo>
                  <a:lnTo>
                    <a:pt x="846" y="32864"/>
                  </a:lnTo>
                  <a:lnTo>
                    <a:pt x="2257" y="32069"/>
                  </a:lnTo>
                  <a:lnTo>
                    <a:pt x="10605" y="30794"/>
                  </a:lnTo>
                  <a:lnTo>
                    <a:pt x="31728" y="29696"/>
                  </a:lnTo>
                  <a:lnTo>
                    <a:pt x="69470" y="22726"/>
                  </a:lnTo>
                  <a:lnTo>
                    <a:pt x="106797" y="12348"/>
                  </a:lnTo>
                  <a:lnTo>
                    <a:pt x="141573" y="8554"/>
                  </a:lnTo>
                  <a:lnTo>
                    <a:pt x="166504" y="5547"/>
                  </a:lnTo>
                  <a:lnTo>
                    <a:pt x="18287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23"/>
            <p:cNvSpPr/>
            <p:nvPr/>
          </p:nvSpPr>
          <p:spPr>
            <a:xfrm>
              <a:off x="3185175" y="2827019"/>
              <a:ext cx="22845" cy="388622"/>
            </a:xfrm>
            <a:custGeom>
              <a:avLst/>
              <a:gdLst/>
              <a:ahLst/>
              <a:cxnLst/>
              <a:rect l="0" t="0" r="0" b="0"/>
              <a:pathLst>
                <a:path w="22845" h="388622">
                  <a:moveTo>
                    <a:pt x="22844" y="0"/>
                  </a:moveTo>
                  <a:lnTo>
                    <a:pt x="16284" y="0"/>
                  </a:lnTo>
                  <a:lnTo>
                    <a:pt x="15252" y="35825"/>
                  </a:lnTo>
                  <a:lnTo>
                    <a:pt x="15230" y="68100"/>
                  </a:lnTo>
                  <a:lnTo>
                    <a:pt x="14380" y="97977"/>
                  </a:lnTo>
                  <a:lnTo>
                    <a:pt x="9142" y="134111"/>
                  </a:lnTo>
                  <a:lnTo>
                    <a:pt x="4619" y="162052"/>
                  </a:lnTo>
                  <a:lnTo>
                    <a:pt x="2044" y="191404"/>
                  </a:lnTo>
                  <a:lnTo>
                    <a:pt x="900" y="220535"/>
                  </a:lnTo>
                  <a:lnTo>
                    <a:pt x="391" y="247594"/>
                  </a:lnTo>
                  <a:lnTo>
                    <a:pt x="165" y="273731"/>
                  </a:lnTo>
                  <a:lnTo>
                    <a:pt x="38" y="309988"/>
                  </a:lnTo>
                  <a:lnTo>
                    <a:pt x="0" y="339922"/>
                  </a:lnTo>
                  <a:lnTo>
                    <a:pt x="2247" y="362620"/>
                  </a:lnTo>
                  <a:lnTo>
                    <a:pt x="7605" y="3886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24"/>
            <p:cNvSpPr/>
            <p:nvPr/>
          </p:nvSpPr>
          <p:spPr>
            <a:xfrm>
              <a:off x="2920398" y="3040380"/>
              <a:ext cx="142669" cy="174449"/>
            </a:xfrm>
            <a:custGeom>
              <a:avLst/>
              <a:gdLst/>
              <a:ahLst/>
              <a:cxnLst/>
              <a:rect l="0" t="0" r="0" b="0"/>
              <a:pathLst>
                <a:path w="142669" h="174449">
                  <a:moveTo>
                    <a:pt x="119982" y="7620"/>
                  </a:moveTo>
                  <a:lnTo>
                    <a:pt x="113421" y="7620"/>
                  </a:lnTo>
                  <a:lnTo>
                    <a:pt x="106487" y="2383"/>
                  </a:lnTo>
                  <a:lnTo>
                    <a:pt x="99426" y="706"/>
                  </a:lnTo>
                  <a:lnTo>
                    <a:pt x="94477" y="313"/>
                  </a:lnTo>
                  <a:lnTo>
                    <a:pt x="73579" y="8330"/>
                  </a:lnTo>
                  <a:lnTo>
                    <a:pt x="43721" y="25179"/>
                  </a:lnTo>
                  <a:lnTo>
                    <a:pt x="23450" y="47683"/>
                  </a:lnTo>
                  <a:lnTo>
                    <a:pt x="9223" y="81824"/>
                  </a:lnTo>
                  <a:lnTo>
                    <a:pt x="517" y="113905"/>
                  </a:lnTo>
                  <a:lnTo>
                    <a:pt x="0" y="128518"/>
                  </a:lnTo>
                  <a:lnTo>
                    <a:pt x="4468" y="145417"/>
                  </a:lnTo>
                  <a:lnTo>
                    <a:pt x="12001" y="157010"/>
                  </a:lnTo>
                  <a:lnTo>
                    <a:pt x="20061" y="166020"/>
                  </a:lnTo>
                  <a:lnTo>
                    <a:pt x="29288" y="171153"/>
                  </a:lnTo>
                  <a:lnTo>
                    <a:pt x="53054" y="174448"/>
                  </a:lnTo>
                  <a:lnTo>
                    <a:pt x="70706" y="170974"/>
                  </a:lnTo>
                  <a:lnTo>
                    <a:pt x="108673" y="150765"/>
                  </a:lnTo>
                  <a:lnTo>
                    <a:pt x="124721" y="138463"/>
                  </a:lnTo>
                  <a:lnTo>
                    <a:pt x="136156" y="120048"/>
                  </a:lnTo>
                  <a:lnTo>
                    <a:pt x="140861" y="102550"/>
                  </a:lnTo>
                  <a:lnTo>
                    <a:pt x="142668" y="67158"/>
                  </a:lnTo>
                  <a:lnTo>
                    <a:pt x="140507" y="57223"/>
                  </a:lnTo>
                  <a:lnTo>
                    <a:pt x="135877" y="49139"/>
                  </a:lnTo>
                  <a:lnTo>
                    <a:pt x="123751" y="35914"/>
                  </a:lnTo>
                  <a:lnTo>
                    <a:pt x="88416" y="12813"/>
                  </a:lnTo>
                  <a:lnTo>
                    <a:pt x="77089" y="3409"/>
                  </a:lnTo>
                  <a:lnTo>
                    <a:pt x="66642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25"/>
            <p:cNvSpPr/>
            <p:nvPr/>
          </p:nvSpPr>
          <p:spPr>
            <a:xfrm>
              <a:off x="2811780" y="3040380"/>
              <a:ext cx="68580" cy="190421"/>
            </a:xfrm>
            <a:custGeom>
              <a:avLst/>
              <a:gdLst/>
              <a:ahLst/>
              <a:cxnLst/>
              <a:rect l="0" t="0" r="0" b="0"/>
              <a:pathLst>
                <a:path w="68580" h="190421">
                  <a:moveTo>
                    <a:pt x="0" y="38100"/>
                  </a:moveTo>
                  <a:lnTo>
                    <a:pt x="4045" y="42145"/>
                  </a:lnTo>
                  <a:lnTo>
                    <a:pt x="6031" y="48646"/>
                  </a:lnTo>
                  <a:lnTo>
                    <a:pt x="7526" y="85496"/>
                  </a:lnTo>
                  <a:lnTo>
                    <a:pt x="13638" y="122140"/>
                  </a:lnTo>
                  <a:lnTo>
                    <a:pt x="14182" y="153965"/>
                  </a:lnTo>
                  <a:lnTo>
                    <a:pt x="7925" y="187451"/>
                  </a:lnTo>
                  <a:lnTo>
                    <a:pt x="6977" y="188467"/>
                  </a:lnTo>
                  <a:lnTo>
                    <a:pt x="321" y="190420"/>
                  </a:lnTo>
                  <a:lnTo>
                    <a:pt x="18" y="158417"/>
                  </a:lnTo>
                  <a:lnTo>
                    <a:pt x="2261" y="129223"/>
                  </a:lnTo>
                  <a:lnTo>
                    <a:pt x="7761" y="91398"/>
                  </a:lnTo>
                  <a:lnTo>
                    <a:pt x="18132" y="53334"/>
                  </a:lnTo>
                  <a:lnTo>
                    <a:pt x="25504" y="34523"/>
                  </a:lnTo>
                  <a:lnTo>
                    <a:pt x="32784" y="25785"/>
                  </a:lnTo>
                  <a:lnTo>
                    <a:pt x="58212" y="3500"/>
                  </a:lnTo>
                  <a:lnTo>
                    <a:pt x="6857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26"/>
            <p:cNvSpPr/>
            <p:nvPr/>
          </p:nvSpPr>
          <p:spPr>
            <a:xfrm>
              <a:off x="2553115" y="2844365"/>
              <a:ext cx="223356" cy="272216"/>
            </a:xfrm>
            <a:custGeom>
              <a:avLst/>
              <a:gdLst/>
              <a:ahLst/>
              <a:cxnLst/>
              <a:rect l="0" t="0" r="0" b="0"/>
              <a:pathLst>
                <a:path w="223356" h="272216">
                  <a:moveTo>
                    <a:pt x="22444" y="165535"/>
                  </a:moveTo>
                  <a:lnTo>
                    <a:pt x="18399" y="165535"/>
                  </a:lnTo>
                  <a:lnTo>
                    <a:pt x="17208" y="163841"/>
                  </a:lnTo>
                  <a:lnTo>
                    <a:pt x="14684" y="154214"/>
                  </a:lnTo>
                  <a:lnTo>
                    <a:pt x="2736" y="130785"/>
                  </a:lnTo>
                  <a:lnTo>
                    <a:pt x="0" y="100438"/>
                  </a:lnTo>
                  <a:lnTo>
                    <a:pt x="3753" y="80489"/>
                  </a:lnTo>
                  <a:lnTo>
                    <a:pt x="28114" y="42448"/>
                  </a:lnTo>
                  <a:lnTo>
                    <a:pt x="42462" y="32372"/>
                  </a:lnTo>
                  <a:lnTo>
                    <a:pt x="75223" y="14959"/>
                  </a:lnTo>
                  <a:lnTo>
                    <a:pt x="111390" y="2143"/>
                  </a:lnTo>
                  <a:lnTo>
                    <a:pt x="136006" y="0"/>
                  </a:lnTo>
                  <a:lnTo>
                    <a:pt x="167079" y="6432"/>
                  </a:lnTo>
                  <a:lnTo>
                    <a:pt x="197676" y="19901"/>
                  </a:lnTo>
                  <a:lnTo>
                    <a:pt x="208416" y="31382"/>
                  </a:lnTo>
                  <a:lnTo>
                    <a:pt x="219223" y="54383"/>
                  </a:lnTo>
                  <a:lnTo>
                    <a:pt x="223355" y="72107"/>
                  </a:lnTo>
                  <a:lnTo>
                    <a:pt x="219109" y="106440"/>
                  </a:lnTo>
                  <a:lnTo>
                    <a:pt x="210255" y="133349"/>
                  </a:lnTo>
                  <a:lnTo>
                    <a:pt x="200743" y="148690"/>
                  </a:lnTo>
                  <a:lnTo>
                    <a:pt x="166621" y="181734"/>
                  </a:lnTo>
                  <a:lnTo>
                    <a:pt x="131389" y="210597"/>
                  </a:lnTo>
                  <a:lnTo>
                    <a:pt x="99092" y="233483"/>
                  </a:lnTo>
                  <a:lnTo>
                    <a:pt x="62297" y="257738"/>
                  </a:lnTo>
                  <a:lnTo>
                    <a:pt x="37685" y="27221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27"/>
            <p:cNvSpPr/>
            <p:nvPr/>
          </p:nvSpPr>
          <p:spPr>
            <a:xfrm>
              <a:off x="2621280" y="2979419"/>
              <a:ext cx="7621" cy="297182"/>
            </a:xfrm>
            <a:custGeom>
              <a:avLst/>
              <a:gdLst/>
              <a:ahLst/>
              <a:cxnLst/>
              <a:rect l="0" t="0" r="0" b="0"/>
              <a:pathLst>
                <a:path w="7621" h="297182">
                  <a:moveTo>
                    <a:pt x="7620" y="0"/>
                  </a:moveTo>
                  <a:lnTo>
                    <a:pt x="6773" y="14691"/>
                  </a:lnTo>
                  <a:lnTo>
                    <a:pt x="1059" y="50697"/>
                  </a:lnTo>
                  <a:lnTo>
                    <a:pt x="314" y="79462"/>
                  </a:lnTo>
                  <a:lnTo>
                    <a:pt x="92" y="117525"/>
                  </a:lnTo>
                  <a:lnTo>
                    <a:pt x="41" y="143956"/>
                  </a:lnTo>
                  <a:lnTo>
                    <a:pt x="18" y="169814"/>
                  </a:lnTo>
                  <a:lnTo>
                    <a:pt x="5" y="207325"/>
                  </a:lnTo>
                  <a:lnTo>
                    <a:pt x="1" y="239418"/>
                  </a:lnTo>
                  <a:lnTo>
                    <a:pt x="0" y="277313"/>
                  </a:lnTo>
                  <a:lnTo>
                    <a:pt x="0" y="2971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SMARTInkShape-328"/>
          <p:cNvSpPr/>
          <p:nvPr/>
        </p:nvSpPr>
        <p:spPr>
          <a:xfrm>
            <a:off x="3985259" y="2979419"/>
            <a:ext cx="188501" cy="226995"/>
          </a:xfrm>
          <a:custGeom>
            <a:avLst/>
            <a:gdLst/>
            <a:ahLst/>
            <a:cxnLst/>
            <a:rect l="0" t="0" r="0" b="0"/>
            <a:pathLst>
              <a:path w="188501" h="226995">
                <a:moveTo>
                  <a:pt x="160021" y="0"/>
                </a:moveTo>
                <a:lnTo>
                  <a:pt x="167327" y="0"/>
                </a:lnTo>
                <a:lnTo>
                  <a:pt x="157007" y="0"/>
                </a:lnTo>
                <a:lnTo>
                  <a:pt x="120592" y="12998"/>
                </a:lnTo>
                <a:lnTo>
                  <a:pt x="83646" y="25440"/>
                </a:lnTo>
                <a:lnTo>
                  <a:pt x="47956" y="44137"/>
                </a:lnTo>
                <a:lnTo>
                  <a:pt x="25842" y="55568"/>
                </a:lnTo>
                <a:lnTo>
                  <a:pt x="22308" y="59059"/>
                </a:lnTo>
                <a:lnTo>
                  <a:pt x="12126" y="77654"/>
                </a:lnTo>
                <a:lnTo>
                  <a:pt x="11471" y="81403"/>
                </a:lnTo>
                <a:lnTo>
                  <a:pt x="13000" y="90083"/>
                </a:lnTo>
                <a:lnTo>
                  <a:pt x="18760" y="97328"/>
                </a:lnTo>
                <a:lnTo>
                  <a:pt x="48287" y="120180"/>
                </a:lnTo>
                <a:lnTo>
                  <a:pt x="80753" y="131737"/>
                </a:lnTo>
                <a:lnTo>
                  <a:pt x="109817" y="139599"/>
                </a:lnTo>
                <a:lnTo>
                  <a:pt x="143048" y="150687"/>
                </a:lnTo>
                <a:lnTo>
                  <a:pt x="176579" y="172859"/>
                </a:lnTo>
                <a:lnTo>
                  <a:pt x="185999" y="185368"/>
                </a:lnTo>
                <a:lnTo>
                  <a:pt x="188500" y="191888"/>
                </a:lnTo>
                <a:lnTo>
                  <a:pt x="187354" y="199866"/>
                </a:lnTo>
                <a:lnTo>
                  <a:pt x="184022" y="208210"/>
                </a:lnTo>
                <a:lnTo>
                  <a:pt x="179719" y="214740"/>
                </a:lnTo>
                <a:lnTo>
                  <a:pt x="164446" y="223176"/>
                </a:lnTo>
                <a:lnTo>
                  <a:pt x="139789" y="226994"/>
                </a:lnTo>
                <a:lnTo>
                  <a:pt x="106989" y="224079"/>
                </a:lnTo>
                <a:lnTo>
                  <a:pt x="70459" y="221899"/>
                </a:lnTo>
                <a:lnTo>
                  <a:pt x="43169" y="219131"/>
                </a:lnTo>
                <a:lnTo>
                  <a:pt x="5685" y="214120"/>
                </a:lnTo>
                <a:lnTo>
                  <a:pt x="0" y="213361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Shape-329"/>
          <p:cNvSpPr/>
          <p:nvPr/>
        </p:nvSpPr>
        <p:spPr>
          <a:xfrm>
            <a:off x="4008119" y="3787140"/>
            <a:ext cx="1280162" cy="7620"/>
          </a:xfrm>
          <a:custGeom>
            <a:avLst/>
            <a:gdLst/>
            <a:ahLst/>
            <a:cxnLst/>
            <a:rect l="0" t="0" r="0" b="0"/>
            <a:pathLst>
              <a:path w="1280162" h="7620">
                <a:moveTo>
                  <a:pt x="0" y="0"/>
                </a:moveTo>
                <a:lnTo>
                  <a:pt x="36046" y="0"/>
                </a:lnTo>
                <a:lnTo>
                  <a:pt x="71571" y="0"/>
                </a:lnTo>
                <a:lnTo>
                  <a:pt x="105766" y="0"/>
                </a:lnTo>
                <a:lnTo>
                  <a:pt x="142217" y="0"/>
                </a:lnTo>
                <a:lnTo>
                  <a:pt x="177012" y="0"/>
                </a:lnTo>
                <a:lnTo>
                  <a:pt x="206259" y="0"/>
                </a:lnTo>
                <a:lnTo>
                  <a:pt x="236374" y="0"/>
                </a:lnTo>
                <a:lnTo>
                  <a:pt x="266746" y="0"/>
                </a:lnTo>
                <a:lnTo>
                  <a:pt x="297194" y="0"/>
                </a:lnTo>
                <a:lnTo>
                  <a:pt x="327665" y="0"/>
                </a:lnTo>
                <a:lnTo>
                  <a:pt x="360399" y="0"/>
                </a:lnTo>
                <a:lnTo>
                  <a:pt x="394652" y="0"/>
                </a:lnTo>
                <a:lnTo>
                  <a:pt x="426250" y="0"/>
                </a:lnTo>
                <a:lnTo>
                  <a:pt x="459319" y="2257"/>
                </a:lnTo>
                <a:lnTo>
                  <a:pt x="493670" y="6031"/>
                </a:lnTo>
                <a:lnTo>
                  <a:pt x="525298" y="7148"/>
                </a:lnTo>
                <a:lnTo>
                  <a:pt x="558375" y="7480"/>
                </a:lnTo>
                <a:lnTo>
                  <a:pt x="592729" y="7578"/>
                </a:lnTo>
                <a:lnTo>
                  <a:pt x="630633" y="7611"/>
                </a:lnTo>
                <a:lnTo>
                  <a:pt x="658824" y="7617"/>
                </a:lnTo>
                <a:lnTo>
                  <a:pt x="692671" y="7619"/>
                </a:lnTo>
                <a:lnTo>
                  <a:pt x="730714" y="7619"/>
                </a:lnTo>
                <a:lnTo>
                  <a:pt x="759974" y="7619"/>
                </a:lnTo>
                <a:lnTo>
                  <a:pt x="790093" y="7619"/>
                </a:lnTo>
                <a:lnTo>
                  <a:pt x="820466" y="7619"/>
                </a:lnTo>
                <a:lnTo>
                  <a:pt x="850914" y="7619"/>
                </a:lnTo>
                <a:lnTo>
                  <a:pt x="880538" y="7619"/>
                </a:lnTo>
                <a:lnTo>
                  <a:pt x="915990" y="7619"/>
                </a:lnTo>
                <a:lnTo>
                  <a:pt x="945351" y="7619"/>
                </a:lnTo>
                <a:lnTo>
                  <a:pt x="975500" y="7619"/>
                </a:lnTo>
                <a:lnTo>
                  <a:pt x="1011983" y="7619"/>
                </a:lnTo>
                <a:lnTo>
                  <a:pt x="1044495" y="7619"/>
                </a:lnTo>
                <a:lnTo>
                  <a:pt x="1080394" y="7619"/>
                </a:lnTo>
                <a:lnTo>
                  <a:pt x="1112195" y="7619"/>
                </a:lnTo>
                <a:lnTo>
                  <a:pt x="1144547" y="7619"/>
                </a:lnTo>
                <a:lnTo>
                  <a:pt x="1181304" y="6773"/>
                </a:lnTo>
                <a:lnTo>
                  <a:pt x="1215182" y="1059"/>
                </a:lnTo>
                <a:lnTo>
                  <a:pt x="1249526" y="92"/>
                </a:lnTo>
                <a:lnTo>
                  <a:pt x="1280161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SMARTInkShape-Group76"/>
          <p:cNvGrpSpPr/>
          <p:nvPr/>
        </p:nvGrpSpPr>
        <p:grpSpPr>
          <a:xfrm>
            <a:off x="4511530" y="3894133"/>
            <a:ext cx="944332" cy="1272228"/>
            <a:chOff x="4511530" y="3894133"/>
            <a:chExt cx="944332" cy="1272228"/>
          </a:xfrm>
        </p:grpSpPr>
        <p:sp>
          <p:nvSpPr>
            <p:cNvPr id="18" name="SMARTInkShape-330"/>
            <p:cNvSpPr/>
            <p:nvPr/>
          </p:nvSpPr>
          <p:spPr>
            <a:xfrm>
              <a:off x="4770119" y="4968239"/>
              <a:ext cx="38101" cy="198122"/>
            </a:xfrm>
            <a:custGeom>
              <a:avLst/>
              <a:gdLst/>
              <a:ahLst/>
              <a:cxnLst/>
              <a:rect l="0" t="0" r="0" b="0"/>
              <a:pathLst>
                <a:path w="38101" h="198122">
                  <a:moveTo>
                    <a:pt x="38100" y="0"/>
                  </a:moveTo>
                  <a:lnTo>
                    <a:pt x="34055" y="0"/>
                  </a:lnTo>
                  <a:lnTo>
                    <a:pt x="32864" y="847"/>
                  </a:lnTo>
                  <a:lnTo>
                    <a:pt x="32070" y="2258"/>
                  </a:lnTo>
                  <a:lnTo>
                    <a:pt x="30690" y="7761"/>
                  </a:lnTo>
                  <a:lnTo>
                    <a:pt x="30574" y="11352"/>
                  </a:lnTo>
                  <a:lnTo>
                    <a:pt x="22726" y="47091"/>
                  </a:lnTo>
                  <a:lnTo>
                    <a:pt x="12348" y="84001"/>
                  </a:lnTo>
                  <a:lnTo>
                    <a:pt x="3318" y="120420"/>
                  </a:lnTo>
                  <a:lnTo>
                    <a:pt x="656" y="157968"/>
                  </a:lnTo>
                  <a:lnTo>
                    <a:pt x="0" y="1981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31"/>
            <p:cNvSpPr/>
            <p:nvPr/>
          </p:nvSpPr>
          <p:spPr>
            <a:xfrm>
              <a:off x="4511530" y="4937760"/>
              <a:ext cx="258590" cy="213360"/>
            </a:xfrm>
            <a:custGeom>
              <a:avLst/>
              <a:gdLst/>
              <a:ahLst/>
              <a:cxnLst/>
              <a:rect l="0" t="0" r="0" b="0"/>
              <a:pathLst>
                <a:path w="258590" h="213360">
                  <a:moveTo>
                    <a:pt x="258589" y="0"/>
                  </a:moveTo>
                  <a:lnTo>
                    <a:pt x="247238" y="0"/>
                  </a:lnTo>
                  <a:lnTo>
                    <a:pt x="245942" y="846"/>
                  </a:lnTo>
                  <a:lnTo>
                    <a:pt x="245078" y="2257"/>
                  </a:lnTo>
                  <a:lnTo>
                    <a:pt x="244502" y="4045"/>
                  </a:lnTo>
                  <a:lnTo>
                    <a:pt x="221268" y="40963"/>
                  </a:lnTo>
                  <a:lnTo>
                    <a:pt x="185063" y="70128"/>
                  </a:lnTo>
                  <a:lnTo>
                    <a:pt x="156276" y="87853"/>
                  </a:lnTo>
                  <a:lnTo>
                    <a:pt x="122253" y="103829"/>
                  </a:lnTo>
                  <a:lnTo>
                    <a:pt x="89406" y="119288"/>
                  </a:lnTo>
                  <a:lnTo>
                    <a:pt x="54897" y="138835"/>
                  </a:lnTo>
                  <a:lnTo>
                    <a:pt x="17276" y="157563"/>
                  </a:lnTo>
                  <a:lnTo>
                    <a:pt x="5088" y="159534"/>
                  </a:lnTo>
                  <a:lnTo>
                    <a:pt x="3229" y="160543"/>
                  </a:lnTo>
                  <a:lnTo>
                    <a:pt x="1989" y="162062"/>
                  </a:lnTo>
                  <a:lnTo>
                    <a:pt x="0" y="166538"/>
                  </a:lnTo>
                  <a:lnTo>
                    <a:pt x="10927" y="168269"/>
                  </a:lnTo>
                  <a:lnTo>
                    <a:pt x="21142" y="172812"/>
                  </a:lnTo>
                  <a:lnTo>
                    <a:pt x="57736" y="174938"/>
                  </a:lnTo>
                  <a:lnTo>
                    <a:pt x="86565" y="179209"/>
                  </a:lnTo>
                  <a:lnTo>
                    <a:pt x="116556" y="185837"/>
                  </a:lnTo>
                  <a:lnTo>
                    <a:pt x="150100" y="195662"/>
                  </a:lnTo>
                  <a:lnTo>
                    <a:pt x="173911" y="203498"/>
                  </a:lnTo>
                  <a:lnTo>
                    <a:pt x="208947" y="211574"/>
                  </a:lnTo>
                  <a:lnTo>
                    <a:pt x="235729" y="2133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32"/>
            <p:cNvSpPr/>
            <p:nvPr/>
          </p:nvSpPr>
          <p:spPr>
            <a:xfrm>
              <a:off x="4632959" y="3894133"/>
              <a:ext cx="822903" cy="1188349"/>
            </a:xfrm>
            <a:custGeom>
              <a:avLst/>
              <a:gdLst/>
              <a:ahLst/>
              <a:cxnLst/>
              <a:rect l="0" t="0" r="0" b="0"/>
              <a:pathLst>
                <a:path w="822903" h="1188349">
                  <a:moveTo>
                    <a:pt x="373380" y="7307"/>
                  </a:moveTo>
                  <a:lnTo>
                    <a:pt x="377425" y="3262"/>
                  </a:lnTo>
                  <a:lnTo>
                    <a:pt x="381669" y="1275"/>
                  </a:lnTo>
                  <a:lnTo>
                    <a:pt x="391293" y="0"/>
                  </a:lnTo>
                  <a:lnTo>
                    <a:pt x="412167" y="8017"/>
                  </a:lnTo>
                  <a:lnTo>
                    <a:pt x="447081" y="25128"/>
                  </a:lnTo>
                  <a:lnTo>
                    <a:pt x="480735" y="46081"/>
                  </a:lnTo>
                  <a:lnTo>
                    <a:pt x="510674" y="69905"/>
                  </a:lnTo>
                  <a:lnTo>
                    <a:pt x="546284" y="99070"/>
                  </a:lnTo>
                  <a:lnTo>
                    <a:pt x="578655" y="131548"/>
                  </a:lnTo>
                  <a:lnTo>
                    <a:pt x="601843" y="160394"/>
                  </a:lnTo>
                  <a:lnTo>
                    <a:pt x="636478" y="196437"/>
                  </a:lnTo>
                  <a:lnTo>
                    <a:pt x="669002" y="234099"/>
                  </a:lnTo>
                  <a:lnTo>
                    <a:pt x="687126" y="264063"/>
                  </a:lnTo>
                  <a:lnTo>
                    <a:pt x="704067" y="295238"/>
                  </a:lnTo>
                  <a:lnTo>
                    <a:pt x="723951" y="330063"/>
                  </a:lnTo>
                  <a:lnTo>
                    <a:pt x="740096" y="363053"/>
                  </a:lnTo>
                  <a:lnTo>
                    <a:pt x="751465" y="398416"/>
                  </a:lnTo>
                  <a:lnTo>
                    <a:pt x="765182" y="431566"/>
                  </a:lnTo>
                  <a:lnTo>
                    <a:pt x="779124" y="467822"/>
                  </a:lnTo>
                  <a:lnTo>
                    <a:pt x="788993" y="505376"/>
                  </a:lnTo>
                  <a:lnTo>
                    <a:pt x="794600" y="530649"/>
                  </a:lnTo>
                  <a:lnTo>
                    <a:pt x="799914" y="558250"/>
                  </a:lnTo>
                  <a:lnTo>
                    <a:pt x="805098" y="586603"/>
                  </a:lnTo>
                  <a:lnTo>
                    <a:pt x="810223" y="613316"/>
                  </a:lnTo>
                  <a:lnTo>
                    <a:pt x="815324" y="639300"/>
                  </a:lnTo>
                  <a:lnTo>
                    <a:pt x="819567" y="664959"/>
                  </a:lnTo>
                  <a:lnTo>
                    <a:pt x="821453" y="690474"/>
                  </a:lnTo>
                  <a:lnTo>
                    <a:pt x="822290" y="715925"/>
                  </a:lnTo>
                  <a:lnTo>
                    <a:pt x="822663" y="742195"/>
                  </a:lnTo>
                  <a:lnTo>
                    <a:pt x="822828" y="770803"/>
                  </a:lnTo>
                  <a:lnTo>
                    <a:pt x="822902" y="798194"/>
                  </a:lnTo>
                  <a:lnTo>
                    <a:pt x="822088" y="824479"/>
                  </a:lnTo>
                  <a:lnTo>
                    <a:pt x="818904" y="850272"/>
                  </a:lnTo>
                  <a:lnTo>
                    <a:pt x="814666" y="875847"/>
                  </a:lnTo>
                  <a:lnTo>
                    <a:pt x="809114" y="901324"/>
                  </a:lnTo>
                  <a:lnTo>
                    <a:pt x="801002" y="926759"/>
                  </a:lnTo>
                  <a:lnTo>
                    <a:pt x="794010" y="952174"/>
                  </a:lnTo>
                  <a:lnTo>
                    <a:pt x="780798" y="988025"/>
                  </a:lnTo>
                  <a:lnTo>
                    <a:pt x="763055" y="1020096"/>
                  </a:lnTo>
                  <a:lnTo>
                    <a:pt x="737844" y="1057229"/>
                  </a:lnTo>
                  <a:lnTo>
                    <a:pt x="702321" y="1089023"/>
                  </a:lnTo>
                  <a:lnTo>
                    <a:pt x="672727" y="1111264"/>
                  </a:lnTo>
                  <a:lnTo>
                    <a:pt x="642510" y="1128954"/>
                  </a:lnTo>
                  <a:lnTo>
                    <a:pt x="611261" y="1144074"/>
                  </a:lnTo>
                  <a:lnTo>
                    <a:pt x="576414" y="1154292"/>
                  </a:lnTo>
                  <a:lnTo>
                    <a:pt x="543417" y="1162682"/>
                  </a:lnTo>
                  <a:lnTo>
                    <a:pt x="506359" y="1170531"/>
                  </a:lnTo>
                  <a:lnTo>
                    <a:pt x="478202" y="1175664"/>
                  </a:lnTo>
                  <a:lnTo>
                    <a:pt x="451012" y="1180767"/>
                  </a:lnTo>
                  <a:lnTo>
                    <a:pt x="424817" y="1185011"/>
                  </a:lnTo>
                  <a:lnTo>
                    <a:pt x="399063" y="1186897"/>
                  </a:lnTo>
                  <a:lnTo>
                    <a:pt x="371248" y="1187736"/>
                  </a:lnTo>
                  <a:lnTo>
                    <a:pt x="342800" y="1188109"/>
                  </a:lnTo>
                  <a:lnTo>
                    <a:pt x="316044" y="1188274"/>
                  </a:lnTo>
                  <a:lnTo>
                    <a:pt x="290042" y="1188348"/>
                  </a:lnTo>
                  <a:lnTo>
                    <a:pt x="263528" y="1187534"/>
                  </a:lnTo>
                  <a:lnTo>
                    <a:pt x="234810" y="1184350"/>
                  </a:lnTo>
                  <a:lnTo>
                    <a:pt x="198173" y="1181842"/>
                  </a:lnTo>
                  <a:lnTo>
                    <a:pt x="161823" y="1177054"/>
                  </a:lnTo>
                  <a:lnTo>
                    <a:pt x="128287" y="1174319"/>
                  </a:lnTo>
                  <a:lnTo>
                    <a:pt x="96902" y="1169463"/>
                  </a:lnTo>
                  <a:lnTo>
                    <a:pt x="66153" y="1162662"/>
                  </a:lnTo>
                  <a:lnTo>
                    <a:pt x="32353" y="1153625"/>
                  </a:lnTo>
                  <a:lnTo>
                    <a:pt x="0" y="115030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77"/>
          <p:cNvGrpSpPr/>
          <p:nvPr/>
        </p:nvGrpSpPr>
        <p:grpSpPr>
          <a:xfrm>
            <a:off x="857823" y="5692139"/>
            <a:ext cx="2265895" cy="662006"/>
            <a:chOff x="857823" y="5692139"/>
            <a:chExt cx="2265895" cy="662006"/>
          </a:xfrm>
        </p:grpSpPr>
        <p:sp>
          <p:nvSpPr>
            <p:cNvPr id="22" name="SMARTInkShape-333"/>
            <p:cNvSpPr/>
            <p:nvPr/>
          </p:nvSpPr>
          <p:spPr>
            <a:xfrm>
              <a:off x="2792447" y="5859962"/>
              <a:ext cx="331271" cy="236039"/>
            </a:xfrm>
            <a:custGeom>
              <a:avLst/>
              <a:gdLst/>
              <a:ahLst/>
              <a:cxnLst/>
              <a:rect l="0" t="0" r="0" b="0"/>
              <a:pathLst>
                <a:path w="331271" h="236039">
                  <a:moveTo>
                    <a:pt x="65053" y="37918"/>
                  </a:moveTo>
                  <a:lnTo>
                    <a:pt x="65053" y="74995"/>
                  </a:lnTo>
                  <a:lnTo>
                    <a:pt x="56763" y="105108"/>
                  </a:lnTo>
                  <a:lnTo>
                    <a:pt x="42134" y="142887"/>
                  </a:lnTo>
                  <a:lnTo>
                    <a:pt x="24409" y="180057"/>
                  </a:lnTo>
                  <a:lnTo>
                    <a:pt x="5598" y="203917"/>
                  </a:lnTo>
                  <a:lnTo>
                    <a:pt x="2504" y="204829"/>
                  </a:lnTo>
                  <a:lnTo>
                    <a:pt x="493" y="205071"/>
                  </a:lnTo>
                  <a:lnTo>
                    <a:pt x="0" y="204387"/>
                  </a:lnTo>
                  <a:lnTo>
                    <a:pt x="517" y="203084"/>
                  </a:lnTo>
                  <a:lnTo>
                    <a:pt x="1709" y="201368"/>
                  </a:lnTo>
                  <a:lnTo>
                    <a:pt x="3622" y="186448"/>
                  </a:lnTo>
                  <a:lnTo>
                    <a:pt x="3883" y="177027"/>
                  </a:lnTo>
                  <a:lnTo>
                    <a:pt x="8515" y="167195"/>
                  </a:lnTo>
                  <a:lnTo>
                    <a:pt x="15371" y="155488"/>
                  </a:lnTo>
                  <a:lnTo>
                    <a:pt x="25685" y="130703"/>
                  </a:lnTo>
                  <a:lnTo>
                    <a:pt x="48810" y="99144"/>
                  </a:lnTo>
                  <a:lnTo>
                    <a:pt x="69934" y="64405"/>
                  </a:lnTo>
                  <a:lnTo>
                    <a:pt x="93249" y="31444"/>
                  </a:lnTo>
                  <a:lnTo>
                    <a:pt x="100444" y="21494"/>
                  </a:lnTo>
                  <a:lnTo>
                    <a:pt x="130715" y="1474"/>
                  </a:lnTo>
                  <a:lnTo>
                    <a:pt x="132534" y="1769"/>
                  </a:lnTo>
                  <a:lnTo>
                    <a:pt x="139139" y="6228"/>
                  </a:lnTo>
                  <a:lnTo>
                    <a:pt x="143982" y="10569"/>
                  </a:lnTo>
                  <a:lnTo>
                    <a:pt x="146699" y="15320"/>
                  </a:lnTo>
                  <a:lnTo>
                    <a:pt x="147424" y="17773"/>
                  </a:lnTo>
                  <a:lnTo>
                    <a:pt x="159060" y="34723"/>
                  </a:lnTo>
                  <a:lnTo>
                    <a:pt x="163447" y="64935"/>
                  </a:lnTo>
                  <a:lnTo>
                    <a:pt x="161767" y="99425"/>
                  </a:lnTo>
                  <a:lnTo>
                    <a:pt x="150924" y="136356"/>
                  </a:lnTo>
                  <a:lnTo>
                    <a:pt x="148938" y="146015"/>
                  </a:lnTo>
                  <a:lnTo>
                    <a:pt x="145232" y="153130"/>
                  </a:lnTo>
                  <a:lnTo>
                    <a:pt x="140764" y="156856"/>
                  </a:lnTo>
                  <a:lnTo>
                    <a:pt x="138386" y="157850"/>
                  </a:lnTo>
                  <a:lnTo>
                    <a:pt x="136802" y="159359"/>
                  </a:lnTo>
                  <a:lnTo>
                    <a:pt x="134572" y="163835"/>
                  </a:lnTo>
                  <a:lnTo>
                    <a:pt x="134258" y="163350"/>
                  </a:lnTo>
                  <a:lnTo>
                    <a:pt x="133756" y="160531"/>
                  </a:lnTo>
                  <a:lnTo>
                    <a:pt x="139680" y="143351"/>
                  </a:lnTo>
                  <a:lnTo>
                    <a:pt x="143044" y="128988"/>
                  </a:lnTo>
                  <a:lnTo>
                    <a:pt x="159425" y="97826"/>
                  </a:lnTo>
                  <a:lnTo>
                    <a:pt x="178035" y="60639"/>
                  </a:lnTo>
                  <a:lnTo>
                    <a:pt x="198221" y="31117"/>
                  </a:lnTo>
                  <a:lnTo>
                    <a:pt x="229125" y="6845"/>
                  </a:lnTo>
                  <a:lnTo>
                    <a:pt x="249134" y="1899"/>
                  </a:lnTo>
                  <a:lnTo>
                    <a:pt x="279107" y="0"/>
                  </a:lnTo>
                  <a:lnTo>
                    <a:pt x="287470" y="4414"/>
                  </a:lnTo>
                  <a:lnTo>
                    <a:pt x="310775" y="25823"/>
                  </a:lnTo>
                  <a:lnTo>
                    <a:pt x="323501" y="47915"/>
                  </a:lnTo>
                  <a:lnTo>
                    <a:pt x="329308" y="69102"/>
                  </a:lnTo>
                  <a:lnTo>
                    <a:pt x="331270" y="99017"/>
                  </a:lnTo>
                  <a:lnTo>
                    <a:pt x="330810" y="135468"/>
                  </a:lnTo>
                  <a:lnTo>
                    <a:pt x="325702" y="170766"/>
                  </a:lnTo>
                  <a:lnTo>
                    <a:pt x="319102" y="205146"/>
                  </a:lnTo>
                  <a:lnTo>
                    <a:pt x="316433" y="221616"/>
                  </a:lnTo>
                  <a:lnTo>
                    <a:pt x="308893" y="23603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34"/>
            <p:cNvSpPr/>
            <p:nvPr/>
          </p:nvSpPr>
          <p:spPr>
            <a:xfrm>
              <a:off x="2575559" y="5859902"/>
              <a:ext cx="151914" cy="212752"/>
            </a:xfrm>
            <a:custGeom>
              <a:avLst/>
              <a:gdLst/>
              <a:ahLst/>
              <a:cxnLst/>
              <a:rect l="0" t="0" r="0" b="0"/>
              <a:pathLst>
                <a:path w="151914" h="212752">
                  <a:moveTo>
                    <a:pt x="106681" y="22737"/>
                  </a:moveTo>
                  <a:lnTo>
                    <a:pt x="102636" y="22737"/>
                  </a:lnTo>
                  <a:lnTo>
                    <a:pt x="98392" y="20480"/>
                  </a:lnTo>
                  <a:lnTo>
                    <a:pt x="96075" y="18692"/>
                  </a:lnTo>
                  <a:lnTo>
                    <a:pt x="88984" y="16706"/>
                  </a:lnTo>
                  <a:lnTo>
                    <a:pt x="75473" y="13330"/>
                  </a:lnTo>
                  <a:lnTo>
                    <a:pt x="45657" y="1978"/>
                  </a:lnTo>
                  <a:lnTo>
                    <a:pt x="14202" y="0"/>
                  </a:lnTo>
                  <a:lnTo>
                    <a:pt x="12008" y="806"/>
                  </a:lnTo>
                  <a:lnTo>
                    <a:pt x="10546" y="2190"/>
                  </a:lnTo>
                  <a:lnTo>
                    <a:pt x="6229" y="8182"/>
                  </a:lnTo>
                  <a:lnTo>
                    <a:pt x="4153" y="10494"/>
                  </a:lnTo>
                  <a:lnTo>
                    <a:pt x="3616" y="12882"/>
                  </a:lnTo>
                  <a:lnTo>
                    <a:pt x="4104" y="15320"/>
                  </a:lnTo>
                  <a:lnTo>
                    <a:pt x="6058" y="20288"/>
                  </a:lnTo>
                  <a:lnTo>
                    <a:pt x="6926" y="25317"/>
                  </a:lnTo>
                  <a:lnTo>
                    <a:pt x="19650" y="41529"/>
                  </a:lnTo>
                  <a:lnTo>
                    <a:pt x="53450" y="76136"/>
                  </a:lnTo>
                  <a:lnTo>
                    <a:pt x="86088" y="108820"/>
                  </a:lnTo>
                  <a:lnTo>
                    <a:pt x="116136" y="144109"/>
                  </a:lnTo>
                  <a:lnTo>
                    <a:pt x="141175" y="177407"/>
                  </a:lnTo>
                  <a:lnTo>
                    <a:pt x="149933" y="195686"/>
                  </a:lnTo>
                  <a:lnTo>
                    <a:pt x="151913" y="207701"/>
                  </a:lnTo>
                  <a:lnTo>
                    <a:pt x="151229" y="209546"/>
                  </a:lnTo>
                  <a:lnTo>
                    <a:pt x="149926" y="210777"/>
                  </a:lnTo>
                  <a:lnTo>
                    <a:pt x="146221" y="212144"/>
                  </a:lnTo>
                  <a:lnTo>
                    <a:pt x="141752" y="212751"/>
                  </a:lnTo>
                  <a:lnTo>
                    <a:pt x="105351" y="200212"/>
                  </a:lnTo>
                  <a:lnTo>
                    <a:pt x="68405" y="183750"/>
                  </a:lnTo>
                  <a:lnTo>
                    <a:pt x="36489" y="161952"/>
                  </a:lnTo>
                  <a:lnTo>
                    <a:pt x="23837" y="154884"/>
                  </a:lnTo>
                  <a:lnTo>
                    <a:pt x="11955" y="141385"/>
                  </a:lnTo>
                  <a:lnTo>
                    <a:pt x="3919" y="127507"/>
                  </a:lnTo>
                  <a:lnTo>
                    <a:pt x="0" y="11417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35"/>
            <p:cNvSpPr/>
            <p:nvPr/>
          </p:nvSpPr>
          <p:spPr>
            <a:xfrm>
              <a:off x="2286575" y="5891762"/>
              <a:ext cx="288985" cy="181378"/>
            </a:xfrm>
            <a:custGeom>
              <a:avLst/>
              <a:gdLst/>
              <a:ahLst/>
              <a:cxnLst/>
              <a:rect l="0" t="0" r="0" b="0"/>
              <a:pathLst>
                <a:path w="288985" h="181378">
                  <a:moveTo>
                    <a:pt x="136584" y="36598"/>
                  </a:moveTo>
                  <a:lnTo>
                    <a:pt x="103553" y="3566"/>
                  </a:lnTo>
                  <a:lnTo>
                    <a:pt x="96221" y="750"/>
                  </a:lnTo>
                  <a:lnTo>
                    <a:pt x="91896" y="0"/>
                  </a:lnTo>
                  <a:lnTo>
                    <a:pt x="89012" y="345"/>
                  </a:lnTo>
                  <a:lnTo>
                    <a:pt x="87089" y="1423"/>
                  </a:lnTo>
                  <a:lnTo>
                    <a:pt x="85808" y="2988"/>
                  </a:lnTo>
                  <a:lnTo>
                    <a:pt x="59742" y="16448"/>
                  </a:lnTo>
                  <a:lnTo>
                    <a:pt x="32165" y="48699"/>
                  </a:lnTo>
                  <a:lnTo>
                    <a:pt x="9266" y="82908"/>
                  </a:lnTo>
                  <a:lnTo>
                    <a:pt x="2340" y="103095"/>
                  </a:lnTo>
                  <a:lnTo>
                    <a:pt x="0" y="129132"/>
                  </a:lnTo>
                  <a:lnTo>
                    <a:pt x="3640" y="147177"/>
                  </a:lnTo>
                  <a:lnTo>
                    <a:pt x="10047" y="155735"/>
                  </a:lnTo>
                  <a:lnTo>
                    <a:pt x="27958" y="168128"/>
                  </a:lnTo>
                  <a:lnTo>
                    <a:pt x="42780" y="172089"/>
                  </a:lnTo>
                  <a:lnTo>
                    <a:pt x="57897" y="173263"/>
                  </a:lnTo>
                  <a:lnTo>
                    <a:pt x="77145" y="169566"/>
                  </a:lnTo>
                  <a:lnTo>
                    <a:pt x="94890" y="159063"/>
                  </a:lnTo>
                  <a:lnTo>
                    <a:pt x="123682" y="124534"/>
                  </a:lnTo>
                  <a:lnTo>
                    <a:pt x="140577" y="88093"/>
                  </a:lnTo>
                  <a:lnTo>
                    <a:pt x="145746" y="69473"/>
                  </a:lnTo>
                  <a:lnTo>
                    <a:pt x="150624" y="61436"/>
                  </a:lnTo>
                  <a:lnTo>
                    <a:pt x="151719" y="53071"/>
                  </a:lnTo>
                  <a:lnTo>
                    <a:pt x="154081" y="83060"/>
                  </a:lnTo>
                  <a:lnTo>
                    <a:pt x="169737" y="117921"/>
                  </a:lnTo>
                  <a:lnTo>
                    <a:pt x="191417" y="148361"/>
                  </a:lnTo>
                  <a:lnTo>
                    <a:pt x="201594" y="156261"/>
                  </a:lnTo>
                  <a:lnTo>
                    <a:pt x="235331" y="170920"/>
                  </a:lnTo>
                  <a:lnTo>
                    <a:pt x="253426" y="177903"/>
                  </a:lnTo>
                  <a:lnTo>
                    <a:pt x="288984" y="18137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36"/>
            <p:cNvSpPr/>
            <p:nvPr/>
          </p:nvSpPr>
          <p:spPr>
            <a:xfrm>
              <a:off x="2179320" y="5692139"/>
              <a:ext cx="53340" cy="373381"/>
            </a:xfrm>
            <a:custGeom>
              <a:avLst/>
              <a:gdLst/>
              <a:ahLst/>
              <a:cxnLst/>
              <a:rect l="0" t="0" r="0" b="0"/>
              <a:pathLst>
                <a:path w="53340" h="373381">
                  <a:moveTo>
                    <a:pt x="0" y="0"/>
                  </a:moveTo>
                  <a:lnTo>
                    <a:pt x="4045" y="4045"/>
                  </a:lnTo>
                  <a:lnTo>
                    <a:pt x="6031" y="8289"/>
                  </a:lnTo>
                  <a:lnTo>
                    <a:pt x="13494" y="26492"/>
                  </a:lnTo>
                  <a:lnTo>
                    <a:pt x="19708" y="41811"/>
                  </a:lnTo>
                  <a:lnTo>
                    <a:pt x="24466" y="62906"/>
                  </a:lnTo>
                  <a:lnTo>
                    <a:pt x="40769" y="97689"/>
                  </a:lnTo>
                  <a:lnTo>
                    <a:pt x="44252" y="126030"/>
                  </a:lnTo>
                  <a:lnTo>
                    <a:pt x="45285" y="158980"/>
                  </a:lnTo>
                  <a:lnTo>
                    <a:pt x="45591" y="192450"/>
                  </a:lnTo>
                  <a:lnTo>
                    <a:pt x="45681" y="226920"/>
                  </a:lnTo>
                  <a:lnTo>
                    <a:pt x="43450" y="258583"/>
                  </a:lnTo>
                  <a:lnTo>
                    <a:pt x="39685" y="289413"/>
                  </a:lnTo>
                  <a:lnTo>
                    <a:pt x="40827" y="317739"/>
                  </a:lnTo>
                  <a:lnTo>
                    <a:pt x="47548" y="355012"/>
                  </a:lnTo>
                  <a:lnTo>
                    <a:pt x="51623" y="364834"/>
                  </a:lnTo>
                  <a:lnTo>
                    <a:pt x="53339" y="3733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37"/>
            <p:cNvSpPr/>
            <p:nvPr/>
          </p:nvSpPr>
          <p:spPr>
            <a:xfrm>
              <a:off x="1859279" y="5890456"/>
              <a:ext cx="257091" cy="228142"/>
            </a:xfrm>
            <a:custGeom>
              <a:avLst/>
              <a:gdLst/>
              <a:ahLst/>
              <a:cxnLst/>
              <a:rect l="0" t="0" r="0" b="0"/>
              <a:pathLst>
                <a:path w="257091" h="228142">
                  <a:moveTo>
                    <a:pt x="0" y="30283"/>
                  </a:moveTo>
                  <a:lnTo>
                    <a:pt x="0" y="19677"/>
                  </a:lnTo>
                  <a:lnTo>
                    <a:pt x="2258" y="14845"/>
                  </a:lnTo>
                  <a:lnTo>
                    <a:pt x="10606" y="4844"/>
                  </a:lnTo>
                  <a:lnTo>
                    <a:pt x="19954" y="2044"/>
                  </a:lnTo>
                  <a:lnTo>
                    <a:pt x="55343" y="0"/>
                  </a:lnTo>
                  <a:lnTo>
                    <a:pt x="76794" y="2119"/>
                  </a:lnTo>
                  <a:lnTo>
                    <a:pt x="110843" y="10421"/>
                  </a:lnTo>
                  <a:lnTo>
                    <a:pt x="136136" y="21764"/>
                  </a:lnTo>
                  <a:lnTo>
                    <a:pt x="167438" y="46004"/>
                  </a:lnTo>
                  <a:lnTo>
                    <a:pt x="198081" y="70234"/>
                  </a:lnTo>
                  <a:lnTo>
                    <a:pt x="218711" y="94050"/>
                  </a:lnTo>
                  <a:lnTo>
                    <a:pt x="240852" y="128392"/>
                  </a:lnTo>
                  <a:lnTo>
                    <a:pt x="254602" y="159636"/>
                  </a:lnTo>
                  <a:lnTo>
                    <a:pt x="257090" y="174980"/>
                  </a:lnTo>
                  <a:lnTo>
                    <a:pt x="253680" y="188009"/>
                  </a:lnTo>
                  <a:lnTo>
                    <a:pt x="237694" y="210170"/>
                  </a:lnTo>
                  <a:lnTo>
                    <a:pt x="219159" y="221684"/>
                  </a:lnTo>
                  <a:lnTo>
                    <a:pt x="190141" y="227076"/>
                  </a:lnTo>
                  <a:lnTo>
                    <a:pt x="157692" y="228141"/>
                  </a:lnTo>
                  <a:lnTo>
                    <a:pt x="122966" y="224306"/>
                  </a:lnTo>
                  <a:lnTo>
                    <a:pt x="103415" y="217782"/>
                  </a:lnTo>
                  <a:lnTo>
                    <a:pt x="86898" y="206442"/>
                  </a:lnTo>
                  <a:lnTo>
                    <a:pt x="75325" y="188312"/>
                  </a:lnTo>
                  <a:lnTo>
                    <a:pt x="70579" y="170898"/>
                  </a:lnTo>
                  <a:lnTo>
                    <a:pt x="68580" y="14458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38"/>
            <p:cNvSpPr/>
            <p:nvPr/>
          </p:nvSpPr>
          <p:spPr>
            <a:xfrm>
              <a:off x="1866900" y="5958839"/>
              <a:ext cx="13876" cy="395306"/>
            </a:xfrm>
            <a:custGeom>
              <a:avLst/>
              <a:gdLst/>
              <a:ahLst/>
              <a:cxnLst/>
              <a:rect l="0" t="0" r="0" b="0"/>
              <a:pathLst>
                <a:path w="13876" h="395306">
                  <a:moveTo>
                    <a:pt x="7620" y="0"/>
                  </a:moveTo>
                  <a:lnTo>
                    <a:pt x="7620" y="36046"/>
                  </a:lnTo>
                  <a:lnTo>
                    <a:pt x="1588" y="71571"/>
                  </a:lnTo>
                  <a:lnTo>
                    <a:pt x="313" y="105766"/>
                  </a:lnTo>
                  <a:lnTo>
                    <a:pt x="4138" y="133315"/>
                  </a:lnTo>
                  <a:lnTo>
                    <a:pt x="10633" y="166971"/>
                  </a:lnTo>
                  <a:lnTo>
                    <a:pt x="13875" y="199709"/>
                  </a:lnTo>
                  <a:lnTo>
                    <a:pt x="10790" y="230859"/>
                  </a:lnTo>
                  <a:lnTo>
                    <a:pt x="8559" y="265582"/>
                  </a:lnTo>
                  <a:lnTo>
                    <a:pt x="7898" y="298637"/>
                  </a:lnTo>
                  <a:lnTo>
                    <a:pt x="7674" y="334063"/>
                  </a:lnTo>
                  <a:lnTo>
                    <a:pt x="5373" y="363262"/>
                  </a:lnTo>
                  <a:lnTo>
                    <a:pt x="93" y="395305"/>
                  </a:lnTo>
                  <a:lnTo>
                    <a:pt x="2" y="360392"/>
                  </a:lnTo>
                  <a:lnTo>
                    <a:pt x="0" y="3505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39"/>
            <p:cNvSpPr/>
            <p:nvPr/>
          </p:nvSpPr>
          <p:spPr>
            <a:xfrm>
              <a:off x="1608831" y="5859780"/>
              <a:ext cx="193492" cy="250843"/>
            </a:xfrm>
            <a:custGeom>
              <a:avLst/>
              <a:gdLst/>
              <a:ahLst/>
              <a:cxnLst/>
              <a:rect l="0" t="0" r="0" b="0"/>
              <a:pathLst>
                <a:path w="193492" h="250843">
                  <a:moveTo>
                    <a:pt x="105669" y="38100"/>
                  </a:moveTo>
                  <a:lnTo>
                    <a:pt x="101623" y="34054"/>
                  </a:lnTo>
                  <a:lnTo>
                    <a:pt x="97380" y="32068"/>
                  </a:lnTo>
                  <a:lnTo>
                    <a:pt x="64705" y="26152"/>
                  </a:lnTo>
                  <a:lnTo>
                    <a:pt x="35367" y="30835"/>
                  </a:lnTo>
                  <a:lnTo>
                    <a:pt x="28421" y="34306"/>
                  </a:lnTo>
                  <a:lnTo>
                    <a:pt x="19751" y="45066"/>
                  </a:lnTo>
                  <a:lnTo>
                    <a:pt x="4107" y="73826"/>
                  </a:lnTo>
                  <a:lnTo>
                    <a:pt x="0" y="100096"/>
                  </a:lnTo>
                  <a:lnTo>
                    <a:pt x="1446" y="132002"/>
                  </a:lnTo>
                  <a:lnTo>
                    <a:pt x="9634" y="166621"/>
                  </a:lnTo>
                  <a:lnTo>
                    <a:pt x="24641" y="197918"/>
                  </a:lnTo>
                  <a:lnTo>
                    <a:pt x="35564" y="220073"/>
                  </a:lnTo>
                  <a:lnTo>
                    <a:pt x="58895" y="240901"/>
                  </a:lnTo>
                  <a:lnTo>
                    <a:pt x="70487" y="246767"/>
                  </a:lnTo>
                  <a:lnTo>
                    <a:pt x="102007" y="250842"/>
                  </a:lnTo>
                  <a:lnTo>
                    <a:pt x="115048" y="246669"/>
                  </a:lnTo>
                  <a:lnTo>
                    <a:pt x="145537" y="229819"/>
                  </a:lnTo>
                  <a:lnTo>
                    <a:pt x="171607" y="197277"/>
                  </a:lnTo>
                  <a:lnTo>
                    <a:pt x="182873" y="175010"/>
                  </a:lnTo>
                  <a:lnTo>
                    <a:pt x="189028" y="143884"/>
                  </a:lnTo>
                  <a:lnTo>
                    <a:pt x="193491" y="116668"/>
                  </a:lnTo>
                  <a:lnTo>
                    <a:pt x="190530" y="84288"/>
                  </a:lnTo>
                  <a:lnTo>
                    <a:pt x="190183" y="76511"/>
                  </a:lnTo>
                  <a:lnTo>
                    <a:pt x="185282" y="63356"/>
                  </a:lnTo>
                  <a:lnTo>
                    <a:pt x="157728" y="25540"/>
                  </a:lnTo>
                  <a:lnTo>
                    <a:pt x="134778" y="5537"/>
                  </a:lnTo>
                  <a:lnTo>
                    <a:pt x="126790" y="2461"/>
                  </a:lnTo>
                  <a:lnTo>
                    <a:pt x="11328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40"/>
            <p:cNvSpPr/>
            <p:nvPr/>
          </p:nvSpPr>
          <p:spPr>
            <a:xfrm>
              <a:off x="1428169" y="5897880"/>
              <a:ext cx="278711" cy="68448"/>
            </a:xfrm>
            <a:custGeom>
              <a:avLst/>
              <a:gdLst/>
              <a:ahLst/>
              <a:cxnLst/>
              <a:rect l="0" t="0" r="0" b="0"/>
              <a:pathLst>
                <a:path w="278711" h="68448">
                  <a:moveTo>
                    <a:pt x="4390" y="0"/>
                  </a:moveTo>
                  <a:lnTo>
                    <a:pt x="4390" y="4045"/>
                  </a:lnTo>
                  <a:lnTo>
                    <a:pt x="3544" y="5237"/>
                  </a:lnTo>
                  <a:lnTo>
                    <a:pt x="2133" y="6030"/>
                  </a:lnTo>
                  <a:lnTo>
                    <a:pt x="345" y="6560"/>
                  </a:lnTo>
                  <a:lnTo>
                    <a:pt x="0" y="7760"/>
                  </a:lnTo>
                  <a:lnTo>
                    <a:pt x="1875" y="11351"/>
                  </a:lnTo>
                  <a:lnTo>
                    <a:pt x="23324" y="33246"/>
                  </a:lnTo>
                  <a:lnTo>
                    <a:pt x="39446" y="42494"/>
                  </a:lnTo>
                  <a:lnTo>
                    <a:pt x="72118" y="53204"/>
                  </a:lnTo>
                  <a:lnTo>
                    <a:pt x="100094" y="60919"/>
                  </a:lnTo>
                  <a:lnTo>
                    <a:pt x="130678" y="66310"/>
                  </a:lnTo>
                  <a:lnTo>
                    <a:pt x="167813" y="68131"/>
                  </a:lnTo>
                  <a:lnTo>
                    <a:pt x="197686" y="68447"/>
                  </a:lnTo>
                  <a:lnTo>
                    <a:pt x="232038" y="67707"/>
                  </a:lnTo>
                  <a:lnTo>
                    <a:pt x="266920" y="62015"/>
                  </a:lnTo>
                  <a:lnTo>
                    <a:pt x="278710" y="609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41"/>
            <p:cNvSpPr/>
            <p:nvPr/>
          </p:nvSpPr>
          <p:spPr>
            <a:xfrm>
              <a:off x="1501140" y="5707380"/>
              <a:ext cx="22861" cy="416658"/>
            </a:xfrm>
            <a:custGeom>
              <a:avLst/>
              <a:gdLst/>
              <a:ahLst/>
              <a:cxnLst/>
              <a:rect l="0" t="0" r="0" b="0"/>
              <a:pathLst>
                <a:path w="22861" h="416658">
                  <a:moveTo>
                    <a:pt x="22860" y="0"/>
                  </a:moveTo>
                  <a:lnTo>
                    <a:pt x="9738" y="0"/>
                  </a:lnTo>
                  <a:lnTo>
                    <a:pt x="9032" y="1693"/>
                  </a:lnTo>
                  <a:lnTo>
                    <a:pt x="7805" y="17166"/>
                  </a:lnTo>
                  <a:lnTo>
                    <a:pt x="13675" y="49234"/>
                  </a:lnTo>
                  <a:lnTo>
                    <a:pt x="14931" y="87053"/>
                  </a:lnTo>
                  <a:lnTo>
                    <a:pt x="11103" y="121090"/>
                  </a:lnTo>
                  <a:lnTo>
                    <a:pt x="8651" y="157986"/>
                  </a:lnTo>
                  <a:lnTo>
                    <a:pt x="7925" y="195730"/>
                  </a:lnTo>
                  <a:lnTo>
                    <a:pt x="7710" y="233724"/>
                  </a:lnTo>
                  <a:lnTo>
                    <a:pt x="7660" y="261357"/>
                  </a:lnTo>
                  <a:lnTo>
                    <a:pt x="6791" y="288878"/>
                  </a:lnTo>
                  <a:lnTo>
                    <a:pt x="2388" y="323413"/>
                  </a:lnTo>
                  <a:lnTo>
                    <a:pt x="707" y="354247"/>
                  </a:lnTo>
                  <a:lnTo>
                    <a:pt x="2397" y="387851"/>
                  </a:lnTo>
                  <a:lnTo>
                    <a:pt x="7314" y="416657"/>
                  </a:lnTo>
                  <a:lnTo>
                    <a:pt x="7529" y="410286"/>
                  </a:lnTo>
                  <a:lnTo>
                    <a:pt x="5322" y="404457"/>
                  </a:lnTo>
                  <a:lnTo>
                    <a:pt x="2365" y="399046"/>
                  </a:lnTo>
                  <a:lnTo>
                    <a:pt x="0" y="3886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42"/>
            <p:cNvSpPr/>
            <p:nvPr/>
          </p:nvSpPr>
          <p:spPr>
            <a:xfrm>
              <a:off x="1298692" y="5935980"/>
              <a:ext cx="27188" cy="350521"/>
            </a:xfrm>
            <a:custGeom>
              <a:avLst/>
              <a:gdLst/>
              <a:ahLst/>
              <a:cxnLst/>
              <a:rect l="0" t="0" r="0" b="0"/>
              <a:pathLst>
                <a:path w="27188" h="350521">
                  <a:moveTo>
                    <a:pt x="27187" y="0"/>
                  </a:moveTo>
                  <a:lnTo>
                    <a:pt x="20627" y="0"/>
                  </a:lnTo>
                  <a:lnTo>
                    <a:pt x="19595" y="35824"/>
                  </a:lnTo>
                  <a:lnTo>
                    <a:pt x="18726" y="68098"/>
                  </a:lnTo>
                  <a:lnTo>
                    <a:pt x="14332" y="97130"/>
                  </a:lnTo>
                  <a:lnTo>
                    <a:pt x="12654" y="128027"/>
                  </a:lnTo>
                  <a:lnTo>
                    <a:pt x="12157" y="163616"/>
                  </a:lnTo>
                  <a:lnTo>
                    <a:pt x="11163" y="200126"/>
                  </a:lnTo>
                  <a:lnTo>
                    <a:pt x="6729" y="232769"/>
                  </a:lnTo>
                  <a:lnTo>
                    <a:pt x="5039" y="263043"/>
                  </a:lnTo>
                  <a:lnTo>
                    <a:pt x="2210" y="296457"/>
                  </a:lnTo>
                  <a:lnTo>
                    <a:pt x="0" y="311252"/>
                  </a:lnTo>
                  <a:lnTo>
                    <a:pt x="4109" y="347365"/>
                  </a:lnTo>
                  <a:lnTo>
                    <a:pt x="5029" y="348416"/>
                  </a:lnTo>
                  <a:lnTo>
                    <a:pt x="11948" y="3505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43"/>
            <p:cNvSpPr/>
            <p:nvPr/>
          </p:nvSpPr>
          <p:spPr>
            <a:xfrm>
              <a:off x="1127760" y="5943600"/>
              <a:ext cx="182881" cy="144781"/>
            </a:xfrm>
            <a:custGeom>
              <a:avLst/>
              <a:gdLst/>
              <a:ahLst/>
              <a:cxnLst/>
              <a:rect l="0" t="0" r="0" b="0"/>
              <a:pathLst>
                <a:path w="182881" h="144781">
                  <a:moveTo>
                    <a:pt x="0" y="0"/>
                  </a:moveTo>
                  <a:lnTo>
                    <a:pt x="0" y="4045"/>
                  </a:lnTo>
                  <a:lnTo>
                    <a:pt x="4515" y="8289"/>
                  </a:lnTo>
                  <a:lnTo>
                    <a:pt x="8090" y="10605"/>
                  </a:lnTo>
                  <a:lnTo>
                    <a:pt x="14320" y="19953"/>
                  </a:lnTo>
                  <a:lnTo>
                    <a:pt x="24845" y="37238"/>
                  </a:lnTo>
                  <a:lnTo>
                    <a:pt x="55772" y="68504"/>
                  </a:lnTo>
                  <a:lnTo>
                    <a:pt x="90913" y="93969"/>
                  </a:lnTo>
                  <a:lnTo>
                    <a:pt x="124190" y="119222"/>
                  </a:lnTo>
                  <a:lnTo>
                    <a:pt x="149824" y="138508"/>
                  </a:lnTo>
                  <a:lnTo>
                    <a:pt x="172246" y="144229"/>
                  </a:lnTo>
                  <a:lnTo>
                    <a:pt x="182880" y="1447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44"/>
            <p:cNvSpPr/>
            <p:nvPr/>
          </p:nvSpPr>
          <p:spPr>
            <a:xfrm>
              <a:off x="857823" y="5692554"/>
              <a:ext cx="193738" cy="393862"/>
            </a:xfrm>
            <a:custGeom>
              <a:avLst/>
              <a:gdLst/>
              <a:ahLst/>
              <a:cxnLst/>
              <a:rect l="0" t="0" r="0" b="0"/>
              <a:pathLst>
                <a:path w="193738" h="393862">
                  <a:moveTo>
                    <a:pt x="193737" y="22446"/>
                  </a:moveTo>
                  <a:lnTo>
                    <a:pt x="193737" y="11094"/>
                  </a:lnTo>
                  <a:lnTo>
                    <a:pt x="191479" y="6676"/>
                  </a:lnTo>
                  <a:lnTo>
                    <a:pt x="189691" y="4312"/>
                  </a:lnTo>
                  <a:lnTo>
                    <a:pt x="185448" y="1686"/>
                  </a:lnTo>
                  <a:lnTo>
                    <a:pt x="175824" y="0"/>
                  </a:lnTo>
                  <a:lnTo>
                    <a:pt x="159687" y="514"/>
                  </a:lnTo>
                  <a:lnTo>
                    <a:pt x="125096" y="15029"/>
                  </a:lnTo>
                  <a:lnTo>
                    <a:pt x="114123" y="21689"/>
                  </a:lnTo>
                  <a:lnTo>
                    <a:pt x="83032" y="53829"/>
                  </a:lnTo>
                  <a:lnTo>
                    <a:pt x="61865" y="84431"/>
                  </a:lnTo>
                  <a:lnTo>
                    <a:pt x="45632" y="113248"/>
                  </a:lnTo>
                  <a:lnTo>
                    <a:pt x="26805" y="148222"/>
                  </a:lnTo>
                  <a:lnTo>
                    <a:pt x="15111" y="185395"/>
                  </a:lnTo>
                  <a:lnTo>
                    <a:pt x="6285" y="222374"/>
                  </a:lnTo>
                  <a:lnTo>
                    <a:pt x="0" y="255156"/>
                  </a:lnTo>
                  <a:lnTo>
                    <a:pt x="2748" y="285472"/>
                  </a:lnTo>
                  <a:lnTo>
                    <a:pt x="11262" y="318900"/>
                  </a:lnTo>
                  <a:lnTo>
                    <a:pt x="25142" y="349962"/>
                  </a:lnTo>
                  <a:lnTo>
                    <a:pt x="43311" y="368878"/>
                  </a:lnTo>
                  <a:lnTo>
                    <a:pt x="66970" y="384357"/>
                  </a:lnTo>
                  <a:lnTo>
                    <a:pt x="87878" y="392051"/>
                  </a:lnTo>
                  <a:lnTo>
                    <a:pt x="110160" y="393861"/>
                  </a:lnTo>
                  <a:lnTo>
                    <a:pt x="148049" y="385072"/>
                  </a:lnTo>
                  <a:lnTo>
                    <a:pt x="163256" y="38058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78"/>
          <p:cNvGrpSpPr/>
          <p:nvPr/>
        </p:nvGrpSpPr>
        <p:grpSpPr>
          <a:xfrm>
            <a:off x="3825240" y="5600700"/>
            <a:ext cx="1066800" cy="632461"/>
            <a:chOff x="3825240" y="5600700"/>
            <a:chExt cx="1066800" cy="632461"/>
          </a:xfrm>
        </p:grpSpPr>
        <p:sp>
          <p:nvSpPr>
            <p:cNvPr id="35" name="SMARTInkShape-345"/>
            <p:cNvSpPr/>
            <p:nvPr/>
          </p:nvSpPr>
          <p:spPr>
            <a:xfrm>
              <a:off x="3848100" y="5700322"/>
              <a:ext cx="220981" cy="281305"/>
            </a:xfrm>
            <a:custGeom>
              <a:avLst/>
              <a:gdLst/>
              <a:ahLst/>
              <a:cxnLst/>
              <a:rect l="0" t="0" r="0" b="0"/>
              <a:pathLst>
                <a:path w="220981" h="281305">
                  <a:moveTo>
                    <a:pt x="220980" y="45158"/>
                  </a:moveTo>
                  <a:lnTo>
                    <a:pt x="187574" y="12599"/>
                  </a:lnTo>
                  <a:lnTo>
                    <a:pt x="172606" y="3714"/>
                  </a:lnTo>
                  <a:lnTo>
                    <a:pt x="147304" y="0"/>
                  </a:lnTo>
                  <a:lnTo>
                    <a:pt x="132075" y="3649"/>
                  </a:lnTo>
                  <a:lnTo>
                    <a:pt x="124175" y="10058"/>
                  </a:lnTo>
                  <a:lnTo>
                    <a:pt x="100846" y="40059"/>
                  </a:lnTo>
                  <a:lnTo>
                    <a:pt x="95620" y="53898"/>
                  </a:lnTo>
                  <a:lnTo>
                    <a:pt x="87750" y="83479"/>
                  </a:lnTo>
                  <a:lnTo>
                    <a:pt x="81333" y="99443"/>
                  </a:lnTo>
                  <a:lnTo>
                    <a:pt x="77214" y="135028"/>
                  </a:lnTo>
                  <a:lnTo>
                    <a:pt x="76400" y="170813"/>
                  </a:lnTo>
                  <a:lnTo>
                    <a:pt x="71002" y="204410"/>
                  </a:lnTo>
                  <a:lnTo>
                    <a:pt x="66800" y="235506"/>
                  </a:lnTo>
                  <a:lnTo>
                    <a:pt x="60432" y="253957"/>
                  </a:lnTo>
                  <a:lnTo>
                    <a:pt x="48190" y="275007"/>
                  </a:lnTo>
                  <a:lnTo>
                    <a:pt x="43149" y="278546"/>
                  </a:lnTo>
                  <a:lnTo>
                    <a:pt x="35550" y="280539"/>
                  </a:lnTo>
                  <a:lnTo>
                    <a:pt x="13758" y="281304"/>
                  </a:lnTo>
                  <a:lnTo>
                    <a:pt x="8090" y="279087"/>
                  </a:lnTo>
                  <a:lnTo>
                    <a:pt x="0" y="27375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46"/>
            <p:cNvSpPr/>
            <p:nvPr/>
          </p:nvSpPr>
          <p:spPr>
            <a:xfrm>
              <a:off x="3893819" y="5600700"/>
              <a:ext cx="30482" cy="91440"/>
            </a:xfrm>
            <a:custGeom>
              <a:avLst/>
              <a:gdLst/>
              <a:ahLst/>
              <a:cxnLst/>
              <a:rect l="0" t="0" r="0" b="0"/>
              <a:pathLst>
                <a:path w="30482" h="91440">
                  <a:moveTo>
                    <a:pt x="0" y="0"/>
                  </a:moveTo>
                  <a:lnTo>
                    <a:pt x="847" y="19081"/>
                  </a:lnTo>
                  <a:lnTo>
                    <a:pt x="12998" y="53611"/>
                  </a:lnTo>
                  <a:lnTo>
                    <a:pt x="30481" y="914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47"/>
            <p:cNvSpPr/>
            <p:nvPr/>
          </p:nvSpPr>
          <p:spPr>
            <a:xfrm>
              <a:off x="3855747" y="5623560"/>
              <a:ext cx="7594" cy="106680"/>
            </a:xfrm>
            <a:custGeom>
              <a:avLst/>
              <a:gdLst/>
              <a:ahLst/>
              <a:cxnLst/>
              <a:rect l="0" t="0" r="0" b="0"/>
              <a:pathLst>
                <a:path w="7594" h="106680">
                  <a:moveTo>
                    <a:pt x="7593" y="0"/>
                  </a:moveTo>
                  <a:lnTo>
                    <a:pt x="7593" y="4045"/>
                  </a:lnTo>
                  <a:lnTo>
                    <a:pt x="5335" y="8288"/>
                  </a:lnTo>
                  <a:lnTo>
                    <a:pt x="2356" y="12997"/>
                  </a:lnTo>
                  <a:lnTo>
                    <a:pt x="443" y="22918"/>
                  </a:lnTo>
                  <a:lnTo>
                    <a:pt x="0" y="51249"/>
                  </a:lnTo>
                  <a:lnTo>
                    <a:pt x="2243" y="58901"/>
                  </a:lnTo>
                  <a:lnTo>
                    <a:pt x="5215" y="65971"/>
                  </a:lnTo>
                  <a:lnTo>
                    <a:pt x="7574" y="103224"/>
                  </a:lnTo>
                  <a:lnTo>
                    <a:pt x="7593" y="1066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48"/>
            <p:cNvSpPr/>
            <p:nvPr/>
          </p:nvSpPr>
          <p:spPr>
            <a:xfrm>
              <a:off x="4785359" y="6103619"/>
              <a:ext cx="106681" cy="129542"/>
            </a:xfrm>
            <a:custGeom>
              <a:avLst/>
              <a:gdLst/>
              <a:ahLst/>
              <a:cxnLst/>
              <a:rect l="0" t="0" r="0" b="0"/>
              <a:pathLst>
                <a:path w="106681" h="129542">
                  <a:moveTo>
                    <a:pt x="106680" y="0"/>
                  </a:moveTo>
                  <a:lnTo>
                    <a:pt x="106680" y="4046"/>
                  </a:lnTo>
                  <a:lnTo>
                    <a:pt x="105834" y="5237"/>
                  </a:lnTo>
                  <a:lnTo>
                    <a:pt x="104423" y="6032"/>
                  </a:lnTo>
                  <a:lnTo>
                    <a:pt x="102635" y="6562"/>
                  </a:lnTo>
                  <a:lnTo>
                    <a:pt x="98392" y="11665"/>
                  </a:lnTo>
                  <a:lnTo>
                    <a:pt x="65717" y="49265"/>
                  </a:lnTo>
                  <a:lnTo>
                    <a:pt x="36552" y="84287"/>
                  </a:lnTo>
                  <a:lnTo>
                    <a:pt x="6896" y="118976"/>
                  </a:lnTo>
                  <a:lnTo>
                    <a:pt x="0" y="1295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49"/>
            <p:cNvSpPr/>
            <p:nvPr/>
          </p:nvSpPr>
          <p:spPr>
            <a:xfrm>
              <a:off x="4655819" y="6088380"/>
              <a:ext cx="190501" cy="76201"/>
            </a:xfrm>
            <a:custGeom>
              <a:avLst/>
              <a:gdLst/>
              <a:ahLst/>
              <a:cxnLst/>
              <a:rect l="0" t="0" r="0" b="0"/>
              <a:pathLst>
                <a:path w="190501" h="76201">
                  <a:moveTo>
                    <a:pt x="190500" y="0"/>
                  </a:moveTo>
                  <a:lnTo>
                    <a:pt x="190500" y="4045"/>
                  </a:lnTo>
                  <a:lnTo>
                    <a:pt x="189654" y="5237"/>
                  </a:lnTo>
                  <a:lnTo>
                    <a:pt x="188243" y="6030"/>
                  </a:lnTo>
                  <a:lnTo>
                    <a:pt x="186455" y="6560"/>
                  </a:lnTo>
                  <a:lnTo>
                    <a:pt x="175062" y="15769"/>
                  </a:lnTo>
                  <a:lnTo>
                    <a:pt x="172588" y="18133"/>
                  </a:lnTo>
                  <a:lnTo>
                    <a:pt x="136257" y="33051"/>
                  </a:lnTo>
                  <a:lnTo>
                    <a:pt x="105655" y="43186"/>
                  </a:lnTo>
                  <a:lnTo>
                    <a:pt x="67877" y="53341"/>
                  </a:lnTo>
                  <a:lnTo>
                    <a:pt x="29855" y="65193"/>
                  </a:lnTo>
                  <a:lnTo>
                    <a:pt x="4559" y="69129"/>
                  </a:lnTo>
                  <a:lnTo>
                    <a:pt x="3040" y="7063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50"/>
            <p:cNvSpPr/>
            <p:nvPr/>
          </p:nvSpPr>
          <p:spPr>
            <a:xfrm>
              <a:off x="4383268" y="6044592"/>
              <a:ext cx="169730" cy="158089"/>
            </a:xfrm>
            <a:custGeom>
              <a:avLst/>
              <a:gdLst/>
              <a:ahLst/>
              <a:cxnLst/>
              <a:rect l="0" t="0" r="0" b="0"/>
              <a:pathLst>
                <a:path w="169730" h="158089">
                  <a:moveTo>
                    <a:pt x="36332" y="5688"/>
                  </a:moveTo>
                  <a:lnTo>
                    <a:pt x="36332" y="23599"/>
                  </a:lnTo>
                  <a:lnTo>
                    <a:pt x="40377" y="35172"/>
                  </a:lnTo>
                  <a:lnTo>
                    <a:pt x="50176" y="49016"/>
                  </a:lnTo>
                  <a:lnTo>
                    <a:pt x="67539" y="64921"/>
                  </a:lnTo>
                  <a:lnTo>
                    <a:pt x="102414" y="84326"/>
                  </a:lnTo>
                  <a:lnTo>
                    <a:pt x="117624" y="87972"/>
                  </a:lnTo>
                  <a:lnTo>
                    <a:pt x="127777" y="86567"/>
                  </a:lnTo>
                  <a:lnTo>
                    <a:pt x="140756" y="81016"/>
                  </a:lnTo>
                  <a:lnTo>
                    <a:pt x="156771" y="71556"/>
                  </a:lnTo>
                  <a:lnTo>
                    <a:pt x="159805" y="68226"/>
                  </a:lnTo>
                  <a:lnTo>
                    <a:pt x="169118" y="49911"/>
                  </a:lnTo>
                  <a:lnTo>
                    <a:pt x="169729" y="46177"/>
                  </a:lnTo>
                  <a:lnTo>
                    <a:pt x="166547" y="23113"/>
                  </a:lnTo>
                  <a:lnTo>
                    <a:pt x="164628" y="18998"/>
                  </a:lnTo>
                  <a:lnTo>
                    <a:pt x="148764" y="3562"/>
                  </a:lnTo>
                  <a:lnTo>
                    <a:pt x="138795" y="509"/>
                  </a:lnTo>
                  <a:lnTo>
                    <a:pt x="126744" y="0"/>
                  </a:lnTo>
                  <a:lnTo>
                    <a:pt x="95985" y="8816"/>
                  </a:lnTo>
                  <a:lnTo>
                    <a:pt x="59020" y="29294"/>
                  </a:lnTo>
                  <a:lnTo>
                    <a:pt x="28678" y="53060"/>
                  </a:lnTo>
                  <a:lnTo>
                    <a:pt x="7185" y="81436"/>
                  </a:lnTo>
                  <a:lnTo>
                    <a:pt x="2211" y="91847"/>
                  </a:lnTo>
                  <a:lnTo>
                    <a:pt x="0" y="102118"/>
                  </a:lnTo>
                  <a:lnTo>
                    <a:pt x="1276" y="112328"/>
                  </a:lnTo>
                  <a:lnTo>
                    <a:pt x="2801" y="117421"/>
                  </a:lnTo>
                  <a:lnTo>
                    <a:pt x="9011" y="125338"/>
                  </a:lnTo>
                  <a:lnTo>
                    <a:pt x="26796" y="137319"/>
                  </a:lnTo>
                  <a:lnTo>
                    <a:pt x="51851" y="146992"/>
                  </a:lnTo>
                  <a:lnTo>
                    <a:pt x="89672" y="15808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51"/>
            <p:cNvSpPr/>
            <p:nvPr/>
          </p:nvSpPr>
          <p:spPr>
            <a:xfrm>
              <a:off x="4200609" y="5966508"/>
              <a:ext cx="165201" cy="144732"/>
            </a:xfrm>
            <a:custGeom>
              <a:avLst/>
              <a:gdLst/>
              <a:ahLst/>
              <a:cxnLst/>
              <a:rect l="0" t="0" r="0" b="0"/>
              <a:pathLst>
                <a:path w="165201" h="144732">
                  <a:moveTo>
                    <a:pt x="58971" y="30431"/>
                  </a:moveTo>
                  <a:lnTo>
                    <a:pt x="58971" y="53355"/>
                  </a:lnTo>
                  <a:lnTo>
                    <a:pt x="61228" y="59811"/>
                  </a:lnTo>
                  <a:lnTo>
                    <a:pt x="63016" y="62718"/>
                  </a:lnTo>
                  <a:lnTo>
                    <a:pt x="73621" y="70854"/>
                  </a:lnTo>
                  <a:lnTo>
                    <a:pt x="102980" y="81976"/>
                  </a:lnTo>
                  <a:lnTo>
                    <a:pt x="122603" y="83417"/>
                  </a:lnTo>
                  <a:lnTo>
                    <a:pt x="131843" y="81356"/>
                  </a:lnTo>
                  <a:lnTo>
                    <a:pt x="141805" y="75436"/>
                  </a:lnTo>
                  <a:lnTo>
                    <a:pt x="152756" y="65850"/>
                  </a:lnTo>
                  <a:lnTo>
                    <a:pt x="160513" y="54284"/>
                  </a:lnTo>
                  <a:lnTo>
                    <a:pt x="164128" y="40133"/>
                  </a:lnTo>
                  <a:lnTo>
                    <a:pt x="165200" y="29261"/>
                  </a:lnTo>
                  <a:lnTo>
                    <a:pt x="161472" y="16632"/>
                  </a:lnTo>
                  <a:lnTo>
                    <a:pt x="155005" y="6211"/>
                  </a:lnTo>
                  <a:lnTo>
                    <a:pt x="151780" y="4124"/>
                  </a:lnTo>
                  <a:lnTo>
                    <a:pt x="139151" y="1188"/>
                  </a:lnTo>
                  <a:lnTo>
                    <a:pt x="102368" y="24"/>
                  </a:lnTo>
                  <a:lnTo>
                    <a:pt x="95522" y="0"/>
                  </a:lnTo>
                  <a:lnTo>
                    <a:pt x="73752" y="8056"/>
                  </a:lnTo>
                  <a:lnTo>
                    <a:pt x="38308" y="30830"/>
                  </a:lnTo>
                  <a:lnTo>
                    <a:pt x="11847" y="55884"/>
                  </a:lnTo>
                  <a:lnTo>
                    <a:pt x="2486" y="71087"/>
                  </a:lnTo>
                  <a:lnTo>
                    <a:pt x="0" y="81239"/>
                  </a:lnTo>
                  <a:lnTo>
                    <a:pt x="1152" y="91395"/>
                  </a:lnTo>
                  <a:lnTo>
                    <a:pt x="4487" y="100706"/>
                  </a:lnTo>
                  <a:lnTo>
                    <a:pt x="15784" y="115840"/>
                  </a:lnTo>
                  <a:lnTo>
                    <a:pt x="33748" y="138168"/>
                  </a:lnTo>
                  <a:lnTo>
                    <a:pt x="51350" y="14473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52"/>
            <p:cNvSpPr/>
            <p:nvPr/>
          </p:nvSpPr>
          <p:spPr>
            <a:xfrm>
              <a:off x="3825240" y="5844539"/>
              <a:ext cx="144780" cy="45722"/>
            </a:xfrm>
            <a:custGeom>
              <a:avLst/>
              <a:gdLst/>
              <a:ahLst/>
              <a:cxnLst/>
              <a:rect l="0" t="0" r="0" b="0"/>
              <a:pathLst>
                <a:path w="144780" h="45722">
                  <a:moveTo>
                    <a:pt x="0" y="0"/>
                  </a:moveTo>
                  <a:lnTo>
                    <a:pt x="4045" y="0"/>
                  </a:lnTo>
                  <a:lnTo>
                    <a:pt x="40614" y="9408"/>
                  </a:lnTo>
                  <a:lnTo>
                    <a:pt x="61704" y="18027"/>
                  </a:lnTo>
                  <a:lnTo>
                    <a:pt x="95632" y="32066"/>
                  </a:lnTo>
                  <a:lnTo>
                    <a:pt x="128419" y="39563"/>
                  </a:lnTo>
                  <a:lnTo>
                    <a:pt x="144779" y="457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53"/>
            <p:cNvSpPr/>
            <p:nvPr/>
          </p:nvSpPr>
          <p:spPr>
            <a:xfrm>
              <a:off x="4023399" y="5897880"/>
              <a:ext cx="159982" cy="126006"/>
            </a:xfrm>
            <a:custGeom>
              <a:avLst/>
              <a:gdLst/>
              <a:ahLst/>
              <a:cxnLst/>
              <a:rect l="0" t="0" r="0" b="0"/>
              <a:pathLst>
                <a:path w="159982" h="126006">
                  <a:moveTo>
                    <a:pt x="83781" y="0"/>
                  </a:moveTo>
                  <a:lnTo>
                    <a:pt x="83781" y="6560"/>
                  </a:lnTo>
                  <a:lnTo>
                    <a:pt x="72429" y="22988"/>
                  </a:lnTo>
                  <a:lnTo>
                    <a:pt x="61838" y="49122"/>
                  </a:lnTo>
                  <a:lnTo>
                    <a:pt x="38486" y="83870"/>
                  </a:lnTo>
                  <a:lnTo>
                    <a:pt x="25417" y="103143"/>
                  </a:lnTo>
                  <a:lnTo>
                    <a:pt x="12668" y="116708"/>
                  </a:lnTo>
                  <a:lnTo>
                    <a:pt x="7584" y="119603"/>
                  </a:lnTo>
                  <a:lnTo>
                    <a:pt x="5043" y="120375"/>
                  </a:lnTo>
                  <a:lnTo>
                    <a:pt x="3349" y="121737"/>
                  </a:lnTo>
                  <a:lnTo>
                    <a:pt x="965" y="126005"/>
                  </a:lnTo>
                  <a:lnTo>
                    <a:pt x="630" y="125490"/>
                  </a:lnTo>
                  <a:lnTo>
                    <a:pt x="0" y="118083"/>
                  </a:lnTo>
                  <a:lnTo>
                    <a:pt x="24808" y="83571"/>
                  </a:lnTo>
                  <a:lnTo>
                    <a:pt x="58497" y="48245"/>
                  </a:lnTo>
                  <a:lnTo>
                    <a:pt x="95432" y="28385"/>
                  </a:lnTo>
                  <a:lnTo>
                    <a:pt x="116593" y="23951"/>
                  </a:lnTo>
                  <a:lnTo>
                    <a:pt x="146827" y="22902"/>
                  </a:lnTo>
                  <a:lnTo>
                    <a:pt x="152159" y="25136"/>
                  </a:lnTo>
                  <a:lnTo>
                    <a:pt x="159981" y="304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79"/>
          <p:cNvGrpSpPr/>
          <p:nvPr/>
        </p:nvGrpSpPr>
        <p:grpSpPr>
          <a:xfrm>
            <a:off x="7315200" y="5593080"/>
            <a:ext cx="327661" cy="121921"/>
            <a:chOff x="7315200" y="5593080"/>
            <a:chExt cx="327661" cy="121921"/>
          </a:xfrm>
        </p:grpSpPr>
        <p:sp>
          <p:nvSpPr>
            <p:cNvPr id="45" name="SMARTInkShape-354"/>
            <p:cNvSpPr/>
            <p:nvPr/>
          </p:nvSpPr>
          <p:spPr>
            <a:xfrm>
              <a:off x="7414260" y="5676900"/>
              <a:ext cx="228601" cy="38101"/>
            </a:xfrm>
            <a:custGeom>
              <a:avLst/>
              <a:gdLst/>
              <a:ahLst/>
              <a:cxnLst/>
              <a:rect l="0" t="0" r="0" b="0"/>
              <a:pathLst>
                <a:path w="228601" h="38101">
                  <a:moveTo>
                    <a:pt x="228600" y="0"/>
                  </a:moveTo>
                  <a:lnTo>
                    <a:pt x="217993" y="0"/>
                  </a:lnTo>
                  <a:lnTo>
                    <a:pt x="213161" y="2257"/>
                  </a:lnTo>
                  <a:lnTo>
                    <a:pt x="210687" y="4045"/>
                  </a:lnTo>
                  <a:lnTo>
                    <a:pt x="188467" y="6914"/>
                  </a:lnTo>
                  <a:lnTo>
                    <a:pt x="157360" y="9738"/>
                  </a:lnTo>
                  <a:lnTo>
                    <a:pt x="126494" y="13609"/>
                  </a:lnTo>
                  <a:lnTo>
                    <a:pt x="90536" y="17014"/>
                  </a:lnTo>
                  <a:lnTo>
                    <a:pt x="55329" y="23385"/>
                  </a:lnTo>
                  <a:lnTo>
                    <a:pt x="25707" y="30636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55"/>
            <p:cNvSpPr/>
            <p:nvPr/>
          </p:nvSpPr>
          <p:spPr>
            <a:xfrm>
              <a:off x="7315200" y="5593080"/>
              <a:ext cx="259081" cy="30481"/>
            </a:xfrm>
            <a:custGeom>
              <a:avLst/>
              <a:gdLst/>
              <a:ahLst/>
              <a:cxnLst/>
              <a:rect l="0" t="0" r="0" b="0"/>
              <a:pathLst>
                <a:path w="259081" h="30481">
                  <a:moveTo>
                    <a:pt x="259080" y="0"/>
                  </a:moveTo>
                  <a:lnTo>
                    <a:pt x="255034" y="0"/>
                  </a:lnTo>
                  <a:lnTo>
                    <a:pt x="250790" y="2257"/>
                  </a:lnTo>
                  <a:lnTo>
                    <a:pt x="248473" y="4045"/>
                  </a:lnTo>
                  <a:lnTo>
                    <a:pt x="241383" y="6030"/>
                  </a:lnTo>
                  <a:lnTo>
                    <a:pt x="208629" y="7480"/>
                  </a:lnTo>
                  <a:lnTo>
                    <a:pt x="171785" y="11637"/>
                  </a:lnTo>
                  <a:lnTo>
                    <a:pt x="141963" y="14172"/>
                  </a:lnTo>
                  <a:lnTo>
                    <a:pt x="111678" y="14923"/>
                  </a:lnTo>
                  <a:lnTo>
                    <a:pt x="81255" y="19191"/>
                  </a:lnTo>
                  <a:lnTo>
                    <a:pt x="46718" y="27372"/>
                  </a:lnTo>
                  <a:lnTo>
                    <a:pt x="9016" y="30298"/>
                  </a:lnTo>
                  <a:lnTo>
                    <a:pt x="0" y="304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80"/>
          <p:cNvGrpSpPr/>
          <p:nvPr/>
        </p:nvGrpSpPr>
        <p:grpSpPr>
          <a:xfrm>
            <a:off x="7018156" y="5623560"/>
            <a:ext cx="1295264" cy="982980"/>
            <a:chOff x="7018156" y="5623560"/>
            <a:chExt cx="1295264" cy="982980"/>
          </a:xfrm>
        </p:grpSpPr>
        <p:sp>
          <p:nvSpPr>
            <p:cNvPr id="48" name="SMARTInkShape-356"/>
            <p:cNvSpPr/>
            <p:nvPr/>
          </p:nvSpPr>
          <p:spPr>
            <a:xfrm>
              <a:off x="7018156" y="5623560"/>
              <a:ext cx="220359" cy="236221"/>
            </a:xfrm>
            <a:custGeom>
              <a:avLst/>
              <a:gdLst/>
              <a:ahLst/>
              <a:cxnLst/>
              <a:rect l="0" t="0" r="0" b="0"/>
              <a:pathLst>
                <a:path w="220359" h="236221">
                  <a:moveTo>
                    <a:pt x="98924" y="0"/>
                  </a:moveTo>
                  <a:lnTo>
                    <a:pt x="92362" y="0"/>
                  </a:lnTo>
                  <a:lnTo>
                    <a:pt x="92010" y="846"/>
                  </a:lnTo>
                  <a:lnTo>
                    <a:pt x="91617" y="4045"/>
                  </a:lnTo>
                  <a:lnTo>
                    <a:pt x="89185" y="8288"/>
                  </a:lnTo>
                  <a:lnTo>
                    <a:pt x="73619" y="28950"/>
                  </a:lnTo>
                  <a:lnTo>
                    <a:pt x="39338" y="51616"/>
                  </a:lnTo>
                  <a:lnTo>
                    <a:pt x="15893" y="66170"/>
                  </a:lnTo>
                  <a:lnTo>
                    <a:pt x="0" y="68567"/>
                  </a:lnTo>
                  <a:lnTo>
                    <a:pt x="10481" y="57973"/>
                  </a:lnTo>
                  <a:lnTo>
                    <a:pt x="15306" y="55399"/>
                  </a:lnTo>
                  <a:lnTo>
                    <a:pt x="50062" y="42854"/>
                  </a:lnTo>
                  <a:lnTo>
                    <a:pt x="84273" y="38725"/>
                  </a:lnTo>
                  <a:lnTo>
                    <a:pt x="121014" y="38182"/>
                  </a:lnTo>
                  <a:lnTo>
                    <a:pt x="138583" y="38971"/>
                  </a:lnTo>
                  <a:lnTo>
                    <a:pt x="153666" y="44190"/>
                  </a:lnTo>
                  <a:lnTo>
                    <a:pt x="160789" y="48709"/>
                  </a:lnTo>
                  <a:lnTo>
                    <a:pt x="169559" y="60058"/>
                  </a:lnTo>
                  <a:lnTo>
                    <a:pt x="173475" y="70100"/>
                  </a:lnTo>
                  <a:lnTo>
                    <a:pt x="174635" y="82483"/>
                  </a:lnTo>
                  <a:lnTo>
                    <a:pt x="172649" y="89716"/>
                  </a:lnTo>
                  <a:lnTo>
                    <a:pt x="164513" y="100806"/>
                  </a:lnTo>
                  <a:lnTo>
                    <a:pt x="136761" y="127435"/>
                  </a:lnTo>
                  <a:lnTo>
                    <a:pt x="123963" y="134278"/>
                  </a:lnTo>
                  <a:lnTo>
                    <a:pt x="117672" y="136726"/>
                  </a:lnTo>
                  <a:lnTo>
                    <a:pt x="106586" y="144747"/>
                  </a:lnTo>
                  <a:lnTo>
                    <a:pt x="110601" y="144770"/>
                  </a:lnTo>
                  <a:lnTo>
                    <a:pt x="111788" y="143926"/>
                  </a:lnTo>
                  <a:lnTo>
                    <a:pt x="112580" y="142518"/>
                  </a:lnTo>
                  <a:lnTo>
                    <a:pt x="113107" y="140732"/>
                  </a:lnTo>
                  <a:lnTo>
                    <a:pt x="115153" y="139541"/>
                  </a:lnTo>
                  <a:lnTo>
                    <a:pt x="149961" y="126647"/>
                  </a:lnTo>
                  <a:lnTo>
                    <a:pt x="170090" y="122853"/>
                  </a:lnTo>
                  <a:lnTo>
                    <a:pt x="206640" y="121955"/>
                  </a:lnTo>
                  <a:lnTo>
                    <a:pt x="212556" y="124193"/>
                  </a:lnTo>
                  <a:lnTo>
                    <a:pt x="215318" y="125975"/>
                  </a:lnTo>
                  <a:lnTo>
                    <a:pt x="217160" y="128010"/>
                  </a:lnTo>
                  <a:lnTo>
                    <a:pt x="219206" y="132529"/>
                  </a:lnTo>
                  <a:lnTo>
                    <a:pt x="220358" y="139833"/>
                  </a:lnTo>
                  <a:lnTo>
                    <a:pt x="214664" y="155969"/>
                  </a:lnTo>
                  <a:lnTo>
                    <a:pt x="208664" y="170485"/>
                  </a:lnTo>
                  <a:lnTo>
                    <a:pt x="201962" y="195620"/>
                  </a:lnTo>
                  <a:lnTo>
                    <a:pt x="192476" y="212696"/>
                  </a:lnTo>
                  <a:lnTo>
                    <a:pt x="190781" y="223388"/>
                  </a:lnTo>
                  <a:lnTo>
                    <a:pt x="192806" y="228541"/>
                  </a:lnTo>
                  <a:lnTo>
                    <a:pt x="194532" y="231101"/>
                  </a:lnTo>
                  <a:lnTo>
                    <a:pt x="196529" y="232807"/>
                  </a:lnTo>
                  <a:lnTo>
                    <a:pt x="205604" y="2362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57"/>
            <p:cNvSpPr/>
            <p:nvPr/>
          </p:nvSpPr>
          <p:spPr>
            <a:xfrm>
              <a:off x="7255038" y="5822966"/>
              <a:ext cx="119608" cy="135874"/>
            </a:xfrm>
            <a:custGeom>
              <a:avLst/>
              <a:gdLst/>
              <a:ahLst/>
              <a:cxnLst/>
              <a:rect l="0" t="0" r="0" b="0"/>
              <a:pathLst>
                <a:path w="119608" h="135874">
                  <a:moveTo>
                    <a:pt x="37301" y="6334"/>
                  </a:moveTo>
                  <a:lnTo>
                    <a:pt x="33256" y="10379"/>
                  </a:lnTo>
                  <a:lnTo>
                    <a:pt x="31269" y="14623"/>
                  </a:lnTo>
                  <a:lnTo>
                    <a:pt x="29774" y="31773"/>
                  </a:lnTo>
                  <a:lnTo>
                    <a:pt x="33755" y="43410"/>
                  </a:lnTo>
                  <a:lnTo>
                    <a:pt x="40296" y="53538"/>
                  </a:lnTo>
                  <a:lnTo>
                    <a:pt x="47382" y="56947"/>
                  </a:lnTo>
                  <a:lnTo>
                    <a:pt x="55328" y="59308"/>
                  </a:lnTo>
                  <a:lnTo>
                    <a:pt x="67329" y="65466"/>
                  </a:lnTo>
                  <a:lnTo>
                    <a:pt x="92096" y="67187"/>
                  </a:lnTo>
                  <a:lnTo>
                    <a:pt x="97779" y="64988"/>
                  </a:lnTo>
                  <a:lnTo>
                    <a:pt x="108326" y="56678"/>
                  </a:lnTo>
                  <a:lnTo>
                    <a:pt x="116013" y="45333"/>
                  </a:lnTo>
                  <a:lnTo>
                    <a:pt x="119607" y="35293"/>
                  </a:lnTo>
                  <a:lnTo>
                    <a:pt x="119266" y="32413"/>
                  </a:lnTo>
                  <a:lnTo>
                    <a:pt x="110383" y="15078"/>
                  </a:lnTo>
                  <a:lnTo>
                    <a:pt x="107189" y="12163"/>
                  </a:lnTo>
                  <a:lnTo>
                    <a:pt x="85386" y="1608"/>
                  </a:lnTo>
                  <a:lnTo>
                    <a:pt x="76735" y="0"/>
                  </a:lnTo>
                  <a:lnTo>
                    <a:pt x="67245" y="1543"/>
                  </a:lnTo>
                  <a:lnTo>
                    <a:pt x="32190" y="16659"/>
                  </a:lnTo>
                  <a:lnTo>
                    <a:pt x="24306" y="23905"/>
                  </a:lnTo>
                  <a:lnTo>
                    <a:pt x="3245" y="50001"/>
                  </a:lnTo>
                  <a:lnTo>
                    <a:pt x="998" y="57068"/>
                  </a:lnTo>
                  <a:lnTo>
                    <a:pt x="0" y="65853"/>
                  </a:lnTo>
                  <a:lnTo>
                    <a:pt x="3484" y="80319"/>
                  </a:lnTo>
                  <a:lnTo>
                    <a:pt x="14670" y="103178"/>
                  </a:lnTo>
                  <a:lnTo>
                    <a:pt x="38796" y="129605"/>
                  </a:lnTo>
                  <a:lnTo>
                    <a:pt x="44457" y="133087"/>
                  </a:lnTo>
                  <a:lnTo>
                    <a:pt x="52542" y="13587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58"/>
            <p:cNvSpPr/>
            <p:nvPr/>
          </p:nvSpPr>
          <p:spPr>
            <a:xfrm>
              <a:off x="7353300" y="5898012"/>
              <a:ext cx="137161" cy="135391"/>
            </a:xfrm>
            <a:custGeom>
              <a:avLst/>
              <a:gdLst/>
              <a:ahLst/>
              <a:cxnLst/>
              <a:rect l="0" t="0" r="0" b="0"/>
              <a:pathLst>
                <a:path w="137161" h="135391">
                  <a:moveTo>
                    <a:pt x="137160" y="68448"/>
                  </a:moveTo>
                  <a:lnTo>
                    <a:pt x="137160" y="64403"/>
                  </a:lnTo>
                  <a:lnTo>
                    <a:pt x="134901" y="60159"/>
                  </a:lnTo>
                  <a:lnTo>
                    <a:pt x="133114" y="57841"/>
                  </a:lnTo>
                  <a:lnTo>
                    <a:pt x="131128" y="50751"/>
                  </a:lnTo>
                  <a:lnTo>
                    <a:pt x="129399" y="42803"/>
                  </a:lnTo>
                  <a:lnTo>
                    <a:pt x="123648" y="30801"/>
                  </a:lnTo>
                  <a:lnTo>
                    <a:pt x="123072" y="28110"/>
                  </a:lnTo>
                  <a:lnTo>
                    <a:pt x="118216" y="20277"/>
                  </a:lnTo>
                  <a:lnTo>
                    <a:pt x="94618" y="3259"/>
                  </a:lnTo>
                  <a:lnTo>
                    <a:pt x="85409" y="314"/>
                  </a:lnTo>
                  <a:lnTo>
                    <a:pt x="80245" y="0"/>
                  </a:lnTo>
                  <a:lnTo>
                    <a:pt x="78897" y="803"/>
                  </a:lnTo>
                  <a:lnTo>
                    <a:pt x="77998" y="2184"/>
                  </a:lnTo>
                  <a:lnTo>
                    <a:pt x="76732" y="8174"/>
                  </a:lnTo>
                  <a:lnTo>
                    <a:pt x="76555" y="10485"/>
                  </a:lnTo>
                  <a:lnTo>
                    <a:pt x="85621" y="45804"/>
                  </a:lnTo>
                  <a:lnTo>
                    <a:pt x="96959" y="76087"/>
                  </a:lnTo>
                  <a:lnTo>
                    <a:pt x="100695" y="91313"/>
                  </a:lnTo>
                  <a:lnTo>
                    <a:pt x="104906" y="106549"/>
                  </a:lnTo>
                  <a:lnTo>
                    <a:pt x="105045" y="115862"/>
                  </a:lnTo>
                  <a:lnTo>
                    <a:pt x="102284" y="122823"/>
                  </a:lnTo>
                  <a:lnTo>
                    <a:pt x="95970" y="131502"/>
                  </a:lnTo>
                  <a:lnTo>
                    <a:pt x="91195" y="134572"/>
                  </a:lnTo>
                  <a:lnTo>
                    <a:pt x="88737" y="135390"/>
                  </a:lnTo>
                  <a:lnTo>
                    <a:pt x="86252" y="135089"/>
                  </a:lnTo>
                  <a:lnTo>
                    <a:pt x="81232" y="132497"/>
                  </a:lnTo>
                  <a:lnTo>
                    <a:pt x="58260" y="115744"/>
                  </a:lnTo>
                  <a:lnTo>
                    <a:pt x="26168" y="79520"/>
                  </a:lnTo>
                  <a:lnTo>
                    <a:pt x="0" y="5320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59"/>
            <p:cNvSpPr/>
            <p:nvPr/>
          </p:nvSpPr>
          <p:spPr>
            <a:xfrm>
              <a:off x="7482839" y="5996978"/>
              <a:ext cx="106681" cy="136638"/>
            </a:xfrm>
            <a:custGeom>
              <a:avLst/>
              <a:gdLst/>
              <a:ahLst/>
              <a:cxnLst/>
              <a:rect l="0" t="0" r="0" b="0"/>
              <a:pathLst>
                <a:path w="106681" h="136638">
                  <a:moveTo>
                    <a:pt x="106680" y="30441"/>
                  </a:moveTo>
                  <a:lnTo>
                    <a:pt x="106680" y="23881"/>
                  </a:lnTo>
                  <a:lnTo>
                    <a:pt x="101443" y="16947"/>
                  </a:lnTo>
                  <a:lnTo>
                    <a:pt x="98919" y="9886"/>
                  </a:lnTo>
                  <a:lnTo>
                    <a:pt x="95329" y="4937"/>
                  </a:lnTo>
                  <a:lnTo>
                    <a:pt x="90911" y="2173"/>
                  </a:lnTo>
                  <a:lnTo>
                    <a:pt x="81407" y="617"/>
                  </a:lnTo>
                  <a:lnTo>
                    <a:pt x="58725" y="0"/>
                  </a:lnTo>
                  <a:lnTo>
                    <a:pt x="56931" y="834"/>
                  </a:lnTo>
                  <a:lnTo>
                    <a:pt x="55734" y="2237"/>
                  </a:lnTo>
                  <a:lnTo>
                    <a:pt x="53558" y="6053"/>
                  </a:lnTo>
                  <a:lnTo>
                    <a:pt x="49768" y="10571"/>
                  </a:lnTo>
                  <a:lnTo>
                    <a:pt x="47519" y="17659"/>
                  </a:lnTo>
                  <a:lnTo>
                    <a:pt x="46920" y="21920"/>
                  </a:lnTo>
                  <a:lnTo>
                    <a:pt x="50121" y="36007"/>
                  </a:lnTo>
                  <a:lnTo>
                    <a:pt x="66149" y="71110"/>
                  </a:lnTo>
                  <a:lnTo>
                    <a:pt x="80444" y="101564"/>
                  </a:lnTo>
                  <a:lnTo>
                    <a:pt x="83667" y="115955"/>
                  </a:lnTo>
                  <a:lnTo>
                    <a:pt x="87421" y="122917"/>
                  </a:lnTo>
                  <a:lnTo>
                    <a:pt x="87914" y="125958"/>
                  </a:lnTo>
                  <a:lnTo>
                    <a:pt x="87397" y="128832"/>
                  </a:lnTo>
                  <a:lnTo>
                    <a:pt x="84527" y="135484"/>
                  </a:lnTo>
                  <a:lnTo>
                    <a:pt x="83444" y="136030"/>
                  </a:lnTo>
                  <a:lnTo>
                    <a:pt x="79984" y="136637"/>
                  </a:lnTo>
                  <a:lnTo>
                    <a:pt x="69231" y="132933"/>
                  </a:lnTo>
                  <a:lnTo>
                    <a:pt x="59366" y="126473"/>
                  </a:lnTo>
                  <a:lnTo>
                    <a:pt x="32106" y="91184"/>
                  </a:lnTo>
                  <a:lnTo>
                    <a:pt x="25276" y="81992"/>
                  </a:lnTo>
                  <a:lnTo>
                    <a:pt x="13604" y="71210"/>
                  </a:lnTo>
                  <a:lnTo>
                    <a:pt x="8547" y="59360"/>
                  </a:lnTo>
                  <a:lnTo>
                    <a:pt x="6544" y="57340"/>
                  </a:lnTo>
                  <a:lnTo>
                    <a:pt x="4363" y="55995"/>
                  </a:lnTo>
                  <a:lnTo>
                    <a:pt x="2909" y="54250"/>
                  </a:lnTo>
                  <a:lnTo>
                    <a:pt x="0" y="4568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60"/>
            <p:cNvSpPr/>
            <p:nvPr/>
          </p:nvSpPr>
          <p:spPr>
            <a:xfrm>
              <a:off x="7621571" y="6090026"/>
              <a:ext cx="241680" cy="219335"/>
            </a:xfrm>
            <a:custGeom>
              <a:avLst/>
              <a:gdLst/>
              <a:ahLst/>
              <a:cxnLst/>
              <a:rect l="0" t="0" r="0" b="0"/>
              <a:pathLst>
                <a:path w="241680" h="219335">
                  <a:moveTo>
                    <a:pt x="21289" y="5974"/>
                  </a:moveTo>
                  <a:lnTo>
                    <a:pt x="21289" y="23886"/>
                  </a:lnTo>
                  <a:lnTo>
                    <a:pt x="23546" y="28892"/>
                  </a:lnTo>
                  <a:lnTo>
                    <a:pt x="31895" y="39005"/>
                  </a:lnTo>
                  <a:lnTo>
                    <a:pt x="56168" y="55927"/>
                  </a:lnTo>
                  <a:lnTo>
                    <a:pt x="73505" y="62913"/>
                  </a:lnTo>
                  <a:lnTo>
                    <a:pt x="77266" y="63406"/>
                  </a:lnTo>
                  <a:lnTo>
                    <a:pt x="92086" y="60020"/>
                  </a:lnTo>
                  <a:lnTo>
                    <a:pt x="97346" y="57370"/>
                  </a:lnTo>
                  <a:lnTo>
                    <a:pt x="107620" y="48770"/>
                  </a:lnTo>
                  <a:lnTo>
                    <a:pt x="110458" y="43903"/>
                  </a:lnTo>
                  <a:lnTo>
                    <a:pt x="116820" y="26114"/>
                  </a:lnTo>
                  <a:lnTo>
                    <a:pt x="113435" y="11365"/>
                  </a:lnTo>
                  <a:lnTo>
                    <a:pt x="112353" y="9567"/>
                  </a:lnTo>
                  <a:lnTo>
                    <a:pt x="110784" y="8370"/>
                  </a:lnTo>
                  <a:lnTo>
                    <a:pt x="89029" y="153"/>
                  </a:lnTo>
                  <a:lnTo>
                    <a:pt x="79336" y="0"/>
                  </a:lnTo>
                  <a:lnTo>
                    <a:pt x="41869" y="13839"/>
                  </a:lnTo>
                  <a:lnTo>
                    <a:pt x="29589" y="19629"/>
                  </a:lnTo>
                  <a:lnTo>
                    <a:pt x="9095" y="41684"/>
                  </a:lnTo>
                  <a:lnTo>
                    <a:pt x="1965" y="55030"/>
                  </a:lnTo>
                  <a:lnTo>
                    <a:pt x="0" y="64748"/>
                  </a:lnTo>
                  <a:lnTo>
                    <a:pt x="1385" y="72453"/>
                  </a:lnTo>
                  <a:lnTo>
                    <a:pt x="6925" y="81551"/>
                  </a:lnTo>
                  <a:lnTo>
                    <a:pt x="12365" y="86977"/>
                  </a:lnTo>
                  <a:lnTo>
                    <a:pt x="49376" y="107563"/>
                  </a:lnTo>
                  <a:lnTo>
                    <a:pt x="64512" y="111145"/>
                  </a:lnTo>
                  <a:lnTo>
                    <a:pt x="83766" y="108161"/>
                  </a:lnTo>
                  <a:lnTo>
                    <a:pt x="121540" y="98747"/>
                  </a:lnTo>
                  <a:lnTo>
                    <a:pt x="150317" y="89300"/>
                  </a:lnTo>
                  <a:lnTo>
                    <a:pt x="164841" y="83112"/>
                  </a:lnTo>
                  <a:lnTo>
                    <a:pt x="173294" y="82210"/>
                  </a:lnTo>
                  <a:lnTo>
                    <a:pt x="169527" y="86230"/>
                  </a:lnTo>
                  <a:lnTo>
                    <a:pt x="165347" y="88210"/>
                  </a:lnTo>
                  <a:lnTo>
                    <a:pt x="163048" y="88737"/>
                  </a:lnTo>
                  <a:lnTo>
                    <a:pt x="158235" y="93840"/>
                  </a:lnTo>
                  <a:lnTo>
                    <a:pt x="152427" y="100906"/>
                  </a:lnTo>
                  <a:lnTo>
                    <a:pt x="138790" y="109643"/>
                  </a:lnTo>
                  <a:lnTo>
                    <a:pt x="103183" y="125312"/>
                  </a:lnTo>
                  <a:lnTo>
                    <a:pt x="84628" y="133248"/>
                  </a:lnTo>
                  <a:lnTo>
                    <a:pt x="74802" y="135474"/>
                  </a:lnTo>
                  <a:lnTo>
                    <a:pt x="81593" y="129423"/>
                  </a:lnTo>
                  <a:lnTo>
                    <a:pt x="115245" y="112594"/>
                  </a:lnTo>
                  <a:lnTo>
                    <a:pt x="151160" y="100793"/>
                  </a:lnTo>
                  <a:lnTo>
                    <a:pt x="188972" y="93813"/>
                  </a:lnTo>
                  <a:lnTo>
                    <a:pt x="207757" y="90985"/>
                  </a:lnTo>
                  <a:lnTo>
                    <a:pt x="224047" y="94191"/>
                  </a:lnTo>
                  <a:lnTo>
                    <a:pt x="235552" y="100504"/>
                  </a:lnTo>
                  <a:lnTo>
                    <a:pt x="239284" y="105278"/>
                  </a:lnTo>
                  <a:lnTo>
                    <a:pt x="241384" y="112726"/>
                  </a:lnTo>
                  <a:lnTo>
                    <a:pt x="241679" y="115242"/>
                  </a:lnTo>
                  <a:lnTo>
                    <a:pt x="239748" y="120295"/>
                  </a:lnTo>
                  <a:lnTo>
                    <a:pt x="228390" y="138213"/>
                  </a:lnTo>
                  <a:lnTo>
                    <a:pt x="213312" y="152541"/>
                  </a:lnTo>
                  <a:lnTo>
                    <a:pt x="206538" y="160861"/>
                  </a:lnTo>
                  <a:lnTo>
                    <a:pt x="170389" y="186246"/>
                  </a:lnTo>
                  <a:lnTo>
                    <a:pt x="162592" y="199005"/>
                  </a:lnTo>
                  <a:lnTo>
                    <a:pt x="162057" y="201548"/>
                  </a:lnTo>
                  <a:lnTo>
                    <a:pt x="162548" y="204090"/>
                  </a:lnTo>
                  <a:lnTo>
                    <a:pt x="164504" y="209172"/>
                  </a:lnTo>
                  <a:lnTo>
                    <a:pt x="166068" y="21933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61"/>
            <p:cNvSpPr/>
            <p:nvPr/>
          </p:nvSpPr>
          <p:spPr>
            <a:xfrm>
              <a:off x="7795260" y="6259546"/>
              <a:ext cx="167641" cy="231644"/>
            </a:xfrm>
            <a:custGeom>
              <a:avLst/>
              <a:gdLst/>
              <a:ahLst/>
              <a:cxnLst/>
              <a:rect l="0" t="0" r="0" b="0"/>
              <a:pathLst>
                <a:path w="167641" h="231644">
                  <a:moveTo>
                    <a:pt x="167640" y="42193"/>
                  </a:moveTo>
                  <a:lnTo>
                    <a:pt x="167640" y="31587"/>
                  </a:lnTo>
                  <a:lnTo>
                    <a:pt x="165381" y="26755"/>
                  </a:lnTo>
                  <a:lnTo>
                    <a:pt x="162403" y="21785"/>
                  </a:lnTo>
                  <a:lnTo>
                    <a:pt x="161079" y="16754"/>
                  </a:lnTo>
                  <a:lnTo>
                    <a:pt x="155974" y="11696"/>
                  </a:lnTo>
                  <a:lnTo>
                    <a:pt x="148909" y="7473"/>
                  </a:lnTo>
                  <a:lnTo>
                    <a:pt x="137474" y="2503"/>
                  </a:lnTo>
                  <a:lnTo>
                    <a:pt x="134829" y="493"/>
                  </a:lnTo>
                  <a:lnTo>
                    <a:pt x="131373" y="0"/>
                  </a:lnTo>
                  <a:lnTo>
                    <a:pt x="98869" y="6037"/>
                  </a:lnTo>
                  <a:lnTo>
                    <a:pt x="88815" y="10884"/>
                  </a:lnTo>
                  <a:lnTo>
                    <a:pt x="74481" y="23133"/>
                  </a:lnTo>
                  <a:lnTo>
                    <a:pt x="50931" y="56002"/>
                  </a:lnTo>
                  <a:lnTo>
                    <a:pt x="50040" y="59865"/>
                  </a:lnTo>
                  <a:lnTo>
                    <a:pt x="50294" y="63288"/>
                  </a:lnTo>
                  <a:lnTo>
                    <a:pt x="59021" y="82758"/>
                  </a:lnTo>
                  <a:lnTo>
                    <a:pt x="63768" y="89291"/>
                  </a:lnTo>
                  <a:lnTo>
                    <a:pt x="70956" y="92760"/>
                  </a:lnTo>
                  <a:lnTo>
                    <a:pt x="97717" y="95371"/>
                  </a:lnTo>
                  <a:lnTo>
                    <a:pt x="129620" y="88958"/>
                  </a:lnTo>
                  <a:lnTo>
                    <a:pt x="143016" y="80133"/>
                  </a:lnTo>
                  <a:lnTo>
                    <a:pt x="162182" y="62722"/>
                  </a:lnTo>
                  <a:lnTo>
                    <a:pt x="165213" y="57527"/>
                  </a:lnTo>
                  <a:lnTo>
                    <a:pt x="167498" y="50265"/>
                  </a:lnTo>
                  <a:lnTo>
                    <a:pt x="167598" y="53993"/>
                  </a:lnTo>
                  <a:lnTo>
                    <a:pt x="166765" y="55139"/>
                  </a:lnTo>
                  <a:lnTo>
                    <a:pt x="163582" y="56414"/>
                  </a:lnTo>
                  <a:lnTo>
                    <a:pt x="162395" y="58447"/>
                  </a:lnTo>
                  <a:lnTo>
                    <a:pt x="149506" y="93232"/>
                  </a:lnTo>
                  <a:lnTo>
                    <a:pt x="145402" y="126714"/>
                  </a:lnTo>
                  <a:lnTo>
                    <a:pt x="144861" y="163359"/>
                  </a:lnTo>
                  <a:lnTo>
                    <a:pt x="142538" y="188580"/>
                  </a:lnTo>
                  <a:lnTo>
                    <a:pt x="136496" y="205795"/>
                  </a:lnTo>
                  <a:lnTo>
                    <a:pt x="126868" y="219196"/>
                  </a:lnTo>
                  <a:lnTo>
                    <a:pt x="111250" y="227377"/>
                  </a:lnTo>
                  <a:lnTo>
                    <a:pt x="89301" y="231643"/>
                  </a:lnTo>
                  <a:lnTo>
                    <a:pt x="73779" y="231536"/>
                  </a:lnTo>
                  <a:lnTo>
                    <a:pt x="63552" y="228510"/>
                  </a:lnTo>
                  <a:lnTo>
                    <a:pt x="43190" y="213586"/>
                  </a:lnTo>
                  <a:lnTo>
                    <a:pt x="25120" y="194331"/>
                  </a:lnTo>
                  <a:lnTo>
                    <a:pt x="5211" y="159018"/>
                  </a:lnTo>
                  <a:lnTo>
                    <a:pt x="1030" y="139557"/>
                  </a:lnTo>
                  <a:lnTo>
                    <a:pt x="0" y="11839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62"/>
            <p:cNvSpPr/>
            <p:nvPr/>
          </p:nvSpPr>
          <p:spPr>
            <a:xfrm>
              <a:off x="8001740" y="6377939"/>
              <a:ext cx="311680" cy="228601"/>
            </a:xfrm>
            <a:custGeom>
              <a:avLst/>
              <a:gdLst/>
              <a:ahLst/>
              <a:cxnLst/>
              <a:rect l="0" t="0" r="0" b="0"/>
              <a:pathLst>
                <a:path w="311680" h="228601">
                  <a:moveTo>
                    <a:pt x="14499" y="0"/>
                  </a:moveTo>
                  <a:lnTo>
                    <a:pt x="7939" y="6561"/>
                  </a:lnTo>
                  <a:lnTo>
                    <a:pt x="6242" y="18732"/>
                  </a:lnTo>
                  <a:lnTo>
                    <a:pt x="1704" y="28317"/>
                  </a:lnTo>
                  <a:lnTo>
                    <a:pt x="346" y="36856"/>
                  </a:lnTo>
                  <a:lnTo>
                    <a:pt x="2000" y="44039"/>
                  </a:lnTo>
                  <a:lnTo>
                    <a:pt x="9960" y="55548"/>
                  </a:lnTo>
                  <a:lnTo>
                    <a:pt x="31268" y="77652"/>
                  </a:lnTo>
                  <a:lnTo>
                    <a:pt x="39167" y="81079"/>
                  </a:lnTo>
                  <a:lnTo>
                    <a:pt x="68980" y="83660"/>
                  </a:lnTo>
                  <a:lnTo>
                    <a:pt x="81630" y="79728"/>
                  </a:lnTo>
                  <a:lnTo>
                    <a:pt x="104554" y="65904"/>
                  </a:lnTo>
                  <a:lnTo>
                    <a:pt x="111815" y="58642"/>
                  </a:lnTo>
                  <a:lnTo>
                    <a:pt x="117017" y="50617"/>
                  </a:lnTo>
                  <a:lnTo>
                    <a:pt x="119330" y="44228"/>
                  </a:lnTo>
                  <a:lnTo>
                    <a:pt x="121016" y="21471"/>
                  </a:lnTo>
                  <a:lnTo>
                    <a:pt x="118849" y="15752"/>
                  </a:lnTo>
                  <a:lnTo>
                    <a:pt x="117086" y="13042"/>
                  </a:lnTo>
                  <a:lnTo>
                    <a:pt x="106514" y="5182"/>
                  </a:lnTo>
                  <a:lnTo>
                    <a:pt x="92657" y="1535"/>
                  </a:lnTo>
                  <a:lnTo>
                    <a:pt x="77827" y="456"/>
                  </a:lnTo>
                  <a:lnTo>
                    <a:pt x="43459" y="10646"/>
                  </a:lnTo>
                  <a:lnTo>
                    <a:pt x="25714" y="17924"/>
                  </a:lnTo>
                  <a:lnTo>
                    <a:pt x="17225" y="25182"/>
                  </a:lnTo>
                  <a:lnTo>
                    <a:pt x="3005" y="43330"/>
                  </a:lnTo>
                  <a:lnTo>
                    <a:pt x="0" y="61492"/>
                  </a:lnTo>
                  <a:lnTo>
                    <a:pt x="435" y="71356"/>
                  </a:lnTo>
                  <a:lnTo>
                    <a:pt x="9908" y="96552"/>
                  </a:lnTo>
                  <a:lnTo>
                    <a:pt x="17185" y="107724"/>
                  </a:lnTo>
                  <a:lnTo>
                    <a:pt x="28748" y="116397"/>
                  </a:lnTo>
                  <a:lnTo>
                    <a:pt x="63697" y="126834"/>
                  </a:lnTo>
                  <a:lnTo>
                    <a:pt x="94732" y="129184"/>
                  </a:lnTo>
                  <a:lnTo>
                    <a:pt x="128683" y="122949"/>
                  </a:lnTo>
                  <a:lnTo>
                    <a:pt x="162765" y="121928"/>
                  </a:lnTo>
                  <a:lnTo>
                    <a:pt x="163297" y="122772"/>
                  </a:lnTo>
                  <a:lnTo>
                    <a:pt x="162805" y="124181"/>
                  </a:lnTo>
                  <a:lnTo>
                    <a:pt x="159976" y="128482"/>
                  </a:lnTo>
                  <a:lnTo>
                    <a:pt x="158570" y="135415"/>
                  </a:lnTo>
                  <a:lnTo>
                    <a:pt x="155295" y="140053"/>
                  </a:lnTo>
                  <a:lnTo>
                    <a:pt x="117529" y="167645"/>
                  </a:lnTo>
                  <a:lnTo>
                    <a:pt x="116206" y="170183"/>
                  </a:lnTo>
                  <a:lnTo>
                    <a:pt x="114477" y="171876"/>
                  </a:lnTo>
                  <a:lnTo>
                    <a:pt x="110298" y="173757"/>
                  </a:lnTo>
                  <a:lnTo>
                    <a:pt x="98446" y="175249"/>
                  </a:lnTo>
                  <a:lnTo>
                    <a:pt x="102403" y="175257"/>
                  </a:lnTo>
                  <a:lnTo>
                    <a:pt x="103582" y="174412"/>
                  </a:lnTo>
                  <a:lnTo>
                    <a:pt x="109674" y="164654"/>
                  </a:lnTo>
                  <a:lnTo>
                    <a:pt x="146542" y="142506"/>
                  </a:lnTo>
                  <a:lnTo>
                    <a:pt x="161239" y="135302"/>
                  </a:lnTo>
                  <a:lnTo>
                    <a:pt x="196010" y="130679"/>
                  </a:lnTo>
                  <a:lnTo>
                    <a:pt x="219834" y="132135"/>
                  </a:lnTo>
                  <a:lnTo>
                    <a:pt x="250640" y="140213"/>
                  </a:lnTo>
                  <a:lnTo>
                    <a:pt x="263666" y="149524"/>
                  </a:lnTo>
                  <a:lnTo>
                    <a:pt x="290211" y="178268"/>
                  </a:lnTo>
                  <a:lnTo>
                    <a:pt x="307969" y="209924"/>
                  </a:lnTo>
                  <a:lnTo>
                    <a:pt x="311679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SMARTInkShape-363"/>
          <p:cNvSpPr/>
          <p:nvPr/>
        </p:nvSpPr>
        <p:spPr>
          <a:xfrm>
            <a:off x="5608319" y="4255991"/>
            <a:ext cx="3192782" cy="346490"/>
          </a:xfrm>
          <a:custGeom>
            <a:avLst/>
            <a:gdLst/>
            <a:ahLst/>
            <a:cxnLst/>
            <a:rect l="0" t="0" r="0" b="0"/>
            <a:pathLst>
              <a:path w="3192782" h="346490">
                <a:moveTo>
                  <a:pt x="3192781" y="346489"/>
                </a:moveTo>
                <a:lnTo>
                  <a:pt x="3188736" y="342443"/>
                </a:lnTo>
                <a:lnTo>
                  <a:pt x="3186749" y="338199"/>
                </a:lnTo>
                <a:lnTo>
                  <a:pt x="3179139" y="304678"/>
                </a:lnTo>
                <a:lnTo>
                  <a:pt x="3164757" y="268426"/>
                </a:lnTo>
                <a:lnTo>
                  <a:pt x="3144356" y="232091"/>
                </a:lnTo>
                <a:lnTo>
                  <a:pt x="3133372" y="215132"/>
                </a:lnTo>
                <a:lnTo>
                  <a:pt x="3099271" y="184839"/>
                </a:lnTo>
                <a:lnTo>
                  <a:pt x="3062278" y="161214"/>
                </a:lnTo>
                <a:lnTo>
                  <a:pt x="3025014" y="146182"/>
                </a:lnTo>
                <a:lnTo>
                  <a:pt x="2987024" y="133175"/>
                </a:lnTo>
                <a:lnTo>
                  <a:pt x="2953328" y="121281"/>
                </a:lnTo>
                <a:lnTo>
                  <a:pt x="2915631" y="118335"/>
                </a:lnTo>
                <a:lnTo>
                  <a:pt x="2879987" y="111916"/>
                </a:lnTo>
                <a:lnTo>
                  <a:pt x="2842211" y="111332"/>
                </a:lnTo>
                <a:lnTo>
                  <a:pt x="2804154" y="116858"/>
                </a:lnTo>
                <a:lnTo>
                  <a:pt x="2773679" y="124615"/>
                </a:lnTo>
                <a:lnTo>
                  <a:pt x="2735581" y="142335"/>
                </a:lnTo>
                <a:lnTo>
                  <a:pt x="2701254" y="155863"/>
                </a:lnTo>
                <a:lnTo>
                  <a:pt x="2684764" y="161859"/>
                </a:lnTo>
                <a:lnTo>
                  <a:pt x="2650922" y="180322"/>
                </a:lnTo>
                <a:lnTo>
                  <a:pt x="2613549" y="199979"/>
                </a:lnTo>
                <a:lnTo>
                  <a:pt x="2583159" y="211527"/>
                </a:lnTo>
                <a:lnTo>
                  <a:pt x="2547459" y="221961"/>
                </a:lnTo>
                <a:lnTo>
                  <a:pt x="2515070" y="232175"/>
                </a:lnTo>
                <a:lnTo>
                  <a:pt x="2480168" y="242346"/>
                </a:lnTo>
                <a:lnTo>
                  <a:pt x="2450682" y="249968"/>
                </a:lnTo>
                <a:lnTo>
                  <a:pt x="2415615" y="259282"/>
                </a:lnTo>
                <a:lnTo>
                  <a:pt x="2386024" y="262511"/>
                </a:lnTo>
                <a:lnTo>
                  <a:pt x="2351667" y="267608"/>
                </a:lnTo>
                <a:lnTo>
                  <a:pt x="2319662" y="269494"/>
                </a:lnTo>
                <a:lnTo>
                  <a:pt x="2288731" y="270053"/>
                </a:lnTo>
                <a:lnTo>
                  <a:pt x="2257270" y="270219"/>
                </a:lnTo>
                <a:lnTo>
                  <a:pt x="2222361" y="270268"/>
                </a:lnTo>
                <a:lnTo>
                  <a:pt x="2189345" y="269436"/>
                </a:lnTo>
                <a:lnTo>
                  <a:pt x="2153128" y="265050"/>
                </a:lnTo>
                <a:lnTo>
                  <a:pt x="2115586" y="262527"/>
                </a:lnTo>
                <a:lnTo>
                  <a:pt x="2077651" y="256794"/>
                </a:lnTo>
                <a:lnTo>
                  <a:pt x="2039600" y="249733"/>
                </a:lnTo>
                <a:lnTo>
                  <a:pt x="2001514" y="241432"/>
                </a:lnTo>
                <a:lnTo>
                  <a:pt x="1963419" y="229471"/>
                </a:lnTo>
                <a:lnTo>
                  <a:pt x="1925320" y="220188"/>
                </a:lnTo>
                <a:lnTo>
                  <a:pt x="1888067" y="211229"/>
                </a:lnTo>
                <a:lnTo>
                  <a:pt x="1854358" y="198227"/>
                </a:lnTo>
                <a:lnTo>
                  <a:pt x="1818781" y="183650"/>
                </a:lnTo>
                <a:lnTo>
                  <a:pt x="1786414" y="169453"/>
                </a:lnTo>
                <a:lnTo>
                  <a:pt x="1755376" y="158661"/>
                </a:lnTo>
                <a:lnTo>
                  <a:pt x="1724731" y="145115"/>
                </a:lnTo>
                <a:lnTo>
                  <a:pt x="1694201" y="130377"/>
                </a:lnTo>
                <a:lnTo>
                  <a:pt x="1664554" y="115286"/>
                </a:lnTo>
                <a:lnTo>
                  <a:pt x="1629093" y="95016"/>
                </a:lnTo>
                <a:lnTo>
                  <a:pt x="1593773" y="74706"/>
                </a:lnTo>
                <a:lnTo>
                  <a:pt x="1562336" y="59625"/>
                </a:lnTo>
                <a:lnTo>
                  <a:pt x="1529409" y="41218"/>
                </a:lnTo>
                <a:lnTo>
                  <a:pt x="1494589" y="25321"/>
                </a:lnTo>
                <a:lnTo>
                  <a:pt x="1458015" y="14028"/>
                </a:lnTo>
                <a:lnTo>
                  <a:pt x="1423195" y="5901"/>
                </a:lnTo>
                <a:lnTo>
                  <a:pt x="1388001" y="0"/>
                </a:lnTo>
                <a:lnTo>
                  <a:pt x="1351353" y="2002"/>
                </a:lnTo>
                <a:lnTo>
                  <a:pt x="1316518" y="3275"/>
                </a:lnTo>
                <a:lnTo>
                  <a:pt x="1281322" y="7572"/>
                </a:lnTo>
                <a:lnTo>
                  <a:pt x="1249063" y="11337"/>
                </a:lnTo>
                <a:lnTo>
                  <a:pt x="1220805" y="17079"/>
                </a:lnTo>
                <a:lnTo>
                  <a:pt x="1190983" y="24989"/>
                </a:lnTo>
                <a:lnTo>
                  <a:pt x="1161545" y="36834"/>
                </a:lnTo>
                <a:lnTo>
                  <a:pt x="1126155" y="51109"/>
                </a:lnTo>
                <a:lnTo>
                  <a:pt x="1090849" y="65939"/>
                </a:lnTo>
                <a:lnTo>
                  <a:pt x="1053332" y="82258"/>
                </a:lnTo>
                <a:lnTo>
                  <a:pt x="1023393" y="92562"/>
                </a:lnTo>
                <a:lnTo>
                  <a:pt x="993073" y="105963"/>
                </a:lnTo>
                <a:lnTo>
                  <a:pt x="963487" y="120658"/>
                </a:lnTo>
                <a:lnTo>
                  <a:pt x="928047" y="140794"/>
                </a:lnTo>
                <a:lnTo>
                  <a:pt x="898689" y="156002"/>
                </a:lnTo>
                <a:lnTo>
                  <a:pt x="868541" y="171233"/>
                </a:lnTo>
                <a:lnTo>
                  <a:pt x="838159" y="186470"/>
                </a:lnTo>
                <a:lnTo>
                  <a:pt x="807708" y="201709"/>
                </a:lnTo>
                <a:lnTo>
                  <a:pt x="777237" y="216949"/>
                </a:lnTo>
                <a:lnTo>
                  <a:pt x="746759" y="229931"/>
                </a:lnTo>
                <a:lnTo>
                  <a:pt x="714022" y="241398"/>
                </a:lnTo>
                <a:lnTo>
                  <a:pt x="679769" y="255520"/>
                </a:lnTo>
                <a:lnTo>
                  <a:pt x="645914" y="270428"/>
                </a:lnTo>
                <a:lnTo>
                  <a:pt x="609072" y="285570"/>
                </a:lnTo>
                <a:lnTo>
                  <a:pt x="573602" y="298523"/>
                </a:lnTo>
                <a:lnTo>
                  <a:pt x="541643" y="309981"/>
                </a:lnTo>
                <a:lnTo>
                  <a:pt x="508467" y="321842"/>
                </a:lnTo>
                <a:lnTo>
                  <a:pt x="474084" y="330719"/>
                </a:lnTo>
                <a:lnTo>
                  <a:pt x="440189" y="336454"/>
                </a:lnTo>
                <a:lnTo>
                  <a:pt x="405594" y="340411"/>
                </a:lnTo>
                <a:lnTo>
                  <a:pt x="373894" y="344687"/>
                </a:lnTo>
                <a:lnTo>
                  <a:pt x="343053" y="343697"/>
                </a:lnTo>
                <a:lnTo>
                  <a:pt x="312466" y="338041"/>
                </a:lnTo>
                <a:lnTo>
                  <a:pt x="281954" y="331003"/>
                </a:lnTo>
                <a:lnTo>
                  <a:pt x="245348" y="321040"/>
                </a:lnTo>
                <a:lnTo>
                  <a:pt x="213658" y="310072"/>
                </a:lnTo>
                <a:lnTo>
                  <a:pt x="182939" y="294736"/>
                </a:lnTo>
                <a:lnTo>
                  <a:pt x="162296" y="283741"/>
                </a:lnTo>
                <a:lnTo>
                  <a:pt x="143197" y="272017"/>
                </a:lnTo>
                <a:lnTo>
                  <a:pt x="123709" y="260923"/>
                </a:lnTo>
                <a:lnTo>
                  <a:pt x="104953" y="249169"/>
                </a:lnTo>
                <a:lnTo>
                  <a:pt x="69098" y="232341"/>
                </a:lnTo>
                <a:lnTo>
                  <a:pt x="34372" y="216962"/>
                </a:lnTo>
                <a:lnTo>
                  <a:pt x="26284" y="212721"/>
                </a:lnTo>
                <a:lnTo>
                  <a:pt x="0" y="209328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SMARTInkShape-Group82"/>
          <p:cNvGrpSpPr/>
          <p:nvPr/>
        </p:nvGrpSpPr>
        <p:grpSpPr>
          <a:xfrm>
            <a:off x="6294119" y="3331050"/>
            <a:ext cx="2171627" cy="1088514"/>
            <a:chOff x="6294119" y="3331050"/>
            <a:chExt cx="2171627" cy="1088514"/>
          </a:xfrm>
        </p:grpSpPr>
        <p:sp>
          <p:nvSpPr>
            <p:cNvPr id="57" name="SMARTInkShape-364"/>
            <p:cNvSpPr/>
            <p:nvPr/>
          </p:nvSpPr>
          <p:spPr>
            <a:xfrm>
              <a:off x="7772400" y="3451859"/>
              <a:ext cx="76201" cy="906782"/>
            </a:xfrm>
            <a:custGeom>
              <a:avLst/>
              <a:gdLst/>
              <a:ahLst/>
              <a:cxnLst/>
              <a:rect l="0" t="0" r="0" b="0"/>
              <a:pathLst>
                <a:path w="76201" h="906782">
                  <a:moveTo>
                    <a:pt x="76200" y="0"/>
                  </a:moveTo>
                  <a:lnTo>
                    <a:pt x="72155" y="0"/>
                  </a:lnTo>
                  <a:lnTo>
                    <a:pt x="70963" y="847"/>
                  </a:lnTo>
                  <a:lnTo>
                    <a:pt x="70168" y="2258"/>
                  </a:lnTo>
                  <a:lnTo>
                    <a:pt x="68893" y="10607"/>
                  </a:lnTo>
                  <a:lnTo>
                    <a:pt x="67751" y="47047"/>
                  </a:lnTo>
                  <a:lnTo>
                    <a:pt x="62552" y="80978"/>
                  </a:lnTo>
                  <a:lnTo>
                    <a:pt x="59174" y="113459"/>
                  </a:lnTo>
                  <a:lnTo>
                    <a:pt x="55068" y="146789"/>
                  </a:lnTo>
                  <a:lnTo>
                    <a:pt x="51594" y="183475"/>
                  </a:lnTo>
                  <a:lnTo>
                    <a:pt x="47483" y="209391"/>
                  </a:lnTo>
                  <a:lnTo>
                    <a:pt x="42836" y="237843"/>
                  </a:lnTo>
                  <a:lnTo>
                    <a:pt x="37947" y="267422"/>
                  </a:lnTo>
                  <a:lnTo>
                    <a:pt x="32952" y="297501"/>
                  </a:lnTo>
                  <a:lnTo>
                    <a:pt x="27909" y="327803"/>
                  </a:lnTo>
                  <a:lnTo>
                    <a:pt x="25103" y="360462"/>
                  </a:lnTo>
                  <a:lnTo>
                    <a:pt x="23010" y="395579"/>
                  </a:lnTo>
                  <a:lnTo>
                    <a:pt x="21266" y="414426"/>
                  </a:lnTo>
                  <a:lnTo>
                    <a:pt x="19257" y="433764"/>
                  </a:lnTo>
                  <a:lnTo>
                    <a:pt x="17025" y="471056"/>
                  </a:lnTo>
                  <a:lnTo>
                    <a:pt x="16880" y="507385"/>
                  </a:lnTo>
                  <a:lnTo>
                    <a:pt x="19638" y="543287"/>
                  </a:lnTo>
                  <a:lnTo>
                    <a:pt x="19169" y="578999"/>
                  </a:lnTo>
                  <a:lnTo>
                    <a:pt x="16986" y="613780"/>
                  </a:lnTo>
                  <a:lnTo>
                    <a:pt x="16016" y="646171"/>
                  </a:lnTo>
                  <a:lnTo>
                    <a:pt x="15584" y="679758"/>
                  </a:lnTo>
                  <a:lnTo>
                    <a:pt x="15392" y="713595"/>
                  </a:lnTo>
                  <a:lnTo>
                    <a:pt x="15308" y="745567"/>
                  </a:lnTo>
                  <a:lnTo>
                    <a:pt x="13012" y="774453"/>
                  </a:lnTo>
                  <a:lnTo>
                    <a:pt x="9217" y="812256"/>
                  </a:lnTo>
                  <a:lnTo>
                    <a:pt x="5835" y="842649"/>
                  </a:lnTo>
                  <a:lnTo>
                    <a:pt x="1152" y="875674"/>
                  </a:lnTo>
                  <a:lnTo>
                    <a:pt x="0" y="9067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65"/>
            <p:cNvSpPr/>
            <p:nvPr/>
          </p:nvSpPr>
          <p:spPr>
            <a:xfrm>
              <a:off x="7764780" y="3360647"/>
              <a:ext cx="700966" cy="914173"/>
            </a:xfrm>
            <a:custGeom>
              <a:avLst/>
              <a:gdLst/>
              <a:ahLst/>
              <a:cxnLst/>
              <a:rect l="0" t="0" r="0" b="0"/>
              <a:pathLst>
                <a:path w="700966" h="914173">
                  <a:moveTo>
                    <a:pt x="22859" y="15012"/>
                  </a:moveTo>
                  <a:lnTo>
                    <a:pt x="29420" y="8452"/>
                  </a:lnTo>
                  <a:lnTo>
                    <a:pt x="38256" y="3661"/>
                  </a:lnTo>
                  <a:lnTo>
                    <a:pt x="51598" y="925"/>
                  </a:lnTo>
                  <a:lnTo>
                    <a:pt x="83444" y="0"/>
                  </a:lnTo>
                  <a:lnTo>
                    <a:pt x="113247" y="686"/>
                  </a:lnTo>
                  <a:lnTo>
                    <a:pt x="150206" y="6723"/>
                  </a:lnTo>
                  <a:lnTo>
                    <a:pt x="181341" y="14433"/>
                  </a:lnTo>
                  <a:lnTo>
                    <a:pt x="212675" y="21246"/>
                  </a:lnTo>
                  <a:lnTo>
                    <a:pt x="244383" y="27096"/>
                  </a:lnTo>
                  <a:lnTo>
                    <a:pt x="278229" y="32519"/>
                  </a:lnTo>
                  <a:lnTo>
                    <a:pt x="313029" y="35493"/>
                  </a:lnTo>
                  <a:lnTo>
                    <a:pt x="347403" y="37662"/>
                  </a:lnTo>
                  <a:lnTo>
                    <a:pt x="379615" y="41448"/>
                  </a:lnTo>
                  <a:lnTo>
                    <a:pt x="410864" y="45953"/>
                  </a:lnTo>
                  <a:lnTo>
                    <a:pt x="441686" y="50777"/>
                  </a:lnTo>
                  <a:lnTo>
                    <a:pt x="472318" y="55743"/>
                  </a:lnTo>
                  <a:lnTo>
                    <a:pt x="502866" y="58515"/>
                  </a:lnTo>
                  <a:lnTo>
                    <a:pt x="533376" y="60594"/>
                  </a:lnTo>
                  <a:lnTo>
                    <a:pt x="563869" y="64340"/>
                  </a:lnTo>
                  <a:lnTo>
                    <a:pt x="601506" y="71209"/>
                  </a:lnTo>
                  <a:lnTo>
                    <a:pt x="634106" y="78606"/>
                  </a:lnTo>
                  <a:lnTo>
                    <a:pt x="667686" y="83454"/>
                  </a:lnTo>
                  <a:lnTo>
                    <a:pt x="677185" y="87200"/>
                  </a:lnTo>
                  <a:lnTo>
                    <a:pt x="691337" y="98114"/>
                  </a:lnTo>
                  <a:lnTo>
                    <a:pt x="696728" y="107262"/>
                  </a:lnTo>
                  <a:lnTo>
                    <a:pt x="700188" y="126932"/>
                  </a:lnTo>
                  <a:lnTo>
                    <a:pt x="700965" y="161312"/>
                  </a:lnTo>
                  <a:lnTo>
                    <a:pt x="700179" y="195809"/>
                  </a:lnTo>
                  <a:lnTo>
                    <a:pt x="692747" y="230219"/>
                  </a:lnTo>
                  <a:lnTo>
                    <a:pt x="687859" y="259400"/>
                  </a:lnTo>
                  <a:lnTo>
                    <a:pt x="684152" y="289494"/>
                  </a:lnTo>
                  <a:lnTo>
                    <a:pt x="677691" y="322118"/>
                  </a:lnTo>
                  <a:lnTo>
                    <a:pt x="670415" y="358596"/>
                  </a:lnTo>
                  <a:lnTo>
                    <a:pt x="665155" y="396215"/>
                  </a:lnTo>
                  <a:lnTo>
                    <a:pt x="663596" y="434172"/>
                  </a:lnTo>
                  <a:lnTo>
                    <a:pt x="663134" y="472230"/>
                  </a:lnTo>
                  <a:lnTo>
                    <a:pt x="663872" y="498467"/>
                  </a:lnTo>
                  <a:lnTo>
                    <a:pt x="667023" y="527061"/>
                  </a:lnTo>
                  <a:lnTo>
                    <a:pt x="668988" y="554445"/>
                  </a:lnTo>
                  <a:lnTo>
                    <a:pt x="669861" y="580727"/>
                  </a:lnTo>
                  <a:lnTo>
                    <a:pt x="671199" y="618477"/>
                  </a:lnTo>
                  <a:lnTo>
                    <a:pt x="674889" y="652334"/>
                  </a:lnTo>
                  <a:lnTo>
                    <a:pt x="672218" y="687953"/>
                  </a:lnTo>
                  <a:lnTo>
                    <a:pt x="671051" y="719486"/>
                  </a:lnTo>
                  <a:lnTo>
                    <a:pt x="668399" y="753326"/>
                  </a:lnTo>
                  <a:lnTo>
                    <a:pt x="657575" y="791297"/>
                  </a:lnTo>
                  <a:lnTo>
                    <a:pt x="645122" y="823777"/>
                  </a:lnTo>
                  <a:lnTo>
                    <a:pt x="635547" y="833921"/>
                  </a:lnTo>
                  <a:lnTo>
                    <a:pt x="599689" y="855376"/>
                  </a:lnTo>
                  <a:lnTo>
                    <a:pt x="566775" y="865048"/>
                  </a:lnTo>
                  <a:lnTo>
                    <a:pt x="530212" y="872430"/>
                  </a:lnTo>
                  <a:lnTo>
                    <a:pt x="505172" y="874454"/>
                  </a:lnTo>
                  <a:lnTo>
                    <a:pt x="477674" y="877611"/>
                  </a:lnTo>
                  <a:lnTo>
                    <a:pt x="448520" y="881836"/>
                  </a:lnTo>
                  <a:lnTo>
                    <a:pt x="418629" y="886537"/>
                  </a:lnTo>
                  <a:lnTo>
                    <a:pt x="388410" y="889190"/>
                  </a:lnTo>
                  <a:lnTo>
                    <a:pt x="357200" y="890369"/>
                  </a:lnTo>
                  <a:lnTo>
                    <a:pt x="323573" y="890893"/>
                  </a:lnTo>
                  <a:lnTo>
                    <a:pt x="288873" y="893384"/>
                  </a:lnTo>
                  <a:lnTo>
                    <a:pt x="254541" y="896466"/>
                  </a:lnTo>
                  <a:lnTo>
                    <a:pt x="222349" y="897836"/>
                  </a:lnTo>
                  <a:lnTo>
                    <a:pt x="193366" y="898445"/>
                  </a:lnTo>
                  <a:lnTo>
                    <a:pt x="165527" y="899563"/>
                  </a:lnTo>
                  <a:lnTo>
                    <a:pt x="136221" y="902881"/>
                  </a:lnTo>
                  <a:lnTo>
                    <a:pt x="108520" y="904921"/>
                  </a:lnTo>
                  <a:lnTo>
                    <a:pt x="82097" y="906674"/>
                  </a:lnTo>
                  <a:lnTo>
                    <a:pt x="45962" y="911575"/>
                  </a:lnTo>
                  <a:lnTo>
                    <a:pt x="11529" y="913830"/>
                  </a:lnTo>
                  <a:lnTo>
                    <a:pt x="0" y="91417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66"/>
            <p:cNvSpPr/>
            <p:nvPr/>
          </p:nvSpPr>
          <p:spPr>
            <a:xfrm>
              <a:off x="6827519" y="3331050"/>
              <a:ext cx="830487" cy="1088514"/>
            </a:xfrm>
            <a:custGeom>
              <a:avLst/>
              <a:gdLst/>
              <a:ahLst/>
              <a:cxnLst/>
              <a:rect l="0" t="0" r="0" b="0"/>
              <a:pathLst>
                <a:path w="830487" h="1088514">
                  <a:moveTo>
                    <a:pt x="60961" y="36990"/>
                  </a:moveTo>
                  <a:lnTo>
                    <a:pt x="60961" y="41035"/>
                  </a:lnTo>
                  <a:lnTo>
                    <a:pt x="54399" y="65508"/>
                  </a:lnTo>
                  <a:lnTo>
                    <a:pt x="53550" y="96684"/>
                  </a:lnTo>
                  <a:lnTo>
                    <a:pt x="53382" y="132695"/>
                  </a:lnTo>
                  <a:lnTo>
                    <a:pt x="53353" y="167793"/>
                  </a:lnTo>
                  <a:lnTo>
                    <a:pt x="53343" y="205004"/>
                  </a:lnTo>
                  <a:lnTo>
                    <a:pt x="55599" y="242840"/>
                  </a:lnTo>
                  <a:lnTo>
                    <a:pt x="59373" y="280862"/>
                  </a:lnTo>
                  <a:lnTo>
                    <a:pt x="61101" y="307091"/>
                  </a:lnTo>
                  <a:lnTo>
                    <a:pt x="64692" y="335681"/>
                  </a:lnTo>
                  <a:lnTo>
                    <a:pt x="66853" y="363064"/>
                  </a:lnTo>
                  <a:lnTo>
                    <a:pt x="68659" y="390191"/>
                  </a:lnTo>
                  <a:lnTo>
                    <a:pt x="72284" y="419182"/>
                  </a:lnTo>
                  <a:lnTo>
                    <a:pt x="74460" y="448999"/>
                  </a:lnTo>
                  <a:lnTo>
                    <a:pt x="75427" y="479185"/>
                  </a:lnTo>
                  <a:lnTo>
                    <a:pt x="75857" y="509534"/>
                  </a:lnTo>
                  <a:lnTo>
                    <a:pt x="78305" y="537698"/>
                  </a:lnTo>
                  <a:lnTo>
                    <a:pt x="81369" y="565173"/>
                  </a:lnTo>
                  <a:lnTo>
                    <a:pt x="82732" y="594318"/>
                  </a:lnTo>
                  <a:lnTo>
                    <a:pt x="83336" y="624204"/>
                  </a:lnTo>
                  <a:lnTo>
                    <a:pt x="84452" y="653574"/>
                  </a:lnTo>
                  <a:lnTo>
                    <a:pt x="87770" y="680738"/>
                  </a:lnTo>
                  <a:lnTo>
                    <a:pt x="89809" y="706922"/>
                  </a:lnTo>
                  <a:lnTo>
                    <a:pt x="91562" y="732670"/>
                  </a:lnTo>
                  <a:lnTo>
                    <a:pt x="97309" y="770120"/>
                  </a:lnTo>
                  <a:lnTo>
                    <a:pt x="103528" y="803042"/>
                  </a:lnTo>
                  <a:lnTo>
                    <a:pt x="106594" y="834245"/>
                  </a:lnTo>
                  <a:lnTo>
                    <a:pt x="112487" y="864093"/>
                  </a:lnTo>
                  <a:lnTo>
                    <a:pt x="122064" y="897363"/>
                  </a:lnTo>
                  <a:lnTo>
                    <a:pt x="127911" y="912138"/>
                  </a:lnTo>
                  <a:lnTo>
                    <a:pt x="150314" y="944789"/>
                  </a:lnTo>
                  <a:lnTo>
                    <a:pt x="171117" y="968367"/>
                  </a:lnTo>
                  <a:lnTo>
                    <a:pt x="201065" y="989331"/>
                  </a:lnTo>
                  <a:lnTo>
                    <a:pt x="229473" y="1002425"/>
                  </a:lnTo>
                  <a:lnTo>
                    <a:pt x="263855" y="1013924"/>
                  </a:lnTo>
                  <a:lnTo>
                    <a:pt x="290835" y="1022362"/>
                  </a:lnTo>
                  <a:lnTo>
                    <a:pt x="316938" y="1028935"/>
                  </a:lnTo>
                  <a:lnTo>
                    <a:pt x="344908" y="1034679"/>
                  </a:lnTo>
                  <a:lnTo>
                    <a:pt x="374273" y="1040054"/>
                  </a:lnTo>
                  <a:lnTo>
                    <a:pt x="404257" y="1045265"/>
                  </a:lnTo>
                  <a:lnTo>
                    <a:pt x="436775" y="1048145"/>
                  </a:lnTo>
                  <a:lnTo>
                    <a:pt x="470982" y="1050272"/>
                  </a:lnTo>
                  <a:lnTo>
                    <a:pt x="505941" y="1054040"/>
                  </a:lnTo>
                  <a:lnTo>
                    <a:pt x="538977" y="1058536"/>
                  </a:lnTo>
                  <a:lnTo>
                    <a:pt x="571439" y="1063357"/>
                  </a:lnTo>
                  <a:lnTo>
                    <a:pt x="605621" y="1068322"/>
                  </a:lnTo>
                  <a:lnTo>
                    <a:pt x="636054" y="1071093"/>
                  </a:lnTo>
                  <a:lnTo>
                    <a:pt x="663691" y="1073171"/>
                  </a:lnTo>
                  <a:lnTo>
                    <a:pt x="690085" y="1076917"/>
                  </a:lnTo>
                  <a:lnTo>
                    <a:pt x="715926" y="1081404"/>
                  </a:lnTo>
                  <a:lnTo>
                    <a:pt x="749761" y="1086433"/>
                  </a:lnTo>
                  <a:lnTo>
                    <a:pt x="783948" y="1088132"/>
                  </a:lnTo>
                  <a:lnTo>
                    <a:pt x="809288" y="1088513"/>
                  </a:lnTo>
                  <a:lnTo>
                    <a:pt x="811306" y="1086832"/>
                  </a:lnTo>
                  <a:lnTo>
                    <a:pt x="813547" y="1080448"/>
                  </a:lnTo>
                  <a:lnTo>
                    <a:pt x="815183" y="1059285"/>
                  </a:lnTo>
                  <a:lnTo>
                    <a:pt x="800999" y="1026746"/>
                  </a:lnTo>
                  <a:lnTo>
                    <a:pt x="790118" y="996943"/>
                  </a:lnTo>
                  <a:lnTo>
                    <a:pt x="774578" y="960513"/>
                  </a:lnTo>
                  <a:lnTo>
                    <a:pt x="765257" y="929916"/>
                  </a:lnTo>
                  <a:lnTo>
                    <a:pt x="757980" y="894415"/>
                  </a:lnTo>
                  <a:lnTo>
                    <a:pt x="755980" y="869623"/>
                  </a:lnTo>
                  <a:lnTo>
                    <a:pt x="752833" y="842236"/>
                  </a:lnTo>
                  <a:lnTo>
                    <a:pt x="749460" y="813130"/>
                  </a:lnTo>
                  <a:lnTo>
                    <a:pt x="747960" y="783261"/>
                  </a:lnTo>
                  <a:lnTo>
                    <a:pt x="747294" y="753053"/>
                  </a:lnTo>
                  <a:lnTo>
                    <a:pt x="746998" y="722693"/>
                  </a:lnTo>
                  <a:lnTo>
                    <a:pt x="746866" y="692266"/>
                  </a:lnTo>
                  <a:lnTo>
                    <a:pt x="749065" y="659552"/>
                  </a:lnTo>
                  <a:lnTo>
                    <a:pt x="752865" y="625258"/>
                  </a:lnTo>
                  <a:lnTo>
                    <a:pt x="757376" y="590260"/>
                  </a:lnTo>
                  <a:lnTo>
                    <a:pt x="759945" y="557208"/>
                  </a:lnTo>
                  <a:lnTo>
                    <a:pt x="761934" y="524737"/>
                  </a:lnTo>
                  <a:lnTo>
                    <a:pt x="765640" y="490551"/>
                  </a:lnTo>
                  <a:lnTo>
                    <a:pt x="772367" y="457859"/>
                  </a:lnTo>
                  <a:lnTo>
                    <a:pt x="779308" y="426396"/>
                  </a:lnTo>
                  <a:lnTo>
                    <a:pt x="782393" y="395479"/>
                  </a:lnTo>
                  <a:lnTo>
                    <a:pt x="786022" y="364805"/>
                  </a:lnTo>
                  <a:lnTo>
                    <a:pt x="790456" y="334239"/>
                  </a:lnTo>
                  <a:lnTo>
                    <a:pt x="795249" y="303720"/>
                  </a:lnTo>
                  <a:lnTo>
                    <a:pt x="800203" y="273223"/>
                  </a:lnTo>
                  <a:lnTo>
                    <a:pt x="804379" y="243582"/>
                  </a:lnTo>
                  <a:lnTo>
                    <a:pt x="806235" y="216297"/>
                  </a:lnTo>
                  <a:lnTo>
                    <a:pt x="809318" y="190059"/>
                  </a:lnTo>
                  <a:lnTo>
                    <a:pt x="815813" y="153746"/>
                  </a:lnTo>
                  <a:lnTo>
                    <a:pt x="818938" y="132061"/>
                  </a:lnTo>
                  <a:lnTo>
                    <a:pt x="817629" y="101660"/>
                  </a:lnTo>
                  <a:lnTo>
                    <a:pt x="821657" y="68202"/>
                  </a:lnTo>
                  <a:lnTo>
                    <a:pt x="825103" y="30103"/>
                  </a:lnTo>
                  <a:lnTo>
                    <a:pt x="830486" y="7100"/>
                  </a:lnTo>
                  <a:lnTo>
                    <a:pt x="824011" y="0"/>
                  </a:lnTo>
                  <a:lnTo>
                    <a:pt x="822814" y="477"/>
                  </a:lnTo>
                  <a:lnTo>
                    <a:pt x="817085" y="4346"/>
                  </a:lnTo>
                  <a:lnTo>
                    <a:pt x="782878" y="12986"/>
                  </a:lnTo>
                  <a:lnTo>
                    <a:pt x="753142" y="19987"/>
                  </a:lnTo>
                  <a:lnTo>
                    <a:pt x="724475" y="26213"/>
                  </a:lnTo>
                  <a:lnTo>
                    <a:pt x="689546" y="29281"/>
                  </a:lnTo>
                  <a:lnTo>
                    <a:pt x="652385" y="34329"/>
                  </a:lnTo>
                  <a:lnTo>
                    <a:pt x="627205" y="35807"/>
                  </a:lnTo>
                  <a:lnTo>
                    <a:pt x="599644" y="38722"/>
                  </a:lnTo>
                  <a:lnTo>
                    <a:pt x="570463" y="41993"/>
                  </a:lnTo>
                  <a:lnTo>
                    <a:pt x="540559" y="43447"/>
                  </a:lnTo>
                  <a:lnTo>
                    <a:pt x="510336" y="44093"/>
                  </a:lnTo>
                  <a:lnTo>
                    <a:pt x="479123" y="44380"/>
                  </a:lnTo>
                  <a:lnTo>
                    <a:pt x="445495" y="44507"/>
                  </a:lnTo>
                  <a:lnTo>
                    <a:pt x="410794" y="44564"/>
                  </a:lnTo>
                  <a:lnTo>
                    <a:pt x="376462" y="44589"/>
                  </a:lnTo>
                  <a:lnTo>
                    <a:pt x="344269" y="44600"/>
                  </a:lnTo>
                  <a:lnTo>
                    <a:pt x="310771" y="44605"/>
                  </a:lnTo>
                  <a:lnTo>
                    <a:pt x="276128" y="44608"/>
                  </a:lnTo>
                  <a:lnTo>
                    <a:pt x="240975" y="44609"/>
                  </a:lnTo>
                  <a:lnTo>
                    <a:pt x="207854" y="44609"/>
                  </a:lnTo>
                  <a:lnTo>
                    <a:pt x="177047" y="44609"/>
                  </a:lnTo>
                  <a:lnTo>
                    <a:pt x="149243" y="44609"/>
                  </a:lnTo>
                  <a:lnTo>
                    <a:pt x="122775" y="44609"/>
                  </a:lnTo>
                  <a:lnTo>
                    <a:pt x="86331" y="44609"/>
                  </a:lnTo>
                  <a:lnTo>
                    <a:pt x="54085" y="46867"/>
                  </a:lnTo>
                  <a:lnTo>
                    <a:pt x="20938" y="51170"/>
                  </a:lnTo>
                  <a:lnTo>
                    <a:pt x="0" y="5223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67"/>
            <p:cNvSpPr/>
            <p:nvPr/>
          </p:nvSpPr>
          <p:spPr>
            <a:xfrm>
              <a:off x="6294119" y="3413779"/>
              <a:ext cx="476535" cy="815322"/>
            </a:xfrm>
            <a:custGeom>
              <a:avLst/>
              <a:gdLst/>
              <a:ahLst/>
              <a:cxnLst/>
              <a:rect l="0" t="0" r="0" b="0"/>
              <a:pathLst>
                <a:path w="476535" h="815322">
                  <a:moveTo>
                    <a:pt x="7620" y="60940"/>
                  </a:moveTo>
                  <a:lnTo>
                    <a:pt x="7620" y="54380"/>
                  </a:lnTo>
                  <a:lnTo>
                    <a:pt x="3575" y="49589"/>
                  </a:lnTo>
                  <a:lnTo>
                    <a:pt x="3230" y="47446"/>
                  </a:lnTo>
                  <a:lnTo>
                    <a:pt x="3846" y="45171"/>
                  </a:lnTo>
                  <a:lnTo>
                    <a:pt x="5944" y="40385"/>
                  </a:lnTo>
                  <a:lnTo>
                    <a:pt x="6876" y="35436"/>
                  </a:lnTo>
                  <a:lnTo>
                    <a:pt x="11805" y="30414"/>
                  </a:lnTo>
                  <a:lnTo>
                    <a:pt x="15490" y="27889"/>
                  </a:lnTo>
                  <a:lnTo>
                    <a:pt x="45738" y="22991"/>
                  </a:lnTo>
                  <a:lnTo>
                    <a:pt x="74419" y="17899"/>
                  </a:lnTo>
                  <a:lnTo>
                    <a:pt x="104365" y="15168"/>
                  </a:lnTo>
                  <a:lnTo>
                    <a:pt x="135533" y="10219"/>
                  </a:lnTo>
                  <a:lnTo>
                    <a:pt x="170357" y="7529"/>
                  </a:lnTo>
                  <a:lnTo>
                    <a:pt x="203347" y="2594"/>
                  </a:lnTo>
                  <a:lnTo>
                    <a:pt x="239557" y="755"/>
                  </a:lnTo>
                  <a:lnTo>
                    <a:pt x="276250" y="210"/>
                  </a:lnTo>
                  <a:lnTo>
                    <a:pt x="308947" y="49"/>
                  </a:lnTo>
                  <a:lnTo>
                    <a:pt x="339237" y="0"/>
                  </a:lnTo>
                  <a:lnTo>
                    <a:pt x="372657" y="2242"/>
                  </a:lnTo>
                  <a:lnTo>
                    <a:pt x="407763" y="10587"/>
                  </a:lnTo>
                  <a:lnTo>
                    <a:pt x="425148" y="17893"/>
                  </a:lnTo>
                  <a:lnTo>
                    <a:pt x="432513" y="25157"/>
                  </a:lnTo>
                  <a:lnTo>
                    <a:pt x="444140" y="43618"/>
                  </a:lnTo>
                  <a:lnTo>
                    <a:pt x="447968" y="62581"/>
                  </a:lnTo>
                  <a:lnTo>
                    <a:pt x="443337" y="99256"/>
                  </a:lnTo>
                  <a:lnTo>
                    <a:pt x="442232" y="133608"/>
                  </a:lnTo>
                  <a:lnTo>
                    <a:pt x="437996" y="162999"/>
                  </a:lnTo>
                  <a:lnTo>
                    <a:pt x="435424" y="197202"/>
                  </a:lnTo>
                  <a:lnTo>
                    <a:pt x="430617" y="234147"/>
                  </a:lnTo>
                  <a:lnTo>
                    <a:pt x="427875" y="271904"/>
                  </a:lnTo>
                  <a:lnTo>
                    <a:pt x="427233" y="299482"/>
                  </a:lnTo>
                  <a:lnTo>
                    <a:pt x="427795" y="327826"/>
                  </a:lnTo>
                  <a:lnTo>
                    <a:pt x="430867" y="354534"/>
                  </a:lnTo>
                  <a:lnTo>
                    <a:pt x="432797" y="382773"/>
                  </a:lnTo>
                  <a:lnTo>
                    <a:pt x="434501" y="411411"/>
                  </a:lnTo>
                  <a:lnTo>
                    <a:pt x="438080" y="438249"/>
                  </a:lnTo>
                  <a:lnTo>
                    <a:pt x="442494" y="466547"/>
                  </a:lnTo>
                  <a:lnTo>
                    <a:pt x="447278" y="495210"/>
                  </a:lnTo>
                  <a:lnTo>
                    <a:pt x="452225" y="522060"/>
                  </a:lnTo>
                  <a:lnTo>
                    <a:pt x="459772" y="556931"/>
                  </a:lnTo>
                  <a:lnTo>
                    <a:pt x="467370" y="588713"/>
                  </a:lnTo>
                  <a:lnTo>
                    <a:pt x="470938" y="619578"/>
                  </a:lnTo>
                  <a:lnTo>
                    <a:pt x="476534" y="654265"/>
                  </a:lnTo>
                  <a:lnTo>
                    <a:pt x="473147" y="689219"/>
                  </a:lnTo>
                  <a:lnTo>
                    <a:pt x="468604" y="705614"/>
                  </a:lnTo>
                  <a:lnTo>
                    <a:pt x="457851" y="721196"/>
                  </a:lnTo>
                  <a:lnTo>
                    <a:pt x="443941" y="732493"/>
                  </a:lnTo>
                  <a:lnTo>
                    <a:pt x="408480" y="746537"/>
                  </a:lnTo>
                  <a:lnTo>
                    <a:pt x="380112" y="752042"/>
                  </a:lnTo>
                  <a:lnTo>
                    <a:pt x="347999" y="755931"/>
                  </a:lnTo>
                  <a:lnTo>
                    <a:pt x="323153" y="759292"/>
                  </a:lnTo>
                  <a:lnTo>
                    <a:pt x="295178" y="760786"/>
                  </a:lnTo>
                  <a:lnTo>
                    <a:pt x="265810" y="763707"/>
                  </a:lnTo>
                  <a:lnTo>
                    <a:pt x="235825" y="766981"/>
                  </a:lnTo>
                  <a:lnTo>
                    <a:pt x="205564" y="768437"/>
                  </a:lnTo>
                  <a:lnTo>
                    <a:pt x="175182" y="771341"/>
                  </a:lnTo>
                  <a:lnTo>
                    <a:pt x="146439" y="775454"/>
                  </a:lnTo>
                  <a:lnTo>
                    <a:pt x="110370" y="782529"/>
                  </a:lnTo>
                  <a:lnTo>
                    <a:pt x="74095" y="789988"/>
                  </a:lnTo>
                  <a:lnTo>
                    <a:pt x="43215" y="797560"/>
                  </a:lnTo>
                  <a:lnTo>
                    <a:pt x="7446" y="811935"/>
                  </a:lnTo>
                  <a:lnTo>
                    <a:pt x="0" y="8153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SMARTInkShape-368"/>
          <p:cNvSpPr/>
          <p:nvPr/>
        </p:nvSpPr>
        <p:spPr>
          <a:xfrm>
            <a:off x="6324693" y="3489959"/>
            <a:ext cx="22768" cy="754382"/>
          </a:xfrm>
          <a:custGeom>
            <a:avLst/>
            <a:gdLst/>
            <a:ahLst/>
            <a:cxnLst/>
            <a:rect l="0" t="0" r="0" b="0"/>
            <a:pathLst>
              <a:path w="22768" h="754382">
                <a:moveTo>
                  <a:pt x="7526" y="0"/>
                </a:moveTo>
                <a:lnTo>
                  <a:pt x="6680" y="12167"/>
                </a:lnTo>
                <a:lnTo>
                  <a:pt x="1495" y="33134"/>
                </a:lnTo>
                <a:lnTo>
                  <a:pt x="220" y="65530"/>
                </a:lnTo>
                <a:lnTo>
                  <a:pt x="0" y="94582"/>
                </a:lnTo>
                <a:lnTo>
                  <a:pt x="3980" y="128684"/>
                </a:lnTo>
                <a:lnTo>
                  <a:pt x="6475" y="165600"/>
                </a:lnTo>
                <a:lnTo>
                  <a:pt x="11260" y="203348"/>
                </a:lnTo>
                <a:lnTo>
                  <a:pt x="13995" y="241345"/>
                </a:lnTo>
                <a:lnTo>
                  <a:pt x="18851" y="279414"/>
                </a:lnTo>
                <a:lnTo>
                  <a:pt x="21026" y="307064"/>
                </a:lnTo>
                <a:lnTo>
                  <a:pt x="21993" y="336287"/>
                </a:lnTo>
                <a:lnTo>
                  <a:pt x="22423" y="366207"/>
                </a:lnTo>
                <a:lnTo>
                  <a:pt x="22613" y="396439"/>
                </a:lnTo>
                <a:lnTo>
                  <a:pt x="22699" y="427656"/>
                </a:lnTo>
                <a:lnTo>
                  <a:pt x="22736" y="461285"/>
                </a:lnTo>
                <a:lnTo>
                  <a:pt x="22753" y="495987"/>
                </a:lnTo>
                <a:lnTo>
                  <a:pt x="21914" y="530319"/>
                </a:lnTo>
                <a:lnTo>
                  <a:pt x="18719" y="562511"/>
                </a:lnTo>
                <a:lnTo>
                  <a:pt x="16734" y="593752"/>
                </a:lnTo>
                <a:lnTo>
                  <a:pt x="15852" y="623724"/>
                </a:lnTo>
                <a:lnTo>
                  <a:pt x="15460" y="651155"/>
                </a:lnTo>
                <a:lnTo>
                  <a:pt x="15240" y="686354"/>
                </a:lnTo>
                <a:lnTo>
                  <a:pt x="15165" y="721658"/>
                </a:lnTo>
                <a:lnTo>
                  <a:pt x="15149" y="747166"/>
                </a:lnTo>
                <a:lnTo>
                  <a:pt x="15995" y="749571"/>
                </a:lnTo>
                <a:lnTo>
                  <a:pt x="17405" y="751174"/>
                </a:lnTo>
                <a:lnTo>
                  <a:pt x="22767" y="754381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 in 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living things can also carry out life processes</a:t>
            </a:r>
          </a:p>
          <a:p>
            <a:pPr lvl="1"/>
            <a:r>
              <a:rPr lang="en-US" dirty="0" smtClean="0"/>
              <a:t>They may be carried out in different ways</a:t>
            </a:r>
          </a:p>
          <a:p>
            <a:pPr lvl="2"/>
            <a:r>
              <a:rPr lang="en-US" dirty="0" smtClean="0"/>
              <a:t>Getting _______ from the environment and breaking them down for transport</a:t>
            </a:r>
          </a:p>
          <a:p>
            <a:pPr lvl="3"/>
            <a:r>
              <a:rPr lang="en-US" dirty="0" smtClean="0"/>
              <a:t>Ingestion, digestion, </a:t>
            </a:r>
            <a:r>
              <a:rPr lang="en-US" dirty="0" err="1" smtClean="0"/>
              <a:t>egestion</a:t>
            </a:r>
            <a:endParaRPr lang="en-US" dirty="0" smtClean="0"/>
          </a:p>
          <a:p>
            <a:pPr lvl="2"/>
            <a:r>
              <a:rPr lang="en-US" dirty="0" smtClean="0"/>
              <a:t>Transporting materials throughout organism</a:t>
            </a:r>
          </a:p>
          <a:p>
            <a:pPr lvl="2"/>
            <a:r>
              <a:rPr lang="en-US" dirty="0" smtClean="0"/>
              <a:t>Breaking nutrients down to release energy, ______________________________</a:t>
            </a:r>
          </a:p>
          <a:p>
            <a:pPr lvl="2"/>
            <a:r>
              <a:rPr lang="en-US" dirty="0" smtClean="0"/>
              <a:t>Combine simple substances to make complex ones, ____________________</a:t>
            </a:r>
            <a:endParaRPr lang="en-US" dirty="0"/>
          </a:p>
        </p:txBody>
      </p:sp>
      <p:sp>
        <p:nvSpPr>
          <p:cNvPr id="4" name="SMARTInkShape-1030"/>
          <p:cNvSpPr/>
          <p:nvPr/>
        </p:nvSpPr>
        <p:spPr>
          <a:xfrm>
            <a:off x="640079" y="2769295"/>
            <a:ext cx="1981202" cy="50106"/>
          </a:xfrm>
          <a:custGeom>
            <a:avLst/>
            <a:gdLst/>
            <a:ahLst/>
            <a:cxnLst/>
            <a:rect l="0" t="0" r="0" b="0"/>
            <a:pathLst>
              <a:path w="1981202" h="50106">
                <a:moveTo>
                  <a:pt x="0" y="50105"/>
                </a:moveTo>
                <a:lnTo>
                  <a:pt x="4046" y="46059"/>
                </a:lnTo>
                <a:lnTo>
                  <a:pt x="8289" y="44073"/>
                </a:lnTo>
                <a:lnTo>
                  <a:pt x="40091" y="38532"/>
                </a:lnTo>
                <a:lnTo>
                  <a:pt x="75057" y="35589"/>
                </a:lnTo>
                <a:lnTo>
                  <a:pt x="104554" y="35079"/>
                </a:lnTo>
                <a:lnTo>
                  <a:pt x="135590" y="34928"/>
                </a:lnTo>
                <a:lnTo>
                  <a:pt x="171220" y="34883"/>
                </a:lnTo>
                <a:lnTo>
                  <a:pt x="208589" y="34870"/>
                </a:lnTo>
                <a:lnTo>
                  <a:pt x="233817" y="34867"/>
                </a:lnTo>
                <a:lnTo>
                  <a:pt x="261399" y="32608"/>
                </a:lnTo>
                <a:lnTo>
                  <a:pt x="289744" y="29628"/>
                </a:lnTo>
                <a:lnTo>
                  <a:pt x="316453" y="28304"/>
                </a:lnTo>
                <a:lnTo>
                  <a:pt x="346951" y="27716"/>
                </a:lnTo>
                <a:lnTo>
                  <a:pt x="379414" y="27454"/>
                </a:lnTo>
                <a:lnTo>
                  <a:pt x="410775" y="27338"/>
                </a:lnTo>
                <a:lnTo>
                  <a:pt x="441647" y="27286"/>
                </a:lnTo>
                <a:lnTo>
                  <a:pt x="473995" y="26416"/>
                </a:lnTo>
                <a:lnTo>
                  <a:pt x="510949" y="23208"/>
                </a:lnTo>
                <a:lnTo>
                  <a:pt x="547693" y="21217"/>
                </a:lnTo>
                <a:lnTo>
                  <a:pt x="584626" y="20332"/>
                </a:lnTo>
                <a:lnTo>
                  <a:pt x="603958" y="20096"/>
                </a:lnTo>
                <a:lnTo>
                  <a:pt x="623619" y="19939"/>
                </a:lnTo>
                <a:lnTo>
                  <a:pt x="643499" y="19834"/>
                </a:lnTo>
                <a:lnTo>
                  <a:pt x="663526" y="19764"/>
                </a:lnTo>
                <a:lnTo>
                  <a:pt x="683651" y="19718"/>
                </a:lnTo>
                <a:lnTo>
                  <a:pt x="703841" y="19687"/>
                </a:lnTo>
                <a:lnTo>
                  <a:pt x="724074" y="19666"/>
                </a:lnTo>
                <a:lnTo>
                  <a:pt x="744336" y="19652"/>
                </a:lnTo>
                <a:lnTo>
                  <a:pt x="764618" y="19643"/>
                </a:lnTo>
                <a:lnTo>
                  <a:pt x="784912" y="19637"/>
                </a:lnTo>
                <a:lnTo>
                  <a:pt x="805215" y="19633"/>
                </a:lnTo>
                <a:lnTo>
                  <a:pt x="825523" y="18783"/>
                </a:lnTo>
                <a:lnTo>
                  <a:pt x="845836" y="17370"/>
                </a:lnTo>
                <a:lnTo>
                  <a:pt x="866151" y="15582"/>
                </a:lnTo>
                <a:lnTo>
                  <a:pt x="887314" y="14389"/>
                </a:lnTo>
                <a:lnTo>
                  <a:pt x="909043" y="13595"/>
                </a:lnTo>
                <a:lnTo>
                  <a:pt x="931149" y="13065"/>
                </a:lnTo>
                <a:lnTo>
                  <a:pt x="953506" y="12711"/>
                </a:lnTo>
                <a:lnTo>
                  <a:pt x="976031" y="12476"/>
                </a:lnTo>
                <a:lnTo>
                  <a:pt x="998667" y="12318"/>
                </a:lnTo>
                <a:lnTo>
                  <a:pt x="1020532" y="12214"/>
                </a:lnTo>
                <a:lnTo>
                  <a:pt x="1041881" y="12144"/>
                </a:lnTo>
                <a:lnTo>
                  <a:pt x="1062888" y="12098"/>
                </a:lnTo>
                <a:lnTo>
                  <a:pt x="1083665" y="11220"/>
                </a:lnTo>
                <a:lnTo>
                  <a:pt x="1104290" y="9788"/>
                </a:lnTo>
                <a:lnTo>
                  <a:pt x="1124814" y="7987"/>
                </a:lnTo>
                <a:lnTo>
                  <a:pt x="1146116" y="6786"/>
                </a:lnTo>
                <a:lnTo>
                  <a:pt x="1167937" y="5985"/>
                </a:lnTo>
                <a:lnTo>
                  <a:pt x="1190105" y="5452"/>
                </a:lnTo>
                <a:lnTo>
                  <a:pt x="1212504" y="5096"/>
                </a:lnTo>
                <a:lnTo>
                  <a:pt x="1235056" y="4859"/>
                </a:lnTo>
                <a:lnTo>
                  <a:pt x="1257711" y="4701"/>
                </a:lnTo>
                <a:lnTo>
                  <a:pt x="1280434" y="4595"/>
                </a:lnTo>
                <a:lnTo>
                  <a:pt x="1303203" y="4525"/>
                </a:lnTo>
                <a:lnTo>
                  <a:pt x="1326002" y="4478"/>
                </a:lnTo>
                <a:lnTo>
                  <a:pt x="1348822" y="4447"/>
                </a:lnTo>
                <a:lnTo>
                  <a:pt x="1371654" y="4426"/>
                </a:lnTo>
                <a:lnTo>
                  <a:pt x="1394497" y="4412"/>
                </a:lnTo>
                <a:lnTo>
                  <a:pt x="1416498" y="3556"/>
                </a:lnTo>
                <a:lnTo>
                  <a:pt x="1437939" y="2139"/>
                </a:lnTo>
                <a:lnTo>
                  <a:pt x="1459006" y="348"/>
                </a:lnTo>
                <a:lnTo>
                  <a:pt x="1480671" y="0"/>
                </a:lnTo>
                <a:lnTo>
                  <a:pt x="1502734" y="615"/>
                </a:lnTo>
                <a:lnTo>
                  <a:pt x="1525063" y="1871"/>
                </a:lnTo>
                <a:lnTo>
                  <a:pt x="1547569" y="2709"/>
                </a:lnTo>
                <a:lnTo>
                  <a:pt x="1570193" y="3267"/>
                </a:lnTo>
                <a:lnTo>
                  <a:pt x="1592895" y="3640"/>
                </a:lnTo>
                <a:lnTo>
                  <a:pt x="1613957" y="3888"/>
                </a:lnTo>
                <a:lnTo>
                  <a:pt x="1633925" y="4053"/>
                </a:lnTo>
                <a:lnTo>
                  <a:pt x="1653163" y="4164"/>
                </a:lnTo>
                <a:lnTo>
                  <a:pt x="1672762" y="5084"/>
                </a:lnTo>
                <a:lnTo>
                  <a:pt x="1692602" y="6544"/>
                </a:lnTo>
                <a:lnTo>
                  <a:pt x="1712601" y="8364"/>
                </a:lnTo>
                <a:lnTo>
                  <a:pt x="1750627" y="10387"/>
                </a:lnTo>
                <a:lnTo>
                  <a:pt x="1786437" y="11285"/>
                </a:lnTo>
                <a:lnTo>
                  <a:pt x="1819285" y="11685"/>
                </a:lnTo>
                <a:lnTo>
                  <a:pt x="1853076" y="14120"/>
                </a:lnTo>
                <a:lnTo>
                  <a:pt x="1886156" y="17178"/>
                </a:lnTo>
                <a:lnTo>
                  <a:pt x="1914970" y="18537"/>
                </a:lnTo>
                <a:lnTo>
                  <a:pt x="1946901" y="19302"/>
                </a:lnTo>
                <a:lnTo>
                  <a:pt x="1981201" y="19624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1031"/>
          <p:cNvSpPr/>
          <p:nvPr/>
        </p:nvSpPr>
        <p:spPr>
          <a:xfrm>
            <a:off x="428813" y="2400300"/>
            <a:ext cx="253364" cy="439129"/>
          </a:xfrm>
          <a:custGeom>
            <a:avLst/>
            <a:gdLst/>
            <a:ahLst/>
            <a:cxnLst/>
            <a:rect l="0" t="0" r="0" b="0"/>
            <a:pathLst>
              <a:path w="253364" h="439129">
                <a:moveTo>
                  <a:pt x="188407" y="45719"/>
                </a:moveTo>
                <a:lnTo>
                  <a:pt x="184361" y="41674"/>
                </a:lnTo>
                <a:lnTo>
                  <a:pt x="177860" y="39688"/>
                </a:lnTo>
                <a:lnTo>
                  <a:pt x="173755" y="39159"/>
                </a:lnTo>
                <a:lnTo>
                  <a:pt x="141010" y="44753"/>
                </a:lnTo>
                <a:lnTo>
                  <a:pt x="105792" y="51612"/>
                </a:lnTo>
                <a:lnTo>
                  <a:pt x="68481" y="63378"/>
                </a:lnTo>
                <a:lnTo>
                  <a:pt x="36400" y="81757"/>
                </a:lnTo>
                <a:lnTo>
                  <a:pt x="4972" y="107756"/>
                </a:lnTo>
                <a:lnTo>
                  <a:pt x="1047" y="115907"/>
                </a:lnTo>
                <a:lnTo>
                  <a:pt x="0" y="120451"/>
                </a:lnTo>
                <a:lnTo>
                  <a:pt x="149" y="124327"/>
                </a:lnTo>
                <a:lnTo>
                  <a:pt x="2572" y="130892"/>
                </a:lnTo>
                <a:lnTo>
                  <a:pt x="37085" y="157821"/>
                </a:lnTo>
                <a:lnTo>
                  <a:pt x="72783" y="177867"/>
                </a:lnTo>
                <a:lnTo>
                  <a:pt x="103254" y="193906"/>
                </a:lnTo>
                <a:lnTo>
                  <a:pt x="138717" y="214369"/>
                </a:lnTo>
                <a:lnTo>
                  <a:pt x="175189" y="236518"/>
                </a:lnTo>
                <a:lnTo>
                  <a:pt x="206974" y="259168"/>
                </a:lnTo>
                <a:lnTo>
                  <a:pt x="232008" y="282812"/>
                </a:lnTo>
                <a:lnTo>
                  <a:pt x="244756" y="301236"/>
                </a:lnTo>
                <a:lnTo>
                  <a:pt x="253363" y="330649"/>
                </a:lnTo>
                <a:lnTo>
                  <a:pt x="251868" y="356768"/>
                </a:lnTo>
                <a:lnTo>
                  <a:pt x="242017" y="380593"/>
                </a:lnTo>
                <a:lnTo>
                  <a:pt x="224329" y="403739"/>
                </a:lnTo>
                <a:lnTo>
                  <a:pt x="208041" y="414531"/>
                </a:lnTo>
                <a:lnTo>
                  <a:pt x="169989" y="432402"/>
                </a:lnTo>
                <a:lnTo>
                  <a:pt x="144003" y="439128"/>
                </a:lnTo>
                <a:lnTo>
                  <a:pt x="107230" y="435317"/>
                </a:lnTo>
                <a:lnTo>
                  <a:pt x="74629" y="424153"/>
                </a:lnTo>
                <a:lnTo>
                  <a:pt x="66835" y="419929"/>
                </a:lnTo>
                <a:lnTo>
                  <a:pt x="55917" y="408461"/>
                </a:lnTo>
                <a:lnTo>
                  <a:pt x="45010" y="385467"/>
                </a:lnTo>
                <a:lnTo>
                  <a:pt x="40855" y="366899"/>
                </a:lnTo>
                <a:lnTo>
                  <a:pt x="43276" y="336558"/>
                </a:lnTo>
                <a:lnTo>
                  <a:pt x="50202" y="301133"/>
                </a:lnTo>
                <a:lnTo>
                  <a:pt x="58120" y="276359"/>
                </a:lnTo>
                <a:lnTo>
                  <a:pt x="69541" y="248979"/>
                </a:lnTo>
                <a:lnTo>
                  <a:pt x="82238" y="220724"/>
                </a:lnTo>
                <a:lnTo>
                  <a:pt x="93525" y="194055"/>
                </a:lnTo>
                <a:lnTo>
                  <a:pt x="108701" y="165833"/>
                </a:lnTo>
                <a:lnTo>
                  <a:pt x="125889" y="137203"/>
                </a:lnTo>
                <a:lnTo>
                  <a:pt x="141994" y="110368"/>
                </a:lnTo>
                <a:lnTo>
                  <a:pt x="165341" y="75505"/>
                </a:lnTo>
                <a:lnTo>
                  <a:pt x="194293" y="40314"/>
                </a:lnTo>
                <a:lnTo>
                  <a:pt x="205861" y="21728"/>
                </a:lnTo>
                <a:lnTo>
                  <a:pt x="211266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SMARTInkShape-Group132"/>
          <p:cNvGrpSpPr/>
          <p:nvPr/>
        </p:nvGrpSpPr>
        <p:grpSpPr>
          <a:xfrm>
            <a:off x="2545080" y="3116580"/>
            <a:ext cx="1255311" cy="441919"/>
            <a:chOff x="2545080" y="3116580"/>
            <a:chExt cx="1255311" cy="441919"/>
          </a:xfrm>
        </p:grpSpPr>
        <p:sp>
          <p:nvSpPr>
            <p:cNvPr id="6" name="SMARTInkShape-1032"/>
            <p:cNvSpPr/>
            <p:nvPr/>
          </p:nvSpPr>
          <p:spPr>
            <a:xfrm>
              <a:off x="3148601" y="3217288"/>
              <a:ext cx="310880" cy="181088"/>
            </a:xfrm>
            <a:custGeom>
              <a:avLst/>
              <a:gdLst/>
              <a:ahLst/>
              <a:cxnLst/>
              <a:rect l="0" t="0" r="0" b="0"/>
              <a:pathLst>
                <a:path w="310880" h="181088">
                  <a:moveTo>
                    <a:pt x="13699" y="112652"/>
                  </a:moveTo>
                  <a:lnTo>
                    <a:pt x="46902" y="111805"/>
                  </a:lnTo>
                  <a:lnTo>
                    <a:pt x="56180" y="106568"/>
                  </a:lnTo>
                  <a:lnTo>
                    <a:pt x="64292" y="98808"/>
                  </a:lnTo>
                  <a:lnTo>
                    <a:pt x="71210" y="87007"/>
                  </a:lnTo>
                  <a:lnTo>
                    <a:pt x="81483" y="54997"/>
                  </a:lnTo>
                  <a:lnTo>
                    <a:pt x="82174" y="41632"/>
                  </a:lnTo>
                  <a:lnTo>
                    <a:pt x="81362" y="39905"/>
                  </a:lnTo>
                  <a:lnTo>
                    <a:pt x="79974" y="38754"/>
                  </a:lnTo>
                  <a:lnTo>
                    <a:pt x="78202" y="37986"/>
                  </a:lnTo>
                  <a:lnTo>
                    <a:pt x="71718" y="39391"/>
                  </a:lnTo>
                  <a:lnTo>
                    <a:pt x="54108" y="45149"/>
                  </a:lnTo>
                  <a:lnTo>
                    <a:pt x="31114" y="65203"/>
                  </a:lnTo>
                  <a:lnTo>
                    <a:pt x="20175" y="79871"/>
                  </a:lnTo>
                  <a:lnTo>
                    <a:pt x="6262" y="113352"/>
                  </a:lnTo>
                  <a:lnTo>
                    <a:pt x="0" y="139224"/>
                  </a:lnTo>
                  <a:lnTo>
                    <a:pt x="1402" y="150144"/>
                  </a:lnTo>
                  <a:lnTo>
                    <a:pt x="6950" y="163554"/>
                  </a:lnTo>
                  <a:lnTo>
                    <a:pt x="12393" y="169988"/>
                  </a:lnTo>
                  <a:lnTo>
                    <a:pt x="24130" y="177524"/>
                  </a:lnTo>
                  <a:lnTo>
                    <a:pt x="30470" y="179584"/>
                  </a:lnTo>
                  <a:lnTo>
                    <a:pt x="63797" y="181087"/>
                  </a:lnTo>
                  <a:lnTo>
                    <a:pt x="89917" y="175120"/>
                  </a:lnTo>
                  <a:lnTo>
                    <a:pt x="106931" y="167379"/>
                  </a:lnTo>
                  <a:lnTo>
                    <a:pt x="140937" y="141327"/>
                  </a:lnTo>
                  <a:lnTo>
                    <a:pt x="160884" y="107466"/>
                  </a:lnTo>
                  <a:lnTo>
                    <a:pt x="164554" y="92300"/>
                  </a:lnTo>
                  <a:lnTo>
                    <a:pt x="165963" y="69939"/>
                  </a:lnTo>
                  <a:lnTo>
                    <a:pt x="163781" y="66010"/>
                  </a:lnTo>
                  <a:lnTo>
                    <a:pt x="160835" y="61442"/>
                  </a:lnTo>
                  <a:lnTo>
                    <a:pt x="158789" y="53143"/>
                  </a:lnTo>
                  <a:lnTo>
                    <a:pt x="157839" y="53506"/>
                  </a:lnTo>
                  <a:lnTo>
                    <a:pt x="154525" y="56167"/>
                  </a:lnTo>
                  <a:lnTo>
                    <a:pt x="152488" y="60172"/>
                  </a:lnTo>
                  <a:lnTo>
                    <a:pt x="151945" y="62425"/>
                  </a:lnTo>
                  <a:lnTo>
                    <a:pt x="152430" y="64774"/>
                  </a:lnTo>
                  <a:lnTo>
                    <a:pt x="156310" y="72972"/>
                  </a:lnTo>
                  <a:lnTo>
                    <a:pt x="163525" y="105496"/>
                  </a:lnTo>
                  <a:lnTo>
                    <a:pt x="166183" y="121350"/>
                  </a:lnTo>
                  <a:lnTo>
                    <a:pt x="172559" y="137525"/>
                  </a:lnTo>
                  <a:lnTo>
                    <a:pt x="173617" y="153245"/>
                  </a:lnTo>
                  <a:lnTo>
                    <a:pt x="174497" y="154954"/>
                  </a:lnTo>
                  <a:lnTo>
                    <a:pt x="175931" y="156093"/>
                  </a:lnTo>
                  <a:lnTo>
                    <a:pt x="181022" y="158238"/>
                  </a:lnTo>
                  <a:lnTo>
                    <a:pt x="181330" y="125805"/>
                  </a:lnTo>
                  <a:lnTo>
                    <a:pt x="181337" y="89517"/>
                  </a:lnTo>
                  <a:lnTo>
                    <a:pt x="183596" y="66850"/>
                  </a:lnTo>
                  <a:lnTo>
                    <a:pt x="190745" y="29493"/>
                  </a:lnTo>
                  <a:lnTo>
                    <a:pt x="197108" y="16045"/>
                  </a:lnTo>
                  <a:lnTo>
                    <a:pt x="206843" y="3916"/>
                  </a:lnTo>
                  <a:lnTo>
                    <a:pt x="214123" y="825"/>
                  </a:lnTo>
                  <a:lnTo>
                    <a:pt x="218435" y="0"/>
                  </a:lnTo>
                  <a:lnTo>
                    <a:pt x="222156" y="297"/>
                  </a:lnTo>
                  <a:lnTo>
                    <a:pt x="240952" y="9102"/>
                  </a:lnTo>
                  <a:lnTo>
                    <a:pt x="248191" y="16112"/>
                  </a:lnTo>
                  <a:lnTo>
                    <a:pt x="267597" y="49299"/>
                  </a:lnTo>
                  <a:lnTo>
                    <a:pt x="282930" y="86205"/>
                  </a:lnTo>
                  <a:lnTo>
                    <a:pt x="293380" y="112514"/>
                  </a:lnTo>
                  <a:lnTo>
                    <a:pt x="294133" y="117640"/>
                  </a:lnTo>
                  <a:lnTo>
                    <a:pt x="295481" y="121057"/>
                  </a:lnTo>
                  <a:lnTo>
                    <a:pt x="297227" y="123335"/>
                  </a:lnTo>
                  <a:lnTo>
                    <a:pt x="299238" y="124854"/>
                  </a:lnTo>
                  <a:lnTo>
                    <a:pt x="301471" y="128799"/>
                  </a:lnTo>
                  <a:lnTo>
                    <a:pt x="302067" y="131037"/>
                  </a:lnTo>
                  <a:lnTo>
                    <a:pt x="303311" y="132528"/>
                  </a:lnTo>
                  <a:lnTo>
                    <a:pt x="310879" y="13551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033"/>
            <p:cNvSpPr/>
            <p:nvPr/>
          </p:nvSpPr>
          <p:spPr>
            <a:xfrm>
              <a:off x="3489959" y="3116580"/>
              <a:ext cx="68582" cy="228601"/>
            </a:xfrm>
            <a:custGeom>
              <a:avLst/>
              <a:gdLst/>
              <a:ahLst/>
              <a:cxnLst/>
              <a:rect l="0" t="0" r="0" b="0"/>
              <a:pathLst>
                <a:path w="68582" h="228601">
                  <a:moveTo>
                    <a:pt x="0" y="0"/>
                  </a:moveTo>
                  <a:lnTo>
                    <a:pt x="847" y="27338"/>
                  </a:lnTo>
                  <a:lnTo>
                    <a:pt x="6032" y="56482"/>
                  </a:lnTo>
                  <a:lnTo>
                    <a:pt x="9408" y="84750"/>
                  </a:lnTo>
                  <a:lnTo>
                    <a:pt x="15770" y="114575"/>
                  </a:lnTo>
                  <a:lnTo>
                    <a:pt x="25276" y="147119"/>
                  </a:lnTo>
                  <a:lnTo>
                    <a:pt x="36558" y="179057"/>
                  </a:lnTo>
                  <a:lnTo>
                    <a:pt x="50597" y="213546"/>
                  </a:lnTo>
                  <a:lnTo>
                    <a:pt x="55790" y="221344"/>
                  </a:lnTo>
                  <a:lnTo>
                    <a:pt x="60920" y="225375"/>
                  </a:lnTo>
                  <a:lnTo>
                    <a:pt x="68581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034"/>
            <p:cNvSpPr/>
            <p:nvPr/>
          </p:nvSpPr>
          <p:spPr>
            <a:xfrm>
              <a:off x="3459480" y="3208019"/>
              <a:ext cx="114301" cy="53341"/>
            </a:xfrm>
            <a:custGeom>
              <a:avLst/>
              <a:gdLst/>
              <a:ahLst/>
              <a:cxnLst/>
              <a:rect l="0" t="0" r="0" b="0"/>
              <a:pathLst>
                <a:path w="114301" h="53341">
                  <a:moveTo>
                    <a:pt x="0" y="53340"/>
                  </a:moveTo>
                  <a:lnTo>
                    <a:pt x="0" y="49295"/>
                  </a:lnTo>
                  <a:lnTo>
                    <a:pt x="846" y="48103"/>
                  </a:lnTo>
                  <a:lnTo>
                    <a:pt x="2257" y="47309"/>
                  </a:lnTo>
                  <a:lnTo>
                    <a:pt x="4045" y="46780"/>
                  </a:lnTo>
                  <a:lnTo>
                    <a:pt x="40090" y="27836"/>
                  </a:lnTo>
                  <a:lnTo>
                    <a:pt x="75056" y="1691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035"/>
            <p:cNvSpPr/>
            <p:nvPr/>
          </p:nvSpPr>
          <p:spPr>
            <a:xfrm>
              <a:off x="3642533" y="3139440"/>
              <a:ext cx="157858" cy="190501"/>
            </a:xfrm>
            <a:custGeom>
              <a:avLst/>
              <a:gdLst/>
              <a:ahLst/>
              <a:cxnLst/>
              <a:rect l="0" t="0" r="0" b="0"/>
              <a:pathLst>
                <a:path w="157858" h="190501">
                  <a:moveTo>
                    <a:pt x="121747" y="0"/>
                  </a:moveTo>
                  <a:lnTo>
                    <a:pt x="117701" y="0"/>
                  </a:lnTo>
                  <a:lnTo>
                    <a:pt x="113457" y="2257"/>
                  </a:lnTo>
                  <a:lnTo>
                    <a:pt x="111140" y="4045"/>
                  </a:lnTo>
                  <a:lnTo>
                    <a:pt x="104050" y="6031"/>
                  </a:lnTo>
                  <a:lnTo>
                    <a:pt x="90539" y="9406"/>
                  </a:lnTo>
                  <a:lnTo>
                    <a:pt x="58465" y="20758"/>
                  </a:lnTo>
                  <a:lnTo>
                    <a:pt x="39496" y="24495"/>
                  </a:lnTo>
                  <a:lnTo>
                    <a:pt x="4278" y="38007"/>
                  </a:lnTo>
                  <a:lnTo>
                    <a:pt x="2794" y="39731"/>
                  </a:lnTo>
                  <a:lnTo>
                    <a:pt x="413" y="44537"/>
                  </a:lnTo>
                  <a:lnTo>
                    <a:pt x="0" y="49414"/>
                  </a:lnTo>
                  <a:lnTo>
                    <a:pt x="1636" y="50723"/>
                  </a:lnTo>
                  <a:lnTo>
                    <a:pt x="12028" y="52564"/>
                  </a:lnTo>
                  <a:lnTo>
                    <a:pt x="46729" y="58508"/>
                  </a:lnTo>
                  <a:lnTo>
                    <a:pt x="68757" y="61926"/>
                  </a:lnTo>
                  <a:lnTo>
                    <a:pt x="106552" y="78031"/>
                  </a:lnTo>
                  <a:lnTo>
                    <a:pt x="130912" y="89606"/>
                  </a:lnTo>
                  <a:lnTo>
                    <a:pt x="146005" y="102561"/>
                  </a:lnTo>
                  <a:lnTo>
                    <a:pt x="155369" y="116278"/>
                  </a:lnTo>
                  <a:lnTo>
                    <a:pt x="157857" y="123081"/>
                  </a:lnTo>
                  <a:lnTo>
                    <a:pt x="156704" y="131185"/>
                  </a:lnTo>
                  <a:lnTo>
                    <a:pt x="149066" y="150185"/>
                  </a:lnTo>
                  <a:lnTo>
                    <a:pt x="142073" y="157906"/>
                  </a:lnTo>
                  <a:lnTo>
                    <a:pt x="126358" y="167013"/>
                  </a:lnTo>
                  <a:lnTo>
                    <a:pt x="94247" y="177676"/>
                  </a:lnTo>
                  <a:lnTo>
                    <a:pt x="61375" y="187088"/>
                  </a:lnTo>
                  <a:lnTo>
                    <a:pt x="26809" y="190050"/>
                  </a:lnTo>
                  <a:lnTo>
                    <a:pt x="15067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036"/>
            <p:cNvSpPr/>
            <p:nvPr/>
          </p:nvSpPr>
          <p:spPr>
            <a:xfrm>
              <a:off x="3078480" y="3329940"/>
              <a:ext cx="15240" cy="106680"/>
            </a:xfrm>
            <a:custGeom>
              <a:avLst/>
              <a:gdLst/>
              <a:ahLst/>
              <a:cxnLst/>
              <a:rect l="0" t="0" r="0" b="0"/>
              <a:pathLst>
                <a:path w="15240" h="106680">
                  <a:moveTo>
                    <a:pt x="0" y="0"/>
                  </a:moveTo>
                  <a:lnTo>
                    <a:pt x="0" y="10605"/>
                  </a:lnTo>
                  <a:lnTo>
                    <a:pt x="7149" y="45935"/>
                  </a:lnTo>
                  <a:lnTo>
                    <a:pt x="8257" y="55975"/>
                  </a:lnTo>
                  <a:lnTo>
                    <a:pt x="14757" y="89187"/>
                  </a:lnTo>
                  <a:lnTo>
                    <a:pt x="15239" y="1066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037"/>
            <p:cNvSpPr/>
            <p:nvPr/>
          </p:nvSpPr>
          <p:spPr>
            <a:xfrm>
              <a:off x="2956559" y="3314700"/>
              <a:ext cx="53342" cy="136712"/>
            </a:xfrm>
            <a:custGeom>
              <a:avLst/>
              <a:gdLst/>
              <a:ahLst/>
              <a:cxnLst/>
              <a:rect l="0" t="0" r="0" b="0"/>
              <a:pathLst>
                <a:path w="53342" h="136712">
                  <a:moveTo>
                    <a:pt x="0" y="38100"/>
                  </a:moveTo>
                  <a:lnTo>
                    <a:pt x="847" y="73826"/>
                  </a:lnTo>
                  <a:lnTo>
                    <a:pt x="6561" y="96876"/>
                  </a:lnTo>
                  <a:lnTo>
                    <a:pt x="7593" y="124337"/>
                  </a:lnTo>
                  <a:lnTo>
                    <a:pt x="9866" y="129485"/>
                  </a:lnTo>
                  <a:lnTo>
                    <a:pt x="14926" y="136711"/>
                  </a:lnTo>
                  <a:lnTo>
                    <a:pt x="15213" y="126514"/>
                  </a:lnTo>
                  <a:lnTo>
                    <a:pt x="12970" y="121704"/>
                  </a:lnTo>
                  <a:lnTo>
                    <a:pt x="11187" y="119236"/>
                  </a:lnTo>
                  <a:lnTo>
                    <a:pt x="10845" y="115897"/>
                  </a:lnTo>
                  <a:lnTo>
                    <a:pt x="14494" y="93521"/>
                  </a:lnTo>
                  <a:lnTo>
                    <a:pt x="8062" y="55579"/>
                  </a:lnTo>
                  <a:lnTo>
                    <a:pt x="7708" y="39577"/>
                  </a:lnTo>
                  <a:lnTo>
                    <a:pt x="9917" y="32265"/>
                  </a:lnTo>
                  <a:lnTo>
                    <a:pt x="20804" y="15396"/>
                  </a:lnTo>
                  <a:lnTo>
                    <a:pt x="22793" y="10229"/>
                  </a:lnTo>
                  <a:lnTo>
                    <a:pt x="26500" y="5110"/>
                  </a:lnTo>
                  <a:lnTo>
                    <a:pt x="30969" y="2271"/>
                  </a:lnTo>
                  <a:lnTo>
                    <a:pt x="40737" y="448"/>
                  </a:lnTo>
                  <a:lnTo>
                    <a:pt x="5334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038"/>
            <p:cNvSpPr/>
            <p:nvPr/>
          </p:nvSpPr>
          <p:spPr>
            <a:xfrm>
              <a:off x="2773680" y="3368040"/>
              <a:ext cx="106680" cy="53341"/>
            </a:xfrm>
            <a:custGeom>
              <a:avLst/>
              <a:gdLst/>
              <a:ahLst/>
              <a:cxnLst/>
              <a:rect l="0" t="0" r="0" b="0"/>
              <a:pathLst>
                <a:path w="106680" h="53341">
                  <a:moveTo>
                    <a:pt x="0" y="53340"/>
                  </a:moveTo>
                  <a:lnTo>
                    <a:pt x="4045" y="53340"/>
                  </a:lnTo>
                  <a:lnTo>
                    <a:pt x="5236" y="52493"/>
                  </a:lnTo>
                  <a:lnTo>
                    <a:pt x="6031" y="51082"/>
                  </a:lnTo>
                  <a:lnTo>
                    <a:pt x="6560" y="49294"/>
                  </a:lnTo>
                  <a:lnTo>
                    <a:pt x="7760" y="48103"/>
                  </a:lnTo>
                  <a:lnTo>
                    <a:pt x="11351" y="46779"/>
                  </a:lnTo>
                  <a:lnTo>
                    <a:pt x="25274" y="43601"/>
                  </a:lnTo>
                  <a:lnTo>
                    <a:pt x="62606" y="23770"/>
                  </a:lnTo>
                  <a:lnTo>
                    <a:pt x="10667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039"/>
            <p:cNvSpPr/>
            <p:nvPr/>
          </p:nvSpPr>
          <p:spPr>
            <a:xfrm>
              <a:off x="2827019" y="3253740"/>
              <a:ext cx="68582" cy="228601"/>
            </a:xfrm>
            <a:custGeom>
              <a:avLst/>
              <a:gdLst/>
              <a:ahLst/>
              <a:cxnLst/>
              <a:rect l="0" t="0" r="0" b="0"/>
              <a:pathLst>
                <a:path w="68582" h="228601">
                  <a:moveTo>
                    <a:pt x="0" y="0"/>
                  </a:moveTo>
                  <a:lnTo>
                    <a:pt x="847" y="34251"/>
                  </a:lnTo>
                  <a:lnTo>
                    <a:pt x="10607" y="69076"/>
                  </a:lnTo>
                  <a:lnTo>
                    <a:pt x="25645" y="100004"/>
                  </a:lnTo>
                  <a:lnTo>
                    <a:pt x="37647" y="135590"/>
                  </a:lnTo>
                  <a:lnTo>
                    <a:pt x="44126" y="167329"/>
                  </a:lnTo>
                  <a:lnTo>
                    <a:pt x="47768" y="197410"/>
                  </a:lnTo>
                  <a:lnTo>
                    <a:pt x="53947" y="210891"/>
                  </a:lnTo>
                  <a:lnTo>
                    <a:pt x="57844" y="217343"/>
                  </a:lnTo>
                  <a:lnTo>
                    <a:pt x="60550" y="226950"/>
                  </a:lnTo>
                  <a:lnTo>
                    <a:pt x="61534" y="227500"/>
                  </a:lnTo>
                  <a:lnTo>
                    <a:pt x="68581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040"/>
            <p:cNvSpPr/>
            <p:nvPr/>
          </p:nvSpPr>
          <p:spPr>
            <a:xfrm>
              <a:off x="2713033" y="3398519"/>
              <a:ext cx="83505" cy="118578"/>
            </a:xfrm>
            <a:custGeom>
              <a:avLst/>
              <a:gdLst/>
              <a:ahLst/>
              <a:cxnLst/>
              <a:rect l="0" t="0" r="0" b="0"/>
              <a:pathLst>
                <a:path w="83505" h="118578">
                  <a:moveTo>
                    <a:pt x="7307" y="30481"/>
                  </a:moveTo>
                  <a:lnTo>
                    <a:pt x="3262" y="34526"/>
                  </a:lnTo>
                  <a:lnTo>
                    <a:pt x="1275" y="38770"/>
                  </a:lnTo>
                  <a:lnTo>
                    <a:pt x="0" y="52438"/>
                  </a:lnTo>
                  <a:lnTo>
                    <a:pt x="7466" y="86456"/>
                  </a:lnTo>
                  <a:lnTo>
                    <a:pt x="15007" y="109919"/>
                  </a:lnTo>
                  <a:lnTo>
                    <a:pt x="16673" y="111379"/>
                  </a:lnTo>
                  <a:lnTo>
                    <a:pt x="20783" y="113002"/>
                  </a:lnTo>
                  <a:lnTo>
                    <a:pt x="27857" y="114762"/>
                  </a:lnTo>
                  <a:lnTo>
                    <a:pt x="32809" y="118175"/>
                  </a:lnTo>
                  <a:lnTo>
                    <a:pt x="36161" y="118577"/>
                  </a:lnTo>
                  <a:lnTo>
                    <a:pt x="57406" y="113941"/>
                  </a:lnTo>
                  <a:lnTo>
                    <a:pt x="70714" y="103759"/>
                  </a:lnTo>
                  <a:lnTo>
                    <a:pt x="73587" y="98891"/>
                  </a:lnTo>
                  <a:lnTo>
                    <a:pt x="82711" y="70973"/>
                  </a:lnTo>
                  <a:lnTo>
                    <a:pt x="83486" y="35631"/>
                  </a:lnTo>
                  <a:lnTo>
                    <a:pt x="83504" y="20664"/>
                  </a:lnTo>
                  <a:lnTo>
                    <a:pt x="82658" y="18856"/>
                  </a:lnTo>
                  <a:lnTo>
                    <a:pt x="81248" y="17651"/>
                  </a:lnTo>
                  <a:lnTo>
                    <a:pt x="79461" y="16848"/>
                  </a:lnTo>
                  <a:lnTo>
                    <a:pt x="78269" y="15465"/>
                  </a:lnTo>
                  <a:lnTo>
                    <a:pt x="76945" y="11672"/>
                  </a:lnTo>
                  <a:lnTo>
                    <a:pt x="75746" y="10321"/>
                  </a:lnTo>
                  <a:lnTo>
                    <a:pt x="72155" y="8821"/>
                  </a:lnTo>
                  <a:lnTo>
                    <a:pt x="70859" y="7574"/>
                  </a:lnTo>
                  <a:lnTo>
                    <a:pt x="68267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041"/>
            <p:cNvSpPr/>
            <p:nvPr/>
          </p:nvSpPr>
          <p:spPr>
            <a:xfrm>
              <a:off x="2545080" y="3406303"/>
              <a:ext cx="144780" cy="152196"/>
            </a:xfrm>
            <a:custGeom>
              <a:avLst/>
              <a:gdLst/>
              <a:ahLst/>
              <a:cxnLst/>
              <a:rect l="0" t="0" r="0" b="0"/>
              <a:pathLst>
                <a:path w="144780" h="152196">
                  <a:moveTo>
                    <a:pt x="0" y="53177"/>
                  </a:moveTo>
                  <a:lnTo>
                    <a:pt x="0" y="38259"/>
                  </a:lnTo>
                  <a:lnTo>
                    <a:pt x="0" y="48571"/>
                  </a:lnTo>
                  <a:lnTo>
                    <a:pt x="11351" y="86365"/>
                  </a:lnTo>
                  <a:lnTo>
                    <a:pt x="16985" y="111566"/>
                  </a:lnTo>
                  <a:lnTo>
                    <a:pt x="20249" y="118921"/>
                  </a:lnTo>
                  <a:lnTo>
                    <a:pt x="22859" y="152195"/>
                  </a:lnTo>
                  <a:lnTo>
                    <a:pt x="22860" y="114997"/>
                  </a:lnTo>
                  <a:lnTo>
                    <a:pt x="22860" y="81474"/>
                  </a:lnTo>
                  <a:lnTo>
                    <a:pt x="23706" y="68293"/>
                  </a:lnTo>
                  <a:lnTo>
                    <a:pt x="32266" y="32716"/>
                  </a:lnTo>
                  <a:lnTo>
                    <a:pt x="48651" y="12696"/>
                  </a:lnTo>
                  <a:lnTo>
                    <a:pt x="57783" y="4023"/>
                  </a:lnTo>
                  <a:lnTo>
                    <a:pt x="63217" y="1697"/>
                  </a:lnTo>
                  <a:lnTo>
                    <a:pt x="78715" y="0"/>
                  </a:lnTo>
                  <a:lnTo>
                    <a:pt x="83808" y="2167"/>
                  </a:lnTo>
                  <a:lnTo>
                    <a:pt x="86352" y="3930"/>
                  </a:lnTo>
                  <a:lnTo>
                    <a:pt x="88048" y="6799"/>
                  </a:lnTo>
                  <a:lnTo>
                    <a:pt x="101913" y="43189"/>
                  </a:lnTo>
                  <a:lnTo>
                    <a:pt x="116599" y="74470"/>
                  </a:lnTo>
                  <a:lnTo>
                    <a:pt x="123788" y="85500"/>
                  </a:lnTo>
                  <a:lnTo>
                    <a:pt x="135876" y="122764"/>
                  </a:lnTo>
                  <a:lnTo>
                    <a:pt x="138847" y="128695"/>
                  </a:lnTo>
                  <a:lnTo>
                    <a:pt x="142143" y="134154"/>
                  </a:lnTo>
                  <a:lnTo>
                    <a:pt x="144779" y="14461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133"/>
          <p:cNvGrpSpPr/>
          <p:nvPr/>
        </p:nvGrpSpPr>
        <p:grpSpPr>
          <a:xfrm>
            <a:off x="817501" y="3148976"/>
            <a:ext cx="534915" cy="544720"/>
            <a:chOff x="817501" y="3148976"/>
            <a:chExt cx="534915" cy="544720"/>
          </a:xfrm>
        </p:grpSpPr>
        <p:sp>
          <p:nvSpPr>
            <p:cNvPr id="17" name="SMARTInkShape-1042"/>
            <p:cNvSpPr/>
            <p:nvPr/>
          </p:nvSpPr>
          <p:spPr>
            <a:xfrm>
              <a:off x="1051560" y="3291840"/>
              <a:ext cx="15241" cy="281941"/>
            </a:xfrm>
            <a:custGeom>
              <a:avLst/>
              <a:gdLst/>
              <a:ahLst/>
              <a:cxnLst/>
              <a:rect l="0" t="0" r="0" b="0"/>
              <a:pathLst>
                <a:path w="15241" h="281941">
                  <a:moveTo>
                    <a:pt x="15240" y="0"/>
                  </a:moveTo>
                  <a:lnTo>
                    <a:pt x="14393" y="14690"/>
                  </a:lnTo>
                  <a:lnTo>
                    <a:pt x="8679" y="46651"/>
                  </a:lnTo>
                  <a:lnTo>
                    <a:pt x="7829" y="77230"/>
                  </a:lnTo>
                  <a:lnTo>
                    <a:pt x="5403" y="115005"/>
                  </a:lnTo>
                  <a:lnTo>
                    <a:pt x="1600" y="144988"/>
                  </a:lnTo>
                  <a:lnTo>
                    <a:pt x="474" y="175322"/>
                  </a:lnTo>
                  <a:lnTo>
                    <a:pt x="140" y="205758"/>
                  </a:lnTo>
                  <a:lnTo>
                    <a:pt x="27" y="238292"/>
                  </a:lnTo>
                  <a:lnTo>
                    <a:pt x="2" y="274031"/>
                  </a:lnTo>
                  <a:lnTo>
                    <a:pt x="0" y="2819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043"/>
            <p:cNvSpPr/>
            <p:nvPr/>
          </p:nvSpPr>
          <p:spPr>
            <a:xfrm>
              <a:off x="817501" y="3148976"/>
              <a:ext cx="534915" cy="544720"/>
            </a:xfrm>
            <a:custGeom>
              <a:avLst/>
              <a:gdLst/>
              <a:ahLst/>
              <a:cxnLst/>
              <a:rect l="0" t="0" r="0" b="0"/>
              <a:pathLst>
                <a:path w="534915" h="544720">
                  <a:moveTo>
                    <a:pt x="371219" y="66664"/>
                  </a:moveTo>
                  <a:lnTo>
                    <a:pt x="364288" y="60580"/>
                  </a:lnTo>
                  <a:lnTo>
                    <a:pt x="356567" y="56058"/>
                  </a:lnTo>
                  <a:lnTo>
                    <a:pt x="320057" y="49776"/>
                  </a:lnTo>
                  <a:lnTo>
                    <a:pt x="288044" y="45573"/>
                  </a:lnTo>
                  <a:lnTo>
                    <a:pt x="254852" y="46585"/>
                  </a:lnTo>
                  <a:lnTo>
                    <a:pt x="220464" y="52248"/>
                  </a:lnTo>
                  <a:lnTo>
                    <a:pt x="191084" y="61546"/>
                  </a:lnTo>
                  <a:lnTo>
                    <a:pt x="154356" y="83903"/>
                  </a:lnTo>
                  <a:lnTo>
                    <a:pt x="124553" y="105356"/>
                  </a:lnTo>
                  <a:lnTo>
                    <a:pt x="89379" y="142291"/>
                  </a:lnTo>
                  <a:lnTo>
                    <a:pt x="62309" y="177219"/>
                  </a:lnTo>
                  <a:lnTo>
                    <a:pt x="42811" y="214379"/>
                  </a:lnTo>
                  <a:lnTo>
                    <a:pt x="26310" y="252201"/>
                  </a:lnTo>
                  <a:lnTo>
                    <a:pt x="11542" y="290218"/>
                  </a:lnTo>
                  <a:lnTo>
                    <a:pt x="4494" y="315599"/>
                  </a:lnTo>
                  <a:lnTo>
                    <a:pt x="796" y="343248"/>
                  </a:lnTo>
                  <a:lnTo>
                    <a:pt x="0" y="370777"/>
                  </a:lnTo>
                  <a:lnTo>
                    <a:pt x="4312" y="406162"/>
                  </a:lnTo>
                  <a:lnTo>
                    <a:pt x="11798" y="442234"/>
                  </a:lnTo>
                  <a:lnTo>
                    <a:pt x="25211" y="473901"/>
                  </a:lnTo>
                  <a:lnTo>
                    <a:pt x="45742" y="498900"/>
                  </a:lnTo>
                  <a:lnTo>
                    <a:pt x="73745" y="517407"/>
                  </a:lnTo>
                  <a:lnTo>
                    <a:pt x="108477" y="532769"/>
                  </a:lnTo>
                  <a:lnTo>
                    <a:pt x="146425" y="542213"/>
                  </a:lnTo>
                  <a:lnTo>
                    <a:pt x="174790" y="544719"/>
                  </a:lnTo>
                  <a:lnTo>
                    <a:pt x="204331" y="543574"/>
                  </a:lnTo>
                  <a:lnTo>
                    <a:pt x="234393" y="538551"/>
                  </a:lnTo>
                  <a:lnTo>
                    <a:pt x="264687" y="527851"/>
                  </a:lnTo>
                  <a:lnTo>
                    <a:pt x="295084" y="516887"/>
                  </a:lnTo>
                  <a:lnTo>
                    <a:pt x="325528" y="503829"/>
                  </a:lnTo>
                  <a:lnTo>
                    <a:pt x="355992" y="483915"/>
                  </a:lnTo>
                  <a:lnTo>
                    <a:pt x="384206" y="463211"/>
                  </a:lnTo>
                  <a:lnTo>
                    <a:pt x="410858" y="441027"/>
                  </a:lnTo>
                  <a:lnTo>
                    <a:pt x="436814" y="414234"/>
                  </a:lnTo>
                  <a:lnTo>
                    <a:pt x="460203" y="387650"/>
                  </a:lnTo>
                  <a:lnTo>
                    <a:pt x="481887" y="360877"/>
                  </a:lnTo>
                  <a:lnTo>
                    <a:pt x="502813" y="332045"/>
                  </a:lnTo>
                  <a:lnTo>
                    <a:pt x="518887" y="302298"/>
                  </a:lnTo>
                  <a:lnTo>
                    <a:pt x="529983" y="271297"/>
                  </a:lnTo>
                  <a:lnTo>
                    <a:pt x="534914" y="237763"/>
                  </a:lnTo>
                  <a:lnTo>
                    <a:pt x="534847" y="205361"/>
                  </a:lnTo>
                  <a:lnTo>
                    <a:pt x="531149" y="174027"/>
                  </a:lnTo>
                  <a:lnTo>
                    <a:pt x="523861" y="143168"/>
                  </a:lnTo>
                  <a:lnTo>
                    <a:pt x="510462" y="114776"/>
                  </a:lnTo>
                  <a:lnTo>
                    <a:pt x="491524" y="88894"/>
                  </a:lnTo>
                  <a:lnTo>
                    <a:pt x="466174" y="66101"/>
                  </a:lnTo>
                  <a:lnTo>
                    <a:pt x="435717" y="44683"/>
                  </a:lnTo>
                  <a:lnTo>
                    <a:pt x="400731" y="26414"/>
                  </a:lnTo>
                  <a:lnTo>
                    <a:pt x="380734" y="20357"/>
                  </a:lnTo>
                  <a:lnTo>
                    <a:pt x="359782" y="15473"/>
                  </a:lnTo>
                  <a:lnTo>
                    <a:pt x="338194" y="11370"/>
                  </a:lnTo>
                  <a:lnTo>
                    <a:pt x="316182" y="7787"/>
                  </a:lnTo>
                  <a:lnTo>
                    <a:pt x="293888" y="4553"/>
                  </a:lnTo>
                  <a:lnTo>
                    <a:pt x="272251" y="2396"/>
                  </a:lnTo>
                  <a:lnTo>
                    <a:pt x="251054" y="959"/>
                  </a:lnTo>
                  <a:lnTo>
                    <a:pt x="230149" y="0"/>
                  </a:lnTo>
                  <a:lnTo>
                    <a:pt x="195632" y="1193"/>
                  </a:lnTo>
                  <a:lnTo>
                    <a:pt x="150238" y="570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134"/>
          <p:cNvGrpSpPr/>
          <p:nvPr/>
        </p:nvGrpSpPr>
        <p:grpSpPr>
          <a:xfrm>
            <a:off x="202443" y="3833795"/>
            <a:ext cx="1526840" cy="433406"/>
            <a:chOff x="202443" y="3833795"/>
            <a:chExt cx="1526840" cy="433406"/>
          </a:xfrm>
        </p:grpSpPr>
        <p:sp>
          <p:nvSpPr>
            <p:cNvPr id="20" name="SMARTInkShape-1044"/>
            <p:cNvSpPr/>
            <p:nvPr/>
          </p:nvSpPr>
          <p:spPr>
            <a:xfrm>
              <a:off x="937353" y="3939615"/>
              <a:ext cx="655227" cy="137086"/>
            </a:xfrm>
            <a:custGeom>
              <a:avLst/>
              <a:gdLst/>
              <a:ahLst/>
              <a:cxnLst/>
              <a:rect l="0" t="0" r="0" b="0"/>
              <a:pathLst>
                <a:path w="655227" h="137086">
                  <a:moveTo>
                    <a:pt x="7526" y="137085"/>
                  </a:moveTo>
                  <a:lnTo>
                    <a:pt x="3481" y="137085"/>
                  </a:lnTo>
                  <a:lnTo>
                    <a:pt x="2290" y="136238"/>
                  </a:lnTo>
                  <a:lnTo>
                    <a:pt x="1495" y="134827"/>
                  </a:lnTo>
                  <a:lnTo>
                    <a:pt x="220" y="126479"/>
                  </a:lnTo>
                  <a:lnTo>
                    <a:pt x="0" y="115127"/>
                  </a:lnTo>
                  <a:lnTo>
                    <a:pt x="2206" y="108134"/>
                  </a:lnTo>
                  <a:lnTo>
                    <a:pt x="3979" y="105085"/>
                  </a:lnTo>
                  <a:lnTo>
                    <a:pt x="36698" y="74670"/>
                  </a:lnTo>
                  <a:lnTo>
                    <a:pt x="69318" y="52739"/>
                  </a:lnTo>
                  <a:lnTo>
                    <a:pt x="85789" y="43717"/>
                  </a:lnTo>
                  <a:lnTo>
                    <a:pt x="118016" y="33878"/>
                  </a:lnTo>
                  <a:lnTo>
                    <a:pt x="148543" y="24755"/>
                  </a:lnTo>
                  <a:lnTo>
                    <a:pt x="175745" y="13396"/>
                  </a:lnTo>
                  <a:lnTo>
                    <a:pt x="209016" y="8432"/>
                  </a:lnTo>
                  <a:lnTo>
                    <a:pt x="240700" y="2821"/>
                  </a:lnTo>
                  <a:lnTo>
                    <a:pt x="271536" y="783"/>
                  </a:lnTo>
                  <a:lnTo>
                    <a:pt x="302122" y="179"/>
                  </a:lnTo>
                  <a:lnTo>
                    <a:pt x="332633" y="0"/>
                  </a:lnTo>
                  <a:lnTo>
                    <a:pt x="363123" y="794"/>
                  </a:lnTo>
                  <a:lnTo>
                    <a:pt x="393605" y="5168"/>
                  </a:lnTo>
                  <a:lnTo>
                    <a:pt x="424086" y="8533"/>
                  </a:lnTo>
                  <a:lnTo>
                    <a:pt x="453720" y="18656"/>
                  </a:lnTo>
                  <a:lnTo>
                    <a:pt x="486918" y="30091"/>
                  </a:lnTo>
                  <a:lnTo>
                    <a:pt x="517934" y="44548"/>
                  </a:lnTo>
                  <a:lnTo>
                    <a:pt x="548520" y="62863"/>
                  </a:lnTo>
                  <a:lnTo>
                    <a:pt x="582598" y="82301"/>
                  </a:lnTo>
                  <a:lnTo>
                    <a:pt x="618656" y="113598"/>
                  </a:lnTo>
                  <a:lnTo>
                    <a:pt x="655226" y="13708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045"/>
            <p:cNvSpPr/>
            <p:nvPr/>
          </p:nvSpPr>
          <p:spPr>
            <a:xfrm>
              <a:off x="1554479" y="3970019"/>
              <a:ext cx="174804" cy="144782"/>
            </a:xfrm>
            <a:custGeom>
              <a:avLst/>
              <a:gdLst/>
              <a:ahLst/>
              <a:cxnLst/>
              <a:rect l="0" t="0" r="0" b="0"/>
              <a:pathLst>
                <a:path w="174804" h="144782">
                  <a:moveTo>
                    <a:pt x="60961" y="0"/>
                  </a:moveTo>
                  <a:lnTo>
                    <a:pt x="54400" y="0"/>
                  </a:lnTo>
                  <a:lnTo>
                    <a:pt x="54047" y="847"/>
                  </a:lnTo>
                  <a:lnTo>
                    <a:pt x="52495" y="35770"/>
                  </a:lnTo>
                  <a:lnTo>
                    <a:pt x="41989" y="69723"/>
                  </a:lnTo>
                  <a:lnTo>
                    <a:pt x="17484" y="99045"/>
                  </a:lnTo>
                  <a:lnTo>
                    <a:pt x="15684" y="105172"/>
                  </a:lnTo>
                  <a:lnTo>
                    <a:pt x="16383" y="105675"/>
                  </a:lnTo>
                  <a:lnTo>
                    <a:pt x="21840" y="106548"/>
                  </a:lnTo>
                  <a:lnTo>
                    <a:pt x="26603" y="102596"/>
                  </a:lnTo>
                  <a:lnTo>
                    <a:pt x="28757" y="96116"/>
                  </a:lnTo>
                  <a:lnTo>
                    <a:pt x="30561" y="88439"/>
                  </a:lnTo>
                  <a:lnTo>
                    <a:pt x="37184" y="78509"/>
                  </a:lnTo>
                  <a:lnTo>
                    <a:pt x="48647" y="64373"/>
                  </a:lnTo>
                  <a:lnTo>
                    <a:pt x="66197" y="29314"/>
                  </a:lnTo>
                  <a:lnTo>
                    <a:pt x="68368" y="20649"/>
                  </a:lnTo>
                  <a:lnTo>
                    <a:pt x="72155" y="13975"/>
                  </a:lnTo>
                  <a:lnTo>
                    <a:pt x="76660" y="10445"/>
                  </a:lnTo>
                  <a:lnTo>
                    <a:pt x="79047" y="9503"/>
                  </a:lnTo>
                  <a:lnTo>
                    <a:pt x="80638" y="8029"/>
                  </a:lnTo>
                  <a:lnTo>
                    <a:pt x="82406" y="4133"/>
                  </a:lnTo>
                  <a:lnTo>
                    <a:pt x="83724" y="2756"/>
                  </a:lnTo>
                  <a:lnTo>
                    <a:pt x="91090" y="108"/>
                  </a:lnTo>
                  <a:lnTo>
                    <a:pt x="93685" y="17701"/>
                  </a:lnTo>
                  <a:lnTo>
                    <a:pt x="97468" y="28952"/>
                  </a:lnTo>
                  <a:lnTo>
                    <a:pt x="100846" y="39906"/>
                  </a:lnTo>
                  <a:lnTo>
                    <a:pt x="105781" y="49063"/>
                  </a:lnTo>
                  <a:lnTo>
                    <a:pt x="118079" y="62892"/>
                  </a:lnTo>
                  <a:lnTo>
                    <a:pt x="153484" y="86238"/>
                  </a:lnTo>
                  <a:lnTo>
                    <a:pt x="159373" y="89128"/>
                  </a:lnTo>
                  <a:lnTo>
                    <a:pt x="170053" y="90984"/>
                  </a:lnTo>
                  <a:lnTo>
                    <a:pt x="171789" y="91983"/>
                  </a:lnTo>
                  <a:lnTo>
                    <a:pt x="172946" y="93495"/>
                  </a:lnTo>
                  <a:lnTo>
                    <a:pt x="174803" y="97961"/>
                  </a:lnTo>
                  <a:lnTo>
                    <a:pt x="174109" y="98328"/>
                  </a:lnTo>
                  <a:lnTo>
                    <a:pt x="171080" y="98735"/>
                  </a:lnTo>
                  <a:lnTo>
                    <a:pt x="166911" y="101173"/>
                  </a:lnTo>
                  <a:lnTo>
                    <a:pt x="164614" y="103009"/>
                  </a:lnTo>
                  <a:lnTo>
                    <a:pt x="157547" y="105049"/>
                  </a:lnTo>
                  <a:lnTo>
                    <a:pt x="121034" y="112568"/>
                  </a:lnTo>
                  <a:lnTo>
                    <a:pt x="83704" y="120156"/>
                  </a:lnTo>
                  <a:lnTo>
                    <a:pt x="49750" y="128137"/>
                  </a:lnTo>
                  <a:lnTo>
                    <a:pt x="13634" y="141609"/>
                  </a:lnTo>
                  <a:lnTo>
                    <a:pt x="0" y="1447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046"/>
            <p:cNvSpPr/>
            <p:nvPr/>
          </p:nvSpPr>
          <p:spPr>
            <a:xfrm>
              <a:off x="525807" y="3833795"/>
              <a:ext cx="129298" cy="181946"/>
            </a:xfrm>
            <a:custGeom>
              <a:avLst/>
              <a:gdLst/>
              <a:ahLst/>
              <a:cxnLst/>
              <a:rect l="0" t="0" r="0" b="0"/>
              <a:pathLst>
                <a:path w="129298" h="181946">
                  <a:moveTo>
                    <a:pt x="15212" y="29545"/>
                  </a:moveTo>
                  <a:lnTo>
                    <a:pt x="15212" y="40896"/>
                  </a:lnTo>
                  <a:lnTo>
                    <a:pt x="10822" y="56183"/>
                  </a:lnTo>
                  <a:lnTo>
                    <a:pt x="12689" y="70551"/>
                  </a:lnTo>
                  <a:lnTo>
                    <a:pt x="7965" y="105766"/>
                  </a:lnTo>
                  <a:lnTo>
                    <a:pt x="7614" y="130700"/>
                  </a:lnTo>
                  <a:lnTo>
                    <a:pt x="6760" y="132541"/>
                  </a:lnTo>
                  <a:lnTo>
                    <a:pt x="5344" y="133769"/>
                  </a:lnTo>
                  <a:lnTo>
                    <a:pt x="66" y="136182"/>
                  </a:lnTo>
                  <a:lnTo>
                    <a:pt x="0" y="132167"/>
                  </a:lnTo>
                  <a:lnTo>
                    <a:pt x="9381" y="97867"/>
                  </a:lnTo>
                  <a:lnTo>
                    <a:pt x="21375" y="61371"/>
                  </a:lnTo>
                  <a:lnTo>
                    <a:pt x="39584" y="26147"/>
                  </a:lnTo>
                  <a:lnTo>
                    <a:pt x="47928" y="9723"/>
                  </a:lnTo>
                  <a:lnTo>
                    <a:pt x="51416" y="6170"/>
                  </a:lnTo>
                  <a:lnTo>
                    <a:pt x="59807" y="2223"/>
                  </a:lnTo>
                  <a:lnTo>
                    <a:pt x="74052" y="0"/>
                  </a:lnTo>
                  <a:lnTo>
                    <a:pt x="104149" y="5707"/>
                  </a:lnTo>
                  <a:lnTo>
                    <a:pt x="108370" y="7727"/>
                  </a:lnTo>
                  <a:lnTo>
                    <a:pt x="115318" y="14485"/>
                  </a:lnTo>
                  <a:lnTo>
                    <a:pt x="123990" y="27811"/>
                  </a:lnTo>
                  <a:lnTo>
                    <a:pt x="127876" y="46529"/>
                  </a:lnTo>
                  <a:lnTo>
                    <a:pt x="129297" y="83114"/>
                  </a:lnTo>
                  <a:lnTo>
                    <a:pt x="127191" y="105812"/>
                  </a:lnTo>
                  <a:lnTo>
                    <a:pt x="122590" y="143007"/>
                  </a:lnTo>
                  <a:lnTo>
                    <a:pt x="121893" y="18194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047"/>
            <p:cNvSpPr/>
            <p:nvPr/>
          </p:nvSpPr>
          <p:spPr>
            <a:xfrm>
              <a:off x="202443" y="4054219"/>
              <a:ext cx="161757" cy="212982"/>
            </a:xfrm>
            <a:custGeom>
              <a:avLst/>
              <a:gdLst/>
              <a:ahLst/>
              <a:cxnLst/>
              <a:rect l="0" t="0" r="0" b="0"/>
              <a:pathLst>
                <a:path w="161757" h="212982">
                  <a:moveTo>
                    <a:pt x="33776" y="60581"/>
                  </a:moveTo>
                  <a:lnTo>
                    <a:pt x="33776" y="64626"/>
                  </a:lnTo>
                  <a:lnTo>
                    <a:pt x="34623" y="65817"/>
                  </a:lnTo>
                  <a:lnTo>
                    <a:pt x="36034" y="66612"/>
                  </a:lnTo>
                  <a:lnTo>
                    <a:pt x="41537" y="67991"/>
                  </a:lnTo>
                  <a:lnTo>
                    <a:pt x="55955" y="68173"/>
                  </a:lnTo>
                  <a:lnTo>
                    <a:pt x="91459" y="60438"/>
                  </a:lnTo>
                  <a:lnTo>
                    <a:pt x="128192" y="50068"/>
                  </a:lnTo>
                  <a:lnTo>
                    <a:pt x="158050" y="34112"/>
                  </a:lnTo>
                  <a:lnTo>
                    <a:pt x="160976" y="29626"/>
                  </a:lnTo>
                  <a:lnTo>
                    <a:pt x="161756" y="27244"/>
                  </a:lnTo>
                  <a:lnTo>
                    <a:pt x="160365" y="20082"/>
                  </a:lnTo>
                  <a:lnTo>
                    <a:pt x="158809" y="15802"/>
                  </a:lnTo>
                  <a:lnTo>
                    <a:pt x="156925" y="12948"/>
                  </a:lnTo>
                  <a:lnTo>
                    <a:pt x="152574" y="9777"/>
                  </a:lnTo>
                  <a:lnTo>
                    <a:pt x="134349" y="1543"/>
                  </a:lnTo>
                  <a:lnTo>
                    <a:pt x="114885" y="0"/>
                  </a:lnTo>
                  <a:lnTo>
                    <a:pt x="97978" y="3779"/>
                  </a:lnTo>
                  <a:lnTo>
                    <a:pt x="71858" y="18723"/>
                  </a:lnTo>
                  <a:lnTo>
                    <a:pt x="49515" y="40240"/>
                  </a:lnTo>
                  <a:lnTo>
                    <a:pt x="28795" y="72743"/>
                  </a:lnTo>
                  <a:lnTo>
                    <a:pt x="14479" y="106539"/>
                  </a:lnTo>
                  <a:lnTo>
                    <a:pt x="3499" y="142691"/>
                  </a:lnTo>
                  <a:lnTo>
                    <a:pt x="0" y="158034"/>
                  </a:lnTo>
                  <a:lnTo>
                    <a:pt x="1267" y="170498"/>
                  </a:lnTo>
                  <a:lnTo>
                    <a:pt x="6910" y="181682"/>
                  </a:lnTo>
                  <a:lnTo>
                    <a:pt x="15062" y="191450"/>
                  </a:lnTo>
                  <a:lnTo>
                    <a:pt x="39068" y="207407"/>
                  </a:lnTo>
                  <a:lnTo>
                    <a:pt x="54159" y="211329"/>
                  </a:lnTo>
                  <a:lnTo>
                    <a:pt x="87116" y="2129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048"/>
            <p:cNvSpPr/>
            <p:nvPr/>
          </p:nvSpPr>
          <p:spPr>
            <a:xfrm>
              <a:off x="352439" y="4099559"/>
              <a:ext cx="219062" cy="167642"/>
            </a:xfrm>
            <a:custGeom>
              <a:avLst/>
              <a:gdLst/>
              <a:ahLst/>
              <a:cxnLst/>
              <a:rect l="0" t="0" r="0" b="0"/>
              <a:pathLst>
                <a:path w="219062" h="167642">
                  <a:moveTo>
                    <a:pt x="104761" y="0"/>
                  </a:moveTo>
                  <a:lnTo>
                    <a:pt x="96670" y="0"/>
                  </a:lnTo>
                  <a:lnTo>
                    <a:pt x="90440" y="2258"/>
                  </a:lnTo>
                  <a:lnTo>
                    <a:pt x="56239" y="22102"/>
                  </a:lnTo>
                  <a:lnTo>
                    <a:pt x="31234" y="56326"/>
                  </a:lnTo>
                  <a:lnTo>
                    <a:pt x="11969" y="91834"/>
                  </a:lnTo>
                  <a:lnTo>
                    <a:pt x="495" y="127334"/>
                  </a:lnTo>
                  <a:lnTo>
                    <a:pt x="0" y="137873"/>
                  </a:lnTo>
                  <a:lnTo>
                    <a:pt x="2603" y="145380"/>
                  </a:lnTo>
                  <a:lnTo>
                    <a:pt x="8828" y="154365"/>
                  </a:lnTo>
                  <a:lnTo>
                    <a:pt x="15839" y="157507"/>
                  </a:lnTo>
                  <a:lnTo>
                    <a:pt x="42467" y="159873"/>
                  </a:lnTo>
                  <a:lnTo>
                    <a:pt x="56858" y="155932"/>
                  </a:lnTo>
                  <a:lnTo>
                    <a:pt x="64562" y="149454"/>
                  </a:lnTo>
                  <a:lnTo>
                    <a:pt x="87747" y="119404"/>
                  </a:lnTo>
                  <a:lnTo>
                    <a:pt x="104605" y="82011"/>
                  </a:lnTo>
                  <a:lnTo>
                    <a:pt x="115747" y="52412"/>
                  </a:lnTo>
                  <a:lnTo>
                    <a:pt x="112991" y="40152"/>
                  </a:lnTo>
                  <a:lnTo>
                    <a:pt x="113634" y="39468"/>
                  </a:lnTo>
                  <a:lnTo>
                    <a:pt x="116607" y="38708"/>
                  </a:lnTo>
                  <a:lnTo>
                    <a:pt x="117738" y="39352"/>
                  </a:lnTo>
                  <a:lnTo>
                    <a:pt x="118492" y="40628"/>
                  </a:lnTo>
                  <a:lnTo>
                    <a:pt x="119330" y="45151"/>
                  </a:lnTo>
                  <a:lnTo>
                    <a:pt x="120649" y="57217"/>
                  </a:lnTo>
                  <a:lnTo>
                    <a:pt x="125992" y="78722"/>
                  </a:lnTo>
                  <a:lnTo>
                    <a:pt x="131344" y="107178"/>
                  </a:lnTo>
                  <a:lnTo>
                    <a:pt x="141401" y="131175"/>
                  </a:lnTo>
                  <a:lnTo>
                    <a:pt x="159612" y="153316"/>
                  </a:lnTo>
                  <a:lnTo>
                    <a:pt x="172001" y="162079"/>
                  </a:lnTo>
                  <a:lnTo>
                    <a:pt x="195748" y="166542"/>
                  </a:lnTo>
                  <a:lnTo>
                    <a:pt x="219061" y="1676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049"/>
            <p:cNvSpPr/>
            <p:nvPr/>
          </p:nvSpPr>
          <p:spPr>
            <a:xfrm>
              <a:off x="609600" y="4030980"/>
              <a:ext cx="22861" cy="228601"/>
            </a:xfrm>
            <a:custGeom>
              <a:avLst/>
              <a:gdLst/>
              <a:ahLst/>
              <a:cxnLst/>
              <a:rect l="0" t="0" r="0" b="0"/>
              <a:pathLst>
                <a:path w="22861" h="228601">
                  <a:moveTo>
                    <a:pt x="22860" y="0"/>
                  </a:moveTo>
                  <a:lnTo>
                    <a:pt x="22860" y="4045"/>
                  </a:lnTo>
                  <a:lnTo>
                    <a:pt x="20602" y="8288"/>
                  </a:lnTo>
                  <a:lnTo>
                    <a:pt x="18814" y="10605"/>
                  </a:lnTo>
                  <a:lnTo>
                    <a:pt x="16828" y="17696"/>
                  </a:lnTo>
                  <a:lnTo>
                    <a:pt x="15379" y="54224"/>
                  </a:lnTo>
                  <a:lnTo>
                    <a:pt x="15267" y="88039"/>
                  </a:lnTo>
                  <a:lnTo>
                    <a:pt x="15248" y="117337"/>
                  </a:lnTo>
                  <a:lnTo>
                    <a:pt x="15242" y="147467"/>
                  </a:lnTo>
                  <a:lnTo>
                    <a:pt x="15240" y="181905"/>
                  </a:lnTo>
                  <a:lnTo>
                    <a:pt x="15240" y="212761"/>
                  </a:lnTo>
                  <a:lnTo>
                    <a:pt x="12982" y="219585"/>
                  </a:lnTo>
                  <a:lnTo>
                    <a:pt x="8679" y="226819"/>
                  </a:lnTo>
                  <a:lnTo>
                    <a:pt x="5832" y="227808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050"/>
            <p:cNvSpPr/>
            <p:nvPr/>
          </p:nvSpPr>
          <p:spPr>
            <a:xfrm>
              <a:off x="548639" y="4130040"/>
              <a:ext cx="190501" cy="22861"/>
            </a:xfrm>
            <a:custGeom>
              <a:avLst/>
              <a:gdLst/>
              <a:ahLst/>
              <a:cxnLst/>
              <a:rect l="0" t="0" r="0" b="0"/>
              <a:pathLst>
                <a:path w="190501" h="22861">
                  <a:moveTo>
                    <a:pt x="0" y="22860"/>
                  </a:moveTo>
                  <a:lnTo>
                    <a:pt x="10606" y="22860"/>
                  </a:lnTo>
                  <a:lnTo>
                    <a:pt x="47047" y="15946"/>
                  </a:lnTo>
                  <a:lnTo>
                    <a:pt x="78720" y="15379"/>
                  </a:lnTo>
                  <a:lnTo>
                    <a:pt x="113293" y="11222"/>
                  </a:lnTo>
                  <a:lnTo>
                    <a:pt x="148972" y="8331"/>
                  </a:lnTo>
                  <a:lnTo>
                    <a:pt x="174081" y="5502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135"/>
          <p:cNvGrpSpPr/>
          <p:nvPr/>
        </p:nvGrpSpPr>
        <p:grpSpPr>
          <a:xfrm>
            <a:off x="228600" y="3810000"/>
            <a:ext cx="213361" cy="160020"/>
            <a:chOff x="228600" y="3810000"/>
            <a:chExt cx="213361" cy="160020"/>
          </a:xfrm>
        </p:grpSpPr>
        <p:sp>
          <p:nvSpPr>
            <p:cNvPr id="28" name="SMARTInkShape-1051"/>
            <p:cNvSpPr/>
            <p:nvPr/>
          </p:nvSpPr>
          <p:spPr>
            <a:xfrm>
              <a:off x="335288" y="3832859"/>
              <a:ext cx="15232" cy="129542"/>
            </a:xfrm>
            <a:custGeom>
              <a:avLst/>
              <a:gdLst/>
              <a:ahLst/>
              <a:cxnLst/>
              <a:rect l="0" t="0" r="0" b="0"/>
              <a:pathLst>
                <a:path w="15232" h="129542">
                  <a:moveTo>
                    <a:pt x="7612" y="0"/>
                  </a:moveTo>
                  <a:lnTo>
                    <a:pt x="3566" y="0"/>
                  </a:lnTo>
                  <a:lnTo>
                    <a:pt x="2375" y="847"/>
                  </a:lnTo>
                  <a:lnTo>
                    <a:pt x="1580" y="2258"/>
                  </a:lnTo>
                  <a:lnTo>
                    <a:pt x="201" y="7761"/>
                  </a:lnTo>
                  <a:lnTo>
                    <a:pt x="0" y="36111"/>
                  </a:lnTo>
                  <a:lnTo>
                    <a:pt x="2253" y="43708"/>
                  </a:lnTo>
                  <a:lnTo>
                    <a:pt x="4039" y="46918"/>
                  </a:lnTo>
                  <a:lnTo>
                    <a:pt x="7298" y="80550"/>
                  </a:lnTo>
                  <a:lnTo>
                    <a:pt x="7603" y="116375"/>
                  </a:lnTo>
                  <a:lnTo>
                    <a:pt x="7609" y="124323"/>
                  </a:lnTo>
                  <a:lnTo>
                    <a:pt x="8457" y="126062"/>
                  </a:lnTo>
                  <a:lnTo>
                    <a:pt x="9868" y="127222"/>
                  </a:lnTo>
                  <a:lnTo>
                    <a:pt x="15231" y="1295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052"/>
            <p:cNvSpPr/>
            <p:nvPr/>
          </p:nvSpPr>
          <p:spPr>
            <a:xfrm>
              <a:off x="228600" y="3810000"/>
              <a:ext cx="213361" cy="22860"/>
            </a:xfrm>
            <a:custGeom>
              <a:avLst/>
              <a:gdLst/>
              <a:ahLst/>
              <a:cxnLst/>
              <a:rect l="0" t="0" r="0" b="0"/>
              <a:pathLst>
                <a:path w="213361" h="22860">
                  <a:moveTo>
                    <a:pt x="0" y="22859"/>
                  </a:moveTo>
                  <a:lnTo>
                    <a:pt x="14320" y="16828"/>
                  </a:lnTo>
                  <a:lnTo>
                    <a:pt x="45222" y="14602"/>
                  </a:lnTo>
                  <a:lnTo>
                    <a:pt x="78359" y="9249"/>
                  </a:lnTo>
                  <a:lnTo>
                    <a:pt x="113221" y="3896"/>
                  </a:lnTo>
                  <a:lnTo>
                    <a:pt x="144566" y="769"/>
                  </a:lnTo>
                  <a:lnTo>
                    <a:pt x="175217" y="151"/>
                  </a:lnTo>
                  <a:lnTo>
                    <a:pt x="21336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053"/>
            <p:cNvSpPr/>
            <p:nvPr/>
          </p:nvSpPr>
          <p:spPr>
            <a:xfrm>
              <a:off x="251459" y="3931919"/>
              <a:ext cx="182881" cy="38101"/>
            </a:xfrm>
            <a:custGeom>
              <a:avLst/>
              <a:gdLst/>
              <a:ahLst/>
              <a:cxnLst/>
              <a:rect l="0" t="0" r="0" b="0"/>
              <a:pathLst>
                <a:path w="182881" h="38101">
                  <a:moveTo>
                    <a:pt x="0" y="38100"/>
                  </a:moveTo>
                  <a:lnTo>
                    <a:pt x="10607" y="38100"/>
                  </a:lnTo>
                  <a:lnTo>
                    <a:pt x="47047" y="30340"/>
                  </a:lnTo>
                  <a:lnTo>
                    <a:pt x="83995" y="19968"/>
                  </a:lnTo>
                  <a:lnTo>
                    <a:pt x="119572" y="15328"/>
                  </a:lnTo>
                  <a:lnTo>
                    <a:pt x="151937" y="7136"/>
                  </a:lnTo>
                  <a:lnTo>
                    <a:pt x="18288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136"/>
          <p:cNvGrpSpPr/>
          <p:nvPr/>
        </p:nvGrpSpPr>
        <p:grpSpPr>
          <a:xfrm>
            <a:off x="3209420" y="3605911"/>
            <a:ext cx="3899370" cy="402209"/>
            <a:chOff x="3209420" y="3605911"/>
            <a:chExt cx="3899370" cy="402209"/>
          </a:xfrm>
        </p:grpSpPr>
        <p:sp>
          <p:nvSpPr>
            <p:cNvPr id="32" name="SMARTInkShape-1054"/>
            <p:cNvSpPr/>
            <p:nvPr/>
          </p:nvSpPr>
          <p:spPr>
            <a:xfrm>
              <a:off x="3209420" y="3726180"/>
              <a:ext cx="1888361" cy="281940"/>
            </a:xfrm>
            <a:custGeom>
              <a:avLst/>
              <a:gdLst/>
              <a:ahLst/>
              <a:cxnLst/>
              <a:rect l="0" t="0" r="0" b="0"/>
              <a:pathLst>
                <a:path w="1888361" h="281940">
                  <a:moveTo>
                    <a:pt x="21460" y="281939"/>
                  </a:moveTo>
                  <a:lnTo>
                    <a:pt x="21460" y="277894"/>
                  </a:lnTo>
                  <a:lnTo>
                    <a:pt x="20613" y="276703"/>
                  </a:lnTo>
                  <a:lnTo>
                    <a:pt x="19202" y="275909"/>
                  </a:lnTo>
                  <a:lnTo>
                    <a:pt x="14899" y="274633"/>
                  </a:lnTo>
                  <a:lnTo>
                    <a:pt x="7965" y="269145"/>
                  </a:lnTo>
                  <a:lnTo>
                    <a:pt x="3326" y="267786"/>
                  </a:lnTo>
                  <a:lnTo>
                    <a:pt x="1751" y="266577"/>
                  </a:lnTo>
                  <a:lnTo>
                    <a:pt x="0" y="262976"/>
                  </a:lnTo>
                  <a:lnTo>
                    <a:pt x="380" y="260831"/>
                  </a:lnTo>
                  <a:lnTo>
                    <a:pt x="9328" y="244771"/>
                  </a:lnTo>
                  <a:lnTo>
                    <a:pt x="12525" y="241920"/>
                  </a:lnTo>
                  <a:lnTo>
                    <a:pt x="50571" y="224491"/>
                  </a:lnTo>
                  <a:lnTo>
                    <a:pt x="80079" y="217628"/>
                  </a:lnTo>
                  <a:lnTo>
                    <a:pt x="108631" y="210579"/>
                  </a:lnTo>
                  <a:lnTo>
                    <a:pt x="138540" y="203128"/>
                  </a:lnTo>
                  <a:lnTo>
                    <a:pt x="172896" y="199604"/>
                  </a:lnTo>
                  <a:lnTo>
                    <a:pt x="209887" y="198559"/>
                  </a:lnTo>
                  <a:lnTo>
                    <a:pt x="247658" y="198250"/>
                  </a:lnTo>
                  <a:lnTo>
                    <a:pt x="285661" y="198158"/>
                  </a:lnTo>
                  <a:lnTo>
                    <a:pt x="315553" y="198137"/>
                  </a:lnTo>
                  <a:lnTo>
                    <a:pt x="347748" y="198974"/>
                  </a:lnTo>
                  <a:lnTo>
                    <a:pt x="378990" y="202168"/>
                  </a:lnTo>
                  <a:lnTo>
                    <a:pt x="409809" y="204152"/>
                  </a:lnTo>
                  <a:lnTo>
                    <a:pt x="440439" y="205881"/>
                  </a:lnTo>
                  <a:lnTo>
                    <a:pt x="470986" y="209471"/>
                  </a:lnTo>
                  <a:lnTo>
                    <a:pt x="503754" y="213889"/>
                  </a:lnTo>
                  <a:lnTo>
                    <a:pt x="537226" y="217828"/>
                  </a:lnTo>
                  <a:lnTo>
                    <a:pt x="569036" y="219579"/>
                  </a:lnTo>
                  <a:lnTo>
                    <a:pt x="602365" y="222615"/>
                  </a:lnTo>
                  <a:lnTo>
                    <a:pt x="636933" y="226786"/>
                  </a:lnTo>
                  <a:lnTo>
                    <a:pt x="672052" y="231462"/>
                  </a:lnTo>
                  <a:lnTo>
                    <a:pt x="707416" y="238621"/>
                  </a:lnTo>
                  <a:lnTo>
                    <a:pt x="742042" y="246600"/>
                  </a:lnTo>
                  <a:lnTo>
                    <a:pt x="774365" y="252969"/>
                  </a:lnTo>
                  <a:lnTo>
                    <a:pt x="807922" y="258621"/>
                  </a:lnTo>
                  <a:lnTo>
                    <a:pt x="843438" y="263956"/>
                  </a:lnTo>
                  <a:lnTo>
                    <a:pt x="862392" y="266564"/>
                  </a:lnTo>
                  <a:lnTo>
                    <a:pt x="881801" y="269149"/>
                  </a:lnTo>
                  <a:lnTo>
                    <a:pt x="901514" y="271719"/>
                  </a:lnTo>
                  <a:lnTo>
                    <a:pt x="921429" y="274279"/>
                  </a:lnTo>
                  <a:lnTo>
                    <a:pt x="941479" y="276833"/>
                  </a:lnTo>
                  <a:lnTo>
                    <a:pt x="961619" y="278535"/>
                  </a:lnTo>
                  <a:lnTo>
                    <a:pt x="981819" y="279670"/>
                  </a:lnTo>
                  <a:lnTo>
                    <a:pt x="1002059" y="280426"/>
                  </a:lnTo>
                  <a:lnTo>
                    <a:pt x="1021479" y="280931"/>
                  </a:lnTo>
                  <a:lnTo>
                    <a:pt x="1058862" y="281491"/>
                  </a:lnTo>
                  <a:lnTo>
                    <a:pt x="1077974" y="281641"/>
                  </a:lnTo>
                  <a:lnTo>
                    <a:pt x="1097489" y="281740"/>
                  </a:lnTo>
                  <a:lnTo>
                    <a:pt x="1117273" y="281807"/>
                  </a:lnTo>
                  <a:lnTo>
                    <a:pt x="1137235" y="281851"/>
                  </a:lnTo>
                  <a:lnTo>
                    <a:pt x="1157316" y="281880"/>
                  </a:lnTo>
                  <a:lnTo>
                    <a:pt x="1177478" y="281900"/>
                  </a:lnTo>
                  <a:lnTo>
                    <a:pt x="1196845" y="281913"/>
                  </a:lnTo>
                  <a:lnTo>
                    <a:pt x="1234169" y="281928"/>
                  </a:lnTo>
                  <a:lnTo>
                    <a:pt x="1270512" y="279677"/>
                  </a:lnTo>
                  <a:lnTo>
                    <a:pt x="1306421" y="275854"/>
                  </a:lnTo>
                  <a:lnTo>
                    <a:pt x="1342136" y="271332"/>
                  </a:lnTo>
                  <a:lnTo>
                    <a:pt x="1377765" y="266501"/>
                  </a:lnTo>
                  <a:lnTo>
                    <a:pt x="1413355" y="261531"/>
                  </a:lnTo>
                  <a:lnTo>
                    <a:pt x="1448929" y="256500"/>
                  </a:lnTo>
                  <a:lnTo>
                    <a:pt x="1482237" y="249184"/>
                  </a:lnTo>
                  <a:lnTo>
                    <a:pt x="1513974" y="241135"/>
                  </a:lnTo>
                  <a:lnTo>
                    <a:pt x="1545013" y="234735"/>
                  </a:lnTo>
                  <a:lnTo>
                    <a:pt x="1575741" y="226811"/>
                  </a:lnTo>
                  <a:lnTo>
                    <a:pt x="1605484" y="218491"/>
                  </a:lnTo>
                  <a:lnTo>
                    <a:pt x="1632815" y="211971"/>
                  </a:lnTo>
                  <a:lnTo>
                    <a:pt x="1667957" y="199495"/>
                  </a:lnTo>
                  <a:lnTo>
                    <a:pt x="1703863" y="185075"/>
                  </a:lnTo>
                  <a:lnTo>
                    <a:pt x="1737268" y="170077"/>
                  </a:lnTo>
                  <a:lnTo>
                    <a:pt x="1771966" y="149840"/>
                  </a:lnTo>
                  <a:lnTo>
                    <a:pt x="1805435" y="124457"/>
                  </a:lnTo>
                  <a:lnTo>
                    <a:pt x="1839733" y="93979"/>
                  </a:lnTo>
                  <a:lnTo>
                    <a:pt x="1872436" y="59371"/>
                  </a:lnTo>
                  <a:lnTo>
                    <a:pt x="1884883" y="40587"/>
                  </a:lnTo>
                  <a:lnTo>
                    <a:pt x="1888054" y="18555"/>
                  </a:lnTo>
                  <a:lnTo>
                    <a:pt x="188836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055"/>
            <p:cNvSpPr/>
            <p:nvPr/>
          </p:nvSpPr>
          <p:spPr>
            <a:xfrm>
              <a:off x="5173980" y="3611880"/>
              <a:ext cx="152265" cy="212912"/>
            </a:xfrm>
            <a:custGeom>
              <a:avLst/>
              <a:gdLst/>
              <a:ahLst/>
              <a:cxnLst/>
              <a:rect l="0" t="0" r="0" b="0"/>
              <a:pathLst>
                <a:path w="152265" h="212912">
                  <a:moveTo>
                    <a:pt x="22859" y="0"/>
                  </a:moveTo>
                  <a:lnTo>
                    <a:pt x="22859" y="4045"/>
                  </a:lnTo>
                  <a:lnTo>
                    <a:pt x="20602" y="8288"/>
                  </a:lnTo>
                  <a:lnTo>
                    <a:pt x="18814" y="10605"/>
                  </a:lnTo>
                  <a:lnTo>
                    <a:pt x="16828" y="17696"/>
                  </a:lnTo>
                  <a:lnTo>
                    <a:pt x="15379" y="54224"/>
                  </a:lnTo>
                  <a:lnTo>
                    <a:pt x="13023" y="76461"/>
                  </a:lnTo>
                  <a:lnTo>
                    <a:pt x="8687" y="110776"/>
                  </a:lnTo>
                  <a:lnTo>
                    <a:pt x="5502" y="143647"/>
                  </a:lnTo>
                  <a:lnTo>
                    <a:pt x="1087" y="164876"/>
                  </a:lnTo>
                  <a:lnTo>
                    <a:pt x="8" y="189267"/>
                  </a:lnTo>
                  <a:lnTo>
                    <a:pt x="0" y="183830"/>
                  </a:lnTo>
                  <a:lnTo>
                    <a:pt x="6030" y="166427"/>
                  </a:lnTo>
                  <a:lnTo>
                    <a:pt x="9407" y="152040"/>
                  </a:lnTo>
                  <a:lnTo>
                    <a:pt x="23017" y="124146"/>
                  </a:lnTo>
                  <a:lnTo>
                    <a:pt x="40371" y="100844"/>
                  </a:lnTo>
                  <a:lnTo>
                    <a:pt x="48422" y="95619"/>
                  </a:lnTo>
                  <a:lnTo>
                    <a:pt x="54823" y="93297"/>
                  </a:lnTo>
                  <a:lnTo>
                    <a:pt x="92579" y="91488"/>
                  </a:lnTo>
                  <a:lnTo>
                    <a:pt x="114784" y="99734"/>
                  </a:lnTo>
                  <a:lnTo>
                    <a:pt x="130670" y="109353"/>
                  </a:lnTo>
                  <a:lnTo>
                    <a:pt x="141961" y="125489"/>
                  </a:lnTo>
                  <a:lnTo>
                    <a:pt x="148930" y="140005"/>
                  </a:lnTo>
                  <a:lnTo>
                    <a:pt x="152264" y="173790"/>
                  </a:lnTo>
                  <a:lnTo>
                    <a:pt x="150082" y="181098"/>
                  </a:lnTo>
                  <a:lnTo>
                    <a:pt x="148314" y="184232"/>
                  </a:lnTo>
                  <a:lnTo>
                    <a:pt x="124229" y="203130"/>
                  </a:lnTo>
                  <a:lnTo>
                    <a:pt x="110939" y="209952"/>
                  </a:lnTo>
                  <a:lnTo>
                    <a:pt x="86251" y="212911"/>
                  </a:lnTo>
                  <a:lnTo>
                    <a:pt x="71088" y="209181"/>
                  </a:lnTo>
                  <a:lnTo>
                    <a:pt x="45720" y="1981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056"/>
            <p:cNvSpPr/>
            <p:nvPr/>
          </p:nvSpPr>
          <p:spPr>
            <a:xfrm>
              <a:off x="5410200" y="3703319"/>
              <a:ext cx="106681" cy="113937"/>
            </a:xfrm>
            <a:custGeom>
              <a:avLst/>
              <a:gdLst/>
              <a:ahLst/>
              <a:cxnLst/>
              <a:rect l="0" t="0" r="0" b="0"/>
              <a:pathLst>
                <a:path w="106681" h="113937">
                  <a:moveTo>
                    <a:pt x="0" y="22861"/>
                  </a:moveTo>
                  <a:lnTo>
                    <a:pt x="0" y="47333"/>
                  </a:lnTo>
                  <a:lnTo>
                    <a:pt x="6560" y="74025"/>
                  </a:lnTo>
                  <a:lnTo>
                    <a:pt x="56" y="111534"/>
                  </a:lnTo>
                  <a:lnTo>
                    <a:pt x="7" y="113936"/>
                  </a:lnTo>
                  <a:lnTo>
                    <a:pt x="0" y="96379"/>
                  </a:lnTo>
                  <a:lnTo>
                    <a:pt x="15437" y="60757"/>
                  </a:lnTo>
                  <a:lnTo>
                    <a:pt x="25176" y="45660"/>
                  </a:lnTo>
                  <a:lnTo>
                    <a:pt x="47512" y="17493"/>
                  </a:lnTo>
                  <a:lnTo>
                    <a:pt x="68067" y="2456"/>
                  </a:lnTo>
                  <a:lnTo>
                    <a:pt x="78638" y="485"/>
                  </a:lnTo>
                  <a:lnTo>
                    <a:pt x="10668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057"/>
            <p:cNvSpPr/>
            <p:nvPr/>
          </p:nvSpPr>
          <p:spPr>
            <a:xfrm>
              <a:off x="5528821" y="3695831"/>
              <a:ext cx="125076" cy="129410"/>
            </a:xfrm>
            <a:custGeom>
              <a:avLst/>
              <a:gdLst/>
              <a:ahLst/>
              <a:cxnLst/>
              <a:rect l="0" t="0" r="0" b="0"/>
              <a:pathLst>
                <a:path w="125076" h="129410">
                  <a:moveTo>
                    <a:pt x="41398" y="45588"/>
                  </a:moveTo>
                  <a:lnTo>
                    <a:pt x="45444" y="49634"/>
                  </a:lnTo>
                  <a:lnTo>
                    <a:pt x="49688" y="51620"/>
                  </a:lnTo>
                  <a:lnTo>
                    <a:pt x="73399" y="53116"/>
                  </a:lnTo>
                  <a:lnTo>
                    <a:pt x="107879" y="43798"/>
                  </a:lnTo>
                  <a:lnTo>
                    <a:pt x="119724" y="35075"/>
                  </a:lnTo>
                  <a:lnTo>
                    <a:pt x="122777" y="30191"/>
                  </a:lnTo>
                  <a:lnTo>
                    <a:pt x="124737" y="20157"/>
                  </a:lnTo>
                  <a:lnTo>
                    <a:pt x="125075" y="12559"/>
                  </a:lnTo>
                  <a:lnTo>
                    <a:pt x="122897" y="7484"/>
                  </a:lnTo>
                  <a:lnTo>
                    <a:pt x="121131" y="4946"/>
                  </a:lnTo>
                  <a:lnTo>
                    <a:pt x="118260" y="3254"/>
                  </a:lnTo>
                  <a:lnTo>
                    <a:pt x="103743" y="537"/>
                  </a:lnTo>
                  <a:lnTo>
                    <a:pt x="88427" y="0"/>
                  </a:lnTo>
                  <a:lnTo>
                    <a:pt x="69095" y="5978"/>
                  </a:lnTo>
                  <a:lnTo>
                    <a:pt x="54027" y="13720"/>
                  </a:lnTo>
                  <a:lnTo>
                    <a:pt x="17501" y="46767"/>
                  </a:lnTo>
                  <a:lnTo>
                    <a:pt x="891" y="73855"/>
                  </a:lnTo>
                  <a:lnTo>
                    <a:pt x="0" y="78826"/>
                  </a:lnTo>
                  <a:lnTo>
                    <a:pt x="2697" y="99992"/>
                  </a:lnTo>
                  <a:lnTo>
                    <a:pt x="5289" y="105893"/>
                  </a:lnTo>
                  <a:lnTo>
                    <a:pt x="7165" y="108651"/>
                  </a:lnTo>
                  <a:lnTo>
                    <a:pt x="17897" y="116579"/>
                  </a:lnTo>
                  <a:lnTo>
                    <a:pt x="41398" y="12940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058"/>
            <p:cNvSpPr/>
            <p:nvPr/>
          </p:nvSpPr>
          <p:spPr>
            <a:xfrm>
              <a:off x="5639597" y="3711032"/>
              <a:ext cx="189704" cy="129449"/>
            </a:xfrm>
            <a:custGeom>
              <a:avLst/>
              <a:gdLst/>
              <a:ahLst/>
              <a:cxnLst/>
              <a:rect l="0" t="0" r="0" b="0"/>
              <a:pathLst>
                <a:path w="189704" h="129449">
                  <a:moveTo>
                    <a:pt x="105883" y="7527"/>
                  </a:moveTo>
                  <a:lnTo>
                    <a:pt x="101837" y="7527"/>
                  </a:lnTo>
                  <a:lnTo>
                    <a:pt x="100646" y="6681"/>
                  </a:lnTo>
                  <a:lnTo>
                    <a:pt x="99851" y="5270"/>
                  </a:lnTo>
                  <a:lnTo>
                    <a:pt x="99321" y="3482"/>
                  </a:lnTo>
                  <a:lnTo>
                    <a:pt x="98122" y="2291"/>
                  </a:lnTo>
                  <a:lnTo>
                    <a:pt x="94531" y="967"/>
                  </a:lnTo>
                  <a:lnTo>
                    <a:pt x="80378" y="0"/>
                  </a:lnTo>
                  <a:lnTo>
                    <a:pt x="75356" y="2207"/>
                  </a:lnTo>
                  <a:lnTo>
                    <a:pt x="42084" y="28078"/>
                  </a:lnTo>
                  <a:lnTo>
                    <a:pt x="27901" y="41368"/>
                  </a:lnTo>
                  <a:lnTo>
                    <a:pt x="17113" y="55184"/>
                  </a:lnTo>
                  <a:lnTo>
                    <a:pt x="5262" y="65863"/>
                  </a:lnTo>
                  <a:lnTo>
                    <a:pt x="998" y="78528"/>
                  </a:lnTo>
                  <a:lnTo>
                    <a:pt x="0" y="85086"/>
                  </a:lnTo>
                  <a:lnTo>
                    <a:pt x="1815" y="90822"/>
                  </a:lnTo>
                  <a:lnTo>
                    <a:pt x="9879" y="101404"/>
                  </a:lnTo>
                  <a:lnTo>
                    <a:pt x="16929" y="104283"/>
                  </a:lnTo>
                  <a:lnTo>
                    <a:pt x="47633" y="106453"/>
                  </a:lnTo>
                  <a:lnTo>
                    <a:pt x="64540" y="102503"/>
                  </a:lnTo>
                  <a:lnTo>
                    <a:pt x="98707" y="83667"/>
                  </a:lnTo>
                  <a:lnTo>
                    <a:pt x="107773" y="77774"/>
                  </a:lnTo>
                  <a:lnTo>
                    <a:pt x="117638" y="66629"/>
                  </a:lnTo>
                  <a:lnTo>
                    <a:pt x="136323" y="53281"/>
                  </a:lnTo>
                  <a:lnTo>
                    <a:pt x="136358" y="59811"/>
                  </a:lnTo>
                  <a:lnTo>
                    <a:pt x="145769" y="83414"/>
                  </a:lnTo>
                  <a:lnTo>
                    <a:pt x="171943" y="119074"/>
                  </a:lnTo>
                  <a:lnTo>
                    <a:pt x="179548" y="125998"/>
                  </a:lnTo>
                  <a:lnTo>
                    <a:pt x="189703" y="12944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059"/>
            <p:cNvSpPr/>
            <p:nvPr/>
          </p:nvSpPr>
          <p:spPr>
            <a:xfrm>
              <a:off x="5920748" y="3657600"/>
              <a:ext cx="129533" cy="174793"/>
            </a:xfrm>
            <a:custGeom>
              <a:avLst/>
              <a:gdLst/>
              <a:ahLst/>
              <a:cxnLst/>
              <a:rect l="0" t="0" r="0" b="0"/>
              <a:pathLst>
                <a:path w="129533" h="174793">
                  <a:moveTo>
                    <a:pt x="22852" y="0"/>
                  </a:moveTo>
                  <a:lnTo>
                    <a:pt x="18806" y="0"/>
                  </a:lnTo>
                  <a:lnTo>
                    <a:pt x="17615" y="1693"/>
                  </a:lnTo>
                  <a:lnTo>
                    <a:pt x="15546" y="17166"/>
                  </a:lnTo>
                  <a:lnTo>
                    <a:pt x="21820" y="54178"/>
                  </a:lnTo>
                  <a:lnTo>
                    <a:pt x="16684" y="87777"/>
                  </a:lnTo>
                  <a:lnTo>
                    <a:pt x="13404" y="110956"/>
                  </a:lnTo>
                  <a:lnTo>
                    <a:pt x="8756" y="138004"/>
                  </a:lnTo>
                  <a:lnTo>
                    <a:pt x="6991" y="155640"/>
                  </a:lnTo>
                  <a:lnTo>
                    <a:pt x="1625" y="167276"/>
                  </a:lnTo>
                  <a:lnTo>
                    <a:pt x="87" y="174792"/>
                  </a:lnTo>
                  <a:lnTo>
                    <a:pt x="0" y="164612"/>
                  </a:lnTo>
                  <a:lnTo>
                    <a:pt x="8600" y="129057"/>
                  </a:lnTo>
                  <a:lnTo>
                    <a:pt x="30157" y="91560"/>
                  </a:lnTo>
                  <a:lnTo>
                    <a:pt x="40570" y="75189"/>
                  </a:lnTo>
                  <a:lnTo>
                    <a:pt x="66169" y="49055"/>
                  </a:lnTo>
                  <a:lnTo>
                    <a:pt x="90919" y="32784"/>
                  </a:lnTo>
                  <a:lnTo>
                    <a:pt x="96283" y="30657"/>
                  </a:lnTo>
                  <a:lnTo>
                    <a:pt x="119339" y="16653"/>
                  </a:lnTo>
                  <a:lnTo>
                    <a:pt x="129532" y="152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060"/>
            <p:cNvSpPr/>
            <p:nvPr/>
          </p:nvSpPr>
          <p:spPr>
            <a:xfrm>
              <a:off x="5981700" y="3733800"/>
              <a:ext cx="91440" cy="60960"/>
            </a:xfrm>
            <a:custGeom>
              <a:avLst/>
              <a:gdLst/>
              <a:ahLst/>
              <a:cxnLst/>
              <a:rect l="0" t="0" r="0" b="0"/>
              <a:pathLst>
                <a:path w="91440" h="60960">
                  <a:moveTo>
                    <a:pt x="0" y="0"/>
                  </a:moveTo>
                  <a:lnTo>
                    <a:pt x="0" y="4045"/>
                  </a:lnTo>
                  <a:lnTo>
                    <a:pt x="846" y="5236"/>
                  </a:lnTo>
                  <a:lnTo>
                    <a:pt x="2257" y="6031"/>
                  </a:lnTo>
                  <a:lnTo>
                    <a:pt x="4045" y="6560"/>
                  </a:lnTo>
                  <a:lnTo>
                    <a:pt x="15437" y="15769"/>
                  </a:lnTo>
                  <a:lnTo>
                    <a:pt x="40363" y="38113"/>
                  </a:lnTo>
                  <a:lnTo>
                    <a:pt x="63797" y="49955"/>
                  </a:lnTo>
                  <a:lnTo>
                    <a:pt x="77981" y="53183"/>
                  </a:lnTo>
                  <a:lnTo>
                    <a:pt x="91439" y="609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061"/>
            <p:cNvSpPr/>
            <p:nvPr/>
          </p:nvSpPr>
          <p:spPr>
            <a:xfrm>
              <a:off x="6267464" y="3605911"/>
              <a:ext cx="186227" cy="214843"/>
            </a:xfrm>
            <a:custGeom>
              <a:avLst/>
              <a:gdLst/>
              <a:ahLst/>
              <a:cxnLst/>
              <a:rect l="0" t="0" r="0" b="0"/>
              <a:pathLst>
                <a:path w="186227" h="214843">
                  <a:moveTo>
                    <a:pt x="133336" y="112648"/>
                  </a:moveTo>
                  <a:lnTo>
                    <a:pt x="133336" y="108603"/>
                  </a:lnTo>
                  <a:lnTo>
                    <a:pt x="132489" y="107412"/>
                  </a:lnTo>
                  <a:lnTo>
                    <a:pt x="131077" y="106617"/>
                  </a:lnTo>
                  <a:lnTo>
                    <a:pt x="129290" y="106088"/>
                  </a:lnTo>
                  <a:lnTo>
                    <a:pt x="119491" y="100001"/>
                  </a:lnTo>
                  <a:lnTo>
                    <a:pt x="88953" y="97510"/>
                  </a:lnTo>
                  <a:lnTo>
                    <a:pt x="69598" y="103512"/>
                  </a:lnTo>
                  <a:lnTo>
                    <a:pt x="54525" y="111259"/>
                  </a:lnTo>
                  <a:lnTo>
                    <a:pt x="19032" y="143344"/>
                  </a:lnTo>
                  <a:lnTo>
                    <a:pt x="13953" y="148352"/>
                  </a:lnTo>
                  <a:lnTo>
                    <a:pt x="8310" y="160690"/>
                  </a:lnTo>
                  <a:lnTo>
                    <a:pt x="2875" y="177401"/>
                  </a:lnTo>
                  <a:lnTo>
                    <a:pt x="642" y="181217"/>
                  </a:lnTo>
                  <a:lnTo>
                    <a:pt x="0" y="185454"/>
                  </a:lnTo>
                  <a:lnTo>
                    <a:pt x="1544" y="194678"/>
                  </a:lnTo>
                  <a:lnTo>
                    <a:pt x="7310" y="202164"/>
                  </a:lnTo>
                  <a:lnTo>
                    <a:pt x="24810" y="213868"/>
                  </a:lnTo>
                  <a:lnTo>
                    <a:pt x="29659" y="214842"/>
                  </a:lnTo>
                  <a:lnTo>
                    <a:pt x="45419" y="212166"/>
                  </a:lnTo>
                  <a:lnTo>
                    <a:pt x="64953" y="205165"/>
                  </a:lnTo>
                  <a:lnTo>
                    <a:pt x="102806" y="177491"/>
                  </a:lnTo>
                  <a:lnTo>
                    <a:pt x="130455" y="142636"/>
                  </a:lnTo>
                  <a:lnTo>
                    <a:pt x="150201" y="106468"/>
                  </a:lnTo>
                  <a:lnTo>
                    <a:pt x="163133" y="68968"/>
                  </a:lnTo>
                  <a:lnTo>
                    <a:pt x="176426" y="35181"/>
                  </a:lnTo>
                  <a:lnTo>
                    <a:pt x="185159" y="12721"/>
                  </a:lnTo>
                  <a:lnTo>
                    <a:pt x="186226" y="3924"/>
                  </a:lnTo>
                  <a:lnTo>
                    <a:pt x="185529" y="2066"/>
                  </a:lnTo>
                  <a:lnTo>
                    <a:pt x="184218" y="826"/>
                  </a:lnTo>
                  <a:lnTo>
                    <a:pt x="182497" y="0"/>
                  </a:lnTo>
                  <a:lnTo>
                    <a:pt x="181350" y="297"/>
                  </a:lnTo>
                  <a:lnTo>
                    <a:pt x="180585" y="1340"/>
                  </a:lnTo>
                  <a:lnTo>
                    <a:pt x="179509" y="6855"/>
                  </a:lnTo>
                  <a:lnTo>
                    <a:pt x="178410" y="12289"/>
                  </a:lnTo>
                  <a:lnTo>
                    <a:pt x="166076" y="46250"/>
                  </a:lnTo>
                  <a:lnTo>
                    <a:pt x="156140" y="83101"/>
                  </a:lnTo>
                  <a:lnTo>
                    <a:pt x="146024" y="118948"/>
                  </a:lnTo>
                  <a:lnTo>
                    <a:pt x="142457" y="146782"/>
                  </a:lnTo>
                  <a:lnTo>
                    <a:pt x="145446" y="168388"/>
                  </a:lnTo>
                  <a:lnTo>
                    <a:pt x="156196" y="20408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062"/>
            <p:cNvSpPr/>
            <p:nvPr/>
          </p:nvSpPr>
          <p:spPr>
            <a:xfrm>
              <a:off x="6524263" y="3695700"/>
              <a:ext cx="112757" cy="110749"/>
            </a:xfrm>
            <a:custGeom>
              <a:avLst/>
              <a:gdLst/>
              <a:ahLst/>
              <a:cxnLst/>
              <a:rect l="0" t="0" r="0" b="0"/>
              <a:pathLst>
                <a:path w="112757" h="110749">
                  <a:moveTo>
                    <a:pt x="112756" y="38100"/>
                  </a:moveTo>
                  <a:lnTo>
                    <a:pt x="108711" y="34054"/>
                  </a:lnTo>
                  <a:lnTo>
                    <a:pt x="102210" y="32068"/>
                  </a:lnTo>
                  <a:lnTo>
                    <a:pt x="94522" y="30339"/>
                  </a:lnTo>
                  <a:lnTo>
                    <a:pt x="84587" y="25452"/>
                  </a:lnTo>
                  <a:lnTo>
                    <a:pt x="61592" y="23201"/>
                  </a:lnTo>
                  <a:lnTo>
                    <a:pt x="46608" y="27006"/>
                  </a:lnTo>
                  <a:lnTo>
                    <a:pt x="31445" y="33496"/>
                  </a:lnTo>
                  <a:lnTo>
                    <a:pt x="23559" y="40569"/>
                  </a:lnTo>
                  <a:lnTo>
                    <a:pt x="3667" y="67243"/>
                  </a:lnTo>
                  <a:lnTo>
                    <a:pt x="0" y="81636"/>
                  </a:lnTo>
                  <a:lnTo>
                    <a:pt x="1401" y="89340"/>
                  </a:lnTo>
                  <a:lnTo>
                    <a:pt x="6949" y="98437"/>
                  </a:lnTo>
                  <a:lnTo>
                    <a:pt x="9198" y="101185"/>
                  </a:lnTo>
                  <a:lnTo>
                    <a:pt x="16212" y="104238"/>
                  </a:lnTo>
                  <a:lnTo>
                    <a:pt x="39427" y="110748"/>
                  </a:lnTo>
                  <a:lnTo>
                    <a:pt x="54434" y="107415"/>
                  </a:lnTo>
                  <a:lnTo>
                    <a:pt x="79749" y="96282"/>
                  </a:lnTo>
                  <a:lnTo>
                    <a:pt x="87644" y="89076"/>
                  </a:lnTo>
                  <a:lnTo>
                    <a:pt x="93129" y="80229"/>
                  </a:lnTo>
                  <a:lnTo>
                    <a:pt x="96216" y="64882"/>
                  </a:lnTo>
                  <a:lnTo>
                    <a:pt x="96556" y="28618"/>
                  </a:lnTo>
                  <a:lnTo>
                    <a:pt x="91399" y="13747"/>
                  </a:lnTo>
                  <a:lnTo>
                    <a:pt x="86896" y="6674"/>
                  </a:lnTo>
                  <a:lnTo>
                    <a:pt x="82071" y="2966"/>
                  </a:lnTo>
                  <a:lnTo>
                    <a:pt x="76121" y="586"/>
                  </a:lnTo>
                  <a:lnTo>
                    <a:pt x="67037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063"/>
            <p:cNvSpPr/>
            <p:nvPr/>
          </p:nvSpPr>
          <p:spPr>
            <a:xfrm>
              <a:off x="6690806" y="3718559"/>
              <a:ext cx="241849" cy="110754"/>
            </a:xfrm>
            <a:custGeom>
              <a:avLst/>
              <a:gdLst/>
              <a:ahLst/>
              <a:cxnLst/>
              <a:rect l="0" t="0" r="0" b="0"/>
              <a:pathLst>
                <a:path w="241849" h="110754">
                  <a:moveTo>
                    <a:pt x="45274" y="15241"/>
                  </a:moveTo>
                  <a:lnTo>
                    <a:pt x="45274" y="19286"/>
                  </a:lnTo>
                  <a:lnTo>
                    <a:pt x="43016" y="23530"/>
                  </a:lnTo>
                  <a:lnTo>
                    <a:pt x="19834" y="58878"/>
                  </a:lnTo>
                  <a:lnTo>
                    <a:pt x="2938" y="86247"/>
                  </a:lnTo>
                  <a:lnTo>
                    <a:pt x="222" y="98536"/>
                  </a:lnTo>
                  <a:lnTo>
                    <a:pt x="0" y="101251"/>
                  </a:lnTo>
                  <a:lnTo>
                    <a:pt x="697" y="103061"/>
                  </a:lnTo>
                  <a:lnTo>
                    <a:pt x="2010" y="104267"/>
                  </a:lnTo>
                  <a:lnTo>
                    <a:pt x="5725" y="106455"/>
                  </a:lnTo>
                  <a:lnTo>
                    <a:pt x="10198" y="110249"/>
                  </a:lnTo>
                  <a:lnTo>
                    <a:pt x="12577" y="110753"/>
                  </a:lnTo>
                  <a:lnTo>
                    <a:pt x="15009" y="110242"/>
                  </a:lnTo>
                  <a:lnTo>
                    <a:pt x="50839" y="91335"/>
                  </a:lnTo>
                  <a:lnTo>
                    <a:pt x="85284" y="58119"/>
                  </a:lnTo>
                  <a:lnTo>
                    <a:pt x="94288" y="43938"/>
                  </a:lnTo>
                  <a:lnTo>
                    <a:pt x="100017" y="31132"/>
                  </a:lnTo>
                  <a:lnTo>
                    <a:pt x="105870" y="23344"/>
                  </a:lnTo>
                  <a:lnTo>
                    <a:pt x="106201" y="33509"/>
                  </a:lnTo>
                  <a:lnTo>
                    <a:pt x="103962" y="38317"/>
                  </a:lnTo>
                  <a:lnTo>
                    <a:pt x="102179" y="40785"/>
                  </a:lnTo>
                  <a:lnTo>
                    <a:pt x="99670" y="52349"/>
                  </a:lnTo>
                  <a:lnTo>
                    <a:pt x="105267" y="77371"/>
                  </a:lnTo>
                  <a:lnTo>
                    <a:pt x="107282" y="80368"/>
                  </a:lnTo>
                  <a:lnTo>
                    <a:pt x="122684" y="91260"/>
                  </a:lnTo>
                  <a:lnTo>
                    <a:pt x="147880" y="103270"/>
                  </a:lnTo>
                  <a:lnTo>
                    <a:pt x="178855" y="106231"/>
                  </a:lnTo>
                  <a:lnTo>
                    <a:pt x="194826" y="102502"/>
                  </a:lnTo>
                  <a:lnTo>
                    <a:pt x="210282" y="96035"/>
                  </a:lnTo>
                  <a:lnTo>
                    <a:pt x="218235" y="88967"/>
                  </a:lnTo>
                  <a:lnTo>
                    <a:pt x="238179" y="55736"/>
                  </a:lnTo>
                  <a:lnTo>
                    <a:pt x="241848" y="40597"/>
                  </a:lnTo>
                  <a:lnTo>
                    <a:pt x="240449" y="30461"/>
                  </a:lnTo>
                  <a:lnTo>
                    <a:pt x="236698" y="14202"/>
                  </a:lnTo>
                  <a:lnTo>
                    <a:pt x="234696" y="11161"/>
                  </a:lnTo>
                  <a:lnTo>
                    <a:pt x="227956" y="5526"/>
                  </a:lnTo>
                  <a:lnTo>
                    <a:pt x="221575" y="2456"/>
                  </a:lnTo>
                  <a:lnTo>
                    <a:pt x="210579" y="486"/>
                  </a:lnTo>
                  <a:lnTo>
                    <a:pt x="190054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064"/>
            <p:cNvSpPr/>
            <p:nvPr/>
          </p:nvSpPr>
          <p:spPr>
            <a:xfrm>
              <a:off x="6972338" y="3690033"/>
              <a:ext cx="136452" cy="165687"/>
            </a:xfrm>
            <a:custGeom>
              <a:avLst/>
              <a:gdLst/>
              <a:ahLst/>
              <a:cxnLst/>
              <a:rect l="0" t="0" r="0" b="0"/>
              <a:pathLst>
                <a:path w="136452" h="165687">
                  <a:moveTo>
                    <a:pt x="53301" y="28526"/>
                  </a:moveTo>
                  <a:lnTo>
                    <a:pt x="46741" y="28526"/>
                  </a:lnTo>
                  <a:lnTo>
                    <a:pt x="41950" y="32571"/>
                  </a:lnTo>
                  <a:lnTo>
                    <a:pt x="39789" y="39073"/>
                  </a:lnTo>
                  <a:lnTo>
                    <a:pt x="34118" y="71878"/>
                  </a:lnTo>
                  <a:lnTo>
                    <a:pt x="22636" y="94871"/>
                  </a:lnTo>
                  <a:lnTo>
                    <a:pt x="10097" y="113903"/>
                  </a:lnTo>
                  <a:lnTo>
                    <a:pt x="93" y="119896"/>
                  </a:lnTo>
                  <a:lnTo>
                    <a:pt x="0" y="115900"/>
                  </a:lnTo>
                  <a:lnTo>
                    <a:pt x="2237" y="111668"/>
                  </a:lnTo>
                  <a:lnTo>
                    <a:pt x="4019" y="109354"/>
                  </a:lnTo>
                  <a:lnTo>
                    <a:pt x="5998" y="102268"/>
                  </a:lnTo>
                  <a:lnTo>
                    <a:pt x="11314" y="79876"/>
                  </a:lnTo>
                  <a:lnTo>
                    <a:pt x="32027" y="46578"/>
                  </a:lnTo>
                  <a:lnTo>
                    <a:pt x="58743" y="15850"/>
                  </a:lnTo>
                  <a:lnTo>
                    <a:pt x="73729" y="4639"/>
                  </a:lnTo>
                  <a:lnTo>
                    <a:pt x="88893" y="0"/>
                  </a:lnTo>
                  <a:lnTo>
                    <a:pt x="96778" y="1172"/>
                  </a:lnTo>
                  <a:lnTo>
                    <a:pt x="105977" y="6593"/>
                  </a:lnTo>
                  <a:lnTo>
                    <a:pt x="111426" y="12005"/>
                  </a:lnTo>
                  <a:lnTo>
                    <a:pt x="126935" y="39867"/>
                  </a:lnTo>
                  <a:lnTo>
                    <a:pt x="133727" y="60955"/>
                  </a:lnTo>
                  <a:lnTo>
                    <a:pt x="136451" y="95736"/>
                  </a:lnTo>
                  <a:lnTo>
                    <a:pt x="136187" y="128942"/>
                  </a:lnTo>
                  <a:lnTo>
                    <a:pt x="129501" y="16568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137"/>
          <p:cNvGrpSpPr/>
          <p:nvPr/>
        </p:nvGrpSpPr>
        <p:grpSpPr>
          <a:xfrm>
            <a:off x="4922612" y="3939540"/>
            <a:ext cx="1302928" cy="304801"/>
            <a:chOff x="4922612" y="3939540"/>
            <a:chExt cx="1302928" cy="304801"/>
          </a:xfrm>
        </p:grpSpPr>
        <p:sp>
          <p:nvSpPr>
            <p:cNvPr id="44" name="SMARTInkShape-1065"/>
            <p:cNvSpPr/>
            <p:nvPr/>
          </p:nvSpPr>
          <p:spPr>
            <a:xfrm>
              <a:off x="4922612" y="4168140"/>
              <a:ext cx="335189" cy="15241"/>
            </a:xfrm>
            <a:custGeom>
              <a:avLst/>
              <a:gdLst/>
              <a:ahLst/>
              <a:cxnLst/>
              <a:rect l="0" t="0" r="0" b="0"/>
              <a:pathLst>
                <a:path w="335189" h="15241">
                  <a:moveTo>
                    <a:pt x="7527" y="15240"/>
                  </a:moveTo>
                  <a:lnTo>
                    <a:pt x="7527" y="11194"/>
                  </a:lnTo>
                  <a:lnTo>
                    <a:pt x="6681" y="10003"/>
                  </a:lnTo>
                  <a:lnTo>
                    <a:pt x="5270" y="9208"/>
                  </a:lnTo>
                  <a:lnTo>
                    <a:pt x="0" y="7647"/>
                  </a:lnTo>
                  <a:lnTo>
                    <a:pt x="33374" y="7620"/>
                  </a:lnTo>
                  <a:lnTo>
                    <a:pt x="65503" y="7619"/>
                  </a:lnTo>
                  <a:lnTo>
                    <a:pt x="94508" y="7619"/>
                  </a:lnTo>
                  <a:lnTo>
                    <a:pt x="124552" y="7619"/>
                  </a:lnTo>
                  <a:lnTo>
                    <a:pt x="158947" y="7619"/>
                  </a:lnTo>
                  <a:lnTo>
                    <a:pt x="191904" y="7619"/>
                  </a:lnTo>
                  <a:lnTo>
                    <a:pt x="223119" y="7619"/>
                  </a:lnTo>
                  <a:lnTo>
                    <a:pt x="257923" y="7619"/>
                  </a:lnTo>
                  <a:lnTo>
                    <a:pt x="292902" y="7619"/>
                  </a:lnTo>
                  <a:lnTo>
                    <a:pt x="329619" y="314"/>
                  </a:lnTo>
                  <a:lnTo>
                    <a:pt x="335188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066"/>
            <p:cNvSpPr/>
            <p:nvPr/>
          </p:nvSpPr>
          <p:spPr>
            <a:xfrm>
              <a:off x="5234940" y="4076740"/>
              <a:ext cx="182400" cy="167601"/>
            </a:xfrm>
            <a:custGeom>
              <a:avLst/>
              <a:gdLst/>
              <a:ahLst/>
              <a:cxnLst/>
              <a:rect l="0" t="0" r="0" b="0"/>
              <a:pathLst>
                <a:path w="182400" h="167601">
                  <a:moveTo>
                    <a:pt x="22860" y="15200"/>
                  </a:moveTo>
                  <a:lnTo>
                    <a:pt x="22860" y="33112"/>
                  </a:lnTo>
                  <a:lnTo>
                    <a:pt x="11508" y="67194"/>
                  </a:lnTo>
                  <a:lnTo>
                    <a:pt x="8132" y="91557"/>
                  </a:lnTo>
                  <a:lnTo>
                    <a:pt x="7001" y="100783"/>
                  </a:lnTo>
                  <a:lnTo>
                    <a:pt x="1089" y="116362"/>
                  </a:lnTo>
                  <a:lnTo>
                    <a:pt x="95" y="127956"/>
                  </a:lnTo>
                  <a:lnTo>
                    <a:pt x="0" y="93386"/>
                  </a:lnTo>
                  <a:lnTo>
                    <a:pt x="6560" y="56850"/>
                  </a:lnTo>
                  <a:lnTo>
                    <a:pt x="8404" y="19508"/>
                  </a:lnTo>
                  <a:lnTo>
                    <a:pt x="13638" y="7929"/>
                  </a:lnTo>
                  <a:lnTo>
                    <a:pt x="14924" y="1534"/>
                  </a:lnTo>
                  <a:lnTo>
                    <a:pt x="15875" y="1009"/>
                  </a:lnTo>
                  <a:lnTo>
                    <a:pt x="22537" y="0"/>
                  </a:lnTo>
                  <a:lnTo>
                    <a:pt x="22764" y="4017"/>
                  </a:lnTo>
                  <a:lnTo>
                    <a:pt x="25075" y="8254"/>
                  </a:lnTo>
                  <a:lnTo>
                    <a:pt x="49349" y="40076"/>
                  </a:lnTo>
                  <a:lnTo>
                    <a:pt x="83883" y="60740"/>
                  </a:lnTo>
                  <a:lnTo>
                    <a:pt x="115311" y="73596"/>
                  </a:lnTo>
                  <a:lnTo>
                    <a:pt x="148788" y="82774"/>
                  </a:lnTo>
                  <a:lnTo>
                    <a:pt x="182399" y="83776"/>
                  </a:lnTo>
                  <a:lnTo>
                    <a:pt x="178693" y="83778"/>
                  </a:lnTo>
                  <a:lnTo>
                    <a:pt x="142259" y="95444"/>
                  </a:lnTo>
                  <a:lnTo>
                    <a:pt x="107195" y="112095"/>
                  </a:lnTo>
                  <a:lnTo>
                    <a:pt x="73928" y="133832"/>
                  </a:lnTo>
                  <a:lnTo>
                    <a:pt x="47681" y="150825"/>
                  </a:lnTo>
                  <a:lnTo>
                    <a:pt x="46591" y="153935"/>
                  </a:lnTo>
                  <a:lnTo>
                    <a:pt x="45720" y="1676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067"/>
            <p:cNvSpPr/>
            <p:nvPr/>
          </p:nvSpPr>
          <p:spPr>
            <a:xfrm>
              <a:off x="5495970" y="4077146"/>
              <a:ext cx="139233" cy="113855"/>
            </a:xfrm>
            <a:custGeom>
              <a:avLst/>
              <a:gdLst/>
              <a:ahLst/>
              <a:cxnLst/>
              <a:rect l="0" t="0" r="0" b="0"/>
              <a:pathLst>
                <a:path w="139233" h="113855">
                  <a:moveTo>
                    <a:pt x="13290" y="75754"/>
                  </a:moveTo>
                  <a:lnTo>
                    <a:pt x="6729" y="75754"/>
                  </a:lnTo>
                  <a:lnTo>
                    <a:pt x="10028" y="79799"/>
                  </a:lnTo>
                  <a:lnTo>
                    <a:pt x="14099" y="81785"/>
                  </a:lnTo>
                  <a:lnTo>
                    <a:pt x="47485" y="83312"/>
                  </a:lnTo>
                  <a:lnTo>
                    <a:pt x="66884" y="82508"/>
                  </a:lnTo>
                  <a:lnTo>
                    <a:pt x="94269" y="72765"/>
                  </a:lnTo>
                  <a:lnTo>
                    <a:pt x="122351" y="54561"/>
                  </a:lnTo>
                  <a:lnTo>
                    <a:pt x="131023" y="42569"/>
                  </a:lnTo>
                  <a:lnTo>
                    <a:pt x="136640" y="30503"/>
                  </a:lnTo>
                  <a:lnTo>
                    <a:pt x="138703" y="27806"/>
                  </a:lnTo>
                  <a:lnTo>
                    <a:pt x="139232" y="25162"/>
                  </a:lnTo>
                  <a:lnTo>
                    <a:pt x="138738" y="22552"/>
                  </a:lnTo>
                  <a:lnTo>
                    <a:pt x="136778" y="17395"/>
                  </a:lnTo>
                  <a:lnTo>
                    <a:pt x="134828" y="9732"/>
                  </a:lnTo>
                  <a:lnTo>
                    <a:pt x="131371" y="4642"/>
                  </a:lnTo>
                  <a:lnTo>
                    <a:pt x="124755" y="1815"/>
                  </a:lnTo>
                  <a:lnTo>
                    <a:pt x="106710" y="0"/>
                  </a:lnTo>
                  <a:lnTo>
                    <a:pt x="76741" y="6153"/>
                  </a:lnTo>
                  <a:lnTo>
                    <a:pt x="66607" y="11236"/>
                  </a:lnTo>
                  <a:lnTo>
                    <a:pt x="31068" y="36411"/>
                  </a:lnTo>
                  <a:lnTo>
                    <a:pt x="7927" y="60684"/>
                  </a:lnTo>
                  <a:lnTo>
                    <a:pt x="976" y="73546"/>
                  </a:lnTo>
                  <a:lnTo>
                    <a:pt x="0" y="76822"/>
                  </a:lnTo>
                  <a:lnTo>
                    <a:pt x="197" y="79852"/>
                  </a:lnTo>
                  <a:lnTo>
                    <a:pt x="8827" y="97449"/>
                  </a:lnTo>
                  <a:lnTo>
                    <a:pt x="13564" y="102330"/>
                  </a:lnTo>
                  <a:lnTo>
                    <a:pt x="27549" y="109508"/>
                  </a:lnTo>
                  <a:lnTo>
                    <a:pt x="57626" y="113281"/>
                  </a:lnTo>
                  <a:lnTo>
                    <a:pt x="104730" y="11385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068"/>
            <p:cNvSpPr/>
            <p:nvPr/>
          </p:nvSpPr>
          <p:spPr>
            <a:xfrm>
              <a:off x="5722619" y="4069080"/>
              <a:ext cx="121921" cy="121921"/>
            </a:xfrm>
            <a:custGeom>
              <a:avLst/>
              <a:gdLst/>
              <a:ahLst/>
              <a:cxnLst/>
              <a:rect l="0" t="0" r="0" b="0"/>
              <a:pathLst>
                <a:path w="121921" h="121921">
                  <a:moveTo>
                    <a:pt x="121920" y="0"/>
                  </a:moveTo>
                  <a:lnTo>
                    <a:pt x="117875" y="0"/>
                  </a:lnTo>
                  <a:lnTo>
                    <a:pt x="116684" y="846"/>
                  </a:lnTo>
                  <a:lnTo>
                    <a:pt x="115889" y="2257"/>
                  </a:lnTo>
                  <a:lnTo>
                    <a:pt x="115360" y="4045"/>
                  </a:lnTo>
                  <a:lnTo>
                    <a:pt x="110256" y="8288"/>
                  </a:lnTo>
                  <a:lnTo>
                    <a:pt x="103189" y="13844"/>
                  </a:lnTo>
                  <a:lnTo>
                    <a:pt x="79570" y="46200"/>
                  </a:lnTo>
                  <a:lnTo>
                    <a:pt x="44658" y="82949"/>
                  </a:lnTo>
                  <a:lnTo>
                    <a:pt x="9486" y="120032"/>
                  </a:lnTo>
                  <a:lnTo>
                    <a:pt x="6192" y="121080"/>
                  </a:lnTo>
                  <a:lnTo>
                    <a:pt x="0" y="1219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069"/>
            <p:cNvSpPr/>
            <p:nvPr/>
          </p:nvSpPr>
          <p:spPr>
            <a:xfrm>
              <a:off x="5760719" y="4061459"/>
              <a:ext cx="91442" cy="121922"/>
            </a:xfrm>
            <a:custGeom>
              <a:avLst/>
              <a:gdLst/>
              <a:ahLst/>
              <a:cxnLst/>
              <a:rect l="0" t="0" r="0" b="0"/>
              <a:pathLst>
                <a:path w="91442" h="121922">
                  <a:moveTo>
                    <a:pt x="0" y="0"/>
                  </a:moveTo>
                  <a:lnTo>
                    <a:pt x="0" y="10607"/>
                  </a:lnTo>
                  <a:lnTo>
                    <a:pt x="15438" y="45936"/>
                  </a:lnTo>
                  <a:lnTo>
                    <a:pt x="29484" y="70129"/>
                  </a:lnTo>
                  <a:lnTo>
                    <a:pt x="63591" y="101253"/>
                  </a:lnTo>
                  <a:lnTo>
                    <a:pt x="91441" y="1219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070"/>
            <p:cNvSpPr/>
            <p:nvPr/>
          </p:nvSpPr>
          <p:spPr>
            <a:xfrm>
              <a:off x="5989319" y="4070139"/>
              <a:ext cx="22862" cy="113242"/>
            </a:xfrm>
            <a:custGeom>
              <a:avLst/>
              <a:gdLst/>
              <a:ahLst/>
              <a:cxnLst/>
              <a:rect l="0" t="0" r="0" b="0"/>
              <a:pathLst>
                <a:path w="22862" h="113242">
                  <a:moveTo>
                    <a:pt x="22861" y="6561"/>
                  </a:moveTo>
                  <a:lnTo>
                    <a:pt x="22861" y="2515"/>
                  </a:lnTo>
                  <a:lnTo>
                    <a:pt x="22014" y="1324"/>
                  </a:lnTo>
                  <a:lnTo>
                    <a:pt x="20603" y="529"/>
                  </a:lnTo>
                  <a:lnTo>
                    <a:pt x="18815" y="0"/>
                  </a:lnTo>
                  <a:lnTo>
                    <a:pt x="17624" y="493"/>
                  </a:lnTo>
                  <a:lnTo>
                    <a:pt x="16829" y="1669"/>
                  </a:lnTo>
                  <a:lnTo>
                    <a:pt x="15555" y="5594"/>
                  </a:lnTo>
                  <a:lnTo>
                    <a:pt x="15333" y="14365"/>
                  </a:lnTo>
                  <a:lnTo>
                    <a:pt x="19649" y="32499"/>
                  </a:lnTo>
                  <a:lnTo>
                    <a:pt x="13315" y="67552"/>
                  </a:lnTo>
                  <a:lnTo>
                    <a:pt x="9307" y="82770"/>
                  </a:lnTo>
                  <a:lnTo>
                    <a:pt x="7524" y="92078"/>
                  </a:lnTo>
                  <a:lnTo>
                    <a:pt x="772" y="105167"/>
                  </a:lnTo>
                  <a:lnTo>
                    <a:pt x="0" y="1132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071"/>
            <p:cNvSpPr/>
            <p:nvPr/>
          </p:nvSpPr>
          <p:spPr>
            <a:xfrm>
              <a:off x="6027419" y="3962400"/>
              <a:ext cx="7528" cy="1"/>
            </a:xfrm>
            <a:custGeom>
              <a:avLst/>
              <a:gdLst/>
              <a:ahLst/>
              <a:cxnLst/>
              <a:rect l="0" t="0" r="0" b="0"/>
              <a:pathLst>
                <a:path w="7528" h="1">
                  <a:moveTo>
                    <a:pt x="0" y="0"/>
                  </a:moveTo>
                  <a:lnTo>
                    <a:pt x="7527" y="0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072"/>
            <p:cNvSpPr/>
            <p:nvPr/>
          </p:nvSpPr>
          <p:spPr>
            <a:xfrm>
              <a:off x="6126480" y="3939540"/>
              <a:ext cx="53340" cy="220980"/>
            </a:xfrm>
            <a:custGeom>
              <a:avLst/>
              <a:gdLst/>
              <a:ahLst/>
              <a:cxnLst/>
              <a:rect l="0" t="0" r="0" b="0"/>
              <a:pathLst>
                <a:path w="53340" h="220980">
                  <a:moveTo>
                    <a:pt x="53339" y="0"/>
                  </a:moveTo>
                  <a:lnTo>
                    <a:pt x="46778" y="0"/>
                  </a:lnTo>
                  <a:lnTo>
                    <a:pt x="46425" y="846"/>
                  </a:lnTo>
                  <a:lnTo>
                    <a:pt x="45732" y="38356"/>
                  </a:lnTo>
                  <a:lnTo>
                    <a:pt x="40484" y="74854"/>
                  </a:lnTo>
                  <a:lnTo>
                    <a:pt x="36312" y="108671"/>
                  </a:lnTo>
                  <a:lnTo>
                    <a:pt x="27587" y="143668"/>
                  </a:lnTo>
                  <a:lnTo>
                    <a:pt x="15193" y="180475"/>
                  </a:lnTo>
                  <a:lnTo>
                    <a:pt x="2254" y="207117"/>
                  </a:lnTo>
                  <a:lnTo>
                    <a:pt x="0" y="2209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073"/>
            <p:cNvSpPr/>
            <p:nvPr/>
          </p:nvSpPr>
          <p:spPr>
            <a:xfrm>
              <a:off x="6096000" y="4054154"/>
              <a:ext cx="129540" cy="7306"/>
            </a:xfrm>
            <a:custGeom>
              <a:avLst/>
              <a:gdLst/>
              <a:ahLst/>
              <a:cxnLst/>
              <a:rect l="0" t="0" r="0" b="0"/>
              <a:pathLst>
                <a:path w="129540" h="7306">
                  <a:moveTo>
                    <a:pt x="0" y="7305"/>
                  </a:moveTo>
                  <a:lnTo>
                    <a:pt x="4045" y="3260"/>
                  </a:lnTo>
                  <a:lnTo>
                    <a:pt x="8289" y="1274"/>
                  </a:lnTo>
                  <a:lnTo>
                    <a:pt x="30047" y="0"/>
                  </a:lnTo>
                  <a:lnTo>
                    <a:pt x="61721" y="4985"/>
                  </a:lnTo>
                  <a:lnTo>
                    <a:pt x="97454" y="6847"/>
                  </a:lnTo>
                  <a:lnTo>
                    <a:pt x="129539" y="730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138"/>
          <p:cNvGrpSpPr/>
          <p:nvPr/>
        </p:nvGrpSpPr>
        <p:grpSpPr>
          <a:xfrm>
            <a:off x="772150" y="4244514"/>
            <a:ext cx="2070110" cy="402625"/>
            <a:chOff x="772150" y="4244514"/>
            <a:chExt cx="2070110" cy="402625"/>
          </a:xfrm>
        </p:grpSpPr>
        <p:sp>
          <p:nvSpPr>
            <p:cNvPr id="54" name="SMARTInkShape-1074"/>
            <p:cNvSpPr/>
            <p:nvPr/>
          </p:nvSpPr>
          <p:spPr>
            <a:xfrm>
              <a:off x="772150" y="4244514"/>
              <a:ext cx="476616" cy="364652"/>
            </a:xfrm>
            <a:custGeom>
              <a:avLst/>
              <a:gdLst/>
              <a:ahLst/>
              <a:cxnLst/>
              <a:rect l="0" t="0" r="0" b="0"/>
              <a:pathLst>
                <a:path w="476616" h="364652">
                  <a:moveTo>
                    <a:pt x="218450" y="106505"/>
                  </a:moveTo>
                  <a:lnTo>
                    <a:pt x="244941" y="107352"/>
                  </a:lnTo>
                  <a:lnTo>
                    <a:pt x="275272" y="120350"/>
                  </a:lnTo>
                  <a:lnTo>
                    <a:pt x="306303" y="142551"/>
                  </a:lnTo>
                  <a:lnTo>
                    <a:pt x="333692" y="179149"/>
                  </a:lnTo>
                  <a:lnTo>
                    <a:pt x="338391" y="199150"/>
                  </a:lnTo>
                  <a:lnTo>
                    <a:pt x="339783" y="217117"/>
                  </a:lnTo>
                  <a:lnTo>
                    <a:pt x="335593" y="230173"/>
                  </a:lnTo>
                  <a:lnTo>
                    <a:pt x="319106" y="255205"/>
                  </a:lnTo>
                  <a:lnTo>
                    <a:pt x="304530" y="267217"/>
                  </a:lnTo>
                  <a:lnTo>
                    <a:pt x="285441" y="276137"/>
                  </a:lnTo>
                  <a:lnTo>
                    <a:pt x="250978" y="281024"/>
                  </a:lnTo>
                  <a:lnTo>
                    <a:pt x="238833" y="280590"/>
                  </a:lnTo>
                  <a:lnTo>
                    <a:pt x="206928" y="271116"/>
                  </a:lnTo>
                  <a:lnTo>
                    <a:pt x="191746" y="261349"/>
                  </a:lnTo>
                  <a:lnTo>
                    <a:pt x="185979" y="256322"/>
                  </a:lnTo>
                  <a:lnTo>
                    <a:pt x="182851" y="251267"/>
                  </a:lnTo>
                  <a:lnTo>
                    <a:pt x="180844" y="241122"/>
                  </a:lnTo>
                  <a:lnTo>
                    <a:pt x="180496" y="233504"/>
                  </a:lnTo>
                  <a:lnTo>
                    <a:pt x="181294" y="231811"/>
                  </a:lnTo>
                  <a:lnTo>
                    <a:pt x="182672" y="230683"/>
                  </a:lnTo>
                  <a:lnTo>
                    <a:pt x="186462" y="229429"/>
                  </a:lnTo>
                  <a:lnTo>
                    <a:pt x="190968" y="228871"/>
                  </a:lnTo>
                  <a:lnTo>
                    <a:pt x="202311" y="232603"/>
                  </a:lnTo>
                  <a:lnTo>
                    <a:pt x="238850" y="256394"/>
                  </a:lnTo>
                  <a:lnTo>
                    <a:pt x="272176" y="271608"/>
                  </a:lnTo>
                  <a:lnTo>
                    <a:pt x="303491" y="284306"/>
                  </a:lnTo>
                  <a:lnTo>
                    <a:pt x="333838" y="288382"/>
                  </a:lnTo>
                  <a:lnTo>
                    <a:pt x="369308" y="286929"/>
                  </a:lnTo>
                  <a:lnTo>
                    <a:pt x="401025" y="278740"/>
                  </a:lnTo>
                  <a:lnTo>
                    <a:pt x="420054" y="267416"/>
                  </a:lnTo>
                  <a:lnTo>
                    <a:pt x="452870" y="235159"/>
                  </a:lnTo>
                  <a:lnTo>
                    <a:pt x="467119" y="212923"/>
                  </a:lnTo>
                  <a:lnTo>
                    <a:pt x="472903" y="196982"/>
                  </a:lnTo>
                  <a:lnTo>
                    <a:pt x="476615" y="161412"/>
                  </a:lnTo>
                  <a:lnTo>
                    <a:pt x="473304" y="125630"/>
                  </a:lnTo>
                  <a:lnTo>
                    <a:pt x="462825" y="100036"/>
                  </a:lnTo>
                  <a:lnTo>
                    <a:pt x="438030" y="68633"/>
                  </a:lnTo>
                  <a:lnTo>
                    <a:pt x="406415" y="40228"/>
                  </a:lnTo>
                  <a:lnTo>
                    <a:pt x="375461" y="23368"/>
                  </a:lnTo>
                  <a:lnTo>
                    <a:pt x="339478" y="9905"/>
                  </a:lnTo>
                  <a:lnTo>
                    <a:pt x="302005" y="2812"/>
                  </a:lnTo>
                  <a:lnTo>
                    <a:pt x="264091" y="710"/>
                  </a:lnTo>
                  <a:lnTo>
                    <a:pt x="237888" y="219"/>
                  </a:lnTo>
                  <a:lnTo>
                    <a:pt x="209309" y="0"/>
                  </a:lnTo>
                  <a:lnTo>
                    <a:pt x="181931" y="4419"/>
                  </a:lnTo>
                  <a:lnTo>
                    <a:pt x="155653" y="12027"/>
                  </a:lnTo>
                  <a:lnTo>
                    <a:pt x="118751" y="25830"/>
                  </a:lnTo>
                  <a:lnTo>
                    <a:pt x="90131" y="42338"/>
                  </a:lnTo>
                  <a:lnTo>
                    <a:pt x="52807" y="75141"/>
                  </a:lnTo>
                  <a:lnTo>
                    <a:pt x="30799" y="100882"/>
                  </a:lnTo>
                  <a:lnTo>
                    <a:pt x="15812" y="132215"/>
                  </a:lnTo>
                  <a:lnTo>
                    <a:pt x="6009" y="166052"/>
                  </a:lnTo>
                  <a:lnTo>
                    <a:pt x="0" y="197527"/>
                  </a:lnTo>
                  <a:lnTo>
                    <a:pt x="477" y="228302"/>
                  </a:lnTo>
                  <a:lnTo>
                    <a:pt x="5579" y="248690"/>
                  </a:lnTo>
                  <a:lnTo>
                    <a:pt x="22732" y="278362"/>
                  </a:lnTo>
                  <a:lnTo>
                    <a:pt x="53542" y="311573"/>
                  </a:lnTo>
                  <a:lnTo>
                    <a:pt x="84357" y="332649"/>
                  </a:lnTo>
                  <a:lnTo>
                    <a:pt x="118041" y="349617"/>
                  </a:lnTo>
                  <a:lnTo>
                    <a:pt x="139957" y="358489"/>
                  </a:lnTo>
                  <a:lnTo>
                    <a:pt x="176942" y="363483"/>
                  </a:lnTo>
                  <a:lnTo>
                    <a:pt x="205082" y="364651"/>
                  </a:lnTo>
                  <a:lnTo>
                    <a:pt x="241394" y="361263"/>
                  </a:lnTo>
                  <a:lnTo>
                    <a:pt x="277647" y="350852"/>
                  </a:lnTo>
                  <a:lnTo>
                    <a:pt x="315200" y="337043"/>
                  </a:lnTo>
                  <a:lnTo>
                    <a:pt x="349093" y="318182"/>
                  </a:lnTo>
                  <a:lnTo>
                    <a:pt x="384802" y="283816"/>
                  </a:lnTo>
                  <a:lnTo>
                    <a:pt x="414057" y="249433"/>
                  </a:lnTo>
                  <a:lnTo>
                    <a:pt x="423920" y="230142"/>
                  </a:lnTo>
                  <a:lnTo>
                    <a:pt x="429472" y="200241"/>
                  </a:lnTo>
                  <a:lnTo>
                    <a:pt x="430270" y="170780"/>
                  </a:lnTo>
                  <a:lnTo>
                    <a:pt x="424674" y="145588"/>
                  </a:lnTo>
                  <a:lnTo>
                    <a:pt x="408042" y="114319"/>
                  </a:lnTo>
                  <a:lnTo>
                    <a:pt x="397539" y="100665"/>
                  </a:lnTo>
                  <a:lnTo>
                    <a:pt x="362730" y="77964"/>
                  </a:lnTo>
                  <a:lnTo>
                    <a:pt x="336176" y="71238"/>
                  </a:lnTo>
                  <a:lnTo>
                    <a:pt x="300250" y="68965"/>
                  </a:lnTo>
                  <a:lnTo>
                    <a:pt x="287029" y="6840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075"/>
            <p:cNvSpPr/>
            <p:nvPr/>
          </p:nvSpPr>
          <p:spPr>
            <a:xfrm>
              <a:off x="1447800" y="4625342"/>
              <a:ext cx="1394460" cy="21797"/>
            </a:xfrm>
            <a:custGeom>
              <a:avLst/>
              <a:gdLst/>
              <a:ahLst/>
              <a:cxnLst/>
              <a:rect l="0" t="0" r="0" b="0"/>
              <a:pathLst>
                <a:path w="1394460" h="21797">
                  <a:moveTo>
                    <a:pt x="0" y="7617"/>
                  </a:moveTo>
                  <a:lnTo>
                    <a:pt x="4045" y="7617"/>
                  </a:lnTo>
                  <a:lnTo>
                    <a:pt x="8288" y="5360"/>
                  </a:lnTo>
                  <a:lnTo>
                    <a:pt x="10605" y="3572"/>
                  </a:lnTo>
                  <a:lnTo>
                    <a:pt x="31728" y="704"/>
                  </a:lnTo>
                  <a:lnTo>
                    <a:pt x="66340" y="90"/>
                  </a:lnTo>
                  <a:lnTo>
                    <a:pt x="94821" y="25"/>
                  </a:lnTo>
                  <a:lnTo>
                    <a:pt x="124709" y="6"/>
                  </a:lnTo>
                  <a:lnTo>
                    <a:pt x="159059" y="0"/>
                  </a:lnTo>
                  <a:lnTo>
                    <a:pt x="196047" y="4044"/>
                  </a:lnTo>
                  <a:lnTo>
                    <a:pt x="233818" y="6558"/>
                  </a:lnTo>
                  <a:lnTo>
                    <a:pt x="261399" y="7147"/>
                  </a:lnTo>
                  <a:lnTo>
                    <a:pt x="291437" y="8255"/>
                  </a:lnTo>
                  <a:lnTo>
                    <a:pt x="324543" y="11570"/>
                  </a:lnTo>
                  <a:lnTo>
                    <a:pt x="356754" y="13608"/>
                  </a:lnTo>
                  <a:lnTo>
                    <a:pt x="388851" y="14513"/>
                  </a:lnTo>
                  <a:lnTo>
                    <a:pt x="422871" y="14915"/>
                  </a:lnTo>
                  <a:lnTo>
                    <a:pt x="460005" y="15094"/>
                  </a:lnTo>
                  <a:lnTo>
                    <a:pt x="479390" y="15142"/>
                  </a:lnTo>
                  <a:lnTo>
                    <a:pt x="499086" y="15174"/>
                  </a:lnTo>
                  <a:lnTo>
                    <a:pt x="518991" y="15195"/>
                  </a:lnTo>
                  <a:lnTo>
                    <a:pt x="539034" y="15209"/>
                  </a:lnTo>
                  <a:lnTo>
                    <a:pt x="577108" y="17483"/>
                  </a:lnTo>
                  <a:lnTo>
                    <a:pt x="614632" y="20468"/>
                  </a:lnTo>
                  <a:lnTo>
                    <a:pt x="634121" y="21265"/>
                  </a:lnTo>
                  <a:lnTo>
                    <a:pt x="653887" y="21796"/>
                  </a:lnTo>
                  <a:lnTo>
                    <a:pt x="673838" y="21303"/>
                  </a:lnTo>
                  <a:lnTo>
                    <a:pt x="693912" y="20128"/>
                  </a:lnTo>
                  <a:lnTo>
                    <a:pt x="714068" y="18498"/>
                  </a:lnTo>
                  <a:lnTo>
                    <a:pt x="735125" y="17411"/>
                  </a:lnTo>
                  <a:lnTo>
                    <a:pt x="756783" y="16687"/>
                  </a:lnTo>
                  <a:lnTo>
                    <a:pt x="778842" y="16204"/>
                  </a:lnTo>
                  <a:lnTo>
                    <a:pt x="800321" y="15882"/>
                  </a:lnTo>
                  <a:lnTo>
                    <a:pt x="821414" y="15667"/>
                  </a:lnTo>
                  <a:lnTo>
                    <a:pt x="842249" y="15524"/>
                  </a:lnTo>
                  <a:lnTo>
                    <a:pt x="863759" y="15428"/>
                  </a:lnTo>
                  <a:lnTo>
                    <a:pt x="885719" y="15365"/>
                  </a:lnTo>
                  <a:lnTo>
                    <a:pt x="907979" y="15322"/>
                  </a:lnTo>
                  <a:lnTo>
                    <a:pt x="930439" y="15294"/>
                  </a:lnTo>
                  <a:lnTo>
                    <a:pt x="953033" y="15275"/>
                  </a:lnTo>
                  <a:lnTo>
                    <a:pt x="975715" y="15263"/>
                  </a:lnTo>
                  <a:lnTo>
                    <a:pt x="998457" y="15254"/>
                  </a:lnTo>
                  <a:lnTo>
                    <a:pt x="1021238" y="15249"/>
                  </a:lnTo>
                  <a:lnTo>
                    <a:pt x="1044045" y="15245"/>
                  </a:lnTo>
                  <a:lnTo>
                    <a:pt x="1066023" y="15242"/>
                  </a:lnTo>
                  <a:lnTo>
                    <a:pt x="1087449" y="15241"/>
                  </a:lnTo>
                  <a:lnTo>
                    <a:pt x="1108506" y="15240"/>
                  </a:lnTo>
                  <a:lnTo>
                    <a:pt x="1129317" y="15239"/>
                  </a:lnTo>
                  <a:lnTo>
                    <a:pt x="1149964" y="15238"/>
                  </a:lnTo>
                  <a:lnTo>
                    <a:pt x="1170503" y="15238"/>
                  </a:lnTo>
                  <a:lnTo>
                    <a:pt x="1190968" y="15238"/>
                  </a:lnTo>
                  <a:lnTo>
                    <a:pt x="1211385" y="15238"/>
                  </a:lnTo>
                  <a:lnTo>
                    <a:pt x="1231770" y="15238"/>
                  </a:lnTo>
                  <a:lnTo>
                    <a:pt x="1251286" y="15238"/>
                  </a:lnTo>
                  <a:lnTo>
                    <a:pt x="1288776" y="15238"/>
                  </a:lnTo>
                  <a:lnTo>
                    <a:pt x="1322936" y="15238"/>
                  </a:lnTo>
                  <a:lnTo>
                    <a:pt x="1352511" y="15238"/>
                  </a:lnTo>
                  <a:lnTo>
                    <a:pt x="1394459" y="1523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139"/>
          <p:cNvGrpSpPr/>
          <p:nvPr/>
        </p:nvGrpSpPr>
        <p:grpSpPr>
          <a:xfrm>
            <a:off x="7277565" y="3726671"/>
            <a:ext cx="1607355" cy="843685"/>
            <a:chOff x="7277565" y="3726671"/>
            <a:chExt cx="1607355" cy="843685"/>
          </a:xfrm>
        </p:grpSpPr>
        <p:sp>
          <p:nvSpPr>
            <p:cNvPr id="57" name="SMARTInkShape-1076"/>
            <p:cNvSpPr/>
            <p:nvPr/>
          </p:nvSpPr>
          <p:spPr>
            <a:xfrm>
              <a:off x="7277565" y="4245896"/>
              <a:ext cx="219261" cy="263052"/>
            </a:xfrm>
            <a:custGeom>
              <a:avLst/>
              <a:gdLst/>
              <a:ahLst/>
              <a:cxnLst/>
              <a:rect l="0" t="0" r="0" b="0"/>
              <a:pathLst>
                <a:path w="219261" h="263052">
                  <a:moveTo>
                    <a:pt x="136695" y="13684"/>
                  </a:moveTo>
                  <a:lnTo>
                    <a:pt x="111477" y="13684"/>
                  </a:lnTo>
                  <a:lnTo>
                    <a:pt x="99683" y="17729"/>
                  </a:lnTo>
                  <a:lnTo>
                    <a:pt x="65490" y="42699"/>
                  </a:lnTo>
                  <a:lnTo>
                    <a:pt x="36118" y="75454"/>
                  </a:lnTo>
                  <a:lnTo>
                    <a:pt x="22415" y="97744"/>
                  </a:lnTo>
                  <a:lnTo>
                    <a:pt x="10201" y="133268"/>
                  </a:lnTo>
                  <a:lnTo>
                    <a:pt x="1892" y="167880"/>
                  </a:lnTo>
                  <a:lnTo>
                    <a:pt x="0" y="203033"/>
                  </a:lnTo>
                  <a:lnTo>
                    <a:pt x="5709" y="233590"/>
                  </a:lnTo>
                  <a:lnTo>
                    <a:pt x="10181" y="245757"/>
                  </a:lnTo>
                  <a:lnTo>
                    <a:pt x="17248" y="254552"/>
                  </a:lnTo>
                  <a:lnTo>
                    <a:pt x="26034" y="260436"/>
                  </a:lnTo>
                  <a:lnTo>
                    <a:pt x="35583" y="263051"/>
                  </a:lnTo>
                  <a:lnTo>
                    <a:pt x="45472" y="261955"/>
                  </a:lnTo>
                  <a:lnTo>
                    <a:pt x="76767" y="251177"/>
                  </a:lnTo>
                  <a:lnTo>
                    <a:pt x="106419" y="231654"/>
                  </a:lnTo>
                  <a:lnTo>
                    <a:pt x="140780" y="203589"/>
                  </a:lnTo>
                  <a:lnTo>
                    <a:pt x="168860" y="172739"/>
                  </a:lnTo>
                  <a:lnTo>
                    <a:pt x="195730" y="137169"/>
                  </a:lnTo>
                  <a:lnTo>
                    <a:pt x="210067" y="110950"/>
                  </a:lnTo>
                  <a:lnTo>
                    <a:pt x="218451" y="75794"/>
                  </a:lnTo>
                  <a:lnTo>
                    <a:pt x="219260" y="45238"/>
                  </a:lnTo>
                  <a:lnTo>
                    <a:pt x="214311" y="28301"/>
                  </a:lnTo>
                  <a:lnTo>
                    <a:pt x="209855" y="20745"/>
                  </a:lnTo>
                  <a:lnTo>
                    <a:pt x="198542" y="11730"/>
                  </a:lnTo>
                  <a:lnTo>
                    <a:pt x="179548" y="1946"/>
                  </a:lnTo>
                  <a:lnTo>
                    <a:pt x="169569" y="0"/>
                  </a:lnTo>
                  <a:lnTo>
                    <a:pt x="161748" y="1393"/>
                  </a:lnTo>
                  <a:lnTo>
                    <a:pt x="152584" y="4680"/>
                  </a:lnTo>
                  <a:lnTo>
                    <a:pt x="136695" y="606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077"/>
            <p:cNvSpPr/>
            <p:nvPr/>
          </p:nvSpPr>
          <p:spPr>
            <a:xfrm>
              <a:off x="7547374" y="4322182"/>
              <a:ext cx="240266" cy="248174"/>
            </a:xfrm>
            <a:custGeom>
              <a:avLst/>
              <a:gdLst/>
              <a:ahLst/>
              <a:cxnLst/>
              <a:rect l="0" t="0" r="0" b="0"/>
              <a:pathLst>
                <a:path w="240266" h="248174">
                  <a:moveTo>
                    <a:pt x="4045" y="105037"/>
                  </a:moveTo>
                  <a:lnTo>
                    <a:pt x="4045" y="82859"/>
                  </a:lnTo>
                  <a:lnTo>
                    <a:pt x="1787" y="75989"/>
                  </a:lnTo>
                  <a:lnTo>
                    <a:pt x="0" y="72972"/>
                  </a:lnTo>
                  <a:lnTo>
                    <a:pt x="272" y="62846"/>
                  </a:lnTo>
                  <a:lnTo>
                    <a:pt x="5242" y="34382"/>
                  </a:lnTo>
                  <a:lnTo>
                    <a:pt x="11915" y="23964"/>
                  </a:lnTo>
                  <a:lnTo>
                    <a:pt x="35806" y="3902"/>
                  </a:lnTo>
                  <a:lnTo>
                    <a:pt x="43843" y="821"/>
                  </a:lnTo>
                  <a:lnTo>
                    <a:pt x="48357" y="0"/>
                  </a:lnTo>
                  <a:lnTo>
                    <a:pt x="57888" y="1345"/>
                  </a:lnTo>
                  <a:lnTo>
                    <a:pt x="70516" y="6863"/>
                  </a:lnTo>
                  <a:lnTo>
                    <a:pt x="77614" y="13144"/>
                  </a:lnTo>
                  <a:lnTo>
                    <a:pt x="93712" y="37873"/>
                  </a:lnTo>
                  <a:lnTo>
                    <a:pt x="98931" y="54020"/>
                  </a:lnTo>
                  <a:lnTo>
                    <a:pt x="101869" y="86064"/>
                  </a:lnTo>
                  <a:lnTo>
                    <a:pt x="101892" y="117384"/>
                  </a:lnTo>
                  <a:lnTo>
                    <a:pt x="96914" y="148113"/>
                  </a:lnTo>
                  <a:lnTo>
                    <a:pt x="87646" y="184321"/>
                  </a:lnTo>
                  <a:lnTo>
                    <a:pt x="72606" y="218940"/>
                  </a:lnTo>
                  <a:lnTo>
                    <a:pt x="66690" y="228474"/>
                  </a:lnTo>
                  <a:lnTo>
                    <a:pt x="45392" y="246118"/>
                  </a:lnTo>
                  <a:lnTo>
                    <a:pt x="39919" y="248173"/>
                  </a:lnTo>
                  <a:lnTo>
                    <a:pt x="37275" y="247028"/>
                  </a:lnTo>
                  <a:lnTo>
                    <a:pt x="32078" y="241240"/>
                  </a:lnTo>
                  <a:lnTo>
                    <a:pt x="29205" y="235280"/>
                  </a:lnTo>
                  <a:lnTo>
                    <a:pt x="22818" y="215887"/>
                  </a:lnTo>
                  <a:lnTo>
                    <a:pt x="26165" y="201288"/>
                  </a:lnTo>
                  <a:lnTo>
                    <a:pt x="30245" y="191278"/>
                  </a:lnTo>
                  <a:lnTo>
                    <a:pt x="37139" y="183442"/>
                  </a:lnTo>
                  <a:lnTo>
                    <a:pt x="55362" y="171513"/>
                  </a:lnTo>
                  <a:lnTo>
                    <a:pt x="70239" y="167631"/>
                  </a:lnTo>
                  <a:lnTo>
                    <a:pt x="80313" y="168981"/>
                  </a:lnTo>
                  <a:lnTo>
                    <a:pt x="116763" y="181500"/>
                  </a:lnTo>
                  <a:lnTo>
                    <a:pt x="149621" y="199209"/>
                  </a:lnTo>
                  <a:lnTo>
                    <a:pt x="177204" y="208996"/>
                  </a:lnTo>
                  <a:lnTo>
                    <a:pt x="203256" y="211180"/>
                  </a:lnTo>
                  <a:lnTo>
                    <a:pt x="240265" y="20409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078"/>
            <p:cNvSpPr/>
            <p:nvPr/>
          </p:nvSpPr>
          <p:spPr>
            <a:xfrm>
              <a:off x="7917180" y="4069080"/>
              <a:ext cx="182109" cy="234706"/>
            </a:xfrm>
            <a:custGeom>
              <a:avLst/>
              <a:gdLst/>
              <a:ahLst/>
              <a:cxnLst/>
              <a:rect l="0" t="0" r="0" b="0"/>
              <a:pathLst>
                <a:path w="182109" h="234706">
                  <a:moveTo>
                    <a:pt x="0" y="0"/>
                  </a:moveTo>
                  <a:lnTo>
                    <a:pt x="0" y="36045"/>
                  </a:lnTo>
                  <a:lnTo>
                    <a:pt x="6083" y="68142"/>
                  </a:lnTo>
                  <a:lnTo>
                    <a:pt x="12997" y="97143"/>
                  </a:lnTo>
                  <a:lnTo>
                    <a:pt x="21254" y="127184"/>
                  </a:lnTo>
                  <a:lnTo>
                    <a:pt x="33202" y="157534"/>
                  </a:lnTo>
                  <a:lnTo>
                    <a:pt x="45254" y="193614"/>
                  </a:lnTo>
                  <a:lnTo>
                    <a:pt x="60825" y="228091"/>
                  </a:lnTo>
                  <a:lnTo>
                    <a:pt x="64965" y="228449"/>
                  </a:lnTo>
                  <a:lnTo>
                    <a:pt x="65323" y="226806"/>
                  </a:lnTo>
                  <a:lnTo>
                    <a:pt x="61180" y="188726"/>
                  </a:lnTo>
                  <a:lnTo>
                    <a:pt x="54958" y="152166"/>
                  </a:lnTo>
                  <a:lnTo>
                    <a:pt x="54906" y="137902"/>
                  </a:lnTo>
                  <a:lnTo>
                    <a:pt x="64041" y="109652"/>
                  </a:lnTo>
                  <a:lnTo>
                    <a:pt x="71280" y="98153"/>
                  </a:lnTo>
                  <a:lnTo>
                    <a:pt x="74613" y="95915"/>
                  </a:lnTo>
                  <a:lnTo>
                    <a:pt x="87394" y="92765"/>
                  </a:lnTo>
                  <a:lnTo>
                    <a:pt x="96980" y="92029"/>
                  </a:lnTo>
                  <a:lnTo>
                    <a:pt x="111895" y="95659"/>
                  </a:lnTo>
                  <a:lnTo>
                    <a:pt x="142252" y="109367"/>
                  </a:lnTo>
                  <a:lnTo>
                    <a:pt x="150147" y="118881"/>
                  </a:lnTo>
                  <a:lnTo>
                    <a:pt x="169700" y="152133"/>
                  </a:lnTo>
                  <a:lnTo>
                    <a:pt x="177022" y="162441"/>
                  </a:lnTo>
                  <a:lnTo>
                    <a:pt x="181723" y="180598"/>
                  </a:lnTo>
                  <a:lnTo>
                    <a:pt x="182108" y="183899"/>
                  </a:lnTo>
                  <a:lnTo>
                    <a:pt x="178022" y="192081"/>
                  </a:lnTo>
                  <a:lnTo>
                    <a:pt x="165646" y="207087"/>
                  </a:lnTo>
                  <a:lnTo>
                    <a:pt x="153596" y="215546"/>
                  </a:lnTo>
                  <a:lnTo>
                    <a:pt x="117781" y="231109"/>
                  </a:lnTo>
                  <a:lnTo>
                    <a:pt x="101878" y="234705"/>
                  </a:lnTo>
                  <a:lnTo>
                    <a:pt x="93822" y="233289"/>
                  </a:lnTo>
                  <a:lnTo>
                    <a:pt x="86571" y="230683"/>
                  </a:lnTo>
                  <a:lnTo>
                    <a:pt x="6858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079"/>
            <p:cNvSpPr/>
            <p:nvPr/>
          </p:nvSpPr>
          <p:spPr>
            <a:xfrm>
              <a:off x="8153400" y="3970019"/>
              <a:ext cx="68581" cy="274322"/>
            </a:xfrm>
            <a:custGeom>
              <a:avLst/>
              <a:gdLst/>
              <a:ahLst/>
              <a:cxnLst/>
              <a:rect l="0" t="0" r="0" b="0"/>
              <a:pathLst>
                <a:path w="68581" h="274322">
                  <a:moveTo>
                    <a:pt x="0" y="0"/>
                  </a:moveTo>
                  <a:lnTo>
                    <a:pt x="4044" y="37575"/>
                  </a:lnTo>
                  <a:lnTo>
                    <a:pt x="7760" y="69323"/>
                  </a:lnTo>
                  <a:lnTo>
                    <a:pt x="13493" y="98340"/>
                  </a:lnTo>
                  <a:lnTo>
                    <a:pt x="20555" y="132525"/>
                  </a:lnTo>
                  <a:lnTo>
                    <a:pt x="27162" y="165327"/>
                  </a:lnTo>
                  <a:lnTo>
                    <a:pt x="31190" y="199787"/>
                  </a:lnTo>
                  <a:lnTo>
                    <a:pt x="44605" y="232787"/>
                  </a:lnTo>
                  <a:lnTo>
                    <a:pt x="65150" y="269797"/>
                  </a:lnTo>
                  <a:lnTo>
                    <a:pt x="68580" y="2743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080"/>
            <p:cNvSpPr/>
            <p:nvPr/>
          </p:nvSpPr>
          <p:spPr>
            <a:xfrm>
              <a:off x="8241776" y="4023359"/>
              <a:ext cx="161853" cy="190256"/>
            </a:xfrm>
            <a:custGeom>
              <a:avLst/>
              <a:gdLst/>
              <a:ahLst/>
              <a:cxnLst/>
              <a:rect l="0" t="0" r="0" b="0"/>
              <a:pathLst>
                <a:path w="161853" h="190256">
                  <a:moveTo>
                    <a:pt x="56404" y="38100"/>
                  </a:moveTo>
                  <a:lnTo>
                    <a:pt x="52358" y="38100"/>
                  </a:lnTo>
                  <a:lnTo>
                    <a:pt x="48114" y="40358"/>
                  </a:lnTo>
                  <a:lnTo>
                    <a:pt x="26919" y="60058"/>
                  </a:lnTo>
                  <a:lnTo>
                    <a:pt x="13922" y="79911"/>
                  </a:lnTo>
                  <a:lnTo>
                    <a:pt x="616" y="114789"/>
                  </a:lnTo>
                  <a:lnTo>
                    <a:pt x="0" y="127500"/>
                  </a:lnTo>
                  <a:lnTo>
                    <a:pt x="5052" y="163614"/>
                  </a:lnTo>
                  <a:lnTo>
                    <a:pt x="9874" y="171778"/>
                  </a:lnTo>
                  <a:lnTo>
                    <a:pt x="17661" y="181051"/>
                  </a:lnTo>
                  <a:lnTo>
                    <a:pt x="26767" y="186301"/>
                  </a:lnTo>
                  <a:lnTo>
                    <a:pt x="46410" y="189671"/>
                  </a:lnTo>
                  <a:lnTo>
                    <a:pt x="61532" y="190255"/>
                  </a:lnTo>
                  <a:lnTo>
                    <a:pt x="80783" y="182337"/>
                  </a:lnTo>
                  <a:lnTo>
                    <a:pt x="114511" y="158715"/>
                  </a:lnTo>
                  <a:lnTo>
                    <a:pt x="145276" y="125182"/>
                  </a:lnTo>
                  <a:lnTo>
                    <a:pt x="156491" y="105389"/>
                  </a:lnTo>
                  <a:lnTo>
                    <a:pt x="161781" y="76792"/>
                  </a:lnTo>
                  <a:lnTo>
                    <a:pt x="161852" y="59348"/>
                  </a:lnTo>
                  <a:lnTo>
                    <a:pt x="158867" y="48673"/>
                  </a:lnTo>
                  <a:lnTo>
                    <a:pt x="138596" y="17816"/>
                  </a:lnTo>
                  <a:lnTo>
                    <a:pt x="134905" y="14418"/>
                  </a:lnTo>
                  <a:lnTo>
                    <a:pt x="112196" y="2980"/>
                  </a:lnTo>
                  <a:lnTo>
                    <a:pt x="79263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081"/>
            <p:cNvSpPr/>
            <p:nvPr/>
          </p:nvSpPr>
          <p:spPr>
            <a:xfrm>
              <a:off x="8405397" y="3985423"/>
              <a:ext cx="174142" cy="165804"/>
            </a:xfrm>
            <a:custGeom>
              <a:avLst/>
              <a:gdLst/>
              <a:ahLst/>
              <a:cxnLst/>
              <a:rect l="0" t="0" r="0" b="0"/>
              <a:pathLst>
                <a:path w="174142" h="165804">
                  <a:moveTo>
                    <a:pt x="106142" y="22696"/>
                  </a:moveTo>
                  <a:lnTo>
                    <a:pt x="106142" y="16136"/>
                  </a:lnTo>
                  <a:lnTo>
                    <a:pt x="102097" y="11345"/>
                  </a:lnTo>
                  <a:lnTo>
                    <a:pt x="97854" y="9185"/>
                  </a:lnTo>
                  <a:lnTo>
                    <a:pt x="95536" y="8609"/>
                  </a:lnTo>
                  <a:lnTo>
                    <a:pt x="84185" y="11843"/>
                  </a:lnTo>
                  <a:lnTo>
                    <a:pt x="51154" y="25398"/>
                  </a:lnTo>
                  <a:lnTo>
                    <a:pt x="25032" y="43989"/>
                  </a:lnTo>
                  <a:lnTo>
                    <a:pt x="8652" y="63497"/>
                  </a:lnTo>
                  <a:lnTo>
                    <a:pt x="3547" y="74979"/>
                  </a:lnTo>
                  <a:lnTo>
                    <a:pt x="0" y="107381"/>
                  </a:lnTo>
                  <a:lnTo>
                    <a:pt x="468" y="128786"/>
                  </a:lnTo>
                  <a:lnTo>
                    <a:pt x="3578" y="140685"/>
                  </a:lnTo>
                  <a:lnTo>
                    <a:pt x="10041" y="149361"/>
                  </a:lnTo>
                  <a:lnTo>
                    <a:pt x="27987" y="161829"/>
                  </a:lnTo>
                  <a:lnTo>
                    <a:pt x="46861" y="165803"/>
                  </a:lnTo>
                  <a:lnTo>
                    <a:pt x="64495" y="162936"/>
                  </a:lnTo>
                  <a:lnTo>
                    <a:pt x="99059" y="149715"/>
                  </a:lnTo>
                  <a:lnTo>
                    <a:pt x="130610" y="126505"/>
                  </a:lnTo>
                  <a:lnTo>
                    <a:pt x="156819" y="97347"/>
                  </a:lnTo>
                  <a:lnTo>
                    <a:pt x="168101" y="79623"/>
                  </a:lnTo>
                  <a:lnTo>
                    <a:pt x="172761" y="59601"/>
                  </a:lnTo>
                  <a:lnTo>
                    <a:pt x="174141" y="41628"/>
                  </a:lnTo>
                  <a:lnTo>
                    <a:pt x="172206" y="33086"/>
                  </a:lnTo>
                  <a:lnTo>
                    <a:pt x="156795" y="6138"/>
                  </a:lnTo>
                  <a:lnTo>
                    <a:pt x="149539" y="2637"/>
                  </a:lnTo>
                  <a:lnTo>
                    <a:pt x="120212" y="0"/>
                  </a:lnTo>
                  <a:lnTo>
                    <a:pt x="114371" y="2167"/>
                  </a:lnTo>
                  <a:lnTo>
                    <a:pt x="108953" y="5106"/>
                  </a:lnTo>
                  <a:lnTo>
                    <a:pt x="101142" y="7606"/>
                  </a:lnTo>
                  <a:lnTo>
                    <a:pt x="90903" y="1507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082"/>
            <p:cNvSpPr/>
            <p:nvPr/>
          </p:nvSpPr>
          <p:spPr>
            <a:xfrm>
              <a:off x="8631060" y="3726671"/>
              <a:ext cx="253860" cy="364238"/>
            </a:xfrm>
            <a:custGeom>
              <a:avLst/>
              <a:gdLst/>
              <a:ahLst/>
              <a:cxnLst/>
              <a:rect l="0" t="0" r="0" b="0"/>
              <a:pathLst>
                <a:path w="253860" h="364238">
                  <a:moveTo>
                    <a:pt x="131940" y="205248"/>
                  </a:moveTo>
                  <a:lnTo>
                    <a:pt x="131940" y="198688"/>
                  </a:lnTo>
                  <a:lnTo>
                    <a:pt x="114027" y="179744"/>
                  </a:lnTo>
                  <a:lnTo>
                    <a:pt x="104506" y="176980"/>
                  </a:lnTo>
                  <a:lnTo>
                    <a:pt x="92654" y="176598"/>
                  </a:lnTo>
                  <a:lnTo>
                    <a:pt x="55702" y="183462"/>
                  </a:lnTo>
                  <a:lnTo>
                    <a:pt x="38700" y="194372"/>
                  </a:lnTo>
                  <a:lnTo>
                    <a:pt x="20044" y="213229"/>
                  </a:lnTo>
                  <a:lnTo>
                    <a:pt x="7955" y="237304"/>
                  </a:lnTo>
                  <a:lnTo>
                    <a:pt x="0" y="259056"/>
                  </a:lnTo>
                  <a:lnTo>
                    <a:pt x="372" y="285632"/>
                  </a:lnTo>
                  <a:lnTo>
                    <a:pt x="8083" y="318870"/>
                  </a:lnTo>
                  <a:lnTo>
                    <a:pt x="16125" y="341361"/>
                  </a:lnTo>
                  <a:lnTo>
                    <a:pt x="24304" y="353514"/>
                  </a:lnTo>
                  <a:lnTo>
                    <a:pt x="29702" y="357432"/>
                  </a:lnTo>
                  <a:lnTo>
                    <a:pt x="48590" y="362947"/>
                  </a:lnTo>
                  <a:lnTo>
                    <a:pt x="59900" y="364237"/>
                  </a:lnTo>
                  <a:lnTo>
                    <a:pt x="88356" y="356844"/>
                  </a:lnTo>
                  <a:lnTo>
                    <a:pt x="95264" y="354572"/>
                  </a:lnTo>
                  <a:lnTo>
                    <a:pt x="107455" y="345274"/>
                  </a:lnTo>
                  <a:lnTo>
                    <a:pt x="134266" y="310456"/>
                  </a:lnTo>
                  <a:lnTo>
                    <a:pt x="152499" y="273036"/>
                  </a:lnTo>
                  <a:lnTo>
                    <a:pt x="161738" y="240856"/>
                  </a:lnTo>
                  <a:lnTo>
                    <a:pt x="169838" y="204510"/>
                  </a:lnTo>
                  <a:lnTo>
                    <a:pt x="175342" y="169188"/>
                  </a:lnTo>
                  <a:lnTo>
                    <a:pt x="174715" y="135015"/>
                  </a:lnTo>
                  <a:lnTo>
                    <a:pt x="171425" y="102594"/>
                  </a:lnTo>
                  <a:lnTo>
                    <a:pt x="166268" y="64839"/>
                  </a:lnTo>
                  <a:lnTo>
                    <a:pt x="148606" y="31233"/>
                  </a:lnTo>
                  <a:lnTo>
                    <a:pt x="134667" y="10836"/>
                  </a:lnTo>
                  <a:lnTo>
                    <a:pt x="126915" y="3241"/>
                  </a:lnTo>
                  <a:lnTo>
                    <a:pt x="118212" y="0"/>
                  </a:lnTo>
                  <a:lnTo>
                    <a:pt x="117371" y="4242"/>
                  </a:lnTo>
                  <a:lnTo>
                    <a:pt x="117147" y="7744"/>
                  </a:lnTo>
                  <a:lnTo>
                    <a:pt x="125333" y="42873"/>
                  </a:lnTo>
                  <a:lnTo>
                    <a:pt x="135439" y="72847"/>
                  </a:lnTo>
                  <a:lnTo>
                    <a:pt x="145018" y="104400"/>
                  </a:lnTo>
                  <a:lnTo>
                    <a:pt x="157358" y="141030"/>
                  </a:lnTo>
                  <a:lnTo>
                    <a:pt x="163838" y="169087"/>
                  </a:lnTo>
                  <a:lnTo>
                    <a:pt x="176293" y="205352"/>
                  </a:lnTo>
                  <a:lnTo>
                    <a:pt x="194752" y="237547"/>
                  </a:lnTo>
                  <a:lnTo>
                    <a:pt x="212263" y="268535"/>
                  </a:lnTo>
                  <a:lnTo>
                    <a:pt x="238494" y="302942"/>
                  </a:lnTo>
                  <a:lnTo>
                    <a:pt x="253859" y="31954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140"/>
          <p:cNvGrpSpPr/>
          <p:nvPr/>
        </p:nvGrpSpPr>
        <p:grpSpPr>
          <a:xfrm>
            <a:off x="796250" y="4862107"/>
            <a:ext cx="453125" cy="424291"/>
            <a:chOff x="796250" y="4862107"/>
            <a:chExt cx="453125" cy="424291"/>
          </a:xfrm>
        </p:grpSpPr>
        <p:sp>
          <p:nvSpPr>
            <p:cNvPr id="65" name="SMARTInkShape-1083"/>
            <p:cNvSpPr/>
            <p:nvPr/>
          </p:nvSpPr>
          <p:spPr>
            <a:xfrm>
              <a:off x="952500" y="4969013"/>
              <a:ext cx="144648" cy="212454"/>
            </a:xfrm>
            <a:custGeom>
              <a:avLst/>
              <a:gdLst/>
              <a:ahLst/>
              <a:cxnLst/>
              <a:rect l="0" t="0" r="0" b="0"/>
              <a:pathLst>
                <a:path w="144648" h="212454">
                  <a:moveTo>
                    <a:pt x="0" y="22087"/>
                  </a:moveTo>
                  <a:lnTo>
                    <a:pt x="0" y="15526"/>
                  </a:lnTo>
                  <a:lnTo>
                    <a:pt x="4045" y="10735"/>
                  </a:lnTo>
                  <a:lnTo>
                    <a:pt x="8288" y="8575"/>
                  </a:lnTo>
                  <a:lnTo>
                    <a:pt x="41810" y="0"/>
                  </a:lnTo>
                  <a:lnTo>
                    <a:pt x="78908" y="141"/>
                  </a:lnTo>
                  <a:lnTo>
                    <a:pt x="115227" y="7840"/>
                  </a:lnTo>
                  <a:lnTo>
                    <a:pt x="131533" y="23920"/>
                  </a:lnTo>
                  <a:lnTo>
                    <a:pt x="139537" y="36083"/>
                  </a:lnTo>
                  <a:lnTo>
                    <a:pt x="140438" y="39884"/>
                  </a:lnTo>
                  <a:lnTo>
                    <a:pt x="140192" y="43265"/>
                  </a:lnTo>
                  <a:lnTo>
                    <a:pt x="131475" y="62662"/>
                  </a:lnTo>
                  <a:lnTo>
                    <a:pt x="115940" y="85514"/>
                  </a:lnTo>
                  <a:lnTo>
                    <a:pt x="107691" y="92046"/>
                  </a:lnTo>
                  <a:lnTo>
                    <a:pt x="98380" y="95513"/>
                  </a:lnTo>
                  <a:lnTo>
                    <a:pt x="89444" y="97900"/>
                  </a:lnTo>
                  <a:lnTo>
                    <a:pt x="76809" y="104075"/>
                  </a:lnTo>
                  <a:lnTo>
                    <a:pt x="71390" y="105939"/>
                  </a:lnTo>
                  <a:lnTo>
                    <a:pt x="62500" y="112360"/>
                  </a:lnTo>
                  <a:lnTo>
                    <a:pt x="61987" y="111903"/>
                  </a:lnTo>
                  <a:lnTo>
                    <a:pt x="61095" y="106863"/>
                  </a:lnTo>
                  <a:lnTo>
                    <a:pt x="61896" y="106545"/>
                  </a:lnTo>
                  <a:lnTo>
                    <a:pt x="65045" y="106190"/>
                  </a:lnTo>
                  <a:lnTo>
                    <a:pt x="69266" y="103775"/>
                  </a:lnTo>
                  <a:lnTo>
                    <a:pt x="73965" y="100726"/>
                  </a:lnTo>
                  <a:lnTo>
                    <a:pt x="78875" y="99371"/>
                  </a:lnTo>
                  <a:lnTo>
                    <a:pt x="81370" y="99856"/>
                  </a:lnTo>
                  <a:lnTo>
                    <a:pt x="89773" y="103737"/>
                  </a:lnTo>
                  <a:lnTo>
                    <a:pt x="101764" y="106110"/>
                  </a:lnTo>
                  <a:lnTo>
                    <a:pt x="111056" y="111800"/>
                  </a:lnTo>
                  <a:lnTo>
                    <a:pt x="139691" y="138936"/>
                  </a:lnTo>
                  <a:lnTo>
                    <a:pt x="142518" y="146268"/>
                  </a:lnTo>
                  <a:lnTo>
                    <a:pt x="144647" y="173139"/>
                  </a:lnTo>
                  <a:lnTo>
                    <a:pt x="142998" y="176974"/>
                  </a:lnTo>
                  <a:lnTo>
                    <a:pt x="127601" y="191925"/>
                  </a:lnTo>
                  <a:lnTo>
                    <a:pt x="101206" y="207476"/>
                  </a:lnTo>
                  <a:lnTo>
                    <a:pt x="86243" y="211072"/>
                  </a:lnTo>
                  <a:lnTo>
                    <a:pt x="55869" y="212453"/>
                  </a:lnTo>
                  <a:lnTo>
                    <a:pt x="40636" y="208502"/>
                  </a:lnTo>
                  <a:lnTo>
                    <a:pt x="18923" y="197413"/>
                  </a:lnTo>
                  <a:lnTo>
                    <a:pt x="17695" y="195698"/>
                  </a:lnTo>
                  <a:lnTo>
                    <a:pt x="15239" y="18972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084"/>
            <p:cNvSpPr/>
            <p:nvPr/>
          </p:nvSpPr>
          <p:spPr>
            <a:xfrm>
              <a:off x="796250" y="4862107"/>
              <a:ext cx="453125" cy="424291"/>
            </a:xfrm>
            <a:custGeom>
              <a:avLst/>
              <a:gdLst/>
              <a:ahLst/>
              <a:cxnLst/>
              <a:rect l="0" t="0" r="0" b="0"/>
              <a:pathLst>
                <a:path w="453125" h="424291">
                  <a:moveTo>
                    <a:pt x="377229" y="83273"/>
                  </a:moveTo>
                  <a:lnTo>
                    <a:pt x="377229" y="79227"/>
                  </a:lnTo>
                  <a:lnTo>
                    <a:pt x="374972" y="74983"/>
                  </a:lnTo>
                  <a:lnTo>
                    <a:pt x="359534" y="54323"/>
                  </a:lnTo>
                  <a:lnTo>
                    <a:pt x="326286" y="28541"/>
                  </a:lnTo>
                  <a:lnTo>
                    <a:pt x="292722" y="8813"/>
                  </a:lnTo>
                  <a:lnTo>
                    <a:pt x="270346" y="2225"/>
                  </a:lnTo>
                  <a:lnTo>
                    <a:pt x="235984" y="0"/>
                  </a:lnTo>
                  <a:lnTo>
                    <a:pt x="201821" y="1254"/>
                  </a:lnTo>
                  <a:lnTo>
                    <a:pt x="165596" y="13794"/>
                  </a:lnTo>
                  <a:lnTo>
                    <a:pt x="129685" y="28720"/>
                  </a:lnTo>
                  <a:lnTo>
                    <a:pt x="96063" y="47975"/>
                  </a:lnTo>
                  <a:lnTo>
                    <a:pt x="64962" y="70342"/>
                  </a:lnTo>
                  <a:lnTo>
                    <a:pt x="38405" y="98969"/>
                  </a:lnTo>
                  <a:lnTo>
                    <a:pt x="22090" y="129929"/>
                  </a:lnTo>
                  <a:lnTo>
                    <a:pt x="10007" y="157963"/>
                  </a:lnTo>
                  <a:lnTo>
                    <a:pt x="2808" y="195518"/>
                  </a:lnTo>
                  <a:lnTo>
                    <a:pt x="0" y="212746"/>
                  </a:lnTo>
                  <a:lnTo>
                    <a:pt x="2838" y="249143"/>
                  </a:lnTo>
                  <a:lnTo>
                    <a:pt x="7695" y="285088"/>
                  </a:lnTo>
                  <a:lnTo>
                    <a:pt x="17654" y="318717"/>
                  </a:lnTo>
                  <a:lnTo>
                    <a:pt x="31176" y="341276"/>
                  </a:lnTo>
                  <a:lnTo>
                    <a:pt x="61352" y="373861"/>
                  </a:lnTo>
                  <a:lnTo>
                    <a:pt x="85328" y="391952"/>
                  </a:lnTo>
                  <a:lnTo>
                    <a:pt x="118534" y="407151"/>
                  </a:lnTo>
                  <a:lnTo>
                    <a:pt x="146956" y="415645"/>
                  </a:lnTo>
                  <a:lnTo>
                    <a:pt x="176826" y="422677"/>
                  </a:lnTo>
                  <a:lnTo>
                    <a:pt x="207126" y="424290"/>
                  </a:lnTo>
                  <a:lnTo>
                    <a:pt x="237552" y="419783"/>
                  </a:lnTo>
                  <a:lnTo>
                    <a:pt x="267170" y="413084"/>
                  </a:lnTo>
                  <a:lnTo>
                    <a:pt x="302620" y="400978"/>
                  </a:lnTo>
                  <a:lnTo>
                    <a:pt x="337939" y="386577"/>
                  </a:lnTo>
                  <a:lnTo>
                    <a:pt x="369374" y="369495"/>
                  </a:lnTo>
                  <a:lnTo>
                    <a:pt x="403633" y="344787"/>
                  </a:lnTo>
                  <a:lnTo>
                    <a:pt x="424339" y="323705"/>
                  </a:lnTo>
                  <a:lnTo>
                    <a:pt x="442946" y="287177"/>
                  </a:lnTo>
                  <a:lnTo>
                    <a:pt x="449947" y="270594"/>
                  </a:lnTo>
                  <a:lnTo>
                    <a:pt x="453124" y="233011"/>
                  </a:lnTo>
                  <a:lnTo>
                    <a:pt x="452556" y="194955"/>
                  </a:lnTo>
                  <a:lnTo>
                    <a:pt x="442820" y="163173"/>
                  </a:lnTo>
                  <a:lnTo>
                    <a:pt x="417703" y="125674"/>
                  </a:lnTo>
                  <a:lnTo>
                    <a:pt x="404367" y="106843"/>
                  </a:lnTo>
                  <a:lnTo>
                    <a:pt x="369563" y="77581"/>
                  </a:lnTo>
                  <a:lnTo>
                    <a:pt x="345235" y="65874"/>
                  </a:lnTo>
                  <a:lnTo>
                    <a:pt x="311502" y="56847"/>
                  </a:lnTo>
                  <a:lnTo>
                    <a:pt x="278170" y="5279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141"/>
          <p:cNvGrpSpPr/>
          <p:nvPr/>
        </p:nvGrpSpPr>
        <p:grpSpPr>
          <a:xfrm>
            <a:off x="1694869" y="5000594"/>
            <a:ext cx="240611" cy="386746"/>
            <a:chOff x="1694869" y="5000594"/>
            <a:chExt cx="240611" cy="386746"/>
          </a:xfrm>
        </p:grpSpPr>
        <p:sp>
          <p:nvSpPr>
            <p:cNvPr id="68" name="SMARTInkShape-1085"/>
            <p:cNvSpPr/>
            <p:nvPr/>
          </p:nvSpPr>
          <p:spPr>
            <a:xfrm>
              <a:off x="1714500" y="5074919"/>
              <a:ext cx="60960" cy="312421"/>
            </a:xfrm>
            <a:custGeom>
              <a:avLst/>
              <a:gdLst/>
              <a:ahLst/>
              <a:cxnLst/>
              <a:rect l="0" t="0" r="0" b="0"/>
              <a:pathLst>
                <a:path w="60960" h="312421">
                  <a:moveTo>
                    <a:pt x="60959" y="0"/>
                  </a:moveTo>
                  <a:lnTo>
                    <a:pt x="56914" y="4046"/>
                  </a:lnTo>
                  <a:lnTo>
                    <a:pt x="54928" y="10547"/>
                  </a:lnTo>
                  <a:lnTo>
                    <a:pt x="49387" y="47397"/>
                  </a:lnTo>
                  <a:lnTo>
                    <a:pt x="46444" y="82615"/>
                  </a:lnTo>
                  <a:lnTo>
                    <a:pt x="45088" y="112156"/>
                  </a:lnTo>
                  <a:lnTo>
                    <a:pt x="39700" y="143205"/>
                  </a:lnTo>
                  <a:lnTo>
                    <a:pt x="32741" y="177992"/>
                  </a:lnTo>
                  <a:lnTo>
                    <a:pt x="25317" y="210125"/>
                  </a:lnTo>
                  <a:lnTo>
                    <a:pt x="17755" y="240248"/>
                  </a:lnTo>
                  <a:lnTo>
                    <a:pt x="9873" y="273611"/>
                  </a:lnTo>
                  <a:lnTo>
                    <a:pt x="7774" y="287552"/>
                  </a:lnTo>
                  <a:lnTo>
                    <a:pt x="0" y="3124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086"/>
            <p:cNvSpPr/>
            <p:nvPr/>
          </p:nvSpPr>
          <p:spPr>
            <a:xfrm>
              <a:off x="1694869" y="5000594"/>
              <a:ext cx="240611" cy="356267"/>
            </a:xfrm>
            <a:custGeom>
              <a:avLst/>
              <a:gdLst/>
              <a:ahLst/>
              <a:cxnLst/>
              <a:rect l="0" t="0" r="0" b="0"/>
              <a:pathLst>
                <a:path w="240611" h="356267">
                  <a:moveTo>
                    <a:pt x="4390" y="104806"/>
                  </a:moveTo>
                  <a:lnTo>
                    <a:pt x="3544" y="82704"/>
                  </a:lnTo>
                  <a:lnTo>
                    <a:pt x="0" y="66366"/>
                  </a:lnTo>
                  <a:lnTo>
                    <a:pt x="3645" y="45504"/>
                  </a:lnTo>
                  <a:lnTo>
                    <a:pt x="8575" y="35834"/>
                  </a:lnTo>
                  <a:lnTo>
                    <a:pt x="16410" y="26738"/>
                  </a:lnTo>
                  <a:lnTo>
                    <a:pt x="40195" y="11248"/>
                  </a:lnTo>
                  <a:lnTo>
                    <a:pt x="66402" y="1596"/>
                  </a:lnTo>
                  <a:lnTo>
                    <a:pt x="89369" y="0"/>
                  </a:lnTo>
                  <a:lnTo>
                    <a:pt x="124783" y="6617"/>
                  </a:lnTo>
                  <a:lnTo>
                    <a:pt x="160534" y="20123"/>
                  </a:lnTo>
                  <a:lnTo>
                    <a:pt x="193278" y="39097"/>
                  </a:lnTo>
                  <a:lnTo>
                    <a:pt x="226699" y="69274"/>
                  </a:lnTo>
                  <a:lnTo>
                    <a:pt x="233863" y="79419"/>
                  </a:lnTo>
                  <a:lnTo>
                    <a:pt x="238611" y="98694"/>
                  </a:lnTo>
                  <a:lnTo>
                    <a:pt x="237464" y="110838"/>
                  </a:lnTo>
                  <a:lnTo>
                    <a:pt x="233285" y="121880"/>
                  </a:lnTo>
                  <a:lnTo>
                    <a:pt x="225784" y="132432"/>
                  </a:lnTo>
                  <a:lnTo>
                    <a:pt x="207995" y="143847"/>
                  </a:lnTo>
                  <a:lnTo>
                    <a:pt x="171750" y="157935"/>
                  </a:lnTo>
                  <a:lnTo>
                    <a:pt x="133893" y="170818"/>
                  </a:lnTo>
                  <a:lnTo>
                    <a:pt x="99871" y="179496"/>
                  </a:lnTo>
                  <a:lnTo>
                    <a:pt x="62068" y="180917"/>
                  </a:lnTo>
                  <a:lnTo>
                    <a:pt x="50627" y="181002"/>
                  </a:lnTo>
                  <a:lnTo>
                    <a:pt x="60762" y="181006"/>
                  </a:lnTo>
                  <a:lnTo>
                    <a:pt x="65569" y="183263"/>
                  </a:lnTo>
                  <a:lnTo>
                    <a:pt x="101360" y="213005"/>
                  </a:lnTo>
                  <a:lnTo>
                    <a:pt x="134820" y="250827"/>
                  </a:lnTo>
                  <a:lnTo>
                    <a:pt x="165698" y="287849"/>
                  </a:lnTo>
                  <a:lnTo>
                    <a:pt x="199535" y="312961"/>
                  </a:lnTo>
                  <a:lnTo>
                    <a:pt x="233353" y="348701"/>
                  </a:lnTo>
                  <a:lnTo>
                    <a:pt x="240610" y="35626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142"/>
          <p:cNvGrpSpPr/>
          <p:nvPr/>
        </p:nvGrpSpPr>
        <p:grpSpPr>
          <a:xfrm>
            <a:off x="1981200" y="5029200"/>
            <a:ext cx="3684486" cy="411481"/>
            <a:chOff x="1981200" y="5029200"/>
            <a:chExt cx="3684486" cy="411481"/>
          </a:xfrm>
        </p:grpSpPr>
        <p:sp>
          <p:nvSpPr>
            <p:cNvPr id="71" name="SMARTInkShape-1087"/>
            <p:cNvSpPr/>
            <p:nvPr/>
          </p:nvSpPr>
          <p:spPr>
            <a:xfrm>
              <a:off x="1981200" y="5151261"/>
              <a:ext cx="152401" cy="175120"/>
            </a:xfrm>
            <a:custGeom>
              <a:avLst/>
              <a:gdLst/>
              <a:ahLst/>
              <a:cxnLst/>
              <a:rect l="0" t="0" r="0" b="0"/>
              <a:pathLst>
                <a:path w="152401" h="175120">
                  <a:moveTo>
                    <a:pt x="0" y="83678"/>
                  </a:moveTo>
                  <a:lnTo>
                    <a:pt x="34049" y="82832"/>
                  </a:lnTo>
                  <a:lnTo>
                    <a:pt x="70897" y="68240"/>
                  </a:lnTo>
                  <a:lnTo>
                    <a:pt x="95472" y="58239"/>
                  </a:lnTo>
                  <a:lnTo>
                    <a:pt x="103956" y="50923"/>
                  </a:lnTo>
                  <a:lnTo>
                    <a:pt x="124300" y="24066"/>
                  </a:lnTo>
                  <a:lnTo>
                    <a:pt x="127987" y="13710"/>
                  </a:lnTo>
                  <a:lnTo>
                    <a:pt x="127658" y="10787"/>
                  </a:lnTo>
                  <a:lnTo>
                    <a:pt x="125035" y="5280"/>
                  </a:lnTo>
                  <a:lnTo>
                    <a:pt x="123149" y="3473"/>
                  </a:lnTo>
                  <a:lnTo>
                    <a:pt x="118797" y="1465"/>
                  </a:lnTo>
                  <a:lnTo>
                    <a:pt x="93483" y="0"/>
                  </a:lnTo>
                  <a:lnTo>
                    <a:pt x="73561" y="5969"/>
                  </a:lnTo>
                  <a:lnTo>
                    <a:pt x="57544" y="14557"/>
                  </a:lnTo>
                  <a:lnTo>
                    <a:pt x="26455" y="42466"/>
                  </a:lnTo>
                  <a:lnTo>
                    <a:pt x="5618" y="80029"/>
                  </a:lnTo>
                  <a:lnTo>
                    <a:pt x="1664" y="100095"/>
                  </a:lnTo>
                  <a:lnTo>
                    <a:pt x="4538" y="118082"/>
                  </a:lnTo>
                  <a:lnTo>
                    <a:pt x="10752" y="130091"/>
                  </a:lnTo>
                  <a:lnTo>
                    <a:pt x="27367" y="147817"/>
                  </a:lnTo>
                  <a:lnTo>
                    <a:pt x="40102" y="157623"/>
                  </a:lnTo>
                  <a:lnTo>
                    <a:pt x="54230" y="163109"/>
                  </a:lnTo>
                  <a:lnTo>
                    <a:pt x="91557" y="172157"/>
                  </a:lnTo>
                  <a:lnTo>
                    <a:pt x="125510" y="174729"/>
                  </a:lnTo>
                  <a:lnTo>
                    <a:pt x="152400" y="1751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088"/>
            <p:cNvSpPr/>
            <p:nvPr/>
          </p:nvSpPr>
          <p:spPr>
            <a:xfrm>
              <a:off x="2202347" y="5151212"/>
              <a:ext cx="159265" cy="167434"/>
            </a:xfrm>
            <a:custGeom>
              <a:avLst/>
              <a:gdLst/>
              <a:ahLst/>
              <a:cxnLst/>
              <a:rect l="0" t="0" r="0" b="0"/>
              <a:pathLst>
                <a:path w="159265" h="167434">
                  <a:moveTo>
                    <a:pt x="53173" y="7527"/>
                  </a:moveTo>
                  <a:lnTo>
                    <a:pt x="49127" y="3482"/>
                  </a:lnTo>
                  <a:lnTo>
                    <a:pt x="44884" y="1496"/>
                  </a:lnTo>
                  <a:lnTo>
                    <a:pt x="17127" y="0"/>
                  </a:lnTo>
                  <a:lnTo>
                    <a:pt x="9495" y="2207"/>
                  </a:lnTo>
                  <a:lnTo>
                    <a:pt x="398" y="7216"/>
                  </a:lnTo>
                  <a:lnTo>
                    <a:pt x="0" y="11481"/>
                  </a:lnTo>
                  <a:lnTo>
                    <a:pt x="2165" y="15776"/>
                  </a:lnTo>
                  <a:lnTo>
                    <a:pt x="3927" y="18106"/>
                  </a:lnTo>
                  <a:lnTo>
                    <a:pt x="14498" y="25431"/>
                  </a:lnTo>
                  <a:lnTo>
                    <a:pt x="47230" y="38043"/>
                  </a:lnTo>
                  <a:lnTo>
                    <a:pt x="84859" y="59612"/>
                  </a:lnTo>
                  <a:lnTo>
                    <a:pt x="119654" y="83897"/>
                  </a:lnTo>
                  <a:lnTo>
                    <a:pt x="141658" y="108126"/>
                  </a:lnTo>
                  <a:lnTo>
                    <a:pt x="155380" y="130441"/>
                  </a:lnTo>
                  <a:lnTo>
                    <a:pt x="158527" y="141784"/>
                  </a:lnTo>
                  <a:lnTo>
                    <a:pt x="159264" y="150735"/>
                  </a:lnTo>
                  <a:lnTo>
                    <a:pt x="157767" y="153799"/>
                  </a:lnTo>
                  <a:lnTo>
                    <a:pt x="155075" y="155841"/>
                  </a:lnTo>
                  <a:lnTo>
                    <a:pt x="148416" y="158958"/>
                  </a:lnTo>
                  <a:lnTo>
                    <a:pt x="139060" y="164627"/>
                  </a:lnTo>
                  <a:lnTo>
                    <a:pt x="105360" y="167433"/>
                  </a:lnTo>
                  <a:lnTo>
                    <a:pt x="78248" y="160976"/>
                  </a:lnTo>
                  <a:lnTo>
                    <a:pt x="74123" y="158934"/>
                  </a:lnTo>
                  <a:lnTo>
                    <a:pt x="45553" y="12944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089"/>
            <p:cNvSpPr/>
            <p:nvPr/>
          </p:nvSpPr>
          <p:spPr>
            <a:xfrm>
              <a:off x="2407920" y="5204460"/>
              <a:ext cx="60961" cy="236221"/>
            </a:xfrm>
            <a:custGeom>
              <a:avLst/>
              <a:gdLst/>
              <a:ahLst/>
              <a:cxnLst/>
              <a:rect l="0" t="0" r="0" b="0"/>
              <a:pathLst>
                <a:path w="60961" h="236221">
                  <a:moveTo>
                    <a:pt x="60960" y="0"/>
                  </a:moveTo>
                  <a:lnTo>
                    <a:pt x="60960" y="4045"/>
                  </a:lnTo>
                  <a:lnTo>
                    <a:pt x="58702" y="8288"/>
                  </a:lnTo>
                  <a:lnTo>
                    <a:pt x="56914" y="10606"/>
                  </a:lnTo>
                  <a:lnTo>
                    <a:pt x="54928" y="17696"/>
                  </a:lnTo>
                  <a:lnTo>
                    <a:pt x="51553" y="31207"/>
                  </a:lnTo>
                  <a:lnTo>
                    <a:pt x="48312" y="41809"/>
                  </a:lnTo>
                  <a:lnTo>
                    <a:pt x="42016" y="76688"/>
                  </a:lnTo>
                  <a:lnTo>
                    <a:pt x="33636" y="112860"/>
                  </a:lnTo>
                  <a:lnTo>
                    <a:pt x="28845" y="150359"/>
                  </a:lnTo>
                  <a:lnTo>
                    <a:pt x="19997" y="182477"/>
                  </a:lnTo>
                  <a:lnTo>
                    <a:pt x="5051" y="217958"/>
                  </a:lnTo>
                  <a:lnTo>
                    <a:pt x="0" y="2362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090"/>
            <p:cNvSpPr/>
            <p:nvPr/>
          </p:nvSpPr>
          <p:spPr>
            <a:xfrm>
              <a:off x="2393739" y="5121450"/>
              <a:ext cx="173953" cy="174058"/>
            </a:xfrm>
            <a:custGeom>
              <a:avLst/>
              <a:gdLst/>
              <a:ahLst/>
              <a:cxnLst/>
              <a:rect l="0" t="0" r="0" b="0"/>
              <a:pathLst>
                <a:path w="173953" h="174058">
                  <a:moveTo>
                    <a:pt x="6561" y="44910"/>
                  </a:moveTo>
                  <a:lnTo>
                    <a:pt x="6561" y="38349"/>
                  </a:lnTo>
                  <a:lnTo>
                    <a:pt x="2515" y="33558"/>
                  </a:lnTo>
                  <a:lnTo>
                    <a:pt x="529" y="26883"/>
                  </a:lnTo>
                  <a:lnTo>
                    <a:pt x="0" y="22732"/>
                  </a:lnTo>
                  <a:lnTo>
                    <a:pt x="1669" y="15862"/>
                  </a:lnTo>
                  <a:lnTo>
                    <a:pt x="3299" y="12844"/>
                  </a:lnTo>
                  <a:lnTo>
                    <a:pt x="5233" y="10833"/>
                  </a:lnTo>
                  <a:lnTo>
                    <a:pt x="20925" y="3294"/>
                  </a:lnTo>
                  <a:lnTo>
                    <a:pt x="39909" y="0"/>
                  </a:lnTo>
                  <a:lnTo>
                    <a:pt x="55765" y="276"/>
                  </a:lnTo>
                  <a:lnTo>
                    <a:pt x="76173" y="6191"/>
                  </a:lnTo>
                  <a:lnTo>
                    <a:pt x="113376" y="23671"/>
                  </a:lnTo>
                  <a:lnTo>
                    <a:pt x="136141" y="35983"/>
                  </a:lnTo>
                  <a:lnTo>
                    <a:pt x="146843" y="47715"/>
                  </a:lnTo>
                  <a:lnTo>
                    <a:pt x="167838" y="78142"/>
                  </a:lnTo>
                  <a:lnTo>
                    <a:pt x="172944" y="104155"/>
                  </a:lnTo>
                  <a:lnTo>
                    <a:pt x="173952" y="125851"/>
                  </a:lnTo>
                  <a:lnTo>
                    <a:pt x="169574" y="136199"/>
                  </a:lnTo>
                  <a:lnTo>
                    <a:pt x="157012" y="156640"/>
                  </a:lnTo>
                  <a:lnTo>
                    <a:pt x="152581" y="160036"/>
                  </a:lnTo>
                  <a:lnTo>
                    <a:pt x="117917" y="171470"/>
                  </a:lnTo>
                  <a:lnTo>
                    <a:pt x="86418" y="174057"/>
                  </a:lnTo>
                  <a:lnTo>
                    <a:pt x="70392" y="170288"/>
                  </a:lnTo>
                  <a:lnTo>
                    <a:pt x="58964" y="163809"/>
                  </a:lnTo>
                  <a:lnTo>
                    <a:pt x="55251" y="158996"/>
                  </a:lnTo>
                  <a:lnTo>
                    <a:pt x="52754" y="154034"/>
                  </a:lnTo>
                  <a:lnTo>
                    <a:pt x="44661" y="14396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091"/>
            <p:cNvSpPr/>
            <p:nvPr/>
          </p:nvSpPr>
          <p:spPr>
            <a:xfrm>
              <a:off x="2651759" y="5196839"/>
              <a:ext cx="25983" cy="121922"/>
            </a:xfrm>
            <a:custGeom>
              <a:avLst/>
              <a:gdLst/>
              <a:ahLst/>
              <a:cxnLst/>
              <a:rect l="0" t="0" r="0" b="0"/>
              <a:pathLst>
                <a:path w="25983" h="121922">
                  <a:moveTo>
                    <a:pt x="0" y="0"/>
                  </a:moveTo>
                  <a:lnTo>
                    <a:pt x="15439" y="17697"/>
                  </a:lnTo>
                  <a:lnTo>
                    <a:pt x="25439" y="40091"/>
                  </a:lnTo>
                  <a:lnTo>
                    <a:pt x="25982" y="54225"/>
                  </a:lnTo>
                  <a:lnTo>
                    <a:pt x="23135" y="90849"/>
                  </a:lnTo>
                  <a:lnTo>
                    <a:pt x="22860" y="1219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092"/>
            <p:cNvSpPr/>
            <p:nvPr/>
          </p:nvSpPr>
          <p:spPr>
            <a:xfrm>
              <a:off x="2811780" y="5158739"/>
              <a:ext cx="91440" cy="159878"/>
            </a:xfrm>
            <a:custGeom>
              <a:avLst/>
              <a:gdLst/>
              <a:ahLst/>
              <a:cxnLst/>
              <a:rect l="0" t="0" r="0" b="0"/>
              <a:pathLst>
                <a:path w="91440" h="159878">
                  <a:moveTo>
                    <a:pt x="0" y="68580"/>
                  </a:moveTo>
                  <a:lnTo>
                    <a:pt x="0" y="104405"/>
                  </a:lnTo>
                  <a:lnTo>
                    <a:pt x="0" y="138869"/>
                  </a:lnTo>
                  <a:lnTo>
                    <a:pt x="0" y="159877"/>
                  </a:lnTo>
                  <a:lnTo>
                    <a:pt x="0" y="125766"/>
                  </a:lnTo>
                  <a:lnTo>
                    <a:pt x="0" y="90944"/>
                  </a:lnTo>
                  <a:lnTo>
                    <a:pt x="8288" y="59306"/>
                  </a:lnTo>
                  <a:lnTo>
                    <a:pt x="15438" y="42126"/>
                  </a:lnTo>
                  <a:lnTo>
                    <a:pt x="28812" y="20694"/>
                  </a:lnTo>
                  <a:lnTo>
                    <a:pt x="37076" y="13995"/>
                  </a:lnTo>
                  <a:lnTo>
                    <a:pt x="46394" y="10454"/>
                  </a:lnTo>
                  <a:lnTo>
                    <a:pt x="55332" y="8033"/>
                  </a:lnTo>
                  <a:lnTo>
                    <a:pt x="66818" y="2756"/>
                  </a:lnTo>
                  <a:lnTo>
                    <a:pt x="9143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093"/>
            <p:cNvSpPr/>
            <p:nvPr/>
          </p:nvSpPr>
          <p:spPr>
            <a:xfrm>
              <a:off x="2941889" y="5189563"/>
              <a:ext cx="281371" cy="151796"/>
            </a:xfrm>
            <a:custGeom>
              <a:avLst/>
              <a:gdLst/>
              <a:ahLst/>
              <a:cxnLst/>
              <a:rect l="0" t="0" r="0" b="0"/>
              <a:pathLst>
                <a:path w="281371" h="151796">
                  <a:moveTo>
                    <a:pt x="121351" y="22517"/>
                  </a:moveTo>
                  <a:lnTo>
                    <a:pt x="121351" y="15955"/>
                  </a:lnTo>
                  <a:lnTo>
                    <a:pt x="114790" y="8429"/>
                  </a:lnTo>
                  <a:lnTo>
                    <a:pt x="105954" y="3572"/>
                  </a:lnTo>
                  <a:lnTo>
                    <a:pt x="88645" y="430"/>
                  </a:lnTo>
                  <a:lnTo>
                    <a:pt x="81979" y="0"/>
                  </a:lnTo>
                  <a:lnTo>
                    <a:pt x="64718" y="5808"/>
                  </a:lnTo>
                  <a:lnTo>
                    <a:pt x="47260" y="15108"/>
                  </a:lnTo>
                  <a:lnTo>
                    <a:pt x="12762" y="48222"/>
                  </a:lnTo>
                  <a:lnTo>
                    <a:pt x="3757" y="63247"/>
                  </a:lnTo>
                  <a:lnTo>
                    <a:pt x="0" y="84523"/>
                  </a:lnTo>
                  <a:lnTo>
                    <a:pt x="4199" y="92691"/>
                  </a:lnTo>
                  <a:lnTo>
                    <a:pt x="16647" y="107686"/>
                  </a:lnTo>
                  <a:lnTo>
                    <a:pt x="24298" y="111170"/>
                  </a:lnTo>
                  <a:lnTo>
                    <a:pt x="43007" y="113406"/>
                  </a:lnTo>
                  <a:lnTo>
                    <a:pt x="78194" y="106164"/>
                  </a:lnTo>
                  <a:lnTo>
                    <a:pt x="93417" y="99606"/>
                  </a:lnTo>
                  <a:lnTo>
                    <a:pt x="114766" y="81890"/>
                  </a:lnTo>
                  <a:lnTo>
                    <a:pt x="135387" y="54289"/>
                  </a:lnTo>
                  <a:lnTo>
                    <a:pt x="138314" y="53571"/>
                  </a:lnTo>
                  <a:lnTo>
                    <a:pt x="140279" y="53379"/>
                  </a:lnTo>
                  <a:lnTo>
                    <a:pt x="141590" y="54099"/>
                  </a:lnTo>
                  <a:lnTo>
                    <a:pt x="142464" y="55424"/>
                  </a:lnTo>
                  <a:lnTo>
                    <a:pt x="143693" y="61336"/>
                  </a:lnTo>
                  <a:lnTo>
                    <a:pt x="146423" y="84209"/>
                  </a:lnTo>
                  <a:lnTo>
                    <a:pt x="152812" y="103736"/>
                  </a:lnTo>
                  <a:lnTo>
                    <a:pt x="182665" y="136961"/>
                  </a:lnTo>
                  <a:lnTo>
                    <a:pt x="192628" y="145347"/>
                  </a:lnTo>
                  <a:lnTo>
                    <a:pt x="202701" y="149075"/>
                  </a:lnTo>
                  <a:lnTo>
                    <a:pt x="233117" y="151795"/>
                  </a:lnTo>
                  <a:lnTo>
                    <a:pt x="248352" y="147934"/>
                  </a:lnTo>
                  <a:lnTo>
                    <a:pt x="281370" y="12919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094"/>
            <p:cNvSpPr/>
            <p:nvPr/>
          </p:nvSpPr>
          <p:spPr>
            <a:xfrm>
              <a:off x="3284312" y="5113019"/>
              <a:ext cx="13421" cy="213362"/>
            </a:xfrm>
            <a:custGeom>
              <a:avLst/>
              <a:gdLst/>
              <a:ahLst/>
              <a:cxnLst/>
              <a:rect l="0" t="0" r="0" b="0"/>
              <a:pathLst>
                <a:path w="13421" h="213362">
                  <a:moveTo>
                    <a:pt x="7528" y="0"/>
                  </a:moveTo>
                  <a:lnTo>
                    <a:pt x="3483" y="4046"/>
                  </a:lnTo>
                  <a:lnTo>
                    <a:pt x="1496" y="8290"/>
                  </a:lnTo>
                  <a:lnTo>
                    <a:pt x="0" y="36046"/>
                  </a:lnTo>
                  <a:lnTo>
                    <a:pt x="5951" y="71571"/>
                  </a:lnTo>
                  <a:lnTo>
                    <a:pt x="9318" y="99947"/>
                  </a:lnTo>
                  <a:lnTo>
                    <a:pt x="13420" y="129803"/>
                  </a:lnTo>
                  <a:lnTo>
                    <a:pt x="12378" y="157841"/>
                  </a:lnTo>
                  <a:lnTo>
                    <a:pt x="7953" y="195002"/>
                  </a:lnTo>
                  <a:lnTo>
                    <a:pt x="7528" y="2133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095"/>
            <p:cNvSpPr/>
            <p:nvPr/>
          </p:nvSpPr>
          <p:spPr>
            <a:xfrm>
              <a:off x="3223259" y="5181608"/>
              <a:ext cx="228466" cy="158271"/>
            </a:xfrm>
            <a:custGeom>
              <a:avLst/>
              <a:gdLst/>
              <a:ahLst/>
              <a:cxnLst/>
              <a:rect l="0" t="0" r="0" b="0"/>
              <a:pathLst>
                <a:path w="228466" h="158271">
                  <a:moveTo>
                    <a:pt x="0" y="30472"/>
                  </a:moveTo>
                  <a:lnTo>
                    <a:pt x="0" y="23910"/>
                  </a:lnTo>
                  <a:lnTo>
                    <a:pt x="847" y="23558"/>
                  </a:lnTo>
                  <a:lnTo>
                    <a:pt x="34253" y="22870"/>
                  </a:lnTo>
                  <a:lnTo>
                    <a:pt x="63963" y="22855"/>
                  </a:lnTo>
                  <a:lnTo>
                    <a:pt x="98149" y="18807"/>
                  </a:lnTo>
                  <a:lnTo>
                    <a:pt x="129361" y="15938"/>
                  </a:lnTo>
                  <a:lnTo>
                    <a:pt x="157728" y="13113"/>
                  </a:lnTo>
                  <a:lnTo>
                    <a:pt x="179887" y="8698"/>
                  </a:lnTo>
                  <a:lnTo>
                    <a:pt x="199724" y="6979"/>
                  </a:lnTo>
                  <a:lnTo>
                    <a:pt x="215443" y="1079"/>
                  </a:lnTo>
                  <a:lnTo>
                    <a:pt x="228465" y="0"/>
                  </a:lnTo>
                  <a:lnTo>
                    <a:pt x="222551" y="14313"/>
                  </a:lnTo>
                  <a:lnTo>
                    <a:pt x="217027" y="50124"/>
                  </a:lnTo>
                  <a:lnTo>
                    <a:pt x="211586" y="84393"/>
                  </a:lnTo>
                  <a:lnTo>
                    <a:pt x="206510" y="116751"/>
                  </a:lnTo>
                  <a:lnTo>
                    <a:pt x="205770" y="154136"/>
                  </a:lnTo>
                  <a:lnTo>
                    <a:pt x="205749" y="158270"/>
                  </a:lnTo>
                  <a:lnTo>
                    <a:pt x="206593" y="158004"/>
                  </a:lnTo>
                  <a:lnTo>
                    <a:pt x="213360" y="15239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096"/>
            <p:cNvSpPr/>
            <p:nvPr/>
          </p:nvSpPr>
          <p:spPr>
            <a:xfrm>
              <a:off x="3482441" y="5097780"/>
              <a:ext cx="15140" cy="30481"/>
            </a:xfrm>
            <a:custGeom>
              <a:avLst/>
              <a:gdLst/>
              <a:ahLst/>
              <a:cxnLst/>
              <a:rect l="0" t="0" r="0" b="0"/>
              <a:pathLst>
                <a:path w="15140" h="30481">
                  <a:moveTo>
                    <a:pt x="15139" y="0"/>
                  </a:moveTo>
                  <a:lnTo>
                    <a:pt x="1051" y="0"/>
                  </a:lnTo>
                  <a:lnTo>
                    <a:pt x="666" y="846"/>
                  </a:lnTo>
                  <a:lnTo>
                    <a:pt x="0" y="10605"/>
                  </a:lnTo>
                  <a:lnTo>
                    <a:pt x="2201" y="15438"/>
                  </a:lnTo>
                  <a:lnTo>
                    <a:pt x="5155" y="20408"/>
                  </a:lnTo>
                  <a:lnTo>
                    <a:pt x="7518" y="304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097"/>
            <p:cNvSpPr/>
            <p:nvPr/>
          </p:nvSpPr>
          <p:spPr>
            <a:xfrm>
              <a:off x="3505685" y="5166368"/>
              <a:ext cx="121435" cy="151593"/>
            </a:xfrm>
            <a:custGeom>
              <a:avLst/>
              <a:gdLst/>
              <a:ahLst/>
              <a:cxnLst/>
              <a:rect l="0" t="0" r="0" b="0"/>
              <a:pathLst>
                <a:path w="121435" h="151593">
                  <a:moveTo>
                    <a:pt x="121434" y="7612"/>
                  </a:moveTo>
                  <a:lnTo>
                    <a:pt x="117389" y="7612"/>
                  </a:lnTo>
                  <a:lnTo>
                    <a:pt x="116198" y="6765"/>
                  </a:lnTo>
                  <a:lnTo>
                    <a:pt x="115404" y="5354"/>
                  </a:lnTo>
                  <a:lnTo>
                    <a:pt x="114874" y="3566"/>
                  </a:lnTo>
                  <a:lnTo>
                    <a:pt x="113674" y="2375"/>
                  </a:lnTo>
                  <a:lnTo>
                    <a:pt x="110083" y="1050"/>
                  </a:lnTo>
                  <a:lnTo>
                    <a:pt x="75032" y="4"/>
                  </a:lnTo>
                  <a:lnTo>
                    <a:pt x="70179" y="0"/>
                  </a:lnTo>
                  <a:lnTo>
                    <a:pt x="60272" y="4510"/>
                  </a:lnTo>
                  <a:lnTo>
                    <a:pt x="24903" y="35816"/>
                  </a:lnTo>
                  <a:lnTo>
                    <a:pt x="13716" y="50870"/>
                  </a:lnTo>
                  <a:lnTo>
                    <a:pt x="3198" y="76364"/>
                  </a:lnTo>
                  <a:lnTo>
                    <a:pt x="0" y="103820"/>
                  </a:lnTo>
                  <a:lnTo>
                    <a:pt x="3703" y="119279"/>
                  </a:lnTo>
                  <a:lnTo>
                    <a:pt x="10125" y="127233"/>
                  </a:lnTo>
                  <a:lnTo>
                    <a:pt x="32928" y="146319"/>
                  </a:lnTo>
                  <a:lnTo>
                    <a:pt x="47891" y="150592"/>
                  </a:lnTo>
                  <a:lnTo>
                    <a:pt x="57986" y="151592"/>
                  </a:lnTo>
                  <a:lnTo>
                    <a:pt x="73190" y="148109"/>
                  </a:lnTo>
                  <a:lnTo>
                    <a:pt x="103656" y="134458"/>
                  </a:lnTo>
                  <a:lnTo>
                    <a:pt x="111557" y="127205"/>
                  </a:lnTo>
                  <a:lnTo>
                    <a:pt x="117045" y="119184"/>
                  </a:lnTo>
                  <a:lnTo>
                    <a:pt x="119483" y="112797"/>
                  </a:lnTo>
                  <a:lnTo>
                    <a:pt x="121359" y="76034"/>
                  </a:lnTo>
                  <a:lnTo>
                    <a:pt x="120554" y="66808"/>
                  </a:lnTo>
                  <a:lnTo>
                    <a:pt x="114869" y="51228"/>
                  </a:lnTo>
                  <a:lnTo>
                    <a:pt x="113176" y="40718"/>
                  </a:lnTo>
                  <a:lnTo>
                    <a:pt x="106195" y="3047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098"/>
            <p:cNvSpPr/>
            <p:nvPr/>
          </p:nvSpPr>
          <p:spPr>
            <a:xfrm>
              <a:off x="3703319" y="5166360"/>
              <a:ext cx="205741" cy="175260"/>
            </a:xfrm>
            <a:custGeom>
              <a:avLst/>
              <a:gdLst/>
              <a:ahLst/>
              <a:cxnLst/>
              <a:rect l="0" t="0" r="0" b="0"/>
              <a:pathLst>
                <a:path w="205741" h="175260">
                  <a:moveTo>
                    <a:pt x="0" y="0"/>
                  </a:moveTo>
                  <a:lnTo>
                    <a:pt x="847" y="19080"/>
                  </a:lnTo>
                  <a:lnTo>
                    <a:pt x="7761" y="54457"/>
                  </a:lnTo>
                  <a:lnTo>
                    <a:pt x="14088" y="91587"/>
                  </a:lnTo>
                  <a:lnTo>
                    <a:pt x="17346" y="121270"/>
                  </a:lnTo>
                  <a:lnTo>
                    <a:pt x="21227" y="136968"/>
                  </a:lnTo>
                  <a:lnTo>
                    <a:pt x="22852" y="167153"/>
                  </a:lnTo>
                  <a:lnTo>
                    <a:pt x="18813" y="167495"/>
                  </a:lnTo>
                  <a:lnTo>
                    <a:pt x="17622" y="165850"/>
                  </a:lnTo>
                  <a:lnTo>
                    <a:pt x="16299" y="159506"/>
                  </a:lnTo>
                  <a:lnTo>
                    <a:pt x="17968" y="153300"/>
                  </a:lnTo>
                  <a:lnTo>
                    <a:pt x="19599" y="150460"/>
                  </a:lnTo>
                  <a:lnTo>
                    <a:pt x="26619" y="113460"/>
                  </a:lnTo>
                  <a:lnTo>
                    <a:pt x="36648" y="78417"/>
                  </a:lnTo>
                  <a:lnTo>
                    <a:pt x="54853" y="42437"/>
                  </a:lnTo>
                  <a:lnTo>
                    <a:pt x="66684" y="21521"/>
                  </a:lnTo>
                  <a:lnTo>
                    <a:pt x="78837" y="12115"/>
                  </a:lnTo>
                  <a:lnTo>
                    <a:pt x="85274" y="9617"/>
                  </a:lnTo>
                  <a:lnTo>
                    <a:pt x="93215" y="10765"/>
                  </a:lnTo>
                  <a:lnTo>
                    <a:pt x="101543" y="14098"/>
                  </a:lnTo>
                  <a:lnTo>
                    <a:pt x="133831" y="32819"/>
                  </a:lnTo>
                  <a:lnTo>
                    <a:pt x="160397" y="67196"/>
                  </a:lnTo>
                  <a:lnTo>
                    <a:pt x="188276" y="104970"/>
                  </a:lnTo>
                  <a:lnTo>
                    <a:pt x="193745" y="116926"/>
                  </a:lnTo>
                  <a:lnTo>
                    <a:pt x="202973" y="153320"/>
                  </a:lnTo>
                  <a:lnTo>
                    <a:pt x="205740" y="1752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099"/>
            <p:cNvSpPr/>
            <p:nvPr/>
          </p:nvSpPr>
          <p:spPr>
            <a:xfrm>
              <a:off x="4092111" y="5067300"/>
              <a:ext cx="114130" cy="274320"/>
            </a:xfrm>
            <a:custGeom>
              <a:avLst/>
              <a:gdLst/>
              <a:ahLst/>
              <a:cxnLst/>
              <a:rect l="0" t="0" r="0" b="0"/>
              <a:pathLst>
                <a:path w="114130" h="274320">
                  <a:moveTo>
                    <a:pt x="114129" y="0"/>
                  </a:moveTo>
                  <a:lnTo>
                    <a:pt x="110084" y="0"/>
                  </a:lnTo>
                  <a:lnTo>
                    <a:pt x="105840" y="4515"/>
                  </a:lnTo>
                  <a:lnTo>
                    <a:pt x="79232" y="39138"/>
                  </a:lnTo>
                  <a:lnTo>
                    <a:pt x="43624" y="77071"/>
                  </a:lnTo>
                  <a:lnTo>
                    <a:pt x="17690" y="114415"/>
                  </a:lnTo>
                  <a:lnTo>
                    <a:pt x="6438" y="137193"/>
                  </a:lnTo>
                  <a:lnTo>
                    <a:pt x="1134" y="167646"/>
                  </a:lnTo>
                  <a:lnTo>
                    <a:pt x="0" y="201695"/>
                  </a:lnTo>
                  <a:lnTo>
                    <a:pt x="3925" y="222039"/>
                  </a:lnTo>
                  <a:lnTo>
                    <a:pt x="10450" y="236063"/>
                  </a:lnTo>
                  <a:lnTo>
                    <a:pt x="26323" y="253624"/>
                  </a:lnTo>
                  <a:lnTo>
                    <a:pt x="50772" y="268856"/>
                  </a:lnTo>
                  <a:lnTo>
                    <a:pt x="68408" y="2743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100"/>
            <p:cNvSpPr/>
            <p:nvPr/>
          </p:nvSpPr>
          <p:spPr>
            <a:xfrm>
              <a:off x="4269058" y="5105400"/>
              <a:ext cx="127683" cy="220981"/>
            </a:xfrm>
            <a:custGeom>
              <a:avLst/>
              <a:gdLst/>
              <a:ahLst/>
              <a:cxnLst/>
              <a:rect l="0" t="0" r="0" b="0"/>
              <a:pathLst>
                <a:path w="127683" h="220981">
                  <a:moveTo>
                    <a:pt x="127682" y="0"/>
                  </a:moveTo>
                  <a:lnTo>
                    <a:pt x="120751" y="6083"/>
                  </a:lnTo>
                  <a:lnTo>
                    <a:pt x="84330" y="29484"/>
                  </a:lnTo>
                  <a:lnTo>
                    <a:pt x="59079" y="61832"/>
                  </a:lnTo>
                  <a:lnTo>
                    <a:pt x="34545" y="99174"/>
                  </a:lnTo>
                  <a:lnTo>
                    <a:pt x="14862" y="137175"/>
                  </a:lnTo>
                  <a:lnTo>
                    <a:pt x="2322" y="161559"/>
                  </a:lnTo>
                  <a:lnTo>
                    <a:pt x="0" y="172275"/>
                  </a:lnTo>
                  <a:lnTo>
                    <a:pt x="1225" y="182682"/>
                  </a:lnTo>
                  <a:lnTo>
                    <a:pt x="8911" y="203160"/>
                  </a:lnTo>
                  <a:lnTo>
                    <a:pt x="15910" y="211084"/>
                  </a:lnTo>
                  <a:lnTo>
                    <a:pt x="20147" y="214383"/>
                  </a:lnTo>
                  <a:lnTo>
                    <a:pt x="33887" y="218048"/>
                  </a:lnTo>
                  <a:lnTo>
                    <a:pt x="59101" y="2209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101"/>
            <p:cNvSpPr/>
            <p:nvPr/>
          </p:nvSpPr>
          <p:spPr>
            <a:xfrm>
              <a:off x="4427533" y="5159224"/>
              <a:ext cx="144468" cy="158983"/>
            </a:xfrm>
            <a:custGeom>
              <a:avLst/>
              <a:gdLst/>
              <a:ahLst/>
              <a:cxnLst/>
              <a:rect l="0" t="0" r="0" b="0"/>
              <a:pathLst>
                <a:path w="144468" h="158983">
                  <a:moveTo>
                    <a:pt x="7307" y="37615"/>
                  </a:moveTo>
                  <a:lnTo>
                    <a:pt x="746" y="44176"/>
                  </a:lnTo>
                  <a:lnTo>
                    <a:pt x="0" y="48967"/>
                  </a:lnTo>
                  <a:lnTo>
                    <a:pt x="2084" y="53385"/>
                  </a:lnTo>
                  <a:lnTo>
                    <a:pt x="10320" y="63120"/>
                  </a:lnTo>
                  <a:lnTo>
                    <a:pt x="21652" y="70667"/>
                  </a:lnTo>
                  <a:lnTo>
                    <a:pt x="54676" y="79317"/>
                  </a:lnTo>
                  <a:lnTo>
                    <a:pt x="72330" y="82145"/>
                  </a:lnTo>
                  <a:lnTo>
                    <a:pt x="103737" y="76671"/>
                  </a:lnTo>
                  <a:lnTo>
                    <a:pt x="113947" y="71624"/>
                  </a:lnTo>
                  <a:lnTo>
                    <a:pt x="123283" y="63737"/>
                  </a:lnTo>
                  <a:lnTo>
                    <a:pt x="138938" y="39916"/>
                  </a:lnTo>
                  <a:lnTo>
                    <a:pt x="142829" y="24844"/>
                  </a:lnTo>
                  <a:lnTo>
                    <a:pt x="143981" y="13700"/>
                  </a:lnTo>
                  <a:lnTo>
                    <a:pt x="141993" y="7796"/>
                  </a:lnTo>
                  <a:lnTo>
                    <a:pt x="140278" y="5035"/>
                  </a:lnTo>
                  <a:lnTo>
                    <a:pt x="138287" y="3195"/>
                  </a:lnTo>
                  <a:lnTo>
                    <a:pt x="133818" y="1151"/>
                  </a:lnTo>
                  <a:lnTo>
                    <a:pt x="122497" y="0"/>
                  </a:lnTo>
                  <a:lnTo>
                    <a:pt x="115511" y="1988"/>
                  </a:lnTo>
                  <a:lnTo>
                    <a:pt x="96250" y="13388"/>
                  </a:lnTo>
                  <a:lnTo>
                    <a:pt x="70007" y="51484"/>
                  </a:lnTo>
                  <a:lnTo>
                    <a:pt x="58450" y="76950"/>
                  </a:lnTo>
                  <a:lnTo>
                    <a:pt x="54634" y="98941"/>
                  </a:lnTo>
                  <a:lnTo>
                    <a:pt x="57548" y="117499"/>
                  </a:lnTo>
                  <a:lnTo>
                    <a:pt x="70980" y="142692"/>
                  </a:lnTo>
                  <a:lnTo>
                    <a:pt x="80479" y="150074"/>
                  </a:lnTo>
                  <a:lnTo>
                    <a:pt x="92321" y="155330"/>
                  </a:lnTo>
                  <a:lnTo>
                    <a:pt x="118889" y="158982"/>
                  </a:lnTo>
                  <a:lnTo>
                    <a:pt x="144467" y="15191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102"/>
            <p:cNvSpPr/>
            <p:nvPr/>
          </p:nvSpPr>
          <p:spPr>
            <a:xfrm>
              <a:off x="4671059" y="5082539"/>
              <a:ext cx="38101" cy="228601"/>
            </a:xfrm>
            <a:custGeom>
              <a:avLst/>
              <a:gdLst/>
              <a:ahLst/>
              <a:cxnLst/>
              <a:rect l="0" t="0" r="0" b="0"/>
              <a:pathLst>
                <a:path w="38101" h="228601">
                  <a:moveTo>
                    <a:pt x="38100" y="0"/>
                  </a:moveTo>
                  <a:lnTo>
                    <a:pt x="26528" y="0"/>
                  </a:lnTo>
                  <a:lnTo>
                    <a:pt x="25306" y="847"/>
                  </a:lnTo>
                  <a:lnTo>
                    <a:pt x="24490" y="2258"/>
                  </a:lnTo>
                  <a:lnTo>
                    <a:pt x="23343" y="8289"/>
                  </a:lnTo>
                  <a:lnTo>
                    <a:pt x="20645" y="39497"/>
                  </a:lnTo>
                  <a:lnTo>
                    <a:pt x="16308" y="76947"/>
                  </a:lnTo>
                  <a:lnTo>
                    <a:pt x="11512" y="108689"/>
                  </a:lnTo>
                  <a:lnTo>
                    <a:pt x="8773" y="139543"/>
                  </a:lnTo>
                  <a:lnTo>
                    <a:pt x="2611" y="173379"/>
                  </a:lnTo>
                  <a:lnTo>
                    <a:pt x="153" y="210844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103"/>
            <p:cNvSpPr/>
            <p:nvPr/>
          </p:nvSpPr>
          <p:spPr>
            <a:xfrm>
              <a:off x="4770119" y="5044439"/>
              <a:ext cx="30482" cy="182881"/>
            </a:xfrm>
            <a:custGeom>
              <a:avLst/>
              <a:gdLst/>
              <a:ahLst/>
              <a:cxnLst/>
              <a:rect l="0" t="0" r="0" b="0"/>
              <a:pathLst>
                <a:path w="30482" h="182881">
                  <a:moveTo>
                    <a:pt x="30481" y="0"/>
                  </a:moveTo>
                  <a:lnTo>
                    <a:pt x="29634" y="19081"/>
                  </a:lnTo>
                  <a:lnTo>
                    <a:pt x="22720" y="55305"/>
                  </a:lnTo>
                  <a:lnTo>
                    <a:pt x="16969" y="90073"/>
                  </a:lnTo>
                  <a:lnTo>
                    <a:pt x="11537" y="125695"/>
                  </a:lnTo>
                  <a:lnTo>
                    <a:pt x="3157" y="158414"/>
                  </a:lnTo>
                  <a:lnTo>
                    <a:pt x="0" y="1828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104"/>
            <p:cNvSpPr/>
            <p:nvPr/>
          </p:nvSpPr>
          <p:spPr>
            <a:xfrm>
              <a:off x="4853978" y="5120639"/>
              <a:ext cx="136979" cy="151944"/>
            </a:xfrm>
            <a:custGeom>
              <a:avLst/>
              <a:gdLst/>
              <a:ahLst/>
              <a:cxnLst/>
              <a:rect l="0" t="0" r="0" b="0"/>
              <a:pathLst>
                <a:path w="136979" h="151944">
                  <a:moveTo>
                    <a:pt x="22822" y="53341"/>
                  </a:moveTo>
                  <a:lnTo>
                    <a:pt x="18776" y="57386"/>
                  </a:lnTo>
                  <a:lnTo>
                    <a:pt x="14532" y="59371"/>
                  </a:lnTo>
                  <a:lnTo>
                    <a:pt x="12216" y="59901"/>
                  </a:lnTo>
                  <a:lnTo>
                    <a:pt x="7384" y="65006"/>
                  </a:lnTo>
                  <a:lnTo>
                    <a:pt x="3260" y="72071"/>
                  </a:lnTo>
                  <a:lnTo>
                    <a:pt x="939" y="81656"/>
                  </a:lnTo>
                  <a:lnTo>
                    <a:pt x="0" y="119494"/>
                  </a:lnTo>
                  <a:lnTo>
                    <a:pt x="2236" y="127333"/>
                  </a:lnTo>
                  <a:lnTo>
                    <a:pt x="10571" y="139264"/>
                  </a:lnTo>
                  <a:lnTo>
                    <a:pt x="21920" y="147191"/>
                  </a:lnTo>
                  <a:lnTo>
                    <a:pt x="36007" y="150857"/>
                  </a:lnTo>
                  <a:lnTo>
                    <a:pt x="50905" y="151943"/>
                  </a:lnTo>
                  <a:lnTo>
                    <a:pt x="66044" y="148220"/>
                  </a:lnTo>
                  <a:lnTo>
                    <a:pt x="101564" y="131138"/>
                  </a:lnTo>
                  <a:lnTo>
                    <a:pt x="115955" y="118349"/>
                  </a:lnTo>
                  <a:lnTo>
                    <a:pt x="125958" y="102988"/>
                  </a:lnTo>
                  <a:lnTo>
                    <a:pt x="134665" y="77728"/>
                  </a:lnTo>
                  <a:lnTo>
                    <a:pt x="136978" y="40730"/>
                  </a:lnTo>
                  <a:lnTo>
                    <a:pt x="134800" y="32778"/>
                  </a:lnTo>
                  <a:lnTo>
                    <a:pt x="11426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105"/>
            <p:cNvSpPr/>
            <p:nvPr/>
          </p:nvSpPr>
          <p:spPr>
            <a:xfrm>
              <a:off x="5076472" y="5029200"/>
              <a:ext cx="13689" cy="274320"/>
            </a:xfrm>
            <a:custGeom>
              <a:avLst/>
              <a:gdLst/>
              <a:ahLst/>
              <a:cxnLst/>
              <a:rect l="0" t="0" r="0" b="0"/>
              <a:pathLst>
                <a:path w="13689" h="274320">
                  <a:moveTo>
                    <a:pt x="13688" y="0"/>
                  </a:moveTo>
                  <a:lnTo>
                    <a:pt x="13688" y="10605"/>
                  </a:lnTo>
                  <a:lnTo>
                    <a:pt x="6774" y="47047"/>
                  </a:lnTo>
                  <a:lnTo>
                    <a:pt x="6160" y="83994"/>
                  </a:lnTo>
                  <a:lnTo>
                    <a:pt x="6086" y="119570"/>
                  </a:lnTo>
                  <a:lnTo>
                    <a:pt x="6072" y="154194"/>
                  </a:lnTo>
                  <a:lnTo>
                    <a:pt x="2023" y="189348"/>
                  </a:lnTo>
                  <a:lnTo>
                    <a:pt x="0" y="220752"/>
                  </a:lnTo>
                  <a:lnTo>
                    <a:pt x="5101" y="255004"/>
                  </a:lnTo>
                  <a:lnTo>
                    <a:pt x="6067" y="2743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106"/>
            <p:cNvSpPr/>
            <p:nvPr/>
          </p:nvSpPr>
          <p:spPr>
            <a:xfrm>
              <a:off x="5122212" y="5166360"/>
              <a:ext cx="448008" cy="144636"/>
            </a:xfrm>
            <a:custGeom>
              <a:avLst/>
              <a:gdLst/>
              <a:ahLst/>
              <a:cxnLst/>
              <a:rect l="0" t="0" r="0" b="0"/>
              <a:pathLst>
                <a:path w="448008" h="144636">
                  <a:moveTo>
                    <a:pt x="127968" y="30479"/>
                  </a:moveTo>
                  <a:lnTo>
                    <a:pt x="121406" y="30479"/>
                  </a:lnTo>
                  <a:lnTo>
                    <a:pt x="103274" y="23919"/>
                  </a:lnTo>
                  <a:lnTo>
                    <a:pt x="81227" y="29152"/>
                  </a:lnTo>
                  <a:lnTo>
                    <a:pt x="64917" y="36765"/>
                  </a:lnTo>
                  <a:lnTo>
                    <a:pt x="29637" y="63828"/>
                  </a:lnTo>
                  <a:lnTo>
                    <a:pt x="3734" y="97591"/>
                  </a:lnTo>
                  <a:lnTo>
                    <a:pt x="0" y="108032"/>
                  </a:lnTo>
                  <a:lnTo>
                    <a:pt x="1384" y="116030"/>
                  </a:lnTo>
                  <a:lnTo>
                    <a:pt x="2939" y="120533"/>
                  </a:lnTo>
                  <a:lnTo>
                    <a:pt x="5668" y="123535"/>
                  </a:lnTo>
                  <a:lnTo>
                    <a:pt x="27470" y="134249"/>
                  </a:lnTo>
                  <a:lnTo>
                    <a:pt x="39276" y="135866"/>
                  </a:lnTo>
                  <a:lnTo>
                    <a:pt x="66703" y="130820"/>
                  </a:lnTo>
                  <a:lnTo>
                    <a:pt x="94573" y="119214"/>
                  </a:lnTo>
                  <a:lnTo>
                    <a:pt x="110076" y="107665"/>
                  </a:lnTo>
                  <a:lnTo>
                    <a:pt x="124402" y="88592"/>
                  </a:lnTo>
                  <a:lnTo>
                    <a:pt x="142177" y="61406"/>
                  </a:lnTo>
                  <a:lnTo>
                    <a:pt x="142902" y="56952"/>
                  </a:lnTo>
                  <a:lnTo>
                    <a:pt x="143167" y="60265"/>
                  </a:lnTo>
                  <a:lnTo>
                    <a:pt x="139150" y="64798"/>
                  </a:lnTo>
                  <a:lnTo>
                    <a:pt x="137171" y="71414"/>
                  </a:lnTo>
                  <a:lnTo>
                    <a:pt x="136643" y="75550"/>
                  </a:lnTo>
                  <a:lnTo>
                    <a:pt x="143410" y="108483"/>
                  </a:lnTo>
                  <a:lnTo>
                    <a:pt x="146967" y="115383"/>
                  </a:lnTo>
                  <a:lnTo>
                    <a:pt x="157774" y="128073"/>
                  </a:lnTo>
                  <a:lnTo>
                    <a:pt x="175746" y="138512"/>
                  </a:lnTo>
                  <a:lnTo>
                    <a:pt x="198491" y="143542"/>
                  </a:lnTo>
                  <a:lnTo>
                    <a:pt x="234752" y="143824"/>
                  </a:lnTo>
                  <a:lnTo>
                    <a:pt x="246265" y="140686"/>
                  </a:lnTo>
                  <a:lnTo>
                    <a:pt x="277732" y="120302"/>
                  </a:lnTo>
                  <a:lnTo>
                    <a:pt x="288994" y="107988"/>
                  </a:lnTo>
                  <a:lnTo>
                    <a:pt x="310787" y="70789"/>
                  </a:lnTo>
                  <a:lnTo>
                    <a:pt x="315054" y="64482"/>
                  </a:lnTo>
                  <a:lnTo>
                    <a:pt x="318018" y="54974"/>
                  </a:lnTo>
                  <a:lnTo>
                    <a:pt x="318168" y="55276"/>
                  </a:lnTo>
                  <a:lnTo>
                    <a:pt x="318428" y="64089"/>
                  </a:lnTo>
                  <a:lnTo>
                    <a:pt x="309059" y="99281"/>
                  </a:lnTo>
                  <a:lnTo>
                    <a:pt x="304955" y="114365"/>
                  </a:lnTo>
                  <a:lnTo>
                    <a:pt x="303230" y="144635"/>
                  </a:lnTo>
                  <a:lnTo>
                    <a:pt x="304074" y="118286"/>
                  </a:lnTo>
                  <a:lnTo>
                    <a:pt x="310988" y="82720"/>
                  </a:lnTo>
                  <a:lnTo>
                    <a:pt x="317568" y="60634"/>
                  </a:lnTo>
                  <a:lnTo>
                    <a:pt x="338151" y="26531"/>
                  </a:lnTo>
                  <a:lnTo>
                    <a:pt x="347066" y="13129"/>
                  </a:lnTo>
                  <a:lnTo>
                    <a:pt x="355449" y="6399"/>
                  </a:lnTo>
                  <a:lnTo>
                    <a:pt x="364819" y="2844"/>
                  </a:lnTo>
                  <a:lnTo>
                    <a:pt x="396981" y="249"/>
                  </a:lnTo>
                  <a:lnTo>
                    <a:pt x="432301" y="21"/>
                  </a:lnTo>
                  <a:lnTo>
                    <a:pt x="448007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107"/>
            <p:cNvSpPr/>
            <p:nvPr/>
          </p:nvSpPr>
          <p:spPr>
            <a:xfrm>
              <a:off x="5554980" y="5029200"/>
              <a:ext cx="110706" cy="403861"/>
            </a:xfrm>
            <a:custGeom>
              <a:avLst/>
              <a:gdLst/>
              <a:ahLst/>
              <a:cxnLst/>
              <a:rect l="0" t="0" r="0" b="0"/>
              <a:pathLst>
                <a:path w="110706" h="403861">
                  <a:moveTo>
                    <a:pt x="45720" y="0"/>
                  </a:moveTo>
                  <a:lnTo>
                    <a:pt x="41674" y="4045"/>
                  </a:lnTo>
                  <a:lnTo>
                    <a:pt x="39688" y="8289"/>
                  </a:lnTo>
                  <a:lnTo>
                    <a:pt x="38414" y="21957"/>
                  </a:lnTo>
                  <a:lnTo>
                    <a:pt x="48733" y="54988"/>
                  </a:lnTo>
                  <a:lnTo>
                    <a:pt x="59360" y="84992"/>
                  </a:lnTo>
                  <a:lnTo>
                    <a:pt x="74629" y="122653"/>
                  </a:lnTo>
                  <a:lnTo>
                    <a:pt x="85612" y="152617"/>
                  </a:lnTo>
                  <a:lnTo>
                    <a:pt x="97333" y="182944"/>
                  </a:lnTo>
                  <a:lnTo>
                    <a:pt x="103910" y="213378"/>
                  </a:lnTo>
                  <a:lnTo>
                    <a:pt x="108116" y="243845"/>
                  </a:lnTo>
                  <a:lnTo>
                    <a:pt x="110705" y="264162"/>
                  </a:lnTo>
                  <a:lnTo>
                    <a:pt x="108248" y="293794"/>
                  </a:lnTo>
                  <a:lnTo>
                    <a:pt x="105451" y="319037"/>
                  </a:lnTo>
                  <a:lnTo>
                    <a:pt x="94650" y="341755"/>
                  </a:lnTo>
                  <a:lnTo>
                    <a:pt x="70873" y="370354"/>
                  </a:lnTo>
                  <a:lnTo>
                    <a:pt x="47716" y="385936"/>
                  </a:lnTo>
                  <a:lnTo>
                    <a:pt x="12937" y="399441"/>
                  </a:lnTo>
                  <a:lnTo>
                    <a:pt x="0" y="4038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108"/>
            <p:cNvSpPr/>
            <p:nvPr/>
          </p:nvSpPr>
          <p:spPr>
            <a:xfrm>
              <a:off x="4777748" y="5097780"/>
              <a:ext cx="15233" cy="190501"/>
            </a:xfrm>
            <a:custGeom>
              <a:avLst/>
              <a:gdLst/>
              <a:ahLst/>
              <a:cxnLst/>
              <a:rect l="0" t="0" r="0" b="0"/>
              <a:pathLst>
                <a:path w="15233" h="190501">
                  <a:moveTo>
                    <a:pt x="15232" y="0"/>
                  </a:moveTo>
                  <a:lnTo>
                    <a:pt x="15232" y="37011"/>
                  </a:lnTo>
                  <a:lnTo>
                    <a:pt x="8671" y="72728"/>
                  </a:lnTo>
                  <a:lnTo>
                    <a:pt x="1144" y="110619"/>
                  </a:lnTo>
                  <a:lnTo>
                    <a:pt x="93" y="146184"/>
                  </a:lnTo>
                  <a:lnTo>
                    <a:pt x="0" y="175971"/>
                  </a:lnTo>
                  <a:lnTo>
                    <a:pt x="2254" y="182067"/>
                  </a:lnTo>
                  <a:lnTo>
                    <a:pt x="7611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143"/>
          <p:cNvGrpSpPr/>
          <p:nvPr/>
        </p:nvGrpSpPr>
        <p:grpSpPr>
          <a:xfrm>
            <a:off x="817229" y="5471160"/>
            <a:ext cx="483317" cy="639818"/>
            <a:chOff x="817229" y="5471160"/>
            <a:chExt cx="483317" cy="639818"/>
          </a:xfrm>
        </p:grpSpPr>
        <p:sp>
          <p:nvSpPr>
            <p:cNvPr id="94" name="SMARTInkShape-1109"/>
            <p:cNvSpPr/>
            <p:nvPr/>
          </p:nvSpPr>
          <p:spPr>
            <a:xfrm>
              <a:off x="1006508" y="5646419"/>
              <a:ext cx="113632" cy="144782"/>
            </a:xfrm>
            <a:custGeom>
              <a:avLst/>
              <a:gdLst/>
              <a:ahLst/>
              <a:cxnLst/>
              <a:rect l="0" t="0" r="0" b="0"/>
              <a:pathLst>
                <a:path w="113632" h="144782">
                  <a:moveTo>
                    <a:pt x="60292" y="0"/>
                  </a:moveTo>
                  <a:lnTo>
                    <a:pt x="56246" y="4046"/>
                  </a:lnTo>
                  <a:lnTo>
                    <a:pt x="52003" y="6032"/>
                  </a:lnTo>
                  <a:lnTo>
                    <a:pt x="49686" y="6562"/>
                  </a:lnTo>
                  <a:lnTo>
                    <a:pt x="42379" y="11352"/>
                  </a:lnTo>
                  <a:lnTo>
                    <a:pt x="4411" y="48263"/>
                  </a:lnTo>
                  <a:lnTo>
                    <a:pt x="1589" y="53342"/>
                  </a:lnTo>
                  <a:lnTo>
                    <a:pt x="0" y="63219"/>
                  </a:lnTo>
                  <a:lnTo>
                    <a:pt x="475" y="72124"/>
                  </a:lnTo>
                  <a:lnTo>
                    <a:pt x="3509" y="81726"/>
                  </a:lnTo>
                  <a:lnTo>
                    <a:pt x="23816" y="107754"/>
                  </a:lnTo>
                  <a:lnTo>
                    <a:pt x="57662" y="127759"/>
                  </a:lnTo>
                  <a:lnTo>
                    <a:pt x="88283" y="142366"/>
                  </a:lnTo>
                  <a:lnTo>
                    <a:pt x="113631" y="1447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110"/>
            <p:cNvSpPr/>
            <p:nvPr/>
          </p:nvSpPr>
          <p:spPr>
            <a:xfrm>
              <a:off x="1021079" y="5669280"/>
              <a:ext cx="167642" cy="289560"/>
            </a:xfrm>
            <a:custGeom>
              <a:avLst/>
              <a:gdLst/>
              <a:ahLst/>
              <a:cxnLst/>
              <a:rect l="0" t="0" r="0" b="0"/>
              <a:pathLst>
                <a:path w="167642" h="289560">
                  <a:moveTo>
                    <a:pt x="167641" y="0"/>
                  </a:moveTo>
                  <a:lnTo>
                    <a:pt x="163595" y="0"/>
                  </a:lnTo>
                  <a:lnTo>
                    <a:pt x="162404" y="846"/>
                  </a:lnTo>
                  <a:lnTo>
                    <a:pt x="161609" y="2257"/>
                  </a:lnTo>
                  <a:lnTo>
                    <a:pt x="149508" y="28517"/>
                  </a:lnTo>
                  <a:lnTo>
                    <a:pt x="128825" y="61705"/>
                  </a:lnTo>
                  <a:lnTo>
                    <a:pt x="109079" y="91586"/>
                  </a:lnTo>
                  <a:lnTo>
                    <a:pt x="88026" y="128032"/>
                  </a:lnTo>
                  <a:lnTo>
                    <a:pt x="68415" y="157786"/>
                  </a:lnTo>
                  <a:lnTo>
                    <a:pt x="52351" y="187203"/>
                  </a:lnTo>
                  <a:lnTo>
                    <a:pt x="36651" y="220329"/>
                  </a:lnTo>
                  <a:lnTo>
                    <a:pt x="18593" y="258147"/>
                  </a:lnTo>
                  <a:lnTo>
                    <a:pt x="0" y="2895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111"/>
            <p:cNvSpPr/>
            <p:nvPr/>
          </p:nvSpPr>
          <p:spPr>
            <a:xfrm>
              <a:off x="817229" y="5471160"/>
              <a:ext cx="483317" cy="639818"/>
            </a:xfrm>
            <a:custGeom>
              <a:avLst/>
              <a:gdLst/>
              <a:ahLst/>
              <a:cxnLst/>
              <a:rect l="0" t="0" r="0" b="0"/>
              <a:pathLst>
                <a:path w="483317" h="639818">
                  <a:moveTo>
                    <a:pt x="432450" y="182879"/>
                  </a:moveTo>
                  <a:lnTo>
                    <a:pt x="421904" y="166302"/>
                  </a:lnTo>
                  <a:lnTo>
                    <a:pt x="394094" y="131011"/>
                  </a:lnTo>
                  <a:lnTo>
                    <a:pt x="361590" y="99189"/>
                  </a:lnTo>
                  <a:lnTo>
                    <a:pt x="332940" y="82811"/>
                  </a:lnTo>
                  <a:lnTo>
                    <a:pt x="302822" y="72269"/>
                  </a:lnTo>
                  <a:lnTo>
                    <a:pt x="264799" y="69065"/>
                  </a:lnTo>
                  <a:lnTo>
                    <a:pt x="233482" y="69522"/>
                  </a:lnTo>
                  <a:lnTo>
                    <a:pt x="206233" y="75538"/>
                  </a:lnTo>
                  <a:lnTo>
                    <a:pt x="171583" y="92312"/>
                  </a:lnTo>
                  <a:lnTo>
                    <a:pt x="136423" y="111932"/>
                  </a:lnTo>
                  <a:lnTo>
                    <a:pt x="104171" y="139044"/>
                  </a:lnTo>
                  <a:lnTo>
                    <a:pt x="70582" y="176133"/>
                  </a:lnTo>
                  <a:lnTo>
                    <a:pt x="52604" y="205998"/>
                  </a:lnTo>
                  <a:lnTo>
                    <a:pt x="34294" y="238554"/>
                  </a:lnTo>
                  <a:lnTo>
                    <a:pt x="17298" y="272753"/>
                  </a:lnTo>
                  <a:lnTo>
                    <a:pt x="9158" y="306593"/>
                  </a:lnTo>
                  <a:lnTo>
                    <a:pt x="4488" y="343431"/>
                  </a:lnTo>
                  <a:lnTo>
                    <a:pt x="0" y="381157"/>
                  </a:lnTo>
                  <a:lnTo>
                    <a:pt x="928" y="419146"/>
                  </a:lnTo>
                  <a:lnTo>
                    <a:pt x="8823" y="454956"/>
                  </a:lnTo>
                  <a:lnTo>
                    <a:pt x="21887" y="489272"/>
                  </a:lnTo>
                  <a:lnTo>
                    <a:pt x="36482" y="523993"/>
                  </a:lnTo>
                  <a:lnTo>
                    <a:pt x="56584" y="562022"/>
                  </a:lnTo>
                  <a:lnTo>
                    <a:pt x="88181" y="593146"/>
                  </a:lnTo>
                  <a:lnTo>
                    <a:pt x="124276" y="616478"/>
                  </a:lnTo>
                  <a:lnTo>
                    <a:pt x="157130" y="629982"/>
                  </a:lnTo>
                  <a:lnTo>
                    <a:pt x="188314" y="637088"/>
                  </a:lnTo>
                  <a:lnTo>
                    <a:pt x="219003" y="639193"/>
                  </a:lnTo>
                  <a:lnTo>
                    <a:pt x="249545" y="639817"/>
                  </a:lnTo>
                  <a:lnTo>
                    <a:pt x="269879" y="638270"/>
                  </a:lnTo>
                  <a:lnTo>
                    <a:pt x="300367" y="627878"/>
                  </a:lnTo>
                  <a:lnTo>
                    <a:pt x="330003" y="613228"/>
                  </a:lnTo>
                  <a:lnTo>
                    <a:pt x="365459" y="583693"/>
                  </a:lnTo>
                  <a:lnTo>
                    <a:pt x="392563" y="555357"/>
                  </a:lnTo>
                  <a:lnTo>
                    <a:pt x="416681" y="523254"/>
                  </a:lnTo>
                  <a:lnTo>
                    <a:pt x="437656" y="489189"/>
                  </a:lnTo>
                  <a:lnTo>
                    <a:pt x="454595" y="455389"/>
                  </a:lnTo>
                  <a:lnTo>
                    <a:pt x="468081" y="418563"/>
                  </a:lnTo>
                  <a:lnTo>
                    <a:pt x="477439" y="380841"/>
                  </a:lnTo>
                  <a:lnTo>
                    <a:pt x="483316" y="342853"/>
                  </a:lnTo>
                  <a:lnTo>
                    <a:pt x="482799" y="304785"/>
                  </a:lnTo>
                  <a:lnTo>
                    <a:pt x="478534" y="278547"/>
                  </a:lnTo>
                  <a:lnTo>
                    <a:pt x="470994" y="249952"/>
                  </a:lnTo>
                  <a:lnTo>
                    <a:pt x="461999" y="222567"/>
                  </a:lnTo>
                  <a:lnTo>
                    <a:pt x="451510" y="196285"/>
                  </a:lnTo>
                  <a:lnTo>
                    <a:pt x="438381" y="170494"/>
                  </a:lnTo>
                  <a:lnTo>
                    <a:pt x="421822" y="144919"/>
                  </a:lnTo>
                  <a:lnTo>
                    <a:pt x="403173" y="119441"/>
                  </a:lnTo>
                  <a:lnTo>
                    <a:pt x="373634" y="82145"/>
                  </a:lnTo>
                  <a:lnTo>
                    <a:pt x="343433" y="50115"/>
                  </a:lnTo>
                  <a:lnTo>
                    <a:pt x="307403" y="18366"/>
                  </a:lnTo>
                  <a:lnTo>
                    <a:pt x="28767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144"/>
          <p:cNvGrpSpPr/>
          <p:nvPr/>
        </p:nvGrpSpPr>
        <p:grpSpPr>
          <a:xfrm>
            <a:off x="1688664" y="5734790"/>
            <a:ext cx="2050775" cy="526722"/>
            <a:chOff x="1688664" y="5734790"/>
            <a:chExt cx="2050775" cy="526722"/>
          </a:xfrm>
        </p:grpSpPr>
        <p:sp>
          <p:nvSpPr>
            <p:cNvPr id="98" name="SMARTInkShape-1112"/>
            <p:cNvSpPr/>
            <p:nvPr/>
          </p:nvSpPr>
          <p:spPr>
            <a:xfrm>
              <a:off x="1688664" y="5753100"/>
              <a:ext cx="289666" cy="326490"/>
            </a:xfrm>
            <a:custGeom>
              <a:avLst/>
              <a:gdLst/>
              <a:ahLst/>
              <a:cxnLst/>
              <a:rect l="0" t="0" r="0" b="0"/>
              <a:pathLst>
                <a:path w="289666" h="326490">
                  <a:moveTo>
                    <a:pt x="223956" y="0"/>
                  </a:moveTo>
                  <a:lnTo>
                    <a:pt x="196617" y="846"/>
                  </a:lnTo>
                  <a:lnTo>
                    <a:pt x="167473" y="6031"/>
                  </a:lnTo>
                  <a:lnTo>
                    <a:pt x="139205" y="7149"/>
                  </a:lnTo>
                  <a:lnTo>
                    <a:pt x="109380" y="9738"/>
                  </a:lnTo>
                  <a:lnTo>
                    <a:pt x="79093" y="15867"/>
                  </a:lnTo>
                  <a:lnTo>
                    <a:pt x="42564" y="25524"/>
                  </a:lnTo>
                  <a:lnTo>
                    <a:pt x="13718" y="38116"/>
                  </a:lnTo>
                  <a:lnTo>
                    <a:pt x="6904" y="44033"/>
                  </a:lnTo>
                  <a:lnTo>
                    <a:pt x="1052" y="52308"/>
                  </a:lnTo>
                  <a:lnTo>
                    <a:pt x="0" y="56039"/>
                  </a:lnTo>
                  <a:lnTo>
                    <a:pt x="145" y="59372"/>
                  </a:lnTo>
                  <a:lnTo>
                    <a:pt x="2564" y="65334"/>
                  </a:lnTo>
                  <a:lnTo>
                    <a:pt x="17461" y="82691"/>
                  </a:lnTo>
                  <a:lnTo>
                    <a:pt x="51858" y="106866"/>
                  </a:lnTo>
                  <a:lnTo>
                    <a:pt x="80112" y="119717"/>
                  </a:lnTo>
                  <a:lnTo>
                    <a:pt x="112191" y="133402"/>
                  </a:lnTo>
                  <a:lnTo>
                    <a:pt x="148507" y="151286"/>
                  </a:lnTo>
                  <a:lnTo>
                    <a:pt x="183820" y="169567"/>
                  </a:lnTo>
                  <a:lnTo>
                    <a:pt x="215732" y="188813"/>
                  </a:lnTo>
                  <a:lnTo>
                    <a:pt x="252811" y="214531"/>
                  </a:lnTo>
                  <a:lnTo>
                    <a:pt x="282846" y="252622"/>
                  </a:lnTo>
                  <a:lnTo>
                    <a:pt x="289665" y="270619"/>
                  </a:lnTo>
                  <a:lnTo>
                    <a:pt x="289002" y="281423"/>
                  </a:lnTo>
                  <a:lnTo>
                    <a:pt x="285038" y="291870"/>
                  </a:lnTo>
                  <a:lnTo>
                    <a:pt x="273287" y="306425"/>
                  </a:lnTo>
                  <a:lnTo>
                    <a:pt x="249162" y="322125"/>
                  </a:lnTo>
                  <a:lnTo>
                    <a:pt x="230013" y="326019"/>
                  </a:lnTo>
                  <a:lnTo>
                    <a:pt x="199940" y="326489"/>
                  </a:lnTo>
                  <a:lnTo>
                    <a:pt x="164523" y="319307"/>
                  </a:lnTo>
                  <a:lnTo>
                    <a:pt x="130333" y="311633"/>
                  </a:lnTo>
                  <a:lnTo>
                    <a:pt x="110702" y="300521"/>
                  </a:lnTo>
                  <a:lnTo>
                    <a:pt x="90720" y="277710"/>
                  </a:lnTo>
                  <a:lnTo>
                    <a:pt x="86795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113"/>
            <p:cNvSpPr/>
            <p:nvPr/>
          </p:nvSpPr>
          <p:spPr>
            <a:xfrm>
              <a:off x="2042159" y="5875019"/>
              <a:ext cx="144782" cy="190501"/>
            </a:xfrm>
            <a:custGeom>
              <a:avLst/>
              <a:gdLst/>
              <a:ahLst/>
              <a:cxnLst/>
              <a:rect l="0" t="0" r="0" b="0"/>
              <a:pathLst>
                <a:path w="144782" h="190501">
                  <a:moveTo>
                    <a:pt x="0" y="0"/>
                  </a:moveTo>
                  <a:lnTo>
                    <a:pt x="4046" y="4046"/>
                  </a:lnTo>
                  <a:lnTo>
                    <a:pt x="11352" y="39125"/>
                  </a:lnTo>
                  <a:lnTo>
                    <a:pt x="25275" y="76335"/>
                  </a:lnTo>
                  <a:lnTo>
                    <a:pt x="43342" y="114318"/>
                  </a:lnTo>
                  <a:lnTo>
                    <a:pt x="66396" y="148358"/>
                  </a:lnTo>
                  <a:lnTo>
                    <a:pt x="97518" y="172805"/>
                  </a:lnTo>
                  <a:lnTo>
                    <a:pt x="127147" y="188027"/>
                  </a:lnTo>
                  <a:lnTo>
                    <a:pt x="144781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114"/>
            <p:cNvSpPr/>
            <p:nvPr/>
          </p:nvSpPr>
          <p:spPr>
            <a:xfrm>
              <a:off x="2148840" y="5897880"/>
              <a:ext cx="91440" cy="363632"/>
            </a:xfrm>
            <a:custGeom>
              <a:avLst/>
              <a:gdLst/>
              <a:ahLst/>
              <a:cxnLst/>
              <a:rect l="0" t="0" r="0" b="0"/>
              <a:pathLst>
                <a:path w="91440" h="363632">
                  <a:moveTo>
                    <a:pt x="91439" y="0"/>
                  </a:moveTo>
                  <a:lnTo>
                    <a:pt x="87394" y="4045"/>
                  </a:lnTo>
                  <a:lnTo>
                    <a:pt x="85408" y="10546"/>
                  </a:lnTo>
                  <a:lnTo>
                    <a:pt x="75670" y="46646"/>
                  </a:lnTo>
                  <a:lnTo>
                    <a:pt x="65935" y="80428"/>
                  </a:lnTo>
                  <a:lnTo>
                    <a:pt x="62434" y="113765"/>
                  </a:lnTo>
                  <a:lnTo>
                    <a:pt x="61396" y="150454"/>
                  </a:lnTo>
                  <a:lnTo>
                    <a:pt x="57044" y="188136"/>
                  </a:lnTo>
                  <a:lnTo>
                    <a:pt x="52728" y="215696"/>
                  </a:lnTo>
                  <a:lnTo>
                    <a:pt x="47988" y="243184"/>
                  </a:lnTo>
                  <a:lnTo>
                    <a:pt x="40559" y="277700"/>
                  </a:lnTo>
                  <a:lnTo>
                    <a:pt x="32996" y="308530"/>
                  </a:lnTo>
                  <a:lnTo>
                    <a:pt x="20316" y="345962"/>
                  </a:lnTo>
                  <a:lnTo>
                    <a:pt x="9124" y="363631"/>
                  </a:lnTo>
                  <a:lnTo>
                    <a:pt x="8623" y="362647"/>
                  </a:lnTo>
                  <a:lnTo>
                    <a:pt x="7070" y="354019"/>
                  </a:lnTo>
                  <a:lnTo>
                    <a:pt x="1647" y="343089"/>
                  </a:lnTo>
                  <a:lnTo>
                    <a:pt x="0" y="3352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115"/>
            <p:cNvSpPr/>
            <p:nvPr/>
          </p:nvSpPr>
          <p:spPr>
            <a:xfrm>
              <a:off x="2294709" y="5831119"/>
              <a:ext cx="212272" cy="240683"/>
            </a:xfrm>
            <a:custGeom>
              <a:avLst/>
              <a:gdLst/>
              <a:ahLst/>
              <a:cxnLst/>
              <a:rect l="0" t="0" r="0" b="0"/>
              <a:pathLst>
                <a:path w="212272" h="240683">
                  <a:moveTo>
                    <a:pt x="44631" y="51520"/>
                  </a:moveTo>
                  <a:lnTo>
                    <a:pt x="40585" y="55565"/>
                  </a:lnTo>
                  <a:lnTo>
                    <a:pt x="38599" y="62067"/>
                  </a:lnTo>
                  <a:lnTo>
                    <a:pt x="35223" y="75247"/>
                  </a:lnTo>
                  <a:lnTo>
                    <a:pt x="31983" y="86619"/>
                  </a:lnTo>
                  <a:lnTo>
                    <a:pt x="29902" y="121514"/>
                  </a:lnTo>
                  <a:lnTo>
                    <a:pt x="27284" y="150999"/>
                  </a:lnTo>
                  <a:lnTo>
                    <a:pt x="18814" y="187258"/>
                  </a:lnTo>
                  <a:lnTo>
                    <a:pt x="10515" y="223670"/>
                  </a:lnTo>
                  <a:lnTo>
                    <a:pt x="7318" y="233128"/>
                  </a:lnTo>
                  <a:lnTo>
                    <a:pt x="6880" y="237504"/>
                  </a:lnTo>
                  <a:lnTo>
                    <a:pt x="5917" y="239009"/>
                  </a:lnTo>
                  <a:lnTo>
                    <a:pt x="4428" y="240013"/>
                  </a:lnTo>
                  <a:lnTo>
                    <a:pt x="2589" y="240682"/>
                  </a:lnTo>
                  <a:lnTo>
                    <a:pt x="1363" y="240281"/>
                  </a:lnTo>
                  <a:lnTo>
                    <a:pt x="545" y="239168"/>
                  </a:lnTo>
                  <a:lnTo>
                    <a:pt x="0" y="237579"/>
                  </a:lnTo>
                  <a:lnTo>
                    <a:pt x="484" y="235673"/>
                  </a:lnTo>
                  <a:lnTo>
                    <a:pt x="3279" y="231297"/>
                  </a:lnTo>
                  <a:lnTo>
                    <a:pt x="10290" y="195359"/>
                  </a:lnTo>
                  <a:lnTo>
                    <a:pt x="17052" y="165071"/>
                  </a:lnTo>
                  <a:lnTo>
                    <a:pt x="28463" y="129286"/>
                  </a:lnTo>
                  <a:lnTo>
                    <a:pt x="42568" y="91872"/>
                  </a:lnTo>
                  <a:lnTo>
                    <a:pt x="61517" y="58020"/>
                  </a:lnTo>
                  <a:lnTo>
                    <a:pt x="89829" y="24018"/>
                  </a:lnTo>
                  <a:lnTo>
                    <a:pt x="117887" y="4321"/>
                  </a:lnTo>
                  <a:lnTo>
                    <a:pt x="133411" y="0"/>
                  </a:lnTo>
                  <a:lnTo>
                    <a:pt x="143637" y="1247"/>
                  </a:lnTo>
                  <a:lnTo>
                    <a:pt x="153827" y="5470"/>
                  </a:lnTo>
                  <a:lnTo>
                    <a:pt x="168237" y="17368"/>
                  </a:lnTo>
                  <a:lnTo>
                    <a:pt x="191809" y="52648"/>
                  </a:lnTo>
                  <a:lnTo>
                    <a:pt x="200469" y="75561"/>
                  </a:lnTo>
                  <a:lnTo>
                    <a:pt x="206082" y="110957"/>
                  </a:lnTo>
                  <a:lnTo>
                    <a:pt x="211048" y="146705"/>
                  </a:lnTo>
                  <a:lnTo>
                    <a:pt x="212029" y="184685"/>
                  </a:lnTo>
                  <a:lnTo>
                    <a:pt x="211352" y="204524"/>
                  </a:lnTo>
                  <a:lnTo>
                    <a:pt x="204962" y="232374"/>
                  </a:lnTo>
                  <a:lnTo>
                    <a:pt x="205705" y="233049"/>
                  </a:lnTo>
                  <a:lnTo>
                    <a:pt x="212271" y="2344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116"/>
            <p:cNvSpPr/>
            <p:nvPr/>
          </p:nvSpPr>
          <p:spPr>
            <a:xfrm>
              <a:off x="2629693" y="5768339"/>
              <a:ext cx="37308" cy="281311"/>
            </a:xfrm>
            <a:custGeom>
              <a:avLst/>
              <a:gdLst/>
              <a:ahLst/>
              <a:cxnLst/>
              <a:rect l="0" t="0" r="0" b="0"/>
              <a:pathLst>
                <a:path w="37308" h="281311">
                  <a:moveTo>
                    <a:pt x="37307" y="0"/>
                  </a:moveTo>
                  <a:lnTo>
                    <a:pt x="37307" y="10607"/>
                  </a:lnTo>
                  <a:lnTo>
                    <a:pt x="26701" y="44136"/>
                  </a:lnTo>
                  <a:lnTo>
                    <a:pt x="19394" y="72156"/>
                  </a:lnTo>
                  <a:lnTo>
                    <a:pt x="11867" y="105952"/>
                  </a:lnTo>
                  <a:lnTo>
                    <a:pt x="9067" y="132603"/>
                  </a:lnTo>
                  <a:lnTo>
                    <a:pt x="6975" y="159688"/>
                  </a:lnTo>
                  <a:lnTo>
                    <a:pt x="1885" y="193977"/>
                  </a:lnTo>
                  <a:lnTo>
                    <a:pt x="0" y="224739"/>
                  </a:lnTo>
                  <a:lnTo>
                    <a:pt x="288" y="249469"/>
                  </a:lnTo>
                  <a:lnTo>
                    <a:pt x="5360" y="267051"/>
                  </a:lnTo>
                  <a:lnTo>
                    <a:pt x="13083" y="279812"/>
                  </a:lnTo>
                  <a:lnTo>
                    <a:pt x="14384" y="280522"/>
                  </a:lnTo>
                  <a:lnTo>
                    <a:pt x="18088" y="281310"/>
                  </a:lnTo>
                  <a:lnTo>
                    <a:pt x="19414" y="280673"/>
                  </a:lnTo>
                  <a:lnTo>
                    <a:pt x="20298" y="279402"/>
                  </a:lnTo>
                  <a:lnTo>
                    <a:pt x="26224" y="263670"/>
                  </a:lnTo>
                  <a:lnTo>
                    <a:pt x="22066" y="2514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117"/>
            <p:cNvSpPr/>
            <p:nvPr/>
          </p:nvSpPr>
          <p:spPr>
            <a:xfrm>
              <a:off x="2516000" y="5734790"/>
              <a:ext cx="432941" cy="307683"/>
            </a:xfrm>
            <a:custGeom>
              <a:avLst/>
              <a:gdLst/>
              <a:ahLst/>
              <a:cxnLst/>
              <a:rect l="0" t="0" r="0" b="0"/>
              <a:pathLst>
                <a:path w="432941" h="307683">
                  <a:moveTo>
                    <a:pt x="21459" y="94510"/>
                  </a:moveTo>
                  <a:lnTo>
                    <a:pt x="14899" y="94510"/>
                  </a:lnTo>
                  <a:lnTo>
                    <a:pt x="0" y="108377"/>
                  </a:lnTo>
                  <a:lnTo>
                    <a:pt x="380" y="109681"/>
                  </a:lnTo>
                  <a:lnTo>
                    <a:pt x="3060" y="113388"/>
                  </a:lnTo>
                  <a:lnTo>
                    <a:pt x="37760" y="127626"/>
                  </a:lnTo>
                  <a:lnTo>
                    <a:pt x="69082" y="131625"/>
                  </a:lnTo>
                  <a:lnTo>
                    <a:pt x="101422" y="131471"/>
                  </a:lnTo>
                  <a:lnTo>
                    <a:pt x="132829" y="125593"/>
                  </a:lnTo>
                  <a:lnTo>
                    <a:pt x="163584" y="114349"/>
                  </a:lnTo>
                  <a:lnTo>
                    <a:pt x="194145" y="103586"/>
                  </a:lnTo>
                  <a:lnTo>
                    <a:pt x="223803" y="85910"/>
                  </a:lnTo>
                  <a:lnTo>
                    <a:pt x="254751" y="62080"/>
                  </a:lnTo>
                  <a:lnTo>
                    <a:pt x="291675" y="26427"/>
                  </a:lnTo>
                  <a:lnTo>
                    <a:pt x="308401" y="3782"/>
                  </a:lnTo>
                  <a:lnTo>
                    <a:pt x="309856" y="0"/>
                  </a:lnTo>
                  <a:lnTo>
                    <a:pt x="310244" y="176"/>
                  </a:lnTo>
                  <a:lnTo>
                    <a:pt x="310790" y="4470"/>
                  </a:lnTo>
                  <a:lnTo>
                    <a:pt x="310142" y="22037"/>
                  </a:lnTo>
                  <a:lnTo>
                    <a:pt x="300410" y="54496"/>
                  </a:lnTo>
                  <a:lnTo>
                    <a:pt x="289061" y="86793"/>
                  </a:lnTo>
                  <a:lnTo>
                    <a:pt x="282069" y="113093"/>
                  </a:lnTo>
                  <a:lnTo>
                    <a:pt x="276139" y="140869"/>
                  </a:lnTo>
                  <a:lnTo>
                    <a:pt x="270681" y="167325"/>
                  </a:lnTo>
                  <a:lnTo>
                    <a:pt x="265434" y="193194"/>
                  </a:lnTo>
                  <a:lnTo>
                    <a:pt x="257719" y="229300"/>
                  </a:lnTo>
                  <a:lnTo>
                    <a:pt x="250071" y="259190"/>
                  </a:lnTo>
                  <a:lnTo>
                    <a:pt x="237078" y="297063"/>
                  </a:lnTo>
                  <a:lnTo>
                    <a:pt x="234859" y="307682"/>
                  </a:lnTo>
                  <a:lnTo>
                    <a:pt x="234831" y="303769"/>
                  </a:lnTo>
                  <a:lnTo>
                    <a:pt x="245427" y="268740"/>
                  </a:lnTo>
                  <a:lnTo>
                    <a:pt x="252732" y="238514"/>
                  </a:lnTo>
                  <a:lnTo>
                    <a:pt x="264304" y="202747"/>
                  </a:lnTo>
                  <a:lnTo>
                    <a:pt x="282503" y="169383"/>
                  </a:lnTo>
                  <a:lnTo>
                    <a:pt x="311407" y="134699"/>
                  </a:lnTo>
                  <a:lnTo>
                    <a:pt x="345125" y="109324"/>
                  </a:lnTo>
                  <a:lnTo>
                    <a:pt x="365434" y="104261"/>
                  </a:lnTo>
                  <a:lnTo>
                    <a:pt x="375561" y="105334"/>
                  </a:lnTo>
                  <a:lnTo>
                    <a:pt x="379448" y="106806"/>
                  </a:lnTo>
                  <a:lnTo>
                    <a:pt x="386023" y="112957"/>
                  </a:lnTo>
                  <a:lnTo>
                    <a:pt x="397143" y="130703"/>
                  </a:lnTo>
                  <a:lnTo>
                    <a:pt x="400885" y="149543"/>
                  </a:lnTo>
                  <a:lnTo>
                    <a:pt x="402149" y="179511"/>
                  </a:lnTo>
                  <a:lnTo>
                    <a:pt x="400140" y="217165"/>
                  </a:lnTo>
                  <a:lnTo>
                    <a:pt x="391841" y="253170"/>
                  </a:lnTo>
                  <a:lnTo>
                    <a:pt x="388589" y="272941"/>
                  </a:lnTo>
                  <a:lnTo>
                    <a:pt x="390086" y="281903"/>
                  </a:lnTo>
                  <a:lnTo>
                    <a:pt x="393431" y="291709"/>
                  </a:lnTo>
                  <a:lnTo>
                    <a:pt x="393900" y="294556"/>
                  </a:lnTo>
                  <a:lnTo>
                    <a:pt x="395060" y="296454"/>
                  </a:lnTo>
                  <a:lnTo>
                    <a:pt x="396680" y="297719"/>
                  </a:lnTo>
                  <a:lnTo>
                    <a:pt x="398606" y="298563"/>
                  </a:lnTo>
                  <a:lnTo>
                    <a:pt x="409408" y="299749"/>
                  </a:lnTo>
                  <a:lnTo>
                    <a:pt x="432940" y="29262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118"/>
            <p:cNvSpPr/>
            <p:nvPr/>
          </p:nvSpPr>
          <p:spPr>
            <a:xfrm>
              <a:off x="3000317" y="5830936"/>
              <a:ext cx="176636" cy="240968"/>
            </a:xfrm>
            <a:custGeom>
              <a:avLst/>
              <a:gdLst/>
              <a:ahLst/>
              <a:cxnLst/>
              <a:rect l="0" t="0" r="0" b="0"/>
              <a:pathLst>
                <a:path w="176636" h="240968">
                  <a:moveTo>
                    <a:pt x="32442" y="44083"/>
                  </a:moveTo>
                  <a:lnTo>
                    <a:pt x="32442" y="48129"/>
                  </a:lnTo>
                  <a:lnTo>
                    <a:pt x="31596" y="49320"/>
                  </a:lnTo>
                  <a:lnTo>
                    <a:pt x="30185" y="50115"/>
                  </a:lnTo>
                  <a:lnTo>
                    <a:pt x="28397" y="50645"/>
                  </a:lnTo>
                  <a:lnTo>
                    <a:pt x="27206" y="51844"/>
                  </a:lnTo>
                  <a:lnTo>
                    <a:pt x="25882" y="55435"/>
                  </a:lnTo>
                  <a:lnTo>
                    <a:pt x="25137" y="62217"/>
                  </a:lnTo>
                  <a:lnTo>
                    <a:pt x="27220" y="67100"/>
                  </a:lnTo>
                  <a:lnTo>
                    <a:pt x="35456" y="77135"/>
                  </a:lnTo>
                  <a:lnTo>
                    <a:pt x="67431" y="92346"/>
                  </a:lnTo>
                  <a:lnTo>
                    <a:pt x="87118" y="95919"/>
                  </a:lnTo>
                  <a:lnTo>
                    <a:pt x="104993" y="92933"/>
                  </a:lnTo>
                  <a:lnTo>
                    <a:pt x="143046" y="79473"/>
                  </a:lnTo>
                  <a:lnTo>
                    <a:pt x="159100" y="67928"/>
                  </a:lnTo>
                  <a:lnTo>
                    <a:pt x="170536" y="53782"/>
                  </a:lnTo>
                  <a:lnTo>
                    <a:pt x="174250" y="43878"/>
                  </a:lnTo>
                  <a:lnTo>
                    <a:pt x="176635" y="23723"/>
                  </a:lnTo>
                  <a:lnTo>
                    <a:pt x="174704" y="15843"/>
                  </a:lnTo>
                  <a:lnTo>
                    <a:pt x="173004" y="12557"/>
                  </a:lnTo>
                  <a:lnTo>
                    <a:pt x="166599" y="6647"/>
                  </a:lnTo>
                  <a:lnTo>
                    <a:pt x="158108" y="2045"/>
                  </a:lnTo>
                  <a:lnTo>
                    <a:pt x="148689" y="0"/>
                  </a:lnTo>
                  <a:lnTo>
                    <a:pt x="122762" y="4770"/>
                  </a:lnTo>
                  <a:lnTo>
                    <a:pt x="93181" y="16124"/>
                  </a:lnTo>
                  <a:lnTo>
                    <a:pt x="62879" y="38466"/>
                  </a:lnTo>
                  <a:lnTo>
                    <a:pt x="33280" y="68186"/>
                  </a:lnTo>
                  <a:lnTo>
                    <a:pt x="12507" y="105791"/>
                  </a:lnTo>
                  <a:lnTo>
                    <a:pt x="0" y="141786"/>
                  </a:lnTo>
                  <a:lnTo>
                    <a:pt x="64" y="169647"/>
                  </a:lnTo>
                  <a:lnTo>
                    <a:pt x="5445" y="191260"/>
                  </a:lnTo>
                  <a:lnTo>
                    <a:pt x="20932" y="213733"/>
                  </a:lnTo>
                  <a:lnTo>
                    <a:pt x="40298" y="232221"/>
                  </a:lnTo>
                  <a:lnTo>
                    <a:pt x="45299" y="235548"/>
                  </a:lnTo>
                  <a:lnTo>
                    <a:pt x="64474" y="240231"/>
                  </a:lnTo>
                  <a:lnTo>
                    <a:pt x="98099" y="240967"/>
                  </a:lnTo>
                  <a:lnTo>
                    <a:pt x="139123" y="23458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119"/>
            <p:cNvSpPr/>
            <p:nvPr/>
          </p:nvSpPr>
          <p:spPr>
            <a:xfrm>
              <a:off x="3253740" y="5875151"/>
              <a:ext cx="135520" cy="201307"/>
            </a:xfrm>
            <a:custGeom>
              <a:avLst/>
              <a:gdLst/>
              <a:ahLst/>
              <a:cxnLst/>
              <a:rect l="0" t="0" r="0" b="0"/>
              <a:pathLst>
                <a:path w="135520" h="201307">
                  <a:moveTo>
                    <a:pt x="99060" y="37968"/>
                  </a:moveTo>
                  <a:lnTo>
                    <a:pt x="99060" y="33923"/>
                  </a:lnTo>
                  <a:lnTo>
                    <a:pt x="94544" y="29680"/>
                  </a:lnTo>
                  <a:lnTo>
                    <a:pt x="59532" y="4937"/>
                  </a:lnTo>
                  <a:lnTo>
                    <a:pt x="51576" y="2121"/>
                  </a:lnTo>
                  <a:lnTo>
                    <a:pt x="21722" y="0"/>
                  </a:lnTo>
                  <a:lnTo>
                    <a:pt x="15863" y="2185"/>
                  </a:lnTo>
                  <a:lnTo>
                    <a:pt x="5203" y="10486"/>
                  </a:lnTo>
                  <a:lnTo>
                    <a:pt x="4315" y="12874"/>
                  </a:lnTo>
                  <a:lnTo>
                    <a:pt x="4570" y="15311"/>
                  </a:lnTo>
                  <a:lnTo>
                    <a:pt x="6264" y="21126"/>
                  </a:lnTo>
                  <a:lnTo>
                    <a:pt x="9610" y="38655"/>
                  </a:lnTo>
                  <a:lnTo>
                    <a:pt x="14431" y="48433"/>
                  </a:lnTo>
                  <a:lnTo>
                    <a:pt x="22218" y="58424"/>
                  </a:lnTo>
                  <a:lnTo>
                    <a:pt x="54258" y="77675"/>
                  </a:lnTo>
                  <a:lnTo>
                    <a:pt x="68141" y="87789"/>
                  </a:lnTo>
                  <a:lnTo>
                    <a:pt x="101338" y="123685"/>
                  </a:lnTo>
                  <a:lnTo>
                    <a:pt x="131623" y="160898"/>
                  </a:lnTo>
                  <a:lnTo>
                    <a:pt x="134699" y="169086"/>
                  </a:lnTo>
                  <a:lnTo>
                    <a:pt x="135519" y="173641"/>
                  </a:lnTo>
                  <a:lnTo>
                    <a:pt x="134172" y="180958"/>
                  </a:lnTo>
                  <a:lnTo>
                    <a:pt x="132628" y="184095"/>
                  </a:lnTo>
                  <a:lnTo>
                    <a:pt x="126397" y="189838"/>
                  </a:lnTo>
                  <a:lnTo>
                    <a:pt x="112644" y="200423"/>
                  </a:lnTo>
                  <a:lnTo>
                    <a:pt x="108116" y="201306"/>
                  </a:lnTo>
                  <a:lnTo>
                    <a:pt x="73273" y="198391"/>
                  </a:lnTo>
                  <a:lnTo>
                    <a:pt x="47399" y="195810"/>
                  </a:lnTo>
                  <a:lnTo>
                    <a:pt x="25731" y="187398"/>
                  </a:lnTo>
                  <a:lnTo>
                    <a:pt x="17645" y="180299"/>
                  </a:lnTo>
                  <a:lnTo>
                    <a:pt x="3703" y="162263"/>
                  </a:lnTo>
                  <a:lnTo>
                    <a:pt x="487" y="143257"/>
                  </a:lnTo>
                  <a:lnTo>
                    <a:pt x="0" y="12178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120"/>
            <p:cNvSpPr/>
            <p:nvPr/>
          </p:nvSpPr>
          <p:spPr>
            <a:xfrm>
              <a:off x="3459480" y="5905500"/>
              <a:ext cx="38101" cy="159524"/>
            </a:xfrm>
            <a:custGeom>
              <a:avLst/>
              <a:gdLst/>
              <a:ahLst/>
              <a:cxnLst/>
              <a:rect l="0" t="0" r="0" b="0"/>
              <a:pathLst>
                <a:path w="38101" h="159524">
                  <a:moveTo>
                    <a:pt x="38100" y="0"/>
                  </a:moveTo>
                  <a:lnTo>
                    <a:pt x="38100" y="10605"/>
                  </a:lnTo>
                  <a:lnTo>
                    <a:pt x="35842" y="15437"/>
                  </a:lnTo>
                  <a:lnTo>
                    <a:pt x="34054" y="17912"/>
                  </a:lnTo>
                  <a:lnTo>
                    <a:pt x="26748" y="50198"/>
                  </a:lnTo>
                  <a:lnTo>
                    <a:pt x="23372" y="84409"/>
                  </a:lnTo>
                  <a:lnTo>
                    <a:pt x="18916" y="114417"/>
                  </a:lnTo>
                  <a:lnTo>
                    <a:pt x="7694" y="148566"/>
                  </a:lnTo>
                  <a:lnTo>
                    <a:pt x="349" y="159523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121"/>
            <p:cNvSpPr/>
            <p:nvPr/>
          </p:nvSpPr>
          <p:spPr>
            <a:xfrm>
              <a:off x="3520440" y="5798819"/>
              <a:ext cx="7620" cy="15242"/>
            </a:xfrm>
            <a:custGeom>
              <a:avLst/>
              <a:gdLst/>
              <a:ahLst/>
              <a:cxnLst/>
              <a:rect l="0" t="0" r="0" b="0"/>
              <a:pathLst>
                <a:path w="7620" h="15242">
                  <a:moveTo>
                    <a:pt x="0" y="0"/>
                  </a:moveTo>
                  <a:lnTo>
                    <a:pt x="0" y="6562"/>
                  </a:lnTo>
                  <a:lnTo>
                    <a:pt x="7619" y="152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122"/>
            <p:cNvSpPr/>
            <p:nvPr/>
          </p:nvSpPr>
          <p:spPr>
            <a:xfrm>
              <a:off x="3604259" y="5859780"/>
              <a:ext cx="135180" cy="196604"/>
            </a:xfrm>
            <a:custGeom>
              <a:avLst/>
              <a:gdLst/>
              <a:ahLst/>
              <a:cxnLst/>
              <a:rect l="0" t="0" r="0" b="0"/>
              <a:pathLst>
                <a:path w="135180" h="196604">
                  <a:moveTo>
                    <a:pt x="99060" y="0"/>
                  </a:moveTo>
                  <a:lnTo>
                    <a:pt x="64164" y="0"/>
                  </a:lnTo>
                  <a:lnTo>
                    <a:pt x="45259" y="846"/>
                  </a:lnTo>
                  <a:lnTo>
                    <a:pt x="10000" y="9407"/>
                  </a:lnTo>
                  <a:lnTo>
                    <a:pt x="6667" y="11351"/>
                  </a:lnTo>
                  <a:lnTo>
                    <a:pt x="4445" y="13494"/>
                  </a:lnTo>
                  <a:lnTo>
                    <a:pt x="586" y="21459"/>
                  </a:lnTo>
                  <a:lnTo>
                    <a:pt x="174" y="30535"/>
                  </a:lnTo>
                  <a:lnTo>
                    <a:pt x="2335" y="36995"/>
                  </a:lnTo>
                  <a:lnTo>
                    <a:pt x="19091" y="56737"/>
                  </a:lnTo>
                  <a:lnTo>
                    <a:pt x="53613" y="86435"/>
                  </a:lnTo>
                  <a:lnTo>
                    <a:pt x="91398" y="116846"/>
                  </a:lnTo>
                  <a:lnTo>
                    <a:pt x="123387" y="147320"/>
                  </a:lnTo>
                  <a:lnTo>
                    <a:pt x="132703" y="161713"/>
                  </a:lnTo>
                  <a:lnTo>
                    <a:pt x="135179" y="168674"/>
                  </a:lnTo>
                  <a:lnTo>
                    <a:pt x="134993" y="171716"/>
                  </a:lnTo>
                  <a:lnTo>
                    <a:pt x="132528" y="177353"/>
                  </a:lnTo>
                  <a:lnTo>
                    <a:pt x="122336" y="185288"/>
                  </a:lnTo>
                  <a:lnTo>
                    <a:pt x="103720" y="194707"/>
                  </a:lnTo>
                  <a:lnTo>
                    <a:pt x="93794" y="196603"/>
                  </a:lnTo>
                  <a:lnTo>
                    <a:pt x="58009" y="189631"/>
                  </a:lnTo>
                  <a:lnTo>
                    <a:pt x="21939" y="177685"/>
                  </a:lnTo>
                  <a:lnTo>
                    <a:pt x="0" y="1676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379" y="1923082"/>
            <a:ext cx="4326621" cy="456369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8177"/>
            <a:ext cx="4962769" cy="54498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Mitochondria are pod-shaped structures that contain special proteins, known as _____________ used to extract energy from nutrients</a:t>
            </a:r>
          </a:p>
          <a:p>
            <a:r>
              <a:rPr lang="en-US" dirty="0" smtClean="0"/>
              <a:t>Mitochondria are known as the _____________________ of the cell because they release most of the cell’s energy through the life process:_______________</a:t>
            </a:r>
            <a:endParaRPr lang="en-US" dirty="0"/>
          </a:p>
        </p:txBody>
      </p:sp>
      <p:grpSp>
        <p:nvGrpSpPr>
          <p:cNvPr id="12" name="SMARTInkShape-Group84"/>
          <p:cNvGrpSpPr/>
          <p:nvPr/>
        </p:nvGrpSpPr>
        <p:grpSpPr>
          <a:xfrm>
            <a:off x="2027979" y="2644140"/>
            <a:ext cx="1708829" cy="320041"/>
            <a:chOff x="2027979" y="2644140"/>
            <a:chExt cx="1708829" cy="320041"/>
          </a:xfrm>
        </p:grpSpPr>
        <p:sp>
          <p:nvSpPr>
            <p:cNvPr id="5" name="SMARTInkShape-369"/>
            <p:cNvSpPr/>
            <p:nvPr/>
          </p:nvSpPr>
          <p:spPr>
            <a:xfrm>
              <a:off x="3528059" y="2674847"/>
              <a:ext cx="208749" cy="196262"/>
            </a:xfrm>
            <a:custGeom>
              <a:avLst/>
              <a:gdLst/>
              <a:ahLst/>
              <a:cxnLst/>
              <a:rect l="0" t="0" r="0" b="0"/>
              <a:pathLst>
                <a:path w="208749" h="196262">
                  <a:moveTo>
                    <a:pt x="144781" y="15012"/>
                  </a:moveTo>
                  <a:lnTo>
                    <a:pt x="144781" y="8452"/>
                  </a:lnTo>
                  <a:lnTo>
                    <a:pt x="140736" y="3661"/>
                  </a:lnTo>
                  <a:lnTo>
                    <a:pt x="136492" y="1501"/>
                  </a:lnTo>
                  <a:lnTo>
                    <a:pt x="122679" y="0"/>
                  </a:lnTo>
                  <a:lnTo>
                    <a:pt x="105494" y="686"/>
                  </a:lnTo>
                  <a:lnTo>
                    <a:pt x="68660" y="15215"/>
                  </a:lnTo>
                  <a:lnTo>
                    <a:pt x="52321" y="25212"/>
                  </a:lnTo>
                  <a:lnTo>
                    <a:pt x="48654" y="30270"/>
                  </a:lnTo>
                  <a:lnTo>
                    <a:pt x="46590" y="37878"/>
                  </a:lnTo>
                  <a:lnTo>
                    <a:pt x="46300" y="40416"/>
                  </a:lnTo>
                  <a:lnTo>
                    <a:pt x="48235" y="45494"/>
                  </a:lnTo>
                  <a:lnTo>
                    <a:pt x="49937" y="48033"/>
                  </a:lnTo>
                  <a:lnTo>
                    <a:pt x="64835" y="58193"/>
                  </a:lnTo>
                  <a:lnTo>
                    <a:pt x="101396" y="75972"/>
                  </a:lnTo>
                  <a:lnTo>
                    <a:pt x="114492" y="81899"/>
                  </a:lnTo>
                  <a:lnTo>
                    <a:pt x="145976" y="100313"/>
                  </a:lnTo>
                  <a:lnTo>
                    <a:pt x="174650" y="118253"/>
                  </a:lnTo>
                  <a:lnTo>
                    <a:pt x="204887" y="153337"/>
                  </a:lnTo>
                  <a:lnTo>
                    <a:pt x="207712" y="158029"/>
                  </a:lnTo>
                  <a:lnTo>
                    <a:pt x="208748" y="162850"/>
                  </a:lnTo>
                  <a:lnTo>
                    <a:pt x="207642" y="172722"/>
                  </a:lnTo>
                  <a:lnTo>
                    <a:pt x="202259" y="183755"/>
                  </a:lnTo>
                  <a:lnTo>
                    <a:pt x="191256" y="192387"/>
                  </a:lnTo>
                  <a:lnTo>
                    <a:pt x="169181" y="196261"/>
                  </a:lnTo>
                  <a:lnTo>
                    <a:pt x="136618" y="191487"/>
                  </a:lnTo>
                  <a:lnTo>
                    <a:pt x="108307" y="184800"/>
                  </a:lnTo>
                  <a:lnTo>
                    <a:pt x="78470" y="177456"/>
                  </a:lnTo>
                  <a:lnTo>
                    <a:pt x="47334" y="169918"/>
                  </a:lnTo>
                  <a:lnTo>
                    <a:pt x="10604" y="162044"/>
                  </a:lnTo>
                  <a:lnTo>
                    <a:pt x="0" y="15979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70"/>
            <p:cNvSpPr/>
            <p:nvPr/>
          </p:nvSpPr>
          <p:spPr>
            <a:xfrm>
              <a:off x="3292899" y="2705240"/>
              <a:ext cx="189442" cy="182672"/>
            </a:xfrm>
            <a:custGeom>
              <a:avLst/>
              <a:gdLst/>
              <a:ahLst/>
              <a:cxnLst/>
              <a:rect l="0" t="0" r="0" b="0"/>
              <a:pathLst>
                <a:path w="189442" h="182672">
                  <a:moveTo>
                    <a:pt x="6560" y="37960"/>
                  </a:moveTo>
                  <a:lnTo>
                    <a:pt x="0" y="44520"/>
                  </a:lnTo>
                  <a:lnTo>
                    <a:pt x="493" y="45720"/>
                  </a:lnTo>
                  <a:lnTo>
                    <a:pt x="4386" y="51454"/>
                  </a:lnTo>
                  <a:lnTo>
                    <a:pt x="6763" y="58515"/>
                  </a:lnTo>
                  <a:lnTo>
                    <a:pt x="10319" y="63464"/>
                  </a:lnTo>
                  <a:lnTo>
                    <a:pt x="14723" y="66228"/>
                  </a:lnTo>
                  <a:lnTo>
                    <a:pt x="24219" y="67784"/>
                  </a:lnTo>
                  <a:lnTo>
                    <a:pt x="52756" y="67507"/>
                  </a:lnTo>
                  <a:lnTo>
                    <a:pt x="90356" y="55435"/>
                  </a:lnTo>
                  <a:lnTo>
                    <a:pt x="126073" y="37942"/>
                  </a:lnTo>
                  <a:lnTo>
                    <a:pt x="129416" y="35408"/>
                  </a:lnTo>
                  <a:lnTo>
                    <a:pt x="133129" y="28076"/>
                  </a:lnTo>
                  <a:lnTo>
                    <a:pt x="135627" y="20020"/>
                  </a:lnTo>
                  <a:lnTo>
                    <a:pt x="139559" y="13618"/>
                  </a:lnTo>
                  <a:lnTo>
                    <a:pt x="140099" y="10725"/>
                  </a:lnTo>
                  <a:lnTo>
                    <a:pt x="139613" y="7950"/>
                  </a:lnTo>
                  <a:lnTo>
                    <a:pt x="136794" y="1458"/>
                  </a:lnTo>
                  <a:lnTo>
                    <a:pt x="135716" y="925"/>
                  </a:lnTo>
                  <a:lnTo>
                    <a:pt x="121510" y="0"/>
                  </a:lnTo>
                  <a:lnTo>
                    <a:pt x="103555" y="3946"/>
                  </a:lnTo>
                  <a:lnTo>
                    <a:pt x="86193" y="14523"/>
                  </a:lnTo>
                  <a:lnTo>
                    <a:pt x="54899" y="43212"/>
                  </a:lnTo>
                  <a:lnTo>
                    <a:pt x="40599" y="69477"/>
                  </a:lnTo>
                  <a:lnTo>
                    <a:pt x="27015" y="102631"/>
                  </a:lnTo>
                  <a:lnTo>
                    <a:pt x="22831" y="124896"/>
                  </a:lnTo>
                  <a:lnTo>
                    <a:pt x="22952" y="143870"/>
                  </a:lnTo>
                  <a:lnTo>
                    <a:pt x="25981" y="152200"/>
                  </a:lnTo>
                  <a:lnTo>
                    <a:pt x="32447" y="161649"/>
                  </a:lnTo>
                  <a:lnTo>
                    <a:pt x="47815" y="173856"/>
                  </a:lnTo>
                  <a:lnTo>
                    <a:pt x="59045" y="178791"/>
                  </a:lnTo>
                  <a:lnTo>
                    <a:pt x="91271" y="182220"/>
                  </a:lnTo>
                  <a:lnTo>
                    <a:pt x="128598" y="182671"/>
                  </a:lnTo>
                  <a:lnTo>
                    <a:pt x="158137" y="176643"/>
                  </a:lnTo>
                  <a:lnTo>
                    <a:pt x="178899" y="167299"/>
                  </a:lnTo>
                  <a:lnTo>
                    <a:pt x="189441" y="1598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71"/>
            <p:cNvSpPr/>
            <p:nvPr/>
          </p:nvSpPr>
          <p:spPr>
            <a:xfrm>
              <a:off x="2926088" y="2671429"/>
              <a:ext cx="297172" cy="185923"/>
            </a:xfrm>
            <a:custGeom>
              <a:avLst/>
              <a:gdLst/>
              <a:ahLst/>
              <a:cxnLst/>
              <a:rect l="0" t="0" r="0" b="0"/>
              <a:pathLst>
                <a:path w="297172" h="185923">
                  <a:moveTo>
                    <a:pt x="22852" y="3190"/>
                  </a:moveTo>
                  <a:lnTo>
                    <a:pt x="22005" y="30528"/>
                  </a:lnTo>
                  <a:lnTo>
                    <a:pt x="16291" y="64740"/>
                  </a:lnTo>
                  <a:lnTo>
                    <a:pt x="14594" y="95594"/>
                  </a:lnTo>
                  <a:lnTo>
                    <a:pt x="9242" y="131165"/>
                  </a:lnTo>
                  <a:lnTo>
                    <a:pt x="5837" y="152869"/>
                  </a:lnTo>
                  <a:lnTo>
                    <a:pt x="761" y="174549"/>
                  </a:lnTo>
                  <a:lnTo>
                    <a:pt x="0" y="185922"/>
                  </a:lnTo>
                  <a:lnTo>
                    <a:pt x="840" y="173874"/>
                  </a:lnTo>
                  <a:lnTo>
                    <a:pt x="6023" y="150673"/>
                  </a:lnTo>
                  <a:lnTo>
                    <a:pt x="11343" y="113979"/>
                  </a:lnTo>
                  <a:lnTo>
                    <a:pt x="25784" y="79356"/>
                  </a:lnTo>
                  <a:lnTo>
                    <a:pt x="39925" y="43040"/>
                  </a:lnTo>
                  <a:lnTo>
                    <a:pt x="49066" y="28521"/>
                  </a:lnTo>
                  <a:lnTo>
                    <a:pt x="63733" y="15588"/>
                  </a:lnTo>
                  <a:lnTo>
                    <a:pt x="84878" y="945"/>
                  </a:lnTo>
                  <a:lnTo>
                    <a:pt x="88756" y="0"/>
                  </a:lnTo>
                  <a:lnTo>
                    <a:pt x="97580" y="1208"/>
                  </a:lnTo>
                  <a:lnTo>
                    <a:pt x="112068" y="6648"/>
                  </a:lnTo>
                  <a:lnTo>
                    <a:pt x="117537" y="11218"/>
                  </a:lnTo>
                  <a:lnTo>
                    <a:pt x="131809" y="30494"/>
                  </a:lnTo>
                  <a:lnTo>
                    <a:pt x="136096" y="57408"/>
                  </a:lnTo>
                  <a:lnTo>
                    <a:pt x="139096" y="77393"/>
                  </a:lnTo>
                  <a:lnTo>
                    <a:pt x="140988" y="83139"/>
                  </a:lnTo>
                  <a:lnTo>
                    <a:pt x="140832" y="96296"/>
                  </a:lnTo>
                  <a:lnTo>
                    <a:pt x="135217" y="132208"/>
                  </a:lnTo>
                  <a:lnTo>
                    <a:pt x="130655" y="148902"/>
                  </a:lnTo>
                  <a:lnTo>
                    <a:pt x="129561" y="162723"/>
                  </a:lnTo>
                  <a:lnTo>
                    <a:pt x="129540" y="159021"/>
                  </a:lnTo>
                  <a:lnTo>
                    <a:pt x="142529" y="123713"/>
                  </a:lnTo>
                  <a:lnTo>
                    <a:pt x="159016" y="86827"/>
                  </a:lnTo>
                  <a:lnTo>
                    <a:pt x="178096" y="52104"/>
                  </a:lnTo>
                  <a:lnTo>
                    <a:pt x="203232" y="21725"/>
                  </a:lnTo>
                  <a:lnTo>
                    <a:pt x="229630" y="1163"/>
                  </a:lnTo>
                  <a:lnTo>
                    <a:pt x="233517" y="145"/>
                  </a:lnTo>
                  <a:lnTo>
                    <a:pt x="242352" y="1273"/>
                  </a:lnTo>
                  <a:lnTo>
                    <a:pt x="252801" y="6667"/>
                  </a:lnTo>
                  <a:lnTo>
                    <a:pt x="261259" y="13628"/>
                  </a:lnTo>
                  <a:lnTo>
                    <a:pt x="264277" y="20812"/>
                  </a:lnTo>
                  <a:lnTo>
                    <a:pt x="273111" y="58175"/>
                  </a:lnTo>
                  <a:lnTo>
                    <a:pt x="274074" y="92572"/>
                  </a:lnTo>
                  <a:lnTo>
                    <a:pt x="274280" y="128414"/>
                  </a:lnTo>
                  <a:lnTo>
                    <a:pt x="274309" y="156469"/>
                  </a:lnTo>
                  <a:lnTo>
                    <a:pt x="276568" y="162472"/>
                  </a:lnTo>
                  <a:lnTo>
                    <a:pt x="288178" y="176902"/>
                  </a:lnTo>
                  <a:lnTo>
                    <a:pt x="291199" y="177762"/>
                  </a:lnTo>
                  <a:lnTo>
                    <a:pt x="297171" y="17845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72"/>
            <p:cNvSpPr/>
            <p:nvPr/>
          </p:nvSpPr>
          <p:spPr>
            <a:xfrm>
              <a:off x="2773680" y="2644140"/>
              <a:ext cx="121921" cy="320041"/>
            </a:xfrm>
            <a:custGeom>
              <a:avLst/>
              <a:gdLst/>
              <a:ahLst/>
              <a:cxnLst/>
              <a:rect l="0" t="0" r="0" b="0"/>
              <a:pathLst>
                <a:path w="121921" h="320041">
                  <a:moveTo>
                    <a:pt x="121920" y="0"/>
                  </a:moveTo>
                  <a:lnTo>
                    <a:pt x="115359" y="0"/>
                  </a:lnTo>
                  <a:lnTo>
                    <a:pt x="115006" y="846"/>
                  </a:lnTo>
                  <a:lnTo>
                    <a:pt x="106023" y="37238"/>
                  </a:lnTo>
                  <a:lnTo>
                    <a:pt x="102154" y="49570"/>
                  </a:lnTo>
                  <a:lnTo>
                    <a:pt x="97413" y="85082"/>
                  </a:lnTo>
                  <a:lnTo>
                    <a:pt x="88694" y="116931"/>
                  </a:lnTo>
                  <a:lnTo>
                    <a:pt x="77644" y="153179"/>
                  </a:lnTo>
                  <a:lnTo>
                    <a:pt x="66750" y="190731"/>
                  </a:lnTo>
                  <a:lnTo>
                    <a:pt x="52798" y="226410"/>
                  </a:lnTo>
                  <a:lnTo>
                    <a:pt x="37939" y="256173"/>
                  </a:lnTo>
                  <a:lnTo>
                    <a:pt x="18762" y="290713"/>
                  </a:lnTo>
                  <a:lnTo>
                    <a:pt x="10071" y="309888"/>
                  </a:lnTo>
                  <a:lnTo>
                    <a:pt x="9254" y="313272"/>
                  </a:lnTo>
                  <a:lnTo>
                    <a:pt x="7863" y="315528"/>
                  </a:lnTo>
                  <a:lnTo>
                    <a:pt x="6088" y="317032"/>
                  </a:lnTo>
                  <a:lnTo>
                    <a:pt x="0" y="3200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73"/>
            <p:cNvSpPr/>
            <p:nvPr/>
          </p:nvSpPr>
          <p:spPr>
            <a:xfrm>
              <a:off x="2712719" y="2720340"/>
              <a:ext cx="137162" cy="83820"/>
            </a:xfrm>
            <a:custGeom>
              <a:avLst/>
              <a:gdLst/>
              <a:ahLst/>
              <a:cxnLst/>
              <a:rect l="0" t="0" r="0" b="0"/>
              <a:pathLst>
                <a:path w="137162" h="83820">
                  <a:moveTo>
                    <a:pt x="0" y="0"/>
                  </a:moveTo>
                  <a:lnTo>
                    <a:pt x="0" y="4045"/>
                  </a:lnTo>
                  <a:lnTo>
                    <a:pt x="2258" y="8288"/>
                  </a:lnTo>
                  <a:lnTo>
                    <a:pt x="21958" y="29484"/>
                  </a:lnTo>
                  <a:lnTo>
                    <a:pt x="55976" y="55829"/>
                  </a:lnTo>
                  <a:lnTo>
                    <a:pt x="91446" y="76048"/>
                  </a:lnTo>
                  <a:lnTo>
                    <a:pt x="104424" y="81517"/>
                  </a:lnTo>
                  <a:lnTo>
                    <a:pt x="137161" y="838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74"/>
            <p:cNvSpPr/>
            <p:nvPr/>
          </p:nvSpPr>
          <p:spPr>
            <a:xfrm>
              <a:off x="2486450" y="2705102"/>
              <a:ext cx="203410" cy="167423"/>
            </a:xfrm>
            <a:custGeom>
              <a:avLst/>
              <a:gdLst/>
              <a:ahLst/>
              <a:cxnLst/>
              <a:rect l="0" t="0" r="0" b="0"/>
              <a:pathLst>
                <a:path w="203410" h="167423">
                  <a:moveTo>
                    <a:pt x="12909" y="7617"/>
                  </a:moveTo>
                  <a:lnTo>
                    <a:pt x="16955" y="11663"/>
                  </a:lnTo>
                  <a:lnTo>
                    <a:pt x="21198" y="13649"/>
                  </a:lnTo>
                  <a:lnTo>
                    <a:pt x="23515" y="14178"/>
                  </a:lnTo>
                  <a:lnTo>
                    <a:pt x="59110" y="7415"/>
                  </a:lnTo>
                  <a:lnTo>
                    <a:pt x="96705" y="760"/>
                  </a:lnTo>
                  <a:lnTo>
                    <a:pt x="132422" y="42"/>
                  </a:lnTo>
                  <a:lnTo>
                    <a:pt x="141863" y="0"/>
                  </a:lnTo>
                  <a:lnTo>
                    <a:pt x="138231" y="8088"/>
                  </a:lnTo>
                  <a:lnTo>
                    <a:pt x="131826" y="14318"/>
                  </a:lnTo>
                  <a:lnTo>
                    <a:pt x="95797" y="40943"/>
                  </a:lnTo>
                  <a:lnTo>
                    <a:pt x="62020" y="69140"/>
                  </a:lnTo>
                  <a:lnTo>
                    <a:pt x="27007" y="104494"/>
                  </a:lnTo>
                  <a:lnTo>
                    <a:pt x="9467" y="121271"/>
                  </a:lnTo>
                  <a:lnTo>
                    <a:pt x="2913" y="131790"/>
                  </a:lnTo>
                  <a:lnTo>
                    <a:pt x="0" y="142110"/>
                  </a:lnTo>
                  <a:lnTo>
                    <a:pt x="963" y="150083"/>
                  </a:lnTo>
                  <a:lnTo>
                    <a:pt x="6265" y="159332"/>
                  </a:lnTo>
                  <a:lnTo>
                    <a:pt x="8480" y="162100"/>
                  </a:lnTo>
                  <a:lnTo>
                    <a:pt x="17714" y="165176"/>
                  </a:lnTo>
                  <a:lnTo>
                    <a:pt x="55278" y="167422"/>
                  </a:lnTo>
                  <a:lnTo>
                    <a:pt x="80497" y="165316"/>
                  </a:lnTo>
                  <a:lnTo>
                    <a:pt x="111773" y="161064"/>
                  </a:lnTo>
                  <a:lnTo>
                    <a:pt x="142411" y="154141"/>
                  </a:lnTo>
                  <a:lnTo>
                    <a:pt x="176499" y="142133"/>
                  </a:lnTo>
                  <a:lnTo>
                    <a:pt x="196338" y="137293"/>
                  </a:lnTo>
                  <a:lnTo>
                    <a:pt x="198695" y="135555"/>
                  </a:lnTo>
                  <a:lnTo>
                    <a:pt x="203409" y="12953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75"/>
            <p:cNvSpPr/>
            <p:nvPr/>
          </p:nvSpPr>
          <p:spPr>
            <a:xfrm>
              <a:off x="2027979" y="2691395"/>
              <a:ext cx="418041" cy="195345"/>
            </a:xfrm>
            <a:custGeom>
              <a:avLst/>
              <a:gdLst/>
              <a:ahLst/>
              <a:cxnLst/>
              <a:rect l="0" t="0" r="0" b="0"/>
              <a:pathLst>
                <a:path w="418041" h="195345">
                  <a:moveTo>
                    <a:pt x="6561" y="89905"/>
                  </a:moveTo>
                  <a:lnTo>
                    <a:pt x="0" y="89905"/>
                  </a:lnTo>
                  <a:lnTo>
                    <a:pt x="5594" y="89905"/>
                  </a:lnTo>
                  <a:lnTo>
                    <a:pt x="14365" y="93950"/>
                  </a:lnTo>
                  <a:lnTo>
                    <a:pt x="23011" y="93678"/>
                  </a:lnTo>
                  <a:lnTo>
                    <a:pt x="57431" y="86080"/>
                  </a:lnTo>
                  <a:lnTo>
                    <a:pt x="92925" y="69509"/>
                  </a:lnTo>
                  <a:lnTo>
                    <a:pt x="107315" y="61095"/>
                  </a:lnTo>
                  <a:lnTo>
                    <a:pt x="122955" y="42701"/>
                  </a:lnTo>
                  <a:lnTo>
                    <a:pt x="126025" y="34776"/>
                  </a:lnTo>
                  <a:lnTo>
                    <a:pt x="128337" y="11506"/>
                  </a:lnTo>
                  <a:lnTo>
                    <a:pt x="126159" y="6236"/>
                  </a:lnTo>
                  <a:lnTo>
                    <a:pt x="124393" y="3645"/>
                  </a:lnTo>
                  <a:lnTo>
                    <a:pt x="120173" y="767"/>
                  </a:lnTo>
                  <a:lnTo>
                    <a:pt x="117862" y="0"/>
                  </a:lnTo>
                  <a:lnTo>
                    <a:pt x="110779" y="1404"/>
                  </a:lnTo>
                  <a:lnTo>
                    <a:pt x="92434" y="9205"/>
                  </a:lnTo>
                  <a:lnTo>
                    <a:pt x="77536" y="20462"/>
                  </a:lnTo>
                  <a:lnTo>
                    <a:pt x="62398" y="38567"/>
                  </a:lnTo>
                  <a:lnTo>
                    <a:pt x="48196" y="73524"/>
                  </a:lnTo>
                  <a:lnTo>
                    <a:pt x="37237" y="110783"/>
                  </a:lnTo>
                  <a:lnTo>
                    <a:pt x="33741" y="127124"/>
                  </a:lnTo>
                  <a:lnTo>
                    <a:pt x="36533" y="149757"/>
                  </a:lnTo>
                  <a:lnTo>
                    <a:pt x="43569" y="167564"/>
                  </a:lnTo>
                  <a:lnTo>
                    <a:pt x="51513" y="178324"/>
                  </a:lnTo>
                  <a:lnTo>
                    <a:pt x="69551" y="189857"/>
                  </a:lnTo>
                  <a:lnTo>
                    <a:pt x="98402" y="195256"/>
                  </a:lnTo>
                  <a:lnTo>
                    <a:pt x="120979" y="195344"/>
                  </a:lnTo>
                  <a:lnTo>
                    <a:pt x="153622" y="188218"/>
                  </a:lnTo>
                  <a:lnTo>
                    <a:pt x="182496" y="178865"/>
                  </a:lnTo>
                  <a:lnTo>
                    <a:pt x="207985" y="165370"/>
                  </a:lnTo>
                  <a:lnTo>
                    <a:pt x="242369" y="139761"/>
                  </a:lnTo>
                  <a:lnTo>
                    <a:pt x="270332" y="104686"/>
                  </a:lnTo>
                  <a:lnTo>
                    <a:pt x="290560" y="69990"/>
                  </a:lnTo>
                  <a:lnTo>
                    <a:pt x="296642" y="45368"/>
                  </a:lnTo>
                  <a:lnTo>
                    <a:pt x="302638" y="37891"/>
                  </a:lnTo>
                  <a:lnTo>
                    <a:pt x="303006" y="38296"/>
                  </a:lnTo>
                  <a:lnTo>
                    <a:pt x="303721" y="70840"/>
                  </a:lnTo>
                  <a:lnTo>
                    <a:pt x="301479" y="98274"/>
                  </a:lnTo>
                  <a:lnTo>
                    <a:pt x="296826" y="135723"/>
                  </a:lnTo>
                  <a:lnTo>
                    <a:pt x="294002" y="163866"/>
                  </a:lnTo>
                  <a:lnTo>
                    <a:pt x="288984" y="188099"/>
                  </a:lnTo>
                  <a:lnTo>
                    <a:pt x="288596" y="194908"/>
                  </a:lnTo>
                  <a:lnTo>
                    <a:pt x="288503" y="170538"/>
                  </a:lnTo>
                  <a:lnTo>
                    <a:pt x="294532" y="132947"/>
                  </a:lnTo>
                  <a:lnTo>
                    <a:pt x="297908" y="102093"/>
                  </a:lnTo>
                  <a:lnTo>
                    <a:pt x="304270" y="70656"/>
                  </a:lnTo>
                  <a:lnTo>
                    <a:pt x="313775" y="45255"/>
                  </a:lnTo>
                  <a:lnTo>
                    <a:pt x="328112" y="22006"/>
                  </a:lnTo>
                  <a:lnTo>
                    <a:pt x="345181" y="9261"/>
                  </a:lnTo>
                  <a:lnTo>
                    <a:pt x="354896" y="3827"/>
                  </a:lnTo>
                  <a:lnTo>
                    <a:pt x="359011" y="2886"/>
                  </a:lnTo>
                  <a:lnTo>
                    <a:pt x="362601" y="3106"/>
                  </a:lnTo>
                  <a:lnTo>
                    <a:pt x="368847" y="5607"/>
                  </a:lnTo>
                  <a:lnTo>
                    <a:pt x="386403" y="20561"/>
                  </a:lnTo>
                  <a:lnTo>
                    <a:pt x="396625" y="38596"/>
                  </a:lnTo>
                  <a:lnTo>
                    <a:pt x="401581" y="73529"/>
                  </a:lnTo>
                  <a:lnTo>
                    <a:pt x="402560" y="110784"/>
                  </a:lnTo>
                  <a:lnTo>
                    <a:pt x="402753" y="142853"/>
                  </a:lnTo>
                  <a:lnTo>
                    <a:pt x="405037" y="153795"/>
                  </a:lnTo>
                  <a:lnTo>
                    <a:pt x="408825" y="164715"/>
                  </a:lnTo>
                  <a:lnTo>
                    <a:pt x="410210" y="176928"/>
                  </a:lnTo>
                  <a:lnTo>
                    <a:pt x="410280" y="176707"/>
                  </a:lnTo>
                  <a:lnTo>
                    <a:pt x="410327" y="175713"/>
                  </a:lnTo>
                  <a:lnTo>
                    <a:pt x="418040" y="16610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85"/>
          <p:cNvGrpSpPr/>
          <p:nvPr/>
        </p:nvGrpSpPr>
        <p:grpSpPr>
          <a:xfrm>
            <a:off x="870173" y="4299556"/>
            <a:ext cx="2292128" cy="405975"/>
            <a:chOff x="870173" y="4299556"/>
            <a:chExt cx="2292128" cy="405975"/>
          </a:xfrm>
        </p:grpSpPr>
        <p:sp>
          <p:nvSpPr>
            <p:cNvPr id="13" name="SMARTInkShape-376"/>
            <p:cNvSpPr/>
            <p:nvPr/>
          </p:nvSpPr>
          <p:spPr>
            <a:xfrm>
              <a:off x="2080352" y="4351019"/>
              <a:ext cx="213269" cy="342901"/>
            </a:xfrm>
            <a:custGeom>
              <a:avLst/>
              <a:gdLst/>
              <a:ahLst/>
              <a:cxnLst/>
              <a:rect l="0" t="0" r="0" b="0"/>
              <a:pathLst>
                <a:path w="213269" h="342901">
                  <a:moveTo>
                    <a:pt x="7527" y="0"/>
                  </a:moveTo>
                  <a:lnTo>
                    <a:pt x="221" y="0"/>
                  </a:lnTo>
                  <a:lnTo>
                    <a:pt x="0" y="4046"/>
                  </a:lnTo>
                  <a:lnTo>
                    <a:pt x="6477" y="32564"/>
                  </a:lnTo>
                  <a:lnTo>
                    <a:pt x="7320" y="63065"/>
                  </a:lnTo>
                  <a:lnTo>
                    <a:pt x="8313" y="96109"/>
                  </a:lnTo>
                  <a:lnTo>
                    <a:pt x="12746" y="133558"/>
                  </a:lnTo>
                  <a:lnTo>
                    <a:pt x="14080" y="161806"/>
                  </a:lnTo>
                  <a:lnTo>
                    <a:pt x="14673" y="189036"/>
                  </a:lnTo>
                  <a:lnTo>
                    <a:pt x="14937" y="215250"/>
                  </a:lnTo>
                  <a:lnTo>
                    <a:pt x="15932" y="252114"/>
                  </a:lnTo>
                  <a:lnTo>
                    <a:pt x="21166" y="285927"/>
                  </a:lnTo>
                  <a:lnTo>
                    <a:pt x="22765" y="319957"/>
                  </a:lnTo>
                  <a:lnTo>
                    <a:pt x="23614" y="307011"/>
                  </a:lnTo>
                  <a:lnTo>
                    <a:pt x="33374" y="273608"/>
                  </a:lnTo>
                  <a:lnTo>
                    <a:pt x="43176" y="238463"/>
                  </a:lnTo>
                  <a:lnTo>
                    <a:pt x="51580" y="214872"/>
                  </a:lnTo>
                  <a:lnTo>
                    <a:pt x="73710" y="181543"/>
                  </a:lnTo>
                  <a:lnTo>
                    <a:pt x="82380" y="174384"/>
                  </a:lnTo>
                  <a:lnTo>
                    <a:pt x="91878" y="170637"/>
                  </a:lnTo>
                  <a:lnTo>
                    <a:pt x="111772" y="168233"/>
                  </a:lnTo>
                  <a:lnTo>
                    <a:pt x="119616" y="170162"/>
                  </a:lnTo>
                  <a:lnTo>
                    <a:pt x="139473" y="181519"/>
                  </a:lnTo>
                  <a:lnTo>
                    <a:pt x="146039" y="189613"/>
                  </a:lnTo>
                  <a:lnTo>
                    <a:pt x="159771" y="221867"/>
                  </a:lnTo>
                  <a:lnTo>
                    <a:pt x="171760" y="253961"/>
                  </a:lnTo>
                  <a:lnTo>
                    <a:pt x="180952" y="291317"/>
                  </a:lnTo>
                  <a:lnTo>
                    <a:pt x="198069" y="325357"/>
                  </a:lnTo>
                  <a:lnTo>
                    <a:pt x="203126" y="330870"/>
                  </a:lnTo>
                  <a:lnTo>
                    <a:pt x="209886" y="334820"/>
                  </a:lnTo>
                  <a:lnTo>
                    <a:pt x="213268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77"/>
            <p:cNvSpPr/>
            <p:nvPr/>
          </p:nvSpPr>
          <p:spPr>
            <a:xfrm>
              <a:off x="2303097" y="4511040"/>
              <a:ext cx="180279" cy="170875"/>
            </a:xfrm>
            <a:custGeom>
              <a:avLst/>
              <a:gdLst/>
              <a:ahLst/>
              <a:cxnLst/>
              <a:rect l="0" t="0" r="0" b="0"/>
              <a:pathLst>
                <a:path w="180279" h="170875">
                  <a:moveTo>
                    <a:pt x="127682" y="45719"/>
                  </a:moveTo>
                  <a:lnTo>
                    <a:pt x="127682" y="41674"/>
                  </a:lnTo>
                  <a:lnTo>
                    <a:pt x="125425" y="37431"/>
                  </a:lnTo>
                  <a:lnTo>
                    <a:pt x="122446" y="32722"/>
                  </a:lnTo>
                  <a:lnTo>
                    <a:pt x="119922" y="25311"/>
                  </a:lnTo>
                  <a:lnTo>
                    <a:pt x="116331" y="20280"/>
                  </a:lnTo>
                  <a:lnTo>
                    <a:pt x="95617" y="5076"/>
                  </a:lnTo>
                  <a:lnTo>
                    <a:pt x="87749" y="2256"/>
                  </a:lnTo>
                  <a:lnTo>
                    <a:pt x="83280" y="1504"/>
                  </a:lnTo>
                  <a:lnTo>
                    <a:pt x="73799" y="2926"/>
                  </a:lnTo>
                  <a:lnTo>
                    <a:pt x="53915" y="10738"/>
                  </a:lnTo>
                  <a:lnTo>
                    <a:pt x="38751" y="21996"/>
                  </a:lnTo>
                  <a:lnTo>
                    <a:pt x="19409" y="54229"/>
                  </a:lnTo>
                  <a:lnTo>
                    <a:pt x="4413" y="83995"/>
                  </a:lnTo>
                  <a:lnTo>
                    <a:pt x="0" y="102686"/>
                  </a:lnTo>
                  <a:lnTo>
                    <a:pt x="1226" y="113654"/>
                  </a:lnTo>
                  <a:lnTo>
                    <a:pt x="8934" y="131606"/>
                  </a:lnTo>
                  <a:lnTo>
                    <a:pt x="17332" y="144005"/>
                  </a:lnTo>
                  <a:lnTo>
                    <a:pt x="26709" y="152337"/>
                  </a:lnTo>
                  <a:lnTo>
                    <a:pt x="59854" y="167297"/>
                  </a:lnTo>
                  <a:lnTo>
                    <a:pt x="74677" y="170874"/>
                  </a:lnTo>
                  <a:lnTo>
                    <a:pt x="112486" y="168233"/>
                  </a:lnTo>
                  <a:lnTo>
                    <a:pt x="135316" y="163770"/>
                  </a:lnTo>
                  <a:lnTo>
                    <a:pt x="154121" y="153040"/>
                  </a:lnTo>
                  <a:lnTo>
                    <a:pt x="166372" y="139137"/>
                  </a:lnTo>
                  <a:lnTo>
                    <a:pt x="175365" y="120248"/>
                  </a:lnTo>
                  <a:lnTo>
                    <a:pt x="180278" y="85857"/>
                  </a:lnTo>
                  <a:lnTo>
                    <a:pt x="179845" y="73718"/>
                  </a:lnTo>
                  <a:lnTo>
                    <a:pt x="174841" y="54298"/>
                  </a:lnTo>
                  <a:lnTo>
                    <a:pt x="167149" y="41582"/>
                  </a:lnTo>
                  <a:lnTo>
                    <a:pt x="154522" y="28313"/>
                  </a:lnTo>
                  <a:lnTo>
                    <a:pt x="120062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78"/>
            <p:cNvSpPr/>
            <p:nvPr/>
          </p:nvSpPr>
          <p:spPr>
            <a:xfrm>
              <a:off x="2522219" y="4488180"/>
              <a:ext cx="144711" cy="196442"/>
            </a:xfrm>
            <a:custGeom>
              <a:avLst/>
              <a:gdLst/>
              <a:ahLst/>
              <a:cxnLst/>
              <a:rect l="0" t="0" r="0" b="0"/>
              <a:pathLst>
                <a:path w="144711" h="196442">
                  <a:moveTo>
                    <a:pt x="0" y="15239"/>
                  </a:moveTo>
                  <a:lnTo>
                    <a:pt x="0" y="49289"/>
                  </a:lnTo>
                  <a:lnTo>
                    <a:pt x="0" y="85760"/>
                  </a:lnTo>
                  <a:lnTo>
                    <a:pt x="0" y="120547"/>
                  </a:lnTo>
                  <a:lnTo>
                    <a:pt x="0" y="152129"/>
                  </a:lnTo>
                  <a:lnTo>
                    <a:pt x="4046" y="171134"/>
                  </a:lnTo>
                  <a:lnTo>
                    <a:pt x="10607" y="183444"/>
                  </a:lnTo>
                  <a:lnTo>
                    <a:pt x="17913" y="192454"/>
                  </a:lnTo>
                  <a:lnTo>
                    <a:pt x="25177" y="195602"/>
                  </a:lnTo>
                  <a:lnTo>
                    <a:pt x="29485" y="196441"/>
                  </a:lnTo>
                  <a:lnTo>
                    <a:pt x="38787" y="195116"/>
                  </a:lnTo>
                  <a:lnTo>
                    <a:pt x="55802" y="187352"/>
                  </a:lnTo>
                  <a:lnTo>
                    <a:pt x="90988" y="159744"/>
                  </a:lnTo>
                  <a:lnTo>
                    <a:pt x="111671" y="135600"/>
                  </a:lnTo>
                  <a:lnTo>
                    <a:pt x="131118" y="101112"/>
                  </a:lnTo>
                  <a:lnTo>
                    <a:pt x="138708" y="89811"/>
                  </a:lnTo>
                  <a:lnTo>
                    <a:pt x="142981" y="73083"/>
                  </a:lnTo>
                  <a:lnTo>
                    <a:pt x="144622" y="37136"/>
                  </a:lnTo>
                  <a:lnTo>
                    <a:pt x="144710" y="29769"/>
                  </a:lnTo>
                  <a:lnTo>
                    <a:pt x="142491" y="23673"/>
                  </a:lnTo>
                  <a:lnTo>
                    <a:pt x="139530" y="18141"/>
                  </a:lnTo>
                  <a:lnTo>
                    <a:pt x="137016" y="10267"/>
                  </a:lnTo>
                  <a:lnTo>
                    <a:pt x="12954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79"/>
            <p:cNvSpPr/>
            <p:nvPr/>
          </p:nvSpPr>
          <p:spPr>
            <a:xfrm>
              <a:off x="2689859" y="4488180"/>
              <a:ext cx="181143" cy="197294"/>
            </a:xfrm>
            <a:custGeom>
              <a:avLst/>
              <a:gdLst/>
              <a:ahLst/>
              <a:cxnLst/>
              <a:rect l="0" t="0" r="0" b="0"/>
              <a:pathLst>
                <a:path w="181143" h="197294">
                  <a:moveTo>
                    <a:pt x="144781" y="0"/>
                  </a:moveTo>
                  <a:lnTo>
                    <a:pt x="110687" y="0"/>
                  </a:lnTo>
                  <a:lnTo>
                    <a:pt x="96202" y="846"/>
                  </a:lnTo>
                  <a:lnTo>
                    <a:pt x="59913" y="13866"/>
                  </a:lnTo>
                  <a:lnTo>
                    <a:pt x="51243" y="18878"/>
                  </a:lnTo>
                  <a:lnTo>
                    <a:pt x="48175" y="23348"/>
                  </a:lnTo>
                  <a:lnTo>
                    <a:pt x="47357" y="25725"/>
                  </a:lnTo>
                  <a:lnTo>
                    <a:pt x="47658" y="28157"/>
                  </a:lnTo>
                  <a:lnTo>
                    <a:pt x="50250" y="33116"/>
                  </a:lnTo>
                  <a:lnTo>
                    <a:pt x="52127" y="34777"/>
                  </a:lnTo>
                  <a:lnTo>
                    <a:pt x="86692" y="51011"/>
                  </a:lnTo>
                  <a:lnTo>
                    <a:pt x="122106" y="72142"/>
                  </a:lnTo>
                  <a:lnTo>
                    <a:pt x="159124" y="101689"/>
                  </a:lnTo>
                  <a:lnTo>
                    <a:pt x="177014" y="127011"/>
                  </a:lnTo>
                  <a:lnTo>
                    <a:pt x="181142" y="142243"/>
                  </a:lnTo>
                  <a:lnTo>
                    <a:pt x="178320" y="161526"/>
                  </a:lnTo>
                  <a:lnTo>
                    <a:pt x="172122" y="175236"/>
                  </a:lnTo>
                  <a:lnTo>
                    <a:pt x="160878" y="188705"/>
                  </a:lnTo>
                  <a:lnTo>
                    <a:pt x="151653" y="193935"/>
                  </a:lnTo>
                  <a:lnTo>
                    <a:pt x="131933" y="197293"/>
                  </a:lnTo>
                  <a:lnTo>
                    <a:pt x="106495" y="191873"/>
                  </a:lnTo>
                  <a:lnTo>
                    <a:pt x="75005" y="176141"/>
                  </a:lnTo>
                  <a:lnTo>
                    <a:pt x="40201" y="152181"/>
                  </a:lnTo>
                  <a:lnTo>
                    <a:pt x="4473" y="117834"/>
                  </a:lnTo>
                  <a:lnTo>
                    <a:pt x="0" y="1066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80"/>
            <p:cNvSpPr/>
            <p:nvPr/>
          </p:nvSpPr>
          <p:spPr>
            <a:xfrm>
              <a:off x="2930680" y="4458566"/>
              <a:ext cx="231621" cy="227590"/>
            </a:xfrm>
            <a:custGeom>
              <a:avLst/>
              <a:gdLst/>
              <a:ahLst/>
              <a:cxnLst/>
              <a:rect l="0" t="0" r="0" b="0"/>
              <a:pathLst>
                <a:path w="231621" h="227590">
                  <a:moveTo>
                    <a:pt x="3020" y="67714"/>
                  </a:moveTo>
                  <a:lnTo>
                    <a:pt x="3020" y="81801"/>
                  </a:lnTo>
                  <a:lnTo>
                    <a:pt x="7065" y="86658"/>
                  </a:lnTo>
                  <a:lnTo>
                    <a:pt x="31538" y="100836"/>
                  </a:lnTo>
                  <a:lnTo>
                    <a:pt x="57477" y="110067"/>
                  </a:lnTo>
                  <a:lnTo>
                    <a:pt x="90561" y="112990"/>
                  </a:lnTo>
                  <a:lnTo>
                    <a:pt x="117208" y="107263"/>
                  </a:lnTo>
                  <a:lnTo>
                    <a:pt x="155264" y="90510"/>
                  </a:lnTo>
                  <a:lnTo>
                    <a:pt x="164664" y="84618"/>
                  </a:lnTo>
                  <a:lnTo>
                    <a:pt x="177597" y="67039"/>
                  </a:lnTo>
                  <a:lnTo>
                    <a:pt x="182209" y="57254"/>
                  </a:lnTo>
                  <a:lnTo>
                    <a:pt x="185414" y="32114"/>
                  </a:lnTo>
                  <a:lnTo>
                    <a:pt x="181710" y="16902"/>
                  </a:lnTo>
                  <a:lnTo>
                    <a:pt x="175289" y="9006"/>
                  </a:lnTo>
                  <a:lnTo>
                    <a:pt x="166790" y="3521"/>
                  </a:lnTo>
                  <a:lnTo>
                    <a:pt x="147537" y="0"/>
                  </a:lnTo>
                  <a:lnTo>
                    <a:pt x="136676" y="365"/>
                  </a:lnTo>
                  <a:lnTo>
                    <a:pt x="116282" y="6178"/>
                  </a:lnTo>
                  <a:lnTo>
                    <a:pt x="79083" y="27667"/>
                  </a:lnTo>
                  <a:lnTo>
                    <a:pt x="47133" y="63098"/>
                  </a:lnTo>
                  <a:lnTo>
                    <a:pt x="21987" y="97282"/>
                  </a:lnTo>
                  <a:lnTo>
                    <a:pt x="6798" y="133730"/>
                  </a:lnTo>
                  <a:lnTo>
                    <a:pt x="0" y="157547"/>
                  </a:lnTo>
                  <a:lnTo>
                    <a:pt x="1113" y="170011"/>
                  </a:lnTo>
                  <a:lnTo>
                    <a:pt x="6687" y="181194"/>
                  </a:lnTo>
                  <a:lnTo>
                    <a:pt x="15657" y="191809"/>
                  </a:lnTo>
                  <a:lnTo>
                    <a:pt x="45355" y="213480"/>
                  </a:lnTo>
                  <a:lnTo>
                    <a:pt x="77673" y="224040"/>
                  </a:lnTo>
                  <a:lnTo>
                    <a:pt x="109394" y="227004"/>
                  </a:lnTo>
                  <a:lnTo>
                    <a:pt x="140119" y="227589"/>
                  </a:lnTo>
                  <a:lnTo>
                    <a:pt x="175037" y="221621"/>
                  </a:lnTo>
                  <a:lnTo>
                    <a:pt x="194346" y="213881"/>
                  </a:lnTo>
                  <a:lnTo>
                    <a:pt x="231620" y="18201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81"/>
            <p:cNvSpPr/>
            <p:nvPr/>
          </p:nvSpPr>
          <p:spPr>
            <a:xfrm>
              <a:off x="1625038" y="4465319"/>
              <a:ext cx="333303" cy="228114"/>
            </a:xfrm>
            <a:custGeom>
              <a:avLst/>
              <a:gdLst/>
              <a:ahLst/>
              <a:cxnLst/>
              <a:rect l="0" t="0" r="0" b="0"/>
              <a:pathLst>
                <a:path w="333303" h="228114">
                  <a:moveTo>
                    <a:pt x="5641" y="68581"/>
                  </a:moveTo>
                  <a:lnTo>
                    <a:pt x="1596" y="68581"/>
                  </a:lnTo>
                  <a:lnTo>
                    <a:pt x="1251" y="69427"/>
                  </a:lnTo>
                  <a:lnTo>
                    <a:pt x="3126" y="72626"/>
                  </a:lnTo>
                  <a:lnTo>
                    <a:pt x="4811" y="73817"/>
                  </a:lnTo>
                  <a:lnTo>
                    <a:pt x="13599" y="77988"/>
                  </a:lnTo>
                  <a:lnTo>
                    <a:pt x="16027" y="79932"/>
                  </a:lnTo>
                  <a:lnTo>
                    <a:pt x="23239" y="82092"/>
                  </a:lnTo>
                  <a:lnTo>
                    <a:pt x="57600" y="83669"/>
                  </a:lnTo>
                  <a:lnTo>
                    <a:pt x="84199" y="82954"/>
                  </a:lnTo>
                  <a:lnTo>
                    <a:pt x="98721" y="77731"/>
                  </a:lnTo>
                  <a:lnTo>
                    <a:pt x="119740" y="60901"/>
                  </a:lnTo>
                  <a:lnTo>
                    <a:pt x="122347" y="58381"/>
                  </a:lnTo>
                  <a:lnTo>
                    <a:pt x="125244" y="51065"/>
                  </a:lnTo>
                  <a:lnTo>
                    <a:pt x="127426" y="17647"/>
                  </a:lnTo>
                  <a:lnTo>
                    <a:pt x="125243" y="9819"/>
                  </a:lnTo>
                  <a:lnTo>
                    <a:pt x="123476" y="6546"/>
                  </a:lnTo>
                  <a:lnTo>
                    <a:pt x="120605" y="4364"/>
                  </a:lnTo>
                  <a:lnTo>
                    <a:pt x="112898" y="1940"/>
                  </a:lnTo>
                  <a:lnTo>
                    <a:pt x="99040" y="575"/>
                  </a:lnTo>
                  <a:lnTo>
                    <a:pt x="84209" y="4216"/>
                  </a:lnTo>
                  <a:lnTo>
                    <a:pt x="49841" y="28533"/>
                  </a:lnTo>
                  <a:lnTo>
                    <a:pt x="21350" y="61708"/>
                  </a:lnTo>
                  <a:lnTo>
                    <a:pt x="4699" y="91588"/>
                  </a:lnTo>
                  <a:lnTo>
                    <a:pt x="0" y="118389"/>
                  </a:lnTo>
                  <a:lnTo>
                    <a:pt x="2653" y="139689"/>
                  </a:lnTo>
                  <a:lnTo>
                    <a:pt x="8801" y="156725"/>
                  </a:lnTo>
                  <a:lnTo>
                    <a:pt x="20030" y="172497"/>
                  </a:lnTo>
                  <a:lnTo>
                    <a:pt x="34082" y="183849"/>
                  </a:lnTo>
                  <a:lnTo>
                    <a:pt x="53015" y="188530"/>
                  </a:lnTo>
                  <a:lnTo>
                    <a:pt x="83015" y="189265"/>
                  </a:lnTo>
                  <a:lnTo>
                    <a:pt x="118417" y="184392"/>
                  </a:lnTo>
                  <a:lnTo>
                    <a:pt x="134504" y="181859"/>
                  </a:lnTo>
                  <a:lnTo>
                    <a:pt x="169147" y="165802"/>
                  </a:lnTo>
                  <a:lnTo>
                    <a:pt x="201081" y="139316"/>
                  </a:lnTo>
                  <a:lnTo>
                    <a:pt x="226135" y="107256"/>
                  </a:lnTo>
                  <a:lnTo>
                    <a:pt x="230523" y="106851"/>
                  </a:lnTo>
                  <a:lnTo>
                    <a:pt x="230915" y="107641"/>
                  </a:lnTo>
                  <a:lnTo>
                    <a:pt x="228270" y="113644"/>
                  </a:lnTo>
                  <a:lnTo>
                    <a:pt x="226686" y="150033"/>
                  </a:lnTo>
                  <a:lnTo>
                    <a:pt x="233188" y="186917"/>
                  </a:lnTo>
                  <a:lnTo>
                    <a:pt x="234223" y="224898"/>
                  </a:lnTo>
                  <a:lnTo>
                    <a:pt x="234233" y="226955"/>
                  </a:lnTo>
                  <a:lnTo>
                    <a:pt x="235083" y="227504"/>
                  </a:lnTo>
                  <a:lnTo>
                    <a:pt x="238284" y="228113"/>
                  </a:lnTo>
                  <a:lnTo>
                    <a:pt x="238630" y="227429"/>
                  </a:lnTo>
                  <a:lnTo>
                    <a:pt x="235359" y="220247"/>
                  </a:lnTo>
                  <a:lnTo>
                    <a:pt x="234307" y="188507"/>
                  </a:lnTo>
                  <a:lnTo>
                    <a:pt x="239491" y="154390"/>
                  </a:lnTo>
                  <a:lnTo>
                    <a:pt x="243651" y="120056"/>
                  </a:lnTo>
                  <a:lnTo>
                    <a:pt x="252375" y="84957"/>
                  </a:lnTo>
                  <a:lnTo>
                    <a:pt x="267293" y="48806"/>
                  </a:lnTo>
                  <a:lnTo>
                    <a:pt x="274613" y="40601"/>
                  </a:lnTo>
                  <a:lnTo>
                    <a:pt x="282664" y="33285"/>
                  </a:lnTo>
                  <a:lnTo>
                    <a:pt x="292804" y="20493"/>
                  </a:lnTo>
                  <a:lnTo>
                    <a:pt x="315875" y="5437"/>
                  </a:lnTo>
                  <a:lnTo>
                    <a:pt x="333302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82"/>
            <p:cNvSpPr/>
            <p:nvPr/>
          </p:nvSpPr>
          <p:spPr>
            <a:xfrm>
              <a:off x="1303359" y="4480559"/>
              <a:ext cx="272428" cy="186027"/>
            </a:xfrm>
            <a:custGeom>
              <a:avLst/>
              <a:gdLst/>
              <a:ahLst/>
              <a:cxnLst/>
              <a:rect l="0" t="0" r="0" b="0"/>
              <a:pathLst>
                <a:path w="272428" h="186027">
                  <a:moveTo>
                    <a:pt x="22520" y="38100"/>
                  </a:moveTo>
                  <a:lnTo>
                    <a:pt x="18475" y="38100"/>
                  </a:lnTo>
                  <a:lnTo>
                    <a:pt x="14232" y="40358"/>
                  </a:lnTo>
                  <a:lnTo>
                    <a:pt x="11915" y="42145"/>
                  </a:lnTo>
                  <a:lnTo>
                    <a:pt x="9340" y="46389"/>
                  </a:lnTo>
                  <a:lnTo>
                    <a:pt x="7687" y="56012"/>
                  </a:lnTo>
                  <a:lnTo>
                    <a:pt x="13877" y="85783"/>
                  </a:lnTo>
                  <a:lnTo>
                    <a:pt x="8250" y="123152"/>
                  </a:lnTo>
                  <a:lnTo>
                    <a:pt x="423" y="157099"/>
                  </a:lnTo>
                  <a:lnTo>
                    <a:pt x="0" y="166060"/>
                  </a:lnTo>
                  <a:lnTo>
                    <a:pt x="2069" y="173429"/>
                  </a:lnTo>
                  <a:lnTo>
                    <a:pt x="10296" y="185059"/>
                  </a:lnTo>
                  <a:lnTo>
                    <a:pt x="12678" y="186026"/>
                  </a:lnTo>
                  <a:lnTo>
                    <a:pt x="15112" y="185824"/>
                  </a:lnTo>
                  <a:lnTo>
                    <a:pt x="20921" y="184189"/>
                  </a:lnTo>
                  <a:lnTo>
                    <a:pt x="29148" y="183462"/>
                  </a:lnTo>
                  <a:lnTo>
                    <a:pt x="32865" y="181575"/>
                  </a:lnTo>
                  <a:lnTo>
                    <a:pt x="58894" y="158058"/>
                  </a:lnTo>
                  <a:lnTo>
                    <a:pt x="84860" y="121830"/>
                  </a:lnTo>
                  <a:lnTo>
                    <a:pt x="97113" y="101840"/>
                  </a:lnTo>
                  <a:lnTo>
                    <a:pt x="98244" y="95839"/>
                  </a:lnTo>
                  <a:lnTo>
                    <a:pt x="99250" y="94373"/>
                  </a:lnTo>
                  <a:lnTo>
                    <a:pt x="100767" y="93395"/>
                  </a:lnTo>
                  <a:lnTo>
                    <a:pt x="102625" y="92744"/>
                  </a:lnTo>
                  <a:lnTo>
                    <a:pt x="103863" y="93156"/>
                  </a:lnTo>
                  <a:lnTo>
                    <a:pt x="104689" y="94278"/>
                  </a:lnTo>
                  <a:lnTo>
                    <a:pt x="105851" y="99901"/>
                  </a:lnTo>
                  <a:lnTo>
                    <a:pt x="107168" y="120260"/>
                  </a:lnTo>
                  <a:lnTo>
                    <a:pt x="112418" y="132247"/>
                  </a:lnTo>
                  <a:lnTo>
                    <a:pt x="116944" y="138645"/>
                  </a:lnTo>
                  <a:lnTo>
                    <a:pt x="137548" y="152262"/>
                  </a:lnTo>
                  <a:lnTo>
                    <a:pt x="148150" y="156572"/>
                  </a:lnTo>
                  <a:lnTo>
                    <a:pt x="161329" y="158488"/>
                  </a:lnTo>
                  <a:lnTo>
                    <a:pt x="183029" y="155521"/>
                  </a:lnTo>
                  <a:lnTo>
                    <a:pt x="214674" y="144523"/>
                  </a:lnTo>
                  <a:lnTo>
                    <a:pt x="244408" y="132047"/>
                  </a:lnTo>
                  <a:lnTo>
                    <a:pt x="251806" y="126986"/>
                  </a:lnTo>
                  <a:lnTo>
                    <a:pt x="268738" y="94592"/>
                  </a:lnTo>
                  <a:lnTo>
                    <a:pt x="272427" y="74876"/>
                  </a:lnTo>
                  <a:lnTo>
                    <a:pt x="267745" y="40184"/>
                  </a:lnTo>
                  <a:lnTo>
                    <a:pt x="266129" y="29713"/>
                  </a:lnTo>
                  <a:lnTo>
                    <a:pt x="262589" y="22237"/>
                  </a:lnTo>
                  <a:lnTo>
                    <a:pt x="247185" y="7873"/>
                  </a:lnTo>
                  <a:lnTo>
                    <a:pt x="245957" y="5249"/>
                  </a:lnTo>
                  <a:lnTo>
                    <a:pt x="244291" y="3499"/>
                  </a:lnTo>
                  <a:lnTo>
                    <a:pt x="23588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83"/>
            <p:cNvSpPr/>
            <p:nvPr/>
          </p:nvSpPr>
          <p:spPr>
            <a:xfrm>
              <a:off x="1071397" y="4511067"/>
              <a:ext cx="170396" cy="194464"/>
            </a:xfrm>
            <a:custGeom>
              <a:avLst/>
              <a:gdLst/>
              <a:ahLst/>
              <a:cxnLst/>
              <a:rect l="0" t="0" r="0" b="0"/>
              <a:pathLst>
                <a:path w="170396" h="194464">
                  <a:moveTo>
                    <a:pt x="132563" y="7592"/>
                  </a:moveTo>
                  <a:lnTo>
                    <a:pt x="132563" y="1032"/>
                  </a:lnTo>
                  <a:lnTo>
                    <a:pt x="131716" y="679"/>
                  </a:lnTo>
                  <a:lnTo>
                    <a:pt x="108090" y="0"/>
                  </a:lnTo>
                  <a:lnTo>
                    <a:pt x="95772" y="4026"/>
                  </a:lnTo>
                  <a:lnTo>
                    <a:pt x="77353" y="14626"/>
                  </a:lnTo>
                  <a:lnTo>
                    <a:pt x="46908" y="46619"/>
                  </a:lnTo>
                  <a:lnTo>
                    <a:pt x="21945" y="80400"/>
                  </a:lnTo>
                  <a:lnTo>
                    <a:pt x="6792" y="114449"/>
                  </a:lnTo>
                  <a:lnTo>
                    <a:pt x="0" y="141324"/>
                  </a:lnTo>
                  <a:lnTo>
                    <a:pt x="1115" y="154800"/>
                  </a:lnTo>
                  <a:lnTo>
                    <a:pt x="6690" y="166433"/>
                  </a:lnTo>
                  <a:lnTo>
                    <a:pt x="14813" y="176402"/>
                  </a:lnTo>
                  <a:lnTo>
                    <a:pt x="24067" y="183654"/>
                  </a:lnTo>
                  <a:lnTo>
                    <a:pt x="36082" y="187442"/>
                  </a:lnTo>
                  <a:lnTo>
                    <a:pt x="71942" y="194463"/>
                  </a:lnTo>
                  <a:lnTo>
                    <a:pt x="86994" y="192811"/>
                  </a:lnTo>
                  <a:lnTo>
                    <a:pt x="109747" y="183075"/>
                  </a:lnTo>
                  <a:lnTo>
                    <a:pt x="144820" y="154709"/>
                  </a:lnTo>
                  <a:lnTo>
                    <a:pt x="160372" y="135567"/>
                  </a:lnTo>
                  <a:lnTo>
                    <a:pt x="166089" y="121197"/>
                  </a:lnTo>
                  <a:lnTo>
                    <a:pt x="169759" y="91275"/>
                  </a:lnTo>
                  <a:lnTo>
                    <a:pt x="170395" y="64466"/>
                  </a:lnTo>
                  <a:lnTo>
                    <a:pt x="166028" y="49521"/>
                  </a:lnTo>
                  <a:lnTo>
                    <a:pt x="158443" y="38081"/>
                  </a:lnTo>
                  <a:lnTo>
                    <a:pt x="138876" y="20962"/>
                  </a:lnTo>
                  <a:lnTo>
                    <a:pt x="122298" y="12871"/>
                  </a:lnTo>
                  <a:lnTo>
                    <a:pt x="86842" y="759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84"/>
            <p:cNvSpPr/>
            <p:nvPr/>
          </p:nvSpPr>
          <p:spPr>
            <a:xfrm>
              <a:off x="870173" y="4299556"/>
              <a:ext cx="250930" cy="241964"/>
            </a:xfrm>
            <a:custGeom>
              <a:avLst/>
              <a:gdLst/>
              <a:ahLst/>
              <a:cxnLst/>
              <a:rect l="0" t="0" r="0" b="0"/>
              <a:pathLst>
                <a:path w="250930" h="241964">
                  <a:moveTo>
                    <a:pt x="28987" y="112424"/>
                  </a:moveTo>
                  <a:lnTo>
                    <a:pt x="13548" y="94727"/>
                  </a:lnTo>
                  <a:lnTo>
                    <a:pt x="1867" y="71460"/>
                  </a:lnTo>
                  <a:lnTo>
                    <a:pt x="0" y="61480"/>
                  </a:lnTo>
                  <a:lnTo>
                    <a:pt x="1428" y="51400"/>
                  </a:lnTo>
                  <a:lnTo>
                    <a:pt x="9244" y="31131"/>
                  </a:lnTo>
                  <a:lnTo>
                    <a:pt x="16261" y="23236"/>
                  </a:lnTo>
                  <a:lnTo>
                    <a:pt x="40324" y="8580"/>
                  </a:lnTo>
                  <a:lnTo>
                    <a:pt x="60568" y="1598"/>
                  </a:lnTo>
                  <a:lnTo>
                    <a:pt x="83500" y="0"/>
                  </a:lnTo>
                  <a:lnTo>
                    <a:pt x="111367" y="5359"/>
                  </a:lnTo>
                  <a:lnTo>
                    <a:pt x="141073" y="17295"/>
                  </a:lnTo>
                  <a:lnTo>
                    <a:pt x="170476" y="31555"/>
                  </a:lnTo>
                  <a:lnTo>
                    <a:pt x="205855" y="53803"/>
                  </a:lnTo>
                  <a:lnTo>
                    <a:pt x="222741" y="67743"/>
                  </a:lnTo>
                  <a:lnTo>
                    <a:pt x="247688" y="104941"/>
                  </a:lnTo>
                  <a:lnTo>
                    <a:pt x="250929" y="117847"/>
                  </a:lnTo>
                  <a:lnTo>
                    <a:pt x="246111" y="143975"/>
                  </a:lnTo>
                  <a:lnTo>
                    <a:pt x="235372" y="162036"/>
                  </a:lnTo>
                  <a:lnTo>
                    <a:pt x="197297" y="188467"/>
                  </a:lnTo>
                  <a:lnTo>
                    <a:pt x="166279" y="204868"/>
                  </a:lnTo>
                  <a:lnTo>
                    <a:pt x="135235" y="213569"/>
                  </a:lnTo>
                  <a:lnTo>
                    <a:pt x="99833" y="224094"/>
                  </a:lnTo>
                  <a:lnTo>
                    <a:pt x="75656" y="232068"/>
                  </a:lnTo>
                  <a:lnTo>
                    <a:pt x="66662" y="234179"/>
                  </a:lnTo>
                  <a:lnTo>
                    <a:pt x="64263" y="235928"/>
                  </a:lnTo>
                  <a:lnTo>
                    <a:pt x="62664" y="237939"/>
                  </a:lnTo>
                  <a:lnTo>
                    <a:pt x="58630" y="240175"/>
                  </a:lnTo>
                  <a:lnTo>
                    <a:pt x="51847" y="24196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85"/>
            <p:cNvSpPr/>
            <p:nvPr/>
          </p:nvSpPr>
          <p:spPr>
            <a:xfrm>
              <a:off x="922333" y="4373880"/>
              <a:ext cx="7307" cy="320040"/>
            </a:xfrm>
            <a:custGeom>
              <a:avLst/>
              <a:gdLst/>
              <a:ahLst/>
              <a:cxnLst/>
              <a:rect l="0" t="0" r="0" b="0"/>
              <a:pathLst>
                <a:path w="7307" h="320040">
                  <a:moveTo>
                    <a:pt x="7306" y="0"/>
                  </a:moveTo>
                  <a:lnTo>
                    <a:pt x="746" y="0"/>
                  </a:lnTo>
                  <a:lnTo>
                    <a:pt x="393" y="846"/>
                  </a:lnTo>
                  <a:lnTo>
                    <a:pt x="0" y="4045"/>
                  </a:lnTo>
                  <a:lnTo>
                    <a:pt x="6619" y="40335"/>
                  </a:lnTo>
                  <a:lnTo>
                    <a:pt x="7103" y="68301"/>
                  </a:lnTo>
                  <a:lnTo>
                    <a:pt x="7246" y="103022"/>
                  </a:lnTo>
                  <a:lnTo>
                    <a:pt x="7289" y="140121"/>
                  </a:lnTo>
                  <a:lnTo>
                    <a:pt x="7301" y="177925"/>
                  </a:lnTo>
                  <a:lnTo>
                    <a:pt x="7305" y="215090"/>
                  </a:lnTo>
                  <a:lnTo>
                    <a:pt x="7306" y="247080"/>
                  </a:lnTo>
                  <a:lnTo>
                    <a:pt x="7306" y="284937"/>
                  </a:lnTo>
                  <a:lnTo>
                    <a:pt x="7306" y="3200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86"/>
          <p:cNvGrpSpPr/>
          <p:nvPr/>
        </p:nvGrpSpPr>
        <p:grpSpPr>
          <a:xfrm>
            <a:off x="1820304" y="5822134"/>
            <a:ext cx="2850756" cy="540567"/>
            <a:chOff x="1820304" y="5822134"/>
            <a:chExt cx="2850756" cy="540567"/>
          </a:xfrm>
        </p:grpSpPr>
        <p:sp>
          <p:nvSpPr>
            <p:cNvPr id="24" name="SMARTInkShape-386"/>
            <p:cNvSpPr/>
            <p:nvPr/>
          </p:nvSpPr>
          <p:spPr>
            <a:xfrm>
              <a:off x="2885647" y="5941473"/>
              <a:ext cx="141195" cy="197050"/>
            </a:xfrm>
            <a:custGeom>
              <a:avLst/>
              <a:gdLst/>
              <a:ahLst/>
              <a:cxnLst/>
              <a:rect l="0" t="0" r="0" b="0"/>
              <a:pathLst>
                <a:path w="141195" h="197050">
                  <a:moveTo>
                    <a:pt x="48053" y="78327"/>
                  </a:moveTo>
                  <a:lnTo>
                    <a:pt x="56143" y="78327"/>
                  </a:lnTo>
                  <a:lnTo>
                    <a:pt x="62373" y="80584"/>
                  </a:lnTo>
                  <a:lnTo>
                    <a:pt x="65219" y="82372"/>
                  </a:lnTo>
                  <a:lnTo>
                    <a:pt x="77316" y="84887"/>
                  </a:lnTo>
                  <a:lnTo>
                    <a:pt x="99715" y="85632"/>
                  </a:lnTo>
                  <a:lnTo>
                    <a:pt x="115887" y="81291"/>
                  </a:lnTo>
                  <a:lnTo>
                    <a:pt x="123755" y="77763"/>
                  </a:lnTo>
                  <a:lnTo>
                    <a:pt x="134756" y="67069"/>
                  </a:lnTo>
                  <a:lnTo>
                    <a:pt x="138875" y="60662"/>
                  </a:lnTo>
                  <a:lnTo>
                    <a:pt x="141194" y="44511"/>
                  </a:lnTo>
                  <a:lnTo>
                    <a:pt x="138555" y="27737"/>
                  </a:lnTo>
                  <a:lnTo>
                    <a:pt x="131738" y="14638"/>
                  </a:lnTo>
                  <a:lnTo>
                    <a:pt x="118548" y="5429"/>
                  </a:lnTo>
                  <a:lnTo>
                    <a:pt x="110290" y="1788"/>
                  </a:lnTo>
                  <a:lnTo>
                    <a:pt x="92082" y="0"/>
                  </a:lnTo>
                  <a:lnTo>
                    <a:pt x="82486" y="709"/>
                  </a:lnTo>
                  <a:lnTo>
                    <a:pt x="52799" y="13842"/>
                  </a:lnTo>
                  <a:lnTo>
                    <a:pt x="30644" y="29775"/>
                  </a:lnTo>
                  <a:lnTo>
                    <a:pt x="17400" y="49265"/>
                  </a:lnTo>
                  <a:lnTo>
                    <a:pt x="2644" y="86134"/>
                  </a:lnTo>
                  <a:lnTo>
                    <a:pt x="0" y="93691"/>
                  </a:lnTo>
                  <a:lnTo>
                    <a:pt x="324" y="124554"/>
                  </a:lnTo>
                  <a:lnTo>
                    <a:pt x="9828" y="152419"/>
                  </a:lnTo>
                  <a:lnTo>
                    <a:pt x="23368" y="172717"/>
                  </a:lnTo>
                  <a:lnTo>
                    <a:pt x="46195" y="189456"/>
                  </a:lnTo>
                  <a:lnTo>
                    <a:pt x="78453" y="197049"/>
                  </a:lnTo>
                  <a:lnTo>
                    <a:pt x="116633" y="19262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87"/>
            <p:cNvSpPr/>
            <p:nvPr/>
          </p:nvSpPr>
          <p:spPr>
            <a:xfrm>
              <a:off x="3090102" y="5941238"/>
              <a:ext cx="125367" cy="229675"/>
            </a:xfrm>
            <a:custGeom>
              <a:avLst/>
              <a:gdLst/>
              <a:ahLst/>
              <a:cxnLst/>
              <a:rect l="0" t="0" r="0" b="0"/>
              <a:pathLst>
                <a:path w="125367" h="229675">
                  <a:moveTo>
                    <a:pt x="87438" y="25222"/>
                  </a:moveTo>
                  <a:lnTo>
                    <a:pt x="83393" y="25222"/>
                  </a:lnTo>
                  <a:lnTo>
                    <a:pt x="79149" y="18448"/>
                  </a:lnTo>
                  <a:lnTo>
                    <a:pt x="76832" y="13086"/>
                  </a:lnTo>
                  <a:lnTo>
                    <a:pt x="67484" y="4870"/>
                  </a:lnTo>
                  <a:lnTo>
                    <a:pt x="61435" y="1494"/>
                  </a:lnTo>
                  <a:lnTo>
                    <a:pt x="43425" y="0"/>
                  </a:lnTo>
                  <a:lnTo>
                    <a:pt x="23850" y="3006"/>
                  </a:lnTo>
                  <a:lnTo>
                    <a:pt x="9505" y="9985"/>
                  </a:lnTo>
                  <a:lnTo>
                    <a:pt x="5003" y="15911"/>
                  </a:lnTo>
                  <a:lnTo>
                    <a:pt x="0" y="31526"/>
                  </a:lnTo>
                  <a:lnTo>
                    <a:pt x="4550" y="49755"/>
                  </a:lnTo>
                  <a:lnTo>
                    <a:pt x="24122" y="80961"/>
                  </a:lnTo>
                  <a:lnTo>
                    <a:pt x="49531" y="113906"/>
                  </a:lnTo>
                  <a:lnTo>
                    <a:pt x="71734" y="136217"/>
                  </a:lnTo>
                  <a:lnTo>
                    <a:pt x="82152" y="144826"/>
                  </a:lnTo>
                  <a:lnTo>
                    <a:pt x="115648" y="178852"/>
                  </a:lnTo>
                  <a:lnTo>
                    <a:pt x="122607" y="190968"/>
                  </a:lnTo>
                  <a:lnTo>
                    <a:pt x="124959" y="202648"/>
                  </a:lnTo>
                  <a:lnTo>
                    <a:pt x="125366" y="214576"/>
                  </a:lnTo>
                  <a:lnTo>
                    <a:pt x="124576" y="217498"/>
                  </a:lnTo>
                  <a:lnTo>
                    <a:pt x="123203" y="219445"/>
                  </a:lnTo>
                  <a:lnTo>
                    <a:pt x="111683" y="228065"/>
                  </a:lnTo>
                  <a:lnTo>
                    <a:pt x="103576" y="229674"/>
                  </a:lnTo>
                  <a:lnTo>
                    <a:pt x="96586" y="228131"/>
                  </a:lnTo>
                  <a:lnTo>
                    <a:pt x="87438" y="22334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88"/>
            <p:cNvSpPr/>
            <p:nvPr/>
          </p:nvSpPr>
          <p:spPr>
            <a:xfrm>
              <a:off x="3238500" y="5958839"/>
              <a:ext cx="66966" cy="403862"/>
            </a:xfrm>
            <a:custGeom>
              <a:avLst/>
              <a:gdLst/>
              <a:ahLst/>
              <a:cxnLst/>
              <a:rect l="0" t="0" r="0" b="0"/>
              <a:pathLst>
                <a:path w="66966" h="403862">
                  <a:moveTo>
                    <a:pt x="53340" y="0"/>
                  </a:moveTo>
                  <a:lnTo>
                    <a:pt x="54186" y="19578"/>
                  </a:lnTo>
                  <a:lnTo>
                    <a:pt x="59371" y="42972"/>
                  </a:lnTo>
                  <a:lnTo>
                    <a:pt x="64691" y="75657"/>
                  </a:lnTo>
                  <a:lnTo>
                    <a:pt x="66965" y="113503"/>
                  </a:lnTo>
                  <a:lnTo>
                    <a:pt x="63115" y="147743"/>
                  </a:lnTo>
                  <a:lnTo>
                    <a:pt x="59905" y="179713"/>
                  </a:lnTo>
                  <a:lnTo>
                    <a:pt x="49828" y="211481"/>
                  </a:lnTo>
                  <a:lnTo>
                    <a:pt x="41104" y="246483"/>
                  </a:lnTo>
                  <a:lnTo>
                    <a:pt x="33157" y="278678"/>
                  </a:lnTo>
                  <a:lnTo>
                    <a:pt x="25441" y="309666"/>
                  </a:lnTo>
                  <a:lnTo>
                    <a:pt x="17792" y="339450"/>
                  </a:lnTo>
                  <a:lnTo>
                    <a:pt x="5081" y="376501"/>
                  </a:lnTo>
                  <a:lnTo>
                    <a:pt x="669" y="395313"/>
                  </a:lnTo>
                  <a:lnTo>
                    <a:pt x="0" y="4038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89"/>
            <p:cNvSpPr/>
            <p:nvPr/>
          </p:nvSpPr>
          <p:spPr>
            <a:xfrm>
              <a:off x="3261359" y="5921898"/>
              <a:ext cx="174153" cy="204349"/>
            </a:xfrm>
            <a:custGeom>
              <a:avLst/>
              <a:gdLst/>
              <a:ahLst/>
              <a:cxnLst/>
              <a:rect l="0" t="0" r="0" b="0"/>
              <a:pathLst>
                <a:path w="174153" h="204349">
                  <a:moveTo>
                    <a:pt x="0" y="105521"/>
                  </a:moveTo>
                  <a:lnTo>
                    <a:pt x="0" y="71269"/>
                  </a:lnTo>
                  <a:lnTo>
                    <a:pt x="0" y="36445"/>
                  </a:lnTo>
                  <a:lnTo>
                    <a:pt x="2258" y="25997"/>
                  </a:lnTo>
                  <a:lnTo>
                    <a:pt x="8289" y="15354"/>
                  </a:lnTo>
                  <a:lnTo>
                    <a:pt x="13844" y="9567"/>
                  </a:lnTo>
                  <a:lnTo>
                    <a:pt x="21958" y="4173"/>
                  </a:lnTo>
                  <a:lnTo>
                    <a:pt x="36045" y="421"/>
                  </a:lnTo>
                  <a:lnTo>
                    <a:pt x="61213" y="0"/>
                  </a:lnTo>
                  <a:lnTo>
                    <a:pt x="72644" y="3025"/>
                  </a:lnTo>
                  <a:lnTo>
                    <a:pt x="108096" y="27372"/>
                  </a:lnTo>
                  <a:lnTo>
                    <a:pt x="136678" y="54517"/>
                  </a:lnTo>
                  <a:lnTo>
                    <a:pt x="160804" y="86199"/>
                  </a:lnTo>
                  <a:lnTo>
                    <a:pt x="168548" y="119704"/>
                  </a:lnTo>
                  <a:lnTo>
                    <a:pt x="173935" y="151032"/>
                  </a:lnTo>
                  <a:lnTo>
                    <a:pt x="174152" y="179986"/>
                  </a:lnTo>
                  <a:lnTo>
                    <a:pt x="171099" y="188853"/>
                  </a:lnTo>
                  <a:lnTo>
                    <a:pt x="164620" y="198604"/>
                  </a:lnTo>
                  <a:lnTo>
                    <a:pt x="157549" y="201925"/>
                  </a:lnTo>
                  <a:lnTo>
                    <a:pt x="123292" y="204348"/>
                  </a:lnTo>
                  <a:lnTo>
                    <a:pt x="112370" y="203631"/>
                  </a:lnTo>
                  <a:lnTo>
                    <a:pt x="76097" y="191575"/>
                  </a:lnTo>
                  <a:lnTo>
                    <a:pt x="59142" y="183324"/>
                  </a:lnTo>
                  <a:lnTo>
                    <a:pt x="21854" y="156632"/>
                  </a:lnTo>
                  <a:lnTo>
                    <a:pt x="18180" y="151380"/>
                  </a:lnTo>
                  <a:lnTo>
                    <a:pt x="15241" y="1436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90"/>
            <p:cNvSpPr/>
            <p:nvPr/>
          </p:nvSpPr>
          <p:spPr>
            <a:xfrm>
              <a:off x="3520440" y="6004560"/>
              <a:ext cx="30480" cy="151066"/>
            </a:xfrm>
            <a:custGeom>
              <a:avLst/>
              <a:gdLst/>
              <a:ahLst/>
              <a:cxnLst/>
              <a:rect l="0" t="0" r="0" b="0"/>
              <a:pathLst>
                <a:path w="30480" h="151066">
                  <a:moveTo>
                    <a:pt x="30479" y="0"/>
                  </a:moveTo>
                  <a:lnTo>
                    <a:pt x="30479" y="4045"/>
                  </a:lnTo>
                  <a:lnTo>
                    <a:pt x="28222" y="8288"/>
                  </a:lnTo>
                  <a:lnTo>
                    <a:pt x="25243" y="12997"/>
                  </a:lnTo>
                  <a:lnTo>
                    <a:pt x="16968" y="47076"/>
                  </a:lnTo>
                  <a:lnTo>
                    <a:pt x="10230" y="83998"/>
                  </a:lnTo>
                  <a:lnTo>
                    <a:pt x="7964" y="117898"/>
                  </a:lnTo>
                  <a:lnTo>
                    <a:pt x="6841" y="137713"/>
                  </a:lnTo>
                  <a:lnTo>
                    <a:pt x="5407" y="140068"/>
                  </a:lnTo>
                  <a:lnTo>
                    <a:pt x="3604" y="141639"/>
                  </a:lnTo>
                  <a:lnTo>
                    <a:pt x="1602" y="145642"/>
                  </a:lnTo>
                  <a:lnTo>
                    <a:pt x="316" y="151065"/>
                  </a:lnTo>
                  <a:lnTo>
                    <a:pt x="140" y="149548"/>
                  </a:lnTo>
                  <a:lnTo>
                    <a:pt x="0" y="1447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91"/>
            <p:cNvSpPr/>
            <p:nvPr/>
          </p:nvSpPr>
          <p:spPr>
            <a:xfrm>
              <a:off x="3551979" y="5890260"/>
              <a:ext cx="14181" cy="15241"/>
            </a:xfrm>
            <a:custGeom>
              <a:avLst/>
              <a:gdLst/>
              <a:ahLst/>
              <a:cxnLst/>
              <a:rect l="0" t="0" r="0" b="0"/>
              <a:pathLst>
                <a:path w="14181" h="15241">
                  <a:moveTo>
                    <a:pt x="6561" y="0"/>
                  </a:moveTo>
                  <a:lnTo>
                    <a:pt x="0" y="0"/>
                  </a:lnTo>
                  <a:lnTo>
                    <a:pt x="5594" y="6560"/>
                  </a:lnTo>
                  <a:lnTo>
                    <a:pt x="14180" y="152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92"/>
            <p:cNvSpPr/>
            <p:nvPr/>
          </p:nvSpPr>
          <p:spPr>
            <a:xfrm>
              <a:off x="3642361" y="5989319"/>
              <a:ext cx="83820" cy="175081"/>
            </a:xfrm>
            <a:custGeom>
              <a:avLst/>
              <a:gdLst/>
              <a:ahLst/>
              <a:cxnLst/>
              <a:rect l="0" t="0" r="0" b="0"/>
              <a:pathLst>
                <a:path w="83820" h="175081">
                  <a:moveTo>
                    <a:pt x="22858" y="22861"/>
                  </a:moveTo>
                  <a:lnTo>
                    <a:pt x="22858" y="58906"/>
                  </a:lnTo>
                  <a:lnTo>
                    <a:pt x="20601" y="92173"/>
                  </a:lnTo>
                  <a:lnTo>
                    <a:pt x="15098" y="124400"/>
                  </a:lnTo>
                  <a:lnTo>
                    <a:pt x="7540" y="160928"/>
                  </a:lnTo>
                  <a:lnTo>
                    <a:pt x="100" y="175080"/>
                  </a:lnTo>
                  <a:lnTo>
                    <a:pt x="0" y="141793"/>
                  </a:lnTo>
                  <a:lnTo>
                    <a:pt x="4044" y="109665"/>
                  </a:lnTo>
                  <a:lnTo>
                    <a:pt x="7759" y="77637"/>
                  </a:lnTo>
                  <a:lnTo>
                    <a:pt x="18132" y="48784"/>
                  </a:lnTo>
                  <a:lnTo>
                    <a:pt x="39610" y="21872"/>
                  </a:lnTo>
                  <a:lnTo>
                    <a:pt x="51999" y="13160"/>
                  </a:lnTo>
                  <a:lnTo>
                    <a:pt x="8381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93"/>
            <p:cNvSpPr/>
            <p:nvPr/>
          </p:nvSpPr>
          <p:spPr>
            <a:xfrm>
              <a:off x="3758389" y="5997032"/>
              <a:ext cx="226871" cy="144102"/>
            </a:xfrm>
            <a:custGeom>
              <a:avLst/>
              <a:gdLst/>
              <a:ahLst/>
              <a:cxnLst/>
              <a:rect l="0" t="0" r="0" b="0"/>
              <a:pathLst>
                <a:path w="226871" h="144102">
                  <a:moveTo>
                    <a:pt x="127811" y="7528"/>
                  </a:moveTo>
                  <a:lnTo>
                    <a:pt x="117205" y="7528"/>
                  </a:lnTo>
                  <a:lnTo>
                    <a:pt x="115660" y="6681"/>
                  </a:lnTo>
                  <a:lnTo>
                    <a:pt x="114630" y="5270"/>
                  </a:lnTo>
                  <a:lnTo>
                    <a:pt x="113944" y="3483"/>
                  </a:lnTo>
                  <a:lnTo>
                    <a:pt x="112639" y="2291"/>
                  </a:lnTo>
                  <a:lnTo>
                    <a:pt x="108932" y="967"/>
                  </a:lnTo>
                  <a:lnTo>
                    <a:pt x="90649" y="0"/>
                  </a:lnTo>
                  <a:lnTo>
                    <a:pt x="76536" y="3980"/>
                  </a:lnTo>
                  <a:lnTo>
                    <a:pt x="40576" y="28924"/>
                  </a:lnTo>
                  <a:lnTo>
                    <a:pt x="17351" y="52206"/>
                  </a:lnTo>
                  <a:lnTo>
                    <a:pt x="4110" y="73362"/>
                  </a:lnTo>
                  <a:lnTo>
                    <a:pt x="0" y="92792"/>
                  </a:lnTo>
                  <a:lnTo>
                    <a:pt x="2828" y="110590"/>
                  </a:lnTo>
                  <a:lnTo>
                    <a:pt x="11369" y="130928"/>
                  </a:lnTo>
                  <a:lnTo>
                    <a:pt x="16228" y="138008"/>
                  </a:lnTo>
                  <a:lnTo>
                    <a:pt x="19555" y="140234"/>
                  </a:lnTo>
                  <a:lnTo>
                    <a:pt x="32329" y="143368"/>
                  </a:lnTo>
                  <a:lnTo>
                    <a:pt x="41912" y="144101"/>
                  </a:lnTo>
                  <a:lnTo>
                    <a:pt x="49558" y="142169"/>
                  </a:lnTo>
                  <a:lnTo>
                    <a:pt x="74959" y="126969"/>
                  </a:lnTo>
                  <a:lnTo>
                    <a:pt x="87597" y="113473"/>
                  </a:lnTo>
                  <a:lnTo>
                    <a:pt x="107367" y="78605"/>
                  </a:lnTo>
                  <a:lnTo>
                    <a:pt x="117917" y="61531"/>
                  </a:lnTo>
                  <a:lnTo>
                    <a:pt x="118675" y="58769"/>
                  </a:lnTo>
                  <a:lnTo>
                    <a:pt x="120026" y="56929"/>
                  </a:lnTo>
                  <a:lnTo>
                    <a:pt x="121774" y="55702"/>
                  </a:lnTo>
                  <a:lnTo>
                    <a:pt x="127457" y="53391"/>
                  </a:lnTo>
                  <a:lnTo>
                    <a:pt x="123661" y="53290"/>
                  </a:lnTo>
                  <a:lnTo>
                    <a:pt x="122504" y="54969"/>
                  </a:lnTo>
                  <a:lnTo>
                    <a:pt x="120495" y="70418"/>
                  </a:lnTo>
                  <a:lnTo>
                    <a:pt x="128519" y="91936"/>
                  </a:lnTo>
                  <a:lnTo>
                    <a:pt x="138111" y="107738"/>
                  </a:lnTo>
                  <a:lnTo>
                    <a:pt x="149005" y="119014"/>
                  </a:lnTo>
                  <a:lnTo>
                    <a:pt x="157268" y="124246"/>
                  </a:lnTo>
                  <a:lnTo>
                    <a:pt x="171440" y="127906"/>
                  </a:lnTo>
                  <a:lnTo>
                    <a:pt x="186364" y="128990"/>
                  </a:lnTo>
                  <a:lnTo>
                    <a:pt x="194192" y="126987"/>
                  </a:lnTo>
                  <a:lnTo>
                    <a:pt x="201340" y="124121"/>
                  </a:lnTo>
                  <a:lnTo>
                    <a:pt x="214038" y="121660"/>
                  </a:lnTo>
                  <a:lnTo>
                    <a:pt x="226870" y="11420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94"/>
            <p:cNvSpPr/>
            <p:nvPr/>
          </p:nvSpPr>
          <p:spPr>
            <a:xfrm>
              <a:off x="4061773" y="5837233"/>
              <a:ext cx="21627" cy="266387"/>
            </a:xfrm>
            <a:custGeom>
              <a:avLst/>
              <a:gdLst/>
              <a:ahLst/>
              <a:cxnLst/>
              <a:rect l="0" t="0" r="0" b="0"/>
              <a:pathLst>
                <a:path w="21627" h="266387">
                  <a:moveTo>
                    <a:pt x="7307" y="7306"/>
                  </a:moveTo>
                  <a:lnTo>
                    <a:pt x="7307" y="746"/>
                  </a:lnTo>
                  <a:lnTo>
                    <a:pt x="6460" y="393"/>
                  </a:lnTo>
                  <a:lnTo>
                    <a:pt x="3261" y="0"/>
                  </a:lnTo>
                  <a:lnTo>
                    <a:pt x="2070" y="743"/>
                  </a:lnTo>
                  <a:lnTo>
                    <a:pt x="1275" y="2084"/>
                  </a:lnTo>
                  <a:lnTo>
                    <a:pt x="157" y="8017"/>
                  </a:lnTo>
                  <a:lnTo>
                    <a:pt x="0" y="10320"/>
                  </a:lnTo>
                  <a:lnTo>
                    <a:pt x="2084" y="15137"/>
                  </a:lnTo>
                  <a:lnTo>
                    <a:pt x="3825" y="17607"/>
                  </a:lnTo>
                  <a:lnTo>
                    <a:pt x="6619" y="39821"/>
                  </a:lnTo>
                  <a:lnTo>
                    <a:pt x="11261" y="76154"/>
                  </a:lnTo>
                  <a:lnTo>
                    <a:pt x="19439" y="112503"/>
                  </a:lnTo>
                  <a:lnTo>
                    <a:pt x="21626" y="142240"/>
                  </a:lnTo>
                  <a:lnTo>
                    <a:pt x="21427" y="171652"/>
                  </a:lnTo>
                  <a:lnTo>
                    <a:pt x="16462" y="204776"/>
                  </a:lnTo>
                  <a:lnTo>
                    <a:pt x="15061" y="242801"/>
                  </a:lnTo>
                  <a:lnTo>
                    <a:pt x="14927" y="26638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95"/>
            <p:cNvSpPr/>
            <p:nvPr/>
          </p:nvSpPr>
          <p:spPr>
            <a:xfrm>
              <a:off x="4023359" y="5935980"/>
              <a:ext cx="205738" cy="179030"/>
            </a:xfrm>
            <a:custGeom>
              <a:avLst/>
              <a:gdLst/>
              <a:ahLst/>
              <a:cxnLst/>
              <a:rect l="0" t="0" r="0" b="0"/>
              <a:pathLst>
                <a:path w="205738" h="179030">
                  <a:moveTo>
                    <a:pt x="0" y="0"/>
                  </a:moveTo>
                  <a:lnTo>
                    <a:pt x="19928" y="846"/>
                  </a:lnTo>
                  <a:lnTo>
                    <a:pt x="58003" y="6560"/>
                  </a:lnTo>
                  <a:lnTo>
                    <a:pt x="90856" y="12647"/>
                  </a:lnTo>
                  <a:lnTo>
                    <a:pt x="113281" y="13625"/>
                  </a:lnTo>
                  <a:lnTo>
                    <a:pt x="147008" y="8258"/>
                  </a:lnTo>
                  <a:lnTo>
                    <a:pt x="176927" y="6829"/>
                  </a:lnTo>
                  <a:lnTo>
                    <a:pt x="192591" y="1066"/>
                  </a:lnTo>
                  <a:lnTo>
                    <a:pt x="205283" y="28"/>
                  </a:lnTo>
                  <a:lnTo>
                    <a:pt x="205737" y="28738"/>
                  </a:lnTo>
                  <a:lnTo>
                    <a:pt x="195134" y="62535"/>
                  </a:lnTo>
                  <a:lnTo>
                    <a:pt x="188853" y="99267"/>
                  </a:lnTo>
                  <a:lnTo>
                    <a:pt x="182820" y="136340"/>
                  </a:lnTo>
                  <a:lnTo>
                    <a:pt x="175490" y="174012"/>
                  </a:lnTo>
                  <a:lnTo>
                    <a:pt x="175328" y="179029"/>
                  </a:lnTo>
                  <a:lnTo>
                    <a:pt x="175260" y="1676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96"/>
            <p:cNvSpPr/>
            <p:nvPr/>
          </p:nvSpPr>
          <p:spPr>
            <a:xfrm>
              <a:off x="4282440" y="5844539"/>
              <a:ext cx="7620" cy="30481"/>
            </a:xfrm>
            <a:custGeom>
              <a:avLst/>
              <a:gdLst/>
              <a:ahLst/>
              <a:cxnLst/>
              <a:rect l="0" t="0" r="0" b="0"/>
              <a:pathLst>
                <a:path w="7620" h="30481">
                  <a:moveTo>
                    <a:pt x="0" y="0"/>
                  </a:moveTo>
                  <a:lnTo>
                    <a:pt x="0" y="14652"/>
                  </a:lnTo>
                  <a:lnTo>
                    <a:pt x="846" y="17388"/>
                  </a:lnTo>
                  <a:lnTo>
                    <a:pt x="2257" y="19212"/>
                  </a:lnTo>
                  <a:lnTo>
                    <a:pt x="4045" y="20428"/>
                  </a:lnTo>
                  <a:lnTo>
                    <a:pt x="5236" y="22085"/>
                  </a:lnTo>
                  <a:lnTo>
                    <a:pt x="7619" y="304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97"/>
            <p:cNvSpPr/>
            <p:nvPr/>
          </p:nvSpPr>
          <p:spPr>
            <a:xfrm>
              <a:off x="4290545" y="5943600"/>
              <a:ext cx="121436" cy="203990"/>
            </a:xfrm>
            <a:custGeom>
              <a:avLst/>
              <a:gdLst/>
              <a:ahLst/>
              <a:cxnLst/>
              <a:rect l="0" t="0" r="0" b="0"/>
              <a:pathLst>
                <a:path w="121436" h="203990">
                  <a:moveTo>
                    <a:pt x="121435" y="30480"/>
                  </a:moveTo>
                  <a:lnTo>
                    <a:pt x="121435" y="26434"/>
                  </a:lnTo>
                  <a:lnTo>
                    <a:pt x="120588" y="25243"/>
                  </a:lnTo>
                  <a:lnTo>
                    <a:pt x="119177" y="24448"/>
                  </a:lnTo>
                  <a:lnTo>
                    <a:pt x="117389" y="23918"/>
                  </a:lnTo>
                  <a:lnTo>
                    <a:pt x="116198" y="22719"/>
                  </a:lnTo>
                  <a:lnTo>
                    <a:pt x="114874" y="19128"/>
                  </a:lnTo>
                  <a:lnTo>
                    <a:pt x="113674" y="17832"/>
                  </a:lnTo>
                  <a:lnTo>
                    <a:pt x="110083" y="16392"/>
                  </a:lnTo>
                  <a:lnTo>
                    <a:pt x="85324" y="15340"/>
                  </a:lnTo>
                  <a:lnTo>
                    <a:pt x="65446" y="21343"/>
                  </a:lnTo>
                  <a:lnTo>
                    <a:pt x="55346" y="25855"/>
                  </a:lnTo>
                  <a:lnTo>
                    <a:pt x="40140" y="41245"/>
                  </a:lnTo>
                  <a:lnTo>
                    <a:pt x="17011" y="76614"/>
                  </a:lnTo>
                  <a:lnTo>
                    <a:pt x="5040" y="106762"/>
                  </a:lnTo>
                  <a:lnTo>
                    <a:pt x="606" y="141566"/>
                  </a:lnTo>
                  <a:lnTo>
                    <a:pt x="0" y="154922"/>
                  </a:lnTo>
                  <a:lnTo>
                    <a:pt x="4245" y="168761"/>
                  </a:lnTo>
                  <a:lnTo>
                    <a:pt x="16724" y="190251"/>
                  </a:lnTo>
                  <a:lnTo>
                    <a:pt x="28790" y="199833"/>
                  </a:lnTo>
                  <a:lnTo>
                    <a:pt x="38208" y="203114"/>
                  </a:lnTo>
                  <a:lnTo>
                    <a:pt x="43090" y="203989"/>
                  </a:lnTo>
                  <a:lnTo>
                    <a:pt x="53030" y="202704"/>
                  </a:lnTo>
                  <a:lnTo>
                    <a:pt x="73209" y="194980"/>
                  </a:lnTo>
                  <a:lnTo>
                    <a:pt x="88425" y="183736"/>
                  </a:lnTo>
                  <a:lnTo>
                    <a:pt x="99612" y="169681"/>
                  </a:lnTo>
                  <a:lnTo>
                    <a:pt x="104244" y="150747"/>
                  </a:lnTo>
                  <a:lnTo>
                    <a:pt x="105938" y="114082"/>
                  </a:lnTo>
                  <a:lnTo>
                    <a:pt x="106161" y="77017"/>
                  </a:lnTo>
                  <a:lnTo>
                    <a:pt x="105338" y="59414"/>
                  </a:lnTo>
                  <a:lnTo>
                    <a:pt x="98888" y="21863"/>
                  </a:lnTo>
                  <a:lnTo>
                    <a:pt x="98574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98"/>
            <p:cNvSpPr/>
            <p:nvPr/>
          </p:nvSpPr>
          <p:spPr>
            <a:xfrm>
              <a:off x="1820304" y="5844539"/>
              <a:ext cx="214237" cy="228399"/>
            </a:xfrm>
            <a:custGeom>
              <a:avLst/>
              <a:gdLst/>
              <a:ahLst/>
              <a:cxnLst/>
              <a:rect l="0" t="0" r="0" b="0"/>
              <a:pathLst>
                <a:path w="214237" h="228399">
                  <a:moveTo>
                    <a:pt x="214236" y="0"/>
                  </a:moveTo>
                  <a:lnTo>
                    <a:pt x="210190" y="0"/>
                  </a:lnTo>
                  <a:lnTo>
                    <a:pt x="209845" y="847"/>
                  </a:lnTo>
                  <a:lnTo>
                    <a:pt x="214170" y="7528"/>
                  </a:lnTo>
                  <a:lnTo>
                    <a:pt x="206928" y="7618"/>
                  </a:lnTo>
                  <a:lnTo>
                    <a:pt x="206643" y="14181"/>
                  </a:lnTo>
                  <a:lnTo>
                    <a:pt x="205787" y="14534"/>
                  </a:lnTo>
                  <a:lnTo>
                    <a:pt x="188921" y="17457"/>
                  </a:lnTo>
                  <a:lnTo>
                    <a:pt x="180124" y="20459"/>
                  </a:lnTo>
                  <a:lnTo>
                    <a:pt x="143334" y="31009"/>
                  </a:lnTo>
                  <a:lnTo>
                    <a:pt x="105763" y="48025"/>
                  </a:lnTo>
                  <a:lnTo>
                    <a:pt x="70066" y="71424"/>
                  </a:lnTo>
                  <a:lnTo>
                    <a:pt x="36712" y="101627"/>
                  </a:lnTo>
                  <a:lnTo>
                    <a:pt x="6923" y="137162"/>
                  </a:lnTo>
                  <a:lnTo>
                    <a:pt x="2367" y="142242"/>
                  </a:lnTo>
                  <a:lnTo>
                    <a:pt x="177" y="147322"/>
                  </a:lnTo>
                  <a:lnTo>
                    <a:pt x="0" y="157481"/>
                  </a:lnTo>
                  <a:lnTo>
                    <a:pt x="4661" y="172720"/>
                  </a:lnTo>
                  <a:lnTo>
                    <a:pt x="11405" y="183915"/>
                  </a:lnTo>
                  <a:lnTo>
                    <a:pt x="22810" y="196639"/>
                  </a:lnTo>
                  <a:lnTo>
                    <a:pt x="58378" y="215548"/>
                  </a:lnTo>
                  <a:lnTo>
                    <a:pt x="90606" y="226296"/>
                  </a:lnTo>
                  <a:lnTo>
                    <a:pt x="128677" y="228398"/>
                  </a:lnTo>
                  <a:lnTo>
                    <a:pt x="139803" y="227664"/>
                  </a:lnTo>
                  <a:lnTo>
                    <a:pt x="177668" y="215950"/>
                  </a:lnTo>
                  <a:lnTo>
                    <a:pt x="183755" y="2133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99"/>
            <p:cNvSpPr/>
            <p:nvPr/>
          </p:nvSpPr>
          <p:spPr>
            <a:xfrm>
              <a:off x="2043799" y="5899393"/>
              <a:ext cx="150761" cy="193011"/>
            </a:xfrm>
            <a:custGeom>
              <a:avLst/>
              <a:gdLst/>
              <a:ahLst/>
              <a:cxnLst/>
              <a:rect l="0" t="0" r="0" b="0"/>
              <a:pathLst>
                <a:path w="150761" h="193011">
                  <a:moveTo>
                    <a:pt x="51701" y="36587"/>
                  </a:moveTo>
                  <a:lnTo>
                    <a:pt x="45140" y="36587"/>
                  </a:lnTo>
                  <a:lnTo>
                    <a:pt x="44787" y="37433"/>
                  </a:lnTo>
                  <a:lnTo>
                    <a:pt x="44394" y="40632"/>
                  </a:lnTo>
                  <a:lnTo>
                    <a:pt x="46478" y="44875"/>
                  </a:lnTo>
                  <a:lnTo>
                    <a:pt x="62001" y="62026"/>
                  </a:lnTo>
                  <a:lnTo>
                    <a:pt x="69261" y="64826"/>
                  </a:lnTo>
                  <a:lnTo>
                    <a:pt x="106690" y="67008"/>
                  </a:lnTo>
                  <a:lnTo>
                    <a:pt x="129811" y="66212"/>
                  </a:lnTo>
                  <a:lnTo>
                    <a:pt x="139661" y="60981"/>
                  </a:lnTo>
                  <a:lnTo>
                    <a:pt x="145263" y="56459"/>
                  </a:lnTo>
                  <a:lnTo>
                    <a:pt x="148317" y="51628"/>
                  </a:lnTo>
                  <a:lnTo>
                    <a:pt x="149675" y="45812"/>
                  </a:lnTo>
                  <a:lnTo>
                    <a:pt x="150718" y="19117"/>
                  </a:lnTo>
                  <a:lnTo>
                    <a:pt x="148484" y="13865"/>
                  </a:lnTo>
                  <a:lnTo>
                    <a:pt x="140151" y="3594"/>
                  </a:lnTo>
                  <a:lnTo>
                    <a:pt x="133063" y="757"/>
                  </a:lnTo>
                  <a:lnTo>
                    <a:pt x="128802" y="0"/>
                  </a:lnTo>
                  <a:lnTo>
                    <a:pt x="110670" y="2980"/>
                  </a:lnTo>
                  <a:lnTo>
                    <a:pt x="73327" y="16438"/>
                  </a:lnTo>
                  <a:lnTo>
                    <a:pt x="61030" y="25939"/>
                  </a:lnTo>
                  <a:lnTo>
                    <a:pt x="28991" y="59181"/>
                  </a:lnTo>
                  <a:lnTo>
                    <a:pt x="19594" y="70335"/>
                  </a:lnTo>
                  <a:lnTo>
                    <a:pt x="2050" y="106990"/>
                  </a:lnTo>
                  <a:lnTo>
                    <a:pt x="0" y="117548"/>
                  </a:lnTo>
                  <a:lnTo>
                    <a:pt x="1347" y="127884"/>
                  </a:lnTo>
                  <a:lnTo>
                    <a:pt x="7064" y="152561"/>
                  </a:lnTo>
                  <a:lnTo>
                    <a:pt x="31922" y="176144"/>
                  </a:lnTo>
                  <a:lnTo>
                    <a:pt x="46781" y="184805"/>
                  </a:lnTo>
                  <a:lnTo>
                    <a:pt x="81505" y="193010"/>
                  </a:lnTo>
                  <a:lnTo>
                    <a:pt x="112993" y="187038"/>
                  </a:lnTo>
                  <a:lnTo>
                    <a:pt x="137258" y="176030"/>
                  </a:lnTo>
                  <a:lnTo>
                    <a:pt x="150760" y="16612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00"/>
            <p:cNvSpPr/>
            <p:nvPr/>
          </p:nvSpPr>
          <p:spPr>
            <a:xfrm>
              <a:off x="2286000" y="5844539"/>
              <a:ext cx="15120" cy="251462"/>
            </a:xfrm>
            <a:custGeom>
              <a:avLst/>
              <a:gdLst/>
              <a:ahLst/>
              <a:cxnLst/>
              <a:rect l="0" t="0" r="0" b="0"/>
              <a:pathLst>
                <a:path w="15120" h="251462">
                  <a:moveTo>
                    <a:pt x="7620" y="0"/>
                  </a:moveTo>
                  <a:lnTo>
                    <a:pt x="3574" y="0"/>
                  </a:lnTo>
                  <a:lnTo>
                    <a:pt x="2383" y="847"/>
                  </a:lnTo>
                  <a:lnTo>
                    <a:pt x="1588" y="2258"/>
                  </a:lnTo>
                  <a:lnTo>
                    <a:pt x="93" y="13867"/>
                  </a:lnTo>
                  <a:lnTo>
                    <a:pt x="12156" y="47238"/>
                  </a:lnTo>
                  <a:lnTo>
                    <a:pt x="14630" y="78758"/>
                  </a:lnTo>
                  <a:lnTo>
                    <a:pt x="15119" y="113300"/>
                  </a:lnTo>
                  <a:lnTo>
                    <a:pt x="14369" y="149819"/>
                  </a:lnTo>
                  <a:lnTo>
                    <a:pt x="9204" y="182371"/>
                  </a:lnTo>
                  <a:lnTo>
                    <a:pt x="5501" y="220266"/>
                  </a:lnTo>
                  <a:lnTo>
                    <a:pt x="322" y="241848"/>
                  </a:lnTo>
                  <a:lnTo>
                    <a:pt x="0" y="2514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01"/>
            <p:cNvSpPr/>
            <p:nvPr/>
          </p:nvSpPr>
          <p:spPr>
            <a:xfrm>
              <a:off x="2369820" y="5829300"/>
              <a:ext cx="14757" cy="243840"/>
            </a:xfrm>
            <a:custGeom>
              <a:avLst/>
              <a:gdLst/>
              <a:ahLst/>
              <a:cxnLst/>
              <a:rect l="0" t="0" r="0" b="0"/>
              <a:pathLst>
                <a:path w="14757" h="243840">
                  <a:moveTo>
                    <a:pt x="0" y="0"/>
                  </a:moveTo>
                  <a:lnTo>
                    <a:pt x="0" y="36045"/>
                  </a:lnTo>
                  <a:lnTo>
                    <a:pt x="2257" y="69313"/>
                  </a:lnTo>
                  <a:lnTo>
                    <a:pt x="6913" y="106776"/>
                  </a:lnTo>
                  <a:lnTo>
                    <a:pt x="11572" y="144792"/>
                  </a:lnTo>
                  <a:lnTo>
                    <a:pt x="14756" y="180623"/>
                  </a:lnTo>
                  <a:lnTo>
                    <a:pt x="14329" y="213219"/>
                  </a:lnTo>
                  <a:lnTo>
                    <a:pt x="7620" y="2438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02"/>
            <p:cNvSpPr/>
            <p:nvPr/>
          </p:nvSpPr>
          <p:spPr>
            <a:xfrm>
              <a:off x="2613659" y="5822134"/>
              <a:ext cx="250880" cy="342447"/>
            </a:xfrm>
            <a:custGeom>
              <a:avLst/>
              <a:gdLst/>
              <a:ahLst/>
              <a:cxnLst/>
              <a:rect l="0" t="0" r="0" b="0"/>
              <a:pathLst>
                <a:path w="250880" h="342447">
                  <a:moveTo>
                    <a:pt x="0" y="60505"/>
                  </a:moveTo>
                  <a:lnTo>
                    <a:pt x="0" y="56460"/>
                  </a:lnTo>
                  <a:lnTo>
                    <a:pt x="2258" y="52217"/>
                  </a:lnTo>
                  <a:lnTo>
                    <a:pt x="5237" y="47508"/>
                  </a:lnTo>
                  <a:lnTo>
                    <a:pt x="13495" y="27303"/>
                  </a:lnTo>
                  <a:lnTo>
                    <a:pt x="18134" y="20913"/>
                  </a:lnTo>
                  <a:lnTo>
                    <a:pt x="29550" y="12556"/>
                  </a:lnTo>
                  <a:lnTo>
                    <a:pt x="54662" y="2994"/>
                  </a:lnTo>
                  <a:lnTo>
                    <a:pt x="91614" y="0"/>
                  </a:lnTo>
                  <a:lnTo>
                    <a:pt x="129563" y="1863"/>
                  </a:lnTo>
                  <a:lnTo>
                    <a:pt x="167643" y="12550"/>
                  </a:lnTo>
                  <a:lnTo>
                    <a:pt x="189655" y="20803"/>
                  </a:lnTo>
                  <a:lnTo>
                    <a:pt x="207277" y="34442"/>
                  </a:lnTo>
                  <a:lnTo>
                    <a:pt x="237826" y="70896"/>
                  </a:lnTo>
                  <a:lnTo>
                    <a:pt x="247044" y="90960"/>
                  </a:lnTo>
                  <a:lnTo>
                    <a:pt x="250879" y="118588"/>
                  </a:lnTo>
                  <a:lnTo>
                    <a:pt x="247243" y="134066"/>
                  </a:lnTo>
                  <a:lnTo>
                    <a:pt x="232345" y="154466"/>
                  </a:lnTo>
                  <a:lnTo>
                    <a:pt x="213097" y="172544"/>
                  </a:lnTo>
                  <a:lnTo>
                    <a:pt x="208105" y="175838"/>
                  </a:lnTo>
                  <a:lnTo>
                    <a:pt x="188943" y="180474"/>
                  </a:lnTo>
                  <a:lnTo>
                    <a:pt x="152196" y="182168"/>
                  </a:lnTo>
                  <a:lnTo>
                    <a:pt x="137916" y="181465"/>
                  </a:lnTo>
                  <a:lnTo>
                    <a:pt x="104430" y="174655"/>
                  </a:lnTo>
                  <a:lnTo>
                    <a:pt x="76252" y="167194"/>
                  </a:lnTo>
                  <a:lnTo>
                    <a:pt x="104370" y="200591"/>
                  </a:lnTo>
                  <a:lnTo>
                    <a:pt x="120210" y="222860"/>
                  </a:lnTo>
                  <a:lnTo>
                    <a:pt x="131291" y="241820"/>
                  </a:lnTo>
                  <a:lnTo>
                    <a:pt x="163947" y="279759"/>
                  </a:lnTo>
                  <a:lnTo>
                    <a:pt x="191765" y="316944"/>
                  </a:lnTo>
                  <a:lnTo>
                    <a:pt x="220981" y="34244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03"/>
            <p:cNvSpPr/>
            <p:nvPr/>
          </p:nvSpPr>
          <p:spPr>
            <a:xfrm>
              <a:off x="2598419" y="5890260"/>
              <a:ext cx="75121" cy="243841"/>
            </a:xfrm>
            <a:custGeom>
              <a:avLst/>
              <a:gdLst/>
              <a:ahLst/>
              <a:cxnLst/>
              <a:rect l="0" t="0" r="0" b="0"/>
              <a:pathLst>
                <a:path w="75121" h="243841">
                  <a:moveTo>
                    <a:pt x="45721" y="0"/>
                  </a:moveTo>
                  <a:lnTo>
                    <a:pt x="52281" y="6560"/>
                  </a:lnTo>
                  <a:lnTo>
                    <a:pt x="59215" y="8257"/>
                  </a:lnTo>
                  <a:lnTo>
                    <a:pt x="63853" y="11572"/>
                  </a:lnTo>
                  <a:lnTo>
                    <a:pt x="66479" y="18125"/>
                  </a:lnTo>
                  <a:lnTo>
                    <a:pt x="70216" y="31335"/>
                  </a:lnTo>
                  <a:lnTo>
                    <a:pt x="74427" y="45973"/>
                  </a:lnTo>
                  <a:lnTo>
                    <a:pt x="75120" y="77236"/>
                  </a:lnTo>
                  <a:lnTo>
                    <a:pt x="65608" y="109142"/>
                  </a:lnTo>
                  <a:lnTo>
                    <a:pt x="51718" y="143761"/>
                  </a:lnTo>
                  <a:lnTo>
                    <a:pt x="40822" y="175058"/>
                  </a:lnTo>
                  <a:lnTo>
                    <a:pt x="30517" y="205700"/>
                  </a:lnTo>
                  <a:lnTo>
                    <a:pt x="22871" y="224072"/>
                  </a:lnTo>
                  <a:lnTo>
                    <a:pt x="12703" y="237865"/>
                  </a:lnTo>
                  <a:lnTo>
                    <a:pt x="7621" y="241185"/>
                  </a:lnTo>
                  <a:lnTo>
                    <a:pt x="0" y="2438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04"/>
            <p:cNvSpPr/>
            <p:nvPr/>
          </p:nvSpPr>
          <p:spPr>
            <a:xfrm>
              <a:off x="4473292" y="5960423"/>
              <a:ext cx="197768" cy="211778"/>
            </a:xfrm>
            <a:custGeom>
              <a:avLst/>
              <a:gdLst/>
              <a:ahLst/>
              <a:cxnLst/>
              <a:rect l="0" t="0" r="0" b="0"/>
              <a:pathLst>
                <a:path w="197768" h="211778">
                  <a:moveTo>
                    <a:pt x="45367" y="6037"/>
                  </a:moveTo>
                  <a:lnTo>
                    <a:pt x="45367" y="17388"/>
                  </a:lnTo>
                  <a:lnTo>
                    <a:pt x="52281" y="47044"/>
                  </a:lnTo>
                  <a:lnTo>
                    <a:pt x="52079" y="78035"/>
                  </a:lnTo>
                  <a:lnTo>
                    <a:pt x="42373" y="113167"/>
                  </a:lnTo>
                  <a:lnTo>
                    <a:pt x="30068" y="148618"/>
                  </a:lnTo>
                  <a:lnTo>
                    <a:pt x="19956" y="166657"/>
                  </a:lnTo>
                  <a:lnTo>
                    <a:pt x="10652" y="178373"/>
                  </a:lnTo>
                  <a:lnTo>
                    <a:pt x="8772" y="183666"/>
                  </a:lnTo>
                  <a:lnTo>
                    <a:pt x="7424" y="185416"/>
                  </a:lnTo>
                  <a:lnTo>
                    <a:pt x="3668" y="187361"/>
                  </a:lnTo>
                  <a:lnTo>
                    <a:pt x="2328" y="186186"/>
                  </a:lnTo>
                  <a:lnTo>
                    <a:pt x="442" y="177289"/>
                  </a:lnTo>
                  <a:lnTo>
                    <a:pt x="0" y="171613"/>
                  </a:lnTo>
                  <a:lnTo>
                    <a:pt x="7429" y="139540"/>
                  </a:lnTo>
                  <a:lnTo>
                    <a:pt x="17679" y="111994"/>
                  </a:lnTo>
                  <a:lnTo>
                    <a:pt x="41502" y="74521"/>
                  </a:lnTo>
                  <a:lnTo>
                    <a:pt x="72297" y="36504"/>
                  </a:lnTo>
                  <a:lnTo>
                    <a:pt x="85276" y="25787"/>
                  </a:lnTo>
                  <a:lnTo>
                    <a:pt x="122262" y="3761"/>
                  </a:lnTo>
                  <a:lnTo>
                    <a:pt x="130625" y="792"/>
                  </a:lnTo>
                  <a:lnTo>
                    <a:pt x="135226" y="0"/>
                  </a:lnTo>
                  <a:lnTo>
                    <a:pt x="144854" y="1378"/>
                  </a:lnTo>
                  <a:lnTo>
                    <a:pt x="154777" y="5660"/>
                  </a:lnTo>
                  <a:lnTo>
                    <a:pt x="164832" y="13206"/>
                  </a:lnTo>
                  <a:lnTo>
                    <a:pt x="175967" y="31021"/>
                  </a:lnTo>
                  <a:lnTo>
                    <a:pt x="187315" y="60643"/>
                  </a:lnTo>
                  <a:lnTo>
                    <a:pt x="194294" y="89291"/>
                  </a:lnTo>
                  <a:lnTo>
                    <a:pt x="196738" y="124214"/>
                  </a:lnTo>
                  <a:lnTo>
                    <a:pt x="197463" y="159680"/>
                  </a:lnTo>
                  <a:lnTo>
                    <a:pt x="197707" y="193019"/>
                  </a:lnTo>
                  <a:lnTo>
                    <a:pt x="197767" y="21177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Chloroplasts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7933"/>
            <a:ext cx="8229600" cy="4625609"/>
          </a:xfrm>
        </p:spPr>
        <p:txBody>
          <a:bodyPr/>
          <a:lstStyle/>
          <a:p>
            <a:r>
              <a:rPr lang="en-US" dirty="0" smtClean="0"/>
              <a:t>Green structures found in plants and some one-celled organisms are known as chloroplasts.  </a:t>
            </a:r>
          </a:p>
          <a:p>
            <a:r>
              <a:rPr lang="en-US" dirty="0" smtClean="0"/>
              <a:t>They contain green pigment ______________ and capture light energy, which is then used to produce food for the plant </a:t>
            </a:r>
          </a:p>
          <a:p>
            <a:r>
              <a:rPr lang="en-US" dirty="0" smtClean="0"/>
              <a:t>Animal cells do</a:t>
            </a:r>
            <a:r>
              <a:rPr lang="en-US" u="sng" dirty="0" smtClean="0"/>
              <a:t> not </a:t>
            </a:r>
            <a:r>
              <a:rPr lang="en-US" dirty="0" smtClean="0"/>
              <a:t>contain chloroplasts.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923" y="-19050"/>
            <a:ext cx="4865077" cy="3167550"/>
          </a:xfrm>
          <a:prstGeom prst="rect">
            <a:avLst/>
          </a:prstGeom>
        </p:spPr>
      </p:pic>
      <p:grpSp>
        <p:nvGrpSpPr>
          <p:cNvPr id="18" name="SMARTInkShape-Group87"/>
          <p:cNvGrpSpPr/>
          <p:nvPr/>
        </p:nvGrpSpPr>
        <p:grpSpPr>
          <a:xfrm>
            <a:off x="5838557" y="4335780"/>
            <a:ext cx="2231024" cy="693421"/>
            <a:chOff x="5838557" y="4335780"/>
            <a:chExt cx="2231024" cy="693421"/>
          </a:xfrm>
        </p:grpSpPr>
        <p:sp>
          <p:nvSpPr>
            <p:cNvPr id="5" name="SMARTInkShape-405"/>
            <p:cNvSpPr/>
            <p:nvPr/>
          </p:nvSpPr>
          <p:spPr>
            <a:xfrm>
              <a:off x="8054479" y="4335780"/>
              <a:ext cx="15102" cy="441961"/>
            </a:xfrm>
            <a:custGeom>
              <a:avLst/>
              <a:gdLst/>
              <a:ahLst/>
              <a:cxnLst/>
              <a:rect l="0" t="0" r="0" b="0"/>
              <a:pathLst>
                <a:path w="15102" h="441961">
                  <a:moveTo>
                    <a:pt x="15101" y="0"/>
                  </a:moveTo>
                  <a:lnTo>
                    <a:pt x="15101" y="10605"/>
                  </a:lnTo>
                  <a:lnTo>
                    <a:pt x="12843" y="15438"/>
                  </a:lnTo>
                  <a:lnTo>
                    <a:pt x="11055" y="17912"/>
                  </a:lnTo>
                  <a:lnTo>
                    <a:pt x="8187" y="40133"/>
                  </a:lnTo>
                  <a:lnTo>
                    <a:pt x="7621" y="73496"/>
                  </a:lnTo>
                  <a:lnTo>
                    <a:pt x="7522" y="108136"/>
                  </a:lnTo>
                  <a:lnTo>
                    <a:pt x="6652" y="133574"/>
                  </a:lnTo>
                  <a:lnTo>
                    <a:pt x="3443" y="161812"/>
                  </a:lnTo>
                  <a:lnTo>
                    <a:pt x="1454" y="191296"/>
                  </a:lnTo>
                  <a:lnTo>
                    <a:pt x="568" y="221334"/>
                  </a:lnTo>
                  <a:lnTo>
                    <a:pt x="175" y="251617"/>
                  </a:lnTo>
                  <a:lnTo>
                    <a:pt x="0" y="282009"/>
                  </a:lnTo>
                  <a:lnTo>
                    <a:pt x="770" y="312451"/>
                  </a:lnTo>
                  <a:lnTo>
                    <a:pt x="3933" y="342913"/>
                  </a:lnTo>
                  <a:lnTo>
                    <a:pt x="5904" y="371128"/>
                  </a:lnTo>
                  <a:lnTo>
                    <a:pt x="9272" y="408555"/>
                  </a:lnTo>
                  <a:lnTo>
                    <a:pt x="15101" y="4419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06"/>
            <p:cNvSpPr/>
            <p:nvPr/>
          </p:nvSpPr>
          <p:spPr>
            <a:xfrm>
              <a:off x="7917275" y="4389119"/>
              <a:ext cx="38006" cy="419101"/>
            </a:xfrm>
            <a:custGeom>
              <a:avLst/>
              <a:gdLst/>
              <a:ahLst/>
              <a:cxnLst/>
              <a:rect l="0" t="0" r="0" b="0"/>
              <a:pathLst>
                <a:path w="38006" h="419101">
                  <a:moveTo>
                    <a:pt x="38005" y="0"/>
                  </a:moveTo>
                  <a:lnTo>
                    <a:pt x="38005" y="10607"/>
                  </a:lnTo>
                  <a:lnTo>
                    <a:pt x="25854" y="42657"/>
                  </a:lnTo>
                  <a:lnTo>
                    <a:pt x="21117" y="79860"/>
                  </a:lnTo>
                  <a:lnTo>
                    <a:pt x="16914" y="115385"/>
                  </a:lnTo>
                  <a:lnTo>
                    <a:pt x="15669" y="152721"/>
                  </a:lnTo>
                  <a:lnTo>
                    <a:pt x="15300" y="190596"/>
                  </a:lnTo>
                  <a:lnTo>
                    <a:pt x="12933" y="228628"/>
                  </a:lnTo>
                  <a:lnTo>
                    <a:pt x="9127" y="266709"/>
                  </a:lnTo>
                  <a:lnTo>
                    <a:pt x="7999" y="302545"/>
                  </a:lnTo>
                  <a:lnTo>
                    <a:pt x="5407" y="334612"/>
                  </a:lnTo>
                  <a:lnTo>
                    <a:pt x="992" y="367698"/>
                  </a:lnTo>
                  <a:lnTo>
                    <a:pt x="0" y="403560"/>
                  </a:lnTo>
                  <a:lnTo>
                    <a:pt x="2205" y="410219"/>
                  </a:lnTo>
                  <a:lnTo>
                    <a:pt x="7525" y="4191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07"/>
            <p:cNvSpPr/>
            <p:nvPr/>
          </p:nvSpPr>
          <p:spPr>
            <a:xfrm>
              <a:off x="7741919" y="4556759"/>
              <a:ext cx="45721" cy="441961"/>
            </a:xfrm>
            <a:custGeom>
              <a:avLst/>
              <a:gdLst/>
              <a:ahLst/>
              <a:cxnLst/>
              <a:rect l="0" t="0" r="0" b="0"/>
              <a:pathLst>
                <a:path w="45721" h="441961">
                  <a:moveTo>
                    <a:pt x="45720" y="0"/>
                  </a:moveTo>
                  <a:lnTo>
                    <a:pt x="41675" y="4045"/>
                  </a:lnTo>
                  <a:lnTo>
                    <a:pt x="39688" y="8289"/>
                  </a:lnTo>
                  <a:lnTo>
                    <a:pt x="32208" y="39497"/>
                  </a:lnTo>
                  <a:lnTo>
                    <a:pt x="26777" y="72901"/>
                  </a:lnTo>
                  <a:lnTo>
                    <a:pt x="24021" y="106173"/>
                  </a:lnTo>
                  <a:lnTo>
                    <a:pt x="23204" y="142843"/>
                  </a:lnTo>
                  <a:lnTo>
                    <a:pt x="23014" y="170166"/>
                  </a:lnTo>
                  <a:lnTo>
                    <a:pt x="22082" y="199243"/>
                  </a:lnTo>
                  <a:lnTo>
                    <a:pt x="18846" y="229099"/>
                  </a:lnTo>
                  <a:lnTo>
                    <a:pt x="16843" y="259302"/>
                  </a:lnTo>
                  <a:lnTo>
                    <a:pt x="15106" y="288812"/>
                  </a:lnTo>
                  <a:lnTo>
                    <a:pt x="11512" y="316039"/>
                  </a:lnTo>
                  <a:lnTo>
                    <a:pt x="8773" y="351122"/>
                  </a:lnTo>
                  <a:lnTo>
                    <a:pt x="3917" y="382966"/>
                  </a:lnTo>
                  <a:lnTo>
                    <a:pt x="516" y="417687"/>
                  </a:lnTo>
                  <a:lnTo>
                    <a:pt x="0" y="4419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08"/>
            <p:cNvSpPr/>
            <p:nvPr/>
          </p:nvSpPr>
          <p:spPr>
            <a:xfrm>
              <a:off x="7627619" y="4640580"/>
              <a:ext cx="114301" cy="95446"/>
            </a:xfrm>
            <a:custGeom>
              <a:avLst/>
              <a:gdLst/>
              <a:ahLst/>
              <a:cxnLst/>
              <a:rect l="0" t="0" r="0" b="0"/>
              <a:pathLst>
                <a:path w="114301" h="95446">
                  <a:moveTo>
                    <a:pt x="0" y="0"/>
                  </a:moveTo>
                  <a:lnTo>
                    <a:pt x="0" y="4045"/>
                  </a:lnTo>
                  <a:lnTo>
                    <a:pt x="2258" y="8288"/>
                  </a:lnTo>
                  <a:lnTo>
                    <a:pt x="5237" y="12997"/>
                  </a:lnTo>
                  <a:lnTo>
                    <a:pt x="11351" y="29484"/>
                  </a:lnTo>
                  <a:lnTo>
                    <a:pt x="40161" y="63590"/>
                  </a:lnTo>
                  <a:lnTo>
                    <a:pt x="50752" y="77919"/>
                  </a:lnTo>
                  <a:lnTo>
                    <a:pt x="59528" y="84866"/>
                  </a:lnTo>
                  <a:lnTo>
                    <a:pt x="69072" y="88518"/>
                  </a:lnTo>
                  <a:lnTo>
                    <a:pt x="78112" y="90988"/>
                  </a:lnTo>
                  <a:lnTo>
                    <a:pt x="84953" y="94908"/>
                  </a:lnTo>
                  <a:lnTo>
                    <a:pt x="88809" y="95445"/>
                  </a:lnTo>
                  <a:lnTo>
                    <a:pt x="114300" y="914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09"/>
            <p:cNvSpPr/>
            <p:nvPr/>
          </p:nvSpPr>
          <p:spPr>
            <a:xfrm>
              <a:off x="7371770" y="4434840"/>
              <a:ext cx="210131" cy="365761"/>
            </a:xfrm>
            <a:custGeom>
              <a:avLst/>
              <a:gdLst/>
              <a:ahLst/>
              <a:cxnLst/>
              <a:rect l="0" t="0" r="0" b="0"/>
              <a:pathLst>
                <a:path w="210131" h="365761">
                  <a:moveTo>
                    <a:pt x="4390" y="0"/>
                  </a:moveTo>
                  <a:lnTo>
                    <a:pt x="0" y="0"/>
                  </a:lnTo>
                  <a:lnTo>
                    <a:pt x="1874" y="0"/>
                  </a:lnTo>
                  <a:lnTo>
                    <a:pt x="2713" y="846"/>
                  </a:lnTo>
                  <a:lnTo>
                    <a:pt x="14930" y="32563"/>
                  </a:lnTo>
                  <a:lnTo>
                    <a:pt x="20395" y="68301"/>
                  </a:lnTo>
                  <a:lnTo>
                    <a:pt x="30675" y="103022"/>
                  </a:lnTo>
                  <a:lnTo>
                    <a:pt x="39459" y="140968"/>
                  </a:lnTo>
                  <a:lnTo>
                    <a:pt x="44812" y="169332"/>
                  </a:lnTo>
                  <a:lnTo>
                    <a:pt x="47755" y="198872"/>
                  </a:lnTo>
                  <a:lnTo>
                    <a:pt x="49063" y="227241"/>
                  </a:lnTo>
                  <a:lnTo>
                    <a:pt x="48953" y="262252"/>
                  </a:lnTo>
                  <a:lnTo>
                    <a:pt x="44781" y="294074"/>
                  </a:lnTo>
                  <a:lnTo>
                    <a:pt x="40685" y="330652"/>
                  </a:lnTo>
                  <a:lnTo>
                    <a:pt x="35380" y="357064"/>
                  </a:lnTo>
                  <a:lnTo>
                    <a:pt x="34900" y="365251"/>
                  </a:lnTo>
                  <a:lnTo>
                    <a:pt x="35716" y="332329"/>
                  </a:lnTo>
                  <a:lnTo>
                    <a:pt x="40953" y="304866"/>
                  </a:lnTo>
                  <a:lnTo>
                    <a:pt x="48713" y="271140"/>
                  </a:lnTo>
                  <a:lnTo>
                    <a:pt x="61360" y="239323"/>
                  </a:lnTo>
                  <a:lnTo>
                    <a:pt x="80806" y="202747"/>
                  </a:lnTo>
                  <a:lnTo>
                    <a:pt x="95893" y="186508"/>
                  </a:lnTo>
                  <a:lnTo>
                    <a:pt x="116162" y="173436"/>
                  </a:lnTo>
                  <a:lnTo>
                    <a:pt x="121238" y="172351"/>
                  </a:lnTo>
                  <a:lnTo>
                    <a:pt x="131393" y="173402"/>
                  </a:lnTo>
                  <a:lnTo>
                    <a:pt x="139294" y="176692"/>
                  </a:lnTo>
                  <a:lnTo>
                    <a:pt x="151263" y="185702"/>
                  </a:lnTo>
                  <a:lnTo>
                    <a:pt x="159197" y="197169"/>
                  </a:lnTo>
                  <a:lnTo>
                    <a:pt x="172012" y="229478"/>
                  </a:lnTo>
                  <a:lnTo>
                    <a:pt x="177387" y="253978"/>
                  </a:lnTo>
                  <a:lnTo>
                    <a:pt x="178979" y="282686"/>
                  </a:lnTo>
                  <a:lnTo>
                    <a:pt x="179517" y="318682"/>
                  </a:lnTo>
                  <a:lnTo>
                    <a:pt x="180470" y="338931"/>
                  </a:lnTo>
                  <a:lnTo>
                    <a:pt x="185725" y="352542"/>
                  </a:lnTo>
                  <a:lnTo>
                    <a:pt x="190252" y="359321"/>
                  </a:lnTo>
                  <a:lnTo>
                    <a:pt x="195086" y="362898"/>
                  </a:lnTo>
                  <a:lnTo>
                    <a:pt x="201043" y="365194"/>
                  </a:lnTo>
                  <a:lnTo>
                    <a:pt x="210130" y="3657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10"/>
            <p:cNvSpPr/>
            <p:nvPr/>
          </p:nvSpPr>
          <p:spPr>
            <a:xfrm>
              <a:off x="7087655" y="4612404"/>
              <a:ext cx="218344" cy="187803"/>
            </a:xfrm>
            <a:custGeom>
              <a:avLst/>
              <a:gdLst/>
              <a:ahLst/>
              <a:cxnLst/>
              <a:rect l="0" t="0" r="0" b="0"/>
              <a:pathLst>
                <a:path w="218344" h="187803">
                  <a:moveTo>
                    <a:pt x="6564" y="104376"/>
                  </a:moveTo>
                  <a:lnTo>
                    <a:pt x="6564" y="100330"/>
                  </a:lnTo>
                  <a:lnTo>
                    <a:pt x="4306" y="96086"/>
                  </a:lnTo>
                  <a:lnTo>
                    <a:pt x="1327" y="91378"/>
                  </a:lnTo>
                  <a:lnTo>
                    <a:pt x="3" y="86464"/>
                  </a:lnTo>
                  <a:lnTo>
                    <a:pt x="0" y="65089"/>
                  </a:lnTo>
                  <a:lnTo>
                    <a:pt x="5090" y="49743"/>
                  </a:lnTo>
                  <a:lnTo>
                    <a:pt x="16653" y="34286"/>
                  </a:lnTo>
                  <a:lnTo>
                    <a:pt x="30155" y="22366"/>
                  </a:lnTo>
                  <a:lnTo>
                    <a:pt x="62226" y="5474"/>
                  </a:lnTo>
                  <a:lnTo>
                    <a:pt x="83453" y="0"/>
                  </a:lnTo>
                  <a:lnTo>
                    <a:pt x="108086" y="636"/>
                  </a:lnTo>
                  <a:lnTo>
                    <a:pt x="138660" y="8436"/>
                  </a:lnTo>
                  <a:lnTo>
                    <a:pt x="174541" y="28921"/>
                  </a:lnTo>
                  <a:lnTo>
                    <a:pt x="187901" y="39513"/>
                  </a:lnTo>
                  <a:lnTo>
                    <a:pt x="200182" y="59757"/>
                  </a:lnTo>
                  <a:lnTo>
                    <a:pt x="214586" y="96901"/>
                  </a:lnTo>
                  <a:lnTo>
                    <a:pt x="218343" y="119659"/>
                  </a:lnTo>
                  <a:lnTo>
                    <a:pt x="215410" y="138443"/>
                  </a:lnTo>
                  <a:lnTo>
                    <a:pt x="205134" y="154733"/>
                  </a:lnTo>
                  <a:lnTo>
                    <a:pt x="191365" y="170285"/>
                  </a:lnTo>
                  <a:lnTo>
                    <a:pt x="181549" y="176002"/>
                  </a:lnTo>
                  <a:lnTo>
                    <a:pt x="149062" y="186205"/>
                  </a:lnTo>
                  <a:lnTo>
                    <a:pt x="124459" y="187802"/>
                  </a:lnTo>
                  <a:lnTo>
                    <a:pt x="108477" y="184034"/>
                  </a:lnTo>
                  <a:lnTo>
                    <a:pt x="87907" y="169092"/>
                  </a:lnTo>
                  <a:lnTo>
                    <a:pt x="67525" y="15009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11"/>
            <p:cNvSpPr/>
            <p:nvPr/>
          </p:nvSpPr>
          <p:spPr>
            <a:xfrm>
              <a:off x="7086600" y="4724400"/>
              <a:ext cx="38101" cy="304801"/>
            </a:xfrm>
            <a:custGeom>
              <a:avLst/>
              <a:gdLst/>
              <a:ahLst/>
              <a:cxnLst/>
              <a:rect l="0" t="0" r="0" b="0"/>
              <a:pathLst>
                <a:path w="38101" h="304801">
                  <a:moveTo>
                    <a:pt x="38100" y="0"/>
                  </a:moveTo>
                  <a:lnTo>
                    <a:pt x="38100" y="32575"/>
                  </a:lnTo>
                  <a:lnTo>
                    <a:pt x="38100" y="63631"/>
                  </a:lnTo>
                  <a:lnTo>
                    <a:pt x="38100" y="92231"/>
                  </a:lnTo>
                  <a:lnTo>
                    <a:pt x="35841" y="124412"/>
                  </a:lnTo>
                  <a:lnTo>
                    <a:pt x="32068" y="160758"/>
                  </a:lnTo>
                  <a:lnTo>
                    <a:pt x="28692" y="196081"/>
                  </a:lnTo>
                  <a:lnTo>
                    <a:pt x="24587" y="227996"/>
                  </a:lnTo>
                  <a:lnTo>
                    <a:pt x="21114" y="254385"/>
                  </a:lnTo>
                  <a:lnTo>
                    <a:pt x="10777" y="288252"/>
                  </a:lnTo>
                  <a:lnTo>
                    <a:pt x="9022" y="296880"/>
                  </a:lnTo>
                  <a:lnTo>
                    <a:pt x="7708" y="299520"/>
                  </a:lnTo>
                  <a:lnTo>
                    <a:pt x="5984" y="301280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12"/>
            <p:cNvSpPr/>
            <p:nvPr/>
          </p:nvSpPr>
          <p:spPr>
            <a:xfrm>
              <a:off x="6858714" y="4671059"/>
              <a:ext cx="162335" cy="173378"/>
            </a:xfrm>
            <a:custGeom>
              <a:avLst/>
              <a:gdLst/>
              <a:ahLst/>
              <a:cxnLst/>
              <a:rect l="0" t="0" r="0" b="0"/>
              <a:pathLst>
                <a:path w="162335" h="173378">
                  <a:moveTo>
                    <a:pt x="98346" y="0"/>
                  </a:moveTo>
                  <a:lnTo>
                    <a:pt x="62300" y="0"/>
                  </a:lnTo>
                  <a:lnTo>
                    <a:pt x="52409" y="4516"/>
                  </a:lnTo>
                  <a:lnTo>
                    <a:pt x="36308" y="17168"/>
                  </a:lnTo>
                  <a:lnTo>
                    <a:pt x="19737" y="39986"/>
                  </a:lnTo>
                  <a:lnTo>
                    <a:pt x="4717" y="76449"/>
                  </a:lnTo>
                  <a:lnTo>
                    <a:pt x="0" y="114333"/>
                  </a:lnTo>
                  <a:lnTo>
                    <a:pt x="450" y="128708"/>
                  </a:lnTo>
                  <a:lnTo>
                    <a:pt x="3472" y="140742"/>
                  </a:lnTo>
                  <a:lnTo>
                    <a:pt x="9896" y="149476"/>
                  </a:lnTo>
                  <a:lnTo>
                    <a:pt x="27816" y="161983"/>
                  </a:lnTo>
                  <a:lnTo>
                    <a:pt x="53746" y="171760"/>
                  </a:lnTo>
                  <a:lnTo>
                    <a:pt x="75817" y="173377"/>
                  </a:lnTo>
                  <a:lnTo>
                    <a:pt x="113629" y="164518"/>
                  </a:lnTo>
                  <a:lnTo>
                    <a:pt x="132414" y="153263"/>
                  </a:lnTo>
                  <a:lnTo>
                    <a:pt x="144658" y="139203"/>
                  </a:lnTo>
                  <a:lnTo>
                    <a:pt x="161674" y="102616"/>
                  </a:lnTo>
                  <a:lnTo>
                    <a:pt x="162334" y="89634"/>
                  </a:lnTo>
                  <a:lnTo>
                    <a:pt x="158858" y="53949"/>
                  </a:lnTo>
                  <a:lnTo>
                    <a:pt x="155437" y="42040"/>
                  </a:lnTo>
                  <a:lnTo>
                    <a:pt x="141106" y="21444"/>
                  </a:lnTo>
                  <a:lnTo>
                    <a:pt x="131147" y="11246"/>
                  </a:lnTo>
                  <a:lnTo>
                    <a:pt x="113586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13"/>
            <p:cNvSpPr/>
            <p:nvPr/>
          </p:nvSpPr>
          <p:spPr>
            <a:xfrm>
              <a:off x="6713219" y="4625340"/>
              <a:ext cx="99062" cy="197632"/>
            </a:xfrm>
            <a:custGeom>
              <a:avLst/>
              <a:gdLst/>
              <a:ahLst/>
              <a:cxnLst/>
              <a:rect l="0" t="0" r="0" b="0"/>
              <a:pathLst>
                <a:path w="99062" h="197632">
                  <a:moveTo>
                    <a:pt x="0" y="45719"/>
                  </a:moveTo>
                  <a:lnTo>
                    <a:pt x="0" y="49764"/>
                  </a:lnTo>
                  <a:lnTo>
                    <a:pt x="15439" y="86334"/>
                  </a:lnTo>
                  <a:lnTo>
                    <a:pt x="20661" y="107424"/>
                  </a:lnTo>
                  <a:lnTo>
                    <a:pt x="22571" y="144031"/>
                  </a:lnTo>
                  <a:lnTo>
                    <a:pt x="23622" y="161585"/>
                  </a:lnTo>
                  <a:lnTo>
                    <a:pt x="30387" y="196471"/>
                  </a:lnTo>
                  <a:lnTo>
                    <a:pt x="29571" y="197020"/>
                  </a:lnTo>
                  <a:lnTo>
                    <a:pt x="26408" y="197631"/>
                  </a:lnTo>
                  <a:lnTo>
                    <a:pt x="25225" y="196947"/>
                  </a:lnTo>
                  <a:lnTo>
                    <a:pt x="24437" y="195645"/>
                  </a:lnTo>
                  <a:lnTo>
                    <a:pt x="23327" y="189766"/>
                  </a:lnTo>
                  <a:lnTo>
                    <a:pt x="22887" y="158025"/>
                  </a:lnTo>
                  <a:lnTo>
                    <a:pt x="23713" y="123909"/>
                  </a:lnTo>
                  <a:lnTo>
                    <a:pt x="28893" y="91833"/>
                  </a:lnTo>
                  <a:lnTo>
                    <a:pt x="32268" y="70953"/>
                  </a:lnTo>
                  <a:lnTo>
                    <a:pt x="48365" y="33158"/>
                  </a:lnTo>
                  <a:lnTo>
                    <a:pt x="55645" y="25179"/>
                  </a:lnTo>
                  <a:lnTo>
                    <a:pt x="81074" y="3477"/>
                  </a:lnTo>
                  <a:lnTo>
                    <a:pt x="88839" y="1030"/>
                  </a:lnTo>
                  <a:lnTo>
                    <a:pt x="9906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14"/>
            <p:cNvSpPr/>
            <p:nvPr/>
          </p:nvSpPr>
          <p:spPr>
            <a:xfrm>
              <a:off x="6463634" y="4632959"/>
              <a:ext cx="176288" cy="196943"/>
            </a:xfrm>
            <a:custGeom>
              <a:avLst/>
              <a:gdLst/>
              <a:ahLst/>
              <a:cxnLst/>
              <a:rect l="0" t="0" r="0" b="0"/>
              <a:pathLst>
                <a:path w="176288" h="196943">
                  <a:moveTo>
                    <a:pt x="89566" y="22860"/>
                  </a:moveTo>
                  <a:lnTo>
                    <a:pt x="89566" y="18815"/>
                  </a:lnTo>
                  <a:lnTo>
                    <a:pt x="87872" y="17624"/>
                  </a:lnTo>
                  <a:lnTo>
                    <a:pt x="81475" y="16300"/>
                  </a:lnTo>
                  <a:lnTo>
                    <a:pt x="53986" y="23063"/>
                  </a:lnTo>
                  <a:lnTo>
                    <a:pt x="40547" y="29600"/>
                  </a:lnTo>
                  <a:lnTo>
                    <a:pt x="30808" y="37427"/>
                  </a:lnTo>
                  <a:lnTo>
                    <a:pt x="19850" y="55399"/>
                  </a:lnTo>
                  <a:lnTo>
                    <a:pt x="8563" y="85074"/>
                  </a:lnTo>
                  <a:lnTo>
                    <a:pt x="438" y="120412"/>
                  </a:lnTo>
                  <a:lnTo>
                    <a:pt x="0" y="136490"/>
                  </a:lnTo>
                  <a:lnTo>
                    <a:pt x="2627" y="152103"/>
                  </a:lnTo>
                  <a:lnTo>
                    <a:pt x="12912" y="171127"/>
                  </a:lnTo>
                  <a:lnTo>
                    <a:pt x="26683" y="183443"/>
                  </a:lnTo>
                  <a:lnTo>
                    <a:pt x="41489" y="192454"/>
                  </a:lnTo>
                  <a:lnTo>
                    <a:pt x="60645" y="196442"/>
                  </a:lnTo>
                  <a:lnTo>
                    <a:pt x="89874" y="196942"/>
                  </a:lnTo>
                  <a:lnTo>
                    <a:pt x="104943" y="193928"/>
                  </a:lnTo>
                  <a:lnTo>
                    <a:pt x="123661" y="183426"/>
                  </a:lnTo>
                  <a:lnTo>
                    <a:pt x="150332" y="157500"/>
                  </a:lnTo>
                  <a:lnTo>
                    <a:pt x="163451" y="136413"/>
                  </a:lnTo>
                  <a:lnTo>
                    <a:pt x="175468" y="106533"/>
                  </a:lnTo>
                  <a:lnTo>
                    <a:pt x="176287" y="91375"/>
                  </a:lnTo>
                  <a:lnTo>
                    <a:pt x="171382" y="54004"/>
                  </a:lnTo>
                  <a:lnTo>
                    <a:pt x="166569" y="43475"/>
                  </a:lnTo>
                  <a:lnTo>
                    <a:pt x="140645" y="13158"/>
                  </a:lnTo>
                  <a:lnTo>
                    <a:pt x="135410" y="10082"/>
                  </a:lnTo>
                  <a:lnTo>
                    <a:pt x="130261" y="7868"/>
                  </a:lnTo>
                  <a:lnTo>
                    <a:pt x="120046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15"/>
            <p:cNvSpPr/>
            <p:nvPr/>
          </p:nvSpPr>
          <p:spPr>
            <a:xfrm>
              <a:off x="6378002" y="4480559"/>
              <a:ext cx="30418" cy="342901"/>
            </a:xfrm>
            <a:custGeom>
              <a:avLst/>
              <a:gdLst/>
              <a:ahLst/>
              <a:cxnLst/>
              <a:rect l="0" t="0" r="0" b="0"/>
              <a:pathLst>
                <a:path w="30418" h="342901">
                  <a:moveTo>
                    <a:pt x="7558" y="0"/>
                  </a:moveTo>
                  <a:lnTo>
                    <a:pt x="7558" y="4045"/>
                  </a:lnTo>
                  <a:lnTo>
                    <a:pt x="6711" y="5237"/>
                  </a:lnTo>
                  <a:lnTo>
                    <a:pt x="5300" y="6032"/>
                  </a:lnTo>
                  <a:lnTo>
                    <a:pt x="3512" y="6561"/>
                  </a:lnTo>
                  <a:lnTo>
                    <a:pt x="2321" y="7761"/>
                  </a:lnTo>
                  <a:lnTo>
                    <a:pt x="997" y="11352"/>
                  </a:lnTo>
                  <a:lnTo>
                    <a:pt x="0" y="47091"/>
                  </a:lnTo>
                  <a:lnTo>
                    <a:pt x="2207" y="78729"/>
                  </a:lnTo>
                  <a:lnTo>
                    <a:pt x="5972" y="109687"/>
                  </a:lnTo>
                  <a:lnTo>
                    <a:pt x="9346" y="143414"/>
                  </a:lnTo>
                  <a:lnTo>
                    <a:pt x="13449" y="174856"/>
                  </a:lnTo>
                  <a:lnTo>
                    <a:pt x="14665" y="205621"/>
                  </a:lnTo>
                  <a:lnTo>
                    <a:pt x="15076" y="242312"/>
                  </a:lnTo>
                  <a:lnTo>
                    <a:pt x="20394" y="278409"/>
                  </a:lnTo>
                  <a:lnTo>
                    <a:pt x="23434" y="314428"/>
                  </a:lnTo>
                  <a:lnTo>
                    <a:pt x="30417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16"/>
            <p:cNvSpPr/>
            <p:nvPr/>
          </p:nvSpPr>
          <p:spPr>
            <a:xfrm>
              <a:off x="6065519" y="4503419"/>
              <a:ext cx="220982" cy="356560"/>
            </a:xfrm>
            <a:custGeom>
              <a:avLst/>
              <a:gdLst/>
              <a:ahLst/>
              <a:cxnLst/>
              <a:rect l="0" t="0" r="0" b="0"/>
              <a:pathLst>
                <a:path w="220982" h="356560">
                  <a:moveTo>
                    <a:pt x="0" y="0"/>
                  </a:moveTo>
                  <a:lnTo>
                    <a:pt x="847" y="14691"/>
                  </a:lnTo>
                  <a:lnTo>
                    <a:pt x="10607" y="46652"/>
                  </a:lnTo>
                  <a:lnTo>
                    <a:pt x="20408" y="78078"/>
                  </a:lnTo>
                  <a:lnTo>
                    <a:pt x="27967" y="110435"/>
                  </a:lnTo>
                  <a:lnTo>
                    <a:pt x="36415" y="142695"/>
                  </a:lnTo>
                  <a:lnTo>
                    <a:pt x="48420" y="177841"/>
                  </a:lnTo>
                  <a:lnTo>
                    <a:pt x="57715" y="210926"/>
                  </a:lnTo>
                  <a:lnTo>
                    <a:pt x="65831" y="245471"/>
                  </a:lnTo>
                  <a:lnTo>
                    <a:pt x="73901" y="280757"/>
                  </a:lnTo>
                  <a:lnTo>
                    <a:pt x="75999" y="317010"/>
                  </a:lnTo>
                  <a:lnTo>
                    <a:pt x="76189" y="333598"/>
                  </a:lnTo>
                  <a:lnTo>
                    <a:pt x="75346" y="334159"/>
                  </a:lnTo>
                  <a:lnTo>
                    <a:pt x="72152" y="334782"/>
                  </a:lnTo>
                  <a:lnTo>
                    <a:pt x="70961" y="333255"/>
                  </a:lnTo>
                  <a:lnTo>
                    <a:pt x="69051" y="320895"/>
                  </a:lnTo>
                  <a:lnTo>
                    <a:pt x="68622" y="286040"/>
                  </a:lnTo>
                  <a:lnTo>
                    <a:pt x="68589" y="252270"/>
                  </a:lnTo>
                  <a:lnTo>
                    <a:pt x="74665" y="215903"/>
                  </a:lnTo>
                  <a:lnTo>
                    <a:pt x="84019" y="183383"/>
                  </a:lnTo>
                  <a:lnTo>
                    <a:pt x="91499" y="164685"/>
                  </a:lnTo>
                  <a:lnTo>
                    <a:pt x="101612" y="150782"/>
                  </a:lnTo>
                  <a:lnTo>
                    <a:pt x="108944" y="147448"/>
                  </a:lnTo>
                  <a:lnTo>
                    <a:pt x="123402" y="145308"/>
                  </a:lnTo>
                  <a:lnTo>
                    <a:pt x="135812" y="148982"/>
                  </a:lnTo>
                  <a:lnTo>
                    <a:pt x="146168" y="155433"/>
                  </a:lnTo>
                  <a:lnTo>
                    <a:pt x="162489" y="171281"/>
                  </a:lnTo>
                  <a:lnTo>
                    <a:pt x="171947" y="187440"/>
                  </a:lnTo>
                  <a:lnTo>
                    <a:pt x="182728" y="220125"/>
                  </a:lnTo>
                  <a:lnTo>
                    <a:pt x="193010" y="255337"/>
                  </a:lnTo>
                  <a:lnTo>
                    <a:pt x="203479" y="290656"/>
                  </a:lnTo>
                  <a:lnTo>
                    <a:pt x="210680" y="326111"/>
                  </a:lnTo>
                  <a:lnTo>
                    <a:pt x="213413" y="338396"/>
                  </a:lnTo>
                  <a:lnTo>
                    <a:pt x="219235" y="350133"/>
                  </a:lnTo>
                  <a:lnTo>
                    <a:pt x="220636" y="356559"/>
                  </a:lnTo>
                  <a:lnTo>
                    <a:pt x="220751" y="356239"/>
                  </a:lnTo>
                  <a:lnTo>
                    <a:pt x="220981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17"/>
            <p:cNvSpPr/>
            <p:nvPr/>
          </p:nvSpPr>
          <p:spPr>
            <a:xfrm>
              <a:off x="5838557" y="4648200"/>
              <a:ext cx="181244" cy="196404"/>
            </a:xfrm>
            <a:custGeom>
              <a:avLst/>
              <a:gdLst/>
              <a:ahLst/>
              <a:cxnLst/>
              <a:rect l="0" t="0" r="0" b="0"/>
              <a:pathLst>
                <a:path w="181244" h="196404">
                  <a:moveTo>
                    <a:pt x="150762" y="0"/>
                  </a:moveTo>
                  <a:lnTo>
                    <a:pt x="131682" y="846"/>
                  </a:lnTo>
                  <a:lnTo>
                    <a:pt x="97152" y="7760"/>
                  </a:lnTo>
                  <a:lnTo>
                    <a:pt x="85731" y="11351"/>
                  </a:lnTo>
                  <a:lnTo>
                    <a:pt x="64602" y="26638"/>
                  </a:lnTo>
                  <a:lnTo>
                    <a:pt x="33940" y="61225"/>
                  </a:lnTo>
                  <a:lnTo>
                    <a:pt x="15863" y="85628"/>
                  </a:lnTo>
                  <a:lnTo>
                    <a:pt x="2047" y="121311"/>
                  </a:lnTo>
                  <a:lnTo>
                    <a:pt x="0" y="133220"/>
                  </a:lnTo>
                  <a:lnTo>
                    <a:pt x="3606" y="146415"/>
                  </a:lnTo>
                  <a:lnTo>
                    <a:pt x="15673" y="167492"/>
                  </a:lnTo>
                  <a:lnTo>
                    <a:pt x="27669" y="181048"/>
                  </a:lnTo>
                  <a:lnTo>
                    <a:pt x="39327" y="186299"/>
                  </a:lnTo>
                  <a:lnTo>
                    <a:pt x="74940" y="195183"/>
                  </a:lnTo>
                  <a:lnTo>
                    <a:pt x="97534" y="196403"/>
                  </a:lnTo>
                  <a:lnTo>
                    <a:pt x="135537" y="191444"/>
                  </a:lnTo>
                  <a:lnTo>
                    <a:pt x="164312" y="184603"/>
                  </a:lnTo>
                  <a:lnTo>
                    <a:pt x="181243" y="1752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88"/>
          <p:cNvGrpSpPr/>
          <p:nvPr/>
        </p:nvGrpSpPr>
        <p:grpSpPr>
          <a:xfrm>
            <a:off x="327660" y="6042804"/>
            <a:ext cx="548508" cy="258936"/>
            <a:chOff x="327660" y="6042804"/>
            <a:chExt cx="548508" cy="258936"/>
          </a:xfrm>
        </p:grpSpPr>
        <p:sp>
          <p:nvSpPr>
            <p:cNvPr id="19" name="SMARTInkShape-418"/>
            <p:cNvSpPr/>
            <p:nvPr/>
          </p:nvSpPr>
          <p:spPr>
            <a:xfrm>
              <a:off x="327660" y="6126480"/>
              <a:ext cx="327661" cy="52547"/>
            </a:xfrm>
            <a:custGeom>
              <a:avLst/>
              <a:gdLst/>
              <a:ahLst/>
              <a:cxnLst/>
              <a:rect l="0" t="0" r="0" b="0"/>
              <a:pathLst>
                <a:path w="327661" h="52547">
                  <a:moveTo>
                    <a:pt x="0" y="0"/>
                  </a:moveTo>
                  <a:lnTo>
                    <a:pt x="4045" y="4045"/>
                  </a:lnTo>
                  <a:lnTo>
                    <a:pt x="8289" y="6030"/>
                  </a:lnTo>
                  <a:lnTo>
                    <a:pt x="39496" y="13511"/>
                  </a:lnTo>
                  <a:lnTo>
                    <a:pt x="76946" y="18943"/>
                  </a:lnTo>
                  <a:lnTo>
                    <a:pt x="108688" y="25745"/>
                  </a:lnTo>
                  <a:lnTo>
                    <a:pt x="143587" y="33122"/>
                  </a:lnTo>
                  <a:lnTo>
                    <a:pt x="176694" y="40670"/>
                  </a:lnTo>
                  <a:lnTo>
                    <a:pt x="211997" y="44223"/>
                  </a:lnTo>
                  <a:lnTo>
                    <a:pt x="241178" y="49322"/>
                  </a:lnTo>
                  <a:lnTo>
                    <a:pt x="278184" y="52546"/>
                  </a:lnTo>
                  <a:lnTo>
                    <a:pt x="313560" y="52423"/>
                  </a:lnTo>
                  <a:lnTo>
                    <a:pt x="327660" y="457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19"/>
            <p:cNvSpPr/>
            <p:nvPr/>
          </p:nvSpPr>
          <p:spPr>
            <a:xfrm>
              <a:off x="655320" y="6042804"/>
              <a:ext cx="220848" cy="258936"/>
            </a:xfrm>
            <a:custGeom>
              <a:avLst/>
              <a:gdLst/>
              <a:ahLst/>
              <a:cxnLst/>
              <a:rect l="0" t="0" r="0" b="0"/>
              <a:pathLst>
                <a:path w="220848" h="258936">
                  <a:moveTo>
                    <a:pt x="45719" y="7476"/>
                  </a:moveTo>
                  <a:lnTo>
                    <a:pt x="45719" y="15566"/>
                  </a:lnTo>
                  <a:lnTo>
                    <a:pt x="47977" y="21796"/>
                  </a:lnTo>
                  <a:lnTo>
                    <a:pt x="49765" y="24642"/>
                  </a:lnTo>
                  <a:lnTo>
                    <a:pt x="58367" y="61234"/>
                  </a:lnTo>
                  <a:lnTo>
                    <a:pt x="64663" y="92521"/>
                  </a:lnTo>
                  <a:lnTo>
                    <a:pt x="67419" y="114519"/>
                  </a:lnTo>
                  <a:lnTo>
                    <a:pt x="62395" y="148530"/>
                  </a:lnTo>
                  <a:lnTo>
                    <a:pt x="61149" y="183781"/>
                  </a:lnTo>
                  <a:lnTo>
                    <a:pt x="60169" y="200073"/>
                  </a:lnTo>
                  <a:lnTo>
                    <a:pt x="56586" y="214777"/>
                  </a:lnTo>
                  <a:lnTo>
                    <a:pt x="60954" y="250931"/>
                  </a:lnTo>
                  <a:lnTo>
                    <a:pt x="56913" y="247157"/>
                  </a:lnTo>
                  <a:lnTo>
                    <a:pt x="54928" y="240718"/>
                  </a:lnTo>
                  <a:lnTo>
                    <a:pt x="54398" y="236631"/>
                  </a:lnTo>
                  <a:lnTo>
                    <a:pt x="56068" y="229830"/>
                  </a:lnTo>
                  <a:lnTo>
                    <a:pt x="57698" y="226833"/>
                  </a:lnTo>
                  <a:lnTo>
                    <a:pt x="64718" y="193589"/>
                  </a:lnTo>
                  <a:lnTo>
                    <a:pt x="70329" y="157040"/>
                  </a:lnTo>
                  <a:lnTo>
                    <a:pt x="75040" y="122720"/>
                  </a:lnTo>
                  <a:lnTo>
                    <a:pt x="75124" y="91482"/>
                  </a:lnTo>
                  <a:lnTo>
                    <a:pt x="69609" y="57266"/>
                  </a:lnTo>
                  <a:lnTo>
                    <a:pt x="61726" y="21111"/>
                  </a:lnTo>
                  <a:lnTo>
                    <a:pt x="61060" y="5393"/>
                  </a:lnTo>
                  <a:lnTo>
                    <a:pt x="61873" y="3547"/>
                  </a:lnTo>
                  <a:lnTo>
                    <a:pt x="63262" y="2316"/>
                  </a:lnTo>
                  <a:lnTo>
                    <a:pt x="68268" y="0"/>
                  </a:lnTo>
                  <a:lnTo>
                    <a:pt x="68487" y="3943"/>
                  </a:lnTo>
                  <a:lnTo>
                    <a:pt x="69365" y="5121"/>
                  </a:lnTo>
                  <a:lnTo>
                    <a:pt x="72597" y="6429"/>
                  </a:lnTo>
                  <a:lnTo>
                    <a:pt x="76856" y="11526"/>
                  </a:lnTo>
                  <a:lnTo>
                    <a:pt x="101334" y="46151"/>
                  </a:lnTo>
                  <a:lnTo>
                    <a:pt x="114974" y="58728"/>
                  </a:lnTo>
                  <a:lnTo>
                    <a:pt x="147096" y="84161"/>
                  </a:lnTo>
                  <a:lnTo>
                    <a:pt x="185072" y="111337"/>
                  </a:lnTo>
                  <a:lnTo>
                    <a:pt x="210744" y="133622"/>
                  </a:lnTo>
                  <a:lnTo>
                    <a:pt x="220847" y="136976"/>
                  </a:lnTo>
                  <a:lnTo>
                    <a:pt x="214407" y="137012"/>
                  </a:lnTo>
                  <a:lnTo>
                    <a:pt x="200553" y="142252"/>
                  </a:lnTo>
                  <a:lnTo>
                    <a:pt x="171002" y="148366"/>
                  </a:lnTo>
                  <a:lnTo>
                    <a:pt x="135726" y="162520"/>
                  </a:lnTo>
                  <a:lnTo>
                    <a:pt x="98871" y="181161"/>
                  </a:lnTo>
                  <a:lnTo>
                    <a:pt x="61781" y="201311"/>
                  </a:lnTo>
                  <a:lnTo>
                    <a:pt x="25314" y="233864"/>
                  </a:lnTo>
                  <a:lnTo>
                    <a:pt x="0" y="25893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89"/>
          <p:cNvGrpSpPr/>
          <p:nvPr/>
        </p:nvGrpSpPr>
        <p:grpSpPr>
          <a:xfrm>
            <a:off x="238559" y="1021079"/>
            <a:ext cx="2259125" cy="2095502"/>
            <a:chOff x="238559" y="1021079"/>
            <a:chExt cx="2259125" cy="2095502"/>
          </a:xfrm>
        </p:grpSpPr>
        <p:sp>
          <p:nvSpPr>
            <p:cNvPr id="22" name="SMARTInkShape-420"/>
            <p:cNvSpPr/>
            <p:nvPr/>
          </p:nvSpPr>
          <p:spPr>
            <a:xfrm>
              <a:off x="1242059" y="1920240"/>
              <a:ext cx="167642" cy="68581"/>
            </a:xfrm>
            <a:custGeom>
              <a:avLst/>
              <a:gdLst/>
              <a:ahLst/>
              <a:cxnLst/>
              <a:rect l="0" t="0" r="0" b="0"/>
              <a:pathLst>
                <a:path w="167642" h="68581">
                  <a:moveTo>
                    <a:pt x="0" y="0"/>
                  </a:moveTo>
                  <a:lnTo>
                    <a:pt x="10606" y="0"/>
                  </a:lnTo>
                  <a:lnTo>
                    <a:pt x="15439" y="2257"/>
                  </a:lnTo>
                  <a:lnTo>
                    <a:pt x="48566" y="21254"/>
                  </a:lnTo>
                  <a:lnTo>
                    <a:pt x="83838" y="47512"/>
                  </a:lnTo>
                  <a:lnTo>
                    <a:pt x="104144" y="62348"/>
                  </a:lnTo>
                  <a:lnTo>
                    <a:pt x="119382" y="66733"/>
                  </a:lnTo>
                  <a:lnTo>
                    <a:pt x="156686" y="68548"/>
                  </a:lnTo>
                  <a:lnTo>
                    <a:pt x="167641" y="685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21"/>
            <p:cNvSpPr/>
            <p:nvPr/>
          </p:nvSpPr>
          <p:spPr>
            <a:xfrm>
              <a:off x="1106211" y="1981200"/>
              <a:ext cx="184633" cy="196261"/>
            </a:xfrm>
            <a:custGeom>
              <a:avLst/>
              <a:gdLst/>
              <a:ahLst/>
              <a:cxnLst/>
              <a:rect l="0" t="0" r="0" b="0"/>
              <a:pathLst>
                <a:path w="184633" h="196261">
                  <a:moveTo>
                    <a:pt x="67268" y="0"/>
                  </a:moveTo>
                  <a:lnTo>
                    <a:pt x="63223" y="0"/>
                  </a:lnTo>
                  <a:lnTo>
                    <a:pt x="62032" y="846"/>
                  </a:lnTo>
                  <a:lnTo>
                    <a:pt x="61237" y="2257"/>
                  </a:lnTo>
                  <a:lnTo>
                    <a:pt x="59962" y="6560"/>
                  </a:lnTo>
                  <a:lnTo>
                    <a:pt x="30167" y="44402"/>
                  </a:lnTo>
                  <a:lnTo>
                    <a:pt x="12777" y="58504"/>
                  </a:lnTo>
                  <a:lnTo>
                    <a:pt x="7378" y="70204"/>
                  </a:lnTo>
                  <a:lnTo>
                    <a:pt x="5329" y="72202"/>
                  </a:lnTo>
                  <a:lnTo>
                    <a:pt x="3115" y="73535"/>
                  </a:lnTo>
                  <a:lnTo>
                    <a:pt x="1640" y="75270"/>
                  </a:lnTo>
                  <a:lnTo>
                    <a:pt x="0" y="79455"/>
                  </a:lnTo>
                  <a:lnTo>
                    <a:pt x="410" y="80910"/>
                  </a:lnTo>
                  <a:lnTo>
                    <a:pt x="1529" y="81880"/>
                  </a:lnTo>
                  <a:lnTo>
                    <a:pt x="5031" y="82957"/>
                  </a:lnTo>
                  <a:lnTo>
                    <a:pt x="24725" y="83706"/>
                  </a:lnTo>
                  <a:lnTo>
                    <a:pt x="60987" y="77249"/>
                  </a:lnTo>
                  <a:lnTo>
                    <a:pt x="97925" y="70306"/>
                  </a:lnTo>
                  <a:lnTo>
                    <a:pt x="135025" y="69654"/>
                  </a:lnTo>
                  <a:lnTo>
                    <a:pt x="163346" y="79215"/>
                  </a:lnTo>
                  <a:lnTo>
                    <a:pt x="174852" y="86500"/>
                  </a:lnTo>
                  <a:lnTo>
                    <a:pt x="183624" y="98066"/>
                  </a:lnTo>
                  <a:lnTo>
                    <a:pt x="184632" y="101784"/>
                  </a:lnTo>
                  <a:lnTo>
                    <a:pt x="184457" y="105109"/>
                  </a:lnTo>
                  <a:lnTo>
                    <a:pt x="171132" y="141534"/>
                  </a:lnTo>
                  <a:lnTo>
                    <a:pt x="159661" y="157271"/>
                  </a:lnTo>
                  <a:lnTo>
                    <a:pt x="127351" y="176821"/>
                  </a:lnTo>
                  <a:lnTo>
                    <a:pt x="96096" y="193935"/>
                  </a:lnTo>
                  <a:lnTo>
                    <a:pt x="85443" y="196260"/>
                  </a:lnTo>
                  <a:lnTo>
                    <a:pt x="75064" y="195035"/>
                  </a:lnTo>
                  <a:lnTo>
                    <a:pt x="65653" y="191669"/>
                  </a:lnTo>
                  <a:lnTo>
                    <a:pt x="52028" y="1828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22"/>
            <p:cNvSpPr/>
            <p:nvPr/>
          </p:nvSpPr>
          <p:spPr>
            <a:xfrm>
              <a:off x="961140" y="2118359"/>
              <a:ext cx="157104" cy="188732"/>
            </a:xfrm>
            <a:custGeom>
              <a:avLst/>
              <a:gdLst/>
              <a:ahLst/>
              <a:cxnLst/>
              <a:rect l="0" t="0" r="0" b="0"/>
              <a:pathLst>
                <a:path w="157104" h="188732">
                  <a:moveTo>
                    <a:pt x="98039" y="0"/>
                  </a:moveTo>
                  <a:lnTo>
                    <a:pt x="79907" y="0"/>
                  </a:lnTo>
                  <a:lnTo>
                    <a:pt x="68490" y="4046"/>
                  </a:lnTo>
                  <a:lnTo>
                    <a:pt x="52776" y="15439"/>
                  </a:lnTo>
                  <a:lnTo>
                    <a:pt x="23960" y="47683"/>
                  </a:lnTo>
                  <a:lnTo>
                    <a:pt x="5670" y="76588"/>
                  </a:lnTo>
                  <a:lnTo>
                    <a:pt x="301" y="106757"/>
                  </a:lnTo>
                  <a:lnTo>
                    <a:pt x="0" y="144791"/>
                  </a:lnTo>
                  <a:lnTo>
                    <a:pt x="3102" y="160025"/>
                  </a:lnTo>
                  <a:lnTo>
                    <a:pt x="9561" y="170747"/>
                  </a:lnTo>
                  <a:lnTo>
                    <a:pt x="27504" y="184529"/>
                  </a:lnTo>
                  <a:lnTo>
                    <a:pt x="42333" y="188731"/>
                  </a:lnTo>
                  <a:lnTo>
                    <a:pt x="61496" y="185931"/>
                  </a:lnTo>
                  <a:lnTo>
                    <a:pt x="95987" y="168962"/>
                  </a:lnTo>
                  <a:lnTo>
                    <a:pt x="114929" y="155896"/>
                  </a:lnTo>
                  <a:lnTo>
                    <a:pt x="132113" y="138196"/>
                  </a:lnTo>
                  <a:lnTo>
                    <a:pt x="151026" y="100740"/>
                  </a:lnTo>
                  <a:lnTo>
                    <a:pt x="155456" y="88800"/>
                  </a:lnTo>
                  <a:lnTo>
                    <a:pt x="157103" y="68645"/>
                  </a:lnTo>
                  <a:lnTo>
                    <a:pt x="152605" y="52419"/>
                  </a:lnTo>
                  <a:lnTo>
                    <a:pt x="145063" y="41026"/>
                  </a:lnTo>
                  <a:lnTo>
                    <a:pt x="127773" y="24693"/>
                  </a:lnTo>
                  <a:lnTo>
                    <a:pt x="108052" y="13062"/>
                  </a:lnTo>
                  <a:lnTo>
                    <a:pt x="92916" y="9233"/>
                  </a:lnTo>
                  <a:lnTo>
                    <a:pt x="58244" y="6868"/>
                  </a:lnTo>
                  <a:lnTo>
                    <a:pt x="3708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23"/>
            <p:cNvSpPr/>
            <p:nvPr/>
          </p:nvSpPr>
          <p:spPr>
            <a:xfrm>
              <a:off x="822960" y="2209800"/>
              <a:ext cx="106680" cy="106680"/>
            </a:xfrm>
            <a:custGeom>
              <a:avLst/>
              <a:gdLst/>
              <a:ahLst/>
              <a:cxnLst/>
              <a:rect l="0" t="0" r="0" b="0"/>
              <a:pathLst>
                <a:path w="106680" h="106680">
                  <a:moveTo>
                    <a:pt x="0" y="106679"/>
                  </a:moveTo>
                  <a:lnTo>
                    <a:pt x="0" y="102634"/>
                  </a:lnTo>
                  <a:lnTo>
                    <a:pt x="846" y="101443"/>
                  </a:lnTo>
                  <a:lnTo>
                    <a:pt x="2257" y="100648"/>
                  </a:lnTo>
                  <a:lnTo>
                    <a:pt x="4045" y="100119"/>
                  </a:lnTo>
                  <a:lnTo>
                    <a:pt x="5236" y="98072"/>
                  </a:lnTo>
                  <a:lnTo>
                    <a:pt x="8607" y="87102"/>
                  </a:lnTo>
                  <a:lnTo>
                    <a:pt x="28738" y="63263"/>
                  </a:lnTo>
                  <a:lnTo>
                    <a:pt x="61734" y="38068"/>
                  </a:lnTo>
                  <a:lnTo>
                    <a:pt x="96201" y="13648"/>
                  </a:lnTo>
                  <a:lnTo>
                    <a:pt x="10667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24"/>
            <p:cNvSpPr/>
            <p:nvPr/>
          </p:nvSpPr>
          <p:spPr>
            <a:xfrm>
              <a:off x="762000" y="2103120"/>
              <a:ext cx="182880" cy="289560"/>
            </a:xfrm>
            <a:custGeom>
              <a:avLst/>
              <a:gdLst/>
              <a:ahLst/>
              <a:cxnLst/>
              <a:rect l="0" t="0" r="0" b="0"/>
              <a:pathLst>
                <a:path w="182880" h="289560">
                  <a:moveTo>
                    <a:pt x="0" y="0"/>
                  </a:moveTo>
                  <a:lnTo>
                    <a:pt x="0" y="4045"/>
                  </a:lnTo>
                  <a:lnTo>
                    <a:pt x="2257" y="8288"/>
                  </a:lnTo>
                  <a:lnTo>
                    <a:pt x="21254" y="41809"/>
                  </a:lnTo>
                  <a:lnTo>
                    <a:pt x="39592" y="76688"/>
                  </a:lnTo>
                  <a:lnTo>
                    <a:pt x="56676" y="112860"/>
                  </a:lnTo>
                  <a:lnTo>
                    <a:pt x="72202" y="142565"/>
                  </a:lnTo>
                  <a:lnTo>
                    <a:pt x="91666" y="172816"/>
                  </a:lnTo>
                  <a:lnTo>
                    <a:pt x="108534" y="203228"/>
                  </a:lnTo>
                  <a:lnTo>
                    <a:pt x="129404" y="239330"/>
                  </a:lnTo>
                  <a:lnTo>
                    <a:pt x="153976" y="271666"/>
                  </a:lnTo>
                  <a:lnTo>
                    <a:pt x="173401" y="287899"/>
                  </a:lnTo>
                  <a:lnTo>
                    <a:pt x="176691" y="288821"/>
                  </a:lnTo>
                  <a:lnTo>
                    <a:pt x="182879" y="2895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25"/>
            <p:cNvSpPr/>
            <p:nvPr/>
          </p:nvSpPr>
          <p:spPr>
            <a:xfrm>
              <a:off x="687676" y="2339340"/>
              <a:ext cx="149183" cy="197531"/>
            </a:xfrm>
            <a:custGeom>
              <a:avLst/>
              <a:gdLst/>
              <a:ahLst/>
              <a:cxnLst/>
              <a:rect l="0" t="0" r="0" b="0"/>
              <a:pathLst>
                <a:path w="149183" h="197531">
                  <a:moveTo>
                    <a:pt x="112424" y="45719"/>
                  </a:moveTo>
                  <a:lnTo>
                    <a:pt x="108378" y="41674"/>
                  </a:lnTo>
                  <a:lnTo>
                    <a:pt x="104134" y="39688"/>
                  </a:lnTo>
                  <a:lnTo>
                    <a:pt x="76378" y="38193"/>
                  </a:lnTo>
                  <a:lnTo>
                    <a:pt x="56448" y="44201"/>
                  </a:lnTo>
                  <a:lnTo>
                    <a:pt x="41275" y="51949"/>
                  </a:lnTo>
                  <a:lnTo>
                    <a:pt x="31131" y="60059"/>
                  </a:lnTo>
                  <a:lnTo>
                    <a:pt x="19945" y="78190"/>
                  </a:lnTo>
                  <a:lnTo>
                    <a:pt x="5941" y="114561"/>
                  </a:lnTo>
                  <a:lnTo>
                    <a:pt x="440" y="137237"/>
                  </a:lnTo>
                  <a:lnTo>
                    <a:pt x="0" y="151587"/>
                  </a:lnTo>
                  <a:lnTo>
                    <a:pt x="2626" y="163610"/>
                  </a:lnTo>
                  <a:lnTo>
                    <a:pt x="12910" y="179898"/>
                  </a:lnTo>
                  <a:lnTo>
                    <a:pt x="26682" y="191403"/>
                  </a:lnTo>
                  <a:lnTo>
                    <a:pt x="36498" y="195135"/>
                  </a:lnTo>
                  <a:lnTo>
                    <a:pt x="56598" y="197530"/>
                  </a:lnTo>
                  <a:lnTo>
                    <a:pt x="75845" y="193900"/>
                  </a:lnTo>
                  <a:lnTo>
                    <a:pt x="93589" y="183417"/>
                  </a:lnTo>
                  <a:lnTo>
                    <a:pt x="119905" y="157498"/>
                  </a:lnTo>
                  <a:lnTo>
                    <a:pt x="143732" y="126824"/>
                  </a:lnTo>
                  <a:lnTo>
                    <a:pt x="149182" y="100781"/>
                  </a:lnTo>
                  <a:lnTo>
                    <a:pt x="149081" y="89665"/>
                  </a:lnTo>
                  <a:lnTo>
                    <a:pt x="135050" y="53384"/>
                  </a:lnTo>
                  <a:lnTo>
                    <a:pt x="129253" y="44046"/>
                  </a:lnTo>
                  <a:lnTo>
                    <a:pt x="121032" y="37074"/>
                  </a:lnTo>
                  <a:lnTo>
                    <a:pt x="109476" y="33410"/>
                  </a:lnTo>
                  <a:lnTo>
                    <a:pt x="85407" y="27013"/>
                  </a:lnTo>
                  <a:lnTo>
                    <a:pt x="61463" y="15118"/>
                  </a:lnTo>
                  <a:lnTo>
                    <a:pt x="43844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26"/>
            <p:cNvSpPr/>
            <p:nvPr/>
          </p:nvSpPr>
          <p:spPr>
            <a:xfrm>
              <a:off x="434339" y="2430779"/>
              <a:ext cx="312422" cy="281719"/>
            </a:xfrm>
            <a:custGeom>
              <a:avLst/>
              <a:gdLst/>
              <a:ahLst/>
              <a:cxnLst/>
              <a:rect l="0" t="0" r="0" b="0"/>
              <a:pathLst>
                <a:path w="312422" h="281719">
                  <a:moveTo>
                    <a:pt x="0" y="0"/>
                  </a:moveTo>
                  <a:lnTo>
                    <a:pt x="0" y="6561"/>
                  </a:lnTo>
                  <a:lnTo>
                    <a:pt x="15439" y="40713"/>
                  </a:lnTo>
                  <a:lnTo>
                    <a:pt x="29485" y="73142"/>
                  </a:lnTo>
                  <a:lnTo>
                    <a:pt x="43638" y="102199"/>
                  </a:lnTo>
                  <a:lnTo>
                    <a:pt x="58556" y="136303"/>
                  </a:lnTo>
                  <a:lnTo>
                    <a:pt x="73701" y="169174"/>
                  </a:lnTo>
                  <a:lnTo>
                    <a:pt x="92958" y="200362"/>
                  </a:lnTo>
                  <a:lnTo>
                    <a:pt x="110705" y="231052"/>
                  </a:lnTo>
                  <a:lnTo>
                    <a:pt x="128732" y="269124"/>
                  </a:lnTo>
                  <a:lnTo>
                    <a:pt x="136667" y="281190"/>
                  </a:lnTo>
                  <a:lnTo>
                    <a:pt x="141060" y="281718"/>
                  </a:lnTo>
                  <a:lnTo>
                    <a:pt x="141453" y="280946"/>
                  </a:lnTo>
                  <a:lnTo>
                    <a:pt x="138259" y="273622"/>
                  </a:lnTo>
                  <a:lnTo>
                    <a:pt x="128968" y="240183"/>
                  </a:lnTo>
                  <a:lnTo>
                    <a:pt x="121751" y="210019"/>
                  </a:lnTo>
                  <a:lnTo>
                    <a:pt x="111992" y="174270"/>
                  </a:lnTo>
                  <a:lnTo>
                    <a:pt x="102892" y="139125"/>
                  </a:lnTo>
                  <a:lnTo>
                    <a:pt x="97938" y="109520"/>
                  </a:lnTo>
                  <a:lnTo>
                    <a:pt x="92011" y="71757"/>
                  </a:lnTo>
                  <a:lnTo>
                    <a:pt x="91821" y="68158"/>
                  </a:lnTo>
                  <a:lnTo>
                    <a:pt x="93867" y="61901"/>
                  </a:lnTo>
                  <a:lnTo>
                    <a:pt x="98035" y="55032"/>
                  </a:lnTo>
                  <a:lnTo>
                    <a:pt x="106847" y="53842"/>
                  </a:lnTo>
                  <a:lnTo>
                    <a:pt x="113246" y="55821"/>
                  </a:lnTo>
                  <a:lnTo>
                    <a:pt x="128297" y="68036"/>
                  </a:lnTo>
                  <a:lnTo>
                    <a:pt x="150314" y="91703"/>
                  </a:lnTo>
                  <a:lnTo>
                    <a:pt x="175746" y="127975"/>
                  </a:lnTo>
                  <a:lnTo>
                    <a:pt x="205783" y="157625"/>
                  </a:lnTo>
                  <a:lnTo>
                    <a:pt x="226069" y="169708"/>
                  </a:lnTo>
                  <a:lnTo>
                    <a:pt x="241303" y="173615"/>
                  </a:lnTo>
                  <a:lnTo>
                    <a:pt x="267704" y="168852"/>
                  </a:lnTo>
                  <a:lnTo>
                    <a:pt x="282387" y="164510"/>
                  </a:lnTo>
                  <a:lnTo>
                    <a:pt x="292863" y="157500"/>
                  </a:lnTo>
                  <a:lnTo>
                    <a:pt x="312421" y="1371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27"/>
            <p:cNvSpPr/>
            <p:nvPr/>
          </p:nvSpPr>
          <p:spPr>
            <a:xfrm>
              <a:off x="238559" y="2631121"/>
              <a:ext cx="216463" cy="286645"/>
            </a:xfrm>
            <a:custGeom>
              <a:avLst/>
              <a:gdLst/>
              <a:ahLst/>
              <a:cxnLst/>
              <a:rect l="0" t="0" r="0" b="0"/>
              <a:pathLst>
                <a:path w="216463" h="286645">
                  <a:moveTo>
                    <a:pt x="28141" y="173038"/>
                  </a:moveTo>
                  <a:lnTo>
                    <a:pt x="24095" y="173038"/>
                  </a:lnTo>
                  <a:lnTo>
                    <a:pt x="19851" y="170781"/>
                  </a:lnTo>
                  <a:lnTo>
                    <a:pt x="17535" y="168993"/>
                  </a:lnTo>
                  <a:lnTo>
                    <a:pt x="14960" y="162492"/>
                  </a:lnTo>
                  <a:lnTo>
                    <a:pt x="12123" y="153111"/>
                  </a:lnTo>
                  <a:lnTo>
                    <a:pt x="1019" y="128650"/>
                  </a:lnTo>
                  <a:lnTo>
                    <a:pt x="0" y="116904"/>
                  </a:lnTo>
                  <a:lnTo>
                    <a:pt x="6244" y="86409"/>
                  </a:lnTo>
                  <a:lnTo>
                    <a:pt x="8463" y="77185"/>
                  </a:lnTo>
                  <a:lnTo>
                    <a:pt x="19959" y="62422"/>
                  </a:lnTo>
                  <a:lnTo>
                    <a:pt x="53310" y="28587"/>
                  </a:lnTo>
                  <a:lnTo>
                    <a:pt x="74545" y="12175"/>
                  </a:lnTo>
                  <a:lnTo>
                    <a:pt x="96923" y="2420"/>
                  </a:lnTo>
                  <a:lnTo>
                    <a:pt x="120487" y="0"/>
                  </a:lnTo>
                  <a:lnTo>
                    <a:pt x="147695" y="5116"/>
                  </a:lnTo>
                  <a:lnTo>
                    <a:pt x="171373" y="16980"/>
                  </a:lnTo>
                  <a:lnTo>
                    <a:pt x="189489" y="32067"/>
                  </a:lnTo>
                  <a:lnTo>
                    <a:pt x="204735" y="53093"/>
                  </a:lnTo>
                  <a:lnTo>
                    <a:pt x="214144" y="80396"/>
                  </a:lnTo>
                  <a:lnTo>
                    <a:pt x="216462" y="109935"/>
                  </a:lnTo>
                  <a:lnTo>
                    <a:pt x="212162" y="140136"/>
                  </a:lnTo>
                  <a:lnTo>
                    <a:pt x="204680" y="170533"/>
                  </a:lnTo>
                  <a:lnTo>
                    <a:pt x="192114" y="200989"/>
                  </a:lnTo>
                  <a:lnTo>
                    <a:pt x="176820" y="229768"/>
                  </a:lnTo>
                  <a:lnTo>
                    <a:pt x="145996" y="265092"/>
                  </a:lnTo>
                  <a:lnTo>
                    <a:pt x="133014" y="275476"/>
                  </a:lnTo>
                  <a:lnTo>
                    <a:pt x="112074" y="284995"/>
                  </a:lnTo>
                  <a:lnTo>
                    <a:pt x="102587" y="286644"/>
                  </a:lnTo>
                  <a:lnTo>
                    <a:pt x="100631" y="286029"/>
                  </a:lnTo>
                  <a:lnTo>
                    <a:pt x="99328" y="284772"/>
                  </a:lnTo>
                  <a:lnTo>
                    <a:pt x="96721" y="2797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28"/>
            <p:cNvSpPr/>
            <p:nvPr/>
          </p:nvSpPr>
          <p:spPr>
            <a:xfrm>
              <a:off x="312419" y="2804159"/>
              <a:ext cx="129542" cy="312422"/>
            </a:xfrm>
            <a:custGeom>
              <a:avLst/>
              <a:gdLst/>
              <a:ahLst/>
              <a:cxnLst/>
              <a:rect l="0" t="0" r="0" b="0"/>
              <a:pathLst>
                <a:path w="129542" h="312422">
                  <a:moveTo>
                    <a:pt x="0" y="0"/>
                  </a:moveTo>
                  <a:lnTo>
                    <a:pt x="847" y="22102"/>
                  </a:lnTo>
                  <a:lnTo>
                    <a:pt x="10547" y="47076"/>
                  </a:lnTo>
                  <a:lnTo>
                    <a:pt x="24473" y="80513"/>
                  </a:lnTo>
                  <a:lnTo>
                    <a:pt x="36791" y="109746"/>
                  </a:lnTo>
                  <a:lnTo>
                    <a:pt x="51165" y="143901"/>
                  </a:lnTo>
                  <a:lnTo>
                    <a:pt x="66149" y="176787"/>
                  </a:lnTo>
                  <a:lnTo>
                    <a:pt x="81313" y="207980"/>
                  </a:lnTo>
                  <a:lnTo>
                    <a:pt x="96530" y="238672"/>
                  </a:lnTo>
                  <a:lnTo>
                    <a:pt x="110759" y="272453"/>
                  </a:lnTo>
                  <a:lnTo>
                    <a:pt x="127736" y="309888"/>
                  </a:lnTo>
                  <a:lnTo>
                    <a:pt x="129541" y="3124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29"/>
            <p:cNvSpPr/>
            <p:nvPr/>
          </p:nvSpPr>
          <p:spPr>
            <a:xfrm>
              <a:off x="1394522" y="1798320"/>
              <a:ext cx="53279" cy="342901"/>
            </a:xfrm>
            <a:custGeom>
              <a:avLst/>
              <a:gdLst/>
              <a:ahLst/>
              <a:cxnLst/>
              <a:rect l="0" t="0" r="0" b="0"/>
              <a:pathLst>
                <a:path w="53279" h="342901">
                  <a:moveTo>
                    <a:pt x="7557" y="0"/>
                  </a:moveTo>
                  <a:lnTo>
                    <a:pt x="3512" y="4045"/>
                  </a:lnTo>
                  <a:lnTo>
                    <a:pt x="1526" y="8288"/>
                  </a:lnTo>
                  <a:lnTo>
                    <a:pt x="0" y="40133"/>
                  </a:lnTo>
                  <a:lnTo>
                    <a:pt x="2208" y="71239"/>
                  </a:lnTo>
                  <a:lnTo>
                    <a:pt x="8230" y="99848"/>
                  </a:lnTo>
                  <a:lnTo>
                    <a:pt x="13119" y="132031"/>
                  </a:lnTo>
                  <a:lnTo>
                    <a:pt x="16825" y="168378"/>
                  </a:lnTo>
                  <a:lnTo>
                    <a:pt x="23286" y="205958"/>
                  </a:lnTo>
                  <a:lnTo>
                    <a:pt x="30562" y="241646"/>
                  </a:lnTo>
                  <a:lnTo>
                    <a:pt x="38080" y="273670"/>
                  </a:lnTo>
                  <a:lnTo>
                    <a:pt x="44161" y="310786"/>
                  </a:lnTo>
                  <a:lnTo>
                    <a:pt x="47250" y="322418"/>
                  </a:lnTo>
                  <a:lnTo>
                    <a:pt x="51492" y="333726"/>
                  </a:lnTo>
                  <a:lnTo>
                    <a:pt x="53278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30"/>
            <p:cNvSpPr/>
            <p:nvPr/>
          </p:nvSpPr>
          <p:spPr>
            <a:xfrm>
              <a:off x="1417413" y="1654158"/>
              <a:ext cx="198028" cy="219773"/>
            </a:xfrm>
            <a:custGeom>
              <a:avLst/>
              <a:gdLst/>
              <a:ahLst/>
              <a:cxnLst/>
              <a:rect l="0" t="0" r="0" b="0"/>
              <a:pathLst>
                <a:path w="198028" h="219773">
                  <a:moveTo>
                    <a:pt x="7527" y="90821"/>
                  </a:moveTo>
                  <a:lnTo>
                    <a:pt x="0" y="90821"/>
                  </a:lnTo>
                  <a:lnTo>
                    <a:pt x="16497" y="101368"/>
                  </a:lnTo>
                  <a:lnTo>
                    <a:pt x="25060" y="110749"/>
                  </a:lnTo>
                  <a:lnTo>
                    <a:pt x="40180" y="144779"/>
                  </a:lnTo>
                  <a:lnTo>
                    <a:pt x="51481" y="173917"/>
                  </a:lnTo>
                  <a:lnTo>
                    <a:pt x="72007" y="206528"/>
                  </a:lnTo>
                  <a:lnTo>
                    <a:pt x="75947" y="219772"/>
                  </a:lnTo>
                  <a:lnTo>
                    <a:pt x="76092" y="209704"/>
                  </a:lnTo>
                  <a:lnTo>
                    <a:pt x="66699" y="172166"/>
                  </a:lnTo>
                  <a:lnTo>
                    <a:pt x="57973" y="139627"/>
                  </a:lnTo>
                  <a:lnTo>
                    <a:pt x="54647" y="110551"/>
                  </a:lnTo>
                  <a:lnTo>
                    <a:pt x="53523" y="76468"/>
                  </a:lnTo>
                  <a:lnTo>
                    <a:pt x="55559" y="45277"/>
                  </a:lnTo>
                  <a:lnTo>
                    <a:pt x="63863" y="18701"/>
                  </a:lnTo>
                  <a:lnTo>
                    <a:pt x="70947" y="9944"/>
                  </a:lnTo>
                  <a:lnTo>
                    <a:pt x="78894" y="4076"/>
                  </a:lnTo>
                  <a:lnTo>
                    <a:pt x="85247" y="1468"/>
                  </a:lnTo>
                  <a:lnTo>
                    <a:pt x="97630" y="0"/>
                  </a:lnTo>
                  <a:lnTo>
                    <a:pt x="104864" y="1914"/>
                  </a:lnTo>
                  <a:lnTo>
                    <a:pt x="124296" y="13262"/>
                  </a:lnTo>
                  <a:lnTo>
                    <a:pt x="130826" y="21355"/>
                  </a:lnTo>
                  <a:lnTo>
                    <a:pt x="144534" y="53608"/>
                  </a:lnTo>
                  <a:lnTo>
                    <a:pt x="162603" y="90938"/>
                  </a:lnTo>
                  <a:lnTo>
                    <a:pt x="171068" y="113716"/>
                  </a:lnTo>
                  <a:lnTo>
                    <a:pt x="176615" y="139653"/>
                  </a:lnTo>
                  <a:lnTo>
                    <a:pt x="188986" y="157632"/>
                  </a:lnTo>
                  <a:lnTo>
                    <a:pt x="190306" y="157375"/>
                  </a:lnTo>
                  <a:lnTo>
                    <a:pt x="196843" y="152685"/>
                  </a:lnTo>
                  <a:lnTo>
                    <a:pt x="197500" y="149925"/>
                  </a:lnTo>
                  <a:lnTo>
                    <a:pt x="198027" y="14416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31"/>
            <p:cNvSpPr/>
            <p:nvPr/>
          </p:nvSpPr>
          <p:spPr>
            <a:xfrm>
              <a:off x="1609193" y="1440179"/>
              <a:ext cx="112928" cy="274322"/>
            </a:xfrm>
            <a:custGeom>
              <a:avLst/>
              <a:gdLst/>
              <a:ahLst/>
              <a:cxnLst/>
              <a:rect l="0" t="0" r="0" b="0"/>
              <a:pathLst>
                <a:path w="112928" h="274322">
                  <a:moveTo>
                    <a:pt x="13866" y="0"/>
                  </a:moveTo>
                  <a:lnTo>
                    <a:pt x="3261" y="0"/>
                  </a:lnTo>
                  <a:lnTo>
                    <a:pt x="1716" y="847"/>
                  </a:lnTo>
                  <a:lnTo>
                    <a:pt x="686" y="2258"/>
                  </a:lnTo>
                  <a:lnTo>
                    <a:pt x="0" y="4046"/>
                  </a:lnTo>
                  <a:lnTo>
                    <a:pt x="1495" y="10547"/>
                  </a:lnTo>
                  <a:lnTo>
                    <a:pt x="4838" y="23728"/>
                  </a:lnTo>
                  <a:lnTo>
                    <a:pt x="5308" y="28519"/>
                  </a:lnTo>
                  <a:lnTo>
                    <a:pt x="20443" y="63963"/>
                  </a:lnTo>
                  <a:lnTo>
                    <a:pt x="31055" y="92330"/>
                  </a:lnTo>
                  <a:lnTo>
                    <a:pt x="42666" y="124442"/>
                  </a:lnTo>
                  <a:lnTo>
                    <a:pt x="53726" y="160768"/>
                  </a:lnTo>
                  <a:lnTo>
                    <a:pt x="67728" y="198342"/>
                  </a:lnTo>
                  <a:lnTo>
                    <a:pt x="82601" y="231770"/>
                  </a:lnTo>
                  <a:lnTo>
                    <a:pt x="102393" y="268745"/>
                  </a:lnTo>
                  <a:lnTo>
                    <a:pt x="103364" y="270604"/>
                  </a:lnTo>
                  <a:lnTo>
                    <a:pt x="104858" y="271843"/>
                  </a:lnTo>
                  <a:lnTo>
                    <a:pt x="112927" y="2743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32"/>
            <p:cNvSpPr/>
            <p:nvPr/>
          </p:nvSpPr>
          <p:spPr>
            <a:xfrm>
              <a:off x="1584959" y="1326159"/>
              <a:ext cx="350521" cy="319762"/>
            </a:xfrm>
            <a:custGeom>
              <a:avLst/>
              <a:gdLst/>
              <a:ahLst/>
              <a:cxnLst/>
              <a:rect l="0" t="0" r="0" b="0"/>
              <a:pathLst>
                <a:path w="350521" h="319762">
                  <a:moveTo>
                    <a:pt x="0" y="319761"/>
                  </a:moveTo>
                  <a:lnTo>
                    <a:pt x="32017" y="296033"/>
                  </a:lnTo>
                  <a:lnTo>
                    <a:pt x="51538" y="279146"/>
                  </a:lnTo>
                  <a:lnTo>
                    <a:pt x="88977" y="242383"/>
                  </a:lnTo>
                  <a:lnTo>
                    <a:pt x="115570" y="204726"/>
                  </a:lnTo>
                  <a:lnTo>
                    <a:pt x="135279" y="174763"/>
                  </a:lnTo>
                  <a:lnTo>
                    <a:pt x="151843" y="144436"/>
                  </a:lnTo>
                  <a:lnTo>
                    <a:pt x="160619" y="124152"/>
                  </a:lnTo>
                  <a:lnTo>
                    <a:pt x="166407" y="93692"/>
                  </a:lnTo>
                  <a:lnTo>
                    <a:pt x="172261" y="64065"/>
                  </a:lnTo>
                  <a:lnTo>
                    <a:pt x="174865" y="27071"/>
                  </a:lnTo>
                  <a:lnTo>
                    <a:pt x="175144" y="10459"/>
                  </a:lnTo>
                  <a:lnTo>
                    <a:pt x="174336" y="6879"/>
                  </a:lnTo>
                  <a:lnTo>
                    <a:pt x="172951" y="4493"/>
                  </a:lnTo>
                  <a:lnTo>
                    <a:pt x="167951" y="0"/>
                  </a:lnTo>
                  <a:lnTo>
                    <a:pt x="167733" y="3848"/>
                  </a:lnTo>
                  <a:lnTo>
                    <a:pt x="175406" y="39214"/>
                  </a:lnTo>
                  <a:lnTo>
                    <a:pt x="183411" y="70834"/>
                  </a:lnTo>
                  <a:lnTo>
                    <a:pt x="190658" y="101789"/>
                  </a:lnTo>
                  <a:lnTo>
                    <a:pt x="198167" y="137772"/>
                  </a:lnTo>
                  <a:lnTo>
                    <a:pt x="205754" y="172987"/>
                  </a:lnTo>
                  <a:lnTo>
                    <a:pt x="215622" y="207128"/>
                  </a:lnTo>
                  <a:lnTo>
                    <a:pt x="227013" y="239539"/>
                  </a:lnTo>
                  <a:lnTo>
                    <a:pt x="240245" y="274201"/>
                  </a:lnTo>
                  <a:lnTo>
                    <a:pt x="244371" y="293082"/>
                  </a:lnTo>
                  <a:lnTo>
                    <a:pt x="245888" y="294355"/>
                  </a:lnTo>
                  <a:lnTo>
                    <a:pt x="250360" y="296398"/>
                  </a:lnTo>
                  <a:lnTo>
                    <a:pt x="247089" y="292706"/>
                  </a:lnTo>
                  <a:lnTo>
                    <a:pt x="240081" y="257763"/>
                  </a:lnTo>
                  <a:lnTo>
                    <a:pt x="230900" y="222879"/>
                  </a:lnTo>
                  <a:lnTo>
                    <a:pt x="223191" y="188393"/>
                  </a:lnTo>
                  <a:lnTo>
                    <a:pt x="221417" y="153265"/>
                  </a:lnTo>
                  <a:lnTo>
                    <a:pt x="221914" y="127950"/>
                  </a:lnTo>
                  <a:lnTo>
                    <a:pt x="227553" y="109573"/>
                  </a:lnTo>
                  <a:lnTo>
                    <a:pt x="232335" y="103295"/>
                  </a:lnTo>
                  <a:lnTo>
                    <a:pt x="234477" y="102637"/>
                  </a:lnTo>
                  <a:lnTo>
                    <a:pt x="236752" y="103045"/>
                  </a:lnTo>
                  <a:lnTo>
                    <a:pt x="241537" y="104909"/>
                  </a:lnTo>
                  <a:lnTo>
                    <a:pt x="246485" y="105738"/>
                  </a:lnTo>
                  <a:lnTo>
                    <a:pt x="251507" y="110621"/>
                  </a:lnTo>
                  <a:lnTo>
                    <a:pt x="266705" y="139509"/>
                  </a:lnTo>
                  <a:lnTo>
                    <a:pt x="272629" y="152442"/>
                  </a:lnTo>
                  <a:lnTo>
                    <a:pt x="298968" y="190091"/>
                  </a:lnTo>
                  <a:lnTo>
                    <a:pt x="316732" y="208673"/>
                  </a:lnTo>
                  <a:lnTo>
                    <a:pt x="322239" y="211122"/>
                  </a:lnTo>
                  <a:lnTo>
                    <a:pt x="329767" y="209952"/>
                  </a:lnTo>
                  <a:lnTo>
                    <a:pt x="340306" y="206348"/>
                  </a:lnTo>
                  <a:lnTo>
                    <a:pt x="350520" y="1978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33"/>
            <p:cNvSpPr/>
            <p:nvPr/>
          </p:nvSpPr>
          <p:spPr>
            <a:xfrm>
              <a:off x="1917152" y="1303572"/>
              <a:ext cx="163108" cy="188272"/>
            </a:xfrm>
            <a:custGeom>
              <a:avLst/>
              <a:gdLst/>
              <a:ahLst/>
              <a:cxnLst/>
              <a:rect l="0" t="0" r="0" b="0"/>
              <a:pathLst>
                <a:path w="163108" h="188272">
                  <a:moveTo>
                    <a:pt x="10707" y="90887"/>
                  </a:moveTo>
                  <a:lnTo>
                    <a:pt x="10707" y="94933"/>
                  </a:lnTo>
                  <a:lnTo>
                    <a:pt x="9861" y="96124"/>
                  </a:lnTo>
                  <a:lnTo>
                    <a:pt x="8450" y="96919"/>
                  </a:lnTo>
                  <a:lnTo>
                    <a:pt x="6662" y="97448"/>
                  </a:lnTo>
                  <a:lnTo>
                    <a:pt x="5471" y="98648"/>
                  </a:lnTo>
                  <a:lnTo>
                    <a:pt x="4147" y="102239"/>
                  </a:lnTo>
                  <a:lnTo>
                    <a:pt x="4640" y="103535"/>
                  </a:lnTo>
                  <a:lnTo>
                    <a:pt x="5816" y="104399"/>
                  </a:lnTo>
                  <a:lnTo>
                    <a:pt x="11516" y="105615"/>
                  </a:lnTo>
                  <a:lnTo>
                    <a:pt x="25072" y="106026"/>
                  </a:lnTo>
                  <a:lnTo>
                    <a:pt x="32050" y="103825"/>
                  </a:lnTo>
                  <a:lnTo>
                    <a:pt x="65979" y="84871"/>
                  </a:lnTo>
                  <a:lnTo>
                    <a:pt x="72808" y="76642"/>
                  </a:lnTo>
                  <a:lnTo>
                    <a:pt x="89325" y="41011"/>
                  </a:lnTo>
                  <a:lnTo>
                    <a:pt x="92986" y="29166"/>
                  </a:lnTo>
                  <a:lnTo>
                    <a:pt x="94392" y="5743"/>
                  </a:lnTo>
                  <a:lnTo>
                    <a:pt x="93591" y="3644"/>
                  </a:lnTo>
                  <a:lnTo>
                    <a:pt x="92209" y="2245"/>
                  </a:lnTo>
                  <a:lnTo>
                    <a:pt x="90442" y="1313"/>
                  </a:lnTo>
                  <a:lnTo>
                    <a:pt x="79864" y="0"/>
                  </a:lnTo>
                  <a:lnTo>
                    <a:pt x="66006" y="3656"/>
                  </a:lnTo>
                  <a:lnTo>
                    <a:pt x="41111" y="23196"/>
                  </a:lnTo>
                  <a:lnTo>
                    <a:pt x="24898" y="38758"/>
                  </a:lnTo>
                  <a:lnTo>
                    <a:pt x="10904" y="69190"/>
                  </a:lnTo>
                  <a:lnTo>
                    <a:pt x="586" y="98737"/>
                  </a:lnTo>
                  <a:lnTo>
                    <a:pt x="0" y="113850"/>
                  </a:lnTo>
                  <a:lnTo>
                    <a:pt x="8764" y="151014"/>
                  </a:lnTo>
                  <a:lnTo>
                    <a:pt x="18445" y="171783"/>
                  </a:lnTo>
                  <a:lnTo>
                    <a:pt x="24307" y="178488"/>
                  </a:lnTo>
                  <a:lnTo>
                    <a:pt x="32556" y="184290"/>
                  </a:lnTo>
                  <a:lnTo>
                    <a:pt x="46720" y="188271"/>
                  </a:lnTo>
                  <a:lnTo>
                    <a:pt x="56629" y="186945"/>
                  </a:lnTo>
                  <a:lnTo>
                    <a:pt x="89183" y="178217"/>
                  </a:lnTo>
                  <a:lnTo>
                    <a:pt x="113792" y="161196"/>
                  </a:lnTo>
                  <a:lnTo>
                    <a:pt x="134112" y="140680"/>
                  </a:lnTo>
                  <a:lnTo>
                    <a:pt x="145109" y="122010"/>
                  </a:lnTo>
                  <a:lnTo>
                    <a:pt x="163107" y="10612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34"/>
            <p:cNvSpPr/>
            <p:nvPr/>
          </p:nvSpPr>
          <p:spPr>
            <a:xfrm>
              <a:off x="2076879" y="1211579"/>
              <a:ext cx="170506" cy="181031"/>
            </a:xfrm>
            <a:custGeom>
              <a:avLst/>
              <a:gdLst/>
              <a:ahLst/>
              <a:cxnLst/>
              <a:rect l="0" t="0" r="0" b="0"/>
              <a:pathLst>
                <a:path w="170506" h="181031">
                  <a:moveTo>
                    <a:pt x="71961" y="0"/>
                  </a:moveTo>
                  <a:lnTo>
                    <a:pt x="63870" y="0"/>
                  </a:lnTo>
                  <a:lnTo>
                    <a:pt x="57640" y="2258"/>
                  </a:lnTo>
                  <a:lnTo>
                    <a:pt x="21380" y="27967"/>
                  </a:lnTo>
                  <a:lnTo>
                    <a:pt x="849" y="48261"/>
                  </a:lnTo>
                  <a:lnTo>
                    <a:pt x="0" y="49955"/>
                  </a:lnTo>
                  <a:lnTo>
                    <a:pt x="280" y="51083"/>
                  </a:lnTo>
                  <a:lnTo>
                    <a:pt x="11289" y="57254"/>
                  </a:lnTo>
                  <a:lnTo>
                    <a:pt x="24539" y="59862"/>
                  </a:lnTo>
                  <a:lnTo>
                    <a:pt x="60815" y="60864"/>
                  </a:lnTo>
                  <a:lnTo>
                    <a:pt x="95360" y="60948"/>
                  </a:lnTo>
                  <a:lnTo>
                    <a:pt x="109454" y="61801"/>
                  </a:lnTo>
                  <a:lnTo>
                    <a:pt x="127755" y="67889"/>
                  </a:lnTo>
                  <a:lnTo>
                    <a:pt x="155633" y="85433"/>
                  </a:lnTo>
                  <a:lnTo>
                    <a:pt x="165144" y="97751"/>
                  </a:lnTo>
                  <a:lnTo>
                    <a:pt x="169279" y="112125"/>
                  </a:lnTo>
                  <a:lnTo>
                    <a:pt x="170505" y="127109"/>
                  </a:lnTo>
                  <a:lnTo>
                    <a:pt x="168533" y="134951"/>
                  </a:lnTo>
                  <a:lnTo>
                    <a:pt x="160369" y="146884"/>
                  </a:lnTo>
                  <a:lnTo>
                    <a:pt x="149050" y="154811"/>
                  </a:lnTo>
                  <a:lnTo>
                    <a:pt x="113515" y="170169"/>
                  </a:lnTo>
                  <a:lnTo>
                    <a:pt x="81290" y="180621"/>
                  </a:lnTo>
                  <a:lnTo>
                    <a:pt x="70180" y="181030"/>
                  </a:lnTo>
                  <a:lnTo>
                    <a:pt x="55252" y="176500"/>
                  </a:lnTo>
                  <a:lnTo>
                    <a:pt x="42194" y="169641"/>
                  </a:lnTo>
                  <a:lnTo>
                    <a:pt x="33861" y="1676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35"/>
            <p:cNvSpPr/>
            <p:nvPr/>
          </p:nvSpPr>
          <p:spPr>
            <a:xfrm>
              <a:off x="2247900" y="1143000"/>
              <a:ext cx="60960" cy="173584"/>
            </a:xfrm>
            <a:custGeom>
              <a:avLst/>
              <a:gdLst/>
              <a:ahLst/>
              <a:cxnLst/>
              <a:rect l="0" t="0" r="0" b="0"/>
              <a:pathLst>
                <a:path w="60960" h="173584">
                  <a:moveTo>
                    <a:pt x="0" y="0"/>
                  </a:moveTo>
                  <a:lnTo>
                    <a:pt x="0" y="11351"/>
                  </a:lnTo>
                  <a:lnTo>
                    <a:pt x="12997" y="47090"/>
                  </a:lnTo>
                  <a:lnTo>
                    <a:pt x="25439" y="84000"/>
                  </a:lnTo>
                  <a:lnTo>
                    <a:pt x="32074" y="121943"/>
                  </a:lnTo>
                  <a:lnTo>
                    <a:pt x="43602" y="157095"/>
                  </a:lnTo>
                  <a:lnTo>
                    <a:pt x="45625" y="163800"/>
                  </a:lnTo>
                  <a:lnTo>
                    <a:pt x="52156" y="173583"/>
                  </a:lnTo>
                  <a:lnTo>
                    <a:pt x="53397" y="173295"/>
                  </a:lnTo>
                  <a:lnTo>
                    <a:pt x="60959" y="1676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36"/>
            <p:cNvSpPr/>
            <p:nvPr/>
          </p:nvSpPr>
          <p:spPr>
            <a:xfrm>
              <a:off x="2232659" y="1051560"/>
              <a:ext cx="38101" cy="7620"/>
            </a:xfrm>
            <a:custGeom>
              <a:avLst/>
              <a:gdLst/>
              <a:ahLst/>
              <a:cxnLst/>
              <a:rect l="0" t="0" r="0" b="0"/>
              <a:pathLst>
                <a:path w="38101" h="7620">
                  <a:moveTo>
                    <a:pt x="0" y="0"/>
                  </a:moveTo>
                  <a:lnTo>
                    <a:pt x="0" y="4045"/>
                  </a:lnTo>
                  <a:lnTo>
                    <a:pt x="847" y="5236"/>
                  </a:lnTo>
                  <a:lnTo>
                    <a:pt x="2258" y="6031"/>
                  </a:lnTo>
                  <a:lnTo>
                    <a:pt x="10606" y="7306"/>
                  </a:lnTo>
                  <a:lnTo>
                    <a:pt x="38100" y="76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37"/>
            <p:cNvSpPr/>
            <p:nvPr/>
          </p:nvSpPr>
          <p:spPr>
            <a:xfrm>
              <a:off x="2339340" y="1021079"/>
              <a:ext cx="158344" cy="236222"/>
            </a:xfrm>
            <a:custGeom>
              <a:avLst/>
              <a:gdLst/>
              <a:ahLst/>
              <a:cxnLst/>
              <a:rect l="0" t="0" r="0" b="0"/>
              <a:pathLst>
                <a:path w="158344" h="236222">
                  <a:moveTo>
                    <a:pt x="137160" y="0"/>
                  </a:moveTo>
                  <a:lnTo>
                    <a:pt x="126554" y="0"/>
                  </a:lnTo>
                  <a:lnTo>
                    <a:pt x="121721" y="2258"/>
                  </a:lnTo>
                  <a:lnTo>
                    <a:pt x="87748" y="21255"/>
                  </a:lnTo>
                  <a:lnTo>
                    <a:pt x="52853" y="43638"/>
                  </a:lnTo>
                  <a:lnTo>
                    <a:pt x="24457" y="58354"/>
                  </a:lnTo>
                  <a:lnTo>
                    <a:pt x="5959" y="77561"/>
                  </a:lnTo>
                  <a:lnTo>
                    <a:pt x="2648" y="83296"/>
                  </a:lnTo>
                  <a:lnTo>
                    <a:pt x="1765" y="86011"/>
                  </a:lnTo>
                  <a:lnTo>
                    <a:pt x="2023" y="87821"/>
                  </a:lnTo>
                  <a:lnTo>
                    <a:pt x="3042" y="89027"/>
                  </a:lnTo>
                  <a:lnTo>
                    <a:pt x="8521" y="92983"/>
                  </a:lnTo>
                  <a:lnTo>
                    <a:pt x="10761" y="95009"/>
                  </a:lnTo>
                  <a:lnTo>
                    <a:pt x="26048" y="97860"/>
                  </a:lnTo>
                  <a:lnTo>
                    <a:pt x="61379" y="92871"/>
                  </a:lnTo>
                  <a:lnTo>
                    <a:pt x="99115" y="91629"/>
                  </a:lnTo>
                  <a:lnTo>
                    <a:pt x="133122" y="91465"/>
                  </a:lnTo>
                  <a:lnTo>
                    <a:pt x="141856" y="93709"/>
                  </a:lnTo>
                  <a:lnTo>
                    <a:pt x="154362" y="102049"/>
                  </a:lnTo>
                  <a:lnTo>
                    <a:pt x="157505" y="109137"/>
                  </a:lnTo>
                  <a:lnTo>
                    <a:pt x="158343" y="113398"/>
                  </a:lnTo>
                  <a:lnTo>
                    <a:pt x="157017" y="122649"/>
                  </a:lnTo>
                  <a:lnTo>
                    <a:pt x="149266" y="142384"/>
                  </a:lnTo>
                  <a:lnTo>
                    <a:pt x="113356" y="176778"/>
                  </a:lnTo>
                  <a:lnTo>
                    <a:pt x="78396" y="199957"/>
                  </a:lnTo>
                  <a:lnTo>
                    <a:pt x="43896" y="218584"/>
                  </a:lnTo>
                  <a:lnTo>
                    <a:pt x="8540" y="232518"/>
                  </a:lnTo>
                  <a:lnTo>
                    <a:pt x="0" y="2362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8177"/>
            <a:ext cx="5854700" cy="5449824"/>
          </a:xfrm>
        </p:spPr>
        <p:txBody>
          <a:bodyPr/>
          <a:lstStyle/>
          <a:p>
            <a:r>
              <a:rPr lang="en-US" dirty="0" smtClean="0"/>
              <a:t>Endoplasmic Reticulum</a:t>
            </a:r>
          </a:p>
          <a:p>
            <a:pPr lvl="1"/>
            <a:r>
              <a:rPr lang="en-US" dirty="0" smtClean="0"/>
              <a:t>Continuation of the nuclear membrane that is used to make lipids and proteins. May have ribosomes attached</a:t>
            </a:r>
          </a:p>
          <a:p>
            <a:r>
              <a:rPr lang="en-US" dirty="0" smtClean="0"/>
              <a:t>Golgi Apparatus</a:t>
            </a:r>
          </a:p>
          <a:p>
            <a:pPr lvl="1"/>
            <a:r>
              <a:rPr lang="en-US" dirty="0" smtClean="0"/>
              <a:t>Involved in secretion and intracellular transport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700" y="4394200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700" y="1775191"/>
            <a:ext cx="3289300" cy="2463800"/>
          </a:xfrm>
          <a:prstGeom prst="rect">
            <a:avLst/>
          </a:prstGeom>
        </p:spPr>
      </p:pic>
      <p:grpSp>
        <p:nvGrpSpPr>
          <p:cNvPr id="26" name="SMARTInkShape-Group1"/>
          <p:cNvGrpSpPr/>
          <p:nvPr/>
        </p:nvGrpSpPr>
        <p:grpSpPr>
          <a:xfrm>
            <a:off x="2430778" y="4739742"/>
            <a:ext cx="1508763" cy="608055"/>
            <a:chOff x="2430778" y="4739742"/>
            <a:chExt cx="1508763" cy="608055"/>
          </a:xfrm>
        </p:grpSpPr>
        <p:sp>
          <p:nvSpPr>
            <p:cNvPr id="24" name="SMARTInkShape-1"/>
            <p:cNvSpPr/>
            <p:nvPr/>
          </p:nvSpPr>
          <p:spPr>
            <a:xfrm>
              <a:off x="2430778" y="4739742"/>
              <a:ext cx="1333502" cy="83692"/>
            </a:xfrm>
            <a:custGeom>
              <a:avLst/>
              <a:gdLst/>
              <a:ahLst/>
              <a:cxnLst/>
              <a:rect l="0" t="0" r="0" b="0"/>
              <a:pathLst>
                <a:path w="1333502" h="83692">
                  <a:moveTo>
                    <a:pt x="0" y="30376"/>
                  </a:moveTo>
                  <a:lnTo>
                    <a:pt x="0" y="23816"/>
                  </a:lnTo>
                  <a:lnTo>
                    <a:pt x="4047" y="19026"/>
                  </a:lnTo>
                  <a:lnTo>
                    <a:pt x="8289" y="16866"/>
                  </a:lnTo>
                  <a:lnTo>
                    <a:pt x="45936" y="5776"/>
                  </a:lnTo>
                  <a:lnTo>
                    <a:pt x="61026" y="1639"/>
                  </a:lnTo>
                  <a:lnTo>
                    <a:pt x="85918" y="0"/>
                  </a:lnTo>
                  <a:lnTo>
                    <a:pt x="91245" y="2201"/>
                  </a:lnTo>
                  <a:lnTo>
                    <a:pt x="96434" y="5154"/>
                  </a:lnTo>
                  <a:lnTo>
                    <a:pt x="104115" y="7663"/>
                  </a:lnTo>
                  <a:lnTo>
                    <a:pt x="132238" y="27060"/>
                  </a:lnTo>
                  <a:lnTo>
                    <a:pt x="165455" y="36809"/>
                  </a:lnTo>
                  <a:lnTo>
                    <a:pt x="201529" y="44841"/>
                  </a:lnTo>
                  <a:lnTo>
                    <a:pt x="236670" y="45515"/>
                  </a:lnTo>
                  <a:lnTo>
                    <a:pt x="270606" y="39572"/>
                  </a:lnTo>
                  <a:lnTo>
                    <a:pt x="304068" y="38307"/>
                  </a:lnTo>
                  <a:lnTo>
                    <a:pt x="335136" y="38059"/>
                  </a:lnTo>
                  <a:lnTo>
                    <a:pt x="365733" y="38009"/>
                  </a:lnTo>
                  <a:lnTo>
                    <a:pt x="403190" y="37998"/>
                  </a:lnTo>
                  <a:lnTo>
                    <a:pt x="413723" y="38845"/>
                  </a:lnTo>
                  <a:lnTo>
                    <a:pt x="449564" y="51177"/>
                  </a:lnTo>
                  <a:lnTo>
                    <a:pt x="464815" y="54885"/>
                  </a:lnTo>
                  <a:lnTo>
                    <a:pt x="500381" y="71113"/>
                  </a:lnTo>
                  <a:lnTo>
                    <a:pt x="520700" y="80349"/>
                  </a:lnTo>
                  <a:lnTo>
                    <a:pt x="558518" y="83520"/>
                  </a:lnTo>
                  <a:lnTo>
                    <a:pt x="594659" y="83691"/>
                  </a:lnTo>
                  <a:lnTo>
                    <a:pt x="627158" y="81455"/>
                  </a:lnTo>
                  <a:lnTo>
                    <a:pt x="661894" y="73111"/>
                  </a:lnTo>
                  <a:lnTo>
                    <a:pt x="699297" y="68545"/>
                  </a:lnTo>
                  <a:lnTo>
                    <a:pt x="737041" y="60368"/>
                  </a:lnTo>
                  <a:lnTo>
                    <a:pt x="773252" y="50600"/>
                  </a:lnTo>
                  <a:lnTo>
                    <a:pt x="806934" y="45755"/>
                  </a:lnTo>
                  <a:lnTo>
                    <a:pt x="838046" y="39779"/>
                  </a:lnTo>
                  <a:lnTo>
                    <a:pt x="875434" y="38233"/>
                  </a:lnTo>
                  <a:lnTo>
                    <a:pt x="907837" y="38027"/>
                  </a:lnTo>
                  <a:lnTo>
                    <a:pt x="941987" y="44560"/>
                  </a:lnTo>
                  <a:lnTo>
                    <a:pt x="979351" y="52084"/>
                  </a:lnTo>
                  <a:lnTo>
                    <a:pt x="1005697" y="55342"/>
                  </a:lnTo>
                  <a:lnTo>
                    <a:pt x="1041393" y="67094"/>
                  </a:lnTo>
                  <a:lnTo>
                    <a:pt x="1066799" y="70553"/>
                  </a:lnTo>
                  <a:lnTo>
                    <a:pt x="1084298" y="74454"/>
                  </a:lnTo>
                  <a:lnTo>
                    <a:pt x="1098284" y="74521"/>
                  </a:lnTo>
                  <a:lnTo>
                    <a:pt x="1131468" y="69440"/>
                  </a:lnTo>
                  <a:lnTo>
                    <a:pt x="1166350" y="62573"/>
                  </a:lnTo>
                  <a:lnTo>
                    <a:pt x="1200482" y="57150"/>
                  </a:lnTo>
                  <a:lnTo>
                    <a:pt x="1233754" y="54011"/>
                  </a:lnTo>
                  <a:lnTo>
                    <a:pt x="1264785" y="53389"/>
                  </a:lnTo>
                  <a:lnTo>
                    <a:pt x="1301310" y="54104"/>
                  </a:lnTo>
                  <a:lnTo>
                    <a:pt x="1319907" y="59801"/>
                  </a:lnTo>
                  <a:lnTo>
                    <a:pt x="1321899" y="60999"/>
                  </a:lnTo>
                  <a:lnTo>
                    <a:pt x="1323226" y="62645"/>
                  </a:lnTo>
                  <a:lnTo>
                    <a:pt x="1324111" y="64589"/>
                  </a:lnTo>
                  <a:lnTo>
                    <a:pt x="1325548" y="65885"/>
                  </a:lnTo>
                  <a:lnTo>
                    <a:pt x="1329402" y="67325"/>
                  </a:lnTo>
                  <a:lnTo>
                    <a:pt x="1330769" y="68555"/>
                  </a:lnTo>
                  <a:lnTo>
                    <a:pt x="1333501" y="7609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"/>
            <p:cNvSpPr/>
            <p:nvPr/>
          </p:nvSpPr>
          <p:spPr>
            <a:xfrm>
              <a:off x="2720340" y="5189532"/>
              <a:ext cx="1219201" cy="158265"/>
            </a:xfrm>
            <a:custGeom>
              <a:avLst/>
              <a:gdLst/>
              <a:ahLst/>
              <a:cxnLst/>
              <a:rect l="0" t="0" r="0" b="0"/>
              <a:pathLst>
                <a:path w="1219201" h="158265">
                  <a:moveTo>
                    <a:pt x="1219200" y="7307"/>
                  </a:moveTo>
                  <a:lnTo>
                    <a:pt x="1215155" y="7307"/>
                  </a:lnTo>
                  <a:lnTo>
                    <a:pt x="1210911" y="5050"/>
                  </a:lnTo>
                  <a:lnTo>
                    <a:pt x="1206202" y="2070"/>
                  </a:lnTo>
                  <a:lnTo>
                    <a:pt x="1196281" y="157"/>
                  </a:lnTo>
                  <a:lnTo>
                    <a:pt x="1193761" y="0"/>
                  </a:lnTo>
                  <a:lnTo>
                    <a:pt x="1188702" y="2084"/>
                  </a:lnTo>
                  <a:lnTo>
                    <a:pt x="1186168" y="3826"/>
                  </a:lnTo>
                  <a:lnTo>
                    <a:pt x="1171220" y="21169"/>
                  </a:lnTo>
                  <a:lnTo>
                    <a:pt x="1152713" y="36480"/>
                  </a:lnTo>
                  <a:lnTo>
                    <a:pt x="1133246" y="65836"/>
                  </a:lnTo>
                  <a:lnTo>
                    <a:pt x="1115930" y="101293"/>
                  </a:lnTo>
                  <a:lnTo>
                    <a:pt x="1112683" y="115682"/>
                  </a:lnTo>
                  <a:lnTo>
                    <a:pt x="1107582" y="126531"/>
                  </a:lnTo>
                  <a:lnTo>
                    <a:pt x="1104847" y="138400"/>
                  </a:lnTo>
                  <a:lnTo>
                    <a:pt x="1103171" y="140422"/>
                  </a:lnTo>
                  <a:lnTo>
                    <a:pt x="1101206" y="141771"/>
                  </a:lnTo>
                  <a:lnTo>
                    <a:pt x="1099898" y="143516"/>
                  </a:lnTo>
                  <a:lnTo>
                    <a:pt x="1095539" y="152400"/>
                  </a:lnTo>
                  <a:lnTo>
                    <a:pt x="1093579" y="154837"/>
                  </a:lnTo>
                  <a:lnTo>
                    <a:pt x="1089144" y="157543"/>
                  </a:lnTo>
                  <a:lnTo>
                    <a:pt x="1086776" y="158264"/>
                  </a:lnTo>
                  <a:lnTo>
                    <a:pt x="1079628" y="156807"/>
                  </a:lnTo>
                  <a:lnTo>
                    <a:pt x="1045315" y="146470"/>
                  </a:lnTo>
                  <a:lnTo>
                    <a:pt x="1032697" y="143664"/>
                  </a:lnTo>
                  <a:lnTo>
                    <a:pt x="994744" y="130323"/>
                  </a:lnTo>
                  <a:lnTo>
                    <a:pt x="963604" y="119674"/>
                  </a:lnTo>
                  <a:lnTo>
                    <a:pt x="933776" y="108052"/>
                  </a:lnTo>
                  <a:lnTo>
                    <a:pt x="900385" y="99246"/>
                  </a:lnTo>
                  <a:lnTo>
                    <a:pt x="869042" y="91275"/>
                  </a:lnTo>
                  <a:lnTo>
                    <a:pt x="838307" y="85809"/>
                  </a:lnTo>
                  <a:lnTo>
                    <a:pt x="801626" y="83961"/>
                  </a:lnTo>
                  <a:lnTo>
                    <a:pt x="764458" y="83567"/>
                  </a:lnTo>
                  <a:lnTo>
                    <a:pt x="752932" y="84380"/>
                  </a:lnTo>
                  <a:lnTo>
                    <a:pt x="737769" y="89598"/>
                  </a:lnTo>
                  <a:lnTo>
                    <a:pt x="724631" y="96690"/>
                  </a:lnTo>
                  <a:lnTo>
                    <a:pt x="719145" y="98680"/>
                  </a:lnTo>
                  <a:lnTo>
                    <a:pt x="685776" y="125214"/>
                  </a:lnTo>
                  <a:lnTo>
                    <a:pt x="672340" y="128039"/>
                  </a:lnTo>
                  <a:lnTo>
                    <a:pt x="634461" y="118516"/>
                  </a:lnTo>
                  <a:lnTo>
                    <a:pt x="601528" y="113189"/>
                  </a:lnTo>
                  <a:lnTo>
                    <a:pt x="573153" y="102932"/>
                  </a:lnTo>
                  <a:lnTo>
                    <a:pt x="543296" y="94155"/>
                  </a:lnTo>
                  <a:lnTo>
                    <a:pt x="513001" y="86191"/>
                  </a:lnTo>
                  <a:lnTo>
                    <a:pt x="483422" y="78470"/>
                  </a:lnTo>
                  <a:lnTo>
                    <a:pt x="447985" y="68276"/>
                  </a:lnTo>
                  <a:lnTo>
                    <a:pt x="420884" y="58393"/>
                  </a:lnTo>
                  <a:lnTo>
                    <a:pt x="388971" y="43926"/>
                  </a:lnTo>
                  <a:lnTo>
                    <a:pt x="358854" y="32564"/>
                  </a:lnTo>
                  <a:lnTo>
                    <a:pt x="349143" y="30385"/>
                  </a:lnTo>
                  <a:lnTo>
                    <a:pt x="338070" y="25245"/>
                  </a:lnTo>
                  <a:lnTo>
                    <a:pt x="329182" y="23746"/>
                  </a:lnTo>
                  <a:lnTo>
                    <a:pt x="321844" y="25338"/>
                  </a:lnTo>
                  <a:lnTo>
                    <a:pt x="314916" y="28020"/>
                  </a:lnTo>
                  <a:lnTo>
                    <a:pt x="302341" y="30378"/>
                  </a:lnTo>
                  <a:lnTo>
                    <a:pt x="268895" y="48054"/>
                  </a:lnTo>
                  <a:lnTo>
                    <a:pt x="243793" y="62918"/>
                  </a:lnTo>
                  <a:lnTo>
                    <a:pt x="223510" y="77370"/>
                  </a:lnTo>
                  <a:lnTo>
                    <a:pt x="189829" y="90988"/>
                  </a:lnTo>
                  <a:lnTo>
                    <a:pt x="167441" y="96448"/>
                  </a:lnTo>
                  <a:lnTo>
                    <a:pt x="129513" y="98444"/>
                  </a:lnTo>
                  <a:lnTo>
                    <a:pt x="96795" y="96429"/>
                  </a:lnTo>
                  <a:lnTo>
                    <a:pt x="67908" y="90441"/>
                  </a:lnTo>
                  <a:lnTo>
                    <a:pt x="37900" y="83305"/>
                  </a:lnTo>
                  <a:lnTo>
                    <a:pt x="14334" y="75826"/>
                  </a:lnTo>
                  <a:lnTo>
                    <a:pt x="0" y="6826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2"/>
          <p:cNvGrpSpPr/>
          <p:nvPr/>
        </p:nvGrpSpPr>
        <p:grpSpPr>
          <a:xfrm>
            <a:off x="2122314" y="3684053"/>
            <a:ext cx="1299066" cy="247866"/>
            <a:chOff x="2122314" y="3684053"/>
            <a:chExt cx="1299066" cy="247866"/>
          </a:xfrm>
        </p:grpSpPr>
        <p:sp>
          <p:nvSpPr>
            <p:cNvPr id="27" name="SMARTInkShape-3"/>
            <p:cNvSpPr/>
            <p:nvPr/>
          </p:nvSpPr>
          <p:spPr>
            <a:xfrm>
              <a:off x="2141220" y="3718559"/>
              <a:ext cx="30481" cy="182882"/>
            </a:xfrm>
            <a:custGeom>
              <a:avLst/>
              <a:gdLst/>
              <a:ahLst/>
              <a:cxnLst/>
              <a:rect l="0" t="0" r="0" b="0"/>
              <a:pathLst>
                <a:path w="30481" h="182882">
                  <a:moveTo>
                    <a:pt x="30480" y="0"/>
                  </a:moveTo>
                  <a:lnTo>
                    <a:pt x="30480" y="4045"/>
                  </a:lnTo>
                  <a:lnTo>
                    <a:pt x="28221" y="8289"/>
                  </a:lnTo>
                  <a:lnTo>
                    <a:pt x="26433" y="10607"/>
                  </a:lnTo>
                  <a:lnTo>
                    <a:pt x="26088" y="12998"/>
                  </a:lnTo>
                  <a:lnTo>
                    <a:pt x="27964" y="17912"/>
                  </a:lnTo>
                  <a:lnTo>
                    <a:pt x="27104" y="25176"/>
                  </a:lnTo>
                  <a:lnTo>
                    <a:pt x="24117" y="41044"/>
                  </a:lnTo>
                  <a:lnTo>
                    <a:pt x="19063" y="73206"/>
                  </a:lnTo>
                  <a:lnTo>
                    <a:pt x="10757" y="106088"/>
                  </a:lnTo>
                  <a:lnTo>
                    <a:pt x="5982" y="137044"/>
                  </a:lnTo>
                  <a:lnTo>
                    <a:pt x="525" y="172324"/>
                  </a:lnTo>
                  <a:lnTo>
                    <a:pt x="0" y="1828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"/>
            <p:cNvSpPr/>
            <p:nvPr/>
          </p:nvSpPr>
          <p:spPr>
            <a:xfrm>
              <a:off x="2122314" y="3684053"/>
              <a:ext cx="217026" cy="186907"/>
            </a:xfrm>
            <a:custGeom>
              <a:avLst/>
              <a:gdLst/>
              <a:ahLst/>
              <a:cxnLst/>
              <a:rect l="0" t="0" r="0" b="0"/>
              <a:pathLst>
                <a:path w="217026" h="186907">
                  <a:moveTo>
                    <a:pt x="18906" y="110706"/>
                  </a:moveTo>
                  <a:lnTo>
                    <a:pt x="14860" y="106660"/>
                  </a:lnTo>
                  <a:lnTo>
                    <a:pt x="12874" y="102417"/>
                  </a:lnTo>
                  <a:lnTo>
                    <a:pt x="706" y="67068"/>
                  </a:lnTo>
                  <a:lnTo>
                    <a:pt x="0" y="62988"/>
                  </a:lnTo>
                  <a:lnTo>
                    <a:pt x="4079" y="39699"/>
                  </a:lnTo>
                  <a:lnTo>
                    <a:pt x="19077" y="13391"/>
                  </a:lnTo>
                  <a:lnTo>
                    <a:pt x="21560" y="10269"/>
                  </a:lnTo>
                  <a:lnTo>
                    <a:pt x="31091" y="6801"/>
                  </a:lnTo>
                  <a:lnTo>
                    <a:pt x="59990" y="0"/>
                  </a:lnTo>
                  <a:lnTo>
                    <a:pt x="95499" y="3328"/>
                  </a:lnTo>
                  <a:lnTo>
                    <a:pt x="114037" y="7865"/>
                  </a:lnTo>
                  <a:lnTo>
                    <a:pt x="126209" y="14570"/>
                  </a:lnTo>
                  <a:lnTo>
                    <a:pt x="149757" y="36021"/>
                  </a:lnTo>
                  <a:lnTo>
                    <a:pt x="153262" y="43929"/>
                  </a:lnTo>
                  <a:lnTo>
                    <a:pt x="154197" y="48407"/>
                  </a:lnTo>
                  <a:lnTo>
                    <a:pt x="152976" y="57901"/>
                  </a:lnTo>
                  <a:lnTo>
                    <a:pt x="145296" y="77792"/>
                  </a:lnTo>
                  <a:lnTo>
                    <a:pt x="138297" y="85635"/>
                  </a:lnTo>
                  <a:lnTo>
                    <a:pt x="120005" y="97570"/>
                  </a:lnTo>
                  <a:lnTo>
                    <a:pt x="82103" y="108903"/>
                  </a:lnTo>
                  <a:lnTo>
                    <a:pt x="57076" y="110704"/>
                  </a:lnTo>
                  <a:lnTo>
                    <a:pt x="71662" y="110706"/>
                  </a:lnTo>
                  <a:lnTo>
                    <a:pt x="78478" y="112964"/>
                  </a:lnTo>
                  <a:lnTo>
                    <a:pt x="115869" y="139657"/>
                  </a:lnTo>
                  <a:lnTo>
                    <a:pt x="151200" y="166684"/>
                  </a:lnTo>
                  <a:lnTo>
                    <a:pt x="161240" y="173120"/>
                  </a:lnTo>
                  <a:lnTo>
                    <a:pt x="194847" y="180732"/>
                  </a:lnTo>
                  <a:lnTo>
                    <a:pt x="217025" y="18690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5"/>
            <p:cNvSpPr/>
            <p:nvPr/>
          </p:nvSpPr>
          <p:spPr>
            <a:xfrm>
              <a:off x="2363399" y="3764279"/>
              <a:ext cx="112958" cy="97766"/>
            </a:xfrm>
            <a:custGeom>
              <a:avLst/>
              <a:gdLst/>
              <a:ahLst/>
              <a:cxnLst/>
              <a:rect l="0" t="0" r="0" b="0"/>
              <a:pathLst>
                <a:path w="112958" h="97766">
                  <a:moveTo>
                    <a:pt x="82619" y="15239"/>
                  </a:moveTo>
                  <a:lnTo>
                    <a:pt x="78574" y="11194"/>
                  </a:lnTo>
                  <a:lnTo>
                    <a:pt x="74332" y="9210"/>
                  </a:lnTo>
                  <a:lnTo>
                    <a:pt x="72014" y="8679"/>
                  </a:lnTo>
                  <a:lnTo>
                    <a:pt x="61365" y="2593"/>
                  </a:lnTo>
                  <a:lnTo>
                    <a:pt x="53136" y="1153"/>
                  </a:lnTo>
                  <a:lnTo>
                    <a:pt x="46091" y="2770"/>
                  </a:lnTo>
                  <a:lnTo>
                    <a:pt x="39291" y="5464"/>
                  </a:lnTo>
                  <a:lnTo>
                    <a:pt x="26790" y="7829"/>
                  </a:lnTo>
                  <a:lnTo>
                    <a:pt x="20271" y="11382"/>
                  </a:lnTo>
                  <a:lnTo>
                    <a:pt x="11842" y="22187"/>
                  </a:lnTo>
                  <a:lnTo>
                    <a:pt x="1501" y="49075"/>
                  </a:lnTo>
                  <a:lnTo>
                    <a:pt x="0" y="58782"/>
                  </a:lnTo>
                  <a:lnTo>
                    <a:pt x="1591" y="66484"/>
                  </a:lnTo>
                  <a:lnTo>
                    <a:pt x="9511" y="82371"/>
                  </a:lnTo>
                  <a:lnTo>
                    <a:pt x="12715" y="85394"/>
                  </a:lnTo>
                  <a:lnTo>
                    <a:pt x="34532" y="96145"/>
                  </a:lnTo>
                  <a:lnTo>
                    <a:pt x="43186" y="97765"/>
                  </a:lnTo>
                  <a:lnTo>
                    <a:pt x="52676" y="96226"/>
                  </a:lnTo>
                  <a:lnTo>
                    <a:pt x="87732" y="87675"/>
                  </a:lnTo>
                  <a:lnTo>
                    <a:pt x="98903" y="80918"/>
                  </a:lnTo>
                  <a:lnTo>
                    <a:pt x="107576" y="69507"/>
                  </a:lnTo>
                  <a:lnTo>
                    <a:pt x="111464" y="55402"/>
                  </a:lnTo>
                  <a:lnTo>
                    <a:pt x="112957" y="31919"/>
                  </a:lnTo>
                  <a:lnTo>
                    <a:pt x="110779" y="24628"/>
                  </a:lnTo>
                  <a:lnTo>
                    <a:pt x="102482" y="13050"/>
                  </a:lnTo>
                  <a:lnTo>
                    <a:pt x="97656" y="10034"/>
                  </a:lnTo>
                  <a:lnTo>
                    <a:pt x="6737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6"/>
            <p:cNvSpPr/>
            <p:nvPr/>
          </p:nvSpPr>
          <p:spPr>
            <a:xfrm>
              <a:off x="2484118" y="3764279"/>
              <a:ext cx="137162" cy="105233"/>
            </a:xfrm>
            <a:custGeom>
              <a:avLst/>
              <a:gdLst/>
              <a:ahLst/>
              <a:cxnLst/>
              <a:rect l="0" t="0" r="0" b="0"/>
              <a:pathLst>
                <a:path w="137162" h="105233">
                  <a:moveTo>
                    <a:pt x="0" y="0"/>
                  </a:moveTo>
                  <a:lnTo>
                    <a:pt x="6561" y="0"/>
                  </a:lnTo>
                  <a:lnTo>
                    <a:pt x="25745" y="18133"/>
                  </a:lnTo>
                  <a:lnTo>
                    <a:pt x="33124" y="29549"/>
                  </a:lnTo>
                  <a:lnTo>
                    <a:pt x="36626" y="43657"/>
                  </a:lnTo>
                  <a:lnTo>
                    <a:pt x="40164" y="62611"/>
                  </a:lnTo>
                  <a:lnTo>
                    <a:pt x="44074" y="76690"/>
                  </a:lnTo>
                  <a:lnTo>
                    <a:pt x="44623" y="81607"/>
                  </a:lnTo>
                  <a:lnTo>
                    <a:pt x="45836" y="84884"/>
                  </a:lnTo>
                  <a:lnTo>
                    <a:pt x="47492" y="87070"/>
                  </a:lnTo>
                  <a:lnTo>
                    <a:pt x="66110" y="103420"/>
                  </a:lnTo>
                  <a:lnTo>
                    <a:pt x="71151" y="105232"/>
                  </a:lnTo>
                  <a:lnTo>
                    <a:pt x="73682" y="104868"/>
                  </a:lnTo>
                  <a:lnTo>
                    <a:pt x="83826" y="100459"/>
                  </a:lnTo>
                  <a:lnTo>
                    <a:pt x="86364" y="99992"/>
                  </a:lnTo>
                  <a:lnTo>
                    <a:pt x="93982" y="95292"/>
                  </a:lnTo>
                  <a:lnTo>
                    <a:pt x="118676" y="70907"/>
                  </a:lnTo>
                  <a:lnTo>
                    <a:pt x="125945" y="58452"/>
                  </a:lnTo>
                  <a:lnTo>
                    <a:pt x="129323" y="49021"/>
                  </a:lnTo>
                  <a:lnTo>
                    <a:pt x="134463" y="40865"/>
                  </a:lnTo>
                  <a:lnTo>
                    <a:pt x="136361" y="33086"/>
                  </a:lnTo>
                  <a:lnTo>
                    <a:pt x="137161" y="76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7"/>
            <p:cNvSpPr/>
            <p:nvPr/>
          </p:nvSpPr>
          <p:spPr>
            <a:xfrm>
              <a:off x="2637066" y="3764279"/>
              <a:ext cx="135113" cy="152374"/>
            </a:xfrm>
            <a:custGeom>
              <a:avLst/>
              <a:gdLst/>
              <a:ahLst/>
              <a:cxnLst/>
              <a:rect l="0" t="0" r="0" b="0"/>
              <a:pathLst>
                <a:path w="135113" h="152374">
                  <a:moveTo>
                    <a:pt x="75652" y="0"/>
                  </a:moveTo>
                  <a:lnTo>
                    <a:pt x="57741" y="0"/>
                  </a:lnTo>
                  <a:lnTo>
                    <a:pt x="52734" y="2258"/>
                  </a:lnTo>
                  <a:lnTo>
                    <a:pt x="50213" y="4046"/>
                  </a:lnTo>
                  <a:lnTo>
                    <a:pt x="31518" y="9408"/>
                  </a:lnTo>
                  <a:lnTo>
                    <a:pt x="5686" y="25505"/>
                  </a:lnTo>
                  <a:lnTo>
                    <a:pt x="2223" y="32784"/>
                  </a:lnTo>
                  <a:lnTo>
                    <a:pt x="0" y="47210"/>
                  </a:lnTo>
                  <a:lnTo>
                    <a:pt x="1512" y="49254"/>
                  </a:lnTo>
                  <a:lnTo>
                    <a:pt x="7705" y="51524"/>
                  </a:lnTo>
                  <a:lnTo>
                    <a:pt x="19397" y="53829"/>
                  </a:lnTo>
                  <a:lnTo>
                    <a:pt x="24686" y="57226"/>
                  </a:lnTo>
                  <a:lnTo>
                    <a:pt x="28127" y="57624"/>
                  </a:lnTo>
                  <a:lnTo>
                    <a:pt x="62530" y="51178"/>
                  </a:lnTo>
                  <a:lnTo>
                    <a:pt x="74022" y="45079"/>
                  </a:lnTo>
                  <a:lnTo>
                    <a:pt x="79162" y="40355"/>
                  </a:lnTo>
                  <a:lnTo>
                    <a:pt x="82902" y="33782"/>
                  </a:lnTo>
                  <a:lnTo>
                    <a:pt x="86777" y="31947"/>
                  </a:lnTo>
                  <a:lnTo>
                    <a:pt x="88149" y="30611"/>
                  </a:lnTo>
                  <a:lnTo>
                    <a:pt x="90884" y="22890"/>
                  </a:lnTo>
                  <a:lnTo>
                    <a:pt x="94936" y="26915"/>
                  </a:lnTo>
                  <a:lnTo>
                    <a:pt x="96923" y="31154"/>
                  </a:lnTo>
                  <a:lnTo>
                    <a:pt x="100730" y="59389"/>
                  </a:lnTo>
                  <a:lnTo>
                    <a:pt x="118920" y="94216"/>
                  </a:lnTo>
                  <a:lnTo>
                    <a:pt x="134360" y="123522"/>
                  </a:lnTo>
                  <a:lnTo>
                    <a:pt x="135112" y="128069"/>
                  </a:lnTo>
                  <a:lnTo>
                    <a:pt x="133687" y="135377"/>
                  </a:lnTo>
                  <a:lnTo>
                    <a:pt x="130385" y="144251"/>
                  </a:lnTo>
                  <a:lnTo>
                    <a:pt x="129920" y="146969"/>
                  </a:lnTo>
                  <a:lnTo>
                    <a:pt x="127919" y="148779"/>
                  </a:lnTo>
                  <a:lnTo>
                    <a:pt x="117855" y="151326"/>
                  </a:lnTo>
                  <a:lnTo>
                    <a:pt x="84867" y="152373"/>
                  </a:lnTo>
                  <a:lnTo>
                    <a:pt x="67940" y="151545"/>
                  </a:lnTo>
                  <a:lnTo>
                    <a:pt x="60089" y="148351"/>
                  </a:lnTo>
                  <a:lnTo>
                    <a:pt x="37639" y="131739"/>
                  </a:lnTo>
                  <a:lnTo>
                    <a:pt x="29934" y="1295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8"/>
            <p:cNvSpPr/>
            <p:nvPr/>
          </p:nvSpPr>
          <p:spPr>
            <a:xfrm>
              <a:off x="2781300" y="3726179"/>
              <a:ext cx="137160" cy="151943"/>
            </a:xfrm>
            <a:custGeom>
              <a:avLst/>
              <a:gdLst/>
              <a:ahLst/>
              <a:cxnLst/>
              <a:rect l="0" t="0" r="0" b="0"/>
              <a:pathLst>
                <a:path w="137160" h="151943">
                  <a:moveTo>
                    <a:pt x="0" y="0"/>
                  </a:moveTo>
                  <a:lnTo>
                    <a:pt x="0" y="4046"/>
                  </a:lnTo>
                  <a:lnTo>
                    <a:pt x="846" y="5237"/>
                  </a:lnTo>
                  <a:lnTo>
                    <a:pt x="2257" y="6031"/>
                  </a:lnTo>
                  <a:lnTo>
                    <a:pt x="4044" y="6560"/>
                  </a:lnTo>
                  <a:lnTo>
                    <a:pt x="5236" y="8608"/>
                  </a:lnTo>
                  <a:lnTo>
                    <a:pt x="13610" y="46296"/>
                  </a:lnTo>
                  <a:lnTo>
                    <a:pt x="17014" y="61130"/>
                  </a:lnTo>
                  <a:lnTo>
                    <a:pt x="21128" y="76250"/>
                  </a:lnTo>
                  <a:lnTo>
                    <a:pt x="22814" y="113633"/>
                  </a:lnTo>
                  <a:lnTo>
                    <a:pt x="22859" y="121877"/>
                  </a:lnTo>
                  <a:lnTo>
                    <a:pt x="22859" y="111311"/>
                  </a:lnTo>
                  <a:lnTo>
                    <a:pt x="38298" y="75985"/>
                  </a:lnTo>
                  <a:lnTo>
                    <a:pt x="51672" y="51619"/>
                  </a:lnTo>
                  <a:lnTo>
                    <a:pt x="72956" y="34162"/>
                  </a:lnTo>
                  <a:lnTo>
                    <a:pt x="78426" y="32117"/>
                  </a:lnTo>
                  <a:lnTo>
                    <a:pt x="81071" y="32417"/>
                  </a:lnTo>
                  <a:lnTo>
                    <a:pt x="86267" y="35010"/>
                  </a:lnTo>
                  <a:lnTo>
                    <a:pt x="101591" y="48435"/>
                  </a:lnTo>
                  <a:lnTo>
                    <a:pt x="109216" y="59977"/>
                  </a:lnTo>
                  <a:lnTo>
                    <a:pt x="112792" y="74121"/>
                  </a:lnTo>
                  <a:lnTo>
                    <a:pt x="114212" y="109248"/>
                  </a:lnTo>
                  <a:lnTo>
                    <a:pt x="114287" y="130578"/>
                  </a:lnTo>
                  <a:lnTo>
                    <a:pt x="116551" y="136492"/>
                  </a:lnTo>
                  <a:lnTo>
                    <a:pt x="119533" y="141943"/>
                  </a:lnTo>
                  <a:lnTo>
                    <a:pt x="120859" y="147188"/>
                  </a:lnTo>
                  <a:lnTo>
                    <a:pt x="122059" y="148925"/>
                  </a:lnTo>
                  <a:lnTo>
                    <a:pt x="123706" y="150084"/>
                  </a:lnTo>
                  <a:lnTo>
                    <a:pt x="128386" y="151942"/>
                  </a:lnTo>
                  <a:lnTo>
                    <a:pt x="137159" y="1447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9"/>
            <p:cNvSpPr/>
            <p:nvPr/>
          </p:nvSpPr>
          <p:spPr>
            <a:xfrm>
              <a:off x="3010344" y="3749040"/>
              <a:ext cx="129097" cy="121813"/>
            </a:xfrm>
            <a:custGeom>
              <a:avLst/>
              <a:gdLst/>
              <a:ahLst/>
              <a:cxnLst/>
              <a:rect l="0" t="0" r="0" b="0"/>
              <a:pathLst>
                <a:path w="129097" h="121813">
                  <a:moveTo>
                    <a:pt x="60515" y="0"/>
                  </a:moveTo>
                  <a:lnTo>
                    <a:pt x="56469" y="0"/>
                  </a:lnTo>
                  <a:lnTo>
                    <a:pt x="55278" y="845"/>
                  </a:lnTo>
                  <a:lnTo>
                    <a:pt x="54484" y="2256"/>
                  </a:lnTo>
                  <a:lnTo>
                    <a:pt x="42316" y="36044"/>
                  </a:lnTo>
                  <a:lnTo>
                    <a:pt x="24930" y="71993"/>
                  </a:lnTo>
                  <a:lnTo>
                    <a:pt x="12252" y="99039"/>
                  </a:lnTo>
                  <a:lnTo>
                    <a:pt x="1059" y="112570"/>
                  </a:lnTo>
                  <a:lnTo>
                    <a:pt x="223" y="115788"/>
                  </a:lnTo>
                  <a:lnTo>
                    <a:pt x="0" y="117832"/>
                  </a:lnTo>
                  <a:lnTo>
                    <a:pt x="698" y="119194"/>
                  </a:lnTo>
                  <a:lnTo>
                    <a:pt x="2012" y="120102"/>
                  </a:lnTo>
                  <a:lnTo>
                    <a:pt x="6573" y="121112"/>
                  </a:lnTo>
                  <a:lnTo>
                    <a:pt x="24039" y="121812"/>
                  </a:lnTo>
                  <a:lnTo>
                    <a:pt x="57281" y="115348"/>
                  </a:lnTo>
                  <a:lnTo>
                    <a:pt x="92440" y="110346"/>
                  </a:lnTo>
                  <a:lnTo>
                    <a:pt x="127522" y="106707"/>
                  </a:lnTo>
                  <a:lnTo>
                    <a:pt x="128046" y="105851"/>
                  </a:lnTo>
                  <a:lnTo>
                    <a:pt x="129096" y="990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0"/>
            <p:cNvSpPr/>
            <p:nvPr/>
          </p:nvSpPr>
          <p:spPr>
            <a:xfrm>
              <a:off x="3025140" y="3794759"/>
              <a:ext cx="106679" cy="22860"/>
            </a:xfrm>
            <a:custGeom>
              <a:avLst/>
              <a:gdLst/>
              <a:ahLst/>
              <a:cxnLst/>
              <a:rect l="0" t="0" r="0" b="0"/>
              <a:pathLst>
                <a:path w="106679" h="22860">
                  <a:moveTo>
                    <a:pt x="0" y="22859"/>
                  </a:moveTo>
                  <a:lnTo>
                    <a:pt x="0" y="15554"/>
                  </a:lnTo>
                  <a:lnTo>
                    <a:pt x="4045" y="11288"/>
                  </a:lnTo>
                  <a:lnTo>
                    <a:pt x="12804" y="9251"/>
                  </a:lnTo>
                  <a:lnTo>
                    <a:pt x="45554" y="2597"/>
                  </a:lnTo>
                  <a:lnTo>
                    <a:pt x="82891" y="229"/>
                  </a:lnTo>
                  <a:lnTo>
                    <a:pt x="106678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1"/>
            <p:cNvSpPr/>
            <p:nvPr/>
          </p:nvSpPr>
          <p:spPr>
            <a:xfrm>
              <a:off x="3070859" y="3733800"/>
              <a:ext cx="91442" cy="30480"/>
            </a:xfrm>
            <a:custGeom>
              <a:avLst/>
              <a:gdLst/>
              <a:ahLst/>
              <a:cxnLst/>
              <a:rect l="0" t="0" r="0" b="0"/>
              <a:pathLst>
                <a:path w="91442" h="30480">
                  <a:moveTo>
                    <a:pt x="0" y="30479"/>
                  </a:moveTo>
                  <a:lnTo>
                    <a:pt x="0" y="26434"/>
                  </a:lnTo>
                  <a:lnTo>
                    <a:pt x="846" y="25243"/>
                  </a:lnTo>
                  <a:lnTo>
                    <a:pt x="2258" y="24448"/>
                  </a:lnTo>
                  <a:lnTo>
                    <a:pt x="4044" y="23919"/>
                  </a:lnTo>
                  <a:lnTo>
                    <a:pt x="26002" y="12346"/>
                  </a:lnTo>
                  <a:lnTo>
                    <a:pt x="63387" y="2659"/>
                  </a:lnTo>
                  <a:lnTo>
                    <a:pt x="9144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2"/>
            <p:cNvSpPr/>
            <p:nvPr/>
          </p:nvSpPr>
          <p:spPr>
            <a:xfrm>
              <a:off x="3208018" y="3726179"/>
              <a:ext cx="45723" cy="144781"/>
            </a:xfrm>
            <a:custGeom>
              <a:avLst/>
              <a:gdLst/>
              <a:ahLst/>
              <a:cxnLst/>
              <a:rect l="0" t="0" r="0" b="0"/>
              <a:pathLst>
                <a:path w="45723" h="144781">
                  <a:moveTo>
                    <a:pt x="45722" y="0"/>
                  </a:moveTo>
                  <a:lnTo>
                    <a:pt x="45722" y="25440"/>
                  </a:lnTo>
                  <a:lnTo>
                    <a:pt x="36313" y="63417"/>
                  </a:lnTo>
                  <a:lnTo>
                    <a:pt x="22703" y="98606"/>
                  </a:lnTo>
                  <a:lnTo>
                    <a:pt x="9866" y="123470"/>
                  </a:lnTo>
                  <a:lnTo>
                    <a:pt x="9117" y="128033"/>
                  </a:lnTo>
                  <a:lnTo>
                    <a:pt x="7772" y="131075"/>
                  </a:lnTo>
                  <a:lnTo>
                    <a:pt x="6029" y="133104"/>
                  </a:lnTo>
                  <a:lnTo>
                    <a:pt x="4020" y="134455"/>
                  </a:lnTo>
                  <a:lnTo>
                    <a:pt x="2679" y="136203"/>
                  </a:lnTo>
                  <a:lnTo>
                    <a:pt x="0" y="1447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3"/>
            <p:cNvSpPr/>
            <p:nvPr/>
          </p:nvSpPr>
          <p:spPr>
            <a:xfrm>
              <a:off x="3169918" y="3711283"/>
              <a:ext cx="251462" cy="220636"/>
            </a:xfrm>
            <a:custGeom>
              <a:avLst/>
              <a:gdLst/>
              <a:ahLst/>
              <a:cxnLst/>
              <a:rect l="0" t="0" r="0" b="0"/>
              <a:pathLst>
                <a:path w="251462" h="220636">
                  <a:moveTo>
                    <a:pt x="0" y="37757"/>
                  </a:moveTo>
                  <a:lnTo>
                    <a:pt x="4046" y="37757"/>
                  </a:lnTo>
                  <a:lnTo>
                    <a:pt x="5237" y="36909"/>
                  </a:lnTo>
                  <a:lnTo>
                    <a:pt x="6032" y="35499"/>
                  </a:lnTo>
                  <a:lnTo>
                    <a:pt x="6561" y="33712"/>
                  </a:lnTo>
                  <a:lnTo>
                    <a:pt x="7762" y="32519"/>
                  </a:lnTo>
                  <a:lnTo>
                    <a:pt x="11352" y="31195"/>
                  </a:lnTo>
                  <a:lnTo>
                    <a:pt x="12648" y="29996"/>
                  </a:lnTo>
                  <a:lnTo>
                    <a:pt x="18944" y="19622"/>
                  </a:lnTo>
                  <a:lnTo>
                    <a:pt x="23378" y="16997"/>
                  </a:lnTo>
                  <a:lnTo>
                    <a:pt x="61172" y="5544"/>
                  </a:lnTo>
                  <a:lnTo>
                    <a:pt x="76264" y="1400"/>
                  </a:lnTo>
                  <a:lnTo>
                    <a:pt x="100578" y="0"/>
                  </a:lnTo>
                  <a:lnTo>
                    <a:pt x="138645" y="7436"/>
                  </a:lnTo>
                  <a:lnTo>
                    <a:pt x="154467" y="13746"/>
                  </a:lnTo>
                  <a:lnTo>
                    <a:pt x="159810" y="18900"/>
                  </a:lnTo>
                  <a:lnTo>
                    <a:pt x="164161" y="25990"/>
                  </a:lnTo>
                  <a:lnTo>
                    <a:pt x="166095" y="31962"/>
                  </a:lnTo>
                  <a:lnTo>
                    <a:pt x="165764" y="34741"/>
                  </a:lnTo>
                  <a:lnTo>
                    <a:pt x="156899" y="51898"/>
                  </a:lnTo>
                  <a:lnTo>
                    <a:pt x="153707" y="54804"/>
                  </a:lnTo>
                  <a:lnTo>
                    <a:pt x="116694" y="70995"/>
                  </a:lnTo>
                  <a:lnTo>
                    <a:pt x="99711" y="81247"/>
                  </a:lnTo>
                  <a:lnTo>
                    <a:pt x="89029" y="83036"/>
                  </a:lnTo>
                  <a:lnTo>
                    <a:pt x="87294" y="84029"/>
                  </a:lnTo>
                  <a:lnTo>
                    <a:pt x="86135" y="85539"/>
                  </a:lnTo>
                  <a:lnTo>
                    <a:pt x="85365" y="87390"/>
                  </a:lnTo>
                  <a:lnTo>
                    <a:pt x="85696" y="88626"/>
                  </a:lnTo>
                  <a:lnTo>
                    <a:pt x="86764" y="89450"/>
                  </a:lnTo>
                  <a:lnTo>
                    <a:pt x="92313" y="90608"/>
                  </a:lnTo>
                  <a:lnTo>
                    <a:pt x="94562" y="90770"/>
                  </a:lnTo>
                  <a:lnTo>
                    <a:pt x="99320" y="93209"/>
                  </a:lnTo>
                  <a:lnTo>
                    <a:pt x="101774" y="95045"/>
                  </a:lnTo>
                  <a:lnTo>
                    <a:pt x="109015" y="97084"/>
                  </a:lnTo>
                  <a:lnTo>
                    <a:pt x="113318" y="97629"/>
                  </a:lnTo>
                  <a:lnTo>
                    <a:pt x="122612" y="102748"/>
                  </a:lnTo>
                  <a:lnTo>
                    <a:pt x="139624" y="112892"/>
                  </a:lnTo>
                  <a:lnTo>
                    <a:pt x="152648" y="120257"/>
                  </a:lnTo>
                  <a:lnTo>
                    <a:pt x="185219" y="154146"/>
                  </a:lnTo>
                  <a:lnTo>
                    <a:pt x="220273" y="190273"/>
                  </a:lnTo>
                  <a:lnTo>
                    <a:pt x="237336" y="210279"/>
                  </a:lnTo>
                  <a:lnTo>
                    <a:pt x="251461" y="22063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SMARTInkShape-14"/>
          <p:cNvSpPr/>
          <p:nvPr/>
        </p:nvSpPr>
        <p:spPr>
          <a:xfrm>
            <a:off x="4351018" y="2843147"/>
            <a:ext cx="1112522" cy="181994"/>
          </a:xfrm>
          <a:custGeom>
            <a:avLst/>
            <a:gdLst/>
            <a:ahLst/>
            <a:cxnLst/>
            <a:rect l="0" t="0" r="0" b="0"/>
            <a:pathLst>
              <a:path w="1112522" h="181994">
                <a:moveTo>
                  <a:pt x="0" y="90553"/>
                </a:moveTo>
                <a:lnTo>
                  <a:pt x="0" y="86507"/>
                </a:lnTo>
                <a:lnTo>
                  <a:pt x="1694" y="85315"/>
                </a:lnTo>
                <a:lnTo>
                  <a:pt x="12168" y="81944"/>
                </a:lnTo>
                <a:lnTo>
                  <a:pt x="48594" y="62236"/>
                </a:lnTo>
                <a:lnTo>
                  <a:pt x="81097" y="49048"/>
                </a:lnTo>
                <a:lnTo>
                  <a:pt x="117539" y="34417"/>
                </a:lnTo>
                <a:lnTo>
                  <a:pt x="155148" y="19356"/>
                </a:lnTo>
                <a:lnTo>
                  <a:pt x="180434" y="9238"/>
                </a:lnTo>
                <a:lnTo>
                  <a:pt x="208040" y="3612"/>
                </a:lnTo>
                <a:lnTo>
                  <a:pt x="236396" y="1112"/>
                </a:lnTo>
                <a:lnTo>
                  <a:pt x="263110" y="0"/>
                </a:lnTo>
                <a:lnTo>
                  <a:pt x="289094" y="1765"/>
                </a:lnTo>
                <a:lnTo>
                  <a:pt x="325265" y="7518"/>
                </a:lnTo>
                <a:lnTo>
                  <a:pt x="355173" y="16842"/>
                </a:lnTo>
                <a:lnTo>
                  <a:pt x="392080" y="35164"/>
                </a:lnTo>
                <a:lnTo>
                  <a:pt x="421913" y="50058"/>
                </a:lnTo>
                <a:lnTo>
                  <a:pt x="457097" y="76344"/>
                </a:lnTo>
                <a:lnTo>
                  <a:pt x="485863" y="96784"/>
                </a:lnTo>
                <a:lnTo>
                  <a:pt x="515834" y="109802"/>
                </a:lnTo>
                <a:lnTo>
                  <a:pt x="546165" y="122315"/>
                </a:lnTo>
                <a:lnTo>
                  <a:pt x="577447" y="127622"/>
                </a:lnTo>
                <a:lnTo>
                  <a:pt x="612303" y="132485"/>
                </a:lnTo>
                <a:lnTo>
                  <a:pt x="644456" y="130164"/>
                </a:lnTo>
                <a:lnTo>
                  <a:pt x="677127" y="127406"/>
                </a:lnTo>
                <a:lnTo>
                  <a:pt x="703958" y="120762"/>
                </a:lnTo>
                <a:lnTo>
                  <a:pt x="730559" y="114420"/>
                </a:lnTo>
                <a:lnTo>
                  <a:pt x="756494" y="108780"/>
                </a:lnTo>
                <a:lnTo>
                  <a:pt x="782132" y="103451"/>
                </a:lnTo>
                <a:lnTo>
                  <a:pt x="807636" y="96003"/>
                </a:lnTo>
                <a:lnTo>
                  <a:pt x="833084" y="88742"/>
                </a:lnTo>
                <a:lnTo>
                  <a:pt x="870364" y="84653"/>
                </a:lnTo>
                <a:lnTo>
                  <a:pt x="903234" y="83442"/>
                </a:lnTo>
                <a:lnTo>
                  <a:pt x="933576" y="83929"/>
                </a:lnTo>
                <a:lnTo>
                  <a:pt x="959028" y="89908"/>
                </a:lnTo>
                <a:lnTo>
                  <a:pt x="990385" y="106667"/>
                </a:lnTo>
                <a:lnTo>
                  <a:pt x="1021038" y="126286"/>
                </a:lnTo>
                <a:lnTo>
                  <a:pt x="1056789" y="146467"/>
                </a:lnTo>
                <a:lnTo>
                  <a:pt x="1089188" y="166759"/>
                </a:lnTo>
                <a:lnTo>
                  <a:pt x="1112521" y="181993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Shape-15"/>
          <p:cNvSpPr/>
          <p:nvPr/>
        </p:nvSpPr>
        <p:spPr>
          <a:xfrm>
            <a:off x="618278" y="3316616"/>
            <a:ext cx="2864063" cy="103220"/>
          </a:xfrm>
          <a:custGeom>
            <a:avLst/>
            <a:gdLst/>
            <a:ahLst/>
            <a:cxnLst/>
            <a:rect l="0" t="0" r="0" b="0"/>
            <a:pathLst>
              <a:path w="2864063" h="103220">
                <a:moveTo>
                  <a:pt x="6560" y="36184"/>
                </a:moveTo>
                <a:lnTo>
                  <a:pt x="0" y="36184"/>
                </a:lnTo>
                <a:lnTo>
                  <a:pt x="5595" y="29623"/>
                </a:lnTo>
                <a:lnTo>
                  <a:pt x="39413" y="24235"/>
                </a:lnTo>
                <a:lnTo>
                  <a:pt x="76130" y="28918"/>
                </a:lnTo>
                <a:lnTo>
                  <a:pt x="108074" y="36756"/>
                </a:lnTo>
                <a:lnTo>
                  <a:pt x="142700" y="46457"/>
                </a:lnTo>
                <a:lnTo>
                  <a:pt x="174369" y="58041"/>
                </a:lnTo>
                <a:lnTo>
                  <a:pt x="210564" y="64109"/>
                </a:lnTo>
                <a:lnTo>
                  <a:pt x="244053" y="65905"/>
                </a:lnTo>
                <a:lnTo>
                  <a:pt x="269593" y="66327"/>
                </a:lnTo>
                <a:lnTo>
                  <a:pt x="297877" y="66513"/>
                </a:lnTo>
                <a:lnTo>
                  <a:pt x="327382" y="66596"/>
                </a:lnTo>
                <a:lnTo>
                  <a:pt x="359686" y="64376"/>
                </a:lnTo>
                <a:lnTo>
                  <a:pt x="392953" y="60567"/>
                </a:lnTo>
                <a:lnTo>
                  <a:pt x="424671" y="56052"/>
                </a:lnTo>
                <a:lnTo>
                  <a:pt x="457959" y="48965"/>
                </a:lnTo>
                <a:lnTo>
                  <a:pt x="492509" y="41017"/>
                </a:lnTo>
                <a:lnTo>
                  <a:pt x="527619" y="34663"/>
                </a:lnTo>
                <a:lnTo>
                  <a:pt x="565239" y="26758"/>
                </a:lnTo>
                <a:lnTo>
                  <a:pt x="584753" y="22279"/>
                </a:lnTo>
                <a:lnTo>
                  <a:pt x="604536" y="18447"/>
                </a:lnTo>
                <a:lnTo>
                  <a:pt x="624498" y="15046"/>
                </a:lnTo>
                <a:lnTo>
                  <a:pt x="644579" y="11931"/>
                </a:lnTo>
                <a:lnTo>
                  <a:pt x="663892" y="9008"/>
                </a:lnTo>
                <a:lnTo>
                  <a:pt x="701158" y="3503"/>
                </a:lnTo>
                <a:lnTo>
                  <a:pt x="737475" y="493"/>
                </a:lnTo>
                <a:lnTo>
                  <a:pt x="773372" y="0"/>
                </a:lnTo>
                <a:lnTo>
                  <a:pt x="809081" y="2605"/>
                </a:lnTo>
                <a:lnTo>
                  <a:pt x="844707" y="6583"/>
                </a:lnTo>
                <a:lnTo>
                  <a:pt x="879451" y="11175"/>
                </a:lnTo>
                <a:lnTo>
                  <a:pt x="911825" y="16037"/>
                </a:lnTo>
                <a:lnTo>
                  <a:pt x="945406" y="21020"/>
                </a:lnTo>
                <a:lnTo>
                  <a:pt x="980085" y="26903"/>
                </a:lnTo>
                <a:lnTo>
                  <a:pt x="1015255" y="35163"/>
                </a:lnTo>
                <a:lnTo>
                  <a:pt x="1048383" y="44478"/>
                </a:lnTo>
                <a:lnTo>
                  <a:pt x="1080887" y="53417"/>
                </a:lnTo>
                <a:lnTo>
                  <a:pt x="1115088" y="60210"/>
                </a:lnTo>
                <a:lnTo>
                  <a:pt x="1150045" y="66053"/>
                </a:lnTo>
                <a:lnTo>
                  <a:pt x="1186182" y="70626"/>
                </a:lnTo>
                <a:lnTo>
                  <a:pt x="1205301" y="71845"/>
                </a:lnTo>
                <a:lnTo>
                  <a:pt x="1224822" y="72658"/>
                </a:lnTo>
                <a:lnTo>
                  <a:pt x="1244609" y="73199"/>
                </a:lnTo>
                <a:lnTo>
                  <a:pt x="1264572" y="73561"/>
                </a:lnTo>
                <a:lnTo>
                  <a:pt x="1284656" y="73801"/>
                </a:lnTo>
                <a:lnTo>
                  <a:pt x="1304817" y="73961"/>
                </a:lnTo>
                <a:lnTo>
                  <a:pt x="1325032" y="74068"/>
                </a:lnTo>
                <a:lnTo>
                  <a:pt x="1345281" y="74140"/>
                </a:lnTo>
                <a:lnTo>
                  <a:pt x="1365554" y="73341"/>
                </a:lnTo>
                <a:lnTo>
                  <a:pt x="1385844" y="71962"/>
                </a:lnTo>
                <a:lnTo>
                  <a:pt x="1406143" y="70195"/>
                </a:lnTo>
                <a:lnTo>
                  <a:pt x="1427295" y="68170"/>
                </a:lnTo>
                <a:lnTo>
                  <a:pt x="1449017" y="65975"/>
                </a:lnTo>
                <a:lnTo>
                  <a:pt x="1471119" y="63664"/>
                </a:lnTo>
                <a:lnTo>
                  <a:pt x="1492627" y="60430"/>
                </a:lnTo>
                <a:lnTo>
                  <a:pt x="1513737" y="56581"/>
                </a:lnTo>
                <a:lnTo>
                  <a:pt x="1534585" y="52322"/>
                </a:lnTo>
                <a:lnTo>
                  <a:pt x="1555257" y="48635"/>
                </a:lnTo>
                <a:lnTo>
                  <a:pt x="1575811" y="45331"/>
                </a:lnTo>
                <a:lnTo>
                  <a:pt x="1596288" y="42282"/>
                </a:lnTo>
                <a:lnTo>
                  <a:pt x="1617559" y="39403"/>
                </a:lnTo>
                <a:lnTo>
                  <a:pt x="1639359" y="36635"/>
                </a:lnTo>
                <a:lnTo>
                  <a:pt x="1661514" y="33946"/>
                </a:lnTo>
                <a:lnTo>
                  <a:pt x="1683055" y="31304"/>
                </a:lnTo>
                <a:lnTo>
                  <a:pt x="1704191" y="28698"/>
                </a:lnTo>
                <a:lnTo>
                  <a:pt x="1725054" y="26112"/>
                </a:lnTo>
                <a:lnTo>
                  <a:pt x="1744889" y="24390"/>
                </a:lnTo>
                <a:lnTo>
                  <a:pt x="1782733" y="22475"/>
                </a:lnTo>
                <a:lnTo>
                  <a:pt x="1819309" y="21624"/>
                </a:lnTo>
                <a:lnTo>
                  <a:pt x="1855321" y="22092"/>
                </a:lnTo>
                <a:lnTo>
                  <a:pt x="1891081" y="25123"/>
                </a:lnTo>
                <a:lnTo>
                  <a:pt x="1924472" y="29292"/>
                </a:lnTo>
                <a:lnTo>
                  <a:pt x="1957093" y="34813"/>
                </a:lnTo>
                <a:lnTo>
                  <a:pt x="1991347" y="42913"/>
                </a:lnTo>
                <a:lnTo>
                  <a:pt x="2024068" y="52155"/>
                </a:lnTo>
                <a:lnTo>
                  <a:pt x="2055544" y="61909"/>
                </a:lnTo>
                <a:lnTo>
                  <a:pt x="2086466" y="71888"/>
                </a:lnTo>
                <a:lnTo>
                  <a:pt x="2117143" y="79710"/>
                </a:lnTo>
                <a:lnTo>
                  <a:pt x="2148558" y="86008"/>
                </a:lnTo>
                <a:lnTo>
                  <a:pt x="2182276" y="91629"/>
                </a:lnTo>
                <a:lnTo>
                  <a:pt x="2217016" y="96950"/>
                </a:lnTo>
                <a:lnTo>
                  <a:pt x="2252213" y="101290"/>
                </a:lnTo>
                <a:lnTo>
                  <a:pt x="2287610" y="103219"/>
                </a:lnTo>
                <a:lnTo>
                  <a:pt x="2325357" y="101819"/>
                </a:lnTo>
                <a:lnTo>
                  <a:pt x="2344905" y="100261"/>
                </a:lnTo>
                <a:lnTo>
                  <a:pt x="2365556" y="98375"/>
                </a:lnTo>
                <a:lnTo>
                  <a:pt x="2386944" y="96271"/>
                </a:lnTo>
                <a:lnTo>
                  <a:pt x="2408824" y="94021"/>
                </a:lnTo>
                <a:lnTo>
                  <a:pt x="2430183" y="91675"/>
                </a:lnTo>
                <a:lnTo>
                  <a:pt x="2451195" y="89264"/>
                </a:lnTo>
                <a:lnTo>
                  <a:pt x="2471977" y="86811"/>
                </a:lnTo>
                <a:lnTo>
                  <a:pt x="2493452" y="84329"/>
                </a:lnTo>
                <a:lnTo>
                  <a:pt x="2515389" y="81826"/>
                </a:lnTo>
                <a:lnTo>
                  <a:pt x="2537633" y="79313"/>
                </a:lnTo>
                <a:lnTo>
                  <a:pt x="2559235" y="76790"/>
                </a:lnTo>
                <a:lnTo>
                  <a:pt x="2580411" y="74261"/>
                </a:lnTo>
                <a:lnTo>
                  <a:pt x="2601301" y="71729"/>
                </a:lnTo>
                <a:lnTo>
                  <a:pt x="2622000" y="69194"/>
                </a:lnTo>
                <a:lnTo>
                  <a:pt x="2642574" y="66656"/>
                </a:lnTo>
                <a:lnTo>
                  <a:pt x="2663063" y="64119"/>
                </a:lnTo>
                <a:lnTo>
                  <a:pt x="2682648" y="62426"/>
                </a:lnTo>
                <a:lnTo>
                  <a:pt x="2720215" y="60548"/>
                </a:lnTo>
                <a:lnTo>
                  <a:pt x="2756667" y="59712"/>
                </a:lnTo>
                <a:lnTo>
                  <a:pt x="2790084" y="60187"/>
                </a:lnTo>
                <a:lnTo>
                  <a:pt x="2827091" y="64369"/>
                </a:lnTo>
                <a:lnTo>
                  <a:pt x="2864062" y="66663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Shape-16"/>
          <p:cNvSpPr/>
          <p:nvPr/>
        </p:nvSpPr>
        <p:spPr>
          <a:xfrm>
            <a:off x="8077200" y="2148839"/>
            <a:ext cx="396240" cy="76201"/>
          </a:xfrm>
          <a:custGeom>
            <a:avLst/>
            <a:gdLst/>
            <a:ahLst/>
            <a:cxnLst/>
            <a:rect l="0" t="0" r="0" b="0"/>
            <a:pathLst>
              <a:path w="396240" h="76201">
                <a:moveTo>
                  <a:pt x="0" y="0"/>
                </a:moveTo>
                <a:lnTo>
                  <a:pt x="4043" y="0"/>
                </a:lnTo>
                <a:lnTo>
                  <a:pt x="32563" y="6561"/>
                </a:lnTo>
                <a:lnTo>
                  <a:pt x="67454" y="8258"/>
                </a:lnTo>
                <a:lnTo>
                  <a:pt x="96939" y="12794"/>
                </a:lnTo>
                <a:lnTo>
                  <a:pt x="127124" y="14515"/>
                </a:lnTo>
                <a:lnTo>
                  <a:pt x="157515" y="15872"/>
                </a:lnTo>
                <a:lnTo>
                  <a:pt x="188817" y="21259"/>
                </a:lnTo>
                <a:lnTo>
                  <a:pt x="223680" y="28219"/>
                </a:lnTo>
                <a:lnTo>
                  <a:pt x="254986" y="35642"/>
                </a:lnTo>
                <a:lnTo>
                  <a:pt x="288752" y="45736"/>
                </a:lnTo>
                <a:lnTo>
                  <a:pt x="319879" y="55883"/>
                </a:lnTo>
                <a:lnTo>
                  <a:pt x="354879" y="66040"/>
                </a:lnTo>
                <a:lnTo>
                  <a:pt x="396239" y="7620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cell membrane is a thin outer lining of a cell.  </a:t>
            </a:r>
          </a:p>
          <a:p>
            <a:pPr lvl="1"/>
            <a:r>
              <a:rPr lang="en-US" dirty="0" smtClean="0"/>
              <a:t>It is made of mainly fats (lipids), with some proteins scattered throughout. </a:t>
            </a:r>
          </a:p>
          <a:p>
            <a:r>
              <a:rPr lang="en-US" dirty="0" smtClean="0"/>
              <a:t>Function of the membrane:</a:t>
            </a:r>
          </a:p>
          <a:p>
            <a:pPr lvl="1"/>
            <a:r>
              <a:rPr lang="en-US" dirty="0" smtClean="0"/>
              <a:t>Separate the inside of the cell from the outside </a:t>
            </a:r>
          </a:p>
          <a:p>
            <a:pPr lvl="1"/>
            <a:r>
              <a:rPr lang="en-US" dirty="0" smtClean="0"/>
              <a:t>Controlling the transport of materials (like waste) into and out of the cell</a:t>
            </a:r>
          </a:p>
          <a:p>
            <a:pPr lvl="1"/>
            <a:r>
              <a:rPr lang="en-US" dirty="0" smtClean="0"/>
              <a:t>Recognizing and responding to chemical signals</a:t>
            </a:r>
            <a:endParaRPr lang="en-US" dirty="0"/>
          </a:p>
        </p:txBody>
      </p:sp>
      <p:grpSp>
        <p:nvGrpSpPr>
          <p:cNvPr id="10" name="SMARTInkShape-Group6"/>
          <p:cNvGrpSpPr/>
          <p:nvPr/>
        </p:nvGrpSpPr>
        <p:grpSpPr>
          <a:xfrm>
            <a:off x="373380" y="4434840"/>
            <a:ext cx="791955" cy="312420"/>
            <a:chOff x="373380" y="4434840"/>
            <a:chExt cx="791955" cy="312420"/>
          </a:xfrm>
        </p:grpSpPr>
        <p:sp>
          <p:nvSpPr>
            <p:cNvPr id="8" name="SMARTInkShape-17"/>
            <p:cNvSpPr/>
            <p:nvPr/>
          </p:nvSpPr>
          <p:spPr>
            <a:xfrm>
              <a:off x="373380" y="4556762"/>
              <a:ext cx="403859" cy="15239"/>
            </a:xfrm>
            <a:custGeom>
              <a:avLst/>
              <a:gdLst/>
              <a:ahLst/>
              <a:cxnLst/>
              <a:rect l="0" t="0" r="0" b="0"/>
              <a:pathLst>
                <a:path w="403859" h="15239">
                  <a:moveTo>
                    <a:pt x="0" y="7617"/>
                  </a:moveTo>
                  <a:lnTo>
                    <a:pt x="4045" y="7617"/>
                  </a:lnTo>
                  <a:lnTo>
                    <a:pt x="8288" y="5359"/>
                  </a:lnTo>
                  <a:lnTo>
                    <a:pt x="12996" y="2381"/>
                  </a:lnTo>
                  <a:lnTo>
                    <a:pt x="17912" y="1057"/>
                  </a:lnTo>
                  <a:lnTo>
                    <a:pt x="53105" y="136"/>
                  </a:lnTo>
                  <a:lnTo>
                    <a:pt x="87818" y="24"/>
                  </a:lnTo>
                  <a:lnTo>
                    <a:pt x="125361" y="5"/>
                  </a:lnTo>
                  <a:lnTo>
                    <a:pt x="160568" y="0"/>
                  </a:lnTo>
                  <a:lnTo>
                    <a:pt x="196495" y="4044"/>
                  </a:lnTo>
                  <a:lnTo>
                    <a:pt x="233951" y="6559"/>
                  </a:lnTo>
                  <a:lnTo>
                    <a:pt x="271860" y="7303"/>
                  </a:lnTo>
                  <a:lnTo>
                    <a:pt x="309903" y="11570"/>
                  </a:lnTo>
                  <a:lnTo>
                    <a:pt x="343940" y="14150"/>
                  </a:lnTo>
                  <a:lnTo>
                    <a:pt x="378853" y="15022"/>
                  </a:lnTo>
                  <a:lnTo>
                    <a:pt x="403858" y="1523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8"/>
            <p:cNvSpPr/>
            <p:nvPr/>
          </p:nvSpPr>
          <p:spPr>
            <a:xfrm>
              <a:off x="864567" y="4434840"/>
              <a:ext cx="300768" cy="312420"/>
            </a:xfrm>
            <a:custGeom>
              <a:avLst/>
              <a:gdLst/>
              <a:ahLst/>
              <a:cxnLst/>
              <a:rect l="0" t="0" r="0" b="0"/>
              <a:pathLst>
                <a:path w="300768" h="312420">
                  <a:moveTo>
                    <a:pt x="4111" y="0"/>
                  </a:moveTo>
                  <a:lnTo>
                    <a:pt x="14717" y="0"/>
                  </a:lnTo>
                  <a:lnTo>
                    <a:pt x="19551" y="2256"/>
                  </a:lnTo>
                  <a:lnTo>
                    <a:pt x="24520" y="5235"/>
                  </a:lnTo>
                  <a:lnTo>
                    <a:pt x="29551" y="6559"/>
                  </a:lnTo>
                  <a:lnTo>
                    <a:pt x="31232" y="7760"/>
                  </a:lnTo>
                  <a:lnTo>
                    <a:pt x="32351" y="9406"/>
                  </a:lnTo>
                  <a:lnTo>
                    <a:pt x="33596" y="14341"/>
                  </a:lnTo>
                  <a:lnTo>
                    <a:pt x="34534" y="48222"/>
                  </a:lnTo>
                  <a:lnTo>
                    <a:pt x="34584" y="84996"/>
                  </a:lnTo>
                  <a:lnTo>
                    <a:pt x="32333" y="120395"/>
                  </a:lnTo>
                  <a:lnTo>
                    <a:pt x="28031" y="156144"/>
                  </a:lnTo>
                  <a:lnTo>
                    <a:pt x="21944" y="189733"/>
                  </a:lnTo>
                  <a:lnTo>
                    <a:pt x="20967" y="212286"/>
                  </a:lnTo>
                  <a:lnTo>
                    <a:pt x="26547" y="248989"/>
                  </a:lnTo>
                  <a:lnTo>
                    <a:pt x="26965" y="258904"/>
                  </a:lnTo>
                  <a:lnTo>
                    <a:pt x="26969" y="254983"/>
                  </a:lnTo>
                  <a:lnTo>
                    <a:pt x="29229" y="250767"/>
                  </a:lnTo>
                  <a:lnTo>
                    <a:pt x="31016" y="248457"/>
                  </a:lnTo>
                  <a:lnTo>
                    <a:pt x="33533" y="233071"/>
                  </a:lnTo>
                  <a:lnTo>
                    <a:pt x="36711" y="197705"/>
                  </a:lnTo>
                  <a:lnTo>
                    <a:pt x="41125" y="163513"/>
                  </a:lnTo>
                  <a:lnTo>
                    <a:pt x="41150" y="130229"/>
                  </a:lnTo>
                  <a:lnTo>
                    <a:pt x="36138" y="99196"/>
                  </a:lnTo>
                  <a:lnTo>
                    <a:pt x="30852" y="68606"/>
                  </a:lnTo>
                  <a:lnTo>
                    <a:pt x="20752" y="33467"/>
                  </a:lnTo>
                  <a:lnTo>
                    <a:pt x="17717" y="25316"/>
                  </a:lnTo>
                  <a:lnTo>
                    <a:pt x="6227" y="7836"/>
                  </a:lnTo>
                  <a:lnTo>
                    <a:pt x="5522" y="5223"/>
                  </a:lnTo>
                  <a:lnTo>
                    <a:pt x="4204" y="3482"/>
                  </a:lnTo>
                  <a:lnTo>
                    <a:pt x="485" y="1548"/>
                  </a:lnTo>
                  <a:lnTo>
                    <a:pt x="0" y="1031"/>
                  </a:lnTo>
                  <a:lnTo>
                    <a:pt x="524" y="686"/>
                  </a:lnTo>
                  <a:lnTo>
                    <a:pt x="1721" y="457"/>
                  </a:lnTo>
                  <a:lnTo>
                    <a:pt x="2517" y="1152"/>
                  </a:lnTo>
                  <a:lnTo>
                    <a:pt x="3403" y="4180"/>
                  </a:lnTo>
                  <a:lnTo>
                    <a:pt x="3901" y="10646"/>
                  </a:lnTo>
                  <a:lnTo>
                    <a:pt x="5666" y="13024"/>
                  </a:lnTo>
                  <a:lnTo>
                    <a:pt x="30094" y="27967"/>
                  </a:lnTo>
                  <a:lnTo>
                    <a:pt x="66126" y="49266"/>
                  </a:lnTo>
                  <a:lnTo>
                    <a:pt x="98019" y="66520"/>
                  </a:lnTo>
                  <a:lnTo>
                    <a:pt x="126762" y="77846"/>
                  </a:lnTo>
                  <a:lnTo>
                    <a:pt x="156728" y="89669"/>
                  </a:lnTo>
                  <a:lnTo>
                    <a:pt x="187056" y="98536"/>
                  </a:lnTo>
                  <a:lnTo>
                    <a:pt x="223600" y="109115"/>
                  </a:lnTo>
                  <a:lnTo>
                    <a:pt x="255278" y="118513"/>
                  </a:lnTo>
                  <a:lnTo>
                    <a:pt x="292317" y="121719"/>
                  </a:lnTo>
                  <a:lnTo>
                    <a:pt x="295309" y="121786"/>
                  </a:lnTo>
                  <a:lnTo>
                    <a:pt x="297304" y="120985"/>
                  </a:lnTo>
                  <a:lnTo>
                    <a:pt x="298633" y="119602"/>
                  </a:lnTo>
                  <a:lnTo>
                    <a:pt x="300767" y="115346"/>
                  </a:lnTo>
                  <a:lnTo>
                    <a:pt x="300096" y="114998"/>
                  </a:lnTo>
                  <a:lnTo>
                    <a:pt x="290640" y="114392"/>
                  </a:lnTo>
                  <a:lnTo>
                    <a:pt x="285834" y="116598"/>
                  </a:lnTo>
                  <a:lnTo>
                    <a:pt x="283367" y="118371"/>
                  </a:lnTo>
                  <a:lnTo>
                    <a:pt x="267239" y="122912"/>
                  </a:lnTo>
                  <a:lnTo>
                    <a:pt x="230393" y="146724"/>
                  </a:lnTo>
                  <a:lnTo>
                    <a:pt x="194307" y="170435"/>
                  </a:lnTo>
                  <a:lnTo>
                    <a:pt x="156472" y="199658"/>
                  </a:lnTo>
                  <a:lnTo>
                    <a:pt x="120787" y="222819"/>
                  </a:lnTo>
                  <a:lnTo>
                    <a:pt x="88401" y="243701"/>
                  </a:lnTo>
                  <a:lnTo>
                    <a:pt x="50740" y="270068"/>
                  </a:lnTo>
                  <a:lnTo>
                    <a:pt x="11733" y="3124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MARTInkShape-19"/>
          <p:cNvSpPr/>
          <p:nvPr/>
        </p:nvSpPr>
        <p:spPr>
          <a:xfrm>
            <a:off x="4838700" y="3352800"/>
            <a:ext cx="807719" cy="22860"/>
          </a:xfrm>
          <a:custGeom>
            <a:avLst/>
            <a:gdLst/>
            <a:ahLst/>
            <a:cxnLst/>
            <a:rect l="0" t="0" r="0" b="0"/>
            <a:pathLst>
              <a:path w="807719" h="22860">
                <a:moveTo>
                  <a:pt x="0" y="22859"/>
                </a:moveTo>
                <a:lnTo>
                  <a:pt x="32575" y="22012"/>
                </a:lnTo>
                <a:lnTo>
                  <a:pt x="63630" y="16828"/>
                </a:lnTo>
                <a:lnTo>
                  <a:pt x="92230" y="15709"/>
                </a:lnTo>
                <a:lnTo>
                  <a:pt x="124412" y="15378"/>
                </a:lnTo>
                <a:lnTo>
                  <a:pt x="160758" y="15280"/>
                </a:lnTo>
                <a:lnTo>
                  <a:pt x="186594" y="15257"/>
                </a:lnTo>
                <a:lnTo>
                  <a:pt x="215010" y="15247"/>
                </a:lnTo>
                <a:lnTo>
                  <a:pt x="244574" y="15242"/>
                </a:lnTo>
                <a:lnTo>
                  <a:pt x="274646" y="15240"/>
                </a:lnTo>
                <a:lnTo>
                  <a:pt x="304944" y="15240"/>
                </a:lnTo>
                <a:lnTo>
                  <a:pt x="335343" y="12982"/>
                </a:lnTo>
                <a:lnTo>
                  <a:pt x="366634" y="10002"/>
                </a:lnTo>
                <a:lnTo>
                  <a:pt x="400298" y="8678"/>
                </a:lnTo>
                <a:lnTo>
                  <a:pt x="435014" y="8089"/>
                </a:lnTo>
                <a:lnTo>
                  <a:pt x="470198" y="7827"/>
                </a:lnTo>
                <a:lnTo>
                  <a:pt x="505593" y="7711"/>
                </a:lnTo>
                <a:lnTo>
                  <a:pt x="538821" y="7661"/>
                </a:lnTo>
                <a:lnTo>
                  <a:pt x="570522" y="7637"/>
                </a:lnTo>
                <a:lnTo>
                  <a:pt x="601545" y="7627"/>
                </a:lnTo>
                <a:lnTo>
                  <a:pt x="632266" y="7623"/>
                </a:lnTo>
                <a:lnTo>
                  <a:pt x="662006" y="7620"/>
                </a:lnTo>
                <a:lnTo>
                  <a:pt x="689335" y="7620"/>
                </a:lnTo>
                <a:lnTo>
                  <a:pt x="724477" y="7620"/>
                </a:lnTo>
                <a:lnTo>
                  <a:pt x="760607" y="6772"/>
                </a:lnTo>
                <a:lnTo>
                  <a:pt x="798679" y="470"/>
                </a:lnTo>
                <a:lnTo>
                  <a:pt x="807718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2994836" cy="46256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Has 4 layers</a:t>
            </a:r>
          </a:p>
          <a:p>
            <a:pPr lvl="1"/>
            <a:r>
              <a:rPr lang="en-US" dirty="0" smtClean="0"/>
              <a:t>Hydrophobic</a:t>
            </a:r>
          </a:p>
          <a:p>
            <a:pPr lvl="1"/>
            <a:r>
              <a:rPr lang="en-US" dirty="0" smtClean="0"/>
              <a:t>Hydrophilic</a:t>
            </a:r>
          </a:p>
          <a:p>
            <a:pPr lvl="1"/>
            <a:r>
              <a:rPr lang="en-US" dirty="0" smtClean="0"/>
              <a:t>Hydrophilic</a:t>
            </a:r>
          </a:p>
          <a:p>
            <a:pPr lvl="1"/>
            <a:r>
              <a:rPr lang="en-US" dirty="0" smtClean="0"/>
              <a:t>Hydrophobic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Carboxyl</a:t>
            </a:r>
          </a:p>
          <a:p>
            <a:pPr lvl="1"/>
            <a:r>
              <a:rPr lang="en-US" dirty="0" smtClean="0"/>
              <a:t>Glycerol</a:t>
            </a:r>
          </a:p>
          <a:p>
            <a:pPr lvl="1"/>
            <a:r>
              <a:rPr lang="en-US" dirty="0" smtClean="0"/>
              <a:t>Glycerol</a:t>
            </a:r>
          </a:p>
          <a:p>
            <a:pPr lvl="1"/>
            <a:r>
              <a:rPr lang="en-US" dirty="0" smtClean="0"/>
              <a:t>Carboxyl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http://www.bozemanscience.com/015-cell-membrane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836" y="1775191"/>
            <a:ext cx="6149164" cy="3443532"/>
          </a:xfrm>
          <a:prstGeom prst="rect">
            <a:avLst/>
          </a:prstGeom>
        </p:spPr>
      </p:pic>
      <p:grpSp>
        <p:nvGrpSpPr>
          <p:cNvPr id="132" name="SMARTInkShape-Group8"/>
          <p:cNvGrpSpPr/>
          <p:nvPr/>
        </p:nvGrpSpPr>
        <p:grpSpPr>
          <a:xfrm>
            <a:off x="4475511" y="1910791"/>
            <a:ext cx="1229661" cy="563146"/>
            <a:chOff x="4475511" y="1910791"/>
            <a:chExt cx="1229661" cy="563146"/>
          </a:xfrm>
        </p:grpSpPr>
        <p:sp>
          <p:nvSpPr>
            <p:cNvPr id="124" name="SMARTInkShape-20"/>
            <p:cNvSpPr/>
            <p:nvPr/>
          </p:nvSpPr>
          <p:spPr>
            <a:xfrm>
              <a:off x="5657996" y="1910791"/>
              <a:ext cx="47176" cy="26209"/>
            </a:xfrm>
            <a:custGeom>
              <a:avLst/>
              <a:gdLst/>
              <a:ahLst/>
              <a:cxnLst/>
              <a:rect l="0" t="0" r="0" b="0"/>
              <a:pathLst>
                <a:path w="47176" h="26209">
                  <a:moveTo>
                    <a:pt x="0" y="26208"/>
                  </a:moveTo>
                  <a:lnTo>
                    <a:pt x="8465" y="24475"/>
                  </a:lnTo>
                  <a:lnTo>
                    <a:pt x="36036" y="11747"/>
                  </a:lnTo>
                  <a:lnTo>
                    <a:pt x="42887" y="6801"/>
                  </a:lnTo>
                  <a:lnTo>
                    <a:pt x="46496" y="1781"/>
                  </a:lnTo>
                  <a:lnTo>
                    <a:pt x="47175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1"/>
            <p:cNvSpPr/>
            <p:nvPr/>
          </p:nvSpPr>
          <p:spPr>
            <a:xfrm>
              <a:off x="4618490" y="2239652"/>
              <a:ext cx="36621" cy="119476"/>
            </a:xfrm>
            <a:custGeom>
              <a:avLst/>
              <a:gdLst/>
              <a:ahLst/>
              <a:cxnLst/>
              <a:rect l="0" t="0" r="0" b="0"/>
              <a:pathLst>
                <a:path w="36621" h="119476">
                  <a:moveTo>
                    <a:pt x="0" y="0"/>
                  </a:moveTo>
                  <a:lnTo>
                    <a:pt x="1062" y="9181"/>
                  </a:lnTo>
                  <a:lnTo>
                    <a:pt x="5706" y="45026"/>
                  </a:lnTo>
                  <a:lnTo>
                    <a:pt x="12707" y="76567"/>
                  </a:lnTo>
                  <a:lnTo>
                    <a:pt x="22243" y="102739"/>
                  </a:lnTo>
                  <a:lnTo>
                    <a:pt x="32279" y="116565"/>
                  </a:lnTo>
                  <a:lnTo>
                    <a:pt x="36620" y="11947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2"/>
            <p:cNvSpPr/>
            <p:nvPr/>
          </p:nvSpPr>
          <p:spPr>
            <a:xfrm>
              <a:off x="4720009" y="2255520"/>
              <a:ext cx="4392" cy="16424"/>
            </a:xfrm>
            <a:custGeom>
              <a:avLst/>
              <a:gdLst/>
              <a:ahLst/>
              <a:cxnLst/>
              <a:rect l="0" t="0" r="0" b="0"/>
              <a:pathLst>
                <a:path w="4392" h="16424">
                  <a:moveTo>
                    <a:pt x="4391" y="0"/>
                  </a:moveTo>
                  <a:lnTo>
                    <a:pt x="4391" y="4044"/>
                  </a:lnTo>
                  <a:lnTo>
                    <a:pt x="2132" y="8287"/>
                  </a:lnTo>
                  <a:lnTo>
                    <a:pt x="345" y="10606"/>
                  </a:lnTo>
                  <a:lnTo>
                    <a:pt x="0" y="12996"/>
                  </a:lnTo>
                  <a:lnTo>
                    <a:pt x="539" y="1642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3"/>
            <p:cNvSpPr/>
            <p:nvPr/>
          </p:nvSpPr>
          <p:spPr>
            <a:xfrm>
              <a:off x="4587927" y="2278693"/>
              <a:ext cx="45033" cy="7308"/>
            </a:xfrm>
            <a:custGeom>
              <a:avLst/>
              <a:gdLst/>
              <a:ahLst/>
              <a:cxnLst/>
              <a:rect l="0" t="0" r="0" b="0"/>
              <a:pathLst>
                <a:path w="45033" h="7308">
                  <a:moveTo>
                    <a:pt x="45032" y="7307"/>
                  </a:moveTo>
                  <a:lnTo>
                    <a:pt x="40986" y="7307"/>
                  </a:lnTo>
                  <a:lnTo>
                    <a:pt x="36743" y="5048"/>
                  </a:lnTo>
                  <a:lnTo>
                    <a:pt x="32035" y="2069"/>
                  </a:lnTo>
                  <a:lnTo>
                    <a:pt x="23777" y="393"/>
                  </a:lnTo>
                  <a:lnTo>
                    <a:pt x="15547" y="0"/>
                  </a:lnTo>
                  <a:lnTo>
                    <a:pt x="8504" y="2084"/>
                  </a:lnTo>
                  <a:lnTo>
                    <a:pt x="0" y="680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4"/>
            <p:cNvSpPr/>
            <p:nvPr/>
          </p:nvSpPr>
          <p:spPr>
            <a:xfrm>
              <a:off x="4475511" y="2460989"/>
              <a:ext cx="2927" cy="12948"/>
            </a:xfrm>
            <a:custGeom>
              <a:avLst/>
              <a:gdLst/>
              <a:ahLst/>
              <a:cxnLst/>
              <a:rect l="0" t="0" r="0" b="0"/>
              <a:pathLst>
                <a:path w="2927" h="12948">
                  <a:moveTo>
                    <a:pt x="0" y="0"/>
                  </a:moveTo>
                  <a:lnTo>
                    <a:pt x="2926" y="1294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5"/>
            <p:cNvSpPr/>
            <p:nvPr/>
          </p:nvSpPr>
          <p:spPr>
            <a:xfrm>
              <a:off x="4534584" y="2218662"/>
              <a:ext cx="98329" cy="204318"/>
            </a:xfrm>
            <a:custGeom>
              <a:avLst/>
              <a:gdLst/>
              <a:ahLst/>
              <a:cxnLst/>
              <a:rect l="0" t="0" r="0" b="0"/>
              <a:pathLst>
                <a:path w="98329" h="204318">
                  <a:moveTo>
                    <a:pt x="369" y="157360"/>
                  </a:moveTo>
                  <a:lnTo>
                    <a:pt x="0" y="160111"/>
                  </a:lnTo>
                  <a:lnTo>
                    <a:pt x="467" y="173764"/>
                  </a:lnTo>
                  <a:lnTo>
                    <a:pt x="5915" y="197544"/>
                  </a:lnTo>
                  <a:lnTo>
                    <a:pt x="7948" y="199862"/>
                  </a:lnTo>
                  <a:lnTo>
                    <a:pt x="14723" y="202436"/>
                  </a:lnTo>
                  <a:lnTo>
                    <a:pt x="36173" y="204317"/>
                  </a:lnTo>
                  <a:lnTo>
                    <a:pt x="45612" y="199902"/>
                  </a:lnTo>
                  <a:lnTo>
                    <a:pt x="54604" y="192294"/>
                  </a:lnTo>
                  <a:lnTo>
                    <a:pt x="64427" y="177645"/>
                  </a:lnTo>
                  <a:lnTo>
                    <a:pt x="81979" y="143012"/>
                  </a:lnTo>
                  <a:lnTo>
                    <a:pt x="94259" y="107716"/>
                  </a:lnTo>
                  <a:lnTo>
                    <a:pt x="97561" y="70892"/>
                  </a:lnTo>
                  <a:lnTo>
                    <a:pt x="98133" y="40168"/>
                  </a:lnTo>
                  <a:lnTo>
                    <a:pt x="98328" y="7031"/>
                  </a:lnTo>
                  <a:lnTo>
                    <a:pt x="979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6"/>
            <p:cNvSpPr/>
            <p:nvPr/>
          </p:nvSpPr>
          <p:spPr>
            <a:xfrm>
              <a:off x="4713690" y="2194559"/>
              <a:ext cx="48811" cy="85639"/>
            </a:xfrm>
            <a:custGeom>
              <a:avLst/>
              <a:gdLst/>
              <a:ahLst/>
              <a:cxnLst/>
              <a:rect l="0" t="0" r="0" b="0"/>
              <a:pathLst>
                <a:path w="48811" h="85639">
                  <a:moveTo>
                    <a:pt x="0" y="85638"/>
                  </a:moveTo>
                  <a:lnTo>
                    <a:pt x="3248" y="68413"/>
                  </a:lnTo>
                  <a:lnTo>
                    <a:pt x="13605" y="40952"/>
                  </a:lnTo>
                  <a:lnTo>
                    <a:pt x="25995" y="23570"/>
                  </a:lnTo>
                  <a:lnTo>
                    <a:pt x="4881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7"/>
            <p:cNvSpPr/>
            <p:nvPr/>
          </p:nvSpPr>
          <p:spPr>
            <a:xfrm>
              <a:off x="5242559" y="2263139"/>
              <a:ext cx="46921" cy="30878"/>
            </a:xfrm>
            <a:custGeom>
              <a:avLst/>
              <a:gdLst/>
              <a:ahLst/>
              <a:cxnLst/>
              <a:rect l="0" t="0" r="0" b="0"/>
              <a:pathLst>
                <a:path w="46921" h="30878">
                  <a:moveTo>
                    <a:pt x="0" y="0"/>
                  </a:moveTo>
                  <a:lnTo>
                    <a:pt x="4045" y="4046"/>
                  </a:lnTo>
                  <a:lnTo>
                    <a:pt x="8289" y="6031"/>
                  </a:lnTo>
                  <a:lnTo>
                    <a:pt x="10607" y="6561"/>
                  </a:lnTo>
                  <a:lnTo>
                    <a:pt x="17912" y="11352"/>
                  </a:lnTo>
                  <a:lnTo>
                    <a:pt x="46394" y="30527"/>
                  </a:lnTo>
                  <a:lnTo>
                    <a:pt x="46920" y="3087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9"/>
          <p:cNvGrpSpPr/>
          <p:nvPr/>
        </p:nvGrpSpPr>
        <p:grpSpPr>
          <a:xfrm>
            <a:off x="5653997" y="1030258"/>
            <a:ext cx="2956469" cy="2182124"/>
            <a:chOff x="5653997" y="1030258"/>
            <a:chExt cx="2956469" cy="2182124"/>
          </a:xfrm>
        </p:grpSpPr>
        <p:sp>
          <p:nvSpPr>
            <p:cNvPr id="133" name="SMARTInkShape-28"/>
            <p:cNvSpPr/>
            <p:nvPr/>
          </p:nvSpPr>
          <p:spPr>
            <a:xfrm>
              <a:off x="5699910" y="1897187"/>
              <a:ext cx="31186" cy="335473"/>
            </a:xfrm>
            <a:custGeom>
              <a:avLst/>
              <a:gdLst/>
              <a:ahLst/>
              <a:cxnLst/>
              <a:rect l="0" t="0" r="0" b="0"/>
              <a:pathLst>
                <a:path w="31186" h="335473">
                  <a:moveTo>
                    <a:pt x="31185" y="0"/>
                  </a:moveTo>
                  <a:lnTo>
                    <a:pt x="31047" y="3010"/>
                  </a:lnTo>
                  <a:lnTo>
                    <a:pt x="29696" y="40915"/>
                  </a:lnTo>
                  <a:lnTo>
                    <a:pt x="25156" y="78110"/>
                  </a:lnTo>
                  <a:lnTo>
                    <a:pt x="22587" y="112650"/>
                  </a:lnTo>
                  <a:lnTo>
                    <a:pt x="18985" y="139920"/>
                  </a:lnTo>
                  <a:lnTo>
                    <a:pt x="16244" y="175743"/>
                  </a:lnTo>
                  <a:lnTo>
                    <a:pt x="15602" y="201828"/>
                  </a:lnTo>
                  <a:lnTo>
                    <a:pt x="14470" y="229507"/>
                  </a:lnTo>
                  <a:lnTo>
                    <a:pt x="11146" y="255922"/>
                  </a:lnTo>
                  <a:lnTo>
                    <a:pt x="4513" y="290546"/>
                  </a:lnTo>
                  <a:lnTo>
                    <a:pt x="1231" y="326300"/>
                  </a:lnTo>
                  <a:lnTo>
                    <a:pt x="0" y="33547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9"/>
            <p:cNvSpPr/>
            <p:nvPr/>
          </p:nvSpPr>
          <p:spPr>
            <a:xfrm>
              <a:off x="5960065" y="1030258"/>
              <a:ext cx="2650401" cy="2182124"/>
            </a:xfrm>
            <a:custGeom>
              <a:avLst/>
              <a:gdLst/>
              <a:ahLst/>
              <a:cxnLst/>
              <a:rect l="0" t="0" r="0" b="0"/>
              <a:pathLst>
                <a:path w="2650401" h="2182124">
                  <a:moveTo>
                    <a:pt x="445423" y="148561"/>
                  </a:moveTo>
                  <a:lnTo>
                    <a:pt x="447360" y="148309"/>
                  </a:lnTo>
                  <a:lnTo>
                    <a:pt x="484884" y="143225"/>
                  </a:lnTo>
                  <a:lnTo>
                    <a:pt x="522163" y="137296"/>
                  </a:lnTo>
                  <a:lnTo>
                    <a:pt x="541586" y="133345"/>
                  </a:lnTo>
                  <a:lnTo>
                    <a:pt x="561309" y="129016"/>
                  </a:lnTo>
                  <a:lnTo>
                    <a:pt x="581231" y="125285"/>
                  </a:lnTo>
                  <a:lnTo>
                    <a:pt x="601284" y="121951"/>
                  </a:lnTo>
                  <a:lnTo>
                    <a:pt x="621427" y="118880"/>
                  </a:lnTo>
                  <a:lnTo>
                    <a:pt x="641631" y="116833"/>
                  </a:lnTo>
                  <a:lnTo>
                    <a:pt x="661871" y="115470"/>
                  </a:lnTo>
                  <a:lnTo>
                    <a:pt x="682138" y="114560"/>
                  </a:lnTo>
                  <a:lnTo>
                    <a:pt x="702423" y="113107"/>
                  </a:lnTo>
                  <a:lnTo>
                    <a:pt x="722720" y="111291"/>
                  </a:lnTo>
                  <a:lnTo>
                    <a:pt x="743025" y="109235"/>
                  </a:lnTo>
                  <a:lnTo>
                    <a:pt x="762489" y="107016"/>
                  </a:lnTo>
                  <a:lnTo>
                    <a:pt x="799919" y="102294"/>
                  </a:lnTo>
                  <a:lnTo>
                    <a:pt x="819043" y="99851"/>
                  </a:lnTo>
                  <a:lnTo>
                    <a:pt x="838568" y="97374"/>
                  </a:lnTo>
                  <a:lnTo>
                    <a:pt x="858356" y="94877"/>
                  </a:lnTo>
                  <a:lnTo>
                    <a:pt x="879170" y="92365"/>
                  </a:lnTo>
                  <a:lnTo>
                    <a:pt x="900665" y="89843"/>
                  </a:lnTo>
                  <a:lnTo>
                    <a:pt x="922614" y="87316"/>
                  </a:lnTo>
                  <a:lnTo>
                    <a:pt x="944022" y="83938"/>
                  </a:lnTo>
                  <a:lnTo>
                    <a:pt x="965065" y="79993"/>
                  </a:lnTo>
                  <a:lnTo>
                    <a:pt x="985869" y="75668"/>
                  </a:lnTo>
                  <a:lnTo>
                    <a:pt x="1006511" y="71940"/>
                  </a:lnTo>
                  <a:lnTo>
                    <a:pt x="1027044" y="68607"/>
                  </a:lnTo>
                  <a:lnTo>
                    <a:pt x="1047508" y="65538"/>
                  </a:lnTo>
                  <a:lnTo>
                    <a:pt x="1067923" y="63492"/>
                  </a:lnTo>
                  <a:lnTo>
                    <a:pt x="1088307" y="62129"/>
                  </a:lnTo>
                  <a:lnTo>
                    <a:pt x="1108670" y="61220"/>
                  </a:lnTo>
                  <a:lnTo>
                    <a:pt x="1129865" y="59767"/>
                  </a:lnTo>
                  <a:lnTo>
                    <a:pt x="1151614" y="57952"/>
                  </a:lnTo>
                  <a:lnTo>
                    <a:pt x="1173735" y="55894"/>
                  </a:lnTo>
                  <a:lnTo>
                    <a:pt x="1196101" y="53677"/>
                  </a:lnTo>
                  <a:lnTo>
                    <a:pt x="1218633" y="51352"/>
                  </a:lnTo>
                  <a:lnTo>
                    <a:pt x="1241272" y="48955"/>
                  </a:lnTo>
                  <a:lnTo>
                    <a:pt x="1264834" y="46510"/>
                  </a:lnTo>
                  <a:lnTo>
                    <a:pt x="1289008" y="44033"/>
                  </a:lnTo>
                  <a:lnTo>
                    <a:pt x="1313590" y="41537"/>
                  </a:lnTo>
                  <a:lnTo>
                    <a:pt x="1336750" y="39872"/>
                  </a:lnTo>
                  <a:lnTo>
                    <a:pt x="1358965" y="38762"/>
                  </a:lnTo>
                  <a:lnTo>
                    <a:pt x="1380548" y="38022"/>
                  </a:lnTo>
                  <a:lnTo>
                    <a:pt x="1402556" y="36682"/>
                  </a:lnTo>
                  <a:lnTo>
                    <a:pt x="1424850" y="34942"/>
                  </a:lnTo>
                  <a:lnTo>
                    <a:pt x="1447330" y="32934"/>
                  </a:lnTo>
                  <a:lnTo>
                    <a:pt x="1469093" y="31596"/>
                  </a:lnTo>
                  <a:lnTo>
                    <a:pt x="1490373" y="30704"/>
                  </a:lnTo>
                  <a:lnTo>
                    <a:pt x="1511333" y="30110"/>
                  </a:lnTo>
                  <a:lnTo>
                    <a:pt x="1532080" y="29714"/>
                  </a:lnTo>
                  <a:lnTo>
                    <a:pt x="1552684" y="29449"/>
                  </a:lnTo>
                  <a:lnTo>
                    <a:pt x="1573193" y="29274"/>
                  </a:lnTo>
                  <a:lnTo>
                    <a:pt x="1593642" y="28310"/>
                  </a:lnTo>
                  <a:lnTo>
                    <a:pt x="1614046" y="26820"/>
                  </a:lnTo>
                  <a:lnTo>
                    <a:pt x="1634421" y="24980"/>
                  </a:lnTo>
                  <a:lnTo>
                    <a:pt x="1654780" y="23754"/>
                  </a:lnTo>
                  <a:lnTo>
                    <a:pt x="1675124" y="22937"/>
                  </a:lnTo>
                  <a:lnTo>
                    <a:pt x="1695460" y="22391"/>
                  </a:lnTo>
                  <a:lnTo>
                    <a:pt x="1716640" y="22027"/>
                  </a:lnTo>
                  <a:lnTo>
                    <a:pt x="1738378" y="21786"/>
                  </a:lnTo>
                  <a:lnTo>
                    <a:pt x="1760490" y="21624"/>
                  </a:lnTo>
                  <a:lnTo>
                    <a:pt x="1782005" y="20670"/>
                  </a:lnTo>
                  <a:lnTo>
                    <a:pt x="1803120" y="19186"/>
                  </a:lnTo>
                  <a:lnTo>
                    <a:pt x="1823973" y="17351"/>
                  </a:lnTo>
                  <a:lnTo>
                    <a:pt x="1844646" y="16129"/>
                  </a:lnTo>
                  <a:lnTo>
                    <a:pt x="1865203" y="15312"/>
                  </a:lnTo>
                  <a:lnTo>
                    <a:pt x="1885680" y="14769"/>
                  </a:lnTo>
                  <a:lnTo>
                    <a:pt x="1906105" y="14407"/>
                  </a:lnTo>
                  <a:lnTo>
                    <a:pt x="1926494" y="14164"/>
                  </a:lnTo>
                  <a:lnTo>
                    <a:pt x="1946860" y="14004"/>
                  </a:lnTo>
                  <a:lnTo>
                    <a:pt x="1966365" y="13895"/>
                  </a:lnTo>
                  <a:lnTo>
                    <a:pt x="2003841" y="13777"/>
                  </a:lnTo>
                  <a:lnTo>
                    <a:pt x="2022978" y="13745"/>
                  </a:lnTo>
                  <a:lnTo>
                    <a:pt x="2042510" y="13724"/>
                  </a:lnTo>
                  <a:lnTo>
                    <a:pt x="2062305" y="13709"/>
                  </a:lnTo>
                  <a:lnTo>
                    <a:pt x="2100104" y="13693"/>
                  </a:lnTo>
                  <a:lnTo>
                    <a:pt x="2135812" y="13686"/>
                  </a:lnTo>
                  <a:lnTo>
                    <a:pt x="2168616" y="13683"/>
                  </a:lnTo>
                  <a:lnTo>
                    <a:pt x="2202387" y="11425"/>
                  </a:lnTo>
                  <a:lnTo>
                    <a:pt x="2236305" y="8444"/>
                  </a:lnTo>
                  <a:lnTo>
                    <a:pt x="2268313" y="7121"/>
                  </a:lnTo>
                  <a:lnTo>
                    <a:pt x="2297213" y="6532"/>
                  </a:lnTo>
                  <a:lnTo>
                    <a:pt x="2325016" y="6270"/>
                  </a:lnTo>
                  <a:lnTo>
                    <a:pt x="2354307" y="6154"/>
                  </a:lnTo>
                  <a:lnTo>
                    <a:pt x="2382000" y="3844"/>
                  </a:lnTo>
                  <a:lnTo>
                    <a:pt x="2408418" y="843"/>
                  </a:lnTo>
                  <a:lnTo>
                    <a:pt x="2446245" y="0"/>
                  </a:lnTo>
                  <a:lnTo>
                    <a:pt x="2479280" y="3888"/>
                  </a:lnTo>
                  <a:lnTo>
                    <a:pt x="2509669" y="5418"/>
                  </a:lnTo>
                  <a:lnTo>
                    <a:pt x="2543122" y="5933"/>
                  </a:lnTo>
                  <a:lnTo>
                    <a:pt x="2581012" y="6890"/>
                  </a:lnTo>
                  <a:lnTo>
                    <a:pt x="2609435" y="16665"/>
                  </a:lnTo>
                  <a:lnTo>
                    <a:pt x="2626944" y="28979"/>
                  </a:lnTo>
                  <a:lnTo>
                    <a:pt x="2637690" y="39093"/>
                  </a:lnTo>
                  <a:lnTo>
                    <a:pt x="2645412" y="54794"/>
                  </a:lnTo>
                  <a:lnTo>
                    <a:pt x="2649522" y="77620"/>
                  </a:lnTo>
                  <a:lnTo>
                    <a:pt x="2650400" y="113134"/>
                  </a:lnTo>
                  <a:lnTo>
                    <a:pt x="2649662" y="144145"/>
                  </a:lnTo>
                  <a:lnTo>
                    <a:pt x="2644498" y="182005"/>
                  </a:lnTo>
                  <a:lnTo>
                    <a:pt x="2641127" y="214261"/>
                  </a:lnTo>
                  <a:lnTo>
                    <a:pt x="2637886" y="239142"/>
                  </a:lnTo>
                  <a:lnTo>
                    <a:pt x="2636445" y="267132"/>
                  </a:lnTo>
                  <a:lnTo>
                    <a:pt x="2633549" y="294249"/>
                  </a:lnTo>
                  <a:lnTo>
                    <a:pt x="2629438" y="321257"/>
                  </a:lnTo>
                  <a:lnTo>
                    <a:pt x="2624790" y="350195"/>
                  </a:lnTo>
                  <a:lnTo>
                    <a:pt x="2622159" y="377732"/>
                  </a:lnTo>
                  <a:lnTo>
                    <a:pt x="2620143" y="404929"/>
                  </a:lnTo>
                  <a:lnTo>
                    <a:pt x="2616424" y="433948"/>
                  </a:lnTo>
                  <a:lnTo>
                    <a:pt x="2611949" y="463780"/>
                  </a:lnTo>
                  <a:lnTo>
                    <a:pt x="2607985" y="493972"/>
                  </a:lnTo>
                  <a:lnTo>
                    <a:pt x="2606223" y="524324"/>
                  </a:lnTo>
                  <a:lnTo>
                    <a:pt x="2603182" y="557004"/>
                  </a:lnTo>
                  <a:lnTo>
                    <a:pt x="2599010" y="591285"/>
                  </a:lnTo>
                  <a:lnTo>
                    <a:pt x="2594332" y="626275"/>
                  </a:lnTo>
                  <a:lnTo>
                    <a:pt x="2589430" y="663840"/>
                  </a:lnTo>
                  <a:lnTo>
                    <a:pt x="2586938" y="683342"/>
                  </a:lnTo>
                  <a:lnTo>
                    <a:pt x="2581912" y="720813"/>
                  </a:lnTo>
                  <a:lnTo>
                    <a:pt x="2576855" y="758069"/>
                  </a:lnTo>
                  <a:lnTo>
                    <a:pt x="2574321" y="777485"/>
                  </a:lnTo>
                  <a:lnTo>
                    <a:pt x="2571787" y="797205"/>
                  </a:lnTo>
                  <a:lnTo>
                    <a:pt x="2569249" y="817124"/>
                  </a:lnTo>
                  <a:lnTo>
                    <a:pt x="2566710" y="837176"/>
                  </a:lnTo>
                  <a:lnTo>
                    <a:pt x="2564172" y="857318"/>
                  </a:lnTo>
                  <a:lnTo>
                    <a:pt x="2561632" y="877518"/>
                  </a:lnTo>
                  <a:lnTo>
                    <a:pt x="2559094" y="897759"/>
                  </a:lnTo>
                  <a:lnTo>
                    <a:pt x="2556553" y="918026"/>
                  </a:lnTo>
                  <a:lnTo>
                    <a:pt x="2554860" y="939158"/>
                  </a:lnTo>
                  <a:lnTo>
                    <a:pt x="2553732" y="960866"/>
                  </a:lnTo>
                  <a:lnTo>
                    <a:pt x="2552978" y="982958"/>
                  </a:lnTo>
                  <a:lnTo>
                    <a:pt x="2551630" y="1004459"/>
                  </a:lnTo>
                  <a:lnTo>
                    <a:pt x="2549886" y="1025567"/>
                  </a:lnTo>
                  <a:lnTo>
                    <a:pt x="2547875" y="1046411"/>
                  </a:lnTo>
                  <a:lnTo>
                    <a:pt x="2546535" y="1067082"/>
                  </a:lnTo>
                  <a:lnTo>
                    <a:pt x="2545642" y="1087635"/>
                  </a:lnTo>
                  <a:lnTo>
                    <a:pt x="2545046" y="1108111"/>
                  </a:lnTo>
                  <a:lnTo>
                    <a:pt x="2543801" y="1128534"/>
                  </a:lnTo>
                  <a:lnTo>
                    <a:pt x="2542126" y="1148922"/>
                  </a:lnTo>
                  <a:lnTo>
                    <a:pt x="2540162" y="1169288"/>
                  </a:lnTo>
                  <a:lnTo>
                    <a:pt x="2538006" y="1190487"/>
                  </a:lnTo>
                  <a:lnTo>
                    <a:pt x="2535722" y="1212238"/>
                  </a:lnTo>
                  <a:lnTo>
                    <a:pt x="2533353" y="1234359"/>
                  </a:lnTo>
                  <a:lnTo>
                    <a:pt x="2531774" y="1255879"/>
                  </a:lnTo>
                  <a:lnTo>
                    <a:pt x="2530719" y="1277000"/>
                  </a:lnTo>
                  <a:lnTo>
                    <a:pt x="2530019" y="1297853"/>
                  </a:lnTo>
                  <a:lnTo>
                    <a:pt x="2528702" y="1318530"/>
                  </a:lnTo>
                  <a:lnTo>
                    <a:pt x="2526981" y="1339086"/>
                  </a:lnTo>
                  <a:lnTo>
                    <a:pt x="2524986" y="1359564"/>
                  </a:lnTo>
                  <a:lnTo>
                    <a:pt x="2523655" y="1379991"/>
                  </a:lnTo>
                  <a:lnTo>
                    <a:pt x="2522768" y="1400381"/>
                  </a:lnTo>
                  <a:lnTo>
                    <a:pt x="2522176" y="1420747"/>
                  </a:lnTo>
                  <a:lnTo>
                    <a:pt x="2521783" y="1441098"/>
                  </a:lnTo>
                  <a:lnTo>
                    <a:pt x="2521521" y="1461439"/>
                  </a:lnTo>
                  <a:lnTo>
                    <a:pt x="2521345" y="1481773"/>
                  </a:lnTo>
                  <a:lnTo>
                    <a:pt x="2520380" y="1502102"/>
                  </a:lnTo>
                  <a:lnTo>
                    <a:pt x="2518892" y="1522428"/>
                  </a:lnTo>
                  <a:lnTo>
                    <a:pt x="2517053" y="1542752"/>
                  </a:lnTo>
                  <a:lnTo>
                    <a:pt x="2515826" y="1562228"/>
                  </a:lnTo>
                  <a:lnTo>
                    <a:pt x="2514465" y="1599673"/>
                  </a:lnTo>
                  <a:lnTo>
                    <a:pt x="2513255" y="1618802"/>
                  </a:lnTo>
                  <a:lnTo>
                    <a:pt x="2511600" y="1638328"/>
                  </a:lnTo>
                  <a:lnTo>
                    <a:pt x="2509652" y="1658120"/>
                  </a:lnTo>
                  <a:lnTo>
                    <a:pt x="2508352" y="1678086"/>
                  </a:lnTo>
                  <a:lnTo>
                    <a:pt x="2507487" y="1698171"/>
                  </a:lnTo>
                  <a:lnTo>
                    <a:pt x="2506908" y="1718335"/>
                  </a:lnTo>
                  <a:lnTo>
                    <a:pt x="2505677" y="1737704"/>
                  </a:lnTo>
                  <a:lnTo>
                    <a:pt x="2502051" y="1775028"/>
                  </a:lnTo>
                  <a:lnTo>
                    <a:pt x="2499875" y="1809115"/>
                  </a:lnTo>
                  <a:lnTo>
                    <a:pt x="2498062" y="1841198"/>
                  </a:lnTo>
                  <a:lnTo>
                    <a:pt x="2494432" y="1872391"/>
                  </a:lnTo>
                  <a:lnTo>
                    <a:pt x="2492256" y="1903187"/>
                  </a:lnTo>
                  <a:lnTo>
                    <a:pt x="2491288" y="1933809"/>
                  </a:lnTo>
                  <a:lnTo>
                    <a:pt x="2490857" y="1964351"/>
                  </a:lnTo>
                  <a:lnTo>
                    <a:pt x="2488410" y="1992602"/>
                  </a:lnTo>
                  <a:lnTo>
                    <a:pt x="2484528" y="2030047"/>
                  </a:lnTo>
                  <a:lnTo>
                    <a:pt x="2483379" y="2062591"/>
                  </a:lnTo>
                  <a:lnTo>
                    <a:pt x="2480781" y="2089169"/>
                  </a:lnTo>
                  <a:lnTo>
                    <a:pt x="2469915" y="2123950"/>
                  </a:lnTo>
                  <a:lnTo>
                    <a:pt x="2462237" y="2146687"/>
                  </a:lnTo>
                  <a:lnTo>
                    <a:pt x="2460166" y="2156330"/>
                  </a:lnTo>
                  <a:lnTo>
                    <a:pt x="2454240" y="2166519"/>
                  </a:lnTo>
                  <a:lnTo>
                    <a:pt x="2449558" y="2172200"/>
                  </a:lnTo>
                  <a:lnTo>
                    <a:pt x="2442395" y="2175289"/>
                  </a:lnTo>
                  <a:lnTo>
                    <a:pt x="2408451" y="2178512"/>
                  </a:lnTo>
                  <a:lnTo>
                    <a:pt x="2389716" y="2182123"/>
                  </a:lnTo>
                  <a:lnTo>
                    <a:pt x="2353126" y="2178502"/>
                  </a:lnTo>
                  <a:lnTo>
                    <a:pt x="2321982" y="2172670"/>
                  </a:lnTo>
                  <a:lnTo>
                    <a:pt x="2284096" y="2170641"/>
                  </a:lnTo>
                  <a:lnTo>
                    <a:pt x="2254094" y="2168032"/>
                  </a:lnTo>
                  <a:lnTo>
                    <a:pt x="2219239" y="2164153"/>
                  </a:lnTo>
                  <a:lnTo>
                    <a:pt x="2192148" y="2162400"/>
                  </a:lnTo>
                  <a:lnTo>
                    <a:pt x="2165996" y="2158799"/>
                  </a:lnTo>
                  <a:lnTo>
                    <a:pt x="2140262" y="2156633"/>
                  </a:lnTo>
                  <a:lnTo>
                    <a:pt x="2113866" y="2154824"/>
                  </a:lnTo>
                  <a:lnTo>
                    <a:pt x="2085202" y="2151198"/>
                  </a:lnTo>
                  <a:lnTo>
                    <a:pt x="2055528" y="2149021"/>
                  </a:lnTo>
                  <a:lnTo>
                    <a:pt x="2025408" y="2148054"/>
                  </a:lnTo>
                  <a:lnTo>
                    <a:pt x="1995088" y="2147625"/>
                  </a:lnTo>
                  <a:lnTo>
                    <a:pt x="1962419" y="2145176"/>
                  </a:lnTo>
                  <a:lnTo>
                    <a:pt x="1928992" y="2142113"/>
                  </a:lnTo>
                  <a:lnTo>
                    <a:pt x="1897201" y="2140751"/>
                  </a:lnTo>
                  <a:lnTo>
                    <a:pt x="1863883" y="2140145"/>
                  </a:lnTo>
                  <a:lnTo>
                    <a:pt x="1828471" y="2139029"/>
                  </a:lnTo>
                  <a:lnTo>
                    <a:pt x="1809546" y="2137547"/>
                  </a:lnTo>
                  <a:lnTo>
                    <a:pt x="1790154" y="2135711"/>
                  </a:lnTo>
                  <a:lnTo>
                    <a:pt x="1752806" y="2133672"/>
                  </a:lnTo>
                  <a:lnTo>
                    <a:pt x="1716450" y="2132765"/>
                  </a:lnTo>
                  <a:lnTo>
                    <a:pt x="1680536" y="2132364"/>
                  </a:lnTo>
                  <a:lnTo>
                    <a:pt x="1642561" y="2129927"/>
                  </a:lnTo>
                  <a:lnTo>
                    <a:pt x="1622952" y="2128091"/>
                  </a:lnTo>
                  <a:lnTo>
                    <a:pt x="1603106" y="2126868"/>
                  </a:lnTo>
                  <a:lnTo>
                    <a:pt x="1583103" y="2126053"/>
                  </a:lnTo>
                  <a:lnTo>
                    <a:pt x="1562992" y="2125509"/>
                  </a:lnTo>
                  <a:lnTo>
                    <a:pt x="1542814" y="2125147"/>
                  </a:lnTo>
                  <a:lnTo>
                    <a:pt x="1522588" y="2124904"/>
                  </a:lnTo>
                  <a:lnTo>
                    <a:pt x="1502329" y="2124743"/>
                  </a:lnTo>
                  <a:lnTo>
                    <a:pt x="1482051" y="2123789"/>
                  </a:lnTo>
                  <a:lnTo>
                    <a:pt x="1461758" y="2122306"/>
                  </a:lnTo>
                  <a:lnTo>
                    <a:pt x="1441457" y="2120472"/>
                  </a:lnTo>
                  <a:lnTo>
                    <a:pt x="1421150" y="2119248"/>
                  </a:lnTo>
                  <a:lnTo>
                    <a:pt x="1400837" y="2118432"/>
                  </a:lnTo>
                  <a:lnTo>
                    <a:pt x="1380524" y="2117888"/>
                  </a:lnTo>
                  <a:lnTo>
                    <a:pt x="1360206" y="2118373"/>
                  </a:lnTo>
                  <a:lnTo>
                    <a:pt x="1339890" y="2119543"/>
                  </a:lnTo>
                  <a:lnTo>
                    <a:pt x="1319571" y="2121169"/>
                  </a:lnTo>
                  <a:lnTo>
                    <a:pt x="1299253" y="2122253"/>
                  </a:lnTo>
                  <a:lnTo>
                    <a:pt x="1278932" y="2122975"/>
                  </a:lnTo>
                  <a:lnTo>
                    <a:pt x="1258612" y="2123458"/>
                  </a:lnTo>
                  <a:lnTo>
                    <a:pt x="1237446" y="2123778"/>
                  </a:lnTo>
                  <a:lnTo>
                    <a:pt x="1215717" y="2123993"/>
                  </a:lnTo>
                  <a:lnTo>
                    <a:pt x="1193609" y="2124136"/>
                  </a:lnTo>
                  <a:lnTo>
                    <a:pt x="1172098" y="2124231"/>
                  </a:lnTo>
                  <a:lnTo>
                    <a:pt x="1150983" y="2124295"/>
                  </a:lnTo>
                  <a:lnTo>
                    <a:pt x="1130133" y="2124337"/>
                  </a:lnTo>
                  <a:lnTo>
                    <a:pt x="1108612" y="2124364"/>
                  </a:lnTo>
                  <a:lnTo>
                    <a:pt x="1086648" y="2124383"/>
                  </a:lnTo>
                  <a:lnTo>
                    <a:pt x="1064382" y="2124395"/>
                  </a:lnTo>
                  <a:lnTo>
                    <a:pt x="1041920" y="2124404"/>
                  </a:lnTo>
                  <a:lnTo>
                    <a:pt x="1019326" y="2124409"/>
                  </a:lnTo>
                  <a:lnTo>
                    <a:pt x="996642" y="2124413"/>
                  </a:lnTo>
                  <a:lnTo>
                    <a:pt x="974745" y="2125262"/>
                  </a:lnTo>
                  <a:lnTo>
                    <a:pt x="953375" y="2126676"/>
                  </a:lnTo>
                  <a:lnTo>
                    <a:pt x="932355" y="2128463"/>
                  </a:lnTo>
                  <a:lnTo>
                    <a:pt x="910721" y="2129656"/>
                  </a:lnTo>
                  <a:lnTo>
                    <a:pt x="888678" y="2130451"/>
                  </a:lnTo>
                  <a:lnTo>
                    <a:pt x="866364" y="2130981"/>
                  </a:lnTo>
                  <a:lnTo>
                    <a:pt x="843866" y="2131335"/>
                  </a:lnTo>
                  <a:lnTo>
                    <a:pt x="821249" y="2131569"/>
                  </a:lnTo>
                  <a:lnTo>
                    <a:pt x="798551" y="2131728"/>
                  </a:lnTo>
                  <a:lnTo>
                    <a:pt x="775799" y="2131831"/>
                  </a:lnTo>
                  <a:lnTo>
                    <a:pt x="753011" y="2131902"/>
                  </a:lnTo>
                  <a:lnTo>
                    <a:pt x="730198" y="2131948"/>
                  </a:lnTo>
                  <a:lnTo>
                    <a:pt x="708217" y="2132826"/>
                  </a:lnTo>
                  <a:lnTo>
                    <a:pt x="686789" y="2134257"/>
                  </a:lnTo>
                  <a:lnTo>
                    <a:pt x="665732" y="2136058"/>
                  </a:lnTo>
                  <a:lnTo>
                    <a:pt x="644072" y="2137259"/>
                  </a:lnTo>
                  <a:lnTo>
                    <a:pt x="622013" y="2138061"/>
                  </a:lnTo>
                  <a:lnTo>
                    <a:pt x="599687" y="2138593"/>
                  </a:lnTo>
                  <a:lnTo>
                    <a:pt x="577183" y="2139795"/>
                  </a:lnTo>
                  <a:lnTo>
                    <a:pt x="554559" y="2141444"/>
                  </a:lnTo>
                  <a:lnTo>
                    <a:pt x="531858" y="2143389"/>
                  </a:lnTo>
                  <a:lnTo>
                    <a:pt x="509950" y="2144688"/>
                  </a:lnTo>
                  <a:lnTo>
                    <a:pt x="488572" y="2145552"/>
                  </a:lnTo>
                  <a:lnTo>
                    <a:pt x="467546" y="2146128"/>
                  </a:lnTo>
                  <a:lnTo>
                    <a:pt x="445909" y="2146512"/>
                  </a:lnTo>
                  <a:lnTo>
                    <a:pt x="423863" y="2146769"/>
                  </a:lnTo>
                  <a:lnTo>
                    <a:pt x="401547" y="2146939"/>
                  </a:lnTo>
                  <a:lnTo>
                    <a:pt x="379896" y="2147899"/>
                  </a:lnTo>
                  <a:lnTo>
                    <a:pt x="358688" y="2149388"/>
                  </a:lnTo>
                  <a:lnTo>
                    <a:pt x="337776" y="2151226"/>
                  </a:lnTo>
                  <a:lnTo>
                    <a:pt x="317062" y="2152450"/>
                  </a:lnTo>
                  <a:lnTo>
                    <a:pt x="296481" y="2153268"/>
                  </a:lnTo>
                  <a:lnTo>
                    <a:pt x="275985" y="2153811"/>
                  </a:lnTo>
                  <a:lnTo>
                    <a:pt x="254702" y="2155021"/>
                  </a:lnTo>
                  <a:lnTo>
                    <a:pt x="232893" y="2156674"/>
                  </a:lnTo>
                  <a:lnTo>
                    <a:pt x="210733" y="2158623"/>
                  </a:lnTo>
                  <a:lnTo>
                    <a:pt x="190034" y="2159923"/>
                  </a:lnTo>
                  <a:lnTo>
                    <a:pt x="170308" y="2160789"/>
                  </a:lnTo>
                  <a:lnTo>
                    <a:pt x="151230" y="2161366"/>
                  </a:lnTo>
                  <a:lnTo>
                    <a:pt x="131738" y="2162597"/>
                  </a:lnTo>
                  <a:lnTo>
                    <a:pt x="111970" y="2164266"/>
                  </a:lnTo>
                  <a:lnTo>
                    <a:pt x="92017" y="2166225"/>
                  </a:lnTo>
                  <a:lnTo>
                    <a:pt x="54045" y="2168401"/>
                  </a:lnTo>
                  <a:lnTo>
                    <a:pt x="17413" y="2169368"/>
                  </a:lnTo>
                  <a:lnTo>
                    <a:pt x="0" y="216957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0"/>
            <p:cNvSpPr/>
            <p:nvPr/>
          </p:nvSpPr>
          <p:spPr>
            <a:xfrm>
              <a:off x="5653997" y="3065302"/>
              <a:ext cx="10" cy="4457"/>
            </a:xfrm>
            <a:custGeom>
              <a:avLst/>
              <a:gdLst/>
              <a:ahLst/>
              <a:cxnLst/>
              <a:rect l="0" t="0" r="0" b="0"/>
              <a:pathLst>
                <a:path w="10" h="4457">
                  <a:moveTo>
                    <a:pt x="0" y="0"/>
                  </a:moveTo>
                  <a:lnTo>
                    <a:pt x="9" y="445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7" name="SMARTInkShape-31"/>
          <p:cNvSpPr/>
          <p:nvPr/>
        </p:nvSpPr>
        <p:spPr>
          <a:xfrm>
            <a:off x="5821680" y="3223261"/>
            <a:ext cx="2263133" cy="609151"/>
          </a:xfrm>
          <a:custGeom>
            <a:avLst/>
            <a:gdLst/>
            <a:ahLst/>
            <a:cxnLst/>
            <a:rect l="0" t="0" r="0" b="0"/>
            <a:pathLst>
              <a:path w="2263133" h="609151">
                <a:moveTo>
                  <a:pt x="178657" y="17435"/>
                </a:moveTo>
                <a:lnTo>
                  <a:pt x="188986" y="16873"/>
                </a:lnTo>
                <a:lnTo>
                  <a:pt x="227081" y="15118"/>
                </a:lnTo>
                <a:lnTo>
                  <a:pt x="247906" y="13465"/>
                </a:lnTo>
                <a:lnTo>
                  <a:pt x="269410" y="11515"/>
                </a:lnTo>
                <a:lnTo>
                  <a:pt x="291367" y="10216"/>
                </a:lnTo>
                <a:lnTo>
                  <a:pt x="313623" y="9350"/>
                </a:lnTo>
                <a:lnTo>
                  <a:pt x="336082" y="8772"/>
                </a:lnTo>
                <a:lnTo>
                  <a:pt x="357828" y="8387"/>
                </a:lnTo>
                <a:lnTo>
                  <a:pt x="379098" y="8132"/>
                </a:lnTo>
                <a:lnTo>
                  <a:pt x="400053" y="7960"/>
                </a:lnTo>
                <a:lnTo>
                  <a:pt x="422488" y="7847"/>
                </a:lnTo>
                <a:lnTo>
                  <a:pt x="445911" y="7771"/>
                </a:lnTo>
                <a:lnTo>
                  <a:pt x="469994" y="7720"/>
                </a:lnTo>
                <a:lnTo>
                  <a:pt x="493670" y="6840"/>
                </a:lnTo>
                <a:lnTo>
                  <a:pt x="517073" y="5406"/>
                </a:lnTo>
                <a:lnTo>
                  <a:pt x="540295" y="3604"/>
                </a:lnTo>
                <a:lnTo>
                  <a:pt x="564243" y="2401"/>
                </a:lnTo>
                <a:lnTo>
                  <a:pt x="588676" y="1601"/>
                </a:lnTo>
                <a:lnTo>
                  <a:pt x="613430" y="1066"/>
                </a:lnTo>
                <a:lnTo>
                  <a:pt x="637552" y="711"/>
                </a:lnTo>
                <a:lnTo>
                  <a:pt x="661255" y="474"/>
                </a:lnTo>
                <a:lnTo>
                  <a:pt x="684677" y="314"/>
                </a:lnTo>
                <a:lnTo>
                  <a:pt x="708757" y="210"/>
                </a:lnTo>
                <a:lnTo>
                  <a:pt x="733278" y="139"/>
                </a:lnTo>
                <a:lnTo>
                  <a:pt x="758092" y="91"/>
                </a:lnTo>
                <a:lnTo>
                  <a:pt x="783101" y="61"/>
                </a:lnTo>
                <a:lnTo>
                  <a:pt x="808240" y="39"/>
                </a:lnTo>
                <a:lnTo>
                  <a:pt x="833467" y="25"/>
                </a:lnTo>
                <a:lnTo>
                  <a:pt x="858750" y="17"/>
                </a:lnTo>
                <a:lnTo>
                  <a:pt x="884075" y="11"/>
                </a:lnTo>
                <a:lnTo>
                  <a:pt x="909423" y="6"/>
                </a:lnTo>
                <a:lnTo>
                  <a:pt x="934788" y="4"/>
                </a:lnTo>
                <a:lnTo>
                  <a:pt x="960164" y="1"/>
                </a:lnTo>
                <a:lnTo>
                  <a:pt x="985550" y="0"/>
                </a:lnTo>
                <a:lnTo>
                  <a:pt x="1010940" y="847"/>
                </a:lnTo>
                <a:lnTo>
                  <a:pt x="1036333" y="2256"/>
                </a:lnTo>
                <a:lnTo>
                  <a:pt x="1061729" y="4043"/>
                </a:lnTo>
                <a:lnTo>
                  <a:pt x="1087971" y="5235"/>
                </a:lnTo>
                <a:lnTo>
                  <a:pt x="1114781" y="6029"/>
                </a:lnTo>
                <a:lnTo>
                  <a:pt x="1141967" y="6558"/>
                </a:lnTo>
                <a:lnTo>
                  <a:pt x="1168557" y="6913"/>
                </a:lnTo>
                <a:lnTo>
                  <a:pt x="1194752" y="7148"/>
                </a:lnTo>
                <a:lnTo>
                  <a:pt x="1220680" y="7304"/>
                </a:lnTo>
                <a:lnTo>
                  <a:pt x="1246434" y="8256"/>
                </a:lnTo>
                <a:lnTo>
                  <a:pt x="1272069" y="9737"/>
                </a:lnTo>
                <a:lnTo>
                  <a:pt x="1297625" y="11571"/>
                </a:lnTo>
                <a:lnTo>
                  <a:pt x="1323131" y="11945"/>
                </a:lnTo>
                <a:lnTo>
                  <a:pt x="1348600" y="11351"/>
                </a:lnTo>
                <a:lnTo>
                  <a:pt x="1374045" y="10107"/>
                </a:lnTo>
                <a:lnTo>
                  <a:pt x="1399476" y="9276"/>
                </a:lnTo>
                <a:lnTo>
                  <a:pt x="1424897" y="8723"/>
                </a:lnTo>
                <a:lnTo>
                  <a:pt x="1450311" y="8356"/>
                </a:lnTo>
                <a:lnTo>
                  <a:pt x="1475721" y="8109"/>
                </a:lnTo>
                <a:lnTo>
                  <a:pt x="1501127" y="7946"/>
                </a:lnTo>
                <a:lnTo>
                  <a:pt x="1526531" y="7836"/>
                </a:lnTo>
                <a:lnTo>
                  <a:pt x="1551087" y="7764"/>
                </a:lnTo>
                <a:lnTo>
                  <a:pt x="1575077" y="7715"/>
                </a:lnTo>
                <a:lnTo>
                  <a:pt x="1598691" y="7683"/>
                </a:lnTo>
                <a:lnTo>
                  <a:pt x="1622054" y="7661"/>
                </a:lnTo>
                <a:lnTo>
                  <a:pt x="1645250" y="7647"/>
                </a:lnTo>
                <a:lnTo>
                  <a:pt x="1668334" y="7636"/>
                </a:lnTo>
                <a:lnTo>
                  <a:pt x="1692189" y="7630"/>
                </a:lnTo>
                <a:lnTo>
                  <a:pt x="1716559" y="7627"/>
                </a:lnTo>
                <a:lnTo>
                  <a:pt x="1741273" y="7623"/>
                </a:lnTo>
                <a:lnTo>
                  <a:pt x="1764522" y="7622"/>
                </a:lnTo>
                <a:lnTo>
                  <a:pt x="1786795" y="7621"/>
                </a:lnTo>
                <a:lnTo>
                  <a:pt x="1808416" y="7620"/>
                </a:lnTo>
                <a:lnTo>
                  <a:pt x="1828756" y="8465"/>
                </a:lnTo>
                <a:lnTo>
                  <a:pt x="1848244" y="9876"/>
                </a:lnTo>
                <a:lnTo>
                  <a:pt x="1885702" y="12008"/>
                </a:lnTo>
                <a:lnTo>
                  <a:pt x="1922104" y="10134"/>
                </a:lnTo>
                <a:lnTo>
                  <a:pt x="1958038" y="10993"/>
                </a:lnTo>
                <a:lnTo>
                  <a:pt x="1992918" y="13351"/>
                </a:lnTo>
                <a:lnTo>
                  <a:pt x="2025354" y="14399"/>
                </a:lnTo>
                <a:lnTo>
                  <a:pt x="2054447" y="14866"/>
                </a:lnTo>
                <a:lnTo>
                  <a:pt x="2081487" y="15918"/>
                </a:lnTo>
                <a:lnTo>
                  <a:pt x="2107615" y="19210"/>
                </a:lnTo>
                <a:lnTo>
                  <a:pt x="2142081" y="21776"/>
                </a:lnTo>
                <a:lnTo>
                  <a:pt x="2173742" y="26584"/>
                </a:lnTo>
                <a:lnTo>
                  <a:pt x="2207850" y="35792"/>
                </a:lnTo>
                <a:lnTo>
                  <a:pt x="2241578" y="50818"/>
                </a:lnTo>
                <a:lnTo>
                  <a:pt x="2248759" y="55888"/>
                </a:lnTo>
                <a:lnTo>
                  <a:pt x="2252514" y="63220"/>
                </a:lnTo>
                <a:lnTo>
                  <a:pt x="2261904" y="100696"/>
                </a:lnTo>
                <a:lnTo>
                  <a:pt x="2262976" y="137374"/>
                </a:lnTo>
                <a:lnTo>
                  <a:pt x="2263107" y="171725"/>
                </a:lnTo>
                <a:lnTo>
                  <a:pt x="2263132" y="205887"/>
                </a:lnTo>
                <a:lnTo>
                  <a:pt x="2262290" y="234474"/>
                </a:lnTo>
                <a:lnTo>
                  <a:pt x="2257902" y="264395"/>
                </a:lnTo>
                <a:lnTo>
                  <a:pt x="2255378" y="294707"/>
                </a:lnTo>
                <a:lnTo>
                  <a:pt x="2250491" y="325139"/>
                </a:lnTo>
                <a:lnTo>
                  <a:pt x="2247821" y="355605"/>
                </a:lnTo>
                <a:lnTo>
                  <a:pt x="2242891" y="385233"/>
                </a:lnTo>
                <a:lnTo>
                  <a:pt x="2238538" y="420687"/>
                </a:lnTo>
                <a:lnTo>
                  <a:pt x="2229775" y="456007"/>
                </a:lnTo>
                <a:lnTo>
                  <a:pt x="2219891" y="487443"/>
                </a:lnTo>
                <a:lnTo>
                  <a:pt x="2207250" y="521701"/>
                </a:lnTo>
                <a:lnTo>
                  <a:pt x="2185458" y="556099"/>
                </a:lnTo>
                <a:lnTo>
                  <a:pt x="2162282" y="573661"/>
                </a:lnTo>
                <a:lnTo>
                  <a:pt x="2125742" y="588895"/>
                </a:lnTo>
                <a:lnTo>
                  <a:pt x="2088523" y="599363"/>
                </a:lnTo>
                <a:lnTo>
                  <a:pt x="2053544" y="606188"/>
                </a:lnTo>
                <a:lnTo>
                  <a:pt x="2016370" y="608588"/>
                </a:lnTo>
                <a:lnTo>
                  <a:pt x="1991185" y="609150"/>
                </a:lnTo>
                <a:lnTo>
                  <a:pt x="1963623" y="607140"/>
                </a:lnTo>
                <a:lnTo>
                  <a:pt x="1934441" y="604272"/>
                </a:lnTo>
                <a:lnTo>
                  <a:pt x="1904538" y="602998"/>
                </a:lnTo>
                <a:lnTo>
                  <a:pt x="1872055" y="600173"/>
                </a:lnTo>
                <a:lnTo>
                  <a:pt x="1837864" y="596943"/>
                </a:lnTo>
                <a:lnTo>
                  <a:pt x="1802912" y="595507"/>
                </a:lnTo>
                <a:lnTo>
                  <a:pt x="1765366" y="592611"/>
                </a:lnTo>
                <a:lnTo>
                  <a:pt x="1745869" y="590653"/>
                </a:lnTo>
                <a:lnTo>
                  <a:pt x="1726100" y="588502"/>
                </a:lnTo>
                <a:lnTo>
                  <a:pt x="1706145" y="586220"/>
                </a:lnTo>
                <a:lnTo>
                  <a:pt x="1686071" y="583853"/>
                </a:lnTo>
                <a:lnTo>
                  <a:pt x="1665914" y="581428"/>
                </a:lnTo>
                <a:lnTo>
                  <a:pt x="1645702" y="578965"/>
                </a:lnTo>
                <a:lnTo>
                  <a:pt x="1625453" y="576476"/>
                </a:lnTo>
                <a:lnTo>
                  <a:pt x="1604335" y="574816"/>
                </a:lnTo>
                <a:lnTo>
                  <a:pt x="1582637" y="573711"/>
                </a:lnTo>
                <a:lnTo>
                  <a:pt x="1560550" y="572973"/>
                </a:lnTo>
                <a:lnTo>
                  <a:pt x="1538207" y="571634"/>
                </a:lnTo>
                <a:lnTo>
                  <a:pt x="1515692" y="569895"/>
                </a:lnTo>
                <a:lnTo>
                  <a:pt x="1493061" y="567890"/>
                </a:lnTo>
                <a:lnTo>
                  <a:pt x="1470353" y="566553"/>
                </a:lnTo>
                <a:lnTo>
                  <a:pt x="1447594" y="565660"/>
                </a:lnTo>
                <a:lnTo>
                  <a:pt x="1424804" y="565067"/>
                </a:lnTo>
                <a:lnTo>
                  <a:pt x="1401989" y="563824"/>
                </a:lnTo>
                <a:lnTo>
                  <a:pt x="1379158" y="562149"/>
                </a:lnTo>
                <a:lnTo>
                  <a:pt x="1356319" y="560185"/>
                </a:lnTo>
                <a:lnTo>
                  <a:pt x="1333473" y="558029"/>
                </a:lnTo>
                <a:lnTo>
                  <a:pt x="1310621" y="555745"/>
                </a:lnTo>
                <a:lnTo>
                  <a:pt x="1287768" y="553377"/>
                </a:lnTo>
                <a:lnTo>
                  <a:pt x="1264912" y="551798"/>
                </a:lnTo>
                <a:lnTo>
                  <a:pt x="1242053" y="550745"/>
                </a:lnTo>
                <a:lnTo>
                  <a:pt x="1219194" y="550042"/>
                </a:lnTo>
                <a:lnTo>
                  <a:pt x="1196337" y="549573"/>
                </a:lnTo>
                <a:lnTo>
                  <a:pt x="1173478" y="549261"/>
                </a:lnTo>
                <a:lnTo>
                  <a:pt x="1150617" y="549054"/>
                </a:lnTo>
                <a:lnTo>
                  <a:pt x="1127759" y="548068"/>
                </a:lnTo>
                <a:lnTo>
                  <a:pt x="1104897" y="546565"/>
                </a:lnTo>
                <a:lnTo>
                  <a:pt x="1082038" y="544717"/>
                </a:lnTo>
                <a:lnTo>
                  <a:pt x="1058333" y="543483"/>
                </a:lnTo>
                <a:lnTo>
                  <a:pt x="1034061" y="542661"/>
                </a:lnTo>
                <a:lnTo>
                  <a:pt x="1009413" y="542113"/>
                </a:lnTo>
                <a:lnTo>
                  <a:pt x="985362" y="541749"/>
                </a:lnTo>
                <a:lnTo>
                  <a:pt x="961708" y="541506"/>
                </a:lnTo>
                <a:lnTo>
                  <a:pt x="938319" y="541342"/>
                </a:lnTo>
                <a:lnTo>
                  <a:pt x="914259" y="540389"/>
                </a:lnTo>
                <a:lnTo>
                  <a:pt x="889752" y="538905"/>
                </a:lnTo>
                <a:lnTo>
                  <a:pt x="864949" y="537069"/>
                </a:lnTo>
                <a:lnTo>
                  <a:pt x="840791" y="535845"/>
                </a:lnTo>
                <a:lnTo>
                  <a:pt x="817068" y="535030"/>
                </a:lnTo>
                <a:lnTo>
                  <a:pt x="793630" y="534487"/>
                </a:lnTo>
                <a:lnTo>
                  <a:pt x="769540" y="534123"/>
                </a:lnTo>
                <a:lnTo>
                  <a:pt x="745013" y="533882"/>
                </a:lnTo>
                <a:lnTo>
                  <a:pt x="720195" y="533720"/>
                </a:lnTo>
                <a:lnTo>
                  <a:pt x="696029" y="533613"/>
                </a:lnTo>
                <a:lnTo>
                  <a:pt x="672299" y="533541"/>
                </a:lnTo>
                <a:lnTo>
                  <a:pt x="648859" y="533494"/>
                </a:lnTo>
                <a:lnTo>
                  <a:pt x="625613" y="533462"/>
                </a:lnTo>
                <a:lnTo>
                  <a:pt x="602496" y="533441"/>
                </a:lnTo>
                <a:lnTo>
                  <a:pt x="579464" y="533427"/>
                </a:lnTo>
                <a:lnTo>
                  <a:pt x="556488" y="534263"/>
                </a:lnTo>
                <a:lnTo>
                  <a:pt x="533553" y="535668"/>
                </a:lnTo>
                <a:lnTo>
                  <a:pt x="510642" y="537452"/>
                </a:lnTo>
                <a:lnTo>
                  <a:pt x="487748" y="538641"/>
                </a:lnTo>
                <a:lnTo>
                  <a:pt x="464864" y="539434"/>
                </a:lnTo>
                <a:lnTo>
                  <a:pt x="441989" y="539962"/>
                </a:lnTo>
                <a:lnTo>
                  <a:pt x="419119" y="540313"/>
                </a:lnTo>
                <a:lnTo>
                  <a:pt x="396252" y="540549"/>
                </a:lnTo>
                <a:lnTo>
                  <a:pt x="373389" y="540706"/>
                </a:lnTo>
                <a:lnTo>
                  <a:pt x="350525" y="541656"/>
                </a:lnTo>
                <a:lnTo>
                  <a:pt x="327664" y="543137"/>
                </a:lnTo>
                <a:lnTo>
                  <a:pt x="304803" y="544971"/>
                </a:lnTo>
                <a:lnTo>
                  <a:pt x="282788" y="546194"/>
                </a:lnTo>
                <a:lnTo>
                  <a:pt x="261337" y="547008"/>
                </a:lnTo>
                <a:lnTo>
                  <a:pt x="240265" y="547551"/>
                </a:lnTo>
                <a:lnTo>
                  <a:pt x="219443" y="547913"/>
                </a:lnTo>
                <a:lnTo>
                  <a:pt x="198788" y="548156"/>
                </a:lnTo>
                <a:lnTo>
                  <a:pt x="178246" y="548316"/>
                </a:lnTo>
                <a:lnTo>
                  <a:pt x="157777" y="549269"/>
                </a:lnTo>
                <a:lnTo>
                  <a:pt x="137357" y="550752"/>
                </a:lnTo>
                <a:lnTo>
                  <a:pt x="116972" y="552587"/>
                </a:lnTo>
                <a:lnTo>
                  <a:pt x="80774" y="556885"/>
                </a:lnTo>
                <a:lnTo>
                  <a:pt x="49446" y="560770"/>
                </a:lnTo>
                <a:lnTo>
                  <a:pt x="16155" y="562957"/>
                </a:lnTo>
                <a:lnTo>
                  <a:pt x="0" y="563879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SMARTInkShape-Group14"/>
          <p:cNvGrpSpPr/>
          <p:nvPr/>
        </p:nvGrpSpPr>
        <p:grpSpPr>
          <a:xfrm>
            <a:off x="5889948" y="226045"/>
            <a:ext cx="2372329" cy="915839"/>
            <a:chOff x="5889948" y="226045"/>
            <a:chExt cx="2372329" cy="915839"/>
          </a:xfrm>
        </p:grpSpPr>
        <p:sp>
          <p:nvSpPr>
            <p:cNvPr id="138" name="SMARTInkShape-32"/>
            <p:cNvSpPr/>
            <p:nvPr/>
          </p:nvSpPr>
          <p:spPr>
            <a:xfrm>
              <a:off x="6283035" y="503128"/>
              <a:ext cx="1979242" cy="632009"/>
            </a:xfrm>
            <a:custGeom>
              <a:avLst/>
              <a:gdLst/>
              <a:ahLst/>
              <a:cxnLst/>
              <a:rect l="0" t="0" r="0" b="0"/>
              <a:pathLst>
                <a:path w="1979242" h="632009">
                  <a:moveTo>
                    <a:pt x="0" y="632008"/>
                  </a:moveTo>
                  <a:lnTo>
                    <a:pt x="4973" y="630873"/>
                  </a:lnTo>
                  <a:lnTo>
                    <a:pt x="34615" y="622889"/>
                  </a:lnTo>
                  <a:lnTo>
                    <a:pt x="64722" y="614543"/>
                  </a:lnTo>
                  <a:lnTo>
                    <a:pt x="95036" y="608012"/>
                  </a:lnTo>
                  <a:lnTo>
                    <a:pt x="127700" y="600029"/>
                  </a:lnTo>
                  <a:lnTo>
                    <a:pt x="161128" y="591683"/>
                  </a:lnTo>
                  <a:lnTo>
                    <a:pt x="192917" y="585152"/>
                  </a:lnTo>
                  <a:lnTo>
                    <a:pt x="226236" y="577170"/>
                  </a:lnTo>
                  <a:lnTo>
                    <a:pt x="260801" y="568824"/>
                  </a:lnTo>
                  <a:lnTo>
                    <a:pt x="295917" y="562293"/>
                  </a:lnTo>
                  <a:lnTo>
                    <a:pt x="331282" y="554309"/>
                  </a:lnTo>
                  <a:lnTo>
                    <a:pt x="367600" y="545963"/>
                  </a:lnTo>
                  <a:lnTo>
                    <a:pt x="386768" y="542553"/>
                  </a:lnTo>
                  <a:lnTo>
                    <a:pt x="406321" y="539432"/>
                  </a:lnTo>
                  <a:lnTo>
                    <a:pt x="443848" y="535964"/>
                  </a:lnTo>
                  <a:lnTo>
                    <a:pt x="480283" y="533578"/>
                  </a:lnTo>
                  <a:lnTo>
                    <a:pt x="516233" y="529694"/>
                  </a:lnTo>
                  <a:lnTo>
                    <a:pt x="554225" y="525145"/>
                  </a:lnTo>
                  <a:lnTo>
                    <a:pt x="573837" y="522748"/>
                  </a:lnTo>
                  <a:lnTo>
                    <a:pt x="611434" y="517824"/>
                  </a:lnTo>
                  <a:lnTo>
                    <a:pt x="647053" y="512815"/>
                  </a:lnTo>
                  <a:lnTo>
                    <a:pt x="679816" y="507766"/>
                  </a:lnTo>
                  <a:lnTo>
                    <a:pt x="715827" y="502700"/>
                  </a:lnTo>
                  <a:lnTo>
                    <a:pt x="753564" y="497627"/>
                  </a:lnTo>
                  <a:lnTo>
                    <a:pt x="790089" y="492549"/>
                  </a:lnTo>
                  <a:lnTo>
                    <a:pt x="808974" y="490010"/>
                  </a:lnTo>
                  <a:lnTo>
                    <a:pt x="828337" y="487471"/>
                  </a:lnTo>
                  <a:lnTo>
                    <a:pt x="848021" y="484930"/>
                  </a:lnTo>
                  <a:lnTo>
                    <a:pt x="885694" y="479850"/>
                  </a:lnTo>
                  <a:lnTo>
                    <a:pt x="922192" y="475617"/>
                  </a:lnTo>
                  <a:lnTo>
                    <a:pt x="958171" y="473736"/>
                  </a:lnTo>
                  <a:lnTo>
                    <a:pt x="996174" y="470642"/>
                  </a:lnTo>
                  <a:lnTo>
                    <a:pt x="1015790" y="468631"/>
                  </a:lnTo>
                  <a:lnTo>
                    <a:pt x="1053392" y="466397"/>
                  </a:lnTo>
                  <a:lnTo>
                    <a:pt x="1089859" y="464558"/>
                  </a:lnTo>
                  <a:lnTo>
                    <a:pt x="1125822" y="460918"/>
                  </a:lnTo>
                  <a:lnTo>
                    <a:pt x="1161560" y="456479"/>
                  </a:lnTo>
                  <a:lnTo>
                    <a:pt x="1196354" y="452531"/>
                  </a:lnTo>
                  <a:lnTo>
                    <a:pt x="1228750" y="450775"/>
                  </a:lnTo>
                  <a:lnTo>
                    <a:pt x="1262340" y="447737"/>
                  </a:lnTo>
                  <a:lnTo>
                    <a:pt x="1297024" y="443564"/>
                  </a:lnTo>
                  <a:lnTo>
                    <a:pt x="1332196" y="438889"/>
                  </a:lnTo>
                  <a:lnTo>
                    <a:pt x="1365326" y="436245"/>
                  </a:lnTo>
                  <a:lnTo>
                    <a:pt x="1397828" y="434224"/>
                  </a:lnTo>
                  <a:lnTo>
                    <a:pt x="1432031" y="430503"/>
                  </a:lnTo>
                  <a:lnTo>
                    <a:pt x="1464730" y="428285"/>
                  </a:lnTo>
                  <a:lnTo>
                    <a:pt x="1496194" y="426454"/>
                  </a:lnTo>
                  <a:lnTo>
                    <a:pt x="1527113" y="422817"/>
                  </a:lnTo>
                  <a:lnTo>
                    <a:pt x="1557788" y="418377"/>
                  </a:lnTo>
                  <a:lnTo>
                    <a:pt x="1588355" y="414430"/>
                  </a:lnTo>
                  <a:lnTo>
                    <a:pt x="1618874" y="412675"/>
                  </a:lnTo>
                  <a:lnTo>
                    <a:pt x="1649369" y="409637"/>
                  </a:lnTo>
                  <a:lnTo>
                    <a:pt x="1679012" y="405464"/>
                  </a:lnTo>
                  <a:lnTo>
                    <a:pt x="1706296" y="400789"/>
                  </a:lnTo>
                  <a:lnTo>
                    <a:pt x="1734791" y="398145"/>
                  </a:lnTo>
                  <a:lnTo>
                    <a:pt x="1763542" y="396971"/>
                  </a:lnTo>
                  <a:lnTo>
                    <a:pt x="1790432" y="396448"/>
                  </a:lnTo>
                  <a:lnTo>
                    <a:pt x="1821281" y="392109"/>
                  </a:lnTo>
                  <a:lnTo>
                    <a:pt x="1850553" y="389506"/>
                  </a:lnTo>
                  <a:lnTo>
                    <a:pt x="1884702" y="388628"/>
                  </a:lnTo>
                  <a:lnTo>
                    <a:pt x="1913649" y="386196"/>
                  </a:lnTo>
                  <a:lnTo>
                    <a:pt x="1940317" y="381502"/>
                  </a:lnTo>
                  <a:lnTo>
                    <a:pt x="1956235" y="380884"/>
                  </a:lnTo>
                  <a:lnTo>
                    <a:pt x="1958092" y="380007"/>
                  </a:lnTo>
                  <a:lnTo>
                    <a:pt x="1959330" y="378574"/>
                  </a:lnTo>
                  <a:lnTo>
                    <a:pt x="1960705" y="374727"/>
                  </a:lnTo>
                  <a:lnTo>
                    <a:pt x="1961316" y="370193"/>
                  </a:lnTo>
                  <a:lnTo>
                    <a:pt x="1963845" y="365356"/>
                  </a:lnTo>
                  <a:lnTo>
                    <a:pt x="1972368" y="355353"/>
                  </a:lnTo>
                  <a:lnTo>
                    <a:pt x="1974966" y="345779"/>
                  </a:lnTo>
                  <a:lnTo>
                    <a:pt x="1976862" y="310224"/>
                  </a:lnTo>
                  <a:lnTo>
                    <a:pt x="1972964" y="277293"/>
                  </a:lnTo>
                  <a:lnTo>
                    <a:pt x="1970472" y="248149"/>
                  </a:lnTo>
                  <a:lnTo>
                    <a:pt x="1969734" y="214019"/>
                  </a:lnTo>
                  <a:lnTo>
                    <a:pt x="1973561" y="181140"/>
                  </a:lnTo>
                  <a:lnTo>
                    <a:pt x="1973239" y="155745"/>
                  </a:lnTo>
                  <a:lnTo>
                    <a:pt x="1971965" y="128371"/>
                  </a:lnTo>
                  <a:lnTo>
                    <a:pt x="1974223" y="102093"/>
                  </a:lnTo>
                  <a:lnTo>
                    <a:pt x="1975790" y="76303"/>
                  </a:lnTo>
                  <a:lnTo>
                    <a:pt x="1976487" y="49883"/>
                  </a:lnTo>
                  <a:lnTo>
                    <a:pt x="1976797" y="21208"/>
                  </a:lnTo>
                  <a:lnTo>
                    <a:pt x="1979241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3"/>
            <p:cNvSpPr/>
            <p:nvPr/>
          </p:nvSpPr>
          <p:spPr>
            <a:xfrm>
              <a:off x="5889948" y="818615"/>
              <a:ext cx="11921" cy="323269"/>
            </a:xfrm>
            <a:custGeom>
              <a:avLst/>
              <a:gdLst/>
              <a:ahLst/>
              <a:cxnLst/>
              <a:rect l="0" t="0" r="0" b="0"/>
              <a:pathLst>
                <a:path w="11921" h="323269">
                  <a:moveTo>
                    <a:pt x="0" y="0"/>
                  </a:moveTo>
                  <a:lnTo>
                    <a:pt x="86" y="7894"/>
                  </a:lnTo>
                  <a:lnTo>
                    <a:pt x="211" y="36401"/>
                  </a:lnTo>
                  <a:lnTo>
                    <a:pt x="266" y="66006"/>
                  </a:lnTo>
                  <a:lnTo>
                    <a:pt x="290" y="95248"/>
                  </a:lnTo>
                  <a:lnTo>
                    <a:pt x="302" y="122357"/>
                  </a:lnTo>
                  <a:lnTo>
                    <a:pt x="307" y="150774"/>
                  </a:lnTo>
                  <a:lnTo>
                    <a:pt x="309" y="178644"/>
                  </a:lnTo>
                  <a:lnTo>
                    <a:pt x="1158" y="213375"/>
                  </a:lnTo>
                  <a:lnTo>
                    <a:pt x="5547" y="245113"/>
                  </a:lnTo>
                  <a:lnTo>
                    <a:pt x="7225" y="275120"/>
                  </a:lnTo>
                  <a:lnTo>
                    <a:pt x="10050" y="308444"/>
                  </a:lnTo>
                  <a:lnTo>
                    <a:pt x="11920" y="32326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4"/>
            <p:cNvSpPr/>
            <p:nvPr/>
          </p:nvSpPr>
          <p:spPr>
            <a:xfrm>
              <a:off x="6019800" y="226045"/>
              <a:ext cx="1663639" cy="276875"/>
            </a:xfrm>
            <a:custGeom>
              <a:avLst/>
              <a:gdLst/>
              <a:ahLst/>
              <a:cxnLst/>
              <a:rect l="0" t="0" r="0" b="0"/>
              <a:pathLst>
                <a:path w="1663639" h="276875">
                  <a:moveTo>
                    <a:pt x="1663638" y="0"/>
                  </a:moveTo>
                  <a:lnTo>
                    <a:pt x="1663531" y="14"/>
                  </a:lnTo>
                  <a:lnTo>
                    <a:pt x="1644115" y="2555"/>
                  </a:lnTo>
                  <a:lnTo>
                    <a:pt x="1624396" y="5095"/>
                  </a:lnTo>
                  <a:lnTo>
                    <a:pt x="1586682" y="10175"/>
                  </a:lnTo>
                  <a:lnTo>
                    <a:pt x="1549319" y="15255"/>
                  </a:lnTo>
                  <a:lnTo>
                    <a:pt x="1529871" y="17795"/>
                  </a:lnTo>
                  <a:lnTo>
                    <a:pt x="1510134" y="20334"/>
                  </a:lnTo>
                  <a:lnTo>
                    <a:pt x="1472400" y="25413"/>
                  </a:lnTo>
                  <a:lnTo>
                    <a:pt x="1435027" y="30493"/>
                  </a:lnTo>
                  <a:lnTo>
                    <a:pt x="1415577" y="33034"/>
                  </a:lnTo>
                  <a:lnTo>
                    <a:pt x="1395838" y="35575"/>
                  </a:lnTo>
                  <a:lnTo>
                    <a:pt x="1375905" y="38113"/>
                  </a:lnTo>
                  <a:lnTo>
                    <a:pt x="1355844" y="40655"/>
                  </a:lnTo>
                  <a:lnTo>
                    <a:pt x="1335695" y="43195"/>
                  </a:lnTo>
                  <a:lnTo>
                    <a:pt x="1315490" y="46580"/>
                  </a:lnTo>
                  <a:lnTo>
                    <a:pt x="1295247" y="50531"/>
                  </a:lnTo>
                  <a:lnTo>
                    <a:pt x="1274977" y="54859"/>
                  </a:lnTo>
                  <a:lnTo>
                    <a:pt x="1254691" y="58590"/>
                  </a:lnTo>
                  <a:lnTo>
                    <a:pt x="1234393" y="61925"/>
                  </a:lnTo>
                  <a:lnTo>
                    <a:pt x="1214090" y="64995"/>
                  </a:lnTo>
                  <a:lnTo>
                    <a:pt x="1193779" y="67888"/>
                  </a:lnTo>
                  <a:lnTo>
                    <a:pt x="1173466" y="70663"/>
                  </a:lnTo>
                  <a:lnTo>
                    <a:pt x="1153151" y="73360"/>
                  </a:lnTo>
                  <a:lnTo>
                    <a:pt x="1131986" y="76004"/>
                  </a:lnTo>
                  <a:lnTo>
                    <a:pt x="1110257" y="78614"/>
                  </a:lnTo>
                  <a:lnTo>
                    <a:pt x="1088152" y="81201"/>
                  </a:lnTo>
                  <a:lnTo>
                    <a:pt x="1066641" y="84618"/>
                  </a:lnTo>
                  <a:lnTo>
                    <a:pt x="1045526" y="88590"/>
                  </a:lnTo>
                  <a:lnTo>
                    <a:pt x="1024677" y="92931"/>
                  </a:lnTo>
                  <a:lnTo>
                    <a:pt x="1003158" y="96672"/>
                  </a:lnTo>
                  <a:lnTo>
                    <a:pt x="981192" y="100013"/>
                  </a:lnTo>
                  <a:lnTo>
                    <a:pt x="958928" y="103086"/>
                  </a:lnTo>
                  <a:lnTo>
                    <a:pt x="938159" y="105982"/>
                  </a:lnTo>
                  <a:lnTo>
                    <a:pt x="918385" y="108759"/>
                  </a:lnTo>
                  <a:lnTo>
                    <a:pt x="899276" y="111457"/>
                  </a:lnTo>
                  <a:lnTo>
                    <a:pt x="878917" y="114104"/>
                  </a:lnTo>
                  <a:lnTo>
                    <a:pt x="857725" y="116713"/>
                  </a:lnTo>
                  <a:lnTo>
                    <a:pt x="835976" y="119300"/>
                  </a:lnTo>
                  <a:lnTo>
                    <a:pt x="815550" y="121871"/>
                  </a:lnTo>
                  <a:lnTo>
                    <a:pt x="796007" y="124432"/>
                  </a:lnTo>
                  <a:lnTo>
                    <a:pt x="777051" y="126986"/>
                  </a:lnTo>
                  <a:lnTo>
                    <a:pt x="757639" y="129536"/>
                  </a:lnTo>
                  <a:lnTo>
                    <a:pt x="737927" y="132082"/>
                  </a:lnTo>
                  <a:lnTo>
                    <a:pt x="718011" y="134626"/>
                  </a:lnTo>
                  <a:lnTo>
                    <a:pt x="680077" y="141968"/>
                  </a:lnTo>
                  <a:lnTo>
                    <a:pt x="642617" y="150030"/>
                  </a:lnTo>
                  <a:lnTo>
                    <a:pt x="623144" y="153365"/>
                  </a:lnTo>
                  <a:lnTo>
                    <a:pt x="603388" y="156434"/>
                  </a:lnTo>
                  <a:lnTo>
                    <a:pt x="565635" y="162103"/>
                  </a:lnTo>
                  <a:lnTo>
                    <a:pt x="529100" y="168292"/>
                  </a:lnTo>
                  <a:lnTo>
                    <a:pt x="493106" y="176687"/>
                  </a:lnTo>
                  <a:lnTo>
                    <a:pt x="457354" y="183804"/>
                  </a:lnTo>
                  <a:lnTo>
                    <a:pt x="421707" y="190636"/>
                  </a:lnTo>
                  <a:lnTo>
                    <a:pt x="386110" y="199317"/>
                  </a:lnTo>
                  <a:lnTo>
                    <a:pt x="352790" y="208819"/>
                  </a:lnTo>
                  <a:lnTo>
                    <a:pt x="320202" y="217842"/>
                  </a:lnTo>
                  <a:lnTo>
                    <a:pt x="285963" y="224672"/>
                  </a:lnTo>
                  <a:lnTo>
                    <a:pt x="253248" y="232789"/>
                  </a:lnTo>
                  <a:lnTo>
                    <a:pt x="222620" y="241194"/>
                  </a:lnTo>
                  <a:lnTo>
                    <a:pt x="194898" y="247752"/>
                  </a:lnTo>
                  <a:lnTo>
                    <a:pt x="159535" y="252158"/>
                  </a:lnTo>
                  <a:lnTo>
                    <a:pt x="127609" y="257509"/>
                  </a:lnTo>
                  <a:lnTo>
                    <a:pt x="93409" y="260820"/>
                  </a:lnTo>
                  <a:lnTo>
                    <a:pt x="55860" y="261587"/>
                  </a:lnTo>
                  <a:lnTo>
                    <a:pt x="52481" y="261602"/>
                  </a:lnTo>
                  <a:lnTo>
                    <a:pt x="46466" y="263878"/>
                  </a:lnTo>
                  <a:lnTo>
                    <a:pt x="40971" y="266864"/>
                  </a:lnTo>
                  <a:lnTo>
                    <a:pt x="30545" y="268782"/>
                  </a:lnTo>
                  <a:lnTo>
                    <a:pt x="12551" y="270039"/>
                  </a:lnTo>
                  <a:lnTo>
                    <a:pt x="0" y="27687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21"/>
          <p:cNvGrpSpPr/>
          <p:nvPr/>
        </p:nvGrpSpPr>
        <p:grpSpPr>
          <a:xfrm>
            <a:off x="5802438" y="336420"/>
            <a:ext cx="2195246" cy="3388081"/>
            <a:chOff x="5802438" y="336420"/>
            <a:chExt cx="2195246" cy="3388081"/>
          </a:xfrm>
        </p:grpSpPr>
        <p:sp>
          <p:nvSpPr>
            <p:cNvPr id="142" name="SMARTInkShape-35"/>
            <p:cNvSpPr/>
            <p:nvPr/>
          </p:nvSpPr>
          <p:spPr>
            <a:xfrm>
              <a:off x="6214859" y="1206495"/>
              <a:ext cx="359390" cy="934726"/>
            </a:xfrm>
            <a:custGeom>
              <a:avLst/>
              <a:gdLst/>
              <a:ahLst/>
              <a:cxnLst/>
              <a:rect l="0" t="0" r="0" b="0"/>
              <a:pathLst>
                <a:path w="359390" h="934726">
                  <a:moveTo>
                    <a:pt x="234966" y="0"/>
                  </a:moveTo>
                  <a:lnTo>
                    <a:pt x="248644" y="10169"/>
                  </a:lnTo>
                  <a:lnTo>
                    <a:pt x="281471" y="35659"/>
                  </a:lnTo>
                  <a:lnTo>
                    <a:pt x="311800" y="65132"/>
                  </a:lnTo>
                  <a:lnTo>
                    <a:pt x="335556" y="99452"/>
                  </a:lnTo>
                  <a:lnTo>
                    <a:pt x="348710" y="132294"/>
                  </a:lnTo>
                  <a:lnTo>
                    <a:pt x="357122" y="169306"/>
                  </a:lnTo>
                  <a:lnTo>
                    <a:pt x="359389" y="197452"/>
                  </a:lnTo>
                  <a:lnTo>
                    <a:pt x="355881" y="224637"/>
                  </a:lnTo>
                  <a:lnTo>
                    <a:pt x="348676" y="251677"/>
                  </a:lnTo>
                  <a:lnTo>
                    <a:pt x="339830" y="280627"/>
                  </a:lnTo>
                  <a:lnTo>
                    <a:pt x="327995" y="308169"/>
                  </a:lnTo>
                  <a:lnTo>
                    <a:pt x="313423" y="335369"/>
                  </a:lnTo>
                  <a:lnTo>
                    <a:pt x="295656" y="364390"/>
                  </a:lnTo>
                  <a:lnTo>
                    <a:pt x="276473" y="391964"/>
                  </a:lnTo>
                  <a:lnTo>
                    <a:pt x="255809" y="419178"/>
                  </a:lnTo>
                  <a:lnTo>
                    <a:pt x="232516" y="448205"/>
                  </a:lnTo>
                  <a:lnTo>
                    <a:pt x="210310" y="478040"/>
                  </a:lnTo>
                  <a:lnTo>
                    <a:pt x="189150" y="508234"/>
                  </a:lnTo>
                  <a:lnTo>
                    <a:pt x="168459" y="538587"/>
                  </a:lnTo>
                  <a:lnTo>
                    <a:pt x="147972" y="566751"/>
                  </a:lnTo>
                  <a:lnTo>
                    <a:pt x="127580" y="594228"/>
                  </a:lnTo>
                  <a:lnTo>
                    <a:pt x="107226" y="623372"/>
                  </a:lnTo>
                  <a:lnTo>
                    <a:pt x="89150" y="651000"/>
                  </a:lnTo>
                  <a:lnTo>
                    <a:pt x="72649" y="677391"/>
                  </a:lnTo>
                  <a:lnTo>
                    <a:pt x="49926" y="715203"/>
                  </a:lnTo>
                  <a:lnTo>
                    <a:pt x="32093" y="749078"/>
                  </a:lnTo>
                  <a:lnTo>
                    <a:pt x="16931" y="784703"/>
                  </a:lnTo>
                  <a:lnTo>
                    <a:pt x="6700" y="817931"/>
                  </a:lnTo>
                  <a:lnTo>
                    <a:pt x="0" y="852518"/>
                  </a:lnTo>
                  <a:lnTo>
                    <a:pt x="4462" y="887818"/>
                  </a:lnTo>
                  <a:lnTo>
                    <a:pt x="6534" y="895834"/>
                  </a:lnTo>
                  <a:lnTo>
                    <a:pt x="15611" y="909254"/>
                  </a:lnTo>
                  <a:lnTo>
                    <a:pt x="38088" y="927623"/>
                  </a:lnTo>
                  <a:lnTo>
                    <a:pt x="56400" y="93472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6"/>
            <p:cNvSpPr/>
            <p:nvPr/>
          </p:nvSpPr>
          <p:spPr>
            <a:xfrm>
              <a:off x="5989318" y="1650150"/>
              <a:ext cx="265045" cy="468210"/>
            </a:xfrm>
            <a:custGeom>
              <a:avLst/>
              <a:gdLst/>
              <a:ahLst/>
              <a:cxnLst/>
              <a:rect l="0" t="0" r="0" b="0"/>
              <a:pathLst>
                <a:path w="265045" h="468210">
                  <a:moveTo>
                    <a:pt x="265044" y="0"/>
                  </a:moveTo>
                  <a:lnTo>
                    <a:pt x="261877" y="21046"/>
                  </a:lnTo>
                  <a:lnTo>
                    <a:pt x="254397" y="50183"/>
                  </a:lnTo>
                  <a:lnTo>
                    <a:pt x="245428" y="80067"/>
                  </a:lnTo>
                  <a:lnTo>
                    <a:pt x="235798" y="110282"/>
                  </a:lnTo>
                  <a:lnTo>
                    <a:pt x="225027" y="139796"/>
                  </a:lnTo>
                  <a:lnTo>
                    <a:pt x="211772" y="167025"/>
                  </a:lnTo>
                  <a:lnTo>
                    <a:pt x="195156" y="195497"/>
                  </a:lnTo>
                  <a:lnTo>
                    <a:pt x="176483" y="225083"/>
                  </a:lnTo>
                  <a:lnTo>
                    <a:pt x="156895" y="255167"/>
                  </a:lnTo>
                  <a:lnTo>
                    <a:pt x="139159" y="285470"/>
                  </a:lnTo>
                  <a:lnTo>
                    <a:pt x="121963" y="315025"/>
                  </a:lnTo>
                  <a:lnTo>
                    <a:pt x="103031" y="342271"/>
                  </a:lnTo>
                  <a:lnTo>
                    <a:pt x="73332" y="377366"/>
                  </a:lnTo>
                  <a:lnTo>
                    <a:pt x="47129" y="409214"/>
                  </a:lnTo>
                  <a:lnTo>
                    <a:pt x="18354" y="443935"/>
                  </a:lnTo>
                  <a:lnTo>
                    <a:pt x="0" y="46820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7"/>
            <p:cNvSpPr/>
            <p:nvPr/>
          </p:nvSpPr>
          <p:spPr>
            <a:xfrm>
              <a:off x="5872850" y="3261359"/>
              <a:ext cx="519380" cy="463142"/>
            </a:xfrm>
            <a:custGeom>
              <a:avLst/>
              <a:gdLst/>
              <a:ahLst/>
              <a:cxnLst/>
              <a:rect l="0" t="0" r="0" b="0"/>
              <a:pathLst>
                <a:path w="519380" h="463142">
                  <a:moveTo>
                    <a:pt x="0" y="401118"/>
                  </a:moveTo>
                  <a:lnTo>
                    <a:pt x="1899" y="402837"/>
                  </a:lnTo>
                  <a:lnTo>
                    <a:pt x="36614" y="425569"/>
                  </a:lnTo>
                  <a:lnTo>
                    <a:pt x="74559" y="442561"/>
                  </a:lnTo>
                  <a:lnTo>
                    <a:pt x="102923" y="450129"/>
                  </a:lnTo>
                  <a:lnTo>
                    <a:pt x="132461" y="456316"/>
                  </a:lnTo>
                  <a:lnTo>
                    <a:pt x="163371" y="461040"/>
                  </a:lnTo>
                  <a:lnTo>
                    <a:pt x="196864" y="463141"/>
                  </a:lnTo>
                  <a:lnTo>
                    <a:pt x="229246" y="461816"/>
                  </a:lnTo>
                  <a:lnTo>
                    <a:pt x="260572" y="458405"/>
                  </a:lnTo>
                  <a:lnTo>
                    <a:pt x="291428" y="454066"/>
                  </a:lnTo>
                  <a:lnTo>
                    <a:pt x="322074" y="449316"/>
                  </a:lnTo>
                  <a:lnTo>
                    <a:pt x="351784" y="443536"/>
                  </a:lnTo>
                  <a:lnTo>
                    <a:pt x="379097" y="435323"/>
                  </a:lnTo>
                  <a:lnTo>
                    <a:pt x="405348" y="423771"/>
                  </a:lnTo>
                  <a:lnTo>
                    <a:pt x="441669" y="402987"/>
                  </a:lnTo>
                  <a:lnTo>
                    <a:pt x="471622" y="378483"/>
                  </a:lnTo>
                  <a:lnTo>
                    <a:pt x="494327" y="349774"/>
                  </a:lnTo>
                  <a:lnTo>
                    <a:pt x="509520" y="319818"/>
                  </a:lnTo>
                  <a:lnTo>
                    <a:pt x="517128" y="289495"/>
                  </a:lnTo>
                  <a:lnTo>
                    <a:pt x="519379" y="256802"/>
                  </a:lnTo>
                  <a:lnTo>
                    <a:pt x="518214" y="232668"/>
                  </a:lnTo>
                  <a:lnTo>
                    <a:pt x="512052" y="207831"/>
                  </a:lnTo>
                  <a:lnTo>
                    <a:pt x="490972" y="174092"/>
                  </a:lnTo>
                  <a:lnTo>
                    <a:pt x="467321" y="142647"/>
                  </a:lnTo>
                  <a:lnTo>
                    <a:pt x="440182" y="111880"/>
                  </a:lnTo>
                  <a:lnTo>
                    <a:pt x="406648" y="85361"/>
                  </a:lnTo>
                  <a:lnTo>
                    <a:pt x="369899" y="61416"/>
                  </a:lnTo>
                  <a:lnTo>
                    <a:pt x="336246" y="38236"/>
                  </a:lnTo>
                  <a:lnTo>
                    <a:pt x="301463" y="14577"/>
                  </a:lnTo>
                  <a:lnTo>
                    <a:pt x="27648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8"/>
            <p:cNvSpPr/>
            <p:nvPr/>
          </p:nvSpPr>
          <p:spPr>
            <a:xfrm>
              <a:off x="7165475" y="2217420"/>
              <a:ext cx="330369" cy="1089660"/>
            </a:xfrm>
            <a:custGeom>
              <a:avLst/>
              <a:gdLst/>
              <a:ahLst/>
              <a:cxnLst/>
              <a:rect l="0" t="0" r="0" b="0"/>
              <a:pathLst>
                <a:path w="330369" h="1089660">
                  <a:moveTo>
                    <a:pt x="119243" y="0"/>
                  </a:moveTo>
                  <a:lnTo>
                    <a:pt x="123290" y="0"/>
                  </a:lnTo>
                  <a:lnTo>
                    <a:pt x="158733" y="13843"/>
                  </a:lnTo>
                  <a:lnTo>
                    <a:pt x="195626" y="36044"/>
                  </a:lnTo>
                  <a:lnTo>
                    <a:pt x="231196" y="56821"/>
                  </a:lnTo>
                  <a:lnTo>
                    <a:pt x="263560" y="84506"/>
                  </a:lnTo>
                  <a:lnTo>
                    <a:pt x="294413" y="118481"/>
                  </a:lnTo>
                  <a:lnTo>
                    <a:pt x="318037" y="153413"/>
                  </a:lnTo>
                  <a:lnTo>
                    <a:pt x="327911" y="186379"/>
                  </a:lnTo>
                  <a:lnTo>
                    <a:pt x="330368" y="217971"/>
                  </a:lnTo>
                  <a:lnTo>
                    <a:pt x="325262" y="249627"/>
                  </a:lnTo>
                  <a:lnTo>
                    <a:pt x="312555" y="285441"/>
                  </a:lnTo>
                  <a:lnTo>
                    <a:pt x="293079" y="322865"/>
                  </a:lnTo>
                  <a:lnTo>
                    <a:pt x="278631" y="348105"/>
                  </a:lnTo>
                  <a:lnTo>
                    <a:pt x="261484" y="375694"/>
                  </a:lnTo>
                  <a:lnTo>
                    <a:pt x="241730" y="404040"/>
                  </a:lnTo>
                  <a:lnTo>
                    <a:pt x="218837" y="430750"/>
                  </a:lnTo>
                  <a:lnTo>
                    <a:pt x="194553" y="458991"/>
                  </a:lnTo>
                  <a:lnTo>
                    <a:pt x="170495" y="488476"/>
                  </a:lnTo>
                  <a:lnTo>
                    <a:pt x="148514" y="518513"/>
                  </a:lnTo>
                  <a:lnTo>
                    <a:pt x="125197" y="548796"/>
                  </a:lnTo>
                  <a:lnTo>
                    <a:pt x="101571" y="579188"/>
                  </a:lnTo>
                  <a:lnTo>
                    <a:pt x="79781" y="609631"/>
                  </a:lnTo>
                  <a:lnTo>
                    <a:pt x="61066" y="637835"/>
                  </a:lnTo>
                  <a:lnTo>
                    <a:pt x="44281" y="665329"/>
                  </a:lnTo>
                  <a:lnTo>
                    <a:pt x="28354" y="694480"/>
                  </a:lnTo>
                  <a:lnTo>
                    <a:pt x="17323" y="722113"/>
                  </a:lnTo>
                  <a:lnTo>
                    <a:pt x="6353" y="759213"/>
                  </a:lnTo>
                  <a:lnTo>
                    <a:pt x="0" y="791654"/>
                  </a:lnTo>
                  <a:lnTo>
                    <a:pt x="375" y="822714"/>
                  </a:lnTo>
                  <a:lnTo>
                    <a:pt x="8107" y="853366"/>
                  </a:lnTo>
                  <a:lnTo>
                    <a:pt x="21121" y="883898"/>
                  </a:lnTo>
                  <a:lnTo>
                    <a:pt x="37959" y="912136"/>
                  </a:lnTo>
                  <a:lnTo>
                    <a:pt x="62359" y="944431"/>
                  </a:lnTo>
                  <a:lnTo>
                    <a:pt x="94805" y="974425"/>
                  </a:lnTo>
                  <a:lnTo>
                    <a:pt x="126551" y="997532"/>
                  </a:lnTo>
                  <a:lnTo>
                    <a:pt x="164076" y="1028765"/>
                  </a:lnTo>
                  <a:lnTo>
                    <a:pt x="196498" y="1056313"/>
                  </a:lnTo>
                  <a:lnTo>
                    <a:pt x="227652" y="1073708"/>
                  </a:lnTo>
                  <a:lnTo>
                    <a:pt x="264714" y="1088113"/>
                  </a:lnTo>
                  <a:lnTo>
                    <a:pt x="271643" y="10896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9"/>
            <p:cNvSpPr/>
            <p:nvPr/>
          </p:nvSpPr>
          <p:spPr>
            <a:xfrm>
              <a:off x="6509285" y="3261574"/>
              <a:ext cx="589822" cy="448964"/>
            </a:xfrm>
            <a:custGeom>
              <a:avLst/>
              <a:gdLst/>
              <a:ahLst/>
              <a:cxnLst/>
              <a:rect l="0" t="0" r="0" b="0"/>
              <a:pathLst>
                <a:path w="589822" h="448964">
                  <a:moveTo>
                    <a:pt x="470633" y="98844"/>
                  </a:moveTo>
                  <a:lnTo>
                    <a:pt x="470633" y="94799"/>
                  </a:lnTo>
                  <a:lnTo>
                    <a:pt x="468375" y="90557"/>
                  </a:lnTo>
                  <a:lnTo>
                    <a:pt x="463704" y="85848"/>
                  </a:lnTo>
                  <a:lnTo>
                    <a:pt x="452400" y="77591"/>
                  </a:lnTo>
                  <a:lnTo>
                    <a:pt x="429799" y="55208"/>
                  </a:lnTo>
                  <a:lnTo>
                    <a:pt x="394074" y="30204"/>
                  </a:lnTo>
                  <a:lnTo>
                    <a:pt x="369209" y="17266"/>
                  </a:lnTo>
                  <a:lnTo>
                    <a:pt x="340393" y="8069"/>
                  </a:lnTo>
                  <a:lnTo>
                    <a:pt x="308149" y="2239"/>
                  </a:lnTo>
                  <a:lnTo>
                    <a:pt x="274042" y="512"/>
                  </a:lnTo>
                  <a:lnTo>
                    <a:pt x="240230" y="0"/>
                  </a:lnTo>
                  <a:lnTo>
                    <a:pt x="216678" y="1574"/>
                  </a:lnTo>
                  <a:lnTo>
                    <a:pt x="183534" y="11133"/>
                  </a:lnTo>
                  <a:lnTo>
                    <a:pt x="148124" y="21398"/>
                  </a:lnTo>
                  <a:lnTo>
                    <a:pt x="115808" y="39774"/>
                  </a:lnTo>
                  <a:lnTo>
                    <a:pt x="84783" y="61304"/>
                  </a:lnTo>
                  <a:lnTo>
                    <a:pt x="55835" y="84617"/>
                  </a:lnTo>
                  <a:lnTo>
                    <a:pt x="27767" y="122407"/>
                  </a:lnTo>
                  <a:lnTo>
                    <a:pt x="15570" y="143184"/>
                  </a:lnTo>
                  <a:lnTo>
                    <a:pt x="7859" y="177835"/>
                  </a:lnTo>
                  <a:lnTo>
                    <a:pt x="1433" y="210772"/>
                  </a:lnTo>
                  <a:lnTo>
                    <a:pt x="0" y="246120"/>
                  </a:lnTo>
                  <a:lnTo>
                    <a:pt x="4562" y="279266"/>
                  </a:lnTo>
                  <a:lnTo>
                    <a:pt x="12123" y="314675"/>
                  </a:lnTo>
                  <a:lnTo>
                    <a:pt x="20190" y="336445"/>
                  </a:lnTo>
                  <a:lnTo>
                    <a:pt x="42340" y="363696"/>
                  </a:lnTo>
                  <a:lnTo>
                    <a:pt x="80167" y="394814"/>
                  </a:lnTo>
                  <a:lnTo>
                    <a:pt x="111007" y="412693"/>
                  </a:lnTo>
                  <a:lnTo>
                    <a:pt x="147425" y="428715"/>
                  </a:lnTo>
                  <a:lnTo>
                    <a:pt x="175433" y="439059"/>
                  </a:lnTo>
                  <a:lnTo>
                    <a:pt x="204812" y="444785"/>
                  </a:lnTo>
                  <a:lnTo>
                    <a:pt x="235652" y="447329"/>
                  </a:lnTo>
                  <a:lnTo>
                    <a:pt x="269112" y="448461"/>
                  </a:lnTo>
                  <a:lnTo>
                    <a:pt x="301482" y="448963"/>
                  </a:lnTo>
                  <a:lnTo>
                    <a:pt x="333649" y="448339"/>
                  </a:lnTo>
                  <a:lnTo>
                    <a:pt x="367700" y="445240"/>
                  </a:lnTo>
                  <a:lnTo>
                    <a:pt x="400332" y="438783"/>
                  </a:lnTo>
                  <a:lnTo>
                    <a:pt x="430923" y="430268"/>
                  </a:lnTo>
                  <a:lnTo>
                    <a:pt x="458629" y="420839"/>
                  </a:lnTo>
                  <a:lnTo>
                    <a:pt x="485053" y="408748"/>
                  </a:lnTo>
                  <a:lnTo>
                    <a:pt x="521472" y="387659"/>
                  </a:lnTo>
                  <a:lnTo>
                    <a:pt x="551456" y="365323"/>
                  </a:lnTo>
                  <a:lnTo>
                    <a:pt x="566668" y="349361"/>
                  </a:lnTo>
                  <a:lnTo>
                    <a:pt x="583333" y="311516"/>
                  </a:lnTo>
                  <a:lnTo>
                    <a:pt x="589821" y="279264"/>
                  </a:lnTo>
                  <a:lnTo>
                    <a:pt x="589646" y="256077"/>
                  </a:lnTo>
                  <a:lnTo>
                    <a:pt x="580028" y="223984"/>
                  </a:lnTo>
                  <a:lnTo>
                    <a:pt x="564759" y="193027"/>
                  </a:lnTo>
                  <a:lnTo>
                    <a:pt x="539539" y="163251"/>
                  </a:lnTo>
                  <a:lnTo>
                    <a:pt x="510618" y="137966"/>
                  </a:lnTo>
                  <a:lnTo>
                    <a:pt x="480599" y="114388"/>
                  </a:lnTo>
                  <a:lnTo>
                    <a:pt x="448563" y="92161"/>
                  </a:lnTo>
                  <a:lnTo>
                    <a:pt x="421878" y="80070"/>
                  </a:lnTo>
                  <a:lnTo>
                    <a:pt x="386384" y="63743"/>
                  </a:lnTo>
                  <a:lnTo>
                    <a:pt x="354420" y="52226"/>
                  </a:lnTo>
                  <a:lnTo>
                    <a:pt x="323500" y="43452"/>
                  </a:lnTo>
                  <a:lnTo>
                    <a:pt x="290488" y="38985"/>
                  </a:lnTo>
                  <a:lnTo>
                    <a:pt x="272515" y="3788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0"/>
            <p:cNvSpPr/>
            <p:nvPr/>
          </p:nvSpPr>
          <p:spPr>
            <a:xfrm>
              <a:off x="6844537" y="2308859"/>
              <a:ext cx="203384" cy="982982"/>
            </a:xfrm>
            <a:custGeom>
              <a:avLst/>
              <a:gdLst/>
              <a:ahLst/>
              <a:cxnLst/>
              <a:rect l="0" t="0" r="0" b="0"/>
              <a:pathLst>
                <a:path w="203384" h="982982">
                  <a:moveTo>
                    <a:pt x="59181" y="0"/>
                  </a:moveTo>
                  <a:lnTo>
                    <a:pt x="65744" y="0"/>
                  </a:lnTo>
                  <a:lnTo>
                    <a:pt x="87922" y="10606"/>
                  </a:lnTo>
                  <a:lnTo>
                    <a:pt x="107599" y="32575"/>
                  </a:lnTo>
                  <a:lnTo>
                    <a:pt x="130052" y="63632"/>
                  </a:lnTo>
                  <a:lnTo>
                    <a:pt x="149043" y="92232"/>
                  </a:lnTo>
                  <a:lnTo>
                    <a:pt x="165394" y="124413"/>
                  </a:lnTo>
                  <a:lnTo>
                    <a:pt x="180962" y="160759"/>
                  </a:lnTo>
                  <a:lnTo>
                    <a:pt x="190353" y="186596"/>
                  </a:lnTo>
                  <a:lnTo>
                    <a:pt x="197351" y="215010"/>
                  </a:lnTo>
                  <a:lnTo>
                    <a:pt x="201023" y="242317"/>
                  </a:lnTo>
                  <a:lnTo>
                    <a:pt x="202656" y="269409"/>
                  </a:lnTo>
                  <a:lnTo>
                    <a:pt x="203383" y="298383"/>
                  </a:lnTo>
                  <a:lnTo>
                    <a:pt x="201446" y="328194"/>
                  </a:lnTo>
                  <a:lnTo>
                    <a:pt x="196917" y="357532"/>
                  </a:lnTo>
                  <a:lnTo>
                    <a:pt x="189260" y="384680"/>
                  </a:lnTo>
                  <a:lnTo>
                    <a:pt x="177955" y="413115"/>
                  </a:lnTo>
                  <a:lnTo>
                    <a:pt x="164463" y="442687"/>
                  </a:lnTo>
                  <a:lnTo>
                    <a:pt x="150001" y="472763"/>
                  </a:lnTo>
                  <a:lnTo>
                    <a:pt x="135105" y="503063"/>
                  </a:lnTo>
                  <a:lnTo>
                    <a:pt x="120020" y="532617"/>
                  </a:lnTo>
                  <a:lnTo>
                    <a:pt x="104848" y="559863"/>
                  </a:lnTo>
                  <a:lnTo>
                    <a:pt x="87380" y="588342"/>
                  </a:lnTo>
                  <a:lnTo>
                    <a:pt x="69175" y="617086"/>
                  </a:lnTo>
                  <a:lnTo>
                    <a:pt x="52617" y="643972"/>
                  </a:lnTo>
                  <a:lnTo>
                    <a:pt x="36791" y="672290"/>
                  </a:lnTo>
                  <a:lnTo>
                    <a:pt x="22984" y="700962"/>
                  </a:lnTo>
                  <a:lnTo>
                    <a:pt x="14024" y="727816"/>
                  </a:lnTo>
                  <a:lnTo>
                    <a:pt x="4221" y="762691"/>
                  </a:lnTo>
                  <a:lnTo>
                    <a:pt x="0" y="794471"/>
                  </a:lnTo>
                  <a:lnTo>
                    <a:pt x="2794" y="825338"/>
                  </a:lnTo>
                  <a:lnTo>
                    <a:pt x="8984" y="855933"/>
                  </a:lnTo>
                  <a:lnTo>
                    <a:pt x="25590" y="891373"/>
                  </a:lnTo>
                  <a:lnTo>
                    <a:pt x="50195" y="927851"/>
                  </a:lnTo>
                  <a:lnTo>
                    <a:pt x="76783" y="961422"/>
                  </a:lnTo>
                  <a:lnTo>
                    <a:pt x="97281" y="9829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1"/>
            <p:cNvSpPr/>
            <p:nvPr/>
          </p:nvSpPr>
          <p:spPr>
            <a:xfrm>
              <a:off x="6523149" y="2240278"/>
              <a:ext cx="242728" cy="1043941"/>
            </a:xfrm>
            <a:custGeom>
              <a:avLst/>
              <a:gdLst/>
              <a:ahLst/>
              <a:cxnLst/>
              <a:rect l="0" t="0" r="0" b="0"/>
              <a:pathLst>
                <a:path w="242728" h="1043941">
                  <a:moveTo>
                    <a:pt x="106251" y="0"/>
                  </a:moveTo>
                  <a:lnTo>
                    <a:pt x="102206" y="0"/>
                  </a:lnTo>
                  <a:lnTo>
                    <a:pt x="97960" y="2258"/>
                  </a:lnTo>
                  <a:lnTo>
                    <a:pt x="80606" y="19081"/>
                  </a:lnTo>
                  <a:lnTo>
                    <a:pt x="72216" y="33407"/>
                  </a:lnTo>
                  <a:lnTo>
                    <a:pt x="68954" y="55675"/>
                  </a:lnTo>
                  <a:lnTo>
                    <a:pt x="68309" y="84283"/>
                  </a:lnTo>
                  <a:lnTo>
                    <a:pt x="76287" y="106818"/>
                  </a:lnTo>
                  <a:lnTo>
                    <a:pt x="95002" y="138034"/>
                  </a:lnTo>
                  <a:lnTo>
                    <a:pt x="124535" y="175935"/>
                  </a:lnTo>
                  <a:lnTo>
                    <a:pt x="150614" y="208198"/>
                  </a:lnTo>
                  <a:lnTo>
                    <a:pt x="174429" y="242311"/>
                  </a:lnTo>
                  <a:lnTo>
                    <a:pt x="195313" y="276125"/>
                  </a:lnTo>
                  <a:lnTo>
                    <a:pt x="214483" y="312956"/>
                  </a:lnTo>
                  <a:lnTo>
                    <a:pt x="231734" y="350679"/>
                  </a:lnTo>
                  <a:lnTo>
                    <a:pt x="239951" y="388667"/>
                  </a:lnTo>
                  <a:lnTo>
                    <a:pt x="241872" y="414889"/>
                  </a:lnTo>
                  <a:lnTo>
                    <a:pt x="242727" y="443476"/>
                  </a:lnTo>
                  <a:lnTo>
                    <a:pt x="240848" y="470857"/>
                  </a:lnTo>
                  <a:lnTo>
                    <a:pt x="237191" y="497983"/>
                  </a:lnTo>
                  <a:lnTo>
                    <a:pt x="232744" y="526974"/>
                  </a:lnTo>
                  <a:lnTo>
                    <a:pt x="223430" y="554533"/>
                  </a:lnTo>
                  <a:lnTo>
                    <a:pt x="210823" y="580893"/>
                  </a:lnTo>
                  <a:lnTo>
                    <a:pt x="196754" y="606719"/>
                  </a:lnTo>
                  <a:lnTo>
                    <a:pt x="179776" y="634568"/>
                  </a:lnTo>
                  <a:lnTo>
                    <a:pt x="160942" y="663031"/>
                  </a:lnTo>
                  <a:lnTo>
                    <a:pt x="141282" y="689791"/>
                  </a:lnTo>
                  <a:lnTo>
                    <a:pt x="121256" y="715796"/>
                  </a:lnTo>
                  <a:lnTo>
                    <a:pt x="101066" y="741465"/>
                  </a:lnTo>
                  <a:lnTo>
                    <a:pt x="70660" y="778871"/>
                  </a:lnTo>
                  <a:lnTo>
                    <a:pt x="41895" y="811779"/>
                  </a:lnTo>
                  <a:lnTo>
                    <a:pt x="21894" y="842978"/>
                  </a:lnTo>
                  <a:lnTo>
                    <a:pt x="6937" y="873672"/>
                  </a:lnTo>
                  <a:lnTo>
                    <a:pt x="1752" y="903367"/>
                  </a:lnTo>
                  <a:lnTo>
                    <a:pt x="0" y="936587"/>
                  </a:lnTo>
                  <a:lnTo>
                    <a:pt x="1455" y="952201"/>
                  </a:lnTo>
                  <a:lnTo>
                    <a:pt x="16761" y="986517"/>
                  </a:lnTo>
                  <a:lnTo>
                    <a:pt x="43144" y="1018406"/>
                  </a:lnTo>
                  <a:lnTo>
                    <a:pt x="62152" y="1029696"/>
                  </a:lnTo>
                  <a:lnTo>
                    <a:pt x="92178" y="1040250"/>
                  </a:lnTo>
                  <a:lnTo>
                    <a:pt x="129110" y="10439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2"/>
            <p:cNvSpPr/>
            <p:nvPr/>
          </p:nvSpPr>
          <p:spPr>
            <a:xfrm>
              <a:off x="6032424" y="3277803"/>
              <a:ext cx="292177" cy="36898"/>
            </a:xfrm>
            <a:custGeom>
              <a:avLst/>
              <a:gdLst/>
              <a:ahLst/>
              <a:cxnLst/>
              <a:rect l="0" t="0" r="0" b="0"/>
              <a:pathLst>
                <a:path w="292177" h="36898">
                  <a:moveTo>
                    <a:pt x="292176" y="36897"/>
                  </a:moveTo>
                  <a:lnTo>
                    <a:pt x="288130" y="36897"/>
                  </a:lnTo>
                  <a:lnTo>
                    <a:pt x="255567" y="26291"/>
                  </a:lnTo>
                  <a:lnTo>
                    <a:pt x="217806" y="11252"/>
                  </a:lnTo>
                  <a:lnTo>
                    <a:pt x="186978" y="2863"/>
                  </a:lnTo>
                  <a:lnTo>
                    <a:pt x="152257" y="1"/>
                  </a:lnTo>
                  <a:lnTo>
                    <a:pt x="119297" y="0"/>
                  </a:lnTo>
                  <a:lnTo>
                    <a:pt x="83096" y="4138"/>
                  </a:lnTo>
                  <a:lnTo>
                    <a:pt x="45559" y="7434"/>
                  </a:lnTo>
                  <a:lnTo>
                    <a:pt x="7625" y="18383"/>
                  </a:lnTo>
                  <a:lnTo>
                    <a:pt x="0" y="2101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3"/>
            <p:cNvSpPr/>
            <p:nvPr/>
          </p:nvSpPr>
          <p:spPr>
            <a:xfrm>
              <a:off x="6242832" y="2405837"/>
              <a:ext cx="216522" cy="870764"/>
            </a:xfrm>
            <a:custGeom>
              <a:avLst/>
              <a:gdLst/>
              <a:ahLst/>
              <a:cxnLst/>
              <a:rect l="0" t="0" r="0" b="0"/>
              <a:pathLst>
                <a:path w="216522" h="870764">
                  <a:moveTo>
                    <a:pt x="104007" y="0"/>
                  </a:moveTo>
                  <a:lnTo>
                    <a:pt x="113469" y="10118"/>
                  </a:lnTo>
                  <a:lnTo>
                    <a:pt x="140831" y="42562"/>
                  </a:lnTo>
                  <a:lnTo>
                    <a:pt x="165026" y="78988"/>
                  </a:lnTo>
                  <a:lnTo>
                    <a:pt x="180577" y="104843"/>
                  </a:lnTo>
                  <a:lnTo>
                    <a:pt x="195957" y="133266"/>
                  </a:lnTo>
                  <a:lnTo>
                    <a:pt x="206742" y="160575"/>
                  </a:lnTo>
                  <a:lnTo>
                    <a:pt x="213511" y="187670"/>
                  </a:lnTo>
                  <a:lnTo>
                    <a:pt x="216521" y="216645"/>
                  </a:lnTo>
                  <a:lnTo>
                    <a:pt x="215600" y="248714"/>
                  </a:lnTo>
                  <a:lnTo>
                    <a:pt x="212368" y="281877"/>
                  </a:lnTo>
                  <a:lnTo>
                    <a:pt x="208109" y="313548"/>
                  </a:lnTo>
                  <a:lnTo>
                    <a:pt x="198880" y="344559"/>
                  </a:lnTo>
                  <a:lnTo>
                    <a:pt x="186311" y="375274"/>
                  </a:lnTo>
                  <a:lnTo>
                    <a:pt x="172257" y="405859"/>
                  </a:lnTo>
                  <a:lnTo>
                    <a:pt x="155287" y="438643"/>
                  </a:lnTo>
                  <a:lnTo>
                    <a:pt x="136456" y="472122"/>
                  </a:lnTo>
                  <a:lnTo>
                    <a:pt x="116799" y="503935"/>
                  </a:lnTo>
                  <a:lnTo>
                    <a:pt x="96772" y="532751"/>
                  </a:lnTo>
                  <a:lnTo>
                    <a:pt x="76583" y="560515"/>
                  </a:lnTo>
                  <a:lnTo>
                    <a:pt x="56321" y="589787"/>
                  </a:lnTo>
                  <a:lnTo>
                    <a:pt x="38285" y="617474"/>
                  </a:lnTo>
                  <a:lnTo>
                    <a:pt x="23494" y="643890"/>
                  </a:lnTo>
                  <a:lnTo>
                    <a:pt x="10408" y="681714"/>
                  </a:lnTo>
                  <a:lnTo>
                    <a:pt x="2015" y="715593"/>
                  </a:lnTo>
                  <a:lnTo>
                    <a:pt x="0" y="751221"/>
                  </a:lnTo>
                  <a:lnTo>
                    <a:pt x="5234" y="784449"/>
                  </a:lnTo>
                  <a:lnTo>
                    <a:pt x="16287" y="819035"/>
                  </a:lnTo>
                  <a:lnTo>
                    <a:pt x="26148" y="845275"/>
                  </a:lnTo>
                  <a:lnTo>
                    <a:pt x="43668" y="87076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4"/>
            <p:cNvSpPr/>
            <p:nvPr/>
          </p:nvSpPr>
          <p:spPr>
            <a:xfrm>
              <a:off x="5802438" y="2658329"/>
              <a:ext cx="274182" cy="460435"/>
            </a:xfrm>
            <a:custGeom>
              <a:avLst/>
              <a:gdLst/>
              <a:ahLst/>
              <a:cxnLst/>
              <a:rect l="0" t="0" r="0" b="0"/>
              <a:pathLst>
                <a:path w="274182" h="460435">
                  <a:moveTo>
                    <a:pt x="274181" y="0"/>
                  </a:moveTo>
                  <a:lnTo>
                    <a:pt x="271847" y="19624"/>
                  </a:lnTo>
                  <a:lnTo>
                    <a:pt x="264362" y="57166"/>
                  </a:lnTo>
                  <a:lnTo>
                    <a:pt x="250949" y="94253"/>
                  </a:lnTo>
                  <a:lnTo>
                    <a:pt x="231264" y="127914"/>
                  </a:lnTo>
                  <a:lnTo>
                    <a:pt x="208498" y="164322"/>
                  </a:lnTo>
                  <a:lnTo>
                    <a:pt x="181528" y="201921"/>
                  </a:lnTo>
                  <a:lnTo>
                    <a:pt x="156225" y="239872"/>
                  </a:lnTo>
                  <a:lnTo>
                    <a:pt x="127657" y="277928"/>
                  </a:lnTo>
                  <a:lnTo>
                    <a:pt x="97742" y="316015"/>
                  </a:lnTo>
                  <a:lnTo>
                    <a:pt x="68278" y="354111"/>
                  </a:lnTo>
                  <a:lnTo>
                    <a:pt x="43085" y="391363"/>
                  </a:lnTo>
                  <a:lnTo>
                    <a:pt x="20379" y="424227"/>
                  </a:lnTo>
                  <a:lnTo>
                    <a:pt x="2551" y="455412"/>
                  </a:lnTo>
                  <a:lnTo>
                    <a:pt x="0" y="46043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5"/>
            <p:cNvSpPr/>
            <p:nvPr/>
          </p:nvSpPr>
          <p:spPr>
            <a:xfrm>
              <a:off x="7591370" y="899160"/>
              <a:ext cx="406314" cy="1104900"/>
            </a:xfrm>
            <a:custGeom>
              <a:avLst/>
              <a:gdLst/>
              <a:ahLst/>
              <a:cxnLst/>
              <a:rect l="0" t="0" r="0" b="0"/>
              <a:pathLst>
                <a:path w="406314" h="1104900">
                  <a:moveTo>
                    <a:pt x="97210" y="0"/>
                  </a:moveTo>
                  <a:lnTo>
                    <a:pt x="75107" y="846"/>
                  </a:lnTo>
                  <a:lnTo>
                    <a:pt x="58770" y="6083"/>
                  </a:lnTo>
                  <a:lnTo>
                    <a:pt x="33969" y="21253"/>
                  </a:lnTo>
                  <a:lnTo>
                    <a:pt x="10938" y="53801"/>
                  </a:lnTo>
                  <a:lnTo>
                    <a:pt x="2316" y="70503"/>
                  </a:lnTo>
                  <a:lnTo>
                    <a:pt x="0" y="81006"/>
                  </a:lnTo>
                  <a:lnTo>
                    <a:pt x="2743" y="100484"/>
                  </a:lnTo>
                  <a:lnTo>
                    <a:pt x="12102" y="124584"/>
                  </a:lnTo>
                  <a:lnTo>
                    <a:pt x="25520" y="144722"/>
                  </a:lnTo>
                  <a:lnTo>
                    <a:pt x="46900" y="161789"/>
                  </a:lnTo>
                  <a:lnTo>
                    <a:pt x="79292" y="178418"/>
                  </a:lnTo>
                  <a:lnTo>
                    <a:pt x="115702" y="199055"/>
                  </a:lnTo>
                  <a:lnTo>
                    <a:pt x="140706" y="213774"/>
                  </a:lnTo>
                  <a:lnTo>
                    <a:pt x="168188" y="226527"/>
                  </a:lnTo>
                  <a:lnTo>
                    <a:pt x="197335" y="239532"/>
                  </a:lnTo>
                  <a:lnTo>
                    <a:pt x="227224" y="256599"/>
                  </a:lnTo>
                  <a:lnTo>
                    <a:pt x="257440" y="273217"/>
                  </a:lnTo>
                  <a:lnTo>
                    <a:pt x="286109" y="289069"/>
                  </a:lnTo>
                  <a:lnTo>
                    <a:pt x="322136" y="313121"/>
                  </a:lnTo>
                  <a:lnTo>
                    <a:pt x="357553" y="342166"/>
                  </a:lnTo>
                  <a:lnTo>
                    <a:pt x="384040" y="377208"/>
                  </a:lnTo>
                  <a:lnTo>
                    <a:pt x="401294" y="414400"/>
                  </a:lnTo>
                  <a:lnTo>
                    <a:pt x="406313" y="452232"/>
                  </a:lnTo>
                  <a:lnTo>
                    <a:pt x="404486" y="477570"/>
                  </a:lnTo>
                  <a:lnTo>
                    <a:pt x="398595" y="505200"/>
                  </a:lnTo>
                  <a:lnTo>
                    <a:pt x="389484" y="533566"/>
                  </a:lnTo>
                  <a:lnTo>
                    <a:pt x="376969" y="560285"/>
                  </a:lnTo>
                  <a:lnTo>
                    <a:pt x="362941" y="590785"/>
                  </a:lnTo>
                  <a:lnTo>
                    <a:pt x="346546" y="623250"/>
                  </a:lnTo>
                  <a:lnTo>
                    <a:pt x="325148" y="654613"/>
                  </a:lnTo>
                  <a:lnTo>
                    <a:pt x="306041" y="685486"/>
                  </a:lnTo>
                  <a:lnTo>
                    <a:pt x="288236" y="716140"/>
                  </a:lnTo>
                  <a:lnTo>
                    <a:pt x="269034" y="746698"/>
                  </a:lnTo>
                  <a:lnTo>
                    <a:pt x="251469" y="777212"/>
                  </a:lnTo>
                  <a:lnTo>
                    <a:pt x="234350" y="806861"/>
                  </a:lnTo>
                  <a:lnTo>
                    <a:pt x="215451" y="834148"/>
                  </a:lnTo>
                  <a:lnTo>
                    <a:pt x="200279" y="862646"/>
                  </a:lnTo>
                  <a:lnTo>
                    <a:pt x="187892" y="890550"/>
                  </a:lnTo>
                  <a:lnTo>
                    <a:pt x="172243" y="926147"/>
                  </a:lnTo>
                  <a:lnTo>
                    <a:pt x="162715" y="962283"/>
                  </a:lnTo>
                  <a:lnTo>
                    <a:pt x="159517" y="994816"/>
                  </a:lnTo>
                  <a:lnTo>
                    <a:pt x="158569" y="1025904"/>
                  </a:lnTo>
                  <a:lnTo>
                    <a:pt x="158287" y="1055716"/>
                  </a:lnTo>
                  <a:lnTo>
                    <a:pt x="160450" y="1086718"/>
                  </a:lnTo>
                  <a:lnTo>
                    <a:pt x="165789" y="110489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6"/>
            <p:cNvSpPr/>
            <p:nvPr/>
          </p:nvSpPr>
          <p:spPr>
            <a:xfrm>
              <a:off x="7269480" y="960119"/>
              <a:ext cx="268754" cy="1173482"/>
            </a:xfrm>
            <a:custGeom>
              <a:avLst/>
              <a:gdLst/>
              <a:ahLst/>
              <a:cxnLst/>
              <a:rect l="0" t="0" r="0" b="0"/>
              <a:pathLst>
                <a:path w="268754" h="1173482">
                  <a:moveTo>
                    <a:pt x="213359" y="0"/>
                  </a:moveTo>
                  <a:lnTo>
                    <a:pt x="207276" y="6930"/>
                  </a:lnTo>
                  <a:lnTo>
                    <a:pt x="179893" y="40614"/>
                  </a:lnTo>
                  <a:lnTo>
                    <a:pt x="149622" y="76531"/>
                  </a:lnTo>
                  <a:lnTo>
                    <a:pt x="113933" y="114344"/>
                  </a:lnTo>
                  <a:lnTo>
                    <a:pt x="84594" y="150872"/>
                  </a:lnTo>
                  <a:lnTo>
                    <a:pt x="61615" y="188442"/>
                  </a:lnTo>
                  <a:lnTo>
                    <a:pt x="40769" y="224618"/>
                  </a:lnTo>
                  <a:lnTo>
                    <a:pt x="26428" y="258294"/>
                  </a:lnTo>
                  <a:lnTo>
                    <a:pt x="19778" y="281707"/>
                  </a:lnTo>
                  <a:lnTo>
                    <a:pt x="22416" y="303885"/>
                  </a:lnTo>
                  <a:lnTo>
                    <a:pt x="33150" y="329236"/>
                  </a:lnTo>
                  <a:lnTo>
                    <a:pt x="41827" y="341906"/>
                  </a:lnTo>
                  <a:lnTo>
                    <a:pt x="77307" y="368771"/>
                  </a:lnTo>
                  <a:lnTo>
                    <a:pt x="114446" y="397807"/>
                  </a:lnTo>
                  <a:lnTo>
                    <a:pt x="150044" y="421792"/>
                  </a:lnTo>
                  <a:lnTo>
                    <a:pt x="182414" y="450111"/>
                  </a:lnTo>
                  <a:lnTo>
                    <a:pt x="213267" y="484211"/>
                  </a:lnTo>
                  <a:lnTo>
                    <a:pt x="232147" y="513558"/>
                  </a:lnTo>
                  <a:lnTo>
                    <a:pt x="248464" y="543701"/>
                  </a:lnTo>
                  <a:lnTo>
                    <a:pt x="259979" y="578127"/>
                  </a:lnTo>
                  <a:lnTo>
                    <a:pt x="268753" y="611094"/>
                  </a:lnTo>
                  <a:lnTo>
                    <a:pt x="268624" y="646356"/>
                  </a:lnTo>
                  <a:lnTo>
                    <a:pt x="263226" y="683614"/>
                  </a:lnTo>
                  <a:lnTo>
                    <a:pt x="258665" y="711076"/>
                  </a:lnTo>
                  <a:lnTo>
                    <a:pt x="252969" y="739366"/>
                  </a:lnTo>
                  <a:lnTo>
                    <a:pt x="244793" y="766051"/>
                  </a:lnTo>
                  <a:lnTo>
                    <a:pt x="233255" y="794281"/>
                  </a:lnTo>
                  <a:lnTo>
                    <a:pt x="219662" y="823761"/>
                  </a:lnTo>
                  <a:lnTo>
                    <a:pt x="205153" y="853796"/>
                  </a:lnTo>
                  <a:lnTo>
                    <a:pt x="190239" y="884079"/>
                  </a:lnTo>
                  <a:lnTo>
                    <a:pt x="174296" y="914471"/>
                  </a:lnTo>
                  <a:lnTo>
                    <a:pt x="155923" y="944912"/>
                  </a:lnTo>
                  <a:lnTo>
                    <a:pt x="136467" y="975373"/>
                  </a:lnTo>
                  <a:lnTo>
                    <a:pt x="116531" y="1005000"/>
                  </a:lnTo>
                  <a:lnTo>
                    <a:pt x="96382" y="1032277"/>
                  </a:lnTo>
                  <a:lnTo>
                    <a:pt x="76139" y="1058513"/>
                  </a:lnTo>
                  <a:lnTo>
                    <a:pt x="56699" y="1084283"/>
                  </a:lnTo>
                  <a:lnTo>
                    <a:pt x="39593" y="1109849"/>
                  </a:lnTo>
                  <a:lnTo>
                    <a:pt x="23522" y="1135322"/>
                  </a:lnTo>
                  <a:lnTo>
                    <a:pt x="0" y="11734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7"/>
            <p:cNvSpPr/>
            <p:nvPr/>
          </p:nvSpPr>
          <p:spPr>
            <a:xfrm>
              <a:off x="7292902" y="336420"/>
              <a:ext cx="622967" cy="636668"/>
            </a:xfrm>
            <a:custGeom>
              <a:avLst/>
              <a:gdLst/>
              <a:ahLst/>
              <a:cxnLst/>
              <a:rect l="0" t="0" r="0" b="0"/>
              <a:pathLst>
                <a:path w="622967" h="636668">
                  <a:moveTo>
                    <a:pt x="471878" y="29339"/>
                  </a:moveTo>
                  <a:lnTo>
                    <a:pt x="464946" y="23256"/>
                  </a:lnTo>
                  <a:lnTo>
                    <a:pt x="431262" y="6420"/>
                  </a:lnTo>
                  <a:lnTo>
                    <a:pt x="406845" y="352"/>
                  </a:lnTo>
                  <a:lnTo>
                    <a:pt x="378787" y="0"/>
                  </a:lnTo>
                  <a:lnTo>
                    <a:pt x="350408" y="5029"/>
                  </a:lnTo>
                  <a:lnTo>
                    <a:pt x="316413" y="12728"/>
                  </a:lnTo>
                  <a:lnTo>
                    <a:pt x="283668" y="25359"/>
                  </a:lnTo>
                  <a:lnTo>
                    <a:pt x="247530" y="40672"/>
                  </a:lnTo>
                  <a:lnTo>
                    <a:pt x="210012" y="61765"/>
                  </a:lnTo>
                  <a:lnTo>
                    <a:pt x="172932" y="89089"/>
                  </a:lnTo>
                  <a:lnTo>
                    <a:pt x="140120" y="119479"/>
                  </a:lnTo>
                  <a:lnTo>
                    <a:pt x="109794" y="154920"/>
                  </a:lnTo>
                  <a:lnTo>
                    <a:pt x="84346" y="192231"/>
                  </a:lnTo>
                  <a:lnTo>
                    <a:pt x="68502" y="217447"/>
                  </a:lnTo>
                  <a:lnTo>
                    <a:pt x="52993" y="245022"/>
                  </a:lnTo>
                  <a:lnTo>
                    <a:pt x="39325" y="274212"/>
                  </a:lnTo>
                  <a:lnTo>
                    <a:pt x="30430" y="304118"/>
                  </a:lnTo>
                  <a:lnTo>
                    <a:pt x="21397" y="334342"/>
                  </a:lnTo>
                  <a:lnTo>
                    <a:pt x="12583" y="365557"/>
                  </a:lnTo>
                  <a:lnTo>
                    <a:pt x="5844" y="399185"/>
                  </a:lnTo>
                  <a:lnTo>
                    <a:pt x="2286" y="431628"/>
                  </a:lnTo>
                  <a:lnTo>
                    <a:pt x="703" y="462981"/>
                  </a:lnTo>
                  <a:lnTo>
                    <a:pt x="0" y="493848"/>
                  </a:lnTo>
                  <a:lnTo>
                    <a:pt x="1944" y="522243"/>
                  </a:lnTo>
                  <a:lnTo>
                    <a:pt x="10057" y="559772"/>
                  </a:lnTo>
                  <a:lnTo>
                    <a:pt x="19398" y="580893"/>
                  </a:lnTo>
                  <a:lnTo>
                    <a:pt x="39782" y="606218"/>
                  </a:lnTo>
                  <a:lnTo>
                    <a:pt x="66896" y="623976"/>
                  </a:lnTo>
                  <a:lnTo>
                    <a:pt x="97225" y="634129"/>
                  </a:lnTo>
                  <a:lnTo>
                    <a:pt x="133491" y="636667"/>
                  </a:lnTo>
                  <a:lnTo>
                    <a:pt x="161463" y="634260"/>
                  </a:lnTo>
                  <a:lnTo>
                    <a:pt x="190830" y="628110"/>
                  </a:lnTo>
                  <a:lnTo>
                    <a:pt x="221661" y="619734"/>
                  </a:lnTo>
                  <a:lnTo>
                    <a:pt x="255118" y="610366"/>
                  </a:lnTo>
                  <a:lnTo>
                    <a:pt x="287488" y="596041"/>
                  </a:lnTo>
                  <a:lnTo>
                    <a:pt x="318807" y="578386"/>
                  </a:lnTo>
                  <a:lnTo>
                    <a:pt x="349660" y="559251"/>
                  </a:lnTo>
                  <a:lnTo>
                    <a:pt x="382562" y="537200"/>
                  </a:lnTo>
                  <a:lnTo>
                    <a:pt x="416094" y="513288"/>
                  </a:lnTo>
                  <a:lnTo>
                    <a:pt x="447931" y="488549"/>
                  </a:lnTo>
                  <a:lnTo>
                    <a:pt x="476757" y="463444"/>
                  </a:lnTo>
                  <a:lnTo>
                    <a:pt x="502833" y="437328"/>
                  </a:lnTo>
                  <a:lnTo>
                    <a:pt x="525710" y="408788"/>
                  </a:lnTo>
                  <a:lnTo>
                    <a:pt x="547168" y="381427"/>
                  </a:lnTo>
                  <a:lnTo>
                    <a:pt x="566299" y="354310"/>
                  </a:lnTo>
                  <a:lnTo>
                    <a:pt x="580447" y="325324"/>
                  </a:lnTo>
                  <a:lnTo>
                    <a:pt x="594638" y="297765"/>
                  </a:lnTo>
                  <a:lnTo>
                    <a:pt x="607718" y="271406"/>
                  </a:lnTo>
                  <a:lnTo>
                    <a:pt x="616353" y="245581"/>
                  </a:lnTo>
                  <a:lnTo>
                    <a:pt x="620756" y="219990"/>
                  </a:lnTo>
                  <a:lnTo>
                    <a:pt x="622711" y="194506"/>
                  </a:lnTo>
                  <a:lnTo>
                    <a:pt x="622966" y="157206"/>
                  </a:lnTo>
                  <a:lnTo>
                    <a:pt x="617209" y="125176"/>
                  </a:lnTo>
                  <a:lnTo>
                    <a:pt x="609566" y="107493"/>
                  </a:lnTo>
                  <a:lnTo>
                    <a:pt x="591697" y="87303"/>
                  </a:lnTo>
                  <a:lnTo>
                    <a:pt x="570314" y="70597"/>
                  </a:lnTo>
                  <a:lnTo>
                    <a:pt x="539802" y="58968"/>
                  </a:lnTo>
                  <a:lnTo>
                    <a:pt x="503950" y="54204"/>
                  </a:lnTo>
                  <a:lnTo>
                    <a:pt x="476819" y="55349"/>
                  </a:lnTo>
                  <a:lnTo>
                    <a:pt x="439446" y="59230"/>
                  </a:lnTo>
                  <a:lnTo>
                    <a:pt x="433778" y="5981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8"/>
            <p:cNvSpPr/>
            <p:nvPr/>
          </p:nvSpPr>
          <p:spPr>
            <a:xfrm>
              <a:off x="6943456" y="876300"/>
              <a:ext cx="302098" cy="1211579"/>
            </a:xfrm>
            <a:custGeom>
              <a:avLst/>
              <a:gdLst/>
              <a:ahLst/>
              <a:cxnLst/>
              <a:rect l="0" t="0" r="0" b="0"/>
              <a:pathLst>
                <a:path w="302098" h="1211579">
                  <a:moveTo>
                    <a:pt x="105044" y="0"/>
                  </a:moveTo>
                  <a:lnTo>
                    <a:pt x="100999" y="0"/>
                  </a:lnTo>
                  <a:lnTo>
                    <a:pt x="99807" y="845"/>
                  </a:lnTo>
                  <a:lnTo>
                    <a:pt x="99011" y="2257"/>
                  </a:lnTo>
                  <a:lnTo>
                    <a:pt x="98483" y="4045"/>
                  </a:lnTo>
                  <a:lnTo>
                    <a:pt x="97283" y="5236"/>
                  </a:lnTo>
                  <a:lnTo>
                    <a:pt x="90703" y="8607"/>
                  </a:lnTo>
                  <a:lnTo>
                    <a:pt x="59079" y="40711"/>
                  </a:lnTo>
                  <a:lnTo>
                    <a:pt x="38955" y="73140"/>
                  </a:lnTo>
                  <a:lnTo>
                    <a:pt x="19521" y="106921"/>
                  </a:lnTo>
                  <a:lnTo>
                    <a:pt x="6650" y="143071"/>
                  </a:lnTo>
                  <a:lnTo>
                    <a:pt x="0" y="174921"/>
                  </a:lnTo>
                  <a:lnTo>
                    <a:pt x="4771" y="206519"/>
                  </a:lnTo>
                  <a:lnTo>
                    <a:pt x="13150" y="233817"/>
                  </a:lnTo>
                  <a:lnTo>
                    <a:pt x="37879" y="266225"/>
                  </a:lnTo>
                  <a:lnTo>
                    <a:pt x="71267" y="297086"/>
                  </a:lnTo>
                  <a:lnTo>
                    <a:pt x="104537" y="320011"/>
                  </a:lnTo>
                  <a:lnTo>
                    <a:pt x="141206" y="342890"/>
                  </a:lnTo>
                  <a:lnTo>
                    <a:pt x="178882" y="365757"/>
                  </a:lnTo>
                  <a:lnTo>
                    <a:pt x="212811" y="392664"/>
                  </a:lnTo>
                  <a:lnTo>
                    <a:pt x="244313" y="418039"/>
                  </a:lnTo>
                  <a:lnTo>
                    <a:pt x="271050" y="449736"/>
                  </a:lnTo>
                  <a:lnTo>
                    <a:pt x="291014" y="481892"/>
                  </a:lnTo>
                  <a:lnTo>
                    <a:pt x="299563" y="516914"/>
                  </a:lnTo>
                  <a:lnTo>
                    <a:pt x="302097" y="554102"/>
                  </a:lnTo>
                  <a:lnTo>
                    <a:pt x="298174" y="581548"/>
                  </a:lnTo>
                  <a:lnTo>
                    <a:pt x="289938" y="609831"/>
                  </a:lnTo>
                  <a:lnTo>
                    <a:pt x="277813" y="636513"/>
                  </a:lnTo>
                  <a:lnTo>
                    <a:pt x="263956" y="664741"/>
                  </a:lnTo>
                  <a:lnTo>
                    <a:pt x="249331" y="694220"/>
                  </a:lnTo>
                  <a:lnTo>
                    <a:pt x="234364" y="724255"/>
                  </a:lnTo>
                  <a:lnTo>
                    <a:pt x="216989" y="754538"/>
                  </a:lnTo>
                  <a:lnTo>
                    <a:pt x="197977" y="784929"/>
                  </a:lnTo>
                  <a:lnTo>
                    <a:pt x="178237" y="815370"/>
                  </a:lnTo>
                  <a:lnTo>
                    <a:pt x="158177" y="843576"/>
                  </a:lnTo>
                  <a:lnTo>
                    <a:pt x="138817" y="871068"/>
                  </a:lnTo>
                  <a:lnTo>
                    <a:pt x="121747" y="900221"/>
                  </a:lnTo>
                  <a:lnTo>
                    <a:pt x="105694" y="930112"/>
                  </a:lnTo>
                  <a:lnTo>
                    <a:pt x="90092" y="959481"/>
                  </a:lnTo>
                  <a:lnTo>
                    <a:pt x="74692" y="986647"/>
                  </a:lnTo>
                  <a:lnTo>
                    <a:pt x="61638" y="1012831"/>
                  </a:lnTo>
                  <a:lnTo>
                    <a:pt x="47027" y="1049116"/>
                  </a:lnTo>
                  <a:lnTo>
                    <a:pt x="37335" y="1081315"/>
                  </a:lnTo>
                  <a:lnTo>
                    <a:pt x="31360" y="1112304"/>
                  </a:lnTo>
                  <a:lnTo>
                    <a:pt x="29340" y="1149071"/>
                  </a:lnTo>
                  <a:lnTo>
                    <a:pt x="33035" y="1168975"/>
                  </a:lnTo>
                  <a:lnTo>
                    <a:pt x="42716" y="1190872"/>
                  </a:lnTo>
                  <a:lnTo>
                    <a:pt x="59324" y="121157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9"/>
            <p:cNvSpPr/>
            <p:nvPr/>
          </p:nvSpPr>
          <p:spPr>
            <a:xfrm>
              <a:off x="6621780" y="868678"/>
              <a:ext cx="338045" cy="1280162"/>
            </a:xfrm>
            <a:custGeom>
              <a:avLst/>
              <a:gdLst/>
              <a:ahLst/>
              <a:cxnLst/>
              <a:rect l="0" t="0" r="0" b="0"/>
              <a:pathLst>
                <a:path w="338045" h="1280162">
                  <a:moveTo>
                    <a:pt x="251459" y="0"/>
                  </a:moveTo>
                  <a:lnTo>
                    <a:pt x="251459" y="4047"/>
                  </a:lnTo>
                  <a:lnTo>
                    <a:pt x="250612" y="5238"/>
                  </a:lnTo>
                  <a:lnTo>
                    <a:pt x="249202" y="6033"/>
                  </a:lnTo>
                  <a:lnTo>
                    <a:pt x="247413" y="6561"/>
                  </a:lnTo>
                  <a:lnTo>
                    <a:pt x="240853" y="11352"/>
                  </a:lnTo>
                  <a:lnTo>
                    <a:pt x="210415" y="48223"/>
                  </a:lnTo>
                  <a:lnTo>
                    <a:pt x="180955" y="84997"/>
                  </a:lnTo>
                  <a:lnTo>
                    <a:pt x="163588" y="113709"/>
                  </a:lnTo>
                  <a:lnTo>
                    <a:pt x="139439" y="147805"/>
                  </a:lnTo>
                  <a:lnTo>
                    <a:pt x="119113" y="180578"/>
                  </a:lnTo>
                  <a:lnTo>
                    <a:pt x="94089" y="215031"/>
                  </a:lnTo>
                  <a:lnTo>
                    <a:pt x="71861" y="252543"/>
                  </a:lnTo>
                  <a:lnTo>
                    <a:pt x="59674" y="282262"/>
                  </a:lnTo>
                  <a:lnTo>
                    <a:pt x="49854" y="308000"/>
                  </a:lnTo>
                  <a:lnTo>
                    <a:pt x="46537" y="339958"/>
                  </a:lnTo>
                  <a:lnTo>
                    <a:pt x="50597" y="354576"/>
                  </a:lnTo>
                  <a:lnTo>
                    <a:pt x="66524" y="388309"/>
                  </a:lnTo>
                  <a:lnTo>
                    <a:pt x="93342" y="420230"/>
                  </a:lnTo>
                  <a:lnTo>
                    <a:pt x="123141" y="443720"/>
                  </a:lnTo>
                  <a:lnTo>
                    <a:pt x="160763" y="464666"/>
                  </a:lnTo>
                  <a:lnTo>
                    <a:pt x="190718" y="480016"/>
                  </a:lnTo>
                  <a:lnTo>
                    <a:pt x="221044" y="495287"/>
                  </a:lnTo>
                  <a:lnTo>
                    <a:pt x="251477" y="512795"/>
                  </a:lnTo>
                  <a:lnTo>
                    <a:pt x="288057" y="541467"/>
                  </a:lnTo>
                  <a:lnTo>
                    <a:pt x="318049" y="576826"/>
                  </a:lnTo>
                  <a:lnTo>
                    <a:pt x="333883" y="611405"/>
                  </a:lnTo>
                  <a:lnTo>
                    <a:pt x="338044" y="631569"/>
                  </a:lnTo>
                  <a:lnTo>
                    <a:pt x="336475" y="665876"/>
                  </a:lnTo>
                  <a:lnTo>
                    <a:pt x="333941" y="698711"/>
                  </a:lnTo>
                  <a:lnTo>
                    <a:pt x="323217" y="734877"/>
                  </a:lnTo>
                  <a:lnTo>
                    <a:pt x="314113" y="759823"/>
                  </a:lnTo>
                  <a:lnTo>
                    <a:pt x="302166" y="787280"/>
                  </a:lnTo>
                  <a:lnTo>
                    <a:pt x="288388" y="815569"/>
                  </a:lnTo>
                  <a:lnTo>
                    <a:pt x="273799" y="842254"/>
                  </a:lnTo>
                  <a:lnTo>
                    <a:pt x="256590" y="870483"/>
                  </a:lnTo>
                  <a:lnTo>
                    <a:pt x="237654" y="899961"/>
                  </a:lnTo>
                  <a:lnTo>
                    <a:pt x="217948" y="929997"/>
                  </a:lnTo>
                  <a:lnTo>
                    <a:pt x="197902" y="960279"/>
                  </a:lnTo>
                  <a:lnTo>
                    <a:pt x="176856" y="990672"/>
                  </a:lnTo>
                  <a:lnTo>
                    <a:pt x="153390" y="1021113"/>
                  </a:lnTo>
                  <a:lnTo>
                    <a:pt x="131109" y="1049317"/>
                  </a:lnTo>
                  <a:lnTo>
                    <a:pt x="110764" y="1076811"/>
                  </a:lnTo>
                  <a:lnTo>
                    <a:pt x="93255" y="1105962"/>
                  </a:lnTo>
                  <a:lnTo>
                    <a:pt x="74749" y="1133595"/>
                  </a:lnTo>
                  <a:lnTo>
                    <a:pt x="56927" y="1159988"/>
                  </a:lnTo>
                  <a:lnTo>
                    <a:pt x="37374" y="1197799"/>
                  </a:lnTo>
                  <a:lnTo>
                    <a:pt x="21703" y="1229135"/>
                  </a:lnTo>
                  <a:lnTo>
                    <a:pt x="3730" y="1265926"/>
                  </a:lnTo>
                  <a:lnTo>
                    <a:pt x="0" y="12801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50"/>
            <p:cNvSpPr/>
            <p:nvPr/>
          </p:nvSpPr>
          <p:spPr>
            <a:xfrm>
              <a:off x="6593292" y="396238"/>
              <a:ext cx="639631" cy="577558"/>
            </a:xfrm>
            <a:custGeom>
              <a:avLst/>
              <a:gdLst/>
              <a:ahLst/>
              <a:cxnLst/>
              <a:rect l="0" t="0" r="0" b="0"/>
              <a:pathLst>
                <a:path w="639631" h="577558">
                  <a:moveTo>
                    <a:pt x="333288" y="0"/>
                  </a:moveTo>
                  <a:lnTo>
                    <a:pt x="297895" y="2258"/>
                  </a:lnTo>
                  <a:lnTo>
                    <a:pt x="261198" y="10606"/>
                  </a:lnTo>
                  <a:lnTo>
                    <a:pt x="227355" y="21959"/>
                  </a:lnTo>
                  <a:lnTo>
                    <a:pt x="194561" y="36046"/>
                  </a:lnTo>
                  <a:lnTo>
                    <a:pt x="163396" y="59036"/>
                  </a:lnTo>
                  <a:lnTo>
                    <a:pt x="132712" y="87296"/>
                  </a:lnTo>
                  <a:lnTo>
                    <a:pt x="102172" y="117118"/>
                  </a:lnTo>
                  <a:lnTo>
                    <a:pt x="75721" y="151449"/>
                  </a:lnTo>
                  <a:lnTo>
                    <a:pt x="51796" y="188431"/>
                  </a:lnTo>
                  <a:lnTo>
                    <a:pt x="38565" y="215827"/>
                  </a:lnTo>
                  <a:lnTo>
                    <a:pt x="27040" y="244091"/>
                  </a:lnTo>
                  <a:lnTo>
                    <a:pt x="16272" y="270764"/>
                  </a:lnTo>
                  <a:lnTo>
                    <a:pt x="8101" y="298987"/>
                  </a:lnTo>
                  <a:lnTo>
                    <a:pt x="2493" y="328463"/>
                  </a:lnTo>
                  <a:lnTo>
                    <a:pt x="0" y="358498"/>
                  </a:lnTo>
                  <a:lnTo>
                    <a:pt x="1151" y="388779"/>
                  </a:lnTo>
                  <a:lnTo>
                    <a:pt x="4485" y="418324"/>
                  </a:lnTo>
                  <a:lnTo>
                    <a:pt x="8788" y="445567"/>
                  </a:lnTo>
                  <a:lnTo>
                    <a:pt x="13524" y="471785"/>
                  </a:lnTo>
                  <a:lnTo>
                    <a:pt x="20991" y="496704"/>
                  </a:lnTo>
                  <a:lnTo>
                    <a:pt x="43388" y="528925"/>
                  </a:lnTo>
                  <a:lnTo>
                    <a:pt x="68179" y="554088"/>
                  </a:lnTo>
                  <a:lnTo>
                    <a:pt x="89872" y="566866"/>
                  </a:lnTo>
                  <a:lnTo>
                    <a:pt x="125887" y="575489"/>
                  </a:lnTo>
                  <a:lnTo>
                    <a:pt x="153055" y="577507"/>
                  </a:lnTo>
                  <a:lnTo>
                    <a:pt x="182064" y="577557"/>
                  </a:lnTo>
                  <a:lnTo>
                    <a:pt x="211891" y="574757"/>
                  </a:lnTo>
                  <a:lnTo>
                    <a:pt x="242079" y="566174"/>
                  </a:lnTo>
                  <a:lnTo>
                    <a:pt x="273278" y="553894"/>
                  </a:lnTo>
                  <a:lnTo>
                    <a:pt x="306899" y="539969"/>
                  </a:lnTo>
                  <a:lnTo>
                    <a:pt x="339339" y="523055"/>
                  </a:lnTo>
                  <a:lnTo>
                    <a:pt x="370689" y="504249"/>
                  </a:lnTo>
                  <a:lnTo>
                    <a:pt x="401557" y="484603"/>
                  </a:lnTo>
                  <a:lnTo>
                    <a:pt x="429952" y="462324"/>
                  </a:lnTo>
                  <a:lnTo>
                    <a:pt x="456683" y="438312"/>
                  </a:lnTo>
                  <a:lnTo>
                    <a:pt x="482673" y="413527"/>
                  </a:lnTo>
                  <a:lnTo>
                    <a:pt x="508338" y="388401"/>
                  </a:lnTo>
                  <a:lnTo>
                    <a:pt x="544328" y="350457"/>
                  </a:lnTo>
                  <a:lnTo>
                    <a:pt x="565936" y="324246"/>
                  </a:lnTo>
                  <a:lnTo>
                    <a:pt x="586830" y="295662"/>
                  </a:lnTo>
                  <a:lnTo>
                    <a:pt x="609541" y="259102"/>
                  </a:lnTo>
                  <a:lnTo>
                    <a:pt x="626995" y="222774"/>
                  </a:lnTo>
                  <a:lnTo>
                    <a:pt x="638845" y="189245"/>
                  </a:lnTo>
                  <a:lnTo>
                    <a:pt x="639630" y="157861"/>
                  </a:lnTo>
                  <a:lnTo>
                    <a:pt x="634499" y="127114"/>
                  </a:lnTo>
                  <a:lnTo>
                    <a:pt x="619525" y="100599"/>
                  </a:lnTo>
                  <a:lnTo>
                    <a:pt x="603874" y="89020"/>
                  </a:lnTo>
                  <a:lnTo>
                    <a:pt x="566229" y="70642"/>
                  </a:lnTo>
                  <a:lnTo>
                    <a:pt x="532224" y="63829"/>
                  </a:lnTo>
                  <a:lnTo>
                    <a:pt x="495337" y="65857"/>
                  </a:lnTo>
                  <a:lnTo>
                    <a:pt x="457596" y="71818"/>
                  </a:lnTo>
                  <a:lnTo>
                    <a:pt x="423647" y="82993"/>
                  </a:lnTo>
                  <a:lnTo>
                    <a:pt x="379008" y="9906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51"/>
            <p:cNvSpPr/>
            <p:nvPr/>
          </p:nvSpPr>
          <p:spPr>
            <a:xfrm>
              <a:off x="6044860" y="556259"/>
              <a:ext cx="476291" cy="442504"/>
            </a:xfrm>
            <a:custGeom>
              <a:avLst/>
              <a:gdLst/>
              <a:ahLst/>
              <a:cxnLst/>
              <a:rect l="0" t="0" r="0" b="0"/>
              <a:pathLst>
                <a:path w="476291" h="442504">
                  <a:moveTo>
                    <a:pt x="378799" y="0"/>
                  </a:moveTo>
                  <a:lnTo>
                    <a:pt x="342853" y="0"/>
                  </a:lnTo>
                  <a:lnTo>
                    <a:pt x="313022" y="847"/>
                  </a:lnTo>
                  <a:lnTo>
                    <a:pt x="282356" y="6084"/>
                  </a:lnTo>
                  <a:lnTo>
                    <a:pt x="250975" y="13843"/>
                  </a:lnTo>
                  <a:lnTo>
                    <a:pt x="215243" y="27339"/>
                  </a:lnTo>
                  <a:lnTo>
                    <a:pt x="177843" y="47047"/>
                  </a:lnTo>
                  <a:lnTo>
                    <a:pt x="140798" y="69820"/>
                  </a:lnTo>
                  <a:lnTo>
                    <a:pt x="107996" y="97641"/>
                  </a:lnTo>
                  <a:lnTo>
                    <a:pt x="76829" y="128179"/>
                  </a:lnTo>
                  <a:lnTo>
                    <a:pt x="47839" y="163661"/>
                  </a:lnTo>
                  <a:lnTo>
                    <a:pt x="27772" y="200987"/>
                  </a:lnTo>
                  <a:lnTo>
                    <a:pt x="11947" y="238857"/>
                  </a:lnTo>
                  <a:lnTo>
                    <a:pt x="2367" y="276888"/>
                  </a:lnTo>
                  <a:lnTo>
                    <a:pt x="0" y="314121"/>
                  </a:lnTo>
                  <a:lnTo>
                    <a:pt x="5131" y="347826"/>
                  </a:lnTo>
                  <a:lnTo>
                    <a:pt x="12629" y="371901"/>
                  </a:lnTo>
                  <a:lnTo>
                    <a:pt x="26121" y="392195"/>
                  </a:lnTo>
                  <a:lnTo>
                    <a:pt x="44253" y="408835"/>
                  </a:lnTo>
                  <a:lnTo>
                    <a:pt x="78262" y="427723"/>
                  </a:lnTo>
                  <a:lnTo>
                    <a:pt x="102705" y="438738"/>
                  </a:lnTo>
                  <a:lnTo>
                    <a:pt x="129938" y="442503"/>
                  </a:lnTo>
                  <a:lnTo>
                    <a:pt x="158974" y="441355"/>
                  </a:lnTo>
                  <a:lnTo>
                    <a:pt x="188811" y="438023"/>
                  </a:lnTo>
                  <a:lnTo>
                    <a:pt x="216750" y="429204"/>
                  </a:lnTo>
                  <a:lnTo>
                    <a:pt x="244124" y="415970"/>
                  </a:lnTo>
                  <a:lnTo>
                    <a:pt x="273224" y="398801"/>
                  </a:lnTo>
                  <a:lnTo>
                    <a:pt x="303090" y="377623"/>
                  </a:lnTo>
                  <a:lnTo>
                    <a:pt x="331605" y="354946"/>
                  </a:lnTo>
                  <a:lnTo>
                    <a:pt x="367543" y="321445"/>
                  </a:lnTo>
                  <a:lnTo>
                    <a:pt x="392140" y="294417"/>
                  </a:lnTo>
                  <a:lnTo>
                    <a:pt x="412669" y="267731"/>
                  </a:lnTo>
                  <a:lnTo>
                    <a:pt x="430259" y="240912"/>
                  </a:lnTo>
                  <a:lnTo>
                    <a:pt x="446544" y="212059"/>
                  </a:lnTo>
                  <a:lnTo>
                    <a:pt x="459991" y="184559"/>
                  </a:lnTo>
                  <a:lnTo>
                    <a:pt x="472563" y="147535"/>
                  </a:lnTo>
                  <a:lnTo>
                    <a:pt x="476290" y="117374"/>
                  </a:lnTo>
                  <a:lnTo>
                    <a:pt x="475137" y="92351"/>
                  </a:lnTo>
                  <a:lnTo>
                    <a:pt x="473504" y="84427"/>
                  </a:lnTo>
                  <a:lnTo>
                    <a:pt x="464917" y="71108"/>
                  </a:lnTo>
                  <a:lnTo>
                    <a:pt x="451786" y="60391"/>
                  </a:lnTo>
                  <a:lnTo>
                    <a:pt x="424509" y="49596"/>
                  </a:lnTo>
                  <a:lnTo>
                    <a:pt x="389990" y="41882"/>
                  </a:lnTo>
                  <a:lnTo>
                    <a:pt x="352951" y="40068"/>
                  </a:lnTo>
                  <a:lnTo>
                    <a:pt x="327801" y="42643"/>
                  </a:lnTo>
                  <a:lnTo>
                    <a:pt x="300253" y="48868"/>
                  </a:lnTo>
                  <a:lnTo>
                    <a:pt x="272769" y="56433"/>
                  </a:lnTo>
                  <a:lnTo>
                    <a:pt x="239104" y="65451"/>
                  </a:lnTo>
                  <a:lnTo>
                    <a:pt x="203540" y="7620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52"/>
            <p:cNvSpPr/>
            <p:nvPr/>
          </p:nvSpPr>
          <p:spPr>
            <a:xfrm>
              <a:off x="6241889" y="914400"/>
              <a:ext cx="199969" cy="286173"/>
            </a:xfrm>
            <a:custGeom>
              <a:avLst/>
              <a:gdLst/>
              <a:ahLst/>
              <a:cxnLst/>
              <a:rect l="0" t="0" r="0" b="0"/>
              <a:pathLst>
                <a:path w="199969" h="286173">
                  <a:moveTo>
                    <a:pt x="113191" y="0"/>
                  </a:moveTo>
                  <a:lnTo>
                    <a:pt x="77367" y="0"/>
                  </a:lnTo>
                  <a:lnTo>
                    <a:pt x="43082" y="10604"/>
                  </a:lnTo>
                  <a:lnTo>
                    <a:pt x="25343" y="21956"/>
                  </a:lnTo>
                  <a:lnTo>
                    <a:pt x="10261" y="40963"/>
                  </a:lnTo>
                  <a:lnTo>
                    <a:pt x="4509" y="50943"/>
                  </a:lnTo>
                  <a:lnTo>
                    <a:pt x="0" y="76384"/>
                  </a:lnTo>
                  <a:lnTo>
                    <a:pt x="66" y="94127"/>
                  </a:lnTo>
                  <a:lnTo>
                    <a:pt x="9539" y="129894"/>
                  </a:lnTo>
                  <a:lnTo>
                    <a:pt x="20860" y="148458"/>
                  </a:lnTo>
                  <a:lnTo>
                    <a:pt x="51176" y="181223"/>
                  </a:lnTo>
                  <a:lnTo>
                    <a:pt x="76471" y="204401"/>
                  </a:lnTo>
                  <a:lnTo>
                    <a:pt x="110024" y="224064"/>
                  </a:lnTo>
                  <a:lnTo>
                    <a:pt x="146778" y="249739"/>
                  </a:lnTo>
                  <a:lnTo>
                    <a:pt x="184478" y="274656"/>
                  </a:lnTo>
                  <a:lnTo>
                    <a:pt x="199968" y="28617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53"/>
            <p:cNvSpPr/>
            <p:nvPr/>
          </p:nvSpPr>
          <p:spPr>
            <a:xfrm>
              <a:off x="6118878" y="1066800"/>
              <a:ext cx="68562" cy="60961"/>
            </a:xfrm>
            <a:custGeom>
              <a:avLst/>
              <a:gdLst/>
              <a:ahLst/>
              <a:cxnLst/>
              <a:rect l="0" t="0" r="0" b="0"/>
              <a:pathLst>
                <a:path w="68562" h="60961">
                  <a:moveTo>
                    <a:pt x="68561" y="0"/>
                  </a:moveTo>
                  <a:lnTo>
                    <a:pt x="64515" y="0"/>
                  </a:lnTo>
                  <a:lnTo>
                    <a:pt x="63324" y="845"/>
                  </a:lnTo>
                  <a:lnTo>
                    <a:pt x="62529" y="2257"/>
                  </a:lnTo>
                  <a:lnTo>
                    <a:pt x="62001" y="4045"/>
                  </a:lnTo>
                  <a:lnTo>
                    <a:pt x="60801" y="5236"/>
                  </a:lnTo>
                  <a:lnTo>
                    <a:pt x="52792" y="9406"/>
                  </a:lnTo>
                  <a:lnTo>
                    <a:pt x="15009" y="45963"/>
                  </a:lnTo>
                  <a:lnTo>
                    <a:pt x="0" y="609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54"/>
            <p:cNvSpPr/>
            <p:nvPr/>
          </p:nvSpPr>
          <p:spPr>
            <a:xfrm>
              <a:off x="7533337" y="2225039"/>
              <a:ext cx="322362" cy="1127762"/>
            </a:xfrm>
            <a:custGeom>
              <a:avLst/>
              <a:gdLst/>
              <a:ahLst/>
              <a:cxnLst/>
              <a:rect l="0" t="0" r="0" b="0"/>
              <a:pathLst>
                <a:path w="322362" h="1127762">
                  <a:moveTo>
                    <a:pt x="109522" y="0"/>
                  </a:moveTo>
                  <a:lnTo>
                    <a:pt x="136015" y="847"/>
                  </a:lnTo>
                  <a:lnTo>
                    <a:pt x="170734" y="13843"/>
                  </a:lnTo>
                  <a:lnTo>
                    <a:pt x="206212" y="36046"/>
                  </a:lnTo>
                  <a:lnTo>
                    <a:pt x="237748" y="62059"/>
                  </a:lnTo>
                  <a:lnTo>
                    <a:pt x="263418" y="93914"/>
                  </a:lnTo>
                  <a:lnTo>
                    <a:pt x="285226" y="122653"/>
                  </a:lnTo>
                  <a:lnTo>
                    <a:pt x="298526" y="143412"/>
                  </a:lnTo>
                  <a:lnTo>
                    <a:pt x="310774" y="178901"/>
                  </a:lnTo>
                  <a:lnTo>
                    <a:pt x="318919" y="216225"/>
                  </a:lnTo>
                  <a:lnTo>
                    <a:pt x="321708" y="254097"/>
                  </a:lnTo>
                  <a:lnTo>
                    <a:pt x="322361" y="279443"/>
                  </a:lnTo>
                  <a:lnTo>
                    <a:pt x="318134" y="307076"/>
                  </a:lnTo>
                  <a:lnTo>
                    <a:pt x="310612" y="336293"/>
                  </a:lnTo>
                  <a:lnTo>
                    <a:pt x="301625" y="366210"/>
                  </a:lnTo>
                  <a:lnTo>
                    <a:pt x="287470" y="396439"/>
                  </a:lnTo>
                  <a:lnTo>
                    <a:pt x="269889" y="427656"/>
                  </a:lnTo>
                  <a:lnTo>
                    <a:pt x="250788" y="461285"/>
                  </a:lnTo>
                  <a:lnTo>
                    <a:pt x="231010" y="495987"/>
                  </a:lnTo>
                  <a:lnTo>
                    <a:pt x="210084" y="531166"/>
                  </a:lnTo>
                  <a:lnTo>
                    <a:pt x="186671" y="566556"/>
                  </a:lnTo>
                  <a:lnTo>
                    <a:pt x="164414" y="599783"/>
                  </a:lnTo>
                  <a:lnTo>
                    <a:pt x="143231" y="632331"/>
                  </a:lnTo>
                  <a:lnTo>
                    <a:pt x="122529" y="666551"/>
                  </a:lnTo>
                  <a:lnTo>
                    <a:pt x="102038" y="699258"/>
                  </a:lnTo>
                  <a:lnTo>
                    <a:pt x="82490" y="730729"/>
                  </a:lnTo>
                  <a:lnTo>
                    <a:pt x="65334" y="761649"/>
                  </a:lnTo>
                  <a:lnTo>
                    <a:pt x="49244" y="792323"/>
                  </a:lnTo>
                  <a:lnTo>
                    <a:pt x="34472" y="822044"/>
                  </a:lnTo>
                  <a:lnTo>
                    <a:pt x="22263" y="849364"/>
                  </a:lnTo>
                  <a:lnTo>
                    <a:pt x="13448" y="877875"/>
                  </a:lnTo>
                  <a:lnTo>
                    <a:pt x="6709" y="906634"/>
                  </a:lnTo>
                  <a:lnTo>
                    <a:pt x="893" y="933525"/>
                  </a:lnTo>
                  <a:lnTo>
                    <a:pt x="0" y="959590"/>
                  </a:lnTo>
                  <a:lnTo>
                    <a:pt x="2426" y="985285"/>
                  </a:lnTo>
                  <a:lnTo>
                    <a:pt x="9397" y="1022704"/>
                  </a:lnTo>
                  <a:lnTo>
                    <a:pt x="21811" y="1054770"/>
                  </a:lnTo>
                  <a:lnTo>
                    <a:pt x="41178" y="1088788"/>
                  </a:lnTo>
                  <a:lnTo>
                    <a:pt x="63802" y="11277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55"/>
            <p:cNvSpPr/>
            <p:nvPr/>
          </p:nvSpPr>
          <p:spPr>
            <a:xfrm>
              <a:off x="7252603" y="3276600"/>
              <a:ext cx="509127" cy="444835"/>
            </a:xfrm>
            <a:custGeom>
              <a:avLst/>
              <a:gdLst/>
              <a:ahLst/>
              <a:cxnLst/>
              <a:rect l="0" t="0" r="0" b="0"/>
              <a:pathLst>
                <a:path w="509127" h="444835">
                  <a:moveTo>
                    <a:pt x="405497" y="38100"/>
                  </a:moveTo>
                  <a:lnTo>
                    <a:pt x="397406" y="38100"/>
                  </a:lnTo>
                  <a:lnTo>
                    <a:pt x="391176" y="35841"/>
                  </a:lnTo>
                  <a:lnTo>
                    <a:pt x="372188" y="27494"/>
                  </a:lnTo>
                  <a:lnTo>
                    <a:pt x="337894" y="22928"/>
                  </a:lnTo>
                  <a:lnTo>
                    <a:pt x="300764" y="17009"/>
                  </a:lnTo>
                  <a:lnTo>
                    <a:pt x="272019" y="18022"/>
                  </a:lnTo>
                  <a:lnTo>
                    <a:pt x="238946" y="23683"/>
                  </a:lnTo>
                  <a:lnTo>
                    <a:pt x="205441" y="32982"/>
                  </a:lnTo>
                  <a:lnTo>
                    <a:pt x="180269" y="41752"/>
                  </a:lnTo>
                  <a:lnTo>
                    <a:pt x="152148" y="51294"/>
                  </a:lnTo>
                  <a:lnTo>
                    <a:pt x="115848" y="70230"/>
                  </a:lnTo>
                  <a:lnTo>
                    <a:pt x="83643" y="95973"/>
                  </a:lnTo>
                  <a:lnTo>
                    <a:pt x="56697" y="125050"/>
                  </a:lnTo>
                  <a:lnTo>
                    <a:pt x="40716" y="155114"/>
                  </a:lnTo>
                  <a:lnTo>
                    <a:pt x="26573" y="189517"/>
                  </a:lnTo>
                  <a:lnTo>
                    <a:pt x="11659" y="226521"/>
                  </a:lnTo>
                  <a:lnTo>
                    <a:pt x="562" y="264295"/>
                  </a:lnTo>
                  <a:lnTo>
                    <a:pt x="0" y="298255"/>
                  </a:lnTo>
                  <a:lnTo>
                    <a:pt x="5196" y="329765"/>
                  </a:lnTo>
                  <a:lnTo>
                    <a:pt x="21467" y="365516"/>
                  </a:lnTo>
                  <a:lnTo>
                    <a:pt x="41943" y="392686"/>
                  </a:lnTo>
                  <a:lnTo>
                    <a:pt x="78774" y="417895"/>
                  </a:lnTo>
                  <a:lnTo>
                    <a:pt x="110852" y="431724"/>
                  </a:lnTo>
                  <a:lnTo>
                    <a:pt x="135690" y="438258"/>
                  </a:lnTo>
                  <a:lnTo>
                    <a:pt x="163662" y="443982"/>
                  </a:lnTo>
                  <a:lnTo>
                    <a:pt x="193027" y="444834"/>
                  </a:lnTo>
                  <a:lnTo>
                    <a:pt x="223012" y="442390"/>
                  </a:lnTo>
                  <a:lnTo>
                    <a:pt x="253272" y="438482"/>
                  </a:lnTo>
                  <a:lnTo>
                    <a:pt x="283654" y="433923"/>
                  </a:lnTo>
                  <a:lnTo>
                    <a:pt x="314090" y="428228"/>
                  </a:lnTo>
                  <a:lnTo>
                    <a:pt x="344551" y="420051"/>
                  </a:lnTo>
                  <a:lnTo>
                    <a:pt x="372765" y="408516"/>
                  </a:lnTo>
                  <a:lnTo>
                    <a:pt x="410192" y="385483"/>
                  </a:lnTo>
                  <a:lnTo>
                    <a:pt x="442730" y="357211"/>
                  </a:lnTo>
                  <a:lnTo>
                    <a:pt x="469303" y="327383"/>
                  </a:lnTo>
                  <a:lnTo>
                    <a:pt x="487902" y="294840"/>
                  </a:lnTo>
                  <a:lnTo>
                    <a:pt x="498000" y="269892"/>
                  </a:lnTo>
                  <a:lnTo>
                    <a:pt x="505311" y="241872"/>
                  </a:lnTo>
                  <a:lnTo>
                    <a:pt x="509126" y="214743"/>
                  </a:lnTo>
                  <a:lnTo>
                    <a:pt x="508279" y="188574"/>
                  </a:lnTo>
                  <a:lnTo>
                    <a:pt x="499437" y="162833"/>
                  </a:lnTo>
                  <a:lnTo>
                    <a:pt x="489299" y="137281"/>
                  </a:lnTo>
                  <a:lnTo>
                    <a:pt x="477456" y="112660"/>
                  </a:lnTo>
                  <a:lnTo>
                    <a:pt x="451747" y="80605"/>
                  </a:lnTo>
                  <a:lnTo>
                    <a:pt x="420988" y="54645"/>
                  </a:lnTo>
                  <a:lnTo>
                    <a:pt x="394602" y="38679"/>
                  </a:lnTo>
                  <a:lnTo>
                    <a:pt x="365942" y="25374"/>
                  </a:lnTo>
                  <a:lnTo>
                    <a:pt x="337115" y="14663"/>
                  </a:lnTo>
                  <a:lnTo>
                    <a:pt x="310194" y="7082"/>
                  </a:lnTo>
                  <a:lnTo>
                    <a:pt x="273123" y="1399"/>
                  </a:lnTo>
                  <a:lnTo>
                    <a:pt x="260715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23"/>
          <p:cNvGrpSpPr/>
          <p:nvPr/>
        </p:nvGrpSpPr>
        <p:grpSpPr>
          <a:xfrm>
            <a:off x="5427386" y="1021079"/>
            <a:ext cx="767675" cy="2719106"/>
            <a:chOff x="5427386" y="1021079"/>
            <a:chExt cx="767675" cy="2719106"/>
          </a:xfrm>
        </p:grpSpPr>
        <p:sp>
          <p:nvSpPr>
            <p:cNvPr id="164" name="SMARTInkShape-56"/>
            <p:cNvSpPr/>
            <p:nvPr/>
          </p:nvSpPr>
          <p:spPr>
            <a:xfrm>
              <a:off x="5852294" y="3276608"/>
              <a:ext cx="242546" cy="449573"/>
            </a:xfrm>
            <a:custGeom>
              <a:avLst/>
              <a:gdLst/>
              <a:ahLst/>
              <a:cxnLst/>
              <a:rect l="0" t="0" r="0" b="0"/>
              <a:pathLst>
                <a:path w="242546" h="449573">
                  <a:moveTo>
                    <a:pt x="220845" y="22851"/>
                  </a:moveTo>
                  <a:lnTo>
                    <a:pt x="220845" y="18806"/>
                  </a:lnTo>
                  <a:lnTo>
                    <a:pt x="221692" y="17614"/>
                  </a:lnTo>
                  <a:lnTo>
                    <a:pt x="223103" y="16820"/>
                  </a:lnTo>
                  <a:lnTo>
                    <a:pt x="224891" y="16291"/>
                  </a:lnTo>
                  <a:lnTo>
                    <a:pt x="226082" y="15091"/>
                  </a:lnTo>
                  <a:lnTo>
                    <a:pt x="227406" y="11500"/>
                  </a:lnTo>
                  <a:lnTo>
                    <a:pt x="228606" y="10204"/>
                  </a:lnTo>
                  <a:lnTo>
                    <a:pt x="234933" y="7953"/>
                  </a:lnTo>
                  <a:lnTo>
                    <a:pt x="239789" y="7713"/>
                  </a:lnTo>
                  <a:lnTo>
                    <a:pt x="241095" y="6832"/>
                  </a:lnTo>
                  <a:lnTo>
                    <a:pt x="241965" y="5399"/>
                  </a:lnTo>
                  <a:lnTo>
                    <a:pt x="242545" y="3596"/>
                  </a:lnTo>
                  <a:lnTo>
                    <a:pt x="242085" y="2395"/>
                  </a:lnTo>
                  <a:lnTo>
                    <a:pt x="240932" y="1594"/>
                  </a:lnTo>
                  <a:lnTo>
                    <a:pt x="237043" y="308"/>
                  </a:lnTo>
                  <a:lnTo>
                    <a:pt x="222243" y="0"/>
                  </a:lnTo>
                  <a:lnTo>
                    <a:pt x="186968" y="13486"/>
                  </a:lnTo>
                  <a:lnTo>
                    <a:pt x="148997" y="35572"/>
                  </a:lnTo>
                  <a:lnTo>
                    <a:pt x="129262" y="47973"/>
                  </a:lnTo>
                  <a:lnTo>
                    <a:pt x="96655" y="76390"/>
                  </a:lnTo>
                  <a:lnTo>
                    <a:pt x="79908" y="91490"/>
                  </a:lnTo>
                  <a:lnTo>
                    <a:pt x="55132" y="124175"/>
                  </a:lnTo>
                  <a:lnTo>
                    <a:pt x="35877" y="161799"/>
                  </a:lnTo>
                  <a:lnTo>
                    <a:pt x="18374" y="197500"/>
                  </a:lnTo>
                  <a:lnTo>
                    <a:pt x="5042" y="229682"/>
                  </a:lnTo>
                  <a:lnTo>
                    <a:pt x="547" y="266835"/>
                  </a:lnTo>
                  <a:lnTo>
                    <a:pt x="0" y="301245"/>
                  </a:lnTo>
                  <a:lnTo>
                    <a:pt x="5976" y="333724"/>
                  </a:lnTo>
                  <a:lnTo>
                    <a:pt x="21826" y="366718"/>
                  </a:lnTo>
                  <a:lnTo>
                    <a:pt x="50810" y="400950"/>
                  </a:lnTo>
                  <a:lnTo>
                    <a:pt x="65948" y="412400"/>
                  </a:lnTo>
                  <a:lnTo>
                    <a:pt x="102950" y="433155"/>
                  </a:lnTo>
                  <a:lnTo>
                    <a:pt x="118933" y="443390"/>
                  </a:lnTo>
                  <a:lnTo>
                    <a:pt x="134393" y="447740"/>
                  </a:lnTo>
                  <a:lnTo>
                    <a:pt x="159886" y="44957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57"/>
            <p:cNvSpPr/>
            <p:nvPr/>
          </p:nvSpPr>
          <p:spPr>
            <a:xfrm>
              <a:off x="5427386" y="3322669"/>
              <a:ext cx="386412" cy="417516"/>
            </a:xfrm>
            <a:custGeom>
              <a:avLst/>
              <a:gdLst/>
              <a:ahLst/>
              <a:cxnLst/>
              <a:rect l="0" t="0" r="0" b="0"/>
              <a:pathLst>
                <a:path w="386412" h="417516">
                  <a:moveTo>
                    <a:pt x="264753" y="22511"/>
                  </a:moveTo>
                  <a:lnTo>
                    <a:pt x="260708" y="22511"/>
                  </a:lnTo>
                  <a:lnTo>
                    <a:pt x="259517" y="21664"/>
                  </a:lnTo>
                  <a:lnTo>
                    <a:pt x="258722" y="20253"/>
                  </a:lnTo>
                  <a:lnTo>
                    <a:pt x="258193" y="18465"/>
                  </a:lnTo>
                  <a:lnTo>
                    <a:pt x="253402" y="11904"/>
                  </a:lnTo>
                  <a:lnTo>
                    <a:pt x="246726" y="9330"/>
                  </a:lnTo>
                  <a:lnTo>
                    <a:pt x="238961" y="7339"/>
                  </a:lnTo>
                  <a:lnTo>
                    <a:pt x="228983" y="2305"/>
                  </a:lnTo>
                  <a:lnTo>
                    <a:pt x="205971" y="0"/>
                  </a:lnTo>
                  <a:lnTo>
                    <a:pt x="190986" y="3799"/>
                  </a:lnTo>
                  <a:lnTo>
                    <a:pt x="159432" y="17905"/>
                  </a:lnTo>
                  <a:lnTo>
                    <a:pt x="135616" y="28672"/>
                  </a:lnTo>
                  <a:lnTo>
                    <a:pt x="104813" y="54207"/>
                  </a:lnTo>
                  <a:lnTo>
                    <a:pt x="68337" y="92097"/>
                  </a:lnTo>
                  <a:lnTo>
                    <a:pt x="50476" y="127633"/>
                  </a:lnTo>
                  <a:lnTo>
                    <a:pt x="30892" y="163408"/>
                  </a:lnTo>
                  <a:lnTo>
                    <a:pt x="15780" y="197091"/>
                  </a:lnTo>
                  <a:lnTo>
                    <a:pt x="4623" y="229836"/>
                  </a:lnTo>
                  <a:lnTo>
                    <a:pt x="0" y="260988"/>
                  </a:lnTo>
                  <a:lnTo>
                    <a:pt x="2676" y="291666"/>
                  </a:lnTo>
                  <a:lnTo>
                    <a:pt x="4785" y="322206"/>
                  </a:lnTo>
                  <a:lnTo>
                    <a:pt x="12052" y="340282"/>
                  </a:lnTo>
                  <a:lnTo>
                    <a:pt x="33368" y="368537"/>
                  </a:lnTo>
                  <a:lnTo>
                    <a:pt x="69528" y="395633"/>
                  </a:lnTo>
                  <a:lnTo>
                    <a:pt x="103800" y="412115"/>
                  </a:lnTo>
                  <a:lnTo>
                    <a:pt x="141112" y="417440"/>
                  </a:lnTo>
                  <a:lnTo>
                    <a:pt x="171016" y="417515"/>
                  </a:lnTo>
                  <a:lnTo>
                    <a:pt x="201325" y="411705"/>
                  </a:lnTo>
                  <a:lnTo>
                    <a:pt x="231755" y="399635"/>
                  </a:lnTo>
                  <a:lnTo>
                    <a:pt x="262220" y="385335"/>
                  </a:lnTo>
                  <a:lnTo>
                    <a:pt x="291849" y="369527"/>
                  </a:lnTo>
                  <a:lnTo>
                    <a:pt x="325045" y="341859"/>
                  </a:lnTo>
                  <a:lnTo>
                    <a:pt x="346118" y="317228"/>
                  </a:lnTo>
                  <a:lnTo>
                    <a:pt x="363086" y="288481"/>
                  </a:lnTo>
                  <a:lnTo>
                    <a:pt x="379944" y="252472"/>
                  </a:lnTo>
                  <a:lnTo>
                    <a:pt x="385344" y="214816"/>
                  </a:lnTo>
                  <a:lnTo>
                    <a:pt x="386411" y="177023"/>
                  </a:lnTo>
                  <a:lnTo>
                    <a:pt x="384339" y="152677"/>
                  </a:lnTo>
                  <a:lnTo>
                    <a:pt x="379709" y="137935"/>
                  </a:lnTo>
                  <a:lnTo>
                    <a:pt x="360682" y="112417"/>
                  </a:lnTo>
                  <a:lnTo>
                    <a:pt x="323850" y="80158"/>
                  </a:lnTo>
                  <a:lnTo>
                    <a:pt x="302853" y="6061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58"/>
            <p:cNvSpPr/>
            <p:nvPr/>
          </p:nvSpPr>
          <p:spPr>
            <a:xfrm>
              <a:off x="5495172" y="2545080"/>
              <a:ext cx="240723" cy="883921"/>
            </a:xfrm>
            <a:custGeom>
              <a:avLst/>
              <a:gdLst/>
              <a:ahLst/>
              <a:cxnLst/>
              <a:rect l="0" t="0" r="0" b="0"/>
              <a:pathLst>
                <a:path w="240723" h="883921">
                  <a:moveTo>
                    <a:pt x="59808" y="0"/>
                  </a:moveTo>
                  <a:lnTo>
                    <a:pt x="87146" y="846"/>
                  </a:lnTo>
                  <a:lnTo>
                    <a:pt x="106855" y="6930"/>
                  </a:lnTo>
                  <a:lnTo>
                    <a:pt x="138527" y="23727"/>
                  </a:lnTo>
                  <a:lnTo>
                    <a:pt x="173100" y="47396"/>
                  </a:lnTo>
                  <a:lnTo>
                    <a:pt x="203542" y="72141"/>
                  </a:lnTo>
                  <a:lnTo>
                    <a:pt x="220458" y="98327"/>
                  </a:lnTo>
                  <a:lnTo>
                    <a:pt x="231209" y="127535"/>
                  </a:lnTo>
                  <a:lnTo>
                    <a:pt x="238910" y="157638"/>
                  </a:lnTo>
                  <a:lnTo>
                    <a:pt x="240722" y="188853"/>
                  </a:lnTo>
                  <a:lnTo>
                    <a:pt x="236272" y="224537"/>
                  </a:lnTo>
                  <a:lnTo>
                    <a:pt x="229592" y="261921"/>
                  </a:lnTo>
                  <a:lnTo>
                    <a:pt x="221403" y="299809"/>
                  </a:lnTo>
                  <a:lnTo>
                    <a:pt x="207783" y="337846"/>
                  </a:lnTo>
                  <a:lnTo>
                    <a:pt x="188036" y="375927"/>
                  </a:lnTo>
                  <a:lnTo>
                    <a:pt x="173525" y="401323"/>
                  </a:lnTo>
                  <a:lnTo>
                    <a:pt x="158609" y="428979"/>
                  </a:lnTo>
                  <a:lnTo>
                    <a:pt x="143512" y="457357"/>
                  </a:lnTo>
                  <a:lnTo>
                    <a:pt x="128337" y="484081"/>
                  </a:lnTo>
                  <a:lnTo>
                    <a:pt x="113125" y="510069"/>
                  </a:lnTo>
                  <a:lnTo>
                    <a:pt x="97897" y="535730"/>
                  </a:lnTo>
                  <a:lnTo>
                    <a:pt x="75891" y="573131"/>
                  </a:lnTo>
                  <a:lnTo>
                    <a:pt x="58270" y="606884"/>
                  </a:lnTo>
                  <a:lnTo>
                    <a:pt x="42324" y="642473"/>
                  </a:lnTo>
                  <a:lnTo>
                    <a:pt x="27722" y="674844"/>
                  </a:lnTo>
                  <a:lnTo>
                    <a:pt x="17657" y="705037"/>
                  </a:lnTo>
                  <a:lnTo>
                    <a:pt x="6671" y="738424"/>
                  </a:lnTo>
                  <a:lnTo>
                    <a:pt x="393" y="769478"/>
                  </a:lnTo>
                  <a:lnTo>
                    <a:pt x="0" y="799225"/>
                  </a:lnTo>
                  <a:lnTo>
                    <a:pt x="3028" y="811282"/>
                  </a:lnTo>
                  <a:lnTo>
                    <a:pt x="13539" y="827590"/>
                  </a:lnTo>
                  <a:lnTo>
                    <a:pt x="39468" y="853380"/>
                  </a:lnTo>
                  <a:lnTo>
                    <a:pt x="60554" y="866404"/>
                  </a:lnTo>
                  <a:lnTo>
                    <a:pt x="97159" y="880233"/>
                  </a:lnTo>
                  <a:lnTo>
                    <a:pt x="120767" y="8839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59"/>
            <p:cNvSpPr/>
            <p:nvPr/>
          </p:nvSpPr>
          <p:spPr>
            <a:xfrm>
              <a:off x="5876960" y="1021079"/>
              <a:ext cx="318101" cy="1173481"/>
            </a:xfrm>
            <a:custGeom>
              <a:avLst/>
              <a:gdLst/>
              <a:ahLst/>
              <a:cxnLst/>
              <a:rect l="0" t="0" r="0" b="0"/>
              <a:pathLst>
                <a:path w="318101" h="1173481">
                  <a:moveTo>
                    <a:pt x="318100" y="0"/>
                  </a:moveTo>
                  <a:lnTo>
                    <a:pt x="318100" y="4046"/>
                  </a:lnTo>
                  <a:lnTo>
                    <a:pt x="315842" y="8289"/>
                  </a:lnTo>
                  <a:lnTo>
                    <a:pt x="311170" y="12998"/>
                  </a:lnTo>
                  <a:lnTo>
                    <a:pt x="299866" y="21255"/>
                  </a:lnTo>
                  <a:lnTo>
                    <a:pt x="270556" y="54649"/>
                  </a:lnTo>
                  <a:lnTo>
                    <a:pt x="238084" y="87568"/>
                  </a:lnTo>
                  <a:lnTo>
                    <a:pt x="205429" y="121124"/>
                  </a:lnTo>
                  <a:lnTo>
                    <a:pt x="181422" y="150377"/>
                  </a:lnTo>
                  <a:lnTo>
                    <a:pt x="158222" y="180493"/>
                  </a:lnTo>
                  <a:lnTo>
                    <a:pt x="135262" y="211712"/>
                  </a:lnTo>
                  <a:lnTo>
                    <a:pt x="112372" y="247397"/>
                  </a:lnTo>
                  <a:lnTo>
                    <a:pt x="89503" y="284782"/>
                  </a:lnTo>
                  <a:lnTo>
                    <a:pt x="67487" y="322670"/>
                  </a:lnTo>
                  <a:lnTo>
                    <a:pt x="49863" y="360707"/>
                  </a:lnTo>
                  <a:lnTo>
                    <a:pt x="33917" y="398788"/>
                  </a:lnTo>
                  <a:lnTo>
                    <a:pt x="19314" y="436883"/>
                  </a:lnTo>
                  <a:lnTo>
                    <a:pt x="9249" y="474981"/>
                  </a:lnTo>
                  <a:lnTo>
                    <a:pt x="1751" y="511387"/>
                  </a:lnTo>
                  <a:lnTo>
                    <a:pt x="0" y="539860"/>
                  </a:lnTo>
                  <a:lnTo>
                    <a:pt x="5314" y="568523"/>
                  </a:lnTo>
                  <a:lnTo>
                    <a:pt x="21850" y="601392"/>
                  </a:lnTo>
                  <a:lnTo>
                    <a:pt x="33187" y="616959"/>
                  </a:lnTo>
                  <a:lnTo>
                    <a:pt x="65802" y="647649"/>
                  </a:lnTo>
                  <a:lnTo>
                    <a:pt x="96954" y="674125"/>
                  </a:lnTo>
                  <a:lnTo>
                    <a:pt x="128414" y="700898"/>
                  </a:lnTo>
                  <a:lnTo>
                    <a:pt x="161846" y="725628"/>
                  </a:lnTo>
                  <a:lnTo>
                    <a:pt x="196676" y="756991"/>
                  </a:lnTo>
                  <a:lnTo>
                    <a:pt x="230300" y="792824"/>
                  </a:lnTo>
                  <a:lnTo>
                    <a:pt x="248660" y="830626"/>
                  </a:lnTo>
                  <a:lnTo>
                    <a:pt x="254627" y="855712"/>
                  </a:lnTo>
                  <a:lnTo>
                    <a:pt x="254137" y="884594"/>
                  </a:lnTo>
                  <a:lnTo>
                    <a:pt x="248630" y="914600"/>
                  </a:lnTo>
                  <a:lnTo>
                    <a:pt x="242351" y="933962"/>
                  </a:lnTo>
                  <a:lnTo>
                    <a:pt x="219881" y="971605"/>
                  </a:lnTo>
                  <a:lnTo>
                    <a:pt x="201791" y="1004728"/>
                  </a:lnTo>
                  <a:lnTo>
                    <a:pt x="172923" y="1042215"/>
                  </a:lnTo>
                  <a:lnTo>
                    <a:pt x="141915" y="1080163"/>
                  </a:lnTo>
                  <a:lnTo>
                    <a:pt x="106313" y="1118014"/>
                  </a:lnTo>
                  <a:lnTo>
                    <a:pt x="70525" y="1154245"/>
                  </a:lnTo>
                  <a:lnTo>
                    <a:pt x="51400" y="11734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60"/>
            <p:cNvSpPr/>
            <p:nvPr/>
          </p:nvSpPr>
          <p:spPr>
            <a:xfrm>
              <a:off x="5670412" y="2644140"/>
              <a:ext cx="311195" cy="822961"/>
            </a:xfrm>
            <a:custGeom>
              <a:avLst/>
              <a:gdLst/>
              <a:ahLst/>
              <a:cxnLst/>
              <a:rect l="0" t="0" r="0" b="0"/>
              <a:pathLst>
                <a:path w="311195" h="822961">
                  <a:moveTo>
                    <a:pt x="303668" y="0"/>
                  </a:moveTo>
                  <a:lnTo>
                    <a:pt x="307713" y="4045"/>
                  </a:lnTo>
                  <a:lnTo>
                    <a:pt x="309698" y="8288"/>
                  </a:lnTo>
                  <a:lnTo>
                    <a:pt x="311194" y="33529"/>
                  </a:lnTo>
                  <a:lnTo>
                    <a:pt x="302986" y="65208"/>
                  </a:lnTo>
                  <a:lnTo>
                    <a:pt x="293587" y="90441"/>
                  </a:lnTo>
                  <a:lnTo>
                    <a:pt x="271196" y="125768"/>
                  </a:lnTo>
                  <a:lnTo>
                    <a:pt x="253783" y="155327"/>
                  </a:lnTo>
                  <a:lnTo>
                    <a:pt x="233854" y="185534"/>
                  </a:lnTo>
                  <a:lnTo>
                    <a:pt x="207816" y="219978"/>
                  </a:lnTo>
                  <a:lnTo>
                    <a:pt x="182698" y="256996"/>
                  </a:lnTo>
                  <a:lnTo>
                    <a:pt x="155124" y="290730"/>
                  </a:lnTo>
                  <a:lnTo>
                    <a:pt x="129551" y="326219"/>
                  </a:lnTo>
                  <a:lnTo>
                    <a:pt x="105886" y="363545"/>
                  </a:lnTo>
                  <a:lnTo>
                    <a:pt x="82788" y="397371"/>
                  </a:lnTo>
                  <a:lnTo>
                    <a:pt x="63903" y="432887"/>
                  </a:lnTo>
                  <a:lnTo>
                    <a:pt x="47582" y="470222"/>
                  </a:lnTo>
                  <a:lnTo>
                    <a:pt x="36067" y="508095"/>
                  </a:lnTo>
                  <a:lnTo>
                    <a:pt x="23248" y="542083"/>
                  </a:lnTo>
                  <a:lnTo>
                    <a:pt x="16816" y="577647"/>
                  </a:lnTo>
                  <a:lnTo>
                    <a:pt x="10865" y="610951"/>
                  </a:lnTo>
                  <a:lnTo>
                    <a:pt x="3740" y="642267"/>
                  </a:lnTo>
                  <a:lnTo>
                    <a:pt x="311" y="672995"/>
                  </a:lnTo>
                  <a:lnTo>
                    <a:pt x="0" y="707636"/>
                  </a:lnTo>
                  <a:lnTo>
                    <a:pt x="7212" y="738937"/>
                  </a:lnTo>
                  <a:lnTo>
                    <a:pt x="9511" y="746625"/>
                  </a:lnTo>
                  <a:lnTo>
                    <a:pt x="18838" y="759682"/>
                  </a:lnTo>
                  <a:lnTo>
                    <a:pt x="52830" y="787094"/>
                  </a:lnTo>
                  <a:lnTo>
                    <a:pt x="90389" y="808714"/>
                  </a:lnTo>
                  <a:lnTo>
                    <a:pt x="125428" y="818803"/>
                  </a:lnTo>
                  <a:lnTo>
                    <a:pt x="136027" y="8229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0" name="SMARTInkShape-61"/>
          <p:cNvSpPr/>
          <p:nvPr/>
        </p:nvSpPr>
        <p:spPr>
          <a:xfrm>
            <a:off x="624839" y="2750912"/>
            <a:ext cx="1005841" cy="38008"/>
          </a:xfrm>
          <a:custGeom>
            <a:avLst/>
            <a:gdLst/>
            <a:ahLst/>
            <a:cxnLst/>
            <a:rect l="0" t="0" r="0" b="0"/>
            <a:pathLst>
              <a:path w="1005841" h="38008">
                <a:moveTo>
                  <a:pt x="0" y="38007"/>
                </a:moveTo>
                <a:lnTo>
                  <a:pt x="35727" y="38007"/>
                </a:lnTo>
                <a:lnTo>
                  <a:pt x="70997" y="38007"/>
                </a:lnTo>
                <a:lnTo>
                  <a:pt x="108481" y="38007"/>
                </a:lnTo>
                <a:lnTo>
                  <a:pt x="146527" y="38007"/>
                </a:lnTo>
                <a:lnTo>
                  <a:pt x="182264" y="38007"/>
                </a:lnTo>
                <a:lnTo>
                  <a:pt x="214450" y="38007"/>
                </a:lnTo>
                <a:lnTo>
                  <a:pt x="251604" y="38007"/>
                </a:lnTo>
                <a:lnTo>
                  <a:pt x="284343" y="38007"/>
                </a:lnTo>
                <a:lnTo>
                  <a:pt x="315153" y="38007"/>
                </a:lnTo>
                <a:lnTo>
                  <a:pt x="352260" y="38007"/>
                </a:lnTo>
                <a:lnTo>
                  <a:pt x="384804" y="38007"/>
                </a:lnTo>
                <a:lnTo>
                  <a:pt x="416622" y="38007"/>
                </a:lnTo>
                <a:lnTo>
                  <a:pt x="447743" y="35750"/>
                </a:lnTo>
                <a:lnTo>
                  <a:pt x="481767" y="31447"/>
                </a:lnTo>
                <a:lnTo>
                  <a:pt x="518385" y="24496"/>
                </a:lnTo>
                <a:lnTo>
                  <a:pt x="552730" y="23109"/>
                </a:lnTo>
                <a:lnTo>
                  <a:pt x="590122" y="20555"/>
                </a:lnTo>
                <a:lnTo>
                  <a:pt x="626666" y="15860"/>
                </a:lnTo>
                <a:lnTo>
                  <a:pt x="663181" y="15241"/>
                </a:lnTo>
                <a:lnTo>
                  <a:pt x="701072" y="15160"/>
                </a:lnTo>
                <a:lnTo>
                  <a:pt x="733908" y="14302"/>
                </a:lnTo>
                <a:lnTo>
                  <a:pt x="769935" y="8587"/>
                </a:lnTo>
                <a:lnTo>
                  <a:pt x="801731" y="7667"/>
                </a:lnTo>
                <a:lnTo>
                  <a:pt x="833178" y="7546"/>
                </a:lnTo>
                <a:lnTo>
                  <a:pt x="870445" y="7529"/>
                </a:lnTo>
                <a:lnTo>
                  <a:pt x="886231" y="6681"/>
                </a:lnTo>
                <a:lnTo>
                  <a:pt x="922007" y="378"/>
                </a:lnTo>
                <a:lnTo>
                  <a:pt x="938293" y="0"/>
                </a:lnTo>
                <a:lnTo>
                  <a:pt x="973242" y="7060"/>
                </a:lnTo>
                <a:lnTo>
                  <a:pt x="1005840" y="7528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6" name="SMARTInkShape-Group25"/>
          <p:cNvGrpSpPr/>
          <p:nvPr/>
        </p:nvGrpSpPr>
        <p:grpSpPr>
          <a:xfrm>
            <a:off x="784860" y="2080259"/>
            <a:ext cx="531504" cy="381001"/>
            <a:chOff x="784860" y="2080259"/>
            <a:chExt cx="531504" cy="381001"/>
          </a:xfrm>
        </p:grpSpPr>
        <p:sp>
          <p:nvSpPr>
            <p:cNvPr id="171" name="SMARTInkShape-62"/>
            <p:cNvSpPr/>
            <p:nvPr/>
          </p:nvSpPr>
          <p:spPr>
            <a:xfrm>
              <a:off x="784860" y="2240279"/>
              <a:ext cx="45720" cy="220981"/>
            </a:xfrm>
            <a:custGeom>
              <a:avLst/>
              <a:gdLst/>
              <a:ahLst/>
              <a:cxnLst/>
              <a:rect l="0" t="0" r="0" b="0"/>
              <a:pathLst>
                <a:path w="45720" h="220981">
                  <a:moveTo>
                    <a:pt x="0" y="0"/>
                  </a:moveTo>
                  <a:lnTo>
                    <a:pt x="846" y="34400"/>
                  </a:lnTo>
                  <a:lnTo>
                    <a:pt x="10605" y="69097"/>
                  </a:lnTo>
                  <a:lnTo>
                    <a:pt x="15171" y="105246"/>
                  </a:lnTo>
                  <a:lnTo>
                    <a:pt x="21052" y="134948"/>
                  </a:lnTo>
                  <a:lnTo>
                    <a:pt x="27310" y="164351"/>
                  </a:lnTo>
                  <a:lnTo>
                    <a:pt x="34107" y="201262"/>
                  </a:lnTo>
                  <a:lnTo>
                    <a:pt x="37996" y="220352"/>
                  </a:lnTo>
                  <a:lnTo>
                    <a:pt x="45719" y="2209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63"/>
            <p:cNvSpPr/>
            <p:nvPr/>
          </p:nvSpPr>
          <p:spPr>
            <a:xfrm>
              <a:off x="845820" y="2186940"/>
              <a:ext cx="106681" cy="213361"/>
            </a:xfrm>
            <a:custGeom>
              <a:avLst/>
              <a:gdLst/>
              <a:ahLst/>
              <a:cxnLst/>
              <a:rect l="0" t="0" r="0" b="0"/>
              <a:pathLst>
                <a:path w="106681" h="213361">
                  <a:moveTo>
                    <a:pt x="0" y="0"/>
                  </a:moveTo>
                  <a:lnTo>
                    <a:pt x="4045" y="4045"/>
                  </a:lnTo>
                  <a:lnTo>
                    <a:pt x="6031" y="10546"/>
                  </a:lnTo>
                  <a:lnTo>
                    <a:pt x="9406" y="23727"/>
                  </a:lnTo>
                  <a:lnTo>
                    <a:pt x="23016" y="61705"/>
                  </a:lnTo>
                  <a:lnTo>
                    <a:pt x="37096" y="95632"/>
                  </a:lnTo>
                  <a:lnTo>
                    <a:pt x="50946" y="128863"/>
                  </a:lnTo>
                  <a:lnTo>
                    <a:pt x="69968" y="163505"/>
                  </a:lnTo>
                  <a:lnTo>
                    <a:pt x="88832" y="194483"/>
                  </a:lnTo>
                  <a:lnTo>
                    <a:pt x="106680" y="2133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64"/>
            <p:cNvSpPr/>
            <p:nvPr/>
          </p:nvSpPr>
          <p:spPr>
            <a:xfrm>
              <a:off x="784860" y="2278379"/>
              <a:ext cx="99061" cy="91442"/>
            </a:xfrm>
            <a:custGeom>
              <a:avLst/>
              <a:gdLst/>
              <a:ahLst/>
              <a:cxnLst/>
              <a:rect l="0" t="0" r="0" b="0"/>
              <a:pathLst>
                <a:path w="99061" h="91442">
                  <a:moveTo>
                    <a:pt x="0" y="91441"/>
                  </a:moveTo>
                  <a:lnTo>
                    <a:pt x="0" y="84880"/>
                  </a:lnTo>
                  <a:lnTo>
                    <a:pt x="13844" y="65648"/>
                  </a:lnTo>
                  <a:lnTo>
                    <a:pt x="50943" y="32658"/>
                  </a:lnTo>
                  <a:lnTo>
                    <a:pt x="85521" y="10437"/>
                  </a:lnTo>
                  <a:lnTo>
                    <a:pt x="9906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65"/>
            <p:cNvSpPr/>
            <p:nvPr/>
          </p:nvSpPr>
          <p:spPr>
            <a:xfrm>
              <a:off x="967832" y="2233134"/>
              <a:ext cx="190408" cy="166708"/>
            </a:xfrm>
            <a:custGeom>
              <a:avLst/>
              <a:gdLst/>
              <a:ahLst/>
              <a:cxnLst/>
              <a:rect l="0" t="0" r="0" b="0"/>
              <a:pathLst>
                <a:path w="190408" h="166708">
                  <a:moveTo>
                    <a:pt x="7528" y="68106"/>
                  </a:moveTo>
                  <a:lnTo>
                    <a:pt x="967" y="68106"/>
                  </a:lnTo>
                  <a:lnTo>
                    <a:pt x="614" y="67259"/>
                  </a:lnTo>
                  <a:lnTo>
                    <a:pt x="0" y="61545"/>
                  </a:lnTo>
                  <a:lnTo>
                    <a:pt x="6009" y="49374"/>
                  </a:lnTo>
                  <a:lnTo>
                    <a:pt x="12064" y="40636"/>
                  </a:lnTo>
                  <a:lnTo>
                    <a:pt x="15927" y="31838"/>
                  </a:lnTo>
                  <a:lnTo>
                    <a:pt x="40330" y="4925"/>
                  </a:lnTo>
                  <a:lnTo>
                    <a:pt x="47789" y="1925"/>
                  </a:lnTo>
                  <a:lnTo>
                    <a:pt x="62329" y="0"/>
                  </a:lnTo>
                  <a:lnTo>
                    <a:pt x="68008" y="1994"/>
                  </a:lnTo>
                  <a:lnTo>
                    <a:pt x="86361" y="13397"/>
                  </a:lnTo>
                  <a:lnTo>
                    <a:pt x="92800" y="21495"/>
                  </a:lnTo>
                  <a:lnTo>
                    <a:pt x="96227" y="30739"/>
                  </a:lnTo>
                  <a:lnTo>
                    <a:pt x="102997" y="61586"/>
                  </a:lnTo>
                  <a:lnTo>
                    <a:pt x="95620" y="98730"/>
                  </a:lnTo>
                  <a:lnTo>
                    <a:pt x="87677" y="133712"/>
                  </a:lnTo>
                  <a:lnTo>
                    <a:pt x="83661" y="148296"/>
                  </a:lnTo>
                  <a:lnTo>
                    <a:pt x="73224" y="161942"/>
                  </a:lnTo>
                  <a:lnTo>
                    <a:pt x="68335" y="164844"/>
                  </a:lnTo>
                  <a:lnTo>
                    <a:pt x="62343" y="166707"/>
                  </a:lnTo>
                  <a:lnTo>
                    <a:pt x="59265" y="164704"/>
                  </a:lnTo>
                  <a:lnTo>
                    <a:pt x="57259" y="162984"/>
                  </a:lnTo>
                  <a:lnTo>
                    <a:pt x="55031" y="158816"/>
                  </a:lnTo>
                  <a:lnTo>
                    <a:pt x="53482" y="145903"/>
                  </a:lnTo>
                  <a:lnTo>
                    <a:pt x="53278" y="127572"/>
                  </a:lnTo>
                  <a:lnTo>
                    <a:pt x="55519" y="121911"/>
                  </a:lnTo>
                  <a:lnTo>
                    <a:pt x="63856" y="111377"/>
                  </a:lnTo>
                  <a:lnTo>
                    <a:pt x="70945" y="108504"/>
                  </a:lnTo>
                  <a:lnTo>
                    <a:pt x="78893" y="106380"/>
                  </a:lnTo>
                  <a:lnTo>
                    <a:pt x="88974" y="101271"/>
                  </a:lnTo>
                  <a:lnTo>
                    <a:pt x="97631" y="99779"/>
                  </a:lnTo>
                  <a:lnTo>
                    <a:pt x="104864" y="101374"/>
                  </a:lnTo>
                  <a:lnTo>
                    <a:pt x="111748" y="104058"/>
                  </a:lnTo>
                  <a:lnTo>
                    <a:pt x="149679" y="113064"/>
                  </a:lnTo>
                  <a:lnTo>
                    <a:pt x="163194" y="112753"/>
                  </a:lnTo>
                  <a:lnTo>
                    <a:pt x="177076" y="107675"/>
                  </a:lnTo>
                  <a:lnTo>
                    <a:pt x="190407" y="9858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66"/>
            <p:cNvSpPr/>
            <p:nvPr/>
          </p:nvSpPr>
          <p:spPr>
            <a:xfrm>
              <a:off x="1136449" y="2080259"/>
              <a:ext cx="179915" cy="226446"/>
            </a:xfrm>
            <a:custGeom>
              <a:avLst/>
              <a:gdLst/>
              <a:ahLst/>
              <a:cxnLst/>
              <a:rect l="0" t="0" r="0" b="0"/>
              <a:pathLst>
                <a:path w="179915" h="226446">
                  <a:moveTo>
                    <a:pt x="75130" y="30481"/>
                  </a:moveTo>
                  <a:lnTo>
                    <a:pt x="64525" y="30481"/>
                  </a:lnTo>
                  <a:lnTo>
                    <a:pt x="39085" y="41086"/>
                  </a:lnTo>
                  <a:lnTo>
                    <a:pt x="20138" y="55657"/>
                  </a:lnTo>
                  <a:lnTo>
                    <a:pt x="15609" y="59965"/>
                  </a:lnTo>
                  <a:lnTo>
                    <a:pt x="10576" y="69267"/>
                  </a:lnTo>
                  <a:lnTo>
                    <a:pt x="6234" y="100154"/>
                  </a:lnTo>
                  <a:lnTo>
                    <a:pt x="60" y="137305"/>
                  </a:lnTo>
                  <a:lnTo>
                    <a:pt x="0" y="166822"/>
                  </a:lnTo>
                  <a:lnTo>
                    <a:pt x="11947" y="200366"/>
                  </a:lnTo>
                  <a:lnTo>
                    <a:pt x="20191" y="214966"/>
                  </a:lnTo>
                  <a:lnTo>
                    <a:pt x="28417" y="221977"/>
                  </a:lnTo>
                  <a:lnTo>
                    <a:pt x="39976" y="225657"/>
                  </a:lnTo>
                  <a:lnTo>
                    <a:pt x="52733" y="226445"/>
                  </a:lnTo>
                  <a:lnTo>
                    <a:pt x="83982" y="217822"/>
                  </a:lnTo>
                  <a:lnTo>
                    <a:pt x="112627" y="202075"/>
                  </a:lnTo>
                  <a:lnTo>
                    <a:pt x="150365" y="171775"/>
                  </a:lnTo>
                  <a:lnTo>
                    <a:pt x="165376" y="144092"/>
                  </a:lnTo>
                  <a:lnTo>
                    <a:pt x="178267" y="106590"/>
                  </a:lnTo>
                  <a:lnTo>
                    <a:pt x="179914" y="83794"/>
                  </a:lnTo>
                  <a:lnTo>
                    <a:pt x="173314" y="55593"/>
                  </a:lnTo>
                  <a:lnTo>
                    <a:pt x="167028" y="43335"/>
                  </a:lnTo>
                  <a:lnTo>
                    <a:pt x="149208" y="23847"/>
                  </a:lnTo>
                  <a:lnTo>
                    <a:pt x="112951" y="5879"/>
                  </a:lnTo>
                  <a:lnTo>
                    <a:pt x="81849" y="1162"/>
                  </a:lnTo>
                  <a:lnTo>
                    <a:pt x="4465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7" name="SMARTInkShape-67"/>
          <p:cNvSpPr/>
          <p:nvPr/>
        </p:nvSpPr>
        <p:spPr>
          <a:xfrm>
            <a:off x="1691640" y="2735607"/>
            <a:ext cx="906780" cy="22834"/>
          </a:xfrm>
          <a:custGeom>
            <a:avLst/>
            <a:gdLst/>
            <a:ahLst/>
            <a:cxnLst/>
            <a:rect l="0" t="0" r="0" b="0"/>
            <a:pathLst>
              <a:path w="906780" h="22834">
                <a:moveTo>
                  <a:pt x="0" y="15212"/>
                </a:moveTo>
                <a:lnTo>
                  <a:pt x="4045" y="15212"/>
                </a:lnTo>
                <a:lnTo>
                  <a:pt x="8288" y="12955"/>
                </a:lnTo>
                <a:lnTo>
                  <a:pt x="12997" y="9976"/>
                </a:lnTo>
                <a:lnTo>
                  <a:pt x="22918" y="8063"/>
                </a:lnTo>
                <a:lnTo>
                  <a:pt x="59612" y="7601"/>
                </a:lnTo>
                <a:lnTo>
                  <a:pt x="95565" y="7593"/>
                </a:lnTo>
                <a:lnTo>
                  <a:pt x="130961" y="7593"/>
                </a:lnTo>
                <a:lnTo>
                  <a:pt x="168823" y="7593"/>
                </a:lnTo>
                <a:lnTo>
                  <a:pt x="205895" y="7593"/>
                </a:lnTo>
                <a:lnTo>
                  <a:pt x="240295" y="7593"/>
                </a:lnTo>
                <a:lnTo>
                  <a:pt x="273619" y="7593"/>
                </a:lnTo>
                <a:lnTo>
                  <a:pt x="306919" y="7593"/>
                </a:lnTo>
                <a:lnTo>
                  <a:pt x="341813" y="7593"/>
                </a:lnTo>
                <a:lnTo>
                  <a:pt x="374012" y="7593"/>
                </a:lnTo>
                <a:lnTo>
                  <a:pt x="412106" y="7593"/>
                </a:lnTo>
                <a:lnTo>
                  <a:pt x="448198" y="7593"/>
                </a:lnTo>
                <a:lnTo>
                  <a:pt x="485024" y="2356"/>
                </a:lnTo>
                <a:lnTo>
                  <a:pt x="519893" y="443"/>
                </a:lnTo>
                <a:lnTo>
                  <a:pt x="549153" y="112"/>
                </a:lnTo>
                <a:lnTo>
                  <a:pt x="585336" y="0"/>
                </a:lnTo>
                <a:lnTo>
                  <a:pt x="623026" y="825"/>
                </a:lnTo>
                <a:lnTo>
                  <a:pt x="660825" y="6005"/>
                </a:lnTo>
                <a:lnTo>
                  <a:pt x="697047" y="7279"/>
                </a:lnTo>
                <a:lnTo>
                  <a:pt x="730731" y="7530"/>
                </a:lnTo>
                <a:lnTo>
                  <a:pt x="764101" y="7580"/>
                </a:lnTo>
                <a:lnTo>
                  <a:pt x="799009" y="7590"/>
                </a:lnTo>
                <a:lnTo>
                  <a:pt x="835798" y="9850"/>
                </a:lnTo>
                <a:lnTo>
                  <a:pt x="858045" y="14153"/>
                </a:lnTo>
                <a:lnTo>
                  <a:pt x="887968" y="15997"/>
                </a:lnTo>
                <a:lnTo>
                  <a:pt x="898912" y="22121"/>
                </a:lnTo>
                <a:lnTo>
                  <a:pt x="906779" y="22833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2" name="SMARTInkShape-Group27"/>
          <p:cNvGrpSpPr/>
          <p:nvPr/>
        </p:nvGrpSpPr>
        <p:grpSpPr>
          <a:xfrm>
            <a:off x="2248974" y="2026920"/>
            <a:ext cx="654246" cy="365760"/>
            <a:chOff x="2248974" y="2026920"/>
            <a:chExt cx="654246" cy="365760"/>
          </a:xfrm>
        </p:grpSpPr>
        <p:sp>
          <p:nvSpPr>
            <p:cNvPr id="178" name="SMARTInkShape-68"/>
            <p:cNvSpPr/>
            <p:nvPr/>
          </p:nvSpPr>
          <p:spPr>
            <a:xfrm>
              <a:off x="2576005" y="2026920"/>
              <a:ext cx="327215" cy="235640"/>
            </a:xfrm>
            <a:custGeom>
              <a:avLst/>
              <a:gdLst/>
              <a:ahLst/>
              <a:cxnLst/>
              <a:rect l="0" t="0" r="0" b="0"/>
              <a:pathLst>
                <a:path w="327215" h="235640">
                  <a:moveTo>
                    <a:pt x="68135" y="129539"/>
                  </a:moveTo>
                  <a:lnTo>
                    <a:pt x="64090" y="129539"/>
                  </a:lnTo>
                  <a:lnTo>
                    <a:pt x="62898" y="128693"/>
                  </a:lnTo>
                  <a:lnTo>
                    <a:pt x="62103" y="127282"/>
                  </a:lnTo>
                  <a:lnTo>
                    <a:pt x="61574" y="125494"/>
                  </a:lnTo>
                  <a:lnTo>
                    <a:pt x="60374" y="124303"/>
                  </a:lnTo>
                  <a:lnTo>
                    <a:pt x="56783" y="122979"/>
                  </a:lnTo>
                  <a:lnTo>
                    <a:pt x="42630" y="122013"/>
                  </a:lnTo>
                  <a:lnTo>
                    <a:pt x="37608" y="124219"/>
                  </a:lnTo>
                  <a:lnTo>
                    <a:pt x="35083" y="125992"/>
                  </a:lnTo>
                  <a:lnTo>
                    <a:pt x="22410" y="145650"/>
                  </a:lnTo>
                  <a:lnTo>
                    <a:pt x="7174" y="181367"/>
                  </a:lnTo>
                  <a:lnTo>
                    <a:pt x="1812" y="197671"/>
                  </a:lnTo>
                  <a:lnTo>
                    <a:pt x="0" y="218351"/>
                  </a:lnTo>
                  <a:lnTo>
                    <a:pt x="2011" y="226302"/>
                  </a:lnTo>
                  <a:lnTo>
                    <a:pt x="3732" y="229608"/>
                  </a:lnTo>
                  <a:lnTo>
                    <a:pt x="5726" y="231812"/>
                  </a:lnTo>
                  <a:lnTo>
                    <a:pt x="10199" y="234261"/>
                  </a:lnTo>
                  <a:lnTo>
                    <a:pt x="17478" y="235639"/>
                  </a:lnTo>
                  <a:lnTo>
                    <a:pt x="29042" y="232002"/>
                  </a:lnTo>
                  <a:lnTo>
                    <a:pt x="51550" y="218292"/>
                  </a:lnTo>
                  <a:lnTo>
                    <a:pt x="58788" y="211036"/>
                  </a:lnTo>
                  <a:lnTo>
                    <a:pt x="70333" y="192581"/>
                  </a:lnTo>
                  <a:lnTo>
                    <a:pt x="74683" y="167392"/>
                  </a:lnTo>
                  <a:lnTo>
                    <a:pt x="74590" y="151385"/>
                  </a:lnTo>
                  <a:lnTo>
                    <a:pt x="68436" y="131203"/>
                  </a:lnTo>
                  <a:lnTo>
                    <a:pt x="67489" y="130649"/>
                  </a:lnTo>
                  <a:lnTo>
                    <a:pt x="64179" y="130032"/>
                  </a:lnTo>
                  <a:lnTo>
                    <a:pt x="62957" y="130715"/>
                  </a:lnTo>
                  <a:lnTo>
                    <a:pt x="62143" y="132017"/>
                  </a:lnTo>
                  <a:lnTo>
                    <a:pt x="60997" y="137893"/>
                  </a:lnTo>
                  <a:lnTo>
                    <a:pt x="60610" y="147465"/>
                  </a:lnTo>
                  <a:lnTo>
                    <a:pt x="64588" y="159028"/>
                  </a:lnTo>
                  <a:lnTo>
                    <a:pt x="71129" y="169133"/>
                  </a:lnTo>
                  <a:lnTo>
                    <a:pt x="82474" y="177490"/>
                  </a:lnTo>
                  <a:lnTo>
                    <a:pt x="96560" y="181283"/>
                  </a:lnTo>
                  <a:lnTo>
                    <a:pt x="111458" y="182406"/>
                  </a:lnTo>
                  <a:lnTo>
                    <a:pt x="145022" y="174528"/>
                  </a:lnTo>
                  <a:lnTo>
                    <a:pt x="159034" y="169008"/>
                  </a:lnTo>
                  <a:lnTo>
                    <a:pt x="175595" y="156380"/>
                  </a:lnTo>
                  <a:lnTo>
                    <a:pt x="191463" y="139200"/>
                  </a:lnTo>
                  <a:lnTo>
                    <a:pt x="196074" y="135980"/>
                  </a:lnTo>
                  <a:lnTo>
                    <a:pt x="199147" y="132140"/>
                  </a:lnTo>
                  <a:lnTo>
                    <a:pt x="209992" y="103922"/>
                  </a:lnTo>
                  <a:lnTo>
                    <a:pt x="211616" y="93883"/>
                  </a:lnTo>
                  <a:lnTo>
                    <a:pt x="210079" y="86034"/>
                  </a:lnTo>
                  <a:lnTo>
                    <a:pt x="205377" y="76370"/>
                  </a:lnTo>
                  <a:lnTo>
                    <a:pt x="205319" y="80295"/>
                  </a:lnTo>
                  <a:lnTo>
                    <a:pt x="207563" y="84511"/>
                  </a:lnTo>
                  <a:lnTo>
                    <a:pt x="209347" y="86820"/>
                  </a:lnTo>
                  <a:lnTo>
                    <a:pt x="211329" y="93902"/>
                  </a:lnTo>
                  <a:lnTo>
                    <a:pt x="218789" y="122401"/>
                  </a:lnTo>
                  <a:lnTo>
                    <a:pt x="228312" y="142115"/>
                  </a:lnTo>
                  <a:lnTo>
                    <a:pt x="240875" y="161519"/>
                  </a:lnTo>
                  <a:lnTo>
                    <a:pt x="247634" y="166673"/>
                  </a:lnTo>
                  <a:lnTo>
                    <a:pt x="250013" y="171492"/>
                  </a:lnTo>
                  <a:lnTo>
                    <a:pt x="250347" y="171055"/>
                  </a:lnTo>
                  <a:lnTo>
                    <a:pt x="250882" y="164269"/>
                  </a:lnTo>
                  <a:lnTo>
                    <a:pt x="248698" y="159650"/>
                  </a:lnTo>
                  <a:lnTo>
                    <a:pt x="246930" y="157233"/>
                  </a:lnTo>
                  <a:lnTo>
                    <a:pt x="244442" y="145741"/>
                  </a:lnTo>
                  <a:lnTo>
                    <a:pt x="243487" y="112656"/>
                  </a:lnTo>
                  <a:lnTo>
                    <a:pt x="243407" y="75983"/>
                  </a:lnTo>
                  <a:lnTo>
                    <a:pt x="244246" y="61710"/>
                  </a:lnTo>
                  <a:lnTo>
                    <a:pt x="247442" y="49722"/>
                  </a:lnTo>
                  <a:lnTo>
                    <a:pt x="258046" y="33453"/>
                  </a:lnTo>
                  <a:lnTo>
                    <a:pt x="276800" y="18869"/>
                  </a:lnTo>
                  <a:lnTo>
                    <a:pt x="301326" y="7835"/>
                  </a:lnTo>
                  <a:lnTo>
                    <a:pt x="327214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69"/>
            <p:cNvSpPr/>
            <p:nvPr/>
          </p:nvSpPr>
          <p:spPr>
            <a:xfrm>
              <a:off x="2270759" y="2263140"/>
              <a:ext cx="60962" cy="45720"/>
            </a:xfrm>
            <a:custGeom>
              <a:avLst/>
              <a:gdLst/>
              <a:ahLst/>
              <a:cxnLst/>
              <a:rect l="0" t="0" r="0" b="0"/>
              <a:pathLst>
                <a:path w="60962" h="45720">
                  <a:moveTo>
                    <a:pt x="0" y="45719"/>
                  </a:moveTo>
                  <a:lnTo>
                    <a:pt x="4046" y="45719"/>
                  </a:lnTo>
                  <a:lnTo>
                    <a:pt x="8289" y="43462"/>
                  </a:lnTo>
                  <a:lnTo>
                    <a:pt x="44383" y="12974"/>
                  </a:lnTo>
                  <a:lnTo>
                    <a:pt x="60961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70"/>
            <p:cNvSpPr/>
            <p:nvPr/>
          </p:nvSpPr>
          <p:spPr>
            <a:xfrm>
              <a:off x="2401625" y="2164553"/>
              <a:ext cx="120111" cy="151754"/>
            </a:xfrm>
            <a:custGeom>
              <a:avLst/>
              <a:gdLst/>
              <a:ahLst/>
              <a:cxnLst/>
              <a:rect l="0" t="0" r="0" b="0"/>
              <a:pathLst>
                <a:path w="120111" h="151754">
                  <a:moveTo>
                    <a:pt x="6295" y="83347"/>
                  </a:moveTo>
                  <a:lnTo>
                    <a:pt x="24207" y="83347"/>
                  </a:lnTo>
                  <a:lnTo>
                    <a:pt x="59838" y="67908"/>
                  </a:lnTo>
                  <a:lnTo>
                    <a:pt x="95206" y="50315"/>
                  </a:lnTo>
                  <a:lnTo>
                    <a:pt x="115069" y="35085"/>
                  </a:lnTo>
                  <a:lnTo>
                    <a:pt x="118139" y="27748"/>
                  </a:lnTo>
                  <a:lnTo>
                    <a:pt x="120110" y="13286"/>
                  </a:lnTo>
                  <a:lnTo>
                    <a:pt x="118121" y="7617"/>
                  </a:lnTo>
                  <a:lnTo>
                    <a:pt x="116405" y="4920"/>
                  </a:lnTo>
                  <a:lnTo>
                    <a:pt x="114415" y="3122"/>
                  </a:lnTo>
                  <a:lnTo>
                    <a:pt x="109946" y="1125"/>
                  </a:lnTo>
                  <a:lnTo>
                    <a:pt x="98625" y="0"/>
                  </a:lnTo>
                  <a:lnTo>
                    <a:pt x="89381" y="4252"/>
                  </a:lnTo>
                  <a:lnTo>
                    <a:pt x="72399" y="13909"/>
                  </a:lnTo>
                  <a:lnTo>
                    <a:pt x="53539" y="24390"/>
                  </a:lnTo>
                  <a:lnTo>
                    <a:pt x="26815" y="48897"/>
                  </a:lnTo>
                  <a:lnTo>
                    <a:pt x="13127" y="68341"/>
                  </a:lnTo>
                  <a:lnTo>
                    <a:pt x="1658" y="106161"/>
                  </a:lnTo>
                  <a:lnTo>
                    <a:pt x="0" y="117757"/>
                  </a:lnTo>
                  <a:lnTo>
                    <a:pt x="3112" y="133806"/>
                  </a:lnTo>
                  <a:lnTo>
                    <a:pt x="9397" y="145240"/>
                  </a:lnTo>
                  <a:lnTo>
                    <a:pt x="14164" y="148955"/>
                  </a:lnTo>
                  <a:lnTo>
                    <a:pt x="19952" y="150606"/>
                  </a:lnTo>
                  <a:lnTo>
                    <a:pt x="42315" y="151753"/>
                  </a:lnTo>
                  <a:lnTo>
                    <a:pt x="74875" y="14430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71"/>
            <p:cNvSpPr/>
            <p:nvPr/>
          </p:nvSpPr>
          <p:spPr>
            <a:xfrm>
              <a:off x="2248974" y="2110833"/>
              <a:ext cx="143706" cy="281847"/>
            </a:xfrm>
            <a:custGeom>
              <a:avLst/>
              <a:gdLst/>
              <a:ahLst/>
              <a:cxnLst/>
              <a:rect l="0" t="0" r="0" b="0"/>
              <a:pathLst>
                <a:path w="143706" h="281847">
                  <a:moveTo>
                    <a:pt x="143705" y="7526"/>
                  </a:moveTo>
                  <a:lnTo>
                    <a:pt x="132354" y="7526"/>
                  </a:lnTo>
                  <a:lnTo>
                    <a:pt x="127936" y="5269"/>
                  </a:lnTo>
                  <a:lnTo>
                    <a:pt x="123150" y="2290"/>
                  </a:lnTo>
                  <a:lnTo>
                    <a:pt x="114849" y="613"/>
                  </a:lnTo>
                  <a:lnTo>
                    <a:pt x="96496" y="0"/>
                  </a:lnTo>
                  <a:lnTo>
                    <a:pt x="59493" y="12909"/>
                  </a:lnTo>
                  <a:lnTo>
                    <a:pt x="48140" y="17821"/>
                  </a:lnTo>
                  <a:lnTo>
                    <a:pt x="39708" y="25084"/>
                  </a:lnTo>
                  <a:lnTo>
                    <a:pt x="32291" y="33110"/>
                  </a:lnTo>
                  <a:lnTo>
                    <a:pt x="19442" y="43235"/>
                  </a:lnTo>
                  <a:lnTo>
                    <a:pt x="4366" y="66300"/>
                  </a:lnTo>
                  <a:lnTo>
                    <a:pt x="0" y="91573"/>
                  </a:lnTo>
                  <a:lnTo>
                    <a:pt x="91" y="108441"/>
                  </a:lnTo>
                  <a:lnTo>
                    <a:pt x="7561" y="144783"/>
                  </a:lnTo>
                  <a:lnTo>
                    <a:pt x="29093" y="182644"/>
                  </a:lnTo>
                  <a:lnTo>
                    <a:pt x="46876" y="219285"/>
                  </a:lnTo>
                  <a:lnTo>
                    <a:pt x="56031" y="233394"/>
                  </a:lnTo>
                  <a:lnTo>
                    <a:pt x="59866" y="240839"/>
                  </a:lnTo>
                  <a:lnTo>
                    <a:pt x="71609" y="257158"/>
                  </a:lnTo>
                  <a:lnTo>
                    <a:pt x="74084" y="266065"/>
                  </a:lnTo>
                  <a:lnTo>
                    <a:pt x="75126" y="28184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28"/>
          <p:cNvGrpSpPr/>
          <p:nvPr/>
        </p:nvGrpSpPr>
        <p:grpSpPr>
          <a:xfrm>
            <a:off x="2682240" y="1912620"/>
            <a:ext cx="906304" cy="761604"/>
            <a:chOff x="2682240" y="1912620"/>
            <a:chExt cx="906304" cy="761604"/>
          </a:xfrm>
        </p:grpSpPr>
        <p:sp>
          <p:nvSpPr>
            <p:cNvPr id="183" name="SMARTInkShape-72"/>
            <p:cNvSpPr/>
            <p:nvPr/>
          </p:nvSpPr>
          <p:spPr>
            <a:xfrm>
              <a:off x="3406437" y="2286008"/>
              <a:ext cx="182107" cy="251452"/>
            </a:xfrm>
            <a:custGeom>
              <a:avLst/>
              <a:gdLst/>
              <a:ahLst/>
              <a:cxnLst/>
              <a:rect l="0" t="0" r="0" b="0"/>
              <a:pathLst>
                <a:path w="182107" h="251452">
                  <a:moveTo>
                    <a:pt x="60663" y="7612"/>
                  </a:moveTo>
                  <a:lnTo>
                    <a:pt x="60663" y="3566"/>
                  </a:lnTo>
                  <a:lnTo>
                    <a:pt x="59816" y="2375"/>
                  </a:lnTo>
                  <a:lnTo>
                    <a:pt x="58405" y="1580"/>
                  </a:lnTo>
                  <a:lnTo>
                    <a:pt x="50057" y="305"/>
                  </a:lnTo>
                  <a:lnTo>
                    <a:pt x="27631" y="0"/>
                  </a:lnTo>
                  <a:lnTo>
                    <a:pt x="22557" y="2253"/>
                  </a:lnTo>
                  <a:lnTo>
                    <a:pt x="20019" y="4039"/>
                  </a:lnTo>
                  <a:lnTo>
                    <a:pt x="7322" y="23719"/>
                  </a:lnTo>
                  <a:lnTo>
                    <a:pt x="3089" y="33397"/>
                  </a:lnTo>
                  <a:lnTo>
                    <a:pt x="0" y="67915"/>
                  </a:lnTo>
                  <a:lnTo>
                    <a:pt x="637" y="80419"/>
                  </a:lnTo>
                  <a:lnTo>
                    <a:pt x="5812" y="93625"/>
                  </a:lnTo>
                  <a:lnTo>
                    <a:pt x="10320" y="100308"/>
                  </a:lnTo>
                  <a:lnTo>
                    <a:pt x="15146" y="103844"/>
                  </a:lnTo>
                  <a:lnTo>
                    <a:pt x="22623" y="105833"/>
                  </a:lnTo>
                  <a:lnTo>
                    <a:pt x="50952" y="106623"/>
                  </a:lnTo>
                  <a:lnTo>
                    <a:pt x="58604" y="104392"/>
                  </a:lnTo>
                  <a:lnTo>
                    <a:pt x="70416" y="96061"/>
                  </a:lnTo>
                  <a:lnTo>
                    <a:pt x="86027" y="70626"/>
                  </a:lnTo>
                  <a:lnTo>
                    <a:pt x="94739" y="47150"/>
                  </a:lnTo>
                  <a:lnTo>
                    <a:pt x="95233" y="43284"/>
                  </a:lnTo>
                  <a:lnTo>
                    <a:pt x="91161" y="22993"/>
                  </a:lnTo>
                  <a:lnTo>
                    <a:pt x="91148" y="26938"/>
                  </a:lnTo>
                  <a:lnTo>
                    <a:pt x="93403" y="31159"/>
                  </a:lnTo>
                  <a:lnTo>
                    <a:pt x="112397" y="64662"/>
                  </a:lnTo>
                  <a:lnTo>
                    <a:pt x="138861" y="101760"/>
                  </a:lnTo>
                  <a:lnTo>
                    <a:pt x="162149" y="139773"/>
                  </a:lnTo>
                  <a:lnTo>
                    <a:pt x="178963" y="177018"/>
                  </a:lnTo>
                  <a:lnTo>
                    <a:pt x="182106" y="203090"/>
                  </a:lnTo>
                  <a:lnTo>
                    <a:pt x="180113" y="211048"/>
                  </a:lnTo>
                  <a:lnTo>
                    <a:pt x="168711" y="230985"/>
                  </a:lnTo>
                  <a:lnTo>
                    <a:pt x="160613" y="237558"/>
                  </a:lnTo>
                  <a:lnTo>
                    <a:pt x="149111" y="241043"/>
                  </a:lnTo>
                  <a:lnTo>
                    <a:pt x="114455" y="248701"/>
                  </a:lnTo>
                  <a:lnTo>
                    <a:pt x="76855" y="251210"/>
                  </a:lnTo>
                  <a:lnTo>
                    <a:pt x="60663" y="25145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73"/>
            <p:cNvSpPr/>
            <p:nvPr/>
          </p:nvSpPr>
          <p:spPr>
            <a:xfrm>
              <a:off x="3246119" y="2316996"/>
              <a:ext cx="144782" cy="166636"/>
            </a:xfrm>
            <a:custGeom>
              <a:avLst/>
              <a:gdLst/>
              <a:ahLst/>
              <a:cxnLst/>
              <a:rect l="0" t="0" r="0" b="0"/>
              <a:pathLst>
                <a:path w="144782" h="166636">
                  <a:moveTo>
                    <a:pt x="0" y="29963"/>
                  </a:moveTo>
                  <a:lnTo>
                    <a:pt x="0" y="47876"/>
                  </a:lnTo>
                  <a:lnTo>
                    <a:pt x="2258" y="52882"/>
                  </a:lnTo>
                  <a:lnTo>
                    <a:pt x="4045" y="55402"/>
                  </a:lnTo>
                  <a:lnTo>
                    <a:pt x="12648" y="92227"/>
                  </a:lnTo>
                  <a:lnTo>
                    <a:pt x="18944" y="125150"/>
                  </a:lnTo>
                  <a:lnTo>
                    <a:pt x="24603" y="149450"/>
                  </a:lnTo>
                  <a:lnTo>
                    <a:pt x="27868" y="155882"/>
                  </a:lnTo>
                  <a:lnTo>
                    <a:pt x="30379" y="166635"/>
                  </a:lnTo>
                  <a:lnTo>
                    <a:pt x="30472" y="156475"/>
                  </a:lnTo>
                  <a:lnTo>
                    <a:pt x="23331" y="118928"/>
                  </a:lnTo>
                  <a:lnTo>
                    <a:pt x="22922" y="82978"/>
                  </a:lnTo>
                  <a:lnTo>
                    <a:pt x="23726" y="61194"/>
                  </a:lnTo>
                  <a:lnTo>
                    <a:pt x="30623" y="23322"/>
                  </a:lnTo>
                  <a:lnTo>
                    <a:pt x="36355" y="11439"/>
                  </a:lnTo>
                  <a:lnTo>
                    <a:pt x="40993" y="5361"/>
                  </a:lnTo>
                  <a:lnTo>
                    <a:pt x="45878" y="2096"/>
                  </a:lnTo>
                  <a:lnTo>
                    <a:pt x="53387" y="258"/>
                  </a:lnTo>
                  <a:lnTo>
                    <a:pt x="55912" y="0"/>
                  </a:lnTo>
                  <a:lnTo>
                    <a:pt x="60974" y="1970"/>
                  </a:lnTo>
                  <a:lnTo>
                    <a:pt x="71123" y="10135"/>
                  </a:lnTo>
                  <a:lnTo>
                    <a:pt x="88901" y="47363"/>
                  </a:lnTo>
                  <a:lnTo>
                    <a:pt x="104140" y="82580"/>
                  </a:lnTo>
                  <a:lnTo>
                    <a:pt x="119381" y="103114"/>
                  </a:lnTo>
                  <a:lnTo>
                    <a:pt x="127001" y="110246"/>
                  </a:lnTo>
                  <a:lnTo>
                    <a:pt x="132081" y="112211"/>
                  </a:lnTo>
                  <a:lnTo>
                    <a:pt x="144781" y="11378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74"/>
            <p:cNvSpPr/>
            <p:nvPr/>
          </p:nvSpPr>
          <p:spPr>
            <a:xfrm>
              <a:off x="3147059" y="2308859"/>
              <a:ext cx="7622" cy="7621"/>
            </a:xfrm>
            <a:custGeom>
              <a:avLst/>
              <a:gdLst/>
              <a:ahLst/>
              <a:cxnLst/>
              <a:rect l="0" t="0" r="0" b="0"/>
              <a:pathLst>
                <a:path w="7622" h="7621">
                  <a:moveTo>
                    <a:pt x="7621" y="0"/>
                  </a:moveTo>
                  <a:lnTo>
                    <a:pt x="0" y="762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75"/>
            <p:cNvSpPr/>
            <p:nvPr/>
          </p:nvSpPr>
          <p:spPr>
            <a:xfrm>
              <a:off x="3170233" y="2392679"/>
              <a:ext cx="30168" cy="102208"/>
            </a:xfrm>
            <a:custGeom>
              <a:avLst/>
              <a:gdLst/>
              <a:ahLst/>
              <a:cxnLst/>
              <a:rect l="0" t="0" r="0" b="0"/>
              <a:pathLst>
                <a:path w="30168" h="102208">
                  <a:moveTo>
                    <a:pt x="7307" y="0"/>
                  </a:moveTo>
                  <a:lnTo>
                    <a:pt x="3262" y="4046"/>
                  </a:lnTo>
                  <a:lnTo>
                    <a:pt x="1275" y="8289"/>
                  </a:lnTo>
                  <a:lnTo>
                    <a:pt x="0" y="21958"/>
                  </a:lnTo>
                  <a:lnTo>
                    <a:pt x="6275" y="57505"/>
                  </a:lnTo>
                  <a:lnTo>
                    <a:pt x="9106" y="65916"/>
                  </a:lnTo>
                  <a:lnTo>
                    <a:pt x="12339" y="73323"/>
                  </a:lnTo>
                  <a:lnTo>
                    <a:pt x="15007" y="86166"/>
                  </a:lnTo>
                  <a:lnTo>
                    <a:pt x="20783" y="95710"/>
                  </a:lnTo>
                  <a:lnTo>
                    <a:pt x="25432" y="101240"/>
                  </a:lnTo>
                  <a:lnTo>
                    <a:pt x="27010" y="102207"/>
                  </a:lnTo>
                  <a:lnTo>
                    <a:pt x="28062" y="102005"/>
                  </a:lnTo>
                  <a:lnTo>
                    <a:pt x="29751" y="99642"/>
                  </a:lnTo>
                  <a:lnTo>
                    <a:pt x="30167" y="9144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76"/>
            <p:cNvSpPr/>
            <p:nvPr/>
          </p:nvSpPr>
          <p:spPr>
            <a:xfrm>
              <a:off x="3040380" y="2407920"/>
              <a:ext cx="76201" cy="68581"/>
            </a:xfrm>
            <a:custGeom>
              <a:avLst/>
              <a:gdLst/>
              <a:ahLst/>
              <a:cxnLst/>
              <a:rect l="0" t="0" r="0" b="0"/>
              <a:pathLst>
                <a:path w="76201" h="68581">
                  <a:moveTo>
                    <a:pt x="0" y="68580"/>
                  </a:moveTo>
                  <a:lnTo>
                    <a:pt x="0" y="62019"/>
                  </a:lnTo>
                  <a:lnTo>
                    <a:pt x="10605" y="50446"/>
                  </a:lnTo>
                  <a:lnTo>
                    <a:pt x="45935" y="2443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77"/>
            <p:cNvSpPr/>
            <p:nvPr/>
          </p:nvSpPr>
          <p:spPr>
            <a:xfrm>
              <a:off x="3040380" y="2308859"/>
              <a:ext cx="68580" cy="220982"/>
            </a:xfrm>
            <a:custGeom>
              <a:avLst/>
              <a:gdLst/>
              <a:ahLst/>
              <a:cxnLst/>
              <a:rect l="0" t="0" r="0" b="0"/>
              <a:pathLst>
                <a:path w="68580" h="220982">
                  <a:moveTo>
                    <a:pt x="0" y="0"/>
                  </a:moveTo>
                  <a:lnTo>
                    <a:pt x="846" y="33553"/>
                  </a:lnTo>
                  <a:lnTo>
                    <a:pt x="10605" y="66581"/>
                  </a:lnTo>
                  <a:lnTo>
                    <a:pt x="15171" y="99512"/>
                  </a:lnTo>
                  <a:lnTo>
                    <a:pt x="21052" y="127887"/>
                  </a:lnTo>
                  <a:lnTo>
                    <a:pt x="30624" y="165558"/>
                  </a:lnTo>
                  <a:lnTo>
                    <a:pt x="43199" y="198536"/>
                  </a:lnTo>
                  <a:lnTo>
                    <a:pt x="55882" y="215286"/>
                  </a:lnTo>
                  <a:lnTo>
                    <a:pt x="60961" y="218450"/>
                  </a:lnTo>
                  <a:lnTo>
                    <a:pt x="68579" y="22098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78"/>
            <p:cNvSpPr/>
            <p:nvPr/>
          </p:nvSpPr>
          <p:spPr>
            <a:xfrm>
              <a:off x="2897240" y="2491740"/>
              <a:ext cx="143141" cy="113720"/>
            </a:xfrm>
            <a:custGeom>
              <a:avLst/>
              <a:gdLst/>
              <a:ahLst/>
              <a:cxnLst/>
              <a:rect l="0" t="0" r="0" b="0"/>
              <a:pathLst>
                <a:path w="143141" h="113720">
                  <a:moveTo>
                    <a:pt x="51700" y="0"/>
                  </a:moveTo>
                  <a:lnTo>
                    <a:pt x="40348" y="0"/>
                  </a:lnTo>
                  <a:lnTo>
                    <a:pt x="35930" y="2257"/>
                  </a:lnTo>
                  <a:lnTo>
                    <a:pt x="33566" y="4045"/>
                  </a:lnTo>
                  <a:lnTo>
                    <a:pt x="18648" y="28518"/>
                  </a:lnTo>
                  <a:lnTo>
                    <a:pt x="9360" y="53611"/>
                  </a:lnTo>
                  <a:lnTo>
                    <a:pt x="146" y="91307"/>
                  </a:lnTo>
                  <a:lnTo>
                    <a:pt x="0" y="100694"/>
                  </a:lnTo>
                  <a:lnTo>
                    <a:pt x="2758" y="107688"/>
                  </a:lnTo>
                  <a:lnTo>
                    <a:pt x="4678" y="109892"/>
                  </a:lnTo>
                  <a:lnTo>
                    <a:pt x="12257" y="113719"/>
                  </a:lnTo>
                  <a:lnTo>
                    <a:pt x="15261" y="111784"/>
                  </a:lnTo>
                  <a:lnTo>
                    <a:pt x="24088" y="103643"/>
                  </a:lnTo>
                  <a:lnTo>
                    <a:pt x="26728" y="98839"/>
                  </a:lnTo>
                  <a:lnTo>
                    <a:pt x="44223" y="60755"/>
                  </a:lnTo>
                  <a:lnTo>
                    <a:pt x="49484" y="47917"/>
                  </a:lnTo>
                  <a:lnTo>
                    <a:pt x="59215" y="15790"/>
                  </a:lnTo>
                  <a:lnTo>
                    <a:pt x="59289" y="19448"/>
                  </a:lnTo>
                  <a:lnTo>
                    <a:pt x="67078" y="42571"/>
                  </a:lnTo>
                  <a:lnTo>
                    <a:pt x="79875" y="58366"/>
                  </a:lnTo>
                  <a:lnTo>
                    <a:pt x="92370" y="71112"/>
                  </a:lnTo>
                  <a:lnTo>
                    <a:pt x="95747" y="71962"/>
                  </a:lnTo>
                  <a:lnTo>
                    <a:pt x="104014" y="70647"/>
                  </a:lnTo>
                  <a:lnTo>
                    <a:pt x="114143" y="65147"/>
                  </a:lnTo>
                  <a:lnTo>
                    <a:pt x="138032" y="43156"/>
                  </a:lnTo>
                  <a:lnTo>
                    <a:pt x="140869" y="38089"/>
                  </a:lnTo>
                  <a:lnTo>
                    <a:pt x="143140" y="3047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79"/>
            <p:cNvSpPr/>
            <p:nvPr/>
          </p:nvSpPr>
          <p:spPr>
            <a:xfrm>
              <a:off x="2682240" y="2461259"/>
              <a:ext cx="190501" cy="212965"/>
            </a:xfrm>
            <a:custGeom>
              <a:avLst/>
              <a:gdLst/>
              <a:ahLst/>
              <a:cxnLst/>
              <a:rect l="0" t="0" r="0" b="0"/>
              <a:pathLst>
                <a:path w="190501" h="212965">
                  <a:moveTo>
                    <a:pt x="0" y="0"/>
                  </a:moveTo>
                  <a:lnTo>
                    <a:pt x="0" y="4046"/>
                  </a:lnTo>
                  <a:lnTo>
                    <a:pt x="2257" y="8289"/>
                  </a:lnTo>
                  <a:lnTo>
                    <a:pt x="4045" y="10606"/>
                  </a:lnTo>
                  <a:lnTo>
                    <a:pt x="11351" y="46652"/>
                  </a:lnTo>
                  <a:lnTo>
                    <a:pt x="20555" y="82468"/>
                  </a:lnTo>
                  <a:lnTo>
                    <a:pt x="28009" y="112112"/>
                  </a:lnTo>
                  <a:lnTo>
                    <a:pt x="38113" y="150212"/>
                  </a:lnTo>
                  <a:lnTo>
                    <a:pt x="49955" y="184129"/>
                  </a:lnTo>
                  <a:lnTo>
                    <a:pt x="53328" y="212964"/>
                  </a:lnTo>
                  <a:lnTo>
                    <a:pt x="53339" y="180787"/>
                  </a:lnTo>
                  <a:lnTo>
                    <a:pt x="54186" y="146750"/>
                  </a:lnTo>
                  <a:lnTo>
                    <a:pt x="59371" y="114690"/>
                  </a:lnTo>
                  <a:lnTo>
                    <a:pt x="62747" y="93814"/>
                  </a:lnTo>
                  <a:lnTo>
                    <a:pt x="71472" y="71589"/>
                  </a:lnTo>
                  <a:lnTo>
                    <a:pt x="78614" y="63427"/>
                  </a:lnTo>
                  <a:lnTo>
                    <a:pt x="86586" y="57823"/>
                  </a:lnTo>
                  <a:lnTo>
                    <a:pt x="95834" y="54669"/>
                  </a:lnTo>
                  <a:lnTo>
                    <a:pt x="109129" y="53515"/>
                  </a:lnTo>
                  <a:lnTo>
                    <a:pt x="111699" y="55150"/>
                  </a:lnTo>
                  <a:lnTo>
                    <a:pt x="121908" y="69941"/>
                  </a:lnTo>
                  <a:lnTo>
                    <a:pt x="137158" y="107469"/>
                  </a:lnTo>
                  <a:lnTo>
                    <a:pt x="149859" y="139647"/>
                  </a:lnTo>
                  <a:lnTo>
                    <a:pt x="162560" y="167497"/>
                  </a:lnTo>
                  <a:lnTo>
                    <a:pt x="167640" y="171810"/>
                  </a:lnTo>
                  <a:lnTo>
                    <a:pt x="172720" y="173727"/>
                  </a:lnTo>
                  <a:lnTo>
                    <a:pt x="190500" y="17526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80"/>
            <p:cNvSpPr/>
            <p:nvPr/>
          </p:nvSpPr>
          <p:spPr>
            <a:xfrm>
              <a:off x="2880359" y="1912620"/>
              <a:ext cx="53342" cy="358140"/>
            </a:xfrm>
            <a:custGeom>
              <a:avLst/>
              <a:gdLst/>
              <a:ahLst/>
              <a:cxnLst/>
              <a:rect l="0" t="0" r="0" b="0"/>
              <a:pathLst>
                <a:path w="53342" h="358140">
                  <a:moveTo>
                    <a:pt x="53341" y="0"/>
                  </a:moveTo>
                  <a:lnTo>
                    <a:pt x="49295" y="4045"/>
                  </a:lnTo>
                  <a:lnTo>
                    <a:pt x="47309" y="8288"/>
                  </a:lnTo>
                  <a:lnTo>
                    <a:pt x="39730" y="45935"/>
                  </a:lnTo>
                  <a:lnTo>
                    <a:pt x="38315" y="82468"/>
                  </a:lnTo>
                  <a:lnTo>
                    <a:pt x="35885" y="116290"/>
                  </a:lnTo>
                  <a:lnTo>
                    <a:pt x="32082" y="147627"/>
                  </a:lnTo>
                  <a:lnTo>
                    <a:pt x="28697" y="183723"/>
                  </a:lnTo>
                  <a:lnTo>
                    <a:pt x="22332" y="218972"/>
                  </a:lnTo>
                  <a:lnTo>
                    <a:pt x="15084" y="253122"/>
                  </a:lnTo>
                  <a:lnTo>
                    <a:pt x="9832" y="287794"/>
                  </a:lnTo>
                  <a:lnTo>
                    <a:pt x="4012" y="325806"/>
                  </a:lnTo>
                  <a:lnTo>
                    <a:pt x="0" y="35813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29"/>
          <p:cNvGrpSpPr/>
          <p:nvPr/>
        </p:nvGrpSpPr>
        <p:grpSpPr>
          <a:xfrm>
            <a:off x="175380" y="3040380"/>
            <a:ext cx="1310521" cy="335280"/>
            <a:chOff x="175380" y="3040380"/>
            <a:chExt cx="1310521" cy="335280"/>
          </a:xfrm>
        </p:grpSpPr>
        <p:sp>
          <p:nvSpPr>
            <p:cNvPr id="193" name="SMARTInkShape-81"/>
            <p:cNvSpPr/>
            <p:nvPr/>
          </p:nvSpPr>
          <p:spPr>
            <a:xfrm>
              <a:off x="236219" y="3208019"/>
              <a:ext cx="83821" cy="106682"/>
            </a:xfrm>
            <a:custGeom>
              <a:avLst/>
              <a:gdLst/>
              <a:ahLst/>
              <a:cxnLst/>
              <a:rect l="0" t="0" r="0" b="0"/>
              <a:pathLst>
                <a:path w="83821" h="106682">
                  <a:moveTo>
                    <a:pt x="0" y="106681"/>
                  </a:moveTo>
                  <a:lnTo>
                    <a:pt x="0" y="96075"/>
                  </a:lnTo>
                  <a:lnTo>
                    <a:pt x="4046" y="84723"/>
                  </a:lnTo>
                  <a:lnTo>
                    <a:pt x="10606" y="74681"/>
                  </a:lnTo>
                  <a:lnTo>
                    <a:pt x="30882" y="56772"/>
                  </a:lnTo>
                  <a:lnTo>
                    <a:pt x="51690" y="26354"/>
                  </a:lnTo>
                  <a:lnTo>
                    <a:pt x="8382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82"/>
            <p:cNvSpPr/>
            <p:nvPr/>
          </p:nvSpPr>
          <p:spPr>
            <a:xfrm>
              <a:off x="365760" y="3186351"/>
              <a:ext cx="114301" cy="185691"/>
            </a:xfrm>
            <a:custGeom>
              <a:avLst/>
              <a:gdLst/>
              <a:ahLst/>
              <a:cxnLst/>
              <a:rect l="0" t="0" r="0" b="0"/>
              <a:pathLst>
                <a:path w="114301" h="185691">
                  <a:moveTo>
                    <a:pt x="0" y="44529"/>
                  </a:moveTo>
                  <a:lnTo>
                    <a:pt x="0" y="33922"/>
                  </a:lnTo>
                  <a:lnTo>
                    <a:pt x="2257" y="29090"/>
                  </a:lnTo>
                  <a:lnTo>
                    <a:pt x="5236" y="24120"/>
                  </a:lnTo>
                  <a:lnTo>
                    <a:pt x="7760" y="16562"/>
                  </a:lnTo>
                  <a:lnTo>
                    <a:pt x="11351" y="11497"/>
                  </a:lnTo>
                  <a:lnTo>
                    <a:pt x="15769" y="8681"/>
                  </a:lnTo>
                  <a:lnTo>
                    <a:pt x="20555" y="6583"/>
                  </a:lnTo>
                  <a:lnTo>
                    <a:pt x="28009" y="1488"/>
                  </a:lnTo>
                  <a:lnTo>
                    <a:pt x="33051" y="0"/>
                  </a:lnTo>
                  <a:lnTo>
                    <a:pt x="35580" y="449"/>
                  </a:lnTo>
                  <a:lnTo>
                    <a:pt x="45724" y="4997"/>
                  </a:lnTo>
                  <a:lnTo>
                    <a:pt x="48262" y="5474"/>
                  </a:lnTo>
                  <a:lnTo>
                    <a:pt x="53341" y="10520"/>
                  </a:lnTo>
                  <a:lnTo>
                    <a:pt x="63500" y="27557"/>
                  </a:lnTo>
                  <a:lnTo>
                    <a:pt x="67576" y="53312"/>
                  </a:lnTo>
                  <a:lnTo>
                    <a:pt x="68447" y="86356"/>
                  </a:lnTo>
                  <a:lnTo>
                    <a:pt x="63317" y="118235"/>
                  </a:lnTo>
                  <a:lnTo>
                    <a:pt x="59167" y="142594"/>
                  </a:lnTo>
                  <a:lnTo>
                    <a:pt x="48023" y="168011"/>
                  </a:lnTo>
                  <a:lnTo>
                    <a:pt x="43075" y="175045"/>
                  </a:lnTo>
                  <a:lnTo>
                    <a:pt x="38053" y="178736"/>
                  </a:lnTo>
                  <a:lnTo>
                    <a:pt x="32999" y="181223"/>
                  </a:lnTo>
                  <a:lnTo>
                    <a:pt x="27930" y="185150"/>
                  </a:lnTo>
                  <a:lnTo>
                    <a:pt x="25393" y="185690"/>
                  </a:lnTo>
                  <a:lnTo>
                    <a:pt x="22855" y="185202"/>
                  </a:lnTo>
                  <a:lnTo>
                    <a:pt x="16744" y="182383"/>
                  </a:lnTo>
                  <a:lnTo>
                    <a:pt x="15438" y="167460"/>
                  </a:lnTo>
                  <a:lnTo>
                    <a:pt x="15251" y="138122"/>
                  </a:lnTo>
                  <a:lnTo>
                    <a:pt x="17502" y="130434"/>
                  </a:lnTo>
                  <a:lnTo>
                    <a:pt x="20479" y="124196"/>
                  </a:lnTo>
                  <a:lnTo>
                    <a:pt x="21801" y="118601"/>
                  </a:lnTo>
                  <a:lnTo>
                    <a:pt x="23001" y="116770"/>
                  </a:lnTo>
                  <a:lnTo>
                    <a:pt x="24647" y="115550"/>
                  </a:lnTo>
                  <a:lnTo>
                    <a:pt x="28734" y="114193"/>
                  </a:lnTo>
                  <a:lnTo>
                    <a:pt x="44789" y="113251"/>
                  </a:lnTo>
                  <a:lnTo>
                    <a:pt x="51797" y="115430"/>
                  </a:lnTo>
                  <a:lnTo>
                    <a:pt x="68444" y="126294"/>
                  </a:lnTo>
                  <a:lnTo>
                    <a:pt x="71029" y="126979"/>
                  </a:lnTo>
                  <a:lnTo>
                    <a:pt x="72753" y="128282"/>
                  </a:lnTo>
                  <a:lnTo>
                    <a:pt x="76872" y="134161"/>
                  </a:lnTo>
                  <a:lnTo>
                    <a:pt x="87217" y="140419"/>
                  </a:lnTo>
                  <a:lnTo>
                    <a:pt x="98727" y="142962"/>
                  </a:lnTo>
                  <a:lnTo>
                    <a:pt x="101378" y="143171"/>
                  </a:lnTo>
                  <a:lnTo>
                    <a:pt x="106581" y="141145"/>
                  </a:lnTo>
                  <a:lnTo>
                    <a:pt x="114300" y="13596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83"/>
            <p:cNvSpPr/>
            <p:nvPr/>
          </p:nvSpPr>
          <p:spPr>
            <a:xfrm>
              <a:off x="175380" y="3124200"/>
              <a:ext cx="83701" cy="251460"/>
            </a:xfrm>
            <a:custGeom>
              <a:avLst/>
              <a:gdLst/>
              <a:ahLst/>
              <a:cxnLst/>
              <a:rect l="0" t="0" r="0" b="0"/>
              <a:pathLst>
                <a:path w="83701" h="251460">
                  <a:moveTo>
                    <a:pt x="15120" y="0"/>
                  </a:moveTo>
                  <a:lnTo>
                    <a:pt x="11074" y="0"/>
                  </a:lnTo>
                  <a:lnTo>
                    <a:pt x="6830" y="2257"/>
                  </a:lnTo>
                  <a:lnTo>
                    <a:pt x="4513" y="4045"/>
                  </a:lnTo>
                  <a:lnTo>
                    <a:pt x="1939" y="8289"/>
                  </a:lnTo>
                  <a:lnTo>
                    <a:pt x="286" y="17912"/>
                  </a:lnTo>
                  <a:lnTo>
                    <a:pt x="0" y="25439"/>
                  </a:lnTo>
                  <a:lnTo>
                    <a:pt x="17057" y="57810"/>
                  </a:lnTo>
                  <a:lnTo>
                    <a:pt x="26507" y="94286"/>
                  </a:lnTo>
                  <a:lnTo>
                    <a:pt x="36838" y="122763"/>
                  </a:lnTo>
                  <a:lnTo>
                    <a:pt x="47914" y="158681"/>
                  </a:lnTo>
                  <a:lnTo>
                    <a:pt x="53018" y="194625"/>
                  </a:lnTo>
                  <a:lnTo>
                    <a:pt x="65278" y="229763"/>
                  </a:lnTo>
                  <a:lnTo>
                    <a:pt x="68364" y="240139"/>
                  </a:lnTo>
                  <a:lnTo>
                    <a:pt x="72086" y="245864"/>
                  </a:lnTo>
                  <a:lnTo>
                    <a:pt x="76562" y="248972"/>
                  </a:lnTo>
                  <a:lnTo>
                    <a:pt x="83700" y="2514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84"/>
            <p:cNvSpPr/>
            <p:nvPr/>
          </p:nvSpPr>
          <p:spPr>
            <a:xfrm>
              <a:off x="541019" y="3139440"/>
              <a:ext cx="944882" cy="38101"/>
            </a:xfrm>
            <a:custGeom>
              <a:avLst/>
              <a:gdLst/>
              <a:ahLst/>
              <a:cxnLst/>
              <a:rect l="0" t="0" r="0" b="0"/>
              <a:pathLst>
                <a:path w="944882" h="38101">
                  <a:moveTo>
                    <a:pt x="0" y="38100"/>
                  </a:moveTo>
                  <a:lnTo>
                    <a:pt x="0" y="31539"/>
                  </a:lnTo>
                  <a:lnTo>
                    <a:pt x="847" y="31186"/>
                  </a:lnTo>
                  <a:lnTo>
                    <a:pt x="10547" y="28361"/>
                  </a:lnTo>
                  <a:lnTo>
                    <a:pt x="21470" y="24490"/>
                  </a:lnTo>
                  <a:lnTo>
                    <a:pt x="54556" y="20745"/>
                  </a:lnTo>
                  <a:lnTo>
                    <a:pt x="92447" y="15965"/>
                  </a:lnTo>
                  <a:lnTo>
                    <a:pt x="127983" y="15383"/>
                  </a:lnTo>
                  <a:lnTo>
                    <a:pt x="163758" y="15268"/>
                  </a:lnTo>
                  <a:lnTo>
                    <a:pt x="197441" y="11203"/>
                  </a:lnTo>
                  <a:lnTo>
                    <a:pt x="230186" y="8681"/>
                  </a:lnTo>
                  <a:lnTo>
                    <a:pt x="261338" y="7934"/>
                  </a:lnTo>
                  <a:lnTo>
                    <a:pt x="296062" y="7713"/>
                  </a:lnTo>
                  <a:lnTo>
                    <a:pt x="333162" y="7647"/>
                  </a:lnTo>
                  <a:lnTo>
                    <a:pt x="370965" y="7627"/>
                  </a:lnTo>
                  <a:lnTo>
                    <a:pt x="408977" y="7622"/>
                  </a:lnTo>
                  <a:lnTo>
                    <a:pt x="447051" y="7620"/>
                  </a:lnTo>
                  <a:lnTo>
                    <a:pt x="485144" y="7620"/>
                  </a:lnTo>
                  <a:lnTo>
                    <a:pt x="523242" y="7619"/>
                  </a:lnTo>
                  <a:lnTo>
                    <a:pt x="561341" y="7619"/>
                  </a:lnTo>
                  <a:lnTo>
                    <a:pt x="599441" y="7619"/>
                  </a:lnTo>
                  <a:lnTo>
                    <a:pt x="633495" y="7619"/>
                  </a:lnTo>
                  <a:lnTo>
                    <a:pt x="669080" y="7619"/>
                  </a:lnTo>
                  <a:lnTo>
                    <a:pt x="706434" y="7619"/>
                  </a:lnTo>
                  <a:lnTo>
                    <a:pt x="740268" y="7619"/>
                  </a:lnTo>
                  <a:lnTo>
                    <a:pt x="771742" y="7619"/>
                  </a:lnTo>
                  <a:lnTo>
                    <a:pt x="807481" y="2382"/>
                  </a:lnTo>
                  <a:lnTo>
                    <a:pt x="844017" y="470"/>
                  </a:lnTo>
                  <a:lnTo>
                    <a:pt x="878446" y="61"/>
                  </a:lnTo>
                  <a:lnTo>
                    <a:pt x="915446" y="3"/>
                  </a:lnTo>
                  <a:lnTo>
                    <a:pt x="94488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85"/>
            <p:cNvSpPr/>
            <p:nvPr/>
          </p:nvSpPr>
          <p:spPr>
            <a:xfrm>
              <a:off x="260139" y="3040380"/>
              <a:ext cx="90381" cy="304801"/>
            </a:xfrm>
            <a:custGeom>
              <a:avLst/>
              <a:gdLst/>
              <a:ahLst/>
              <a:cxnLst/>
              <a:rect l="0" t="0" r="0" b="0"/>
              <a:pathLst>
                <a:path w="90381" h="304801">
                  <a:moveTo>
                    <a:pt x="6561" y="0"/>
                  </a:moveTo>
                  <a:lnTo>
                    <a:pt x="5714" y="19080"/>
                  </a:lnTo>
                  <a:lnTo>
                    <a:pt x="0" y="47396"/>
                  </a:lnTo>
                  <a:lnTo>
                    <a:pt x="4387" y="77377"/>
                  </a:lnTo>
                  <a:lnTo>
                    <a:pt x="6763" y="106088"/>
                  </a:lnTo>
                  <a:lnTo>
                    <a:pt x="12453" y="140183"/>
                  </a:lnTo>
                  <a:lnTo>
                    <a:pt x="19501" y="172110"/>
                  </a:lnTo>
                  <a:lnTo>
                    <a:pt x="26952" y="202172"/>
                  </a:lnTo>
                  <a:lnTo>
                    <a:pt x="39312" y="235515"/>
                  </a:lnTo>
                  <a:lnTo>
                    <a:pt x="56656" y="273380"/>
                  </a:lnTo>
                  <a:lnTo>
                    <a:pt x="69968" y="297756"/>
                  </a:lnTo>
                  <a:lnTo>
                    <a:pt x="75099" y="301669"/>
                  </a:lnTo>
                  <a:lnTo>
                    <a:pt x="82312" y="304616"/>
                  </a:lnTo>
                  <a:lnTo>
                    <a:pt x="90380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86"/>
            <p:cNvSpPr/>
            <p:nvPr/>
          </p:nvSpPr>
          <p:spPr>
            <a:xfrm>
              <a:off x="495326" y="3078480"/>
              <a:ext cx="133583" cy="212870"/>
            </a:xfrm>
            <a:custGeom>
              <a:avLst/>
              <a:gdLst/>
              <a:ahLst/>
              <a:cxnLst/>
              <a:rect l="0" t="0" r="0" b="0"/>
              <a:pathLst>
                <a:path w="133583" h="212870">
                  <a:moveTo>
                    <a:pt x="45693" y="0"/>
                  </a:moveTo>
                  <a:lnTo>
                    <a:pt x="39133" y="0"/>
                  </a:lnTo>
                  <a:lnTo>
                    <a:pt x="32199" y="5236"/>
                  </a:lnTo>
                  <a:lnTo>
                    <a:pt x="25138" y="7760"/>
                  </a:lnTo>
                  <a:lnTo>
                    <a:pt x="20189" y="11351"/>
                  </a:lnTo>
                  <a:lnTo>
                    <a:pt x="5044" y="36110"/>
                  </a:lnTo>
                  <a:lnTo>
                    <a:pt x="975" y="62072"/>
                  </a:lnTo>
                  <a:lnTo>
                    <a:pt x="105" y="99206"/>
                  </a:lnTo>
                  <a:lnTo>
                    <a:pt x="0" y="130415"/>
                  </a:lnTo>
                  <a:lnTo>
                    <a:pt x="1675" y="156798"/>
                  </a:lnTo>
                  <a:lnTo>
                    <a:pt x="19885" y="191687"/>
                  </a:lnTo>
                  <a:lnTo>
                    <a:pt x="25192" y="198930"/>
                  </a:lnTo>
                  <a:lnTo>
                    <a:pt x="36985" y="207767"/>
                  </a:lnTo>
                  <a:lnTo>
                    <a:pt x="51204" y="211702"/>
                  </a:lnTo>
                  <a:lnTo>
                    <a:pt x="66141" y="212869"/>
                  </a:lnTo>
                  <a:lnTo>
                    <a:pt x="73972" y="210883"/>
                  </a:lnTo>
                  <a:lnTo>
                    <a:pt x="85399" y="202748"/>
                  </a:lnTo>
                  <a:lnTo>
                    <a:pt x="112157" y="174997"/>
                  </a:lnTo>
                  <a:lnTo>
                    <a:pt x="124015" y="154888"/>
                  </a:lnTo>
                  <a:lnTo>
                    <a:pt x="131047" y="121244"/>
                  </a:lnTo>
                  <a:lnTo>
                    <a:pt x="133582" y="106379"/>
                  </a:lnTo>
                  <a:lnTo>
                    <a:pt x="126171" y="68540"/>
                  </a:lnTo>
                  <a:lnTo>
                    <a:pt x="119116" y="49753"/>
                  </a:lnTo>
                  <a:lnTo>
                    <a:pt x="111910" y="41021"/>
                  </a:lnTo>
                  <a:lnTo>
                    <a:pt x="103910" y="33471"/>
                  </a:lnTo>
                  <a:lnTo>
                    <a:pt x="97532" y="24471"/>
                  </a:lnTo>
                  <a:lnTo>
                    <a:pt x="93799" y="21394"/>
                  </a:lnTo>
                  <a:lnTo>
                    <a:pt x="64930" y="10543"/>
                  </a:lnTo>
                  <a:lnTo>
                    <a:pt x="22834" y="76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30"/>
          <p:cNvGrpSpPr/>
          <p:nvPr/>
        </p:nvGrpSpPr>
        <p:grpSpPr>
          <a:xfrm>
            <a:off x="1603429" y="2956559"/>
            <a:ext cx="1657772" cy="281638"/>
            <a:chOff x="1603429" y="2956559"/>
            <a:chExt cx="1657772" cy="281638"/>
          </a:xfrm>
        </p:grpSpPr>
        <p:sp>
          <p:nvSpPr>
            <p:cNvPr id="200" name="SMARTInkShape-87"/>
            <p:cNvSpPr/>
            <p:nvPr/>
          </p:nvSpPr>
          <p:spPr>
            <a:xfrm>
              <a:off x="2569223" y="3025453"/>
              <a:ext cx="111408" cy="113623"/>
            </a:xfrm>
            <a:custGeom>
              <a:avLst/>
              <a:gdLst/>
              <a:ahLst/>
              <a:cxnLst/>
              <a:rect l="0" t="0" r="0" b="0"/>
              <a:pathLst>
                <a:path w="111408" h="113623">
                  <a:moveTo>
                    <a:pt x="67296" y="7306"/>
                  </a:moveTo>
                  <a:lnTo>
                    <a:pt x="63251" y="7306"/>
                  </a:lnTo>
                  <a:lnTo>
                    <a:pt x="62060" y="6460"/>
                  </a:lnTo>
                  <a:lnTo>
                    <a:pt x="61265" y="5049"/>
                  </a:lnTo>
                  <a:lnTo>
                    <a:pt x="60736" y="3261"/>
                  </a:lnTo>
                  <a:lnTo>
                    <a:pt x="59536" y="2069"/>
                  </a:lnTo>
                  <a:lnTo>
                    <a:pt x="55945" y="746"/>
                  </a:lnTo>
                  <a:lnTo>
                    <a:pt x="49164" y="0"/>
                  </a:lnTo>
                  <a:lnTo>
                    <a:pt x="47588" y="742"/>
                  </a:lnTo>
                  <a:lnTo>
                    <a:pt x="46537" y="2084"/>
                  </a:lnTo>
                  <a:lnTo>
                    <a:pt x="44524" y="5832"/>
                  </a:lnTo>
                  <a:lnTo>
                    <a:pt x="14963" y="43325"/>
                  </a:lnTo>
                  <a:lnTo>
                    <a:pt x="10171" y="53230"/>
                  </a:lnTo>
                  <a:lnTo>
                    <a:pt x="0" y="88599"/>
                  </a:lnTo>
                  <a:lnTo>
                    <a:pt x="1545" y="96494"/>
                  </a:lnTo>
                  <a:lnTo>
                    <a:pt x="3142" y="99785"/>
                  </a:lnTo>
                  <a:lnTo>
                    <a:pt x="5053" y="101979"/>
                  </a:lnTo>
                  <a:lnTo>
                    <a:pt x="19147" y="111218"/>
                  </a:lnTo>
                  <a:lnTo>
                    <a:pt x="24165" y="112756"/>
                  </a:lnTo>
                  <a:lnTo>
                    <a:pt x="35796" y="113622"/>
                  </a:lnTo>
                  <a:lnTo>
                    <a:pt x="69079" y="106205"/>
                  </a:lnTo>
                  <a:lnTo>
                    <a:pt x="88688" y="95851"/>
                  </a:lnTo>
                  <a:lnTo>
                    <a:pt x="95995" y="88710"/>
                  </a:lnTo>
                  <a:lnTo>
                    <a:pt x="109395" y="70645"/>
                  </a:lnTo>
                  <a:lnTo>
                    <a:pt x="111407" y="61986"/>
                  </a:lnTo>
                  <a:lnTo>
                    <a:pt x="110043" y="54751"/>
                  </a:lnTo>
                  <a:lnTo>
                    <a:pt x="106773" y="45917"/>
                  </a:lnTo>
                  <a:lnTo>
                    <a:pt x="106314" y="43207"/>
                  </a:lnTo>
                  <a:lnTo>
                    <a:pt x="103546" y="37938"/>
                  </a:lnTo>
                  <a:lnTo>
                    <a:pt x="87508" y="20015"/>
                  </a:lnTo>
                  <a:lnTo>
                    <a:pt x="82488" y="17188"/>
                  </a:lnTo>
                  <a:lnTo>
                    <a:pt x="79964" y="16434"/>
                  </a:lnTo>
                  <a:lnTo>
                    <a:pt x="78282" y="15085"/>
                  </a:lnTo>
                  <a:lnTo>
                    <a:pt x="74917" y="730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88"/>
            <p:cNvSpPr/>
            <p:nvPr/>
          </p:nvSpPr>
          <p:spPr>
            <a:xfrm>
              <a:off x="2514600" y="2956559"/>
              <a:ext cx="38101" cy="220982"/>
            </a:xfrm>
            <a:custGeom>
              <a:avLst/>
              <a:gdLst/>
              <a:ahLst/>
              <a:cxnLst/>
              <a:rect l="0" t="0" r="0" b="0"/>
              <a:pathLst>
                <a:path w="38101" h="220982">
                  <a:moveTo>
                    <a:pt x="38100" y="0"/>
                  </a:moveTo>
                  <a:lnTo>
                    <a:pt x="38100" y="4046"/>
                  </a:lnTo>
                  <a:lnTo>
                    <a:pt x="37253" y="5237"/>
                  </a:lnTo>
                  <a:lnTo>
                    <a:pt x="35842" y="6032"/>
                  </a:lnTo>
                  <a:lnTo>
                    <a:pt x="34054" y="6561"/>
                  </a:lnTo>
                  <a:lnTo>
                    <a:pt x="32863" y="7761"/>
                  </a:lnTo>
                  <a:lnTo>
                    <a:pt x="28693" y="15770"/>
                  </a:lnTo>
                  <a:lnTo>
                    <a:pt x="26748" y="18133"/>
                  </a:lnTo>
                  <a:lnTo>
                    <a:pt x="24588" y="25275"/>
                  </a:lnTo>
                  <a:lnTo>
                    <a:pt x="20753" y="61842"/>
                  </a:lnTo>
                  <a:lnTo>
                    <a:pt x="15119" y="99177"/>
                  </a:lnTo>
                  <a:lnTo>
                    <a:pt x="8774" y="137176"/>
                  </a:lnTo>
                  <a:lnTo>
                    <a:pt x="5514" y="173005"/>
                  </a:lnTo>
                  <a:lnTo>
                    <a:pt x="726" y="199517"/>
                  </a:lnTo>
                  <a:lnTo>
                    <a:pt x="0" y="22098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89"/>
            <p:cNvSpPr/>
            <p:nvPr/>
          </p:nvSpPr>
          <p:spPr>
            <a:xfrm>
              <a:off x="1603429" y="3124200"/>
              <a:ext cx="766392" cy="53322"/>
            </a:xfrm>
            <a:custGeom>
              <a:avLst/>
              <a:gdLst/>
              <a:ahLst/>
              <a:cxnLst/>
              <a:rect l="0" t="0" r="0" b="0"/>
              <a:pathLst>
                <a:path w="766392" h="53322">
                  <a:moveTo>
                    <a:pt x="4391" y="45719"/>
                  </a:moveTo>
                  <a:lnTo>
                    <a:pt x="345" y="49765"/>
                  </a:lnTo>
                  <a:lnTo>
                    <a:pt x="0" y="50956"/>
                  </a:lnTo>
                  <a:lnTo>
                    <a:pt x="617" y="51751"/>
                  </a:lnTo>
                  <a:lnTo>
                    <a:pt x="3560" y="52633"/>
                  </a:lnTo>
                  <a:lnTo>
                    <a:pt x="36922" y="53321"/>
                  </a:lnTo>
                  <a:lnTo>
                    <a:pt x="65756" y="51078"/>
                  </a:lnTo>
                  <a:lnTo>
                    <a:pt x="95911" y="46778"/>
                  </a:lnTo>
                  <a:lnTo>
                    <a:pt x="132410" y="45082"/>
                  </a:lnTo>
                  <a:lnTo>
                    <a:pt x="162172" y="39698"/>
                  </a:lnTo>
                  <a:lnTo>
                    <a:pt x="194133" y="33587"/>
                  </a:lnTo>
                  <a:lnTo>
                    <a:pt x="220801" y="31861"/>
                  </a:lnTo>
                  <a:lnTo>
                    <a:pt x="247328" y="28836"/>
                  </a:lnTo>
                  <a:lnTo>
                    <a:pt x="274076" y="25516"/>
                  </a:lnTo>
                  <a:lnTo>
                    <a:pt x="302898" y="24040"/>
                  </a:lnTo>
                  <a:lnTo>
                    <a:pt x="330383" y="23384"/>
                  </a:lnTo>
                  <a:lnTo>
                    <a:pt x="356709" y="22246"/>
                  </a:lnTo>
                  <a:lnTo>
                    <a:pt x="382521" y="18918"/>
                  </a:lnTo>
                  <a:lnTo>
                    <a:pt x="410362" y="16874"/>
                  </a:lnTo>
                  <a:lnTo>
                    <a:pt x="438822" y="15966"/>
                  </a:lnTo>
                  <a:lnTo>
                    <a:pt x="465582" y="15563"/>
                  </a:lnTo>
                  <a:lnTo>
                    <a:pt x="491587" y="15383"/>
                  </a:lnTo>
                  <a:lnTo>
                    <a:pt x="518102" y="15303"/>
                  </a:lnTo>
                  <a:lnTo>
                    <a:pt x="546820" y="15268"/>
                  </a:lnTo>
                  <a:lnTo>
                    <a:pt x="583458" y="11203"/>
                  </a:lnTo>
                  <a:lnTo>
                    <a:pt x="619807" y="8681"/>
                  </a:lnTo>
                  <a:lnTo>
                    <a:pt x="653344" y="7934"/>
                  </a:lnTo>
                  <a:lnTo>
                    <a:pt x="688933" y="7682"/>
                  </a:lnTo>
                  <a:lnTo>
                    <a:pt x="720422" y="7632"/>
                  </a:lnTo>
                  <a:lnTo>
                    <a:pt x="756829" y="7620"/>
                  </a:lnTo>
                  <a:lnTo>
                    <a:pt x="763558" y="7620"/>
                  </a:lnTo>
                  <a:lnTo>
                    <a:pt x="764502" y="6773"/>
                  </a:lnTo>
                  <a:lnTo>
                    <a:pt x="766391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90"/>
            <p:cNvSpPr/>
            <p:nvPr/>
          </p:nvSpPr>
          <p:spPr>
            <a:xfrm>
              <a:off x="2735580" y="3009900"/>
              <a:ext cx="99061" cy="114280"/>
            </a:xfrm>
            <a:custGeom>
              <a:avLst/>
              <a:gdLst/>
              <a:ahLst/>
              <a:cxnLst/>
              <a:rect l="0" t="0" r="0" b="0"/>
              <a:pathLst>
                <a:path w="99061" h="114280">
                  <a:moveTo>
                    <a:pt x="0" y="45719"/>
                  </a:moveTo>
                  <a:lnTo>
                    <a:pt x="4045" y="49765"/>
                  </a:lnTo>
                  <a:lnTo>
                    <a:pt x="6031" y="54008"/>
                  </a:lnTo>
                  <a:lnTo>
                    <a:pt x="6560" y="56326"/>
                  </a:lnTo>
                  <a:lnTo>
                    <a:pt x="25504" y="85312"/>
                  </a:lnTo>
                  <a:lnTo>
                    <a:pt x="44217" y="111708"/>
                  </a:lnTo>
                  <a:lnTo>
                    <a:pt x="45564" y="112572"/>
                  </a:lnTo>
                  <a:lnTo>
                    <a:pt x="52986" y="114232"/>
                  </a:lnTo>
                  <a:lnTo>
                    <a:pt x="57280" y="114279"/>
                  </a:lnTo>
                  <a:lnTo>
                    <a:pt x="58507" y="113439"/>
                  </a:lnTo>
                  <a:lnTo>
                    <a:pt x="59324" y="112033"/>
                  </a:lnTo>
                  <a:lnTo>
                    <a:pt x="72283" y="77509"/>
                  </a:lnTo>
                  <a:lnTo>
                    <a:pt x="82054" y="43954"/>
                  </a:lnTo>
                  <a:lnTo>
                    <a:pt x="89335" y="31134"/>
                  </a:lnTo>
                  <a:lnTo>
                    <a:pt x="91255" y="15297"/>
                  </a:lnTo>
                  <a:lnTo>
                    <a:pt x="91316" y="12738"/>
                  </a:lnTo>
                  <a:lnTo>
                    <a:pt x="93643" y="7637"/>
                  </a:lnTo>
                  <a:lnTo>
                    <a:pt x="9906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91"/>
            <p:cNvSpPr/>
            <p:nvPr/>
          </p:nvSpPr>
          <p:spPr>
            <a:xfrm>
              <a:off x="2880359" y="3017519"/>
              <a:ext cx="7622" cy="106682"/>
            </a:xfrm>
            <a:custGeom>
              <a:avLst/>
              <a:gdLst/>
              <a:ahLst/>
              <a:cxnLst/>
              <a:rect l="0" t="0" r="0" b="0"/>
              <a:pathLst>
                <a:path w="7622" h="106682">
                  <a:moveTo>
                    <a:pt x="7621" y="0"/>
                  </a:moveTo>
                  <a:lnTo>
                    <a:pt x="6774" y="34050"/>
                  </a:lnTo>
                  <a:lnTo>
                    <a:pt x="707" y="63591"/>
                  </a:lnTo>
                  <a:lnTo>
                    <a:pt x="19" y="100616"/>
                  </a:lnTo>
                  <a:lnTo>
                    <a:pt x="0" y="10668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92"/>
            <p:cNvSpPr/>
            <p:nvPr/>
          </p:nvSpPr>
          <p:spPr>
            <a:xfrm>
              <a:off x="2918459" y="2971800"/>
              <a:ext cx="1" cy="7620"/>
            </a:xfrm>
            <a:custGeom>
              <a:avLst/>
              <a:gdLst/>
              <a:ahLst/>
              <a:cxnLst/>
              <a:rect l="0" t="0" r="0" b="0"/>
              <a:pathLst>
                <a:path w="1" h="7620">
                  <a:moveTo>
                    <a:pt x="0" y="761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93"/>
            <p:cNvSpPr/>
            <p:nvPr/>
          </p:nvSpPr>
          <p:spPr>
            <a:xfrm>
              <a:off x="2979419" y="3003595"/>
              <a:ext cx="106682" cy="104916"/>
            </a:xfrm>
            <a:custGeom>
              <a:avLst/>
              <a:gdLst/>
              <a:ahLst/>
              <a:cxnLst/>
              <a:rect l="0" t="0" r="0" b="0"/>
              <a:pathLst>
                <a:path w="106682" h="104916">
                  <a:moveTo>
                    <a:pt x="7621" y="13924"/>
                  </a:moveTo>
                  <a:lnTo>
                    <a:pt x="7621" y="38618"/>
                  </a:lnTo>
                  <a:lnTo>
                    <a:pt x="314" y="76033"/>
                  </a:lnTo>
                  <a:lnTo>
                    <a:pt x="1" y="104915"/>
                  </a:lnTo>
                  <a:lnTo>
                    <a:pt x="0" y="87441"/>
                  </a:lnTo>
                  <a:lnTo>
                    <a:pt x="2258" y="82441"/>
                  </a:lnTo>
                  <a:lnTo>
                    <a:pt x="4045" y="79922"/>
                  </a:lnTo>
                  <a:lnTo>
                    <a:pt x="13495" y="50031"/>
                  </a:lnTo>
                  <a:lnTo>
                    <a:pt x="35581" y="12861"/>
                  </a:lnTo>
                  <a:lnTo>
                    <a:pt x="50802" y="1644"/>
                  </a:lnTo>
                  <a:lnTo>
                    <a:pt x="55881" y="0"/>
                  </a:lnTo>
                  <a:lnTo>
                    <a:pt x="58421" y="408"/>
                  </a:lnTo>
                  <a:lnTo>
                    <a:pt x="68581" y="4889"/>
                  </a:lnTo>
                  <a:lnTo>
                    <a:pt x="71120" y="5361"/>
                  </a:lnTo>
                  <a:lnTo>
                    <a:pt x="76200" y="10400"/>
                  </a:lnTo>
                  <a:lnTo>
                    <a:pt x="80434" y="17438"/>
                  </a:lnTo>
                  <a:lnTo>
                    <a:pt x="85409" y="28855"/>
                  </a:lnTo>
                  <a:lnTo>
                    <a:pt x="88760" y="34107"/>
                  </a:lnTo>
                  <a:lnTo>
                    <a:pt x="90646" y="41824"/>
                  </a:lnTo>
                  <a:lnTo>
                    <a:pt x="92217" y="62338"/>
                  </a:lnTo>
                  <a:lnTo>
                    <a:pt x="97992" y="77110"/>
                  </a:lnTo>
                  <a:lnTo>
                    <a:pt x="98967" y="92637"/>
                  </a:lnTo>
                  <a:lnTo>
                    <a:pt x="99844" y="94339"/>
                  </a:lnTo>
                  <a:lnTo>
                    <a:pt x="101277" y="95474"/>
                  </a:lnTo>
                  <a:lnTo>
                    <a:pt x="106681" y="97745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94"/>
            <p:cNvSpPr/>
            <p:nvPr/>
          </p:nvSpPr>
          <p:spPr>
            <a:xfrm>
              <a:off x="3118087" y="2994667"/>
              <a:ext cx="143114" cy="243530"/>
            </a:xfrm>
            <a:custGeom>
              <a:avLst/>
              <a:gdLst/>
              <a:ahLst/>
              <a:cxnLst/>
              <a:rect l="0" t="0" r="0" b="0"/>
              <a:pathLst>
                <a:path w="143114" h="243530">
                  <a:moveTo>
                    <a:pt x="82313" y="7613"/>
                  </a:moveTo>
                  <a:lnTo>
                    <a:pt x="82313" y="3567"/>
                  </a:lnTo>
                  <a:lnTo>
                    <a:pt x="81466" y="2376"/>
                  </a:lnTo>
                  <a:lnTo>
                    <a:pt x="80055" y="1581"/>
                  </a:lnTo>
                  <a:lnTo>
                    <a:pt x="71707" y="306"/>
                  </a:lnTo>
                  <a:lnTo>
                    <a:pt x="45236" y="0"/>
                  </a:lnTo>
                  <a:lnTo>
                    <a:pt x="38176" y="2254"/>
                  </a:lnTo>
                  <a:lnTo>
                    <a:pt x="35108" y="4040"/>
                  </a:lnTo>
                  <a:lnTo>
                    <a:pt x="16334" y="28161"/>
                  </a:lnTo>
                  <a:lnTo>
                    <a:pt x="1884" y="56115"/>
                  </a:lnTo>
                  <a:lnTo>
                    <a:pt x="0" y="66140"/>
                  </a:lnTo>
                  <a:lnTo>
                    <a:pt x="1420" y="73983"/>
                  </a:lnTo>
                  <a:lnTo>
                    <a:pt x="4722" y="83158"/>
                  </a:lnTo>
                  <a:lnTo>
                    <a:pt x="5185" y="85916"/>
                  </a:lnTo>
                  <a:lnTo>
                    <a:pt x="7958" y="91239"/>
                  </a:lnTo>
                  <a:lnTo>
                    <a:pt x="9883" y="93843"/>
                  </a:lnTo>
                  <a:lnTo>
                    <a:pt x="14279" y="96737"/>
                  </a:lnTo>
                  <a:lnTo>
                    <a:pt x="19902" y="98023"/>
                  </a:lnTo>
                  <a:lnTo>
                    <a:pt x="42150" y="98917"/>
                  </a:lnTo>
                  <a:lnTo>
                    <a:pt x="49787" y="96735"/>
                  </a:lnTo>
                  <a:lnTo>
                    <a:pt x="73538" y="81137"/>
                  </a:lnTo>
                  <a:lnTo>
                    <a:pt x="76463" y="77795"/>
                  </a:lnTo>
                  <a:lnTo>
                    <a:pt x="88001" y="53798"/>
                  </a:lnTo>
                  <a:lnTo>
                    <a:pt x="89857" y="33031"/>
                  </a:lnTo>
                  <a:lnTo>
                    <a:pt x="89899" y="27941"/>
                  </a:lnTo>
                  <a:lnTo>
                    <a:pt x="89064" y="26245"/>
                  </a:lnTo>
                  <a:lnTo>
                    <a:pt x="87660" y="25114"/>
                  </a:lnTo>
                  <a:lnTo>
                    <a:pt x="83369" y="23299"/>
                  </a:lnTo>
                  <a:lnTo>
                    <a:pt x="83017" y="23997"/>
                  </a:lnTo>
                  <a:lnTo>
                    <a:pt x="82340" y="44821"/>
                  </a:lnTo>
                  <a:lnTo>
                    <a:pt x="84583" y="51808"/>
                  </a:lnTo>
                  <a:lnTo>
                    <a:pt x="102721" y="86590"/>
                  </a:lnTo>
                  <a:lnTo>
                    <a:pt x="118727" y="122090"/>
                  </a:lnTo>
                  <a:lnTo>
                    <a:pt x="137134" y="153586"/>
                  </a:lnTo>
                  <a:lnTo>
                    <a:pt x="142060" y="177025"/>
                  </a:lnTo>
                  <a:lnTo>
                    <a:pt x="143113" y="199046"/>
                  </a:lnTo>
                  <a:lnTo>
                    <a:pt x="139180" y="211842"/>
                  </a:lnTo>
                  <a:lnTo>
                    <a:pt x="132705" y="219172"/>
                  </a:lnTo>
                  <a:lnTo>
                    <a:pt x="117281" y="228059"/>
                  </a:lnTo>
                  <a:lnTo>
                    <a:pt x="80449" y="241528"/>
                  </a:lnTo>
                  <a:lnTo>
                    <a:pt x="44814" y="243529"/>
                  </a:lnTo>
                  <a:lnTo>
                    <a:pt x="27363" y="242896"/>
                  </a:lnTo>
                  <a:lnTo>
                    <a:pt x="6113" y="23621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9" name="SMARTInkShape-95"/>
          <p:cNvSpPr/>
          <p:nvPr/>
        </p:nvSpPr>
        <p:spPr>
          <a:xfrm>
            <a:off x="5410200" y="1104900"/>
            <a:ext cx="1363981" cy="2156457"/>
          </a:xfrm>
          <a:custGeom>
            <a:avLst/>
            <a:gdLst/>
            <a:ahLst/>
            <a:cxnLst/>
            <a:rect l="0" t="0" r="0" b="0"/>
            <a:pathLst>
              <a:path w="1363981" h="2156457">
                <a:moveTo>
                  <a:pt x="1363980" y="0"/>
                </a:moveTo>
                <a:lnTo>
                  <a:pt x="1327565" y="0"/>
                </a:lnTo>
                <a:lnTo>
                  <a:pt x="1314713" y="846"/>
                </a:lnTo>
                <a:lnTo>
                  <a:pt x="1280101" y="9406"/>
                </a:lnTo>
                <a:lnTo>
                  <a:pt x="1269127" y="12647"/>
                </a:lnTo>
                <a:lnTo>
                  <a:pt x="1231756" y="20249"/>
                </a:lnTo>
                <a:lnTo>
                  <a:pt x="1195986" y="26561"/>
                </a:lnTo>
                <a:lnTo>
                  <a:pt x="1160553" y="30552"/>
                </a:lnTo>
                <a:lnTo>
                  <a:pt x="1125959" y="36358"/>
                </a:lnTo>
                <a:lnTo>
                  <a:pt x="1090808" y="41801"/>
                </a:lnTo>
                <a:lnTo>
                  <a:pt x="1058560" y="45792"/>
                </a:lnTo>
                <a:lnTo>
                  <a:pt x="1030303" y="50727"/>
                </a:lnTo>
                <a:lnTo>
                  <a:pt x="1000482" y="53412"/>
                </a:lnTo>
                <a:lnTo>
                  <a:pt x="970197" y="58347"/>
                </a:lnTo>
                <a:lnTo>
                  <a:pt x="939775" y="61032"/>
                </a:lnTo>
                <a:lnTo>
                  <a:pt x="909312" y="65967"/>
                </a:lnTo>
                <a:lnTo>
                  <a:pt x="878837" y="68652"/>
                </a:lnTo>
                <a:lnTo>
                  <a:pt x="847512" y="74434"/>
                </a:lnTo>
                <a:lnTo>
                  <a:pt x="812642" y="80662"/>
                </a:lnTo>
                <a:lnTo>
                  <a:pt x="780486" y="83731"/>
                </a:lnTo>
                <a:lnTo>
                  <a:pt x="748662" y="89626"/>
                </a:lnTo>
                <a:lnTo>
                  <a:pt x="712798" y="96735"/>
                </a:lnTo>
                <a:lnTo>
                  <a:pt x="676207" y="104203"/>
                </a:lnTo>
                <a:lnTo>
                  <a:pt x="642694" y="111778"/>
                </a:lnTo>
                <a:lnTo>
                  <a:pt x="607176" y="119385"/>
                </a:lnTo>
                <a:lnTo>
                  <a:pt x="574826" y="127001"/>
                </a:lnTo>
                <a:lnTo>
                  <a:pt x="542946" y="134620"/>
                </a:lnTo>
                <a:lnTo>
                  <a:pt x="507912" y="142240"/>
                </a:lnTo>
                <a:lnTo>
                  <a:pt x="476553" y="149013"/>
                </a:lnTo>
                <a:lnTo>
                  <a:pt x="440514" y="153988"/>
                </a:lnTo>
                <a:lnTo>
                  <a:pt x="408794" y="160490"/>
                </a:lnTo>
                <a:lnTo>
                  <a:pt x="377099" y="165521"/>
                </a:lnTo>
                <a:lnTo>
                  <a:pt x="339589" y="171266"/>
                </a:lnTo>
                <a:lnTo>
                  <a:pt x="303779" y="176991"/>
                </a:lnTo>
                <a:lnTo>
                  <a:pt x="267412" y="182104"/>
                </a:lnTo>
                <a:lnTo>
                  <a:pt x="233965" y="182811"/>
                </a:lnTo>
                <a:lnTo>
                  <a:pt x="212362" y="182871"/>
                </a:lnTo>
                <a:lnTo>
                  <a:pt x="206425" y="180618"/>
                </a:lnTo>
                <a:lnTo>
                  <a:pt x="200965" y="177641"/>
                </a:lnTo>
                <a:lnTo>
                  <a:pt x="190503" y="175260"/>
                </a:lnTo>
                <a:lnTo>
                  <a:pt x="190500" y="194203"/>
                </a:lnTo>
                <a:lnTo>
                  <a:pt x="192757" y="198637"/>
                </a:lnTo>
                <a:lnTo>
                  <a:pt x="195736" y="203429"/>
                </a:lnTo>
                <a:lnTo>
                  <a:pt x="197414" y="211734"/>
                </a:lnTo>
                <a:lnTo>
                  <a:pt x="198101" y="247175"/>
                </a:lnTo>
                <a:lnTo>
                  <a:pt x="198961" y="261855"/>
                </a:lnTo>
                <a:lnTo>
                  <a:pt x="205033" y="287730"/>
                </a:lnTo>
                <a:lnTo>
                  <a:pt x="205678" y="322931"/>
                </a:lnTo>
                <a:lnTo>
                  <a:pt x="206568" y="342910"/>
                </a:lnTo>
                <a:lnTo>
                  <a:pt x="212652" y="380934"/>
                </a:lnTo>
                <a:lnTo>
                  <a:pt x="213266" y="412642"/>
                </a:lnTo>
                <a:lnTo>
                  <a:pt x="213347" y="447475"/>
                </a:lnTo>
                <a:lnTo>
                  <a:pt x="213358" y="485176"/>
                </a:lnTo>
                <a:lnTo>
                  <a:pt x="213359" y="519001"/>
                </a:lnTo>
                <a:lnTo>
                  <a:pt x="213360" y="556370"/>
                </a:lnTo>
                <a:lnTo>
                  <a:pt x="213360" y="590807"/>
                </a:lnTo>
                <a:lnTo>
                  <a:pt x="212513" y="624138"/>
                </a:lnTo>
                <a:lnTo>
                  <a:pt x="207328" y="655181"/>
                </a:lnTo>
                <a:lnTo>
                  <a:pt x="206053" y="689817"/>
                </a:lnTo>
                <a:lnTo>
                  <a:pt x="204955" y="724035"/>
                </a:lnTo>
                <a:lnTo>
                  <a:pt x="199721" y="760270"/>
                </a:lnTo>
                <a:lnTo>
                  <a:pt x="198435" y="796183"/>
                </a:lnTo>
                <a:lnTo>
                  <a:pt x="194168" y="825844"/>
                </a:lnTo>
                <a:lnTo>
                  <a:pt x="190377" y="860971"/>
                </a:lnTo>
                <a:lnTo>
                  <a:pt x="185477" y="889726"/>
                </a:lnTo>
                <a:lnTo>
                  <a:pt x="181135" y="927525"/>
                </a:lnTo>
                <a:lnTo>
                  <a:pt x="176420" y="963747"/>
                </a:lnTo>
                <a:lnTo>
                  <a:pt x="171558" y="993462"/>
                </a:lnTo>
                <a:lnTo>
                  <a:pt x="168801" y="1023715"/>
                </a:lnTo>
                <a:lnTo>
                  <a:pt x="163938" y="1054128"/>
                </a:lnTo>
                <a:lnTo>
                  <a:pt x="161180" y="1084588"/>
                </a:lnTo>
                <a:lnTo>
                  <a:pt x="156319" y="1115062"/>
                </a:lnTo>
                <a:lnTo>
                  <a:pt x="149515" y="1145540"/>
                </a:lnTo>
                <a:lnTo>
                  <a:pt x="146183" y="1176020"/>
                </a:lnTo>
                <a:lnTo>
                  <a:pt x="141150" y="1206500"/>
                </a:lnTo>
                <a:lnTo>
                  <a:pt x="134297" y="1236979"/>
                </a:lnTo>
                <a:lnTo>
                  <a:pt x="130949" y="1267460"/>
                </a:lnTo>
                <a:lnTo>
                  <a:pt x="125912" y="1297939"/>
                </a:lnTo>
                <a:lnTo>
                  <a:pt x="123102" y="1328419"/>
                </a:lnTo>
                <a:lnTo>
                  <a:pt x="118225" y="1358900"/>
                </a:lnTo>
                <a:lnTo>
                  <a:pt x="115463" y="1389379"/>
                </a:lnTo>
                <a:lnTo>
                  <a:pt x="114644" y="1423905"/>
                </a:lnTo>
                <a:lnTo>
                  <a:pt x="110356" y="1456900"/>
                </a:lnTo>
                <a:lnTo>
                  <a:pt x="107769" y="1488126"/>
                </a:lnTo>
                <a:lnTo>
                  <a:pt x="102957" y="1518827"/>
                </a:lnTo>
                <a:lnTo>
                  <a:pt x="96169" y="1553417"/>
                </a:lnTo>
                <a:lnTo>
                  <a:pt x="88796" y="1586432"/>
                </a:lnTo>
                <a:lnTo>
                  <a:pt x="85294" y="1621708"/>
                </a:lnTo>
                <a:lnTo>
                  <a:pt x="80212" y="1654927"/>
                </a:lnTo>
                <a:lnTo>
                  <a:pt x="77389" y="1686218"/>
                </a:lnTo>
                <a:lnTo>
                  <a:pt x="76552" y="1716938"/>
                </a:lnTo>
                <a:lnTo>
                  <a:pt x="75422" y="1752423"/>
                </a:lnTo>
                <a:lnTo>
                  <a:pt x="70984" y="1781240"/>
                </a:lnTo>
                <a:lnTo>
                  <a:pt x="68445" y="1811227"/>
                </a:lnTo>
                <a:lnTo>
                  <a:pt x="62707" y="1840714"/>
                </a:lnTo>
                <a:lnTo>
                  <a:pt x="55441" y="1876120"/>
                </a:lnTo>
                <a:lnTo>
                  <a:pt x="53962" y="1905474"/>
                </a:lnTo>
                <a:lnTo>
                  <a:pt x="49417" y="1941688"/>
                </a:lnTo>
                <a:lnTo>
                  <a:pt x="40366" y="1973301"/>
                </a:lnTo>
                <a:lnTo>
                  <a:pt x="32684" y="2004005"/>
                </a:lnTo>
                <a:lnTo>
                  <a:pt x="26869" y="2034528"/>
                </a:lnTo>
                <a:lnTo>
                  <a:pt x="21130" y="2070380"/>
                </a:lnTo>
                <a:lnTo>
                  <a:pt x="11539" y="2108067"/>
                </a:lnTo>
                <a:lnTo>
                  <a:pt x="7547" y="2122410"/>
                </a:lnTo>
                <a:lnTo>
                  <a:pt x="1741" y="2133396"/>
                </a:lnTo>
                <a:lnTo>
                  <a:pt x="0" y="2156448"/>
                </a:lnTo>
                <a:lnTo>
                  <a:pt x="4045" y="2156456"/>
                </a:lnTo>
                <a:lnTo>
                  <a:pt x="5236" y="2155611"/>
                </a:lnTo>
                <a:lnTo>
                  <a:pt x="6031" y="2154200"/>
                </a:lnTo>
                <a:lnTo>
                  <a:pt x="6560" y="2152413"/>
                </a:lnTo>
                <a:lnTo>
                  <a:pt x="7760" y="2151222"/>
                </a:lnTo>
                <a:lnTo>
                  <a:pt x="11351" y="2149899"/>
                </a:lnTo>
                <a:lnTo>
                  <a:pt x="20555" y="2148202"/>
                </a:lnTo>
                <a:lnTo>
                  <a:pt x="28856" y="2143665"/>
                </a:lnTo>
                <a:lnTo>
                  <a:pt x="65973" y="2140436"/>
                </a:lnTo>
                <a:lnTo>
                  <a:pt x="101462" y="2131816"/>
                </a:lnTo>
                <a:lnTo>
                  <a:pt x="132239" y="2126748"/>
                </a:lnTo>
                <a:lnTo>
                  <a:pt x="162810" y="2123874"/>
                </a:lnTo>
                <a:lnTo>
                  <a:pt x="197165" y="2119449"/>
                </a:lnTo>
                <a:lnTo>
                  <a:pt x="234494" y="2113338"/>
                </a:lnTo>
                <a:lnTo>
                  <a:pt x="264401" y="2111509"/>
                </a:lnTo>
                <a:lnTo>
                  <a:pt x="295557" y="2110121"/>
                </a:lnTo>
                <a:lnTo>
                  <a:pt x="330378" y="2105570"/>
                </a:lnTo>
                <a:lnTo>
                  <a:pt x="363366" y="2102999"/>
                </a:lnTo>
                <a:lnTo>
                  <a:pt x="398729" y="2098098"/>
                </a:lnTo>
                <a:lnTo>
                  <a:pt x="431879" y="2096269"/>
                </a:lnTo>
                <a:lnTo>
                  <a:pt x="468135" y="2095728"/>
                </a:lnTo>
                <a:lnTo>
                  <a:pt x="504843" y="2095567"/>
                </a:lnTo>
                <a:lnTo>
                  <a:pt x="539238" y="2095520"/>
                </a:lnTo>
                <a:lnTo>
                  <a:pt x="566474" y="2095508"/>
                </a:lnTo>
                <a:lnTo>
                  <a:pt x="593255" y="2095504"/>
                </a:lnTo>
                <a:lnTo>
                  <a:pt x="619269" y="2095501"/>
                </a:lnTo>
                <a:lnTo>
                  <a:pt x="644941" y="2095500"/>
                </a:lnTo>
                <a:lnTo>
                  <a:pt x="670462" y="2093242"/>
                </a:lnTo>
                <a:lnTo>
                  <a:pt x="696763" y="2090263"/>
                </a:lnTo>
                <a:lnTo>
                  <a:pt x="725385" y="2088939"/>
                </a:lnTo>
                <a:lnTo>
                  <a:pt x="752782" y="2090608"/>
                </a:lnTo>
                <a:lnTo>
                  <a:pt x="779069" y="2093326"/>
                </a:lnTo>
                <a:lnTo>
                  <a:pt x="816823" y="2094855"/>
                </a:lnTo>
                <a:lnTo>
                  <a:pt x="849834" y="2095308"/>
                </a:lnTo>
                <a:lnTo>
                  <a:pt x="881064" y="2095443"/>
                </a:lnTo>
                <a:lnTo>
                  <a:pt x="917441" y="2095488"/>
                </a:lnTo>
                <a:lnTo>
                  <a:pt x="952500" y="209550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3" name="SMARTInkShape-Group32"/>
          <p:cNvGrpSpPr/>
          <p:nvPr/>
        </p:nvGrpSpPr>
        <p:grpSpPr>
          <a:xfrm>
            <a:off x="2676370" y="4602480"/>
            <a:ext cx="680236" cy="1623060"/>
            <a:chOff x="2676370" y="4602480"/>
            <a:chExt cx="680236" cy="1623060"/>
          </a:xfrm>
        </p:grpSpPr>
        <p:sp>
          <p:nvSpPr>
            <p:cNvPr id="210" name="SMARTInkShape-96"/>
            <p:cNvSpPr/>
            <p:nvPr/>
          </p:nvSpPr>
          <p:spPr>
            <a:xfrm>
              <a:off x="2761936" y="4602480"/>
              <a:ext cx="574515" cy="494671"/>
            </a:xfrm>
            <a:custGeom>
              <a:avLst/>
              <a:gdLst/>
              <a:ahLst/>
              <a:cxnLst/>
              <a:rect l="0" t="0" r="0" b="0"/>
              <a:pathLst>
                <a:path w="574515" h="494671">
                  <a:moveTo>
                    <a:pt x="347023" y="7620"/>
                  </a:moveTo>
                  <a:lnTo>
                    <a:pt x="334856" y="6773"/>
                  </a:lnTo>
                  <a:lnTo>
                    <a:pt x="311632" y="1588"/>
                  </a:lnTo>
                  <a:lnTo>
                    <a:pt x="284608" y="2728"/>
                  </a:lnTo>
                  <a:lnTo>
                    <a:pt x="255152" y="10686"/>
                  </a:lnTo>
                  <a:lnTo>
                    <a:pt x="222718" y="23768"/>
                  </a:lnTo>
                  <a:lnTo>
                    <a:pt x="186297" y="38368"/>
                  </a:lnTo>
                  <a:lnTo>
                    <a:pt x="162136" y="50072"/>
                  </a:lnTo>
                  <a:lnTo>
                    <a:pt x="129494" y="74855"/>
                  </a:lnTo>
                  <a:lnTo>
                    <a:pt x="98373" y="100355"/>
                  </a:lnTo>
                  <a:lnTo>
                    <a:pt x="68550" y="133968"/>
                  </a:lnTo>
                  <a:lnTo>
                    <a:pt x="43251" y="171586"/>
                  </a:lnTo>
                  <a:lnTo>
                    <a:pt x="27440" y="199874"/>
                  </a:lnTo>
                  <a:lnTo>
                    <a:pt x="14204" y="227121"/>
                  </a:lnTo>
                  <a:lnTo>
                    <a:pt x="4371" y="254189"/>
                  </a:lnTo>
                  <a:lnTo>
                    <a:pt x="0" y="283153"/>
                  </a:lnTo>
                  <a:lnTo>
                    <a:pt x="315" y="310701"/>
                  </a:lnTo>
                  <a:lnTo>
                    <a:pt x="3278" y="337056"/>
                  </a:lnTo>
                  <a:lnTo>
                    <a:pt x="11399" y="374847"/>
                  </a:lnTo>
                  <a:lnTo>
                    <a:pt x="22597" y="397174"/>
                  </a:lnTo>
                  <a:lnTo>
                    <a:pt x="51272" y="428784"/>
                  </a:lnTo>
                  <a:lnTo>
                    <a:pt x="76725" y="447110"/>
                  </a:lnTo>
                  <a:lnTo>
                    <a:pt x="105818" y="462875"/>
                  </a:lnTo>
                  <a:lnTo>
                    <a:pt x="138503" y="475527"/>
                  </a:lnTo>
                  <a:lnTo>
                    <a:pt x="175044" y="484536"/>
                  </a:lnTo>
                  <a:lnTo>
                    <a:pt x="194270" y="488124"/>
                  </a:lnTo>
                  <a:lnTo>
                    <a:pt x="213861" y="490516"/>
                  </a:lnTo>
                  <a:lnTo>
                    <a:pt x="233695" y="492110"/>
                  </a:lnTo>
                  <a:lnTo>
                    <a:pt x="253691" y="493174"/>
                  </a:lnTo>
                  <a:lnTo>
                    <a:pt x="273795" y="493882"/>
                  </a:lnTo>
                  <a:lnTo>
                    <a:pt x="293972" y="494354"/>
                  </a:lnTo>
                  <a:lnTo>
                    <a:pt x="314196" y="494670"/>
                  </a:lnTo>
                  <a:lnTo>
                    <a:pt x="333605" y="493186"/>
                  </a:lnTo>
                  <a:lnTo>
                    <a:pt x="370975" y="487022"/>
                  </a:lnTo>
                  <a:lnTo>
                    <a:pt x="407340" y="476381"/>
                  </a:lnTo>
                  <a:lnTo>
                    <a:pt x="441564" y="462337"/>
                  </a:lnTo>
                  <a:lnTo>
                    <a:pt x="470886" y="444808"/>
                  </a:lnTo>
                  <a:lnTo>
                    <a:pt x="498029" y="423470"/>
                  </a:lnTo>
                  <a:lnTo>
                    <a:pt x="532595" y="387657"/>
                  </a:lnTo>
                  <a:lnTo>
                    <a:pt x="549726" y="361945"/>
                  </a:lnTo>
                  <a:lnTo>
                    <a:pt x="562985" y="333584"/>
                  </a:lnTo>
                  <a:lnTo>
                    <a:pt x="570006" y="304046"/>
                  </a:lnTo>
                  <a:lnTo>
                    <a:pt x="573127" y="273138"/>
                  </a:lnTo>
                  <a:lnTo>
                    <a:pt x="574514" y="239646"/>
                  </a:lnTo>
                  <a:lnTo>
                    <a:pt x="570615" y="207262"/>
                  </a:lnTo>
                  <a:lnTo>
                    <a:pt x="562390" y="175936"/>
                  </a:lnTo>
                  <a:lnTo>
                    <a:pt x="550269" y="145080"/>
                  </a:lnTo>
                  <a:lnTo>
                    <a:pt x="534157" y="116691"/>
                  </a:lnTo>
                  <a:lnTo>
                    <a:pt x="514860" y="91655"/>
                  </a:lnTo>
                  <a:lnTo>
                    <a:pt x="481043" y="63282"/>
                  </a:lnTo>
                  <a:lnTo>
                    <a:pt x="448352" y="39634"/>
                  </a:lnTo>
                  <a:lnTo>
                    <a:pt x="413924" y="22374"/>
                  </a:lnTo>
                  <a:lnTo>
                    <a:pt x="380935" y="8527"/>
                  </a:lnTo>
                  <a:lnTo>
                    <a:pt x="362264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97"/>
            <p:cNvSpPr/>
            <p:nvPr/>
          </p:nvSpPr>
          <p:spPr>
            <a:xfrm>
              <a:off x="3034338" y="4983480"/>
              <a:ext cx="322268" cy="1242060"/>
            </a:xfrm>
            <a:custGeom>
              <a:avLst/>
              <a:gdLst/>
              <a:ahLst/>
              <a:cxnLst/>
              <a:rect l="0" t="0" r="0" b="0"/>
              <a:pathLst>
                <a:path w="322268" h="1242060">
                  <a:moveTo>
                    <a:pt x="74621" y="0"/>
                  </a:moveTo>
                  <a:lnTo>
                    <a:pt x="78666" y="0"/>
                  </a:lnTo>
                  <a:lnTo>
                    <a:pt x="82910" y="2257"/>
                  </a:lnTo>
                  <a:lnTo>
                    <a:pt x="115665" y="33465"/>
                  </a:lnTo>
                  <a:lnTo>
                    <a:pt x="147828" y="65594"/>
                  </a:lnTo>
                  <a:lnTo>
                    <a:pt x="176840" y="94600"/>
                  </a:lnTo>
                  <a:lnTo>
                    <a:pt x="210930" y="128689"/>
                  </a:lnTo>
                  <a:lnTo>
                    <a:pt x="233134" y="155408"/>
                  </a:lnTo>
                  <a:lnTo>
                    <a:pt x="253445" y="184216"/>
                  </a:lnTo>
                  <a:lnTo>
                    <a:pt x="270938" y="213954"/>
                  </a:lnTo>
                  <a:lnTo>
                    <a:pt x="287180" y="241846"/>
                  </a:lnTo>
                  <a:lnTo>
                    <a:pt x="302019" y="269200"/>
                  </a:lnTo>
                  <a:lnTo>
                    <a:pt x="314258" y="298291"/>
                  </a:lnTo>
                  <a:lnTo>
                    <a:pt x="320827" y="325895"/>
                  </a:lnTo>
                  <a:lnTo>
                    <a:pt x="322267" y="362978"/>
                  </a:lnTo>
                  <a:lnTo>
                    <a:pt x="317613" y="385691"/>
                  </a:lnTo>
                  <a:lnTo>
                    <a:pt x="299866" y="421430"/>
                  </a:lnTo>
                  <a:lnTo>
                    <a:pt x="273535" y="452998"/>
                  </a:lnTo>
                  <a:lnTo>
                    <a:pt x="242591" y="479662"/>
                  </a:lnTo>
                  <a:lnTo>
                    <a:pt x="216161" y="498791"/>
                  </a:lnTo>
                  <a:lnTo>
                    <a:pt x="189739" y="516324"/>
                  </a:lnTo>
                  <a:lnTo>
                    <a:pt x="163038" y="533431"/>
                  </a:lnTo>
                  <a:lnTo>
                    <a:pt x="134238" y="552322"/>
                  </a:lnTo>
                  <a:lnTo>
                    <a:pt x="97554" y="586043"/>
                  </a:lnTo>
                  <a:lnTo>
                    <a:pt x="61190" y="618801"/>
                  </a:lnTo>
                  <a:lnTo>
                    <a:pt x="31695" y="654001"/>
                  </a:lnTo>
                  <a:lnTo>
                    <a:pt x="10915" y="691241"/>
                  </a:lnTo>
                  <a:lnTo>
                    <a:pt x="2123" y="729086"/>
                  </a:lnTo>
                  <a:lnTo>
                    <a:pt x="67" y="756685"/>
                  </a:lnTo>
                  <a:lnTo>
                    <a:pt x="0" y="785884"/>
                  </a:lnTo>
                  <a:lnTo>
                    <a:pt x="2792" y="815795"/>
                  </a:lnTo>
                  <a:lnTo>
                    <a:pt x="11370" y="846022"/>
                  </a:lnTo>
                  <a:lnTo>
                    <a:pt x="23650" y="877236"/>
                  </a:lnTo>
                  <a:lnTo>
                    <a:pt x="37574" y="910864"/>
                  </a:lnTo>
                  <a:lnTo>
                    <a:pt x="54487" y="945566"/>
                  </a:lnTo>
                  <a:lnTo>
                    <a:pt x="73293" y="980745"/>
                  </a:lnTo>
                  <a:lnTo>
                    <a:pt x="92940" y="1016135"/>
                  </a:lnTo>
                  <a:lnTo>
                    <a:pt x="112961" y="1049362"/>
                  </a:lnTo>
                  <a:lnTo>
                    <a:pt x="132301" y="1081909"/>
                  </a:lnTo>
                  <a:lnTo>
                    <a:pt x="149363" y="1116130"/>
                  </a:lnTo>
                  <a:lnTo>
                    <a:pt x="165413" y="1146580"/>
                  </a:lnTo>
                  <a:lnTo>
                    <a:pt x="179320" y="1173377"/>
                  </a:lnTo>
                  <a:lnTo>
                    <a:pt x="191909" y="1206657"/>
                  </a:lnTo>
                  <a:lnTo>
                    <a:pt x="204162" y="12420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98"/>
            <p:cNvSpPr/>
            <p:nvPr/>
          </p:nvSpPr>
          <p:spPr>
            <a:xfrm>
              <a:off x="2676370" y="5082539"/>
              <a:ext cx="271691" cy="1127762"/>
            </a:xfrm>
            <a:custGeom>
              <a:avLst/>
              <a:gdLst/>
              <a:ahLst/>
              <a:cxnLst/>
              <a:rect l="0" t="0" r="0" b="0"/>
              <a:pathLst>
                <a:path w="271691" h="1127762">
                  <a:moveTo>
                    <a:pt x="158270" y="0"/>
                  </a:moveTo>
                  <a:lnTo>
                    <a:pt x="165200" y="6084"/>
                  </a:lnTo>
                  <a:lnTo>
                    <a:pt x="201621" y="29485"/>
                  </a:lnTo>
                  <a:lnTo>
                    <a:pt x="238505" y="65117"/>
                  </a:lnTo>
                  <a:lnTo>
                    <a:pt x="258817" y="92262"/>
                  </a:lnTo>
                  <a:lnTo>
                    <a:pt x="268118" y="115391"/>
                  </a:lnTo>
                  <a:lnTo>
                    <a:pt x="271690" y="153118"/>
                  </a:lnTo>
                  <a:lnTo>
                    <a:pt x="270485" y="172192"/>
                  </a:lnTo>
                  <a:lnTo>
                    <a:pt x="255914" y="209650"/>
                  </a:lnTo>
                  <a:lnTo>
                    <a:pt x="239412" y="242741"/>
                  </a:lnTo>
                  <a:lnTo>
                    <a:pt x="218436" y="273995"/>
                  </a:lnTo>
                  <a:lnTo>
                    <a:pt x="193877" y="306962"/>
                  </a:lnTo>
                  <a:lnTo>
                    <a:pt x="165151" y="341284"/>
                  </a:lnTo>
                  <a:lnTo>
                    <a:pt x="135191" y="377417"/>
                  </a:lnTo>
                  <a:lnTo>
                    <a:pt x="115839" y="404808"/>
                  </a:lnTo>
                  <a:lnTo>
                    <a:pt x="98772" y="431093"/>
                  </a:lnTo>
                  <a:lnTo>
                    <a:pt x="80462" y="459144"/>
                  </a:lnTo>
                  <a:lnTo>
                    <a:pt x="62728" y="488544"/>
                  </a:lnTo>
                  <a:lnTo>
                    <a:pt x="49202" y="518544"/>
                  </a:lnTo>
                  <a:lnTo>
                    <a:pt x="35288" y="548811"/>
                  </a:lnTo>
                  <a:lnTo>
                    <a:pt x="22331" y="580043"/>
                  </a:lnTo>
                  <a:lnTo>
                    <a:pt x="13750" y="613679"/>
                  </a:lnTo>
                  <a:lnTo>
                    <a:pt x="7114" y="648384"/>
                  </a:lnTo>
                  <a:lnTo>
                    <a:pt x="2189" y="682718"/>
                  </a:lnTo>
                  <a:lnTo>
                    <a:pt x="0" y="714911"/>
                  </a:lnTo>
                  <a:lnTo>
                    <a:pt x="3543" y="750667"/>
                  </a:lnTo>
                  <a:lnTo>
                    <a:pt x="10762" y="788290"/>
                  </a:lnTo>
                  <a:lnTo>
                    <a:pt x="19615" y="824767"/>
                  </a:lnTo>
                  <a:lnTo>
                    <a:pt x="31452" y="860735"/>
                  </a:lnTo>
                  <a:lnTo>
                    <a:pt x="45179" y="896476"/>
                  </a:lnTo>
                  <a:lnTo>
                    <a:pt x="59747" y="932116"/>
                  </a:lnTo>
                  <a:lnTo>
                    <a:pt x="76946" y="967712"/>
                  </a:lnTo>
                  <a:lnTo>
                    <a:pt x="95032" y="1001595"/>
                  </a:lnTo>
                  <a:lnTo>
                    <a:pt x="111538" y="1030765"/>
                  </a:lnTo>
                  <a:lnTo>
                    <a:pt x="129597" y="1057840"/>
                  </a:lnTo>
                  <a:lnTo>
                    <a:pt x="152032" y="1090110"/>
                  </a:lnTo>
                  <a:lnTo>
                    <a:pt x="181130" y="11277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4" name="SMARTInkShape-99"/>
          <p:cNvSpPr/>
          <p:nvPr/>
        </p:nvSpPr>
        <p:spPr>
          <a:xfrm>
            <a:off x="5212540" y="3223260"/>
            <a:ext cx="936800" cy="563879"/>
          </a:xfrm>
          <a:custGeom>
            <a:avLst/>
            <a:gdLst/>
            <a:ahLst/>
            <a:cxnLst/>
            <a:rect l="0" t="0" r="0" b="0"/>
            <a:pathLst>
              <a:path w="936800" h="563879">
                <a:moveTo>
                  <a:pt x="936799" y="7620"/>
                </a:moveTo>
                <a:lnTo>
                  <a:pt x="932754" y="7620"/>
                </a:lnTo>
                <a:lnTo>
                  <a:pt x="906731" y="470"/>
                </a:lnTo>
                <a:lnTo>
                  <a:pt x="873018" y="18"/>
                </a:lnTo>
                <a:lnTo>
                  <a:pt x="836711" y="1"/>
                </a:lnTo>
                <a:lnTo>
                  <a:pt x="804798" y="0"/>
                </a:lnTo>
                <a:lnTo>
                  <a:pt x="776051" y="2257"/>
                </a:lnTo>
                <a:lnTo>
                  <a:pt x="743825" y="6031"/>
                </a:lnTo>
                <a:lnTo>
                  <a:pt x="709724" y="7149"/>
                </a:lnTo>
                <a:lnTo>
                  <a:pt x="675913" y="9738"/>
                </a:lnTo>
                <a:lnTo>
                  <a:pt x="639084" y="15867"/>
                </a:lnTo>
                <a:lnTo>
                  <a:pt x="613135" y="19752"/>
                </a:lnTo>
                <a:lnTo>
                  <a:pt x="584668" y="21478"/>
                </a:lnTo>
                <a:lnTo>
                  <a:pt x="555083" y="24503"/>
                </a:lnTo>
                <a:lnTo>
                  <a:pt x="525001" y="27823"/>
                </a:lnTo>
                <a:lnTo>
                  <a:pt x="494698" y="29299"/>
                </a:lnTo>
                <a:lnTo>
                  <a:pt x="462039" y="32212"/>
                </a:lnTo>
                <a:lnTo>
                  <a:pt x="427768" y="36330"/>
                </a:lnTo>
                <a:lnTo>
                  <a:pt x="392781" y="40982"/>
                </a:lnTo>
                <a:lnTo>
                  <a:pt x="359734" y="43614"/>
                </a:lnTo>
                <a:lnTo>
                  <a:pt x="328113" y="45630"/>
                </a:lnTo>
                <a:lnTo>
                  <a:pt x="297125" y="49349"/>
                </a:lnTo>
                <a:lnTo>
                  <a:pt x="266420" y="53824"/>
                </a:lnTo>
                <a:lnTo>
                  <a:pt x="235840" y="58635"/>
                </a:lnTo>
                <a:lnTo>
                  <a:pt x="205315" y="63595"/>
                </a:lnTo>
                <a:lnTo>
                  <a:pt x="167660" y="71148"/>
                </a:lnTo>
                <a:lnTo>
                  <a:pt x="131009" y="74703"/>
                </a:lnTo>
                <a:lnTo>
                  <a:pt x="97383" y="75756"/>
                </a:lnTo>
                <a:lnTo>
                  <a:pt x="59754" y="82172"/>
                </a:lnTo>
                <a:lnTo>
                  <a:pt x="21767" y="83723"/>
                </a:lnTo>
                <a:lnTo>
                  <a:pt x="4787" y="83811"/>
                </a:lnTo>
                <a:lnTo>
                  <a:pt x="3038" y="84660"/>
                </a:lnTo>
                <a:lnTo>
                  <a:pt x="1871" y="86074"/>
                </a:lnTo>
                <a:lnTo>
                  <a:pt x="0" y="90379"/>
                </a:lnTo>
                <a:lnTo>
                  <a:pt x="5631" y="99589"/>
                </a:lnTo>
                <a:lnTo>
                  <a:pt x="18484" y="135820"/>
                </a:lnTo>
                <a:lnTo>
                  <a:pt x="32662" y="171766"/>
                </a:lnTo>
                <a:lnTo>
                  <a:pt x="47130" y="198934"/>
                </a:lnTo>
                <a:lnTo>
                  <a:pt x="54002" y="231019"/>
                </a:lnTo>
                <a:lnTo>
                  <a:pt x="63262" y="265672"/>
                </a:lnTo>
                <a:lnTo>
                  <a:pt x="68006" y="302213"/>
                </a:lnTo>
                <a:lnTo>
                  <a:pt x="73961" y="337026"/>
                </a:lnTo>
                <a:lnTo>
                  <a:pt x="79433" y="372219"/>
                </a:lnTo>
                <a:lnTo>
                  <a:pt x="83430" y="403631"/>
                </a:lnTo>
                <a:lnTo>
                  <a:pt x="89237" y="434295"/>
                </a:lnTo>
                <a:lnTo>
                  <a:pt x="92721" y="454928"/>
                </a:lnTo>
                <a:lnTo>
                  <a:pt x="96858" y="474024"/>
                </a:lnTo>
                <a:lnTo>
                  <a:pt x="98497" y="511221"/>
                </a:lnTo>
                <a:lnTo>
                  <a:pt x="106354" y="537665"/>
                </a:lnTo>
                <a:lnTo>
                  <a:pt x="112110" y="548479"/>
                </a:lnTo>
                <a:lnTo>
                  <a:pt x="112687" y="551072"/>
                </a:lnTo>
                <a:lnTo>
                  <a:pt x="117543" y="558768"/>
                </a:lnTo>
                <a:lnTo>
                  <a:pt x="121977" y="561608"/>
                </a:lnTo>
                <a:lnTo>
                  <a:pt x="131490" y="563206"/>
                </a:lnTo>
                <a:lnTo>
                  <a:pt x="164781" y="563840"/>
                </a:lnTo>
                <a:lnTo>
                  <a:pt x="198347" y="563875"/>
                </a:lnTo>
                <a:lnTo>
                  <a:pt x="228275" y="563878"/>
                </a:lnTo>
                <a:lnTo>
                  <a:pt x="259130" y="559834"/>
                </a:lnTo>
                <a:lnTo>
                  <a:pt x="295083" y="553273"/>
                </a:lnTo>
                <a:lnTo>
                  <a:pt x="322239" y="546183"/>
                </a:lnTo>
                <a:lnTo>
                  <a:pt x="351242" y="538235"/>
                </a:lnTo>
                <a:lnTo>
                  <a:pt x="381065" y="531879"/>
                </a:lnTo>
                <a:lnTo>
                  <a:pt x="413511" y="526233"/>
                </a:lnTo>
                <a:lnTo>
                  <a:pt x="447687" y="521748"/>
                </a:lnTo>
                <a:lnTo>
                  <a:pt x="482632" y="519754"/>
                </a:lnTo>
                <a:lnTo>
                  <a:pt x="517918" y="516610"/>
                </a:lnTo>
                <a:lnTo>
                  <a:pt x="553357" y="512391"/>
                </a:lnTo>
                <a:lnTo>
                  <a:pt x="588863" y="507694"/>
                </a:lnTo>
                <a:lnTo>
                  <a:pt x="624399" y="502783"/>
                </a:lnTo>
                <a:lnTo>
                  <a:pt x="660795" y="498625"/>
                </a:lnTo>
                <a:lnTo>
                  <a:pt x="679983" y="497517"/>
                </a:lnTo>
                <a:lnTo>
                  <a:pt x="717672" y="496285"/>
                </a:lnTo>
                <a:lnTo>
                  <a:pt x="751357" y="495737"/>
                </a:lnTo>
                <a:lnTo>
                  <a:pt x="785518" y="493236"/>
                </a:lnTo>
                <a:lnTo>
                  <a:pt x="819610" y="490149"/>
                </a:lnTo>
                <a:lnTo>
                  <a:pt x="851695" y="488777"/>
                </a:lnTo>
                <a:lnTo>
                  <a:pt x="886184" y="488005"/>
                </a:lnTo>
                <a:lnTo>
                  <a:pt x="929179" y="487680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SMARTInkShape-100"/>
          <p:cNvSpPr/>
          <p:nvPr/>
        </p:nvSpPr>
        <p:spPr>
          <a:xfrm>
            <a:off x="2407920" y="4450080"/>
            <a:ext cx="1120125" cy="647670"/>
          </a:xfrm>
          <a:custGeom>
            <a:avLst/>
            <a:gdLst/>
            <a:ahLst/>
            <a:cxnLst/>
            <a:rect l="0" t="0" r="0" b="0"/>
            <a:pathLst>
              <a:path w="1120125" h="647670">
                <a:moveTo>
                  <a:pt x="160020" y="0"/>
                </a:moveTo>
                <a:lnTo>
                  <a:pt x="160866" y="19080"/>
                </a:lnTo>
                <a:lnTo>
                  <a:pt x="166580" y="47396"/>
                </a:lnTo>
                <a:lnTo>
                  <a:pt x="167430" y="77377"/>
                </a:lnTo>
                <a:lnTo>
                  <a:pt x="167598" y="115033"/>
                </a:lnTo>
                <a:lnTo>
                  <a:pt x="167627" y="147255"/>
                </a:lnTo>
                <a:lnTo>
                  <a:pt x="167636" y="183613"/>
                </a:lnTo>
                <a:lnTo>
                  <a:pt x="165381" y="221197"/>
                </a:lnTo>
                <a:lnTo>
                  <a:pt x="161556" y="247323"/>
                </a:lnTo>
                <a:lnTo>
                  <a:pt x="157033" y="275867"/>
                </a:lnTo>
                <a:lnTo>
                  <a:pt x="152201" y="305487"/>
                </a:lnTo>
                <a:lnTo>
                  <a:pt x="147231" y="334738"/>
                </a:lnTo>
                <a:lnTo>
                  <a:pt x="142200" y="361850"/>
                </a:lnTo>
                <a:lnTo>
                  <a:pt x="139400" y="390269"/>
                </a:lnTo>
                <a:lnTo>
                  <a:pt x="137309" y="418986"/>
                </a:lnTo>
                <a:lnTo>
                  <a:pt x="133557" y="445860"/>
                </a:lnTo>
                <a:lnTo>
                  <a:pt x="131325" y="471916"/>
                </a:lnTo>
                <a:lnTo>
                  <a:pt x="127811" y="508126"/>
                </a:lnTo>
                <a:lnTo>
                  <a:pt x="123665" y="540304"/>
                </a:lnTo>
                <a:lnTo>
                  <a:pt x="122264" y="577473"/>
                </a:lnTo>
                <a:lnTo>
                  <a:pt x="122834" y="602344"/>
                </a:lnTo>
                <a:lnTo>
                  <a:pt x="132534" y="623183"/>
                </a:lnTo>
                <a:lnTo>
                  <a:pt x="137362" y="628337"/>
                </a:lnTo>
                <a:lnTo>
                  <a:pt x="139834" y="629711"/>
                </a:lnTo>
                <a:lnTo>
                  <a:pt x="155970" y="631916"/>
                </a:lnTo>
                <a:lnTo>
                  <a:pt x="191593" y="631565"/>
                </a:lnTo>
                <a:lnTo>
                  <a:pt x="228744" y="621847"/>
                </a:lnTo>
                <a:lnTo>
                  <a:pt x="265191" y="612050"/>
                </a:lnTo>
                <a:lnTo>
                  <a:pt x="294945" y="605340"/>
                </a:lnTo>
                <a:lnTo>
                  <a:pt x="326057" y="602129"/>
                </a:lnTo>
                <a:lnTo>
                  <a:pt x="361710" y="597038"/>
                </a:lnTo>
                <a:lnTo>
                  <a:pt x="386537" y="595550"/>
                </a:lnTo>
                <a:lnTo>
                  <a:pt x="413940" y="594889"/>
                </a:lnTo>
                <a:lnTo>
                  <a:pt x="443053" y="594595"/>
                </a:lnTo>
                <a:lnTo>
                  <a:pt x="472926" y="594464"/>
                </a:lnTo>
                <a:lnTo>
                  <a:pt x="503136" y="596664"/>
                </a:lnTo>
                <a:lnTo>
                  <a:pt x="533496" y="599617"/>
                </a:lnTo>
                <a:lnTo>
                  <a:pt x="563922" y="600929"/>
                </a:lnTo>
                <a:lnTo>
                  <a:pt x="594378" y="603770"/>
                </a:lnTo>
                <a:lnTo>
                  <a:pt x="624848" y="607856"/>
                </a:lnTo>
                <a:lnTo>
                  <a:pt x="655323" y="612493"/>
                </a:lnTo>
                <a:lnTo>
                  <a:pt x="688059" y="615119"/>
                </a:lnTo>
                <a:lnTo>
                  <a:pt x="721517" y="617133"/>
                </a:lnTo>
                <a:lnTo>
                  <a:pt x="753321" y="620850"/>
                </a:lnTo>
                <a:lnTo>
                  <a:pt x="784389" y="625324"/>
                </a:lnTo>
                <a:lnTo>
                  <a:pt x="815977" y="630135"/>
                </a:lnTo>
                <a:lnTo>
                  <a:pt x="849772" y="635095"/>
                </a:lnTo>
                <a:lnTo>
                  <a:pt x="880032" y="637864"/>
                </a:lnTo>
                <a:lnTo>
                  <a:pt x="908438" y="639941"/>
                </a:lnTo>
                <a:lnTo>
                  <a:pt x="937997" y="643687"/>
                </a:lnTo>
                <a:lnTo>
                  <a:pt x="965809" y="645916"/>
                </a:lnTo>
                <a:lnTo>
                  <a:pt x="1003010" y="647171"/>
                </a:lnTo>
                <a:lnTo>
                  <a:pt x="1033224" y="647542"/>
                </a:lnTo>
                <a:lnTo>
                  <a:pt x="1066188" y="647669"/>
                </a:lnTo>
                <a:lnTo>
                  <a:pt x="1091075" y="646847"/>
                </a:lnTo>
                <a:lnTo>
                  <a:pt x="1113406" y="641138"/>
                </a:lnTo>
                <a:lnTo>
                  <a:pt x="1115650" y="639938"/>
                </a:lnTo>
                <a:lnTo>
                  <a:pt x="1117147" y="638292"/>
                </a:lnTo>
                <a:lnTo>
                  <a:pt x="1119548" y="633612"/>
                </a:lnTo>
                <a:lnTo>
                  <a:pt x="1120124" y="610532"/>
                </a:lnTo>
                <a:lnTo>
                  <a:pt x="1114106" y="578239"/>
                </a:lnTo>
                <a:lnTo>
                  <a:pt x="1108788" y="544420"/>
                </a:lnTo>
                <a:lnTo>
                  <a:pt x="1106052" y="515122"/>
                </a:lnTo>
                <a:lnTo>
                  <a:pt x="1105241" y="484992"/>
                </a:lnTo>
                <a:lnTo>
                  <a:pt x="1105001" y="450570"/>
                </a:lnTo>
                <a:lnTo>
                  <a:pt x="1104929" y="413561"/>
                </a:lnTo>
                <a:lnTo>
                  <a:pt x="1104908" y="375784"/>
                </a:lnTo>
                <a:lnTo>
                  <a:pt x="1104902" y="341824"/>
                </a:lnTo>
                <a:lnTo>
                  <a:pt x="1104900" y="306268"/>
                </a:lnTo>
                <a:lnTo>
                  <a:pt x="1104900" y="268922"/>
                </a:lnTo>
                <a:lnTo>
                  <a:pt x="1100854" y="235090"/>
                </a:lnTo>
                <a:lnTo>
                  <a:pt x="1098339" y="203618"/>
                </a:lnTo>
                <a:lnTo>
                  <a:pt x="1097593" y="172843"/>
                </a:lnTo>
                <a:lnTo>
                  <a:pt x="1097342" y="137341"/>
                </a:lnTo>
                <a:lnTo>
                  <a:pt x="1095034" y="100851"/>
                </a:lnTo>
                <a:lnTo>
                  <a:pt x="1089521" y="67279"/>
                </a:lnTo>
                <a:lnTo>
                  <a:pt x="1080294" y="32810"/>
                </a:lnTo>
                <a:lnTo>
                  <a:pt x="1077030" y="26435"/>
                </a:lnTo>
                <a:lnTo>
                  <a:pt x="1074935" y="15444"/>
                </a:lnTo>
                <a:lnTo>
                  <a:pt x="1074763" y="12836"/>
                </a:lnTo>
                <a:lnTo>
                  <a:pt x="1073802" y="11097"/>
                </a:lnTo>
                <a:lnTo>
                  <a:pt x="1072314" y="9938"/>
                </a:lnTo>
                <a:lnTo>
                  <a:pt x="1070476" y="9165"/>
                </a:lnTo>
                <a:lnTo>
                  <a:pt x="1069251" y="7803"/>
                </a:lnTo>
                <a:lnTo>
                  <a:pt x="1067889" y="4032"/>
                </a:lnTo>
                <a:lnTo>
                  <a:pt x="1065833" y="2688"/>
                </a:lnTo>
                <a:lnTo>
                  <a:pt x="1049728" y="353"/>
                </a:lnTo>
                <a:lnTo>
                  <a:pt x="1018284" y="867"/>
                </a:lnTo>
                <a:lnTo>
                  <a:pt x="981107" y="7762"/>
                </a:lnTo>
                <a:lnTo>
                  <a:pt x="944008" y="13511"/>
                </a:lnTo>
                <a:lnTo>
                  <a:pt x="911883" y="14727"/>
                </a:lnTo>
                <a:lnTo>
                  <a:pt x="887035" y="15012"/>
                </a:lnTo>
                <a:lnTo>
                  <a:pt x="859057" y="15138"/>
                </a:lnTo>
                <a:lnTo>
                  <a:pt x="831947" y="15194"/>
                </a:lnTo>
                <a:lnTo>
                  <a:pt x="804941" y="15220"/>
                </a:lnTo>
                <a:lnTo>
                  <a:pt x="776005" y="15231"/>
                </a:lnTo>
                <a:lnTo>
                  <a:pt x="743953" y="15236"/>
                </a:lnTo>
                <a:lnTo>
                  <a:pt x="709952" y="16084"/>
                </a:lnTo>
                <a:lnTo>
                  <a:pt x="675085" y="19284"/>
                </a:lnTo>
                <a:lnTo>
                  <a:pt x="639833" y="21271"/>
                </a:lnTo>
                <a:lnTo>
                  <a:pt x="604410" y="22153"/>
                </a:lnTo>
                <a:lnTo>
                  <a:pt x="568911" y="22546"/>
                </a:lnTo>
                <a:lnTo>
                  <a:pt x="531120" y="22720"/>
                </a:lnTo>
                <a:lnTo>
                  <a:pt x="511560" y="22767"/>
                </a:lnTo>
                <a:lnTo>
                  <a:pt x="474022" y="22818"/>
                </a:lnTo>
                <a:lnTo>
                  <a:pt x="438430" y="23688"/>
                </a:lnTo>
                <a:lnTo>
                  <a:pt x="405678" y="26897"/>
                </a:lnTo>
                <a:lnTo>
                  <a:pt x="371930" y="28887"/>
                </a:lnTo>
                <a:lnTo>
                  <a:pt x="337175" y="29772"/>
                </a:lnTo>
                <a:lnTo>
                  <a:pt x="301973" y="30165"/>
                </a:lnTo>
                <a:lnTo>
                  <a:pt x="266572" y="30340"/>
                </a:lnTo>
                <a:lnTo>
                  <a:pt x="231930" y="31264"/>
                </a:lnTo>
                <a:lnTo>
                  <a:pt x="199599" y="34497"/>
                </a:lnTo>
                <a:lnTo>
                  <a:pt x="168297" y="36498"/>
                </a:lnTo>
                <a:lnTo>
                  <a:pt x="138299" y="38235"/>
                </a:lnTo>
                <a:lnTo>
                  <a:pt x="110854" y="41828"/>
                </a:lnTo>
                <a:lnTo>
                  <a:pt x="84546" y="46248"/>
                </a:lnTo>
                <a:lnTo>
                  <a:pt x="57896" y="51034"/>
                </a:lnTo>
                <a:lnTo>
                  <a:pt x="29118" y="55984"/>
                </a:lnTo>
                <a:lnTo>
                  <a:pt x="0" y="60960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1" name="SMARTInkShape-Group35"/>
          <p:cNvGrpSpPr/>
          <p:nvPr/>
        </p:nvGrpSpPr>
        <p:grpSpPr>
          <a:xfrm>
            <a:off x="3688080" y="4572000"/>
            <a:ext cx="2308860" cy="714604"/>
            <a:chOff x="3688080" y="4572000"/>
            <a:chExt cx="2308860" cy="714604"/>
          </a:xfrm>
        </p:grpSpPr>
        <p:sp>
          <p:nvSpPr>
            <p:cNvPr id="216" name="SMARTInkShape-101"/>
            <p:cNvSpPr/>
            <p:nvPr/>
          </p:nvSpPr>
          <p:spPr>
            <a:xfrm>
              <a:off x="5387369" y="4983480"/>
              <a:ext cx="22832" cy="147997"/>
            </a:xfrm>
            <a:custGeom>
              <a:avLst/>
              <a:gdLst/>
              <a:ahLst/>
              <a:cxnLst/>
              <a:rect l="0" t="0" r="0" b="0"/>
              <a:pathLst>
                <a:path w="22832" h="147997">
                  <a:moveTo>
                    <a:pt x="22831" y="0"/>
                  </a:moveTo>
                  <a:lnTo>
                    <a:pt x="21984" y="26491"/>
                  </a:lnTo>
                  <a:lnTo>
                    <a:pt x="16270" y="54989"/>
                  </a:lnTo>
                  <a:lnTo>
                    <a:pt x="11258" y="92643"/>
                  </a:lnTo>
                  <a:lnTo>
                    <a:pt x="5816" y="125183"/>
                  </a:lnTo>
                  <a:lnTo>
                    <a:pt x="1702" y="135869"/>
                  </a:lnTo>
                  <a:lnTo>
                    <a:pt x="199" y="147996"/>
                  </a:lnTo>
                  <a:lnTo>
                    <a:pt x="123" y="147770"/>
                  </a:lnTo>
                  <a:lnTo>
                    <a:pt x="0" y="145370"/>
                  </a:lnTo>
                  <a:lnTo>
                    <a:pt x="7591" y="14478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02"/>
            <p:cNvSpPr/>
            <p:nvPr/>
          </p:nvSpPr>
          <p:spPr>
            <a:xfrm>
              <a:off x="5554980" y="4861559"/>
              <a:ext cx="83821" cy="289561"/>
            </a:xfrm>
            <a:custGeom>
              <a:avLst/>
              <a:gdLst/>
              <a:ahLst/>
              <a:cxnLst/>
              <a:rect l="0" t="0" r="0" b="0"/>
              <a:pathLst>
                <a:path w="83821" h="289561">
                  <a:moveTo>
                    <a:pt x="83820" y="0"/>
                  </a:moveTo>
                  <a:lnTo>
                    <a:pt x="83820" y="4045"/>
                  </a:lnTo>
                  <a:lnTo>
                    <a:pt x="81562" y="8289"/>
                  </a:lnTo>
                  <a:lnTo>
                    <a:pt x="79774" y="10607"/>
                  </a:lnTo>
                  <a:lnTo>
                    <a:pt x="77788" y="17697"/>
                  </a:lnTo>
                  <a:lnTo>
                    <a:pt x="74412" y="31208"/>
                  </a:lnTo>
                  <a:lnTo>
                    <a:pt x="63264" y="62060"/>
                  </a:lnTo>
                  <a:lnTo>
                    <a:pt x="50769" y="99205"/>
                  </a:lnTo>
                  <a:lnTo>
                    <a:pt x="35396" y="130416"/>
                  </a:lnTo>
                  <a:lnTo>
                    <a:pt x="25587" y="166058"/>
                  </a:lnTo>
                  <a:lnTo>
                    <a:pt x="19353" y="197808"/>
                  </a:lnTo>
                  <a:lnTo>
                    <a:pt x="9750" y="233921"/>
                  </a:lnTo>
                  <a:lnTo>
                    <a:pt x="5993" y="250779"/>
                  </a:lnTo>
                  <a:lnTo>
                    <a:pt x="1775" y="266499"/>
                  </a:lnTo>
                  <a:lnTo>
                    <a:pt x="0" y="28956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03"/>
            <p:cNvSpPr/>
            <p:nvPr/>
          </p:nvSpPr>
          <p:spPr>
            <a:xfrm>
              <a:off x="5730352" y="4930179"/>
              <a:ext cx="60849" cy="53293"/>
            </a:xfrm>
            <a:custGeom>
              <a:avLst/>
              <a:gdLst/>
              <a:ahLst/>
              <a:cxnLst/>
              <a:rect l="0" t="0" r="0" b="0"/>
              <a:pathLst>
                <a:path w="60849" h="53293">
                  <a:moveTo>
                    <a:pt x="60848" y="7581"/>
                  </a:moveTo>
                  <a:lnTo>
                    <a:pt x="49275" y="7581"/>
                  </a:lnTo>
                  <a:lnTo>
                    <a:pt x="44980" y="9838"/>
                  </a:lnTo>
                  <a:lnTo>
                    <a:pt x="27791" y="25492"/>
                  </a:lnTo>
                  <a:lnTo>
                    <a:pt x="24989" y="30499"/>
                  </a:lnTo>
                  <a:lnTo>
                    <a:pt x="22897" y="35546"/>
                  </a:lnTo>
                  <a:lnTo>
                    <a:pt x="19145" y="40612"/>
                  </a:lnTo>
                  <a:lnTo>
                    <a:pt x="14656" y="43428"/>
                  </a:lnTo>
                  <a:lnTo>
                    <a:pt x="12273" y="44178"/>
                  </a:lnTo>
                  <a:lnTo>
                    <a:pt x="10684" y="45526"/>
                  </a:lnTo>
                  <a:lnTo>
                    <a:pt x="7631" y="52948"/>
                  </a:lnTo>
                  <a:lnTo>
                    <a:pt x="25423" y="53292"/>
                  </a:lnTo>
                  <a:lnTo>
                    <a:pt x="27071" y="52448"/>
                  </a:lnTo>
                  <a:lnTo>
                    <a:pt x="28170" y="51039"/>
                  </a:lnTo>
                  <a:lnTo>
                    <a:pt x="30237" y="47216"/>
                  </a:lnTo>
                  <a:lnTo>
                    <a:pt x="40845" y="31342"/>
                  </a:lnTo>
                  <a:lnTo>
                    <a:pt x="47238" y="15654"/>
                  </a:lnTo>
                  <a:lnTo>
                    <a:pt x="50566" y="10322"/>
                  </a:lnTo>
                  <a:lnTo>
                    <a:pt x="52045" y="5130"/>
                  </a:lnTo>
                  <a:lnTo>
                    <a:pt x="51592" y="3407"/>
                  </a:lnTo>
                  <a:lnTo>
                    <a:pt x="50444" y="2258"/>
                  </a:lnTo>
                  <a:lnTo>
                    <a:pt x="46563" y="414"/>
                  </a:lnTo>
                  <a:lnTo>
                    <a:pt x="35085" y="0"/>
                  </a:lnTo>
                  <a:lnTo>
                    <a:pt x="30207" y="2236"/>
                  </a:lnTo>
                  <a:lnTo>
                    <a:pt x="27720" y="4018"/>
                  </a:lnTo>
                  <a:lnTo>
                    <a:pt x="13256" y="7723"/>
                  </a:lnTo>
                  <a:lnTo>
                    <a:pt x="11340" y="9369"/>
                  </a:lnTo>
                  <a:lnTo>
                    <a:pt x="1813" y="22977"/>
                  </a:lnTo>
                  <a:lnTo>
                    <a:pt x="57" y="32042"/>
                  </a:lnTo>
                  <a:lnTo>
                    <a:pt x="0" y="34049"/>
                  </a:lnTo>
                  <a:lnTo>
                    <a:pt x="809" y="35386"/>
                  </a:lnTo>
                  <a:lnTo>
                    <a:pt x="2196" y="36277"/>
                  </a:lnTo>
                  <a:lnTo>
                    <a:pt x="3966" y="36872"/>
                  </a:lnTo>
                  <a:lnTo>
                    <a:pt x="10503" y="41753"/>
                  </a:lnTo>
                  <a:lnTo>
                    <a:pt x="13738" y="42216"/>
                  </a:lnTo>
                  <a:lnTo>
                    <a:pt x="34768" y="37690"/>
                  </a:lnTo>
                  <a:lnTo>
                    <a:pt x="45391" y="30342"/>
                  </a:lnTo>
                  <a:lnTo>
                    <a:pt x="49180" y="26728"/>
                  </a:lnTo>
                  <a:lnTo>
                    <a:pt x="51429" y="22299"/>
                  </a:lnTo>
                  <a:lnTo>
                    <a:pt x="53070" y="7535"/>
                  </a:lnTo>
                  <a:lnTo>
                    <a:pt x="53122" y="5010"/>
                  </a:lnTo>
                  <a:lnTo>
                    <a:pt x="52311" y="3327"/>
                  </a:lnTo>
                  <a:lnTo>
                    <a:pt x="50923" y="2204"/>
                  </a:lnTo>
                  <a:lnTo>
                    <a:pt x="47124" y="958"/>
                  </a:lnTo>
                  <a:lnTo>
                    <a:pt x="35313" y="92"/>
                  </a:lnTo>
                  <a:lnTo>
                    <a:pt x="30308" y="2276"/>
                  </a:lnTo>
                  <a:lnTo>
                    <a:pt x="15128" y="1520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04"/>
            <p:cNvSpPr/>
            <p:nvPr/>
          </p:nvSpPr>
          <p:spPr>
            <a:xfrm>
              <a:off x="5646764" y="5006339"/>
              <a:ext cx="37756" cy="175262"/>
            </a:xfrm>
            <a:custGeom>
              <a:avLst/>
              <a:gdLst/>
              <a:ahLst/>
              <a:cxnLst/>
              <a:rect l="0" t="0" r="0" b="0"/>
              <a:pathLst>
                <a:path w="37756" h="175262">
                  <a:moveTo>
                    <a:pt x="37755" y="0"/>
                  </a:moveTo>
                  <a:lnTo>
                    <a:pt x="36909" y="34896"/>
                  </a:lnTo>
                  <a:lnTo>
                    <a:pt x="24758" y="70505"/>
                  </a:lnTo>
                  <a:lnTo>
                    <a:pt x="18194" y="87025"/>
                  </a:lnTo>
                  <a:lnTo>
                    <a:pt x="9948" y="123739"/>
                  </a:lnTo>
                  <a:lnTo>
                    <a:pt x="7221" y="138640"/>
                  </a:lnTo>
                  <a:lnTo>
                    <a:pt x="819" y="154466"/>
                  </a:lnTo>
                  <a:lnTo>
                    <a:pt x="0" y="162420"/>
                  </a:lnTo>
                  <a:lnTo>
                    <a:pt x="732" y="164160"/>
                  </a:lnTo>
                  <a:lnTo>
                    <a:pt x="2066" y="165320"/>
                  </a:lnTo>
                  <a:lnTo>
                    <a:pt x="3803" y="166094"/>
                  </a:lnTo>
                  <a:lnTo>
                    <a:pt x="4960" y="167456"/>
                  </a:lnTo>
                  <a:lnTo>
                    <a:pt x="7275" y="17526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05"/>
            <p:cNvSpPr/>
            <p:nvPr/>
          </p:nvSpPr>
          <p:spPr>
            <a:xfrm>
              <a:off x="5441124" y="4838700"/>
              <a:ext cx="89794" cy="52150"/>
            </a:xfrm>
            <a:custGeom>
              <a:avLst/>
              <a:gdLst/>
              <a:ahLst/>
              <a:cxnLst/>
              <a:rect l="0" t="0" r="0" b="0"/>
              <a:pathLst>
                <a:path w="89794" h="52150">
                  <a:moveTo>
                    <a:pt x="37656" y="0"/>
                  </a:moveTo>
                  <a:lnTo>
                    <a:pt x="33610" y="4045"/>
                  </a:lnTo>
                  <a:lnTo>
                    <a:pt x="29366" y="6031"/>
                  </a:lnTo>
                  <a:lnTo>
                    <a:pt x="17248" y="8257"/>
                  </a:lnTo>
                  <a:lnTo>
                    <a:pt x="4624" y="18198"/>
                  </a:lnTo>
                  <a:lnTo>
                    <a:pt x="1808" y="23045"/>
                  </a:lnTo>
                  <a:lnTo>
                    <a:pt x="0" y="33056"/>
                  </a:lnTo>
                  <a:lnTo>
                    <a:pt x="2011" y="38116"/>
                  </a:lnTo>
                  <a:lnTo>
                    <a:pt x="3733" y="40651"/>
                  </a:lnTo>
                  <a:lnTo>
                    <a:pt x="5727" y="42340"/>
                  </a:lnTo>
                  <a:lnTo>
                    <a:pt x="20818" y="50660"/>
                  </a:lnTo>
                  <a:lnTo>
                    <a:pt x="29043" y="52149"/>
                  </a:lnTo>
                  <a:lnTo>
                    <a:pt x="62299" y="45510"/>
                  </a:lnTo>
                  <a:lnTo>
                    <a:pt x="79700" y="38015"/>
                  </a:lnTo>
                  <a:lnTo>
                    <a:pt x="80925" y="36350"/>
                  </a:lnTo>
                  <a:lnTo>
                    <a:pt x="83133" y="32242"/>
                  </a:lnTo>
                  <a:lnTo>
                    <a:pt x="88290" y="25169"/>
                  </a:lnTo>
                  <a:lnTo>
                    <a:pt x="89793" y="20217"/>
                  </a:lnTo>
                  <a:lnTo>
                    <a:pt x="89347" y="17711"/>
                  </a:lnTo>
                  <a:lnTo>
                    <a:pt x="84674" y="10139"/>
                  </a:lnTo>
                  <a:lnTo>
                    <a:pt x="80284" y="5071"/>
                  </a:lnTo>
                  <a:lnTo>
                    <a:pt x="75510" y="2254"/>
                  </a:lnTo>
                  <a:lnTo>
                    <a:pt x="65547" y="444"/>
                  </a:lnTo>
                  <a:lnTo>
                    <a:pt x="57962" y="131"/>
                  </a:lnTo>
                  <a:lnTo>
                    <a:pt x="52890" y="2316"/>
                  </a:lnTo>
                  <a:lnTo>
                    <a:pt x="47813" y="5262"/>
                  </a:lnTo>
                  <a:lnTo>
                    <a:pt x="40195" y="7768"/>
                  </a:lnTo>
                  <a:lnTo>
                    <a:pt x="35115" y="11354"/>
                  </a:lnTo>
                  <a:lnTo>
                    <a:pt x="32293" y="15770"/>
                  </a:lnTo>
                  <a:lnTo>
                    <a:pt x="30482" y="25504"/>
                  </a:lnTo>
                  <a:lnTo>
                    <a:pt x="32491" y="30526"/>
                  </a:lnTo>
                  <a:lnTo>
                    <a:pt x="41398" y="41702"/>
                  </a:lnTo>
                  <a:lnTo>
                    <a:pt x="45810" y="43933"/>
                  </a:lnTo>
                  <a:lnTo>
                    <a:pt x="55541" y="45366"/>
                  </a:lnTo>
                  <a:lnTo>
                    <a:pt x="60562" y="43305"/>
                  </a:lnTo>
                  <a:lnTo>
                    <a:pt x="65616" y="40413"/>
                  </a:lnTo>
                  <a:lnTo>
                    <a:pt x="70684" y="39128"/>
                  </a:lnTo>
                  <a:lnTo>
                    <a:pt x="72375" y="37938"/>
                  </a:lnTo>
                  <a:lnTo>
                    <a:pt x="73502" y="36299"/>
                  </a:lnTo>
                  <a:lnTo>
                    <a:pt x="75088" y="29946"/>
                  </a:lnTo>
                  <a:lnTo>
                    <a:pt x="75624" y="24259"/>
                  </a:lnTo>
                  <a:lnTo>
                    <a:pt x="74821" y="23793"/>
                  </a:lnTo>
                  <a:lnTo>
                    <a:pt x="68136" y="2285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06"/>
            <p:cNvSpPr/>
            <p:nvPr/>
          </p:nvSpPr>
          <p:spPr>
            <a:xfrm>
              <a:off x="5174020" y="4792980"/>
              <a:ext cx="152361" cy="338957"/>
            </a:xfrm>
            <a:custGeom>
              <a:avLst/>
              <a:gdLst/>
              <a:ahLst/>
              <a:cxnLst/>
              <a:rect l="0" t="0" r="0" b="0"/>
              <a:pathLst>
                <a:path w="152361" h="338957">
                  <a:moveTo>
                    <a:pt x="53299" y="0"/>
                  </a:moveTo>
                  <a:lnTo>
                    <a:pt x="53299" y="10605"/>
                  </a:lnTo>
                  <a:lnTo>
                    <a:pt x="60213" y="47047"/>
                  </a:lnTo>
                  <a:lnTo>
                    <a:pt x="60780" y="78719"/>
                  </a:lnTo>
                  <a:lnTo>
                    <a:pt x="58621" y="109684"/>
                  </a:lnTo>
                  <a:lnTo>
                    <a:pt x="54818" y="134261"/>
                  </a:lnTo>
                  <a:lnTo>
                    <a:pt x="50306" y="162118"/>
                  </a:lnTo>
                  <a:lnTo>
                    <a:pt x="45478" y="191432"/>
                  </a:lnTo>
                  <a:lnTo>
                    <a:pt x="39663" y="219701"/>
                  </a:lnTo>
                  <a:lnTo>
                    <a:pt x="27716" y="254656"/>
                  </a:lnTo>
                  <a:lnTo>
                    <a:pt x="18438" y="285615"/>
                  </a:lnTo>
                  <a:lnTo>
                    <a:pt x="5132" y="323095"/>
                  </a:lnTo>
                  <a:lnTo>
                    <a:pt x="981" y="333719"/>
                  </a:lnTo>
                  <a:lnTo>
                    <a:pt x="262" y="338956"/>
                  </a:lnTo>
                  <a:lnTo>
                    <a:pt x="94" y="337478"/>
                  </a:lnTo>
                  <a:lnTo>
                    <a:pt x="0" y="331886"/>
                  </a:lnTo>
                  <a:lnTo>
                    <a:pt x="12959" y="295829"/>
                  </a:lnTo>
                  <a:lnTo>
                    <a:pt x="25136" y="264175"/>
                  </a:lnTo>
                  <a:lnTo>
                    <a:pt x="38746" y="235472"/>
                  </a:lnTo>
                  <a:lnTo>
                    <a:pt x="58515" y="199477"/>
                  </a:lnTo>
                  <a:lnTo>
                    <a:pt x="87571" y="162456"/>
                  </a:lnTo>
                  <a:lnTo>
                    <a:pt x="95625" y="151789"/>
                  </a:lnTo>
                  <a:lnTo>
                    <a:pt x="108832" y="141871"/>
                  </a:lnTo>
                  <a:lnTo>
                    <a:pt x="115516" y="139253"/>
                  </a:lnTo>
                  <a:lnTo>
                    <a:pt x="134443" y="137343"/>
                  </a:lnTo>
                  <a:lnTo>
                    <a:pt x="138187" y="139499"/>
                  </a:lnTo>
                  <a:lnTo>
                    <a:pt x="140371" y="141259"/>
                  </a:lnTo>
                  <a:lnTo>
                    <a:pt x="142798" y="147731"/>
                  </a:lnTo>
                  <a:lnTo>
                    <a:pt x="146422" y="160894"/>
                  </a:lnTo>
                  <a:lnTo>
                    <a:pt x="149721" y="171415"/>
                  </a:lnTo>
                  <a:lnTo>
                    <a:pt x="150731" y="191618"/>
                  </a:lnTo>
                  <a:lnTo>
                    <a:pt x="145696" y="228747"/>
                  </a:lnTo>
                  <a:lnTo>
                    <a:pt x="144865" y="266719"/>
                  </a:lnTo>
                  <a:lnTo>
                    <a:pt x="144751" y="304132"/>
                  </a:lnTo>
                  <a:lnTo>
                    <a:pt x="144740" y="333631"/>
                  </a:lnTo>
                  <a:lnTo>
                    <a:pt x="145586" y="334180"/>
                  </a:lnTo>
                  <a:lnTo>
                    <a:pt x="152360" y="33528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07"/>
            <p:cNvSpPr/>
            <p:nvPr/>
          </p:nvSpPr>
          <p:spPr>
            <a:xfrm>
              <a:off x="4953000" y="4915126"/>
              <a:ext cx="197248" cy="166725"/>
            </a:xfrm>
            <a:custGeom>
              <a:avLst/>
              <a:gdLst/>
              <a:ahLst/>
              <a:cxnLst/>
              <a:rect l="0" t="0" r="0" b="0"/>
              <a:pathLst>
                <a:path w="197248" h="166725">
                  <a:moveTo>
                    <a:pt x="15239" y="45493"/>
                  </a:moveTo>
                  <a:lnTo>
                    <a:pt x="15239" y="37403"/>
                  </a:lnTo>
                  <a:lnTo>
                    <a:pt x="17497" y="31173"/>
                  </a:lnTo>
                  <a:lnTo>
                    <a:pt x="20476" y="25582"/>
                  </a:lnTo>
                  <a:lnTo>
                    <a:pt x="26591" y="8482"/>
                  </a:lnTo>
                  <a:lnTo>
                    <a:pt x="29580" y="5579"/>
                  </a:lnTo>
                  <a:lnTo>
                    <a:pt x="37417" y="2354"/>
                  </a:lnTo>
                  <a:lnTo>
                    <a:pt x="70248" y="0"/>
                  </a:lnTo>
                  <a:lnTo>
                    <a:pt x="100869" y="2061"/>
                  </a:lnTo>
                  <a:lnTo>
                    <a:pt x="122456" y="10329"/>
                  </a:lnTo>
                  <a:lnTo>
                    <a:pt x="154006" y="33180"/>
                  </a:lnTo>
                  <a:lnTo>
                    <a:pt x="180216" y="62289"/>
                  </a:lnTo>
                  <a:lnTo>
                    <a:pt x="193705" y="85437"/>
                  </a:lnTo>
                  <a:lnTo>
                    <a:pt x="197247" y="108574"/>
                  </a:lnTo>
                  <a:lnTo>
                    <a:pt x="196885" y="121789"/>
                  </a:lnTo>
                  <a:lnTo>
                    <a:pt x="193902" y="133307"/>
                  </a:lnTo>
                  <a:lnTo>
                    <a:pt x="187496" y="141813"/>
                  </a:lnTo>
                  <a:lnTo>
                    <a:pt x="178158" y="148416"/>
                  </a:lnTo>
                  <a:lnTo>
                    <a:pt x="144157" y="162173"/>
                  </a:lnTo>
                  <a:lnTo>
                    <a:pt x="106598" y="166724"/>
                  </a:lnTo>
                  <a:lnTo>
                    <a:pt x="68569" y="166476"/>
                  </a:lnTo>
                  <a:lnTo>
                    <a:pt x="34523" y="156795"/>
                  </a:lnTo>
                  <a:lnTo>
                    <a:pt x="18225" y="149498"/>
                  </a:lnTo>
                  <a:lnTo>
                    <a:pt x="10075" y="142236"/>
                  </a:lnTo>
                  <a:lnTo>
                    <a:pt x="4478" y="134210"/>
                  </a:lnTo>
                  <a:lnTo>
                    <a:pt x="0" y="12169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08"/>
            <p:cNvSpPr/>
            <p:nvPr/>
          </p:nvSpPr>
          <p:spPr>
            <a:xfrm>
              <a:off x="3688080" y="4572000"/>
              <a:ext cx="251461" cy="394597"/>
            </a:xfrm>
            <a:custGeom>
              <a:avLst/>
              <a:gdLst/>
              <a:ahLst/>
              <a:cxnLst/>
              <a:rect l="0" t="0" r="0" b="0"/>
              <a:pathLst>
                <a:path w="251461" h="394597">
                  <a:moveTo>
                    <a:pt x="7620" y="0"/>
                  </a:moveTo>
                  <a:lnTo>
                    <a:pt x="7620" y="34252"/>
                  </a:lnTo>
                  <a:lnTo>
                    <a:pt x="7620" y="63962"/>
                  </a:lnTo>
                  <a:lnTo>
                    <a:pt x="7620" y="92329"/>
                  </a:lnTo>
                  <a:lnTo>
                    <a:pt x="7620" y="122184"/>
                  </a:lnTo>
                  <a:lnTo>
                    <a:pt x="7620" y="156993"/>
                  </a:lnTo>
                  <a:lnTo>
                    <a:pt x="5362" y="194965"/>
                  </a:lnTo>
                  <a:lnTo>
                    <a:pt x="1588" y="229923"/>
                  </a:lnTo>
                  <a:lnTo>
                    <a:pt x="470" y="264834"/>
                  </a:lnTo>
                  <a:lnTo>
                    <a:pt x="92" y="302926"/>
                  </a:lnTo>
                  <a:lnTo>
                    <a:pt x="12" y="338137"/>
                  </a:lnTo>
                  <a:lnTo>
                    <a:pt x="0" y="357611"/>
                  </a:lnTo>
                  <a:lnTo>
                    <a:pt x="846" y="325555"/>
                  </a:lnTo>
                  <a:lnTo>
                    <a:pt x="6030" y="294506"/>
                  </a:lnTo>
                  <a:lnTo>
                    <a:pt x="9407" y="265907"/>
                  </a:lnTo>
                  <a:lnTo>
                    <a:pt x="15769" y="235985"/>
                  </a:lnTo>
                  <a:lnTo>
                    <a:pt x="25504" y="199578"/>
                  </a:lnTo>
                  <a:lnTo>
                    <a:pt x="47209" y="163134"/>
                  </a:lnTo>
                  <a:lnTo>
                    <a:pt x="59613" y="151535"/>
                  </a:lnTo>
                  <a:lnTo>
                    <a:pt x="69968" y="146781"/>
                  </a:lnTo>
                  <a:lnTo>
                    <a:pt x="90304" y="144955"/>
                  </a:lnTo>
                  <a:lnTo>
                    <a:pt x="99684" y="149373"/>
                  </a:lnTo>
                  <a:lnTo>
                    <a:pt x="108650" y="156981"/>
                  </a:lnTo>
                  <a:lnTo>
                    <a:pt x="132810" y="191682"/>
                  </a:lnTo>
                  <a:lnTo>
                    <a:pt x="150286" y="223471"/>
                  </a:lnTo>
                  <a:lnTo>
                    <a:pt x="159393" y="252197"/>
                  </a:lnTo>
                  <a:lnTo>
                    <a:pt x="170056" y="288200"/>
                  </a:lnTo>
                  <a:lnTo>
                    <a:pt x="186399" y="324161"/>
                  </a:lnTo>
                  <a:lnTo>
                    <a:pt x="209902" y="360150"/>
                  </a:lnTo>
                  <a:lnTo>
                    <a:pt x="225979" y="385029"/>
                  </a:lnTo>
                  <a:lnTo>
                    <a:pt x="233656" y="392542"/>
                  </a:lnTo>
                  <a:lnTo>
                    <a:pt x="238749" y="394596"/>
                  </a:lnTo>
                  <a:lnTo>
                    <a:pt x="240446" y="394297"/>
                  </a:lnTo>
                  <a:lnTo>
                    <a:pt x="241577" y="393251"/>
                  </a:lnTo>
                  <a:lnTo>
                    <a:pt x="242331" y="391707"/>
                  </a:lnTo>
                  <a:lnTo>
                    <a:pt x="243681" y="390678"/>
                  </a:lnTo>
                  <a:lnTo>
                    <a:pt x="251460" y="38861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09"/>
            <p:cNvSpPr/>
            <p:nvPr/>
          </p:nvSpPr>
          <p:spPr>
            <a:xfrm>
              <a:off x="4053840" y="4777740"/>
              <a:ext cx="45720" cy="358141"/>
            </a:xfrm>
            <a:custGeom>
              <a:avLst/>
              <a:gdLst/>
              <a:ahLst/>
              <a:cxnLst/>
              <a:rect l="0" t="0" r="0" b="0"/>
              <a:pathLst>
                <a:path w="45720" h="358141">
                  <a:moveTo>
                    <a:pt x="45719" y="0"/>
                  </a:moveTo>
                  <a:lnTo>
                    <a:pt x="45719" y="4045"/>
                  </a:lnTo>
                  <a:lnTo>
                    <a:pt x="43462" y="8288"/>
                  </a:lnTo>
                  <a:lnTo>
                    <a:pt x="41674" y="10605"/>
                  </a:lnTo>
                  <a:lnTo>
                    <a:pt x="39159" y="26002"/>
                  </a:lnTo>
                  <a:lnTo>
                    <a:pt x="35981" y="61373"/>
                  </a:lnTo>
                  <a:lnTo>
                    <a:pt x="31566" y="95566"/>
                  </a:lnTo>
                  <a:lnTo>
                    <a:pt x="30802" y="128975"/>
                  </a:lnTo>
                  <a:lnTo>
                    <a:pt x="26530" y="161639"/>
                  </a:lnTo>
                  <a:lnTo>
                    <a:pt x="19902" y="192767"/>
                  </a:lnTo>
                  <a:lnTo>
                    <a:pt x="16621" y="223439"/>
                  </a:lnTo>
                  <a:lnTo>
                    <a:pt x="11604" y="253976"/>
                  </a:lnTo>
                  <a:lnTo>
                    <a:pt x="3170" y="288551"/>
                  </a:lnTo>
                  <a:lnTo>
                    <a:pt x="417" y="323482"/>
                  </a:lnTo>
                  <a:lnTo>
                    <a:pt x="0" y="35814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10"/>
            <p:cNvSpPr/>
            <p:nvPr/>
          </p:nvSpPr>
          <p:spPr>
            <a:xfrm>
              <a:off x="3924300" y="4785359"/>
              <a:ext cx="144781" cy="137161"/>
            </a:xfrm>
            <a:custGeom>
              <a:avLst/>
              <a:gdLst/>
              <a:ahLst/>
              <a:cxnLst/>
              <a:rect l="0" t="0" r="0" b="0"/>
              <a:pathLst>
                <a:path w="144781" h="137161">
                  <a:moveTo>
                    <a:pt x="0" y="0"/>
                  </a:moveTo>
                  <a:lnTo>
                    <a:pt x="4045" y="4045"/>
                  </a:lnTo>
                  <a:lnTo>
                    <a:pt x="6031" y="10547"/>
                  </a:lnTo>
                  <a:lnTo>
                    <a:pt x="6560" y="14651"/>
                  </a:lnTo>
                  <a:lnTo>
                    <a:pt x="8607" y="18235"/>
                  </a:lnTo>
                  <a:lnTo>
                    <a:pt x="41503" y="56123"/>
                  </a:lnTo>
                  <a:lnTo>
                    <a:pt x="73992" y="91454"/>
                  </a:lnTo>
                  <a:lnTo>
                    <a:pt x="89969" y="111763"/>
                  </a:lnTo>
                  <a:lnTo>
                    <a:pt x="115428" y="131635"/>
                  </a:lnTo>
                  <a:lnTo>
                    <a:pt x="123550" y="134705"/>
                  </a:lnTo>
                  <a:lnTo>
                    <a:pt x="144780" y="13716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11"/>
            <p:cNvSpPr/>
            <p:nvPr/>
          </p:nvSpPr>
          <p:spPr>
            <a:xfrm>
              <a:off x="4907280" y="4953000"/>
              <a:ext cx="68581" cy="320040"/>
            </a:xfrm>
            <a:custGeom>
              <a:avLst/>
              <a:gdLst/>
              <a:ahLst/>
              <a:cxnLst/>
              <a:rect l="0" t="0" r="0" b="0"/>
              <a:pathLst>
                <a:path w="68581" h="320040">
                  <a:moveTo>
                    <a:pt x="68580" y="0"/>
                  </a:moveTo>
                  <a:lnTo>
                    <a:pt x="68580" y="32574"/>
                  </a:lnTo>
                  <a:lnTo>
                    <a:pt x="66322" y="61373"/>
                  </a:lnTo>
                  <a:lnTo>
                    <a:pt x="62019" y="95567"/>
                  </a:lnTo>
                  <a:lnTo>
                    <a:pt x="61273" y="124930"/>
                  </a:lnTo>
                  <a:lnTo>
                    <a:pt x="57007" y="155078"/>
                  </a:lnTo>
                  <a:lnTo>
                    <a:pt x="50381" y="185461"/>
                  </a:lnTo>
                  <a:lnTo>
                    <a:pt x="43056" y="215912"/>
                  </a:lnTo>
                  <a:lnTo>
                    <a:pt x="35523" y="246383"/>
                  </a:lnTo>
                  <a:lnTo>
                    <a:pt x="22855" y="284375"/>
                  </a:lnTo>
                  <a:lnTo>
                    <a:pt x="11005" y="306814"/>
                  </a:lnTo>
                  <a:lnTo>
                    <a:pt x="9124" y="313597"/>
                  </a:lnTo>
                  <a:lnTo>
                    <a:pt x="7776" y="315744"/>
                  </a:lnTo>
                  <a:lnTo>
                    <a:pt x="6030" y="317176"/>
                  </a:lnTo>
                  <a:lnTo>
                    <a:pt x="0" y="32003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12"/>
            <p:cNvSpPr/>
            <p:nvPr/>
          </p:nvSpPr>
          <p:spPr>
            <a:xfrm>
              <a:off x="5478780" y="4861559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7620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13"/>
            <p:cNvSpPr/>
            <p:nvPr/>
          </p:nvSpPr>
          <p:spPr>
            <a:xfrm>
              <a:off x="4718424" y="4861559"/>
              <a:ext cx="150218" cy="246733"/>
            </a:xfrm>
            <a:custGeom>
              <a:avLst/>
              <a:gdLst/>
              <a:ahLst/>
              <a:cxnLst/>
              <a:rect l="0" t="0" r="0" b="0"/>
              <a:pathLst>
                <a:path w="150218" h="246733">
                  <a:moveTo>
                    <a:pt x="135516" y="68580"/>
                  </a:moveTo>
                  <a:lnTo>
                    <a:pt x="135516" y="64535"/>
                  </a:lnTo>
                  <a:lnTo>
                    <a:pt x="133258" y="60292"/>
                  </a:lnTo>
                  <a:lnTo>
                    <a:pt x="124909" y="50669"/>
                  </a:lnTo>
                  <a:lnTo>
                    <a:pt x="117819" y="47919"/>
                  </a:lnTo>
                  <a:lnTo>
                    <a:pt x="99471" y="46155"/>
                  </a:lnTo>
                  <a:lnTo>
                    <a:pt x="91838" y="48171"/>
                  </a:lnTo>
                  <a:lnTo>
                    <a:pt x="57484" y="63644"/>
                  </a:lnTo>
                  <a:lnTo>
                    <a:pt x="45519" y="73159"/>
                  </a:lnTo>
                  <a:lnTo>
                    <a:pt x="19713" y="107284"/>
                  </a:lnTo>
                  <a:lnTo>
                    <a:pt x="6682" y="139537"/>
                  </a:lnTo>
                  <a:lnTo>
                    <a:pt x="0" y="170180"/>
                  </a:lnTo>
                  <a:lnTo>
                    <a:pt x="2888" y="191253"/>
                  </a:lnTo>
                  <a:lnTo>
                    <a:pt x="9106" y="209539"/>
                  </a:lnTo>
                  <a:lnTo>
                    <a:pt x="20356" y="225680"/>
                  </a:lnTo>
                  <a:lnTo>
                    <a:pt x="38459" y="237142"/>
                  </a:lnTo>
                  <a:lnTo>
                    <a:pt x="59909" y="245902"/>
                  </a:lnTo>
                  <a:lnTo>
                    <a:pt x="72561" y="246732"/>
                  </a:lnTo>
                  <a:lnTo>
                    <a:pt x="98527" y="240366"/>
                  </a:lnTo>
                  <a:lnTo>
                    <a:pt x="116559" y="229359"/>
                  </a:lnTo>
                  <a:lnTo>
                    <a:pt x="141551" y="196459"/>
                  </a:lnTo>
                  <a:lnTo>
                    <a:pt x="148028" y="170723"/>
                  </a:lnTo>
                  <a:lnTo>
                    <a:pt x="150217" y="136923"/>
                  </a:lnTo>
                  <a:lnTo>
                    <a:pt x="148391" y="100769"/>
                  </a:lnTo>
                  <a:lnTo>
                    <a:pt x="140177" y="76707"/>
                  </a:lnTo>
                  <a:lnTo>
                    <a:pt x="120685" y="38814"/>
                  </a:lnTo>
                  <a:lnTo>
                    <a:pt x="110196" y="21967"/>
                  </a:lnTo>
                  <a:lnTo>
                    <a:pt x="100818" y="10486"/>
                  </a:lnTo>
                  <a:lnTo>
                    <a:pt x="97416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14"/>
            <p:cNvSpPr/>
            <p:nvPr/>
          </p:nvSpPr>
          <p:spPr>
            <a:xfrm>
              <a:off x="4192875" y="4732520"/>
              <a:ext cx="546766" cy="334284"/>
            </a:xfrm>
            <a:custGeom>
              <a:avLst/>
              <a:gdLst/>
              <a:ahLst/>
              <a:cxnLst/>
              <a:rect l="0" t="0" r="0" b="0"/>
              <a:pathLst>
                <a:path w="546766" h="334284">
                  <a:moveTo>
                    <a:pt x="142905" y="144280"/>
                  </a:moveTo>
                  <a:lnTo>
                    <a:pt x="138859" y="144280"/>
                  </a:lnTo>
                  <a:lnTo>
                    <a:pt x="134615" y="142022"/>
                  </a:lnTo>
                  <a:lnTo>
                    <a:pt x="124993" y="133674"/>
                  </a:lnTo>
                  <a:lnTo>
                    <a:pt x="117728" y="131099"/>
                  </a:lnTo>
                  <a:lnTo>
                    <a:pt x="84349" y="129160"/>
                  </a:lnTo>
                  <a:lnTo>
                    <a:pt x="76522" y="131351"/>
                  </a:lnTo>
                  <a:lnTo>
                    <a:pt x="46067" y="151000"/>
                  </a:lnTo>
                  <a:lnTo>
                    <a:pt x="26849" y="176087"/>
                  </a:lnTo>
                  <a:lnTo>
                    <a:pt x="11262" y="208989"/>
                  </a:lnTo>
                  <a:lnTo>
                    <a:pt x="440" y="241575"/>
                  </a:lnTo>
                  <a:lnTo>
                    <a:pt x="0" y="252716"/>
                  </a:lnTo>
                  <a:lnTo>
                    <a:pt x="2627" y="263311"/>
                  </a:lnTo>
                  <a:lnTo>
                    <a:pt x="12911" y="278796"/>
                  </a:lnTo>
                  <a:lnTo>
                    <a:pt x="26682" y="290064"/>
                  </a:lnTo>
                  <a:lnTo>
                    <a:pt x="36500" y="293739"/>
                  </a:lnTo>
                  <a:lnTo>
                    <a:pt x="56599" y="296099"/>
                  </a:lnTo>
                  <a:lnTo>
                    <a:pt x="82112" y="290481"/>
                  </a:lnTo>
                  <a:lnTo>
                    <a:pt x="93590" y="286023"/>
                  </a:lnTo>
                  <a:lnTo>
                    <a:pt x="129077" y="250023"/>
                  </a:lnTo>
                  <a:lnTo>
                    <a:pt x="142852" y="227822"/>
                  </a:lnTo>
                  <a:lnTo>
                    <a:pt x="152297" y="197067"/>
                  </a:lnTo>
                  <a:lnTo>
                    <a:pt x="160457" y="165189"/>
                  </a:lnTo>
                  <a:lnTo>
                    <a:pt x="168237" y="134294"/>
                  </a:lnTo>
                  <a:lnTo>
                    <a:pt x="171859" y="103691"/>
                  </a:lnTo>
                  <a:lnTo>
                    <a:pt x="172932" y="73175"/>
                  </a:lnTo>
                  <a:lnTo>
                    <a:pt x="173295" y="39453"/>
                  </a:lnTo>
                  <a:lnTo>
                    <a:pt x="173383" y="2032"/>
                  </a:lnTo>
                  <a:lnTo>
                    <a:pt x="173383" y="1187"/>
                  </a:lnTo>
                  <a:lnTo>
                    <a:pt x="172537" y="625"/>
                  </a:lnTo>
                  <a:lnTo>
                    <a:pt x="169339" y="0"/>
                  </a:lnTo>
                  <a:lnTo>
                    <a:pt x="168147" y="1526"/>
                  </a:lnTo>
                  <a:lnTo>
                    <a:pt x="166471" y="11765"/>
                  </a:lnTo>
                  <a:lnTo>
                    <a:pt x="165827" y="47254"/>
                  </a:lnTo>
                  <a:lnTo>
                    <a:pt x="165777" y="84223"/>
                  </a:lnTo>
                  <a:lnTo>
                    <a:pt x="165769" y="116325"/>
                  </a:lnTo>
                  <a:lnTo>
                    <a:pt x="168023" y="150390"/>
                  </a:lnTo>
                  <a:lnTo>
                    <a:pt x="171796" y="181932"/>
                  </a:lnTo>
                  <a:lnTo>
                    <a:pt x="174372" y="202501"/>
                  </a:lnTo>
                  <a:lnTo>
                    <a:pt x="185342" y="232274"/>
                  </a:lnTo>
                  <a:lnTo>
                    <a:pt x="209181" y="269321"/>
                  </a:lnTo>
                  <a:lnTo>
                    <a:pt x="243491" y="301587"/>
                  </a:lnTo>
                  <a:lnTo>
                    <a:pt x="255625" y="307327"/>
                  </a:lnTo>
                  <a:lnTo>
                    <a:pt x="281258" y="311012"/>
                  </a:lnTo>
                  <a:lnTo>
                    <a:pt x="295835" y="307001"/>
                  </a:lnTo>
                  <a:lnTo>
                    <a:pt x="332628" y="285872"/>
                  </a:lnTo>
                  <a:lnTo>
                    <a:pt x="349355" y="271087"/>
                  </a:lnTo>
                  <a:lnTo>
                    <a:pt x="374664" y="234699"/>
                  </a:lnTo>
                  <a:lnTo>
                    <a:pt x="397649" y="196840"/>
                  </a:lnTo>
                  <a:lnTo>
                    <a:pt x="403386" y="183229"/>
                  </a:lnTo>
                  <a:lnTo>
                    <a:pt x="406841" y="177677"/>
                  </a:lnTo>
                  <a:lnTo>
                    <a:pt x="409240" y="168694"/>
                  </a:lnTo>
                  <a:lnTo>
                    <a:pt x="409362" y="169023"/>
                  </a:lnTo>
                  <a:lnTo>
                    <a:pt x="409602" y="203197"/>
                  </a:lnTo>
                  <a:lnTo>
                    <a:pt x="409604" y="236454"/>
                  </a:lnTo>
                  <a:lnTo>
                    <a:pt x="409605" y="273917"/>
                  </a:lnTo>
                  <a:lnTo>
                    <a:pt x="409605" y="307887"/>
                  </a:lnTo>
                  <a:lnTo>
                    <a:pt x="409605" y="334283"/>
                  </a:lnTo>
                  <a:lnTo>
                    <a:pt x="410451" y="307432"/>
                  </a:lnTo>
                  <a:lnTo>
                    <a:pt x="416165" y="273229"/>
                  </a:lnTo>
                  <a:lnTo>
                    <a:pt x="428335" y="237986"/>
                  </a:lnTo>
                  <a:lnTo>
                    <a:pt x="439771" y="205687"/>
                  </a:lnTo>
                  <a:lnTo>
                    <a:pt x="453590" y="173282"/>
                  </a:lnTo>
                  <a:lnTo>
                    <a:pt x="466476" y="158141"/>
                  </a:lnTo>
                  <a:lnTo>
                    <a:pt x="491015" y="142227"/>
                  </a:lnTo>
                  <a:lnTo>
                    <a:pt x="502118" y="138309"/>
                  </a:lnTo>
                  <a:lnTo>
                    <a:pt x="529302" y="136804"/>
                  </a:lnTo>
                  <a:lnTo>
                    <a:pt x="537028" y="138981"/>
                  </a:lnTo>
                  <a:lnTo>
                    <a:pt x="546765" y="14428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15"/>
            <p:cNvSpPr/>
            <p:nvPr/>
          </p:nvSpPr>
          <p:spPr>
            <a:xfrm>
              <a:off x="5803595" y="5060815"/>
              <a:ext cx="193345" cy="225789"/>
            </a:xfrm>
            <a:custGeom>
              <a:avLst/>
              <a:gdLst/>
              <a:ahLst/>
              <a:cxnLst/>
              <a:rect l="0" t="0" r="0" b="0"/>
              <a:pathLst>
                <a:path w="193345" h="225789">
                  <a:moveTo>
                    <a:pt x="193344" y="21724"/>
                  </a:moveTo>
                  <a:lnTo>
                    <a:pt x="186784" y="21724"/>
                  </a:lnTo>
                  <a:lnTo>
                    <a:pt x="163795" y="3813"/>
                  </a:lnTo>
                  <a:lnTo>
                    <a:pt x="149688" y="330"/>
                  </a:lnTo>
                  <a:lnTo>
                    <a:pt x="124514" y="0"/>
                  </a:lnTo>
                  <a:lnTo>
                    <a:pt x="89036" y="9509"/>
                  </a:lnTo>
                  <a:lnTo>
                    <a:pt x="56653" y="20973"/>
                  </a:lnTo>
                  <a:lnTo>
                    <a:pt x="22192" y="49064"/>
                  </a:lnTo>
                  <a:lnTo>
                    <a:pt x="9894" y="68772"/>
                  </a:lnTo>
                  <a:lnTo>
                    <a:pt x="888" y="90698"/>
                  </a:lnTo>
                  <a:lnTo>
                    <a:pt x="0" y="105719"/>
                  </a:lnTo>
                  <a:lnTo>
                    <a:pt x="6328" y="136059"/>
                  </a:lnTo>
                  <a:lnTo>
                    <a:pt x="17329" y="158895"/>
                  </a:lnTo>
                  <a:lnTo>
                    <a:pt x="39404" y="181747"/>
                  </a:lnTo>
                  <a:lnTo>
                    <a:pt x="76357" y="205295"/>
                  </a:lnTo>
                  <a:lnTo>
                    <a:pt x="111252" y="218977"/>
                  </a:lnTo>
                  <a:lnTo>
                    <a:pt x="142415" y="225788"/>
                  </a:lnTo>
                  <a:lnTo>
                    <a:pt x="154058" y="224461"/>
                  </a:lnTo>
                  <a:lnTo>
                    <a:pt x="174405" y="219606"/>
                  </a:lnTo>
                  <a:lnTo>
                    <a:pt x="185724" y="21222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36"/>
          <p:cNvGrpSpPr/>
          <p:nvPr/>
        </p:nvGrpSpPr>
        <p:grpSpPr>
          <a:xfrm>
            <a:off x="2385059" y="5113019"/>
            <a:ext cx="4450081" cy="1407957"/>
            <a:chOff x="2385059" y="5113019"/>
            <a:chExt cx="4450081" cy="1407957"/>
          </a:xfrm>
        </p:grpSpPr>
        <p:sp>
          <p:nvSpPr>
            <p:cNvPr id="232" name="SMARTInkShape-116"/>
            <p:cNvSpPr/>
            <p:nvPr/>
          </p:nvSpPr>
          <p:spPr>
            <a:xfrm>
              <a:off x="2385059" y="5113019"/>
              <a:ext cx="1325738" cy="1407957"/>
            </a:xfrm>
            <a:custGeom>
              <a:avLst/>
              <a:gdLst/>
              <a:ahLst/>
              <a:cxnLst/>
              <a:rect l="0" t="0" r="0" b="0"/>
              <a:pathLst>
                <a:path w="1325738" h="1407957">
                  <a:moveTo>
                    <a:pt x="114300" y="22861"/>
                  </a:moveTo>
                  <a:lnTo>
                    <a:pt x="110255" y="22861"/>
                  </a:lnTo>
                  <a:lnTo>
                    <a:pt x="109063" y="22014"/>
                  </a:lnTo>
                  <a:lnTo>
                    <a:pt x="108269" y="20603"/>
                  </a:lnTo>
                  <a:lnTo>
                    <a:pt x="107740" y="18815"/>
                  </a:lnTo>
                  <a:lnTo>
                    <a:pt x="106540" y="17624"/>
                  </a:lnTo>
                  <a:lnTo>
                    <a:pt x="100213" y="15555"/>
                  </a:lnTo>
                  <a:lnTo>
                    <a:pt x="133746" y="12984"/>
                  </a:lnTo>
                  <a:lnTo>
                    <a:pt x="160851" y="8680"/>
                  </a:lnTo>
                  <a:lnTo>
                    <a:pt x="191511" y="7830"/>
                  </a:lnTo>
                  <a:lnTo>
                    <a:pt x="227044" y="7662"/>
                  </a:lnTo>
                  <a:lnTo>
                    <a:pt x="255515" y="7633"/>
                  </a:lnTo>
                  <a:lnTo>
                    <a:pt x="290762" y="7625"/>
                  </a:lnTo>
                  <a:lnTo>
                    <a:pt x="328016" y="7622"/>
                  </a:lnTo>
                  <a:lnTo>
                    <a:pt x="354066" y="7621"/>
                  </a:lnTo>
                  <a:lnTo>
                    <a:pt x="382576" y="7621"/>
                  </a:lnTo>
                  <a:lnTo>
                    <a:pt x="412181" y="7620"/>
                  </a:lnTo>
                  <a:lnTo>
                    <a:pt x="442272" y="7620"/>
                  </a:lnTo>
                  <a:lnTo>
                    <a:pt x="472579" y="7620"/>
                  </a:lnTo>
                  <a:lnTo>
                    <a:pt x="505240" y="7620"/>
                  </a:lnTo>
                  <a:lnTo>
                    <a:pt x="538665" y="7620"/>
                  </a:lnTo>
                  <a:lnTo>
                    <a:pt x="570454" y="7620"/>
                  </a:lnTo>
                  <a:lnTo>
                    <a:pt x="601515" y="7620"/>
                  </a:lnTo>
                  <a:lnTo>
                    <a:pt x="633100" y="7620"/>
                  </a:lnTo>
                  <a:lnTo>
                    <a:pt x="666894" y="7620"/>
                  </a:lnTo>
                  <a:lnTo>
                    <a:pt x="701668" y="5363"/>
                  </a:lnTo>
                  <a:lnTo>
                    <a:pt x="736033" y="2384"/>
                  </a:lnTo>
                  <a:lnTo>
                    <a:pt x="768239" y="1060"/>
                  </a:lnTo>
                  <a:lnTo>
                    <a:pt x="799486" y="471"/>
                  </a:lnTo>
                  <a:lnTo>
                    <a:pt x="831154" y="209"/>
                  </a:lnTo>
                  <a:lnTo>
                    <a:pt x="864984" y="93"/>
                  </a:lnTo>
                  <a:lnTo>
                    <a:pt x="897518" y="42"/>
                  </a:lnTo>
                  <a:lnTo>
                    <a:pt x="928910" y="19"/>
                  </a:lnTo>
                  <a:lnTo>
                    <a:pt x="959796" y="9"/>
                  </a:lnTo>
                  <a:lnTo>
                    <a:pt x="988199" y="4"/>
                  </a:lnTo>
                  <a:lnTo>
                    <a:pt x="1015780" y="2"/>
                  </a:lnTo>
                  <a:lnTo>
                    <a:pt x="1044971" y="2"/>
                  </a:lnTo>
                  <a:lnTo>
                    <a:pt x="1081875" y="1"/>
                  </a:lnTo>
                  <a:lnTo>
                    <a:pt x="1114259" y="0"/>
                  </a:lnTo>
                  <a:lnTo>
                    <a:pt x="1148612" y="0"/>
                  </a:lnTo>
                  <a:lnTo>
                    <a:pt x="1186197" y="0"/>
                  </a:lnTo>
                  <a:lnTo>
                    <a:pt x="1206325" y="847"/>
                  </a:lnTo>
                  <a:lnTo>
                    <a:pt x="1217338" y="6562"/>
                  </a:lnTo>
                  <a:lnTo>
                    <a:pt x="1222694" y="11352"/>
                  </a:lnTo>
                  <a:lnTo>
                    <a:pt x="1224987" y="15771"/>
                  </a:lnTo>
                  <a:lnTo>
                    <a:pt x="1232804" y="53552"/>
                  </a:lnTo>
                  <a:lnTo>
                    <a:pt x="1234297" y="89871"/>
                  </a:lnTo>
                  <a:lnTo>
                    <a:pt x="1238457" y="119541"/>
                  </a:lnTo>
                  <a:lnTo>
                    <a:pt x="1240993" y="148121"/>
                  </a:lnTo>
                  <a:lnTo>
                    <a:pt x="1241744" y="178038"/>
                  </a:lnTo>
                  <a:lnTo>
                    <a:pt x="1241967" y="212396"/>
                  </a:lnTo>
                  <a:lnTo>
                    <a:pt x="1242033" y="245342"/>
                  </a:lnTo>
                  <a:lnTo>
                    <a:pt x="1242048" y="270754"/>
                  </a:lnTo>
                  <a:lnTo>
                    <a:pt x="1242902" y="298135"/>
                  </a:lnTo>
                  <a:lnTo>
                    <a:pt x="1246103" y="324416"/>
                  </a:lnTo>
                  <a:lnTo>
                    <a:pt x="1250348" y="352465"/>
                  </a:lnTo>
                  <a:lnTo>
                    <a:pt x="1254211" y="381865"/>
                  </a:lnTo>
                  <a:lnTo>
                    <a:pt x="1255927" y="411865"/>
                  </a:lnTo>
                  <a:lnTo>
                    <a:pt x="1258948" y="444389"/>
                  </a:lnTo>
                  <a:lnTo>
                    <a:pt x="1263112" y="477753"/>
                  </a:lnTo>
                  <a:lnTo>
                    <a:pt x="1267786" y="509515"/>
                  </a:lnTo>
                  <a:lnTo>
                    <a:pt x="1270427" y="542822"/>
                  </a:lnTo>
                  <a:lnTo>
                    <a:pt x="1272448" y="577381"/>
                  </a:lnTo>
                  <a:lnTo>
                    <a:pt x="1276168" y="612497"/>
                  </a:lnTo>
                  <a:lnTo>
                    <a:pt x="1280644" y="647859"/>
                  </a:lnTo>
                  <a:lnTo>
                    <a:pt x="1284609" y="682484"/>
                  </a:lnTo>
                  <a:lnTo>
                    <a:pt x="1286371" y="714807"/>
                  </a:lnTo>
                  <a:lnTo>
                    <a:pt x="1289412" y="748363"/>
                  </a:lnTo>
                  <a:lnTo>
                    <a:pt x="1292739" y="783033"/>
                  </a:lnTo>
                  <a:lnTo>
                    <a:pt x="1294217" y="818197"/>
                  </a:lnTo>
                  <a:lnTo>
                    <a:pt x="1299390" y="851323"/>
                  </a:lnTo>
                  <a:lnTo>
                    <a:pt x="1305640" y="882980"/>
                  </a:lnTo>
                  <a:lnTo>
                    <a:pt x="1308418" y="913982"/>
                  </a:lnTo>
                  <a:lnTo>
                    <a:pt x="1309653" y="944695"/>
                  </a:lnTo>
                  <a:lnTo>
                    <a:pt x="1311048" y="974431"/>
                  </a:lnTo>
                  <a:lnTo>
                    <a:pt x="1314491" y="1001759"/>
                  </a:lnTo>
                  <a:lnTo>
                    <a:pt x="1316585" y="1028016"/>
                  </a:lnTo>
                  <a:lnTo>
                    <a:pt x="1317516" y="1053796"/>
                  </a:lnTo>
                  <a:lnTo>
                    <a:pt x="1318887" y="1091263"/>
                  </a:lnTo>
                  <a:lnTo>
                    <a:pt x="1323432" y="1124190"/>
                  </a:lnTo>
                  <a:lnTo>
                    <a:pt x="1325155" y="1154548"/>
                  </a:lnTo>
                  <a:lnTo>
                    <a:pt x="1325737" y="1190248"/>
                  </a:lnTo>
                  <a:lnTo>
                    <a:pt x="1323580" y="1215138"/>
                  </a:lnTo>
                  <a:lnTo>
                    <a:pt x="1316470" y="1249324"/>
                  </a:lnTo>
                  <a:lnTo>
                    <a:pt x="1312368" y="1264814"/>
                  </a:lnTo>
                  <a:lnTo>
                    <a:pt x="1310561" y="1274187"/>
                  </a:lnTo>
                  <a:lnTo>
                    <a:pt x="1304784" y="1284223"/>
                  </a:lnTo>
                  <a:lnTo>
                    <a:pt x="1277612" y="1320475"/>
                  </a:lnTo>
                  <a:lnTo>
                    <a:pt x="1243409" y="1343652"/>
                  </a:lnTo>
                  <a:lnTo>
                    <a:pt x="1207687" y="1363980"/>
                  </a:lnTo>
                  <a:lnTo>
                    <a:pt x="1172968" y="1375834"/>
                  </a:lnTo>
                  <a:lnTo>
                    <a:pt x="1135313" y="1382820"/>
                  </a:lnTo>
                  <a:lnTo>
                    <a:pt x="1104040" y="1391283"/>
                  </a:lnTo>
                  <a:lnTo>
                    <a:pt x="1066129" y="1396091"/>
                  </a:lnTo>
                  <a:lnTo>
                    <a:pt x="1036122" y="1400305"/>
                  </a:lnTo>
                  <a:lnTo>
                    <a:pt x="1005782" y="1403812"/>
                  </a:lnTo>
                  <a:lnTo>
                    <a:pt x="973085" y="1407956"/>
                  </a:lnTo>
                  <a:lnTo>
                    <a:pt x="936586" y="1406925"/>
                  </a:lnTo>
                  <a:lnTo>
                    <a:pt x="898961" y="1401259"/>
                  </a:lnTo>
                  <a:lnTo>
                    <a:pt x="861001" y="1396475"/>
                  </a:lnTo>
                  <a:lnTo>
                    <a:pt x="834788" y="1394509"/>
                  </a:lnTo>
                  <a:lnTo>
                    <a:pt x="806203" y="1390813"/>
                  </a:lnTo>
                  <a:lnTo>
                    <a:pt x="776566" y="1388606"/>
                  </a:lnTo>
                  <a:lnTo>
                    <a:pt x="747307" y="1386778"/>
                  </a:lnTo>
                  <a:lnTo>
                    <a:pt x="720192" y="1383144"/>
                  </a:lnTo>
                  <a:lnTo>
                    <a:pt x="689514" y="1378706"/>
                  </a:lnTo>
                  <a:lnTo>
                    <a:pt x="656971" y="1374759"/>
                  </a:lnTo>
                  <a:lnTo>
                    <a:pt x="625574" y="1373004"/>
                  </a:lnTo>
                  <a:lnTo>
                    <a:pt x="594687" y="1367709"/>
                  </a:lnTo>
                  <a:lnTo>
                    <a:pt x="564026" y="1360557"/>
                  </a:lnTo>
                  <a:lnTo>
                    <a:pt x="533465" y="1354557"/>
                  </a:lnTo>
                  <a:lnTo>
                    <a:pt x="502949" y="1349068"/>
                  </a:lnTo>
                  <a:lnTo>
                    <a:pt x="473300" y="1343806"/>
                  </a:lnTo>
                  <a:lnTo>
                    <a:pt x="446011" y="1338646"/>
                  </a:lnTo>
                  <a:lnTo>
                    <a:pt x="419772" y="1333530"/>
                  </a:lnTo>
                  <a:lnTo>
                    <a:pt x="393152" y="1328433"/>
                  </a:lnTo>
                  <a:lnTo>
                    <a:pt x="364388" y="1323347"/>
                  </a:lnTo>
                  <a:lnTo>
                    <a:pt x="327724" y="1315722"/>
                  </a:lnTo>
                  <a:lnTo>
                    <a:pt x="291367" y="1308101"/>
                  </a:lnTo>
                  <a:lnTo>
                    <a:pt x="261874" y="1300481"/>
                  </a:lnTo>
                  <a:lnTo>
                    <a:pt x="224762" y="1291167"/>
                  </a:lnTo>
                  <a:lnTo>
                    <a:pt x="193873" y="1284181"/>
                  </a:lnTo>
                  <a:lnTo>
                    <a:pt x="164459" y="1272636"/>
                  </a:lnTo>
                  <a:lnTo>
                    <a:pt x="162980" y="1270911"/>
                  </a:lnTo>
                  <a:lnTo>
                    <a:pt x="161993" y="1268913"/>
                  </a:lnTo>
                  <a:lnTo>
                    <a:pt x="160489" y="1267583"/>
                  </a:lnTo>
                  <a:lnTo>
                    <a:pt x="156560" y="1266104"/>
                  </a:lnTo>
                  <a:lnTo>
                    <a:pt x="155173" y="1264863"/>
                  </a:lnTo>
                  <a:lnTo>
                    <a:pt x="152765" y="1258464"/>
                  </a:lnTo>
                  <a:lnTo>
                    <a:pt x="151560" y="1236066"/>
                  </a:lnTo>
                  <a:lnTo>
                    <a:pt x="146370" y="1218518"/>
                  </a:lnTo>
                  <a:lnTo>
                    <a:pt x="139753" y="1187627"/>
                  </a:lnTo>
                  <a:lnTo>
                    <a:pt x="137673" y="1155766"/>
                  </a:lnTo>
                  <a:lnTo>
                    <a:pt x="135055" y="1127028"/>
                  </a:lnTo>
                  <a:lnTo>
                    <a:pt x="131175" y="1094805"/>
                  </a:lnTo>
                  <a:lnTo>
                    <a:pt x="127767" y="1058447"/>
                  </a:lnTo>
                  <a:lnTo>
                    <a:pt x="122825" y="1032608"/>
                  </a:lnTo>
                  <a:lnTo>
                    <a:pt x="114985" y="1004190"/>
                  </a:lnTo>
                  <a:lnTo>
                    <a:pt x="110371" y="974627"/>
                  </a:lnTo>
                  <a:lnTo>
                    <a:pt x="107474" y="944554"/>
                  </a:lnTo>
                  <a:lnTo>
                    <a:pt x="103365" y="914256"/>
                  </a:lnTo>
                  <a:lnTo>
                    <a:pt x="98716" y="881598"/>
                  </a:lnTo>
                  <a:lnTo>
                    <a:pt x="93827" y="847328"/>
                  </a:lnTo>
                  <a:lnTo>
                    <a:pt x="88832" y="812342"/>
                  </a:lnTo>
                  <a:lnTo>
                    <a:pt x="83790" y="777036"/>
                  </a:lnTo>
                  <a:lnTo>
                    <a:pt x="78727" y="741590"/>
                  </a:lnTo>
                  <a:lnTo>
                    <a:pt x="73654" y="706080"/>
                  </a:lnTo>
                  <a:lnTo>
                    <a:pt x="70836" y="670543"/>
                  </a:lnTo>
                  <a:lnTo>
                    <a:pt x="69583" y="634992"/>
                  </a:lnTo>
                  <a:lnTo>
                    <a:pt x="69026" y="599437"/>
                  </a:lnTo>
                  <a:lnTo>
                    <a:pt x="66521" y="563879"/>
                  </a:lnTo>
                  <a:lnTo>
                    <a:pt x="62585" y="528320"/>
                  </a:lnTo>
                  <a:lnTo>
                    <a:pt x="58013" y="492760"/>
                  </a:lnTo>
                  <a:lnTo>
                    <a:pt x="55418" y="459458"/>
                  </a:lnTo>
                  <a:lnTo>
                    <a:pt x="53417" y="427724"/>
                  </a:lnTo>
                  <a:lnTo>
                    <a:pt x="49706" y="396687"/>
                  </a:lnTo>
                  <a:lnTo>
                    <a:pt x="47492" y="368217"/>
                  </a:lnTo>
                  <a:lnTo>
                    <a:pt x="44814" y="341452"/>
                  </a:lnTo>
                  <a:lnTo>
                    <a:pt x="37980" y="315446"/>
                  </a:lnTo>
                  <a:lnTo>
                    <a:pt x="31556" y="289776"/>
                  </a:lnTo>
                  <a:lnTo>
                    <a:pt x="23179" y="253782"/>
                  </a:lnTo>
                  <a:lnTo>
                    <a:pt x="15335" y="223926"/>
                  </a:lnTo>
                  <a:lnTo>
                    <a:pt x="3400" y="189351"/>
                  </a:lnTo>
                  <a:lnTo>
                    <a:pt x="0" y="1676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17"/>
            <p:cNvSpPr/>
            <p:nvPr/>
          </p:nvSpPr>
          <p:spPr>
            <a:xfrm>
              <a:off x="4099559" y="5608319"/>
              <a:ext cx="99061" cy="175262"/>
            </a:xfrm>
            <a:custGeom>
              <a:avLst/>
              <a:gdLst/>
              <a:ahLst/>
              <a:cxnLst/>
              <a:rect l="0" t="0" r="0" b="0"/>
              <a:pathLst>
                <a:path w="99061" h="175262">
                  <a:moveTo>
                    <a:pt x="0" y="0"/>
                  </a:moveTo>
                  <a:lnTo>
                    <a:pt x="0" y="8091"/>
                  </a:lnTo>
                  <a:lnTo>
                    <a:pt x="2258" y="14320"/>
                  </a:lnTo>
                  <a:lnTo>
                    <a:pt x="17912" y="47618"/>
                  </a:lnTo>
                  <a:lnTo>
                    <a:pt x="33032" y="85046"/>
                  </a:lnTo>
                  <a:lnTo>
                    <a:pt x="54823" y="123087"/>
                  </a:lnTo>
                  <a:lnTo>
                    <a:pt x="66678" y="145701"/>
                  </a:lnTo>
                  <a:lnTo>
                    <a:pt x="87330" y="164735"/>
                  </a:lnTo>
                  <a:lnTo>
                    <a:pt x="91069" y="171766"/>
                  </a:lnTo>
                  <a:lnTo>
                    <a:pt x="99060" y="1752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18"/>
            <p:cNvSpPr/>
            <p:nvPr/>
          </p:nvSpPr>
          <p:spPr>
            <a:xfrm>
              <a:off x="4168140" y="5600700"/>
              <a:ext cx="99061" cy="358140"/>
            </a:xfrm>
            <a:custGeom>
              <a:avLst/>
              <a:gdLst/>
              <a:ahLst/>
              <a:cxnLst/>
              <a:rect l="0" t="0" r="0" b="0"/>
              <a:pathLst>
                <a:path w="99061" h="358140">
                  <a:moveTo>
                    <a:pt x="99060" y="0"/>
                  </a:moveTo>
                  <a:lnTo>
                    <a:pt x="95014" y="0"/>
                  </a:lnTo>
                  <a:lnTo>
                    <a:pt x="93823" y="846"/>
                  </a:lnTo>
                  <a:lnTo>
                    <a:pt x="93028" y="2257"/>
                  </a:lnTo>
                  <a:lnTo>
                    <a:pt x="92499" y="4045"/>
                  </a:lnTo>
                  <a:lnTo>
                    <a:pt x="86412" y="13844"/>
                  </a:lnTo>
                  <a:lnTo>
                    <a:pt x="75683" y="48193"/>
                  </a:lnTo>
                  <a:lnTo>
                    <a:pt x="65937" y="80733"/>
                  </a:lnTo>
                  <a:lnTo>
                    <a:pt x="54344" y="109810"/>
                  </a:lnTo>
                  <a:lnTo>
                    <a:pt x="44230" y="143920"/>
                  </a:lnTo>
                  <a:lnTo>
                    <a:pt x="35871" y="180837"/>
                  </a:lnTo>
                  <a:lnTo>
                    <a:pt x="28032" y="214541"/>
                  </a:lnTo>
                  <a:lnTo>
                    <a:pt x="20347" y="245977"/>
                  </a:lnTo>
                  <a:lnTo>
                    <a:pt x="12707" y="276740"/>
                  </a:lnTo>
                  <a:lnTo>
                    <a:pt x="2258" y="313323"/>
                  </a:lnTo>
                  <a:lnTo>
                    <a:pt x="297" y="348098"/>
                  </a:lnTo>
                  <a:lnTo>
                    <a:pt x="0" y="3581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19"/>
            <p:cNvSpPr/>
            <p:nvPr/>
          </p:nvSpPr>
          <p:spPr>
            <a:xfrm>
              <a:off x="3802410" y="5349239"/>
              <a:ext cx="251431" cy="464822"/>
            </a:xfrm>
            <a:custGeom>
              <a:avLst/>
              <a:gdLst/>
              <a:ahLst/>
              <a:cxnLst/>
              <a:rect l="0" t="0" r="0" b="0"/>
              <a:pathLst>
                <a:path w="251431" h="464822">
                  <a:moveTo>
                    <a:pt x="15209" y="0"/>
                  </a:moveTo>
                  <a:lnTo>
                    <a:pt x="16056" y="22102"/>
                  </a:lnTo>
                  <a:lnTo>
                    <a:pt x="25816" y="54244"/>
                  </a:lnTo>
                  <a:lnTo>
                    <a:pt x="33121" y="84558"/>
                  </a:lnTo>
                  <a:lnTo>
                    <a:pt x="36603" y="116307"/>
                  </a:lnTo>
                  <a:lnTo>
                    <a:pt x="37635" y="151207"/>
                  </a:lnTo>
                  <a:lnTo>
                    <a:pt x="37876" y="178117"/>
                  </a:lnTo>
                  <a:lnTo>
                    <a:pt x="37984" y="205317"/>
                  </a:lnTo>
                  <a:lnTo>
                    <a:pt x="37198" y="240516"/>
                  </a:lnTo>
                  <a:lnTo>
                    <a:pt x="31979" y="275688"/>
                  </a:lnTo>
                  <a:lnTo>
                    <a:pt x="22630" y="313443"/>
                  </a:lnTo>
                  <a:lnTo>
                    <a:pt x="10950" y="351188"/>
                  </a:lnTo>
                  <a:lnTo>
                    <a:pt x="7739" y="366899"/>
                  </a:lnTo>
                  <a:lnTo>
                    <a:pt x="74" y="388129"/>
                  </a:lnTo>
                  <a:lnTo>
                    <a:pt x="0" y="384430"/>
                  </a:lnTo>
                  <a:lnTo>
                    <a:pt x="15409" y="348000"/>
                  </a:lnTo>
                  <a:lnTo>
                    <a:pt x="29454" y="315497"/>
                  </a:lnTo>
                  <a:lnTo>
                    <a:pt x="43298" y="282548"/>
                  </a:lnTo>
                  <a:lnTo>
                    <a:pt x="66363" y="247966"/>
                  </a:lnTo>
                  <a:lnTo>
                    <a:pt x="92475" y="220085"/>
                  </a:lnTo>
                  <a:lnTo>
                    <a:pt x="100632" y="216349"/>
                  </a:lnTo>
                  <a:lnTo>
                    <a:pt x="109055" y="213842"/>
                  </a:lnTo>
                  <a:lnTo>
                    <a:pt x="115621" y="209906"/>
                  </a:lnTo>
                  <a:lnTo>
                    <a:pt x="118557" y="209364"/>
                  </a:lnTo>
                  <a:lnTo>
                    <a:pt x="121361" y="209850"/>
                  </a:lnTo>
                  <a:lnTo>
                    <a:pt x="126735" y="212647"/>
                  </a:lnTo>
                  <a:lnTo>
                    <a:pt x="131945" y="216712"/>
                  </a:lnTo>
                  <a:lnTo>
                    <a:pt x="158397" y="253948"/>
                  </a:lnTo>
                  <a:lnTo>
                    <a:pt x="169835" y="286477"/>
                  </a:lnTo>
                  <a:lnTo>
                    <a:pt x="180247" y="320278"/>
                  </a:lnTo>
                  <a:lnTo>
                    <a:pt x="187911" y="348803"/>
                  </a:lnTo>
                  <a:lnTo>
                    <a:pt x="198086" y="384268"/>
                  </a:lnTo>
                  <a:lnTo>
                    <a:pt x="210789" y="418684"/>
                  </a:lnTo>
                  <a:lnTo>
                    <a:pt x="223490" y="446652"/>
                  </a:lnTo>
                  <a:lnTo>
                    <a:pt x="228570" y="452512"/>
                  </a:lnTo>
                  <a:lnTo>
                    <a:pt x="243809" y="462820"/>
                  </a:lnTo>
                  <a:lnTo>
                    <a:pt x="251430" y="4648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20"/>
            <p:cNvSpPr/>
            <p:nvPr/>
          </p:nvSpPr>
          <p:spPr>
            <a:xfrm>
              <a:off x="4338837" y="5494649"/>
              <a:ext cx="385564" cy="342271"/>
            </a:xfrm>
            <a:custGeom>
              <a:avLst/>
              <a:gdLst/>
              <a:ahLst/>
              <a:cxnLst/>
              <a:rect l="0" t="0" r="0" b="0"/>
              <a:pathLst>
                <a:path w="385564" h="342271">
                  <a:moveTo>
                    <a:pt x="210303" y="167011"/>
                  </a:moveTo>
                  <a:lnTo>
                    <a:pt x="210303" y="162966"/>
                  </a:lnTo>
                  <a:lnTo>
                    <a:pt x="208045" y="158722"/>
                  </a:lnTo>
                  <a:lnTo>
                    <a:pt x="192391" y="141572"/>
                  </a:lnTo>
                  <a:lnTo>
                    <a:pt x="166665" y="126367"/>
                  </a:lnTo>
                  <a:lnTo>
                    <a:pt x="161737" y="125521"/>
                  </a:lnTo>
                  <a:lnTo>
                    <a:pt x="145866" y="128376"/>
                  </a:lnTo>
                  <a:lnTo>
                    <a:pt x="118176" y="139185"/>
                  </a:lnTo>
                  <a:lnTo>
                    <a:pt x="84202" y="157374"/>
                  </a:lnTo>
                  <a:lnTo>
                    <a:pt x="51808" y="183357"/>
                  </a:lnTo>
                  <a:lnTo>
                    <a:pt x="28226" y="215207"/>
                  </a:lnTo>
                  <a:lnTo>
                    <a:pt x="7261" y="249815"/>
                  </a:lnTo>
                  <a:lnTo>
                    <a:pt x="0" y="273390"/>
                  </a:lnTo>
                  <a:lnTo>
                    <a:pt x="1894" y="296461"/>
                  </a:lnTo>
                  <a:lnTo>
                    <a:pt x="7817" y="315339"/>
                  </a:lnTo>
                  <a:lnTo>
                    <a:pt x="17016" y="324092"/>
                  </a:lnTo>
                  <a:lnTo>
                    <a:pt x="43617" y="336610"/>
                  </a:lnTo>
                  <a:lnTo>
                    <a:pt x="60585" y="337497"/>
                  </a:lnTo>
                  <a:lnTo>
                    <a:pt x="89177" y="333236"/>
                  </a:lnTo>
                  <a:lnTo>
                    <a:pt x="119098" y="324353"/>
                  </a:lnTo>
                  <a:lnTo>
                    <a:pt x="147155" y="308739"/>
                  </a:lnTo>
                  <a:lnTo>
                    <a:pt x="179391" y="276663"/>
                  </a:lnTo>
                  <a:lnTo>
                    <a:pt x="202554" y="247666"/>
                  </a:lnTo>
                  <a:lnTo>
                    <a:pt x="215608" y="223177"/>
                  </a:lnTo>
                  <a:lnTo>
                    <a:pt x="227054" y="196207"/>
                  </a:lnTo>
                  <a:lnTo>
                    <a:pt x="237785" y="170109"/>
                  </a:lnTo>
                  <a:lnTo>
                    <a:pt x="245942" y="144399"/>
                  </a:lnTo>
                  <a:lnTo>
                    <a:pt x="253036" y="108382"/>
                  </a:lnTo>
                  <a:lnTo>
                    <a:pt x="257395" y="76261"/>
                  </a:lnTo>
                  <a:lnTo>
                    <a:pt x="262409" y="39112"/>
                  </a:lnTo>
                  <a:lnTo>
                    <a:pt x="263611" y="1496"/>
                  </a:lnTo>
                  <a:lnTo>
                    <a:pt x="262775" y="788"/>
                  </a:lnTo>
                  <a:lnTo>
                    <a:pt x="259588" y="0"/>
                  </a:lnTo>
                  <a:lnTo>
                    <a:pt x="258399" y="1484"/>
                  </a:lnTo>
                  <a:lnTo>
                    <a:pt x="249555" y="39256"/>
                  </a:lnTo>
                  <a:lnTo>
                    <a:pt x="243393" y="74387"/>
                  </a:lnTo>
                  <a:lnTo>
                    <a:pt x="241556" y="104759"/>
                  </a:lnTo>
                  <a:lnTo>
                    <a:pt x="241858" y="140193"/>
                  </a:lnTo>
                  <a:lnTo>
                    <a:pt x="246934" y="177503"/>
                  </a:lnTo>
                  <a:lnTo>
                    <a:pt x="254646" y="214522"/>
                  </a:lnTo>
                  <a:lnTo>
                    <a:pt x="267280" y="246469"/>
                  </a:lnTo>
                  <a:lnTo>
                    <a:pt x="288977" y="280449"/>
                  </a:lnTo>
                  <a:lnTo>
                    <a:pt x="324928" y="313213"/>
                  </a:lnTo>
                  <a:lnTo>
                    <a:pt x="358701" y="335538"/>
                  </a:lnTo>
                  <a:lnTo>
                    <a:pt x="385563" y="34227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21"/>
            <p:cNvSpPr/>
            <p:nvPr/>
          </p:nvSpPr>
          <p:spPr>
            <a:xfrm>
              <a:off x="4808321" y="5654558"/>
              <a:ext cx="159919" cy="204317"/>
            </a:xfrm>
            <a:custGeom>
              <a:avLst/>
              <a:gdLst/>
              <a:ahLst/>
              <a:cxnLst/>
              <a:rect l="0" t="0" r="0" b="0"/>
              <a:pathLst>
                <a:path w="159919" h="204317">
                  <a:moveTo>
                    <a:pt x="30379" y="22342"/>
                  </a:moveTo>
                  <a:lnTo>
                    <a:pt x="26333" y="22342"/>
                  </a:lnTo>
                  <a:lnTo>
                    <a:pt x="25142" y="23188"/>
                  </a:lnTo>
                  <a:lnTo>
                    <a:pt x="24347" y="24599"/>
                  </a:lnTo>
                  <a:lnTo>
                    <a:pt x="23818" y="26387"/>
                  </a:lnTo>
                  <a:lnTo>
                    <a:pt x="19027" y="32947"/>
                  </a:lnTo>
                  <a:lnTo>
                    <a:pt x="16290" y="48344"/>
                  </a:lnTo>
                  <a:lnTo>
                    <a:pt x="13032" y="83715"/>
                  </a:lnTo>
                  <a:lnTo>
                    <a:pt x="8608" y="117909"/>
                  </a:lnTo>
                  <a:lnTo>
                    <a:pt x="2497" y="150345"/>
                  </a:lnTo>
                  <a:lnTo>
                    <a:pt x="126" y="184544"/>
                  </a:lnTo>
                  <a:lnTo>
                    <a:pt x="0" y="194902"/>
                  </a:lnTo>
                  <a:lnTo>
                    <a:pt x="813" y="198342"/>
                  </a:lnTo>
                  <a:lnTo>
                    <a:pt x="2201" y="200635"/>
                  </a:lnTo>
                  <a:lnTo>
                    <a:pt x="6468" y="204316"/>
                  </a:lnTo>
                  <a:lnTo>
                    <a:pt x="6818" y="203771"/>
                  </a:lnTo>
                  <a:lnTo>
                    <a:pt x="9638" y="194555"/>
                  </a:lnTo>
                  <a:lnTo>
                    <a:pt x="12694" y="186088"/>
                  </a:lnTo>
                  <a:lnTo>
                    <a:pt x="18862" y="153773"/>
                  </a:lnTo>
                  <a:lnTo>
                    <a:pt x="28919" y="116538"/>
                  </a:lnTo>
                  <a:lnTo>
                    <a:pt x="46334" y="81588"/>
                  </a:lnTo>
                  <a:lnTo>
                    <a:pt x="65876" y="43596"/>
                  </a:lnTo>
                  <a:lnTo>
                    <a:pt x="79372" y="23559"/>
                  </a:lnTo>
                  <a:lnTo>
                    <a:pt x="99103" y="8345"/>
                  </a:lnTo>
                  <a:lnTo>
                    <a:pt x="109183" y="3421"/>
                  </a:lnTo>
                  <a:lnTo>
                    <a:pt x="134527" y="0"/>
                  </a:lnTo>
                  <a:lnTo>
                    <a:pt x="159918" y="710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22"/>
            <p:cNvSpPr/>
            <p:nvPr/>
          </p:nvSpPr>
          <p:spPr>
            <a:xfrm>
              <a:off x="4976429" y="5684519"/>
              <a:ext cx="162968" cy="212523"/>
            </a:xfrm>
            <a:custGeom>
              <a:avLst/>
              <a:gdLst/>
              <a:ahLst/>
              <a:cxnLst/>
              <a:rect l="0" t="0" r="0" b="0"/>
              <a:pathLst>
                <a:path w="162968" h="212523">
                  <a:moveTo>
                    <a:pt x="121351" y="38100"/>
                  </a:moveTo>
                  <a:lnTo>
                    <a:pt x="117305" y="38100"/>
                  </a:lnTo>
                  <a:lnTo>
                    <a:pt x="113061" y="35843"/>
                  </a:lnTo>
                  <a:lnTo>
                    <a:pt x="108353" y="32863"/>
                  </a:lnTo>
                  <a:lnTo>
                    <a:pt x="98432" y="30951"/>
                  </a:lnTo>
                  <a:lnTo>
                    <a:pt x="84274" y="30574"/>
                  </a:lnTo>
                  <a:lnTo>
                    <a:pt x="65171" y="36582"/>
                  </a:lnTo>
                  <a:lnTo>
                    <a:pt x="55177" y="41095"/>
                  </a:lnTo>
                  <a:lnTo>
                    <a:pt x="47349" y="48181"/>
                  </a:lnTo>
                  <a:lnTo>
                    <a:pt x="16893" y="85469"/>
                  </a:lnTo>
                  <a:lnTo>
                    <a:pt x="5921" y="107170"/>
                  </a:lnTo>
                  <a:lnTo>
                    <a:pt x="712" y="137257"/>
                  </a:lnTo>
                  <a:lnTo>
                    <a:pt x="0" y="152444"/>
                  </a:lnTo>
                  <a:lnTo>
                    <a:pt x="4199" y="167659"/>
                  </a:lnTo>
                  <a:lnTo>
                    <a:pt x="11709" y="181196"/>
                  </a:lnTo>
                  <a:lnTo>
                    <a:pt x="39315" y="203815"/>
                  </a:lnTo>
                  <a:lnTo>
                    <a:pt x="51306" y="209118"/>
                  </a:lnTo>
                  <a:lnTo>
                    <a:pt x="76847" y="212522"/>
                  </a:lnTo>
                  <a:lnTo>
                    <a:pt x="94806" y="209067"/>
                  </a:lnTo>
                  <a:lnTo>
                    <a:pt x="110851" y="202681"/>
                  </a:lnTo>
                  <a:lnTo>
                    <a:pt x="126330" y="187336"/>
                  </a:lnTo>
                  <a:lnTo>
                    <a:pt x="149559" y="151984"/>
                  </a:lnTo>
                  <a:lnTo>
                    <a:pt x="156520" y="129417"/>
                  </a:lnTo>
                  <a:lnTo>
                    <a:pt x="162916" y="94991"/>
                  </a:lnTo>
                  <a:lnTo>
                    <a:pt x="162967" y="80036"/>
                  </a:lnTo>
                  <a:lnTo>
                    <a:pt x="159067" y="46069"/>
                  </a:lnTo>
                  <a:lnTo>
                    <a:pt x="153504" y="29643"/>
                  </a:lnTo>
                  <a:lnTo>
                    <a:pt x="146297" y="16078"/>
                  </a:lnTo>
                  <a:lnTo>
                    <a:pt x="144291" y="10533"/>
                  </a:lnTo>
                  <a:lnTo>
                    <a:pt x="13659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23"/>
            <p:cNvSpPr/>
            <p:nvPr/>
          </p:nvSpPr>
          <p:spPr>
            <a:xfrm>
              <a:off x="5593187" y="5440680"/>
              <a:ext cx="236114" cy="441960"/>
            </a:xfrm>
            <a:custGeom>
              <a:avLst/>
              <a:gdLst/>
              <a:ahLst/>
              <a:cxnLst/>
              <a:rect l="0" t="0" r="0" b="0"/>
              <a:pathLst>
                <a:path w="236114" h="441960">
                  <a:moveTo>
                    <a:pt x="37993" y="0"/>
                  </a:moveTo>
                  <a:lnTo>
                    <a:pt x="38839" y="19927"/>
                  </a:lnTo>
                  <a:lnTo>
                    <a:pt x="44553" y="58002"/>
                  </a:lnTo>
                  <a:lnTo>
                    <a:pt x="49344" y="91034"/>
                  </a:lnTo>
                  <a:lnTo>
                    <a:pt x="51504" y="117506"/>
                  </a:lnTo>
                  <a:lnTo>
                    <a:pt x="51618" y="146205"/>
                  </a:lnTo>
                  <a:lnTo>
                    <a:pt x="48846" y="175893"/>
                  </a:lnTo>
                  <a:lnTo>
                    <a:pt x="47050" y="206021"/>
                  </a:lnTo>
                  <a:lnTo>
                    <a:pt x="45404" y="235498"/>
                  </a:lnTo>
                  <a:lnTo>
                    <a:pt x="41851" y="262710"/>
                  </a:lnTo>
                  <a:lnTo>
                    <a:pt x="37449" y="291173"/>
                  </a:lnTo>
                  <a:lnTo>
                    <a:pt x="31824" y="319063"/>
                  </a:lnTo>
                  <a:lnTo>
                    <a:pt x="19985" y="352958"/>
                  </a:lnTo>
                  <a:lnTo>
                    <a:pt x="10227" y="387596"/>
                  </a:lnTo>
                  <a:lnTo>
                    <a:pt x="7872" y="401711"/>
                  </a:lnTo>
                  <a:lnTo>
                    <a:pt x="254" y="418372"/>
                  </a:lnTo>
                  <a:lnTo>
                    <a:pt x="0" y="414839"/>
                  </a:lnTo>
                  <a:lnTo>
                    <a:pt x="2198" y="410715"/>
                  </a:lnTo>
                  <a:lnTo>
                    <a:pt x="3969" y="408429"/>
                  </a:lnTo>
                  <a:lnTo>
                    <a:pt x="11562" y="377336"/>
                  </a:lnTo>
                  <a:lnTo>
                    <a:pt x="28632" y="339636"/>
                  </a:lnTo>
                  <a:lnTo>
                    <a:pt x="47355" y="305620"/>
                  </a:lnTo>
                  <a:lnTo>
                    <a:pt x="68989" y="272775"/>
                  </a:lnTo>
                  <a:lnTo>
                    <a:pt x="104383" y="237688"/>
                  </a:lnTo>
                  <a:lnTo>
                    <a:pt x="131684" y="217096"/>
                  </a:lnTo>
                  <a:lnTo>
                    <a:pt x="142004" y="211351"/>
                  </a:lnTo>
                  <a:lnTo>
                    <a:pt x="147127" y="210327"/>
                  </a:lnTo>
                  <a:lnTo>
                    <a:pt x="157335" y="211448"/>
                  </a:lnTo>
                  <a:lnTo>
                    <a:pt x="172601" y="216838"/>
                  </a:lnTo>
                  <a:lnTo>
                    <a:pt x="180510" y="223654"/>
                  </a:lnTo>
                  <a:lnTo>
                    <a:pt x="186000" y="232328"/>
                  </a:lnTo>
                  <a:lnTo>
                    <a:pt x="195244" y="267807"/>
                  </a:lnTo>
                  <a:lnTo>
                    <a:pt x="197648" y="304946"/>
                  </a:lnTo>
                  <a:lnTo>
                    <a:pt x="197965" y="342919"/>
                  </a:lnTo>
                  <a:lnTo>
                    <a:pt x="198006" y="375766"/>
                  </a:lnTo>
                  <a:lnTo>
                    <a:pt x="198857" y="396100"/>
                  </a:lnTo>
                  <a:lnTo>
                    <a:pt x="202057" y="407749"/>
                  </a:lnTo>
                  <a:lnTo>
                    <a:pt x="208559" y="416312"/>
                  </a:lnTo>
                  <a:lnTo>
                    <a:pt x="236113" y="4419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24"/>
            <p:cNvSpPr/>
            <p:nvPr/>
          </p:nvSpPr>
          <p:spPr>
            <a:xfrm>
              <a:off x="5196839" y="5775960"/>
              <a:ext cx="76201" cy="304801"/>
            </a:xfrm>
            <a:custGeom>
              <a:avLst/>
              <a:gdLst/>
              <a:ahLst/>
              <a:cxnLst/>
              <a:rect l="0" t="0" r="0" b="0"/>
              <a:pathLst>
                <a:path w="76201" h="304801">
                  <a:moveTo>
                    <a:pt x="76200" y="0"/>
                  </a:moveTo>
                  <a:lnTo>
                    <a:pt x="76200" y="33134"/>
                  </a:lnTo>
                  <a:lnTo>
                    <a:pt x="75354" y="69776"/>
                  </a:lnTo>
                  <a:lnTo>
                    <a:pt x="67912" y="107418"/>
                  </a:lnTo>
                  <a:lnTo>
                    <a:pt x="60762" y="137378"/>
                  </a:lnTo>
                  <a:lnTo>
                    <a:pt x="51024" y="167705"/>
                  </a:lnTo>
                  <a:lnTo>
                    <a:pt x="39672" y="198139"/>
                  </a:lnTo>
                  <a:lnTo>
                    <a:pt x="28251" y="234718"/>
                  </a:lnTo>
                  <a:lnTo>
                    <a:pt x="9250" y="271864"/>
                  </a:lnTo>
                  <a:lnTo>
                    <a:pt x="2741" y="286574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25"/>
            <p:cNvSpPr/>
            <p:nvPr/>
          </p:nvSpPr>
          <p:spPr>
            <a:xfrm>
              <a:off x="5234939" y="5639526"/>
              <a:ext cx="231350" cy="204832"/>
            </a:xfrm>
            <a:custGeom>
              <a:avLst/>
              <a:gdLst/>
              <a:ahLst/>
              <a:cxnLst/>
              <a:rect l="0" t="0" r="0" b="0"/>
              <a:pathLst>
                <a:path w="231350" h="204832">
                  <a:moveTo>
                    <a:pt x="0" y="75474"/>
                  </a:moveTo>
                  <a:lnTo>
                    <a:pt x="0" y="64868"/>
                  </a:lnTo>
                  <a:lnTo>
                    <a:pt x="10607" y="39428"/>
                  </a:lnTo>
                  <a:lnTo>
                    <a:pt x="21957" y="24530"/>
                  </a:lnTo>
                  <a:lnTo>
                    <a:pt x="45936" y="7544"/>
                  </a:lnTo>
                  <a:lnTo>
                    <a:pt x="56823" y="2949"/>
                  </a:lnTo>
                  <a:lnTo>
                    <a:pt x="86766" y="0"/>
                  </a:lnTo>
                  <a:lnTo>
                    <a:pt x="112915" y="1747"/>
                  </a:lnTo>
                  <a:lnTo>
                    <a:pt x="136750" y="9884"/>
                  </a:lnTo>
                  <a:lnTo>
                    <a:pt x="174360" y="33534"/>
                  </a:lnTo>
                  <a:lnTo>
                    <a:pt x="199699" y="63238"/>
                  </a:lnTo>
                  <a:lnTo>
                    <a:pt x="220822" y="97422"/>
                  </a:lnTo>
                  <a:lnTo>
                    <a:pt x="230341" y="120923"/>
                  </a:lnTo>
                  <a:lnTo>
                    <a:pt x="231349" y="136313"/>
                  </a:lnTo>
                  <a:lnTo>
                    <a:pt x="225098" y="166890"/>
                  </a:lnTo>
                  <a:lnTo>
                    <a:pt x="214110" y="185721"/>
                  </a:lnTo>
                  <a:lnTo>
                    <a:pt x="200130" y="197981"/>
                  </a:lnTo>
                  <a:lnTo>
                    <a:pt x="188007" y="201888"/>
                  </a:lnTo>
                  <a:lnTo>
                    <a:pt x="152072" y="204602"/>
                  </a:lnTo>
                  <a:lnTo>
                    <a:pt x="137015" y="204831"/>
                  </a:lnTo>
                  <a:lnTo>
                    <a:pt x="121856" y="200417"/>
                  </a:lnTo>
                  <a:lnTo>
                    <a:pt x="84658" y="179008"/>
                  </a:lnTo>
                  <a:lnTo>
                    <a:pt x="52790" y="149927"/>
                  </a:lnTo>
                  <a:lnTo>
                    <a:pt x="45721" y="13643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26"/>
            <p:cNvSpPr/>
            <p:nvPr/>
          </p:nvSpPr>
          <p:spPr>
            <a:xfrm>
              <a:off x="5906402" y="5631180"/>
              <a:ext cx="158281" cy="254462"/>
            </a:xfrm>
            <a:custGeom>
              <a:avLst/>
              <a:gdLst/>
              <a:ahLst/>
              <a:cxnLst/>
              <a:rect l="0" t="0" r="0" b="0"/>
              <a:pathLst>
                <a:path w="158281" h="254462">
                  <a:moveTo>
                    <a:pt x="128637" y="137159"/>
                  </a:moveTo>
                  <a:lnTo>
                    <a:pt x="128637" y="103630"/>
                  </a:lnTo>
                  <a:lnTo>
                    <a:pt x="124592" y="86961"/>
                  </a:lnTo>
                  <a:lnTo>
                    <a:pt x="118031" y="75342"/>
                  </a:lnTo>
                  <a:lnTo>
                    <a:pt x="110726" y="66538"/>
                  </a:lnTo>
                  <a:lnTo>
                    <a:pt x="103461" y="63439"/>
                  </a:lnTo>
                  <a:lnTo>
                    <a:pt x="80955" y="61450"/>
                  </a:lnTo>
                  <a:lnTo>
                    <a:pt x="66805" y="65693"/>
                  </a:lnTo>
                  <a:lnTo>
                    <a:pt x="46817" y="77602"/>
                  </a:lnTo>
                  <a:lnTo>
                    <a:pt x="30170" y="94113"/>
                  </a:lnTo>
                  <a:lnTo>
                    <a:pt x="9375" y="122447"/>
                  </a:lnTo>
                  <a:lnTo>
                    <a:pt x="3665" y="137394"/>
                  </a:lnTo>
                  <a:lnTo>
                    <a:pt x="0" y="167686"/>
                  </a:lnTo>
                  <a:lnTo>
                    <a:pt x="3410" y="190514"/>
                  </a:lnTo>
                  <a:lnTo>
                    <a:pt x="13828" y="213364"/>
                  </a:lnTo>
                  <a:lnTo>
                    <a:pt x="31685" y="232176"/>
                  </a:lnTo>
                  <a:lnTo>
                    <a:pt x="67955" y="250592"/>
                  </a:lnTo>
                  <a:lnTo>
                    <a:pt x="83040" y="254461"/>
                  </a:lnTo>
                  <a:lnTo>
                    <a:pt x="113422" y="250045"/>
                  </a:lnTo>
                  <a:lnTo>
                    <a:pt x="126955" y="244904"/>
                  </a:lnTo>
                  <a:lnTo>
                    <a:pt x="135791" y="236974"/>
                  </a:lnTo>
                  <a:lnTo>
                    <a:pt x="149572" y="214901"/>
                  </a:lnTo>
                  <a:lnTo>
                    <a:pt x="156289" y="186911"/>
                  </a:lnTo>
                  <a:lnTo>
                    <a:pt x="158280" y="153123"/>
                  </a:lnTo>
                  <a:lnTo>
                    <a:pt x="158105" y="115101"/>
                  </a:lnTo>
                  <a:lnTo>
                    <a:pt x="152985" y="85844"/>
                  </a:lnTo>
                  <a:lnTo>
                    <a:pt x="145259" y="57420"/>
                  </a:lnTo>
                  <a:lnTo>
                    <a:pt x="127907" y="27272"/>
                  </a:lnTo>
                  <a:lnTo>
                    <a:pt x="113398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27"/>
            <p:cNvSpPr/>
            <p:nvPr/>
          </p:nvSpPr>
          <p:spPr>
            <a:xfrm>
              <a:off x="6167828" y="5433060"/>
              <a:ext cx="232757" cy="448650"/>
            </a:xfrm>
            <a:custGeom>
              <a:avLst/>
              <a:gdLst/>
              <a:ahLst/>
              <a:cxnLst/>
              <a:rect l="0" t="0" r="0" b="0"/>
              <a:pathLst>
                <a:path w="232757" h="448650">
                  <a:moveTo>
                    <a:pt x="34852" y="0"/>
                  </a:moveTo>
                  <a:lnTo>
                    <a:pt x="34852" y="10606"/>
                  </a:lnTo>
                  <a:lnTo>
                    <a:pt x="27091" y="47893"/>
                  </a:lnTo>
                  <a:lnTo>
                    <a:pt x="22204" y="75902"/>
                  </a:lnTo>
                  <a:lnTo>
                    <a:pt x="20379" y="110637"/>
                  </a:lnTo>
                  <a:lnTo>
                    <a:pt x="19953" y="135249"/>
                  </a:lnTo>
                  <a:lnTo>
                    <a:pt x="19763" y="164815"/>
                  </a:lnTo>
                  <a:lnTo>
                    <a:pt x="18832" y="196864"/>
                  </a:lnTo>
                  <a:lnTo>
                    <a:pt x="15596" y="228042"/>
                  </a:lnTo>
                  <a:lnTo>
                    <a:pt x="13593" y="258832"/>
                  </a:lnTo>
                  <a:lnTo>
                    <a:pt x="12704" y="288603"/>
                  </a:lnTo>
                  <a:lnTo>
                    <a:pt x="12307" y="315946"/>
                  </a:lnTo>
                  <a:lnTo>
                    <a:pt x="8040" y="351094"/>
                  </a:lnTo>
                  <a:lnTo>
                    <a:pt x="5096" y="386381"/>
                  </a:lnTo>
                  <a:lnTo>
                    <a:pt x="4467" y="411885"/>
                  </a:lnTo>
                  <a:lnTo>
                    <a:pt x="2157" y="418151"/>
                  </a:lnTo>
                  <a:lnTo>
                    <a:pt x="355" y="421007"/>
                  </a:lnTo>
                  <a:lnTo>
                    <a:pt x="0" y="422065"/>
                  </a:lnTo>
                  <a:lnTo>
                    <a:pt x="611" y="421923"/>
                  </a:lnTo>
                  <a:lnTo>
                    <a:pt x="1865" y="420981"/>
                  </a:lnTo>
                  <a:lnTo>
                    <a:pt x="3257" y="417679"/>
                  </a:lnTo>
                  <a:lnTo>
                    <a:pt x="6531" y="384899"/>
                  </a:lnTo>
                  <a:lnTo>
                    <a:pt x="14958" y="347245"/>
                  </a:lnTo>
                  <a:lnTo>
                    <a:pt x="26323" y="313236"/>
                  </a:lnTo>
                  <a:lnTo>
                    <a:pt x="36370" y="280394"/>
                  </a:lnTo>
                  <a:lnTo>
                    <a:pt x="53433" y="245886"/>
                  </a:lnTo>
                  <a:lnTo>
                    <a:pt x="74092" y="220549"/>
                  </a:lnTo>
                  <a:lnTo>
                    <a:pt x="82207" y="216554"/>
                  </a:lnTo>
                  <a:lnTo>
                    <a:pt x="105260" y="213991"/>
                  </a:lnTo>
                  <a:lnTo>
                    <a:pt x="122788" y="217591"/>
                  </a:lnTo>
                  <a:lnTo>
                    <a:pt x="149118" y="232477"/>
                  </a:lnTo>
                  <a:lnTo>
                    <a:pt x="171503" y="253982"/>
                  </a:lnTo>
                  <a:lnTo>
                    <a:pt x="197345" y="289891"/>
                  </a:lnTo>
                  <a:lnTo>
                    <a:pt x="215460" y="322363"/>
                  </a:lnTo>
                  <a:lnTo>
                    <a:pt x="224678" y="351208"/>
                  </a:lnTo>
                  <a:lnTo>
                    <a:pt x="231333" y="387251"/>
                  </a:lnTo>
                  <a:lnTo>
                    <a:pt x="232756" y="424281"/>
                  </a:lnTo>
                  <a:lnTo>
                    <a:pt x="232029" y="434950"/>
                  </a:lnTo>
                  <a:lnTo>
                    <a:pt x="228884" y="442513"/>
                  </a:lnTo>
                  <a:lnTo>
                    <a:pt x="225166" y="444868"/>
                  </a:lnTo>
                  <a:lnTo>
                    <a:pt x="203207" y="448649"/>
                  </a:lnTo>
                  <a:lnTo>
                    <a:pt x="176339" y="448610"/>
                  </a:lnTo>
                  <a:lnTo>
                    <a:pt x="155796" y="442613"/>
                  </a:lnTo>
                  <a:lnTo>
                    <a:pt x="118543" y="421057"/>
                  </a:lnTo>
                  <a:lnTo>
                    <a:pt x="82812" y="396163"/>
                  </a:lnTo>
                  <a:lnTo>
                    <a:pt x="61550" y="376066"/>
                  </a:lnTo>
                  <a:lnTo>
                    <a:pt x="44805" y="351048"/>
                  </a:lnTo>
                  <a:lnTo>
                    <a:pt x="42472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28"/>
            <p:cNvSpPr/>
            <p:nvPr/>
          </p:nvSpPr>
          <p:spPr>
            <a:xfrm>
              <a:off x="6507480" y="5715000"/>
              <a:ext cx="45721" cy="121920"/>
            </a:xfrm>
            <a:custGeom>
              <a:avLst/>
              <a:gdLst/>
              <a:ahLst/>
              <a:cxnLst/>
              <a:rect l="0" t="0" r="0" b="0"/>
              <a:pathLst>
                <a:path w="45721" h="121920">
                  <a:moveTo>
                    <a:pt x="45720" y="0"/>
                  </a:moveTo>
                  <a:lnTo>
                    <a:pt x="45720" y="4045"/>
                  </a:lnTo>
                  <a:lnTo>
                    <a:pt x="43461" y="8289"/>
                  </a:lnTo>
                  <a:lnTo>
                    <a:pt x="35114" y="21957"/>
                  </a:lnTo>
                  <a:lnTo>
                    <a:pt x="20281" y="57504"/>
                  </a:lnTo>
                  <a:lnTo>
                    <a:pt x="9872" y="83699"/>
                  </a:lnTo>
                  <a:lnTo>
                    <a:pt x="7774" y="93079"/>
                  </a:lnTo>
                  <a:lnTo>
                    <a:pt x="1786" y="106000"/>
                  </a:lnTo>
                  <a:lnTo>
                    <a:pt x="0" y="1219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29"/>
            <p:cNvSpPr/>
            <p:nvPr/>
          </p:nvSpPr>
          <p:spPr>
            <a:xfrm>
              <a:off x="6591300" y="5570219"/>
              <a:ext cx="7620" cy="15242"/>
            </a:xfrm>
            <a:custGeom>
              <a:avLst/>
              <a:gdLst/>
              <a:ahLst/>
              <a:cxnLst/>
              <a:rect l="0" t="0" r="0" b="0"/>
              <a:pathLst>
                <a:path w="7620" h="15242">
                  <a:moveTo>
                    <a:pt x="7619" y="0"/>
                  </a:moveTo>
                  <a:lnTo>
                    <a:pt x="3574" y="0"/>
                  </a:lnTo>
                  <a:lnTo>
                    <a:pt x="2382" y="847"/>
                  </a:lnTo>
                  <a:lnTo>
                    <a:pt x="1588" y="2258"/>
                  </a:lnTo>
                  <a:lnTo>
                    <a:pt x="0" y="152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30"/>
            <p:cNvSpPr/>
            <p:nvPr/>
          </p:nvSpPr>
          <p:spPr>
            <a:xfrm>
              <a:off x="6612463" y="5701602"/>
              <a:ext cx="222677" cy="179780"/>
            </a:xfrm>
            <a:custGeom>
              <a:avLst/>
              <a:gdLst/>
              <a:ahLst/>
              <a:cxnLst/>
              <a:rect l="0" t="0" r="0" b="0"/>
              <a:pathLst>
                <a:path w="222677" h="179780">
                  <a:moveTo>
                    <a:pt x="222676" y="28637"/>
                  </a:moveTo>
                  <a:lnTo>
                    <a:pt x="222676" y="24592"/>
                  </a:lnTo>
                  <a:lnTo>
                    <a:pt x="220419" y="20349"/>
                  </a:lnTo>
                  <a:lnTo>
                    <a:pt x="215746" y="15640"/>
                  </a:lnTo>
                  <a:lnTo>
                    <a:pt x="196691" y="5719"/>
                  </a:lnTo>
                  <a:lnTo>
                    <a:pt x="182341" y="1518"/>
                  </a:lnTo>
                  <a:lnTo>
                    <a:pt x="155221" y="0"/>
                  </a:lnTo>
                  <a:lnTo>
                    <a:pt x="124890" y="4536"/>
                  </a:lnTo>
                  <a:lnTo>
                    <a:pt x="90315" y="12089"/>
                  </a:lnTo>
                  <a:lnTo>
                    <a:pt x="59092" y="24675"/>
                  </a:lnTo>
                  <a:lnTo>
                    <a:pt x="25358" y="46356"/>
                  </a:lnTo>
                  <a:lnTo>
                    <a:pt x="11366" y="60219"/>
                  </a:lnTo>
                  <a:lnTo>
                    <a:pt x="2325" y="74847"/>
                  </a:lnTo>
                  <a:lnTo>
                    <a:pt x="0" y="89815"/>
                  </a:lnTo>
                  <a:lnTo>
                    <a:pt x="2636" y="104935"/>
                  </a:lnTo>
                  <a:lnTo>
                    <a:pt x="14487" y="127726"/>
                  </a:lnTo>
                  <a:lnTo>
                    <a:pt x="40817" y="155925"/>
                  </a:lnTo>
                  <a:lnTo>
                    <a:pt x="56337" y="166490"/>
                  </a:lnTo>
                  <a:lnTo>
                    <a:pt x="84962" y="176351"/>
                  </a:lnTo>
                  <a:lnTo>
                    <a:pt x="119030" y="179649"/>
                  </a:lnTo>
                  <a:lnTo>
                    <a:pt x="150104" y="179779"/>
                  </a:lnTo>
                  <a:lnTo>
                    <a:pt x="187625" y="170377"/>
                  </a:lnTo>
                  <a:lnTo>
                    <a:pt x="203491" y="160619"/>
                  </a:lnTo>
                  <a:lnTo>
                    <a:pt x="215056" y="15055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SMARTInkShape-Group37"/>
          <p:cNvGrpSpPr/>
          <p:nvPr/>
        </p:nvGrpSpPr>
        <p:grpSpPr>
          <a:xfrm>
            <a:off x="5692453" y="5875019"/>
            <a:ext cx="845508" cy="411482"/>
            <a:chOff x="5692453" y="5875019"/>
            <a:chExt cx="845508" cy="411482"/>
          </a:xfrm>
        </p:grpSpPr>
        <p:sp>
          <p:nvSpPr>
            <p:cNvPr id="248" name="SMARTInkShape-131"/>
            <p:cNvSpPr/>
            <p:nvPr/>
          </p:nvSpPr>
          <p:spPr>
            <a:xfrm>
              <a:off x="5760719" y="5875019"/>
              <a:ext cx="15242" cy="411482"/>
            </a:xfrm>
            <a:custGeom>
              <a:avLst/>
              <a:gdLst/>
              <a:ahLst/>
              <a:cxnLst/>
              <a:rect l="0" t="0" r="0" b="0"/>
              <a:pathLst>
                <a:path w="15242" h="411482">
                  <a:moveTo>
                    <a:pt x="15241" y="0"/>
                  </a:moveTo>
                  <a:lnTo>
                    <a:pt x="12983" y="35724"/>
                  </a:lnTo>
                  <a:lnTo>
                    <a:pt x="8680" y="72156"/>
                  </a:lnTo>
                  <a:lnTo>
                    <a:pt x="7934" y="101908"/>
                  </a:lnTo>
                  <a:lnTo>
                    <a:pt x="7713" y="136217"/>
                  </a:lnTo>
                  <a:lnTo>
                    <a:pt x="7662" y="162988"/>
                  </a:lnTo>
                  <a:lnTo>
                    <a:pt x="6792" y="190972"/>
                  </a:lnTo>
                  <a:lnTo>
                    <a:pt x="3583" y="217521"/>
                  </a:lnTo>
                  <a:lnTo>
                    <a:pt x="1593" y="243432"/>
                  </a:lnTo>
                  <a:lnTo>
                    <a:pt x="709" y="269059"/>
                  </a:lnTo>
                  <a:lnTo>
                    <a:pt x="210" y="306440"/>
                  </a:lnTo>
                  <a:lnTo>
                    <a:pt x="63" y="338494"/>
                  </a:lnTo>
                  <a:lnTo>
                    <a:pt x="9" y="376375"/>
                  </a:lnTo>
                  <a:lnTo>
                    <a:pt x="0" y="4114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32"/>
            <p:cNvSpPr/>
            <p:nvPr/>
          </p:nvSpPr>
          <p:spPr>
            <a:xfrm>
              <a:off x="5692453" y="6042690"/>
              <a:ext cx="197808" cy="30450"/>
            </a:xfrm>
            <a:custGeom>
              <a:avLst/>
              <a:gdLst/>
              <a:ahLst/>
              <a:cxnLst/>
              <a:rect l="0" t="0" r="0" b="0"/>
              <a:pathLst>
                <a:path w="197808" h="30450">
                  <a:moveTo>
                    <a:pt x="7307" y="15210"/>
                  </a:moveTo>
                  <a:lnTo>
                    <a:pt x="3262" y="15210"/>
                  </a:lnTo>
                  <a:lnTo>
                    <a:pt x="2070" y="14363"/>
                  </a:lnTo>
                  <a:lnTo>
                    <a:pt x="1275" y="12952"/>
                  </a:lnTo>
                  <a:lnTo>
                    <a:pt x="0" y="8649"/>
                  </a:lnTo>
                  <a:lnTo>
                    <a:pt x="3825" y="3858"/>
                  </a:lnTo>
                  <a:lnTo>
                    <a:pt x="8016" y="1698"/>
                  </a:lnTo>
                  <a:lnTo>
                    <a:pt x="27030" y="197"/>
                  </a:lnTo>
                  <a:lnTo>
                    <a:pt x="61236" y="0"/>
                  </a:lnTo>
                  <a:lnTo>
                    <a:pt x="96480" y="5212"/>
                  </a:lnTo>
                  <a:lnTo>
                    <a:pt x="128779" y="9378"/>
                  </a:lnTo>
                  <a:lnTo>
                    <a:pt x="166421" y="19678"/>
                  </a:lnTo>
                  <a:lnTo>
                    <a:pt x="183239" y="22743"/>
                  </a:lnTo>
                  <a:lnTo>
                    <a:pt x="197807" y="3044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33"/>
            <p:cNvSpPr/>
            <p:nvPr/>
          </p:nvSpPr>
          <p:spPr>
            <a:xfrm>
              <a:off x="5855270" y="6074436"/>
              <a:ext cx="248350" cy="150619"/>
            </a:xfrm>
            <a:custGeom>
              <a:avLst/>
              <a:gdLst/>
              <a:ahLst/>
              <a:cxnLst/>
              <a:rect l="0" t="0" r="0" b="0"/>
              <a:pathLst>
                <a:path w="248350" h="150619">
                  <a:moveTo>
                    <a:pt x="149290" y="21564"/>
                  </a:moveTo>
                  <a:lnTo>
                    <a:pt x="149290" y="17518"/>
                  </a:lnTo>
                  <a:lnTo>
                    <a:pt x="147032" y="13274"/>
                  </a:lnTo>
                  <a:lnTo>
                    <a:pt x="145245" y="10958"/>
                  </a:lnTo>
                  <a:lnTo>
                    <a:pt x="141001" y="8383"/>
                  </a:lnTo>
                  <a:lnTo>
                    <a:pt x="131377" y="6730"/>
                  </a:lnTo>
                  <a:lnTo>
                    <a:pt x="119805" y="6444"/>
                  </a:lnTo>
                  <a:lnTo>
                    <a:pt x="112761" y="8635"/>
                  </a:lnTo>
                  <a:lnTo>
                    <a:pt x="78850" y="28284"/>
                  </a:lnTo>
                  <a:lnTo>
                    <a:pt x="41387" y="57268"/>
                  </a:lnTo>
                  <a:lnTo>
                    <a:pt x="7389" y="94177"/>
                  </a:lnTo>
                  <a:lnTo>
                    <a:pt x="1556" y="104918"/>
                  </a:lnTo>
                  <a:lnTo>
                    <a:pt x="0" y="110153"/>
                  </a:lnTo>
                  <a:lnTo>
                    <a:pt x="530" y="120486"/>
                  </a:lnTo>
                  <a:lnTo>
                    <a:pt x="3587" y="129875"/>
                  </a:lnTo>
                  <a:lnTo>
                    <a:pt x="7769" y="136871"/>
                  </a:lnTo>
                  <a:lnTo>
                    <a:pt x="18928" y="145569"/>
                  </a:lnTo>
                  <a:lnTo>
                    <a:pt x="32958" y="149464"/>
                  </a:lnTo>
                  <a:lnTo>
                    <a:pt x="47840" y="150618"/>
                  </a:lnTo>
                  <a:lnTo>
                    <a:pt x="73276" y="144924"/>
                  </a:lnTo>
                  <a:lnTo>
                    <a:pt x="90172" y="137231"/>
                  </a:lnTo>
                  <a:lnTo>
                    <a:pt x="121289" y="109291"/>
                  </a:lnTo>
                  <a:lnTo>
                    <a:pt x="139400" y="81790"/>
                  </a:lnTo>
                  <a:lnTo>
                    <a:pt x="146359" y="61704"/>
                  </a:lnTo>
                  <a:lnTo>
                    <a:pt x="156089" y="24340"/>
                  </a:lnTo>
                  <a:lnTo>
                    <a:pt x="156545" y="15460"/>
                  </a:lnTo>
                  <a:lnTo>
                    <a:pt x="155820" y="12414"/>
                  </a:lnTo>
                  <a:lnTo>
                    <a:pt x="154490" y="10384"/>
                  </a:lnTo>
                  <a:lnTo>
                    <a:pt x="152757" y="9031"/>
                  </a:lnTo>
                  <a:lnTo>
                    <a:pt x="150830" y="5269"/>
                  </a:lnTo>
                  <a:lnTo>
                    <a:pt x="149594" y="0"/>
                  </a:lnTo>
                  <a:lnTo>
                    <a:pt x="149380" y="3133"/>
                  </a:lnTo>
                  <a:lnTo>
                    <a:pt x="150141" y="32131"/>
                  </a:lnTo>
                  <a:lnTo>
                    <a:pt x="162287" y="67476"/>
                  </a:lnTo>
                  <a:lnTo>
                    <a:pt x="170544" y="84368"/>
                  </a:lnTo>
                  <a:lnTo>
                    <a:pt x="196802" y="118325"/>
                  </a:lnTo>
                  <a:lnTo>
                    <a:pt x="224113" y="138269"/>
                  </a:lnTo>
                  <a:lnTo>
                    <a:pt x="248349" y="14348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34"/>
            <p:cNvSpPr/>
            <p:nvPr/>
          </p:nvSpPr>
          <p:spPr>
            <a:xfrm>
              <a:off x="6157430" y="6111239"/>
              <a:ext cx="7151" cy="144781"/>
            </a:xfrm>
            <a:custGeom>
              <a:avLst/>
              <a:gdLst/>
              <a:ahLst/>
              <a:cxnLst/>
              <a:rect l="0" t="0" r="0" b="0"/>
              <a:pathLst>
                <a:path w="7151" h="144781">
                  <a:moveTo>
                    <a:pt x="7150" y="0"/>
                  </a:moveTo>
                  <a:lnTo>
                    <a:pt x="7150" y="4045"/>
                  </a:lnTo>
                  <a:lnTo>
                    <a:pt x="6303" y="5237"/>
                  </a:lnTo>
                  <a:lnTo>
                    <a:pt x="4892" y="6032"/>
                  </a:lnTo>
                  <a:lnTo>
                    <a:pt x="3104" y="6561"/>
                  </a:lnTo>
                  <a:lnTo>
                    <a:pt x="1913" y="8608"/>
                  </a:lnTo>
                  <a:lnTo>
                    <a:pt x="0" y="26317"/>
                  </a:lnTo>
                  <a:lnTo>
                    <a:pt x="439" y="60569"/>
                  </a:lnTo>
                  <a:lnTo>
                    <a:pt x="6099" y="92560"/>
                  </a:lnTo>
                  <a:lnTo>
                    <a:pt x="7057" y="126653"/>
                  </a:lnTo>
                  <a:lnTo>
                    <a:pt x="7150" y="1447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35"/>
            <p:cNvSpPr/>
            <p:nvPr/>
          </p:nvSpPr>
          <p:spPr>
            <a:xfrm>
              <a:off x="6187439" y="5981700"/>
              <a:ext cx="7622" cy="1"/>
            </a:xfrm>
            <a:custGeom>
              <a:avLst/>
              <a:gdLst/>
              <a:ahLst/>
              <a:cxnLst/>
              <a:rect l="0" t="0" r="0" b="0"/>
              <a:pathLst>
                <a:path w="7622" h="1">
                  <a:moveTo>
                    <a:pt x="7621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36"/>
            <p:cNvSpPr/>
            <p:nvPr/>
          </p:nvSpPr>
          <p:spPr>
            <a:xfrm>
              <a:off x="6294119" y="5943600"/>
              <a:ext cx="1" cy="327661"/>
            </a:xfrm>
            <a:custGeom>
              <a:avLst/>
              <a:gdLst/>
              <a:ahLst/>
              <a:cxnLst/>
              <a:rect l="0" t="0" r="0" b="0"/>
              <a:pathLst>
                <a:path w="1" h="327661">
                  <a:moveTo>
                    <a:pt x="0" y="0"/>
                  </a:moveTo>
                  <a:lnTo>
                    <a:pt x="0" y="33529"/>
                  </a:lnTo>
                  <a:lnTo>
                    <a:pt x="0" y="68981"/>
                  </a:lnTo>
                  <a:lnTo>
                    <a:pt x="0" y="103184"/>
                  </a:lnTo>
                  <a:lnTo>
                    <a:pt x="0" y="132549"/>
                  </a:lnTo>
                  <a:lnTo>
                    <a:pt x="0" y="162699"/>
                  </a:lnTo>
                  <a:lnTo>
                    <a:pt x="0" y="193081"/>
                  </a:lnTo>
                  <a:lnTo>
                    <a:pt x="0" y="227604"/>
                  </a:lnTo>
                  <a:lnTo>
                    <a:pt x="0" y="258883"/>
                  </a:lnTo>
                  <a:lnTo>
                    <a:pt x="0" y="296493"/>
                  </a:lnTo>
                  <a:lnTo>
                    <a:pt x="0" y="3276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37"/>
            <p:cNvSpPr/>
            <p:nvPr/>
          </p:nvSpPr>
          <p:spPr>
            <a:xfrm>
              <a:off x="6355080" y="6080761"/>
              <a:ext cx="182881" cy="205643"/>
            </a:xfrm>
            <a:custGeom>
              <a:avLst/>
              <a:gdLst/>
              <a:ahLst/>
              <a:cxnLst/>
              <a:rect l="0" t="0" r="0" b="0"/>
              <a:pathLst>
                <a:path w="182881" h="205643">
                  <a:moveTo>
                    <a:pt x="182880" y="7619"/>
                  </a:moveTo>
                  <a:lnTo>
                    <a:pt x="176319" y="7619"/>
                  </a:lnTo>
                  <a:lnTo>
                    <a:pt x="167980" y="313"/>
                  </a:lnTo>
                  <a:lnTo>
                    <a:pt x="132745" y="0"/>
                  </a:lnTo>
                  <a:lnTo>
                    <a:pt x="113839" y="846"/>
                  </a:lnTo>
                  <a:lnTo>
                    <a:pt x="76321" y="9406"/>
                  </a:lnTo>
                  <a:lnTo>
                    <a:pt x="54019" y="16984"/>
                  </a:lnTo>
                  <a:lnTo>
                    <a:pt x="51253" y="18942"/>
                  </a:lnTo>
                  <a:lnTo>
                    <a:pt x="48179" y="23376"/>
                  </a:lnTo>
                  <a:lnTo>
                    <a:pt x="47359" y="25743"/>
                  </a:lnTo>
                  <a:lnTo>
                    <a:pt x="47659" y="28169"/>
                  </a:lnTo>
                  <a:lnTo>
                    <a:pt x="67003" y="63802"/>
                  </a:lnTo>
                  <a:lnTo>
                    <a:pt x="99264" y="99076"/>
                  </a:lnTo>
                  <a:lnTo>
                    <a:pt x="137147" y="134620"/>
                  </a:lnTo>
                  <a:lnTo>
                    <a:pt x="164244" y="170179"/>
                  </a:lnTo>
                  <a:lnTo>
                    <a:pt x="172833" y="188241"/>
                  </a:lnTo>
                  <a:lnTo>
                    <a:pt x="173642" y="191534"/>
                  </a:lnTo>
                  <a:lnTo>
                    <a:pt x="173334" y="194575"/>
                  </a:lnTo>
                  <a:lnTo>
                    <a:pt x="170735" y="200212"/>
                  </a:lnTo>
                  <a:lnTo>
                    <a:pt x="168857" y="202054"/>
                  </a:lnTo>
                  <a:lnTo>
                    <a:pt x="164511" y="204101"/>
                  </a:lnTo>
                  <a:lnTo>
                    <a:pt x="129051" y="205642"/>
                  </a:lnTo>
                  <a:lnTo>
                    <a:pt x="104826" y="203462"/>
                  </a:lnTo>
                  <a:lnTo>
                    <a:pt x="71788" y="195129"/>
                  </a:lnTo>
                  <a:lnTo>
                    <a:pt x="39580" y="185329"/>
                  </a:lnTo>
                  <a:lnTo>
                    <a:pt x="0" y="1676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" name="SMARTInkShape-Group38"/>
          <p:cNvGrpSpPr/>
          <p:nvPr/>
        </p:nvGrpSpPr>
        <p:grpSpPr>
          <a:xfrm>
            <a:off x="6332219" y="4907280"/>
            <a:ext cx="1194010" cy="464496"/>
            <a:chOff x="6332219" y="4907280"/>
            <a:chExt cx="1194010" cy="464496"/>
          </a:xfrm>
        </p:grpSpPr>
        <p:sp>
          <p:nvSpPr>
            <p:cNvPr id="256" name="SMARTInkShape-138"/>
            <p:cNvSpPr/>
            <p:nvPr/>
          </p:nvSpPr>
          <p:spPr>
            <a:xfrm>
              <a:off x="6332219" y="4907280"/>
              <a:ext cx="167642" cy="409789"/>
            </a:xfrm>
            <a:custGeom>
              <a:avLst/>
              <a:gdLst/>
              <a:ahLst/>
              <a:cxnLst/>
              <a:rect l="0" t="0" r="0" b="0"/>
              <a:pathLst>
                <a:path w="167642" h="409789">
                  <a:moveTo>
                    <a:pt x="0" y="0"/>
                  </a:moveTo>
                  <a:lnTo>
                    <a:pt x="0" y="35246"/>
                  </a:lnTo>
                  <a:lnTo>
                    <a:pt x="2258" y="70023"/>
                  </a:lnTo>
                  <a:lnTo>
                    <a:pt x="6032" y="99487"/>
                  </a:lnTo>
                  <a:lnTo>
                    <a:pt x="7150" y="131924"/>
                  </a:lnTo>
                  <a:lnTo>
                    <a:pt x="8258" y="156846"/>
                  </a:lnTo>
                  <a:lnTo>
                    <a:pt x="11573" y="184856"/>
                  </a:lnTo>
                  <a:lnTo>
                    <a:pt x="13610" y="211980"/>
                  </a:lnTo>
                  <a:lnTo>
                    <a:pt x="14516" y="238146"/>
                  </a:lnTo>
                  <a:lnTo>
                    <a:pt x="14919" y="263887"/>
                  </a:lnTo>
                  <a:lnTo>
                    <a:pt x="15098" y="289438"/>
                  </a:lnTo>
                  <a:lnTo>
                    <a:pt x="12940" y="325366"/>
                  </a:lnTo>
                  <a:lnTo>
                    <a:pt x="9197" y="355202"/>
                  </a:lnTo>
                  <a:lnTo>
                    <a:pt x="6981" y="388923"/>
                  </a:lnTo>
                  <a:lnTo>
                    <a:pt x="323" y="409788"/>
                  </a:lnTo>
                  <a:lnTo>
                    <a:pt x="215" y="409505"/>
                  </a:lnTo>
                  <a:lnTo>
                    <a:pt x="29" y="400725"/>
                  </a:lnTo>
                  <a:lnTo>
                    <a:pt x="6564" y="364815"/>
                  </a:lnTo>
                  <a:lnTo>
                    <a:pt x="11353" y="334529"/>
                  </a:lnTo>
                  <a:lnTo>
                    <a:pt x="18134" y="302790"/>
                  </a:lnTo>
                  <a:lnTo>
                    <a:pt x="29550" y="271937"/>
                  </a:lnTo>
                  <a:lnTo>
                    <a:pt x="39613" y="237301"/>
                  </a:lnTo>
                  <a:lnTo>
                    <a:pt x="55834" y="199839"/>
                  </a:lnTo>
                  <a:lnTo>
                    <a:pt x="70328" y="170237"/>
                  </a:lnTo>
                  <a:lnTo>
                    <a:pt x="78671" y="160327"/>
                  </a:lnTo>
                  <a:lnTo>
                    <a:pt x="85200" y="155923"/>
                  </a:lnTo>
                  <a:lnTo>
                    <a:pt x="97682" y="153444"/>
                  </a:lnTo>
                  <a:lnTo>
                    <a:pt x="104940" y="155121"/>
                  </a:lnTo>
                  <a:lnTo>
                    <a:pt x="108059" y="156754"/>
                  </a:lnTo>
                  <a:lnTo>
                    <a:pt x="116497" y="167142"/>
                  </a:lnTo>
                  <a:lnTo>
                    <a:pt x="126086" y="191907"/>
                  </a:lnTo>
                  <a:lnTo>
                    <a:pt x="133131" y="228784"/>
                  </a:lnTo>
                  <a:lnTo>
                    <a:pt x="137211" y="265200"/>
                  </a:lnTo>
                  <a:lnTo>
                    <a:pt x="145292" y="302747"/>
                  </a:lnTo>
                  <a:lnTo>
                    <a:pt x="150996" y="338919"/>
                  </a:lnTo>
                  <a:lnTo>
                    <a:pt x="158247" y="372186"/>
                  </a:lnTo>
                  <a:lnTo>
                    <a:pt x="159670" y="389419"/>
                  </a:lnTo>
                  <a:lnTo>
                    <a:pt x="160634" y="391693"/>
                  </a:lnTo>
                  <a:lnTo>
                    <a:pt x="162122" y="393208"/>
                  </a:lnTo>
                  <a:lnTo>
                    <a:pt x="167641" y="39623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39"/>
            <p:cNvSpPr/>
            <p:nvPr/>
          </p:nvSpPr>
          <p:spPr>
            <a:xfrm>
              <a:off x="6542560" y="5037400"/>
              <a:ext cx="169426" cy="266120"/>
            </a:xfrm>
            <a:custGeom>
              <a:avLst/>
              <a:gdLst/>
              <a:ahLst/>
              <a:cxnLst/>
              <a:rect l="0" t="0" r="0" b="0"/>
              <a:pathLst>
                <a:path w="169426" h="266120">
                  <a:moveTo>
                    <a:pt x="25879" y="98480"/>
                  </a:moveTo>
                  <a:lnTo>
                    <a:pt x="25879" y="105040"/>
                  </a:lnTo>
                  <a:lnTo>
                    <a:pt x="31116" y="111974"/>
                  </a:lnTo>
                  <a:lnTo>
                    <a:pt x="32440" y="116613"/>
                  </a:lnTo>
                  <a:lnTo>
                    <a:pt x="33640" y="118188"/>
                  </a:lnTo>
                  <a:lnTo>
                    <a:pt x="48057" y="124970"/>
                  </a:lnTo>
                  <a:lnTo>
                    <a:pt x="57185" y="124929"/>
                  </a:lnTo>
                  <a:lnTo>
                    <a:pt x="95201" y="119397"/>
                  </a:lnTo>
                  <a:lnTo>
                    <a:pt x="121041" y="110796"/>
                  </a:lnTo>
                  <a:lnTo>
                    <a:pt x="152760" y="85300"/>
                  </a:lnTo>
                  <a:lnTo>
                    <a:pt x="164039" y="66352"/>
                  </a:lnTo>
                  <a:lnTo>
                    <a:pt x="169352" y="43278"/>
                  </a:lnTo>
                  <a:lnTo>
                    <a:pt x="169425" y="27560"/>
                  </a:lnTo>
                  <a:lnTo>
                    <a:pt x="166442" y="17289"/>
                  </a:lnTo>
                  <a:lnTo>
                    <a:pt x="160037" y="9337"/>
                  </a:lnTo>
                  <a:lnTo>
                    <a:pt x="155958" y="6031"/>
                  </a:lnTo>
                  <a:lnTo>
                    <a:pt x="144651" y="2358"/>
                  </a:lnTo>
                  <a:lnTo>
                    <a:pt x="120743" y="0"/>
                  </a:lnTo>
                  <a:lnTo>
                    <a:pt x="100836" y="3637"/>
                  </a:lnTo>
                  <a:lnTo>
                    <a:pt x="78851" y="18167"/>
                  </a:lnTo>
                  <a:lnTo>
                    <a:pt x="47102" y="55479"/>
                  </a:lnTo>
                  <a:lnTo>
                    <a:pt x="27652" y="84045"/>
                  </a:lnTo>
                  <a:lnTo>
                    <a:pt x="13422" y="116216"/>
                  </a:lnTo>
                  <a:lnTo>
                    <a:pt x="3844" y="150301"/>
                  </a:lnTo>
                  <a:lnTo>
                    <a:pt x="0" y="170618"/>
                  </a:lnTo>
                  <a:lnTo>
                    <a:pt x="4430" y="204357"/>
                  </a:lnTo>
                  <a:lnTo>
                    <a:pt x="9573" y="219196"/>
                  </a:lnTo>
                  <a:lnTo>
                    <a:pt x="22836" y="237071"/>
                  </a:lnTo>
                  <a:lnTo>
                    <a:pt x="42476" y="252244"/>
                  </a:lnTo>
                  <a:lnTo>
                    <a:pt x="63535" y="261632"/>
                  </a:lnTo>
                  <a:lnTo>
                    <a:pt x="102079" y="26611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40"/>
            <p:cNvSpPr/>
            <p:nvPr/>
          </p:nvSpPr>
          <p:spPr>
            <a:xfrm>
              <a:off x="6746096" y="5121295"/>
              <a:ext cx="256685" cy="174606"/>
            </a:xfrm>
            <a:custGeom>
              <a:avLst/>
              <a:gdLst/>
              <a:ahLst/>
              <a:cxnLst/>
              <a:rect l="0" t="0" r="0" b="0"/>
              <a:pathLst>
                <a:path w="256685" h="174606">
                  <a:moveTo>
                    <a:pt x="172864" y="29824"/>
                  </a:moveTo>
                  <a:lnTo>
                    <a:pt x="172864" y="23264"/>
                  </a:lnTo>
                  <a:lnTo>
                    <a:pt x="154951" y="4320"/>
                  </a:lnTo>
                  <a:lnTo>
                    <a:pt x="149945" y="1556"/>
                  </a:lnTo>
                  <a:lnTo>
                    <a:pt x="137851" y="0"/>
                  </a:lnTo>
                  <a:lnTo>
                    <a:pt x="118181" y="1796"/>
                  </a:lnTo>
                  <a:lnTo>
                    <a:pt x="96266" y="9949"/>
                  </a:lnTo>
                  <a:lnTo>
                    <a:pt x="66105" y="31919"/>
                  </a:lnTo>
                  <a:lnTo>
                    <a:pt x="28074" y="68201"/>
                  </a:lnTo>
                  <a:lnTo>
                    <a:pt x="14533" y="83287"/>
                  </a:lnTo>
                  <a:lnTo>
                    <a:pt x="2995" y="105214"/>
                  </a:lnTo>
                  <a:lnTo>
                    <a:pt x="0" y="117235"/>
                  </a:lnTo>
                  <a:lnTo>
                    <a:pt x="927" y="128222"/>
                  </a:lnTo>
                  <a:lnTo>
                    <a:pt x="4160" y="137904"/>
                  </a:lnTo>
                  <a:lnTo>
                    <a:pt x="8420" y="145028"/>
                  </a:lnTo>
                  <a:lnTo>
                    <a:pt x="11588" y="147267"/>
                  </a:lnTo>
                  <a:lnTo>
                    <a:pt x="37712" y="155200"/>
                  </a:lnTo>
                  <a:lnTo>
                    <a:pt x="51836" y="155256"/>
                  </a:lnTo>
                  <a:lnTo>
                    <a:pt x="77554" y="148393"/>
                  </a:lnTo>
                  <a:lnTo>
                    <a:pt x="112397" y="128109"/>
                  </a:lnTo>
                  <a:lnTo>
                    <a:pt x="138435" y="108412"/>
                  </a:lnTo>
                  <a:lnTo>
                    <a:pt x="166154" y="71510"/>
                  </a:lnTo>
                  <a:lnTo>
                    <a:pt x="178011" y="47460"/>
                  </a:lnTo>
                  <a:lnTo>
                    <a:pt x="180231" y="41049"/>
                  </a:lnTo>
                  <a:lnTo>
                    <a:pt x="186900" y="31470"/>
                  </a:lnTo>
                  <a:lnTo>
                    <a:pt x="183701" y="34357"/>
                  </a:lnTo>
                  <a:lnTo>
                    <a:pt x="181914" y="38330"/>
                  </a:lnTo>
                  <a:lnTo>
                    <a:pt x="180521" y="75766"/>
                  </a:lnTo>
                  <a:lnTo>
                    <a:pt x="182752" y="93108"/>
                  </a:lnTo>
                  <a:lnTo>
                    <a:pt x="195923" y="130678"/>
                  </a:lnTo>
                  <a:lnTo>
                    <a:pt x="198397" y="137700"/>
                  </a:lnTo>
                  <a:lnTo>
                    <a:pt x="207919" y="150018"/>
                  </a:lnTo>
                  <a:lnTo>
                    <a:pt x="219770" y="159444"/>
                  </a:lnTo>
                  <a:lnTo>
                    <a:pt x="256684" y="174605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41"/>
            <p:cNvSpPr/>
            <p:nvPr/>
          </p:nvSpPr>
          <p:spPr>
            <a:xfrm>
              <a:off x="7027521" y="4983971"/>
              <a:ext cx="257199" cy="331741"/>
            </a:xfrm>
            <a:custGeom>
              <a:avLst/>
              <a:gdLst/>
              <a:ahLst/>
              <a:cxnLst/>
              <a:rect l="0" t="0" r="0" b="0"/>
              <a:pathLst>
                <a:path w="257199" h="331741">
                  <a:moveTo>
                    <a:pt x="135279" y="205248"/>
                  </a:moveTo>
                  <a:lnTo>
                    <a:pt x="135279" y="183291"/>
                  </a:lnTo>
                  <a:lnTo>
                    <a:pt x="133020" y="176298"/>
                  </a:lnTo>
                  <a:lnTo>
                    <a:pt x="131234" y="173249"/>
                  </a:lnTo>
                  <a:lnTo>
                    <a:pt x="129195" y="171215"/>
                  </a:lnTo>
                  <a:lnTo>
                    <a:pt x="109634" y="162269"/>
                  </a:lnTo>
                  <a:lnTo>
                    <a:pt x="103279" y="160746"/>
                  </a:lnTo>
                  <a:lnTo>
                    <a:pt x="80979" y="165853"/>
                  </a:lnTo>
                  <a:lnTo>
                    <a:pt x="43821" y="180805"/>
                  </a:lnTo>
                  <a:lnTo>
                    <a:pt x="32259" y="189022"/>
                  </a:lnTo>
                  <a:lnTo>
                    <a:pt x="23734" y="200577"/>
                  </a:lnTo>
                  <a:lnTo>
                    <a:pt x="8641" y="236117"/>
                  </a:lnTo>
                  <a:lnTo>
                    <a:pt x="448" y="266285"/>
                  </a:lnTo>
                  <a:lnTo>
                    <a:pt x="0" y="280636"/>
                  </a:lnTo>
                  <a:lnTo>
                    <a:pt x="6611" y="303646"/>
                  </a:lnTo>
                  <a:lnTo>
                    <a:pt x="12053" y="314174"/>
                  </a:lnTo>
                  <a:lnTo>
                    <a:pt x="20117" y="324498"/>
                  </a:lnTo>
                  <a:lnTo>
                    <a:pt x="29344" y="330215"/>
                  </a:lnTo>
                  <a:lnTo>
                    <a:pt x="34176" y="331740"/>
                  </a:lnTo>
                  <a:lnTo>
                    <a:pt x="53111" y="329840"/>
                  </a:lnTo>
                  <a:lnTo>
                    <a:pt x="77028" y="320766"/>
                  </a:lnTo>
                  <a:lnTo>
                    <a:pt x="90763" y="312752"/>
                  </a:lnTo>
                  <a:lnTo>
                    <a:pt x="115039" y="282489"/>
                  </a:lnTo>
                  <a:lnTo>
                    <a:pt x="141158" y="246659"/>
                  </a:lnTo>
                  <a:lnTo>
                    <a:pt x="157623" y="211592"/>
                  </a:lnTo>
                  <a:lnTo>
                    <a:pt x="170968" y="176648"/>
                  </a:lnTo>
                  <a:lnTo>
                    <a:pt x="182542" y="142588"/>
                  </a:lnTo>
                  <a:lnTo>
                    <a:pt x="192180" y="107942"/>
                  </a:lnTo>
                  <a:lnTo>
                    <a:pt x="195036" y="76228"/>
                  </a:lnTo>
                  <a:lnTo>
                    <a:pt x="196001" y="43262"/>
                  </a:lnTo>
                  <a:lnTo>
                    <a:pt x="195345" y="21290"/>
                  </a:lnTo>
                  <a:lnTo>
                    <a:pt x="192172" y="13987"/>
                  </a:lnTo>
                  <a:lnTo>
                    <a:pt x="185627" y="5115"/>
                  </a:lnTo>
                  <a:lnTo>
                    <a:pt x="180798" y="2000"/>
                  </a:lnTo>
                  <a:lnTo>
                    <a:pt x="173320" y="247"/>
                  </a:lnTo>
                  <a:lnTo>
                    <a:pt x="170799" y="0"/>
                  </a:lnTo>
                  <a:lnTo>
                    <a:pt x="168272" y="1530"/>
                  </a:lnTo>
                  <a:lnTo>
                    <a:pt x="160671" y="11772"/>
                  </a:lnTo>
                  <a:lnTo>
                    <a:pt x="150517" y="34920"/>
                  </a:lnTo>
                  <a:lnTo>
                    <a:pt x="136313" y="67557"/>
                  </a:lnTo>
                  <a:lnTo>
                    <a:pt x="124131" y="104547"/>
                  </a:lnTo>
                  <a:lnTo>
                    <a:pt x="121251" y="134394"/>
                  </a:lnTo>
                  <a:lnTo>
                    <a:pt x="121244" y="164687"/>
                  </a:lnTo>
                  <a:lnTo>
                    <a:pt x="126229" y="194265"/>
                  </a:lnTo>
                  <a:lnTo>
                    <a:pt x="137756" y="227444"/>
                  </a:lnTo>
                  <a:lnTo>
                    <a:pt x="161005" y="260884"/>
                  </a:lnTo>
                  <a:lnTo>
                    <a:pt x="176862" y="280436"/>
                  </a:lnTo>
                  <a:lnTo>
                    <a:pt x="204546" y="295485"/>
                  </a:lnTo>
                  <a:lnTo>
                    <a:pt x="220251" y="300387"/>
                  </a:lnTo>
                  <a:lnTo>
                    <a:pt x="257198" y="30430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42"/>
            <p:cNvSpPr/>
            <p:nvPr/>
          </p:nvSpPr>
          <p:spPr>
            <a:xfrm>
              <a:off x="7322819" y="5083203"/>
              <a:ext cx="203410" cy="288573"/>
            </a:xfrm>
            <a:custGeom>
              <a:avLst/>
              <a:gdLst/>
              <a:ahLst/>
              <a:cxnLst/>
              <a:rect l="0" t="0" r="0" b="0"/>
              <a:pathLst>
                <a:path w="203410" h="288573">
                  <a:moveTo>
                    <a:pt x="144781" y="29816"/>
                  </a:moveTo>
                  <a:lnTo>
                    <a:pt x="127085" y="14378"/>
                  </a:lnTo>
                  <a:lnTo>
                    <a:pt x="109054" y="2697"/>
                  </a:lnTo>
                  <a:lnTo>
                    <a:pt x="88648" y="0"/>
                  </a:lnTo>
                  <a:lnTo>
                    <a:pt x="59904" y="271"/>
                  </a:lnTo>
                  <a:lnTo>
                    <a:pt x="35757" y="12341"/>
                  </a:lnTo>
                  <a:lnTo>
                    <a:pt x="29157" y="17252"/>
                  </a:lnTo>
                  <a:lnTo>
                    <a:pt x="25659" y="24514"/>
                  </a:lnTo>
                  <a:lnTo>
                    <a:pt x="23413" y="42974"/>
                  </a:lnTo>
                  <a:lnTo>
                    <a:pt x="27070" y="57892"/>
                  </a:lnTo>
                  <a:lnTo>
                    <a:pt x="41974" y="78104"/>
                  </a:lnTo>
                  <a:lnTo>
                    <a:pt x="77321" y="113796"/>
                  </a:lnTo>
                  <a:lnTo>
                    <a:pt x="114448" y="145308"/>
                  </a:lnTo>
                  <a:lnTo>
                    <a:pt x="149200" y="174832"/>
                  </a:lnTo>
                  <a:lnTo>
                    <a:pt x="183630" y="212728"/>
                  </a:lnTo>
                  <a:lnTo>
                    <a:pt x="197872" y="231520"/>
                  </a:lnTo>
                  <a:lnTo>
                    <a:pt x="203409" y="247814"/>
                  </a:lnTo>
                  <a:lnTo>
                    <a:pt x="202446" y="258220"/>
                  </a:lnTo>
                  <a:lnTo>
                    <a:pt x="201004" y="263366"/>
                  </a:lnTo>
                  <a:lnTo>
                    <a:pt x="194887" y="271341"/>
                  </a:lnTo>
                  <a:lnTo>
                    <a:pt x="177161" y="283359"/>
                  </a:lnTo>
                  <a:lnTo>
                    <a:pt x="158326" y="287256"/>
                  </a:lnTo>
                  <a:lnTo>
                    <a:pt x="123969" y="288572"/>
                  </a:lnTo>
                  <a:lnTo>
                    <a:pt x="89587" y="286575"/>
                  </a:lnTo>
                  <a:lnTo>
                    <a:pt x="60411" y="282846"/>
                  </a:lnTo>
                  <a:lnTo>
                    <a:pt x="28302" y="281586"/>
                  </a:lnTo>
                  <a:lnTo>
                    <a:pt x="0" y="28127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385" y="4468952"/>
            <a:ext cx="4884615" cy="2389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 Membrane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1197"/>
            <a:ext cx="5067300" cy="533680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Lipids = fats</a:t>
            </a:r>
          </a:p>
          <a:p>
            <a:r>
              <a:rPr lang="en-US" dirty="0" smtClean="0"/>
              <a:t>Oil and water?</a:t>
            </a:r>
          </a:p>
          <a:p>
            <a:pPr lvl="1"/>
            <a:r>
              <a:rPr lang="en-US" dirty="0" smtClean="0"/>
              <a:t>Protective barrier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Gated Channels</a:t>
            </a:r>
          </a:p>
          <a:p>
            <a:pPr lvl="1"/>
            <a:r>
              <a:rPr lang="en-US" dirty="0" smtClean="0"/>
              <a:t>Open and close for certain molecules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Carrier molecules</a:t>
            </a:r>
          </a:p>
          <a:p>
            <a:pPr lvl="1"/>
            <a:r>
              <a:rPr lang="en-US" dirty="0" smtClean="0"/>
              <a:t>Aid in the movement of materials through the cell membrane</a:t>
            </a:r>
          </a:p>
          <a:p>
            <a:endParaRPr lang="en-US" dirty="0" smtClean="0"/>
          </a:p>
          <a:p>
            <a:r>
              <a:rPr lang="en-US" dirty="0" err="1" smtClean="0"/>
              <a:t>Aquaporins</a:t>
            </a:r>
            <a:endParaRPr lang="en-US" dirty="0" smtClean="0"/>
          </a:p>
          <a:p>
            <a:pPr lvl="1"/>
            <a:r>
              <a:rPr lang="en-US" dirty="0" smtClean="0"/>
              <a:t>Allow water to flow through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300" y="1415362"/>
            <a:ext cx="4076700" cy="3053590"/>
          </a:xfrm>
          <a:prstGeom prst="rect">
            <a:avLst/>
          </a:prstGeom>
        </p:spPr>
      </p:pic>
      <p:grpSp>
        <p:nvGrpSpPr>
          <p:cNvPr id="23" name="SMARTInkShape-Group40"/>
          <p:cNvGrpSpPr/>
          <p:nvPr/>
        </p:nvGrpSpPr>
        <p:grpSpPr>
          <a:xfrm>
            <a:off x="2111320" y="6019800"/>
            <a:ext cx="532821" cy="198119"/>
            <a:chOff x="2111320" y="6019800"/>
            <a:chExt cx="532821" cy="198119"/>
          </a:xfrm>
        </p:grpSpPr>
        <p:sp>
          <p:nvSpPr>
            <p:cNvPr id="20" name="SMARTInkShape-143"/>
            <p:cNvSpPr/>
            <p:nvPr/>
          </p:nvSpPr>
          <p:spPr>
            <a:xfrm>
              <a:off x="2240278" y="6035039"/>
              <a:ext cx="403863" cy="76201"/>
            </a:xfrm>
            <a:custGeom>
              <a:avLst/>
              <a:gdLst/>
              <a:ahLst/>
              <a:cxnLst/>
              <a:rect l="0" t="0" r="0" b="0"/>
              <a:pathLst>
                <a:path w="403863" h="76201">
                  <a:moveTo>
                    <a:pt x="0" y="76200"/>
                  </a:moveTo>
                  <a:lnTo>
                    <a:pt x="4047" y="76200"/>
                  </a:lnTo>
                  <a:lnTo>
                    <a:pt x="8289" y="73943"/>
                  </a:lnTo>
                  <a:lnTo>
                    <a:pt x="10607" y="72154"/>
                  </a:lnTo>
                  <a:lnTo>
                    <a:pt x="17696" y="70168"/>
                  </a:lnTo>
                  <a:lnTo>
                    <a:pt x="25646" y="68440"/>
                  </a:lnTo>
                  <a:lnTo>
                    <a:pt x="36575" y="63553"/>
                  </a:lnTo>
                  <a:lnTo>
                    <a:pt x="69383" y="57257"/>
                  </a:lnTo>
                  <a:lnTo>
                    <a:pt x="103014" y="53856"/>
                  </a:lnTo>
                  <a:lnTo>
                    <a:pt x="136437" y="49397"/>
                  </a:lnTo>
                  <a:lnTo>
                    <a:pt x="172734" y="45599"/>
                  </a:lnTo>
                  <a:lnTo>
                    <a:pt x="209757" y="37574"/>
                  </a:lnTo>
                  <a:lnTo>
                    <a:pt x="242773" y="30324"/>
                  </a:lnTo>
                  <a:lnTo>
                    <a:pt x="280224" y="20289"/>
                  </a:lnTo>
                  <a:lnTo>
                    <a:pt x="317318" y="15390"/>
                  </a:lnTo>
                  <a:lnTo>
                    <a:pt x="352242" y="7149"/>
                  </a:lnTo>
                  <a:lnTo>
                    <a:pt x="387456" y="1411"/>
                  </a:lnTo>
                  <a:lnTo>
                    <a:pt x="403862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44"/>
            <p:cNvSpPr/>
            <p:nvPr/>
          </p:nvSpPr>
          <p:spPr>
            <a:xfrm>
              <a:off x="2111320" y="6019800"/>
              <a:ext cx="243259" cy="160019"/>
            </a:xfrm>
            <a:custGeom>
              <a:avLst/>
              <a:gdLst/>
              <a:ahLst/>
              <a:cxnLst/>
              <a:rect l="0" t="0" r="0" b="0"/>
              <a:pathLst>
                <a:path w="243259" h="160019">
                  <a:moveTo>
                    <a:pt x="212780" y="0"/>
                  </a:moveTo>
                  <a:lnTo>
                    <a:pt x="205251" y="0"/>
                  </a:lnTo>
                  <a:lnTo>
                    <a:pt x="191666" y="14339"/>
                  </a:lnTo>
                  <a:lnTo>
                    <a:pt x="168062" y="44401"/>
                  </a:lnTo>
                  <a:lnTo>
                    <a:pt x="132424" y="67205"/>
                  </a:lnTo>
                  <a:lnTo>
                    <a:pt x="97931" y="83303"/>
                  </a:lnTo>
                  <a:lnTo>
                    <a:pt x="61153" y="96451"/>
                  </a:lnTo>
                  <a:lnTo>
                    <a:pt x="27650" y="111754"/>
                  </a:lnTo>
                  <a:lnTo>
                    <a:pt x="9355" y="119660"/>
                  </a:lnTo>
                  <a:lnTo>
                    <a:pt x="0" y="121787"/>
                  </a:lnTo>
                  <a:lnTo>
                    <a:pt x="3636" y="121880"/>
                  </a:lnTo>
                  <a:lnTo>
                    <a:pt x="7784" y="124159"/>
                  </a:lnTo>
                  <a:lnTo>
                    <a:pt x="10077" y="125953"/>
                  </a:lnTo>
                  <a:lnTo>
                    <a:pt x="17138" y="127944"/>
                  </a:lnTo>
                  <a:lnTo>
                    <a:pt x="54410" y="129446"/>
                  </a:lnTo>
                  <a:lnTo>
                    <a:pt x="88801" y="135604"/>
                  </a:lnTo>
                  <a:lnTo>
                    <a:pt x="123191" y="142716"/>
                  </a:lnTo>
                  <a:lnTo>
                    <a:pt x="158299" y="148417"/>
                  </a:lnTo>
                  <a:lnTo>
                    <a:pt x="189694" y="152458"/>
                  </a:lnTo>
                  <a:lnTo>
                    <a:pt x="223945" y="158856"/>
                  </a:lnTo>
                  <a:lnTo>
                    <a:pt x="243258" y="16001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45"/>
            <p:cNvSpPr/>
            <p:nvPr/>
          </p:nvSpPr>
          <p:spPr>
            <a:xfrm>
              <a:off x="2286000" y="6027418"/>
              <a:ext cx="22860" cy="190501"/>
            </a:xfrm>
            <a:custGeom>
              <a:avLst/>
              <a:gdLst/>
              <a:ahLst/>
              <a:cxnLst/>
              <a:rect l="0" t="0" r="0" b="0"/>
              <a:pathLst>
                <a:path w="22860" h="190501">
                  <a:moveTo>
                    <a:pt x="0" y="0"/>
                  </a:moveTo>
                  <a:lnTo>
                    <a:pt x="0" y="33467"/>
                  </a:lnTo>
                  <a:lnTo>
                    <a:pt x="0" y="65596"/>
                  </a:lnTo>
                  <a:lnTo>
                    <a:pt x="4044" y="94602"/>
                  </a:lnTo>
                  <a:lnTo>
                    <a:pt x="10604" y="124646"/>
                  </a:lnTo>
                  <a:lnTo>
                    <a:pt x="15438" y="149378"/>
                  </a:lnTo>
                  <a:lnTo>
                    <a:pt x="22859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41"/>
          <p:cNvGrpSpPr/>
          <p:nvPr/>
        </p:nvGrpSpPr>
        <p:grpSpPr>
          <a:xfrm>
            <a:off x="31538" y="5951680"/>
            <a:ext cx="371018" cy="281480"/>
            <a:chOff x="31538" y="5951680"/>
            <a:chExt cx="371018" cy="281480"/>
          </a:xfrm>
        </p:grpSpPr>
        <p:sp>
          <p:nvSpPr>
            <p:cNvPr id="24" name="SMARTInkShape-146"/>
            <p:cNvSpPr/>
            <p:nvPr/>
          </p:nvSpPr>
          <p:spPr>
            <a:xfrm>
              <a:off x="31538" y="6042659"/>
              <a:ext cx="212303" cy="45722"/>
            </a:xfrm>
            <a:custGeom>
              <a:avLst/>
              <a:gdLst/>
              <a:ahLst/>
              <a:cxnLst/>
              <a:rect l="0" t="0" r="0" b="0"/>
              <a:pathLst>
                <a:path w="212303" h="45722">
                  <a:moveTo>
                    <a:pt x="6562" y="0"/>
                  </a:moveTo>
                  <a:lnTo>
                    <a:pt x="0" y="6560"/>
                  </a:lnTo>
                  <a:lnTo>
                    <a:pt x="493" y="7760"/>
                  </a:lnTo>
                  <a:lnTo>
                    <a:pt x="3301" y="11352"/>
                  </a:lnTo>
                  <a:lnTo>
                    <a:pt x="9628" y="13512"/>
                  </a:lnTo>
                  <a:lnTo>
                    <a:pt x="45599" y="21120"/>
                  </a:lnTo>
                  <a:lnTo>
                    <a:pt x="82884" y="28715"/>
                  </a:lnTo>
                  <a:lnTo>
                    <a:pt x="115524" y="35996"/>
                  </a:lnTo>
                  <a:lnTo>
                    <a:pt x="150286" y="37684"/>
                  </a:lnTo>
                  <a:lnTo>
                    <a:pt x="181612" y="43254"/>
                  </a:lnTo>
                  <a:lnTo>
                    <a:pt x="212302" y="457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47"/>
            <p:cNvSpPr/>
            <p:nvPr/>
          </p:nvSpPr>
          <p:spPr>
            <a:xfrm>
              <a:off x="198118" y="5951680"/>
              <a:ext cx="204438" cy="281480"/>
            </a:xfrm>
            <a:custGeom>
              <a:avLst/>
              <a:gdLst/>
              <a:ahLst/>
              <a:cxnLst/>
              <a:rect l="0" t="0" r="0" b="0"/>
              <a:pathLst>
                <a:path w="204438" h="281480">
                  <a:moveTo>
                    <a:pt x="53340" y="14779"/>
                  </a:moveTo>
                  <a:lnTo>
                    <a:pt x="53340" y="50824"/>
                  </a:lnTo>
                  <a:lnTo>
                    <a:pt x="53340" y="86349"/>
                  </a:lnTo>
                  <a:lnTo>
                    <a:pt x="53340" y="120545"/>
                  </a:lnTo>
                  <a:lnTo>
                    <a:pt x="52494" y="156994"/>
                  </a:lnTo>
                  <a:lnTo>
                    <a:pt x="47309" y="189532"/>
                  </a:lnTo>
                  <a:lnTo>
                    <a:pt x="43935" y="210491"/>
                  </a:lnTo>
                  <a:lnTo>
                    <a:pt x="39253" y="232744"/>
                  </a:lnTo>
                  <a:lnTo>
                    <a:pt x="38202" y="249007"/>
                  </a:lnTo>
                  <a:lnTo>
                    <a:pt x="42176" y="254453"/>
                  </a:lnTo>
                  <a:lnTo>
                    <a:pt x="43358" y="254996"/>
                  </a:lnTo>
                  <a:lnTo>
                    <a:pt x="44145" y="254510"/>
                  </a:lnTo>
                  <a:lnTo>
                    <a:pt x="44671" y="253340"/>
                  </a:lnTo>
                  <a:lnTo>
                    <a:pt x="44175" y="252559"/>
                  </a:lnTo>
                  <a:lnTo>
                    <a:pt x="41365" y="251693"/>
                  </a:lnTo>
                  <a:lnTo>
                    <a:pt x="40276" y="249767"/>
                  </a:lnTo>
                  <a:lnTo>
                    <a:pt x="39068" y="243115"/>
                  </a:lnTo>
                  <a:lnTo>
                    <a:pt x="44260" y="211860"/>
                  </a:lnTo>
                  <a:lnTo>
                    <a:pt x="45528" y="173815"/>
                  </a:lnTo>
                  <a:lnTo>
                    <a:pt x="47941" y="138261"/>
                  </a:lnTo>
                  <a:lnTo>
                    <a:pt x="52275" y="102483"/>
                  </a:lnTo>
                  <a:lnTo>
                    <a:pt x="59213" y="68886"/>
                  </a:lnTo>
                  <a:lnTo>
                    <a:pt x="67180" y="34165"/>
                  </a:lnTo>
                  <a:lnTo>
                    <a:pt x="69346" y="10090"/>
                  </a:lnTo>
                  <a:lnTo>
                    <a:pt x="75884" y="0"/>
                  </a:lnTo>
                  <a:lnTo>
                    <a:pt x="78446" y="17254"/>
                  </a:lnTo>
                  <a:lnTo>
                    <a:pt x="84486" y="28495"/>
                  </a:lnTo>
                  <a:lnTo>
                    <a:pt x="117165" y="63276"/>
                  </a:lnTo>
                  <a:lnTo>
                    <a:pt x="154678" y="98614"/>
                  </a:lnTo>
                  <a:lnTo>
                    <a:pt x="191846" y="126242"/>
                  </a:lnTo>
                  <a:lnTo>
                    <a:pt x="202806" y="141753"/>
                  </a:lnTo>
                  <a:lnTo>
                    <a:pt x="204437" y="146848"/>
                  </a:lnTo>
                  <a:lnTo>
                    <a:pt x="204024" y="149392"/>
                  </a:lnTo>
                  <a:lnTo>
                    <a:pt x="201309" y="154475"/>
                  </a:lnTo>
                  <a:lnTo>
                    <a:pt x="186584" y="164638"/>
                  </a:lnTo>
                  <a:lnTo>
                    <a:pt x="150431" y="181572"/>
                  </a:lnTo>
                  <a:lnTo>
                    <a:pt x="113410" y="204358"/>
                  </a:lnTo>
                  <a:lnTo>
                    <a:pt x="83557" y="220247"/>
                  </a:lnTo>
                  <a:lnTo>
                    <a:pt x="47174" y="244830"/>
                  </a:lnTo>
                  <a:lnTo>
                    <a:pt x="12327" y="271123"/>
                  </a:lnTo>
                  <a:lnTo>
                    <a:pt x="0" y="2814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SMARTInkShape-148"/>
          <p:cNvSpPr/>
          <p:nvPr/>
        </p:nvSpPr>
        <p:spPr>
          <a:xfrm>
            <a:off x="251458" y="2418507"/>
            <a:ext cx="432655" cy="294212"/>
          </a:xfrm>
          <a:custGeom>
            <a:avLst/>
            <a:gdLst/>
            <a:ahLst/>
            <a:cxnLst/>
            <a:rect l="0" t="0" r="0" b="0"/>
            <a:pathLst>
              <a:path w="432655" h="294212">
                <a:moveTo>
                  <a:pt x="0" y="126572"/>
                </a:moveTo>
                <a:lnTo>
                  <a:pt x="33310" y="126572"/>
                </a:lnTo>
                <a:lnTo>
                  <a:pt x="66756" y="125726"/>
                </a:lnTo>
                <a:lnTo>
                  <a:pt x="100959" y="120540"/>
                </a:lnTo>
                <a:lnTo>
                  <a:pt x="130103" y="119422"/>
                </a:lnTo>
                <a:lnTo>
                  <a:pt x="155673" y="116833"/>
                </a:lnTo>
                <a:lnTo>
                  <a:pt x="190085" y="105974"/>
                </a:lnTo>
                <a:lnTo>
                  <a:pt x="210520" y="96036"/>
                </a:lnTo>
                <a:lnTo>
                  <a:pt x="217177" y="90141"/>
                </a:lnTo>
                <a:lnTo>
                  <a:pt x="232723" y="68010"/>
                </a:lnTo>
                <a:lnTo>
                  <a:pt x="235761" y="48983"/>
                </a:lnTo>
                <a:lnTo>
                  <a:pt x="236085" y="36509"/>
                </a:lnTo>
                <a:lnTo>
                  <a:pt x="233903" y="29253"/>
                </a:lnTo>
                <a:lnTo>
                  <a:pt x="228912" y="20440"/>
                </a:lnTo>
                <a:lnTo>
                  <a:pt x="226914" y="52477"/>
                </a:lnTo>
                <a:lnTo>
                  <a:pt x="216539" y="83525"/>
                </a:lnTo>
                <a:lnTo>
                  <a:pt x="214303" y="114381"/>
                </a:lnTo>
                <a:lnTo>
                  <a:pt x="211382" y="145820"/>
                </a:lnTo>
                <a:lnTo>
                  <a:pt x="209094" y="163067"/>
                </a:lnTo>
                <a:lnTo>
                  <a:pt x="212268" y="194835"/>
                </a:lnTo>
                <a:lnTo>
                  <a:pt x="213297" y="227262"/>
                </a:lnTo>
                <a:lnTo>
                  <a:pt x="214166" y="229258"/>
                </a:lnTo>
                <a:lnTo>
                  <a:pt x="215591" y="230590"/>
                </a:lnTo>
                <a:lnTo>
                  <a:pt x="217387" y="231478"/>
                </a:lnTo>
                <a:lnTo>
                  <a:pt x="218585" y="231222"/>
                </a:lnTo>
                <a:lnTo>
                  <a:pt x="219383" y="230206"/>
                </a:lnTo>
                <a:lnTo>
                  <a:pt x="220508" y="224729"/>
                </a:lnTo>
                <a:lnTo>
                  <a:pt x="220073" y="205883"/>
                </a:lnTo>
                <a:lnTo>
                  <a:pt x="214937" y="176764"/>
                </a:lnTo>
                <a:lnTo>
                  <a:pt x="213829" y="146241"/>
                </a:lnTo>
                <a:lnTo>
                  <a:pt x="213500" y="112645"/>
                </a:lnTo>
                <a:lnTo>
                  <a:pt x="215659" y="81240"/>
                </a:lnTo>
                <a:lnTo>
                  <a:pt x="219929" y="44334"/>
                </a:lnTo>
                <a:lnTo>
                  <a:pt x="214328" y="7777"/>
                </a:lnTo>
                <a:lnTo>
                  <a:pt x="213648" y="215"/>
                </a:lnTo>
                <a:lnTo>
                  <a:pt x="213553" y="0"/>
                </a:lnTo>
                <a:lnTo>
                  <a:pt x="213369" y="15027"/>
                </a:lnTo>
                <a:lnTo>
                  <a:pt x="215059" y="17496"/>
                </a:lnTo>
                <a:lnTo>
                  <a:pt x="234574" y="30071"/>
                </a:lnTo>
                <a:lnTo>
                  <a:pt x="260261" y="39370"/>
                </a:lnTo>
                <a:lnTo>
                  <a:pt x="292051" y="42084"/>
                </a:lnTo>
                <a:lnTo>
                  <a:pt x="320779" y="44812"/>
                </a:lnTo>
                <a:lnTo>
                  <a:pt x="350739" y="48724"/>
                </a:lnTo>
                <a:lnTo>
                  <a:pt x="387159" y="50046"/>
                </a:lnTo>
                <a:lnTo>
                  <a:pt x="419561" y="50344"/>
                </a:lnTo>
                <a:lnTo>
                  <a:pt x="425796" y="52618"/>
                </a:lnTo>
                <a:lnTo>
                  <a:pt x="428645" y="54408"/>
                </a:lnTo>
                <a:lnTo>
                  <a:pt x="430543" y="56450"/>
                </a:lnTo>
                <a:lnTo>
                  <a:pt x="432654" y="60975"/>
                </a:lnTo>
                <a:lnTo>
                  <a:pt x="429075" y="70325"/>
                </a:lnTo>
                <a:lnTo>
                  <a:pt x="412980" y="101069"/>
                </a:lnTo>
                <a:lnTo>
                  <a:pt x="390382" y="129833"/>
                </a:lnTo>
                <a:lnTo>
                  <a:pt x="358193" y="163852"/>
                </a:lnTo>
                <a:lnTo>
                  <a:pt x="321844" y="196696"/>
                </a:lnTo>
                <a:lnTo>
                  <a:pt x="288307" y="231923"/>
                </a:lnTo>
                <a:lnTo>
                  <a:pt x="253566" y="268737"/>
                </a:lnTo>
                <a:lnTo>
                  <a:pt x="228601" y="294211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Shape-149"/>
          <p:cNvSpPr/>
          <p:nvPr/>
        </p:nvSpPr>
        <p:spPr>
          <a:xfrm>
            <a:off x="464819" y="6256019"/>
            <a:ext cx="739142" cy="38101"/>
          </a:xfrm>
          <a:custGeom>
            <a:avLst/>
            <a:gdLst/>
            <a:ahLst/>
            <a:cxnLst/>
            <a:rect l="0" t="0" r="0" b="0"/>
            <a:pathLst>
              <a:path w="739142" h="38101">
                <a:moveTo>
                  <a:pt x="739141" y="0"/>
                </a:moveTo>
                <a:lnTo>
                  <a:pt x="727789" y="0"/>
                </a:lnTo>
                <a:lnTo>
                  <a:pt x="723371" y="2258"/>
                </a:lnTo>
                <a:lnTo>
                  <a:pt x="718585" y="5237"/>
                </a:lnTo>
                <a:lnTo>
                  <a:pt x="708614" y="7149"/>
                </a:lnTo>
                <a:lnTo>
                  <a:pt x="672254" y="7619"/>
                </a:lnTo>
                <a:lnTo>
                  <a:pt x="637962" y="7620"/>
                </a:lnTo>
                <a:lnTo>
                  <a:pt x="600337" y="7620"/>
                </a:lnTo>
                <a:lnTo>
                  <a:pt x="564507" y="7620"/>
                </a:lnTo>
                <a:lnTo>
                  <a:pt x="546026" y="8467"/>
                </a:lnTo>
                <a:lnTo>
                  <a:pt x="531630" y="13652"/>
                </a:lnTo>
                <a:lnTo>
                  <a:pt x="493921" y="15213"/>
                </a:lnTo>
                <a:lnTo>
                  <a:pt x="457353" y="15240"/>
                </a:lnTo>
                <a:lnTo>
                  <a:pt x="420452" y="15241"/>
                </a:lnTo>
                <a:lnTo>
                  <a:pt x="413210" y="17498"/>
                </a:lnTo>
                <a:lnTo>
                  <a:pt x="407169" y="20477"/>
                </a:lnTo>
                <a:lnTo>
                  <a:pt x="393802" y="22547"/>
                </a:lnTo>
                <a:lnTo>
                  <a:pt x="356023" y="22857"/>
                </a:lnTo>
                <a:lnTo>
                  <a:pt x="321171" y="22861"/>
                </a:lnTo>
                <a:lnTo>
                  <a:pt x="294736" y="22861"/>
                </a:lnTo>
                <a:lnTo>
                  <a:pt x="260985" y="30271"/>
                </a:lnTo>
                <a:lnTo>
                  <a:pt x="224441" y="30475"/>
                </a:lnTo>
                <a:lnTo>
                  <a:pt x="188729" y="30481"/>
                </a:lnTo>
                <a:lnTo>
                  <a:pt x="151021" y="30481"/>
                </a:lnTo>
                <a:lnTo>
                  <a:pt x="114453" y="30481"/>
                </a:lnTo>
                <a:lnTo>
                  <a:pt x="96529" y="30481"/>
                </a:lnTo>
                <a:lnTo>
                  <a:pt x="61100" y="37961"/>
                </a:lnTo>
                <a:lnTo>
                  <a:pt x="23332" y="38099"/>
                </a:lnTo>
                <a:lnTo>
                  <a:pt x="0" y="3810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SMARTInkShape-Group44"/>
          <p:cNvGrpSpPr/>
          <p:nvPr/>
        </p:nvGrpSpPr>
        <p:grpSpPr>
          <a:xfrm>
            <a:off x="525780" y="5570219"/>
            <a:ext cx="1485900" cy="685801"/>
            <a:chOff x="525780" y="5570219"/>
            <a:chExt cx="1485900" cy="685801"/>
          </a:xfrm>
        </p:grpSpPr>
        <p:sp>
          <p:nvSpPr>
            <p:cNvPr id="29" name="SMARTInkShape-150"/>
            <p:cNvSpPr/>
            <p:nvPr/>
          </p:nvSpPr>
          <p:spPr>
            <a:xfrm>
              <a:off x="1868878" y="5707514"/>
              <a:ext cx="142802" cy="137026"/>
            </a:xfrm>
            <a:custGeom>
              <a:avLst/>
              <a:gdLst/>
              <a:ahLst/>
              <a:cxnLst/>
              <a:rect l="0" t="0" r="0" b="0"/>
              <a:pathLst>
                <a:path w="142802" h="137026">
                  <a:moveTo>
                    <a:pt x="5642" y="30346"/>
                  </a:moveTo>
                  <a:lnTo>
                    <a:pt x="5642" y="36906"/>
                  </a:lnTo>
                  <a:lnTo>
                    <a:pt x="1596" y="41697"/>
                  </a:lnTo>
                  <a:lnTo>
                    <a:pt x="1251" y="43840"/>
                  </a:lnTo>
                  <a:lnTo>
                    <a:pt x="1868" y="46115"/>
                  </a:lnTo>
                  <a:lnTo>
                    <a:pt x="6781" y="53363"/>
                  </a:lnTo>
                  <a:lnTo>
                    <a:pt x="8941" y="55850"/>
                  </a:lnTo>
                  <a:lnTo>
                    <a:pt x="13599" y="58614"/>
                  </a:lnTo>
                  <a:lnTo>
                    <a:pt x="46592" y="67653"/>
                  </a:lnTo>
                  <a:lnTo>
                    <a:pt x="61613" y="67364"/>
                  </a:lnTo>
                  <a:lnTo>
                    <a:pt x="86934" y="57809"/>
                  </a:lnTo>
                  <a:lnTo>
                    <a:pt x="110842" y="43003"/>
                  </a:lnTo>
                  <a:lnTo>
                    <a:pt x="113875" y="39631"/>
                  </a:lnTo>
                  <a:lnTo>
                    <a:pt x="125618" y="15575"/>
                  </a:lnTo>
                  <a:lnTo>
                    <a:pt x="126266" y="12878"/>
                  </a:lnTo>
                  <a:lnTo>
                    <a:pt x="125851" y="10234"/>
                  </a:lnTo>
                  <a:lnTo>
                    <a:pt x="120887" y="1398"/>
                  </a:lnTo>
                  <a:lnTo>
                    <a:pt x="107961" y="169"/>
                  </a:lnTo>
                  <a:lnTo>
                    <a:pt x="98813" y="0"/>
                  </a:lnTo>
                  <a:lnTo>
                    <a:pt x="89102" y="4441"/>
                  </a:lnTo>
                  <a:lnTo>
                    <a:pt x="56692" y="28490"/>
                  </a:lnTo>
                  <a:lnTo>
                    <a:pt x="43571" y="36294"/>
                  </a:lnTo>
                  <a:lnTo>
                    <a:pt x="11776" y="70504"/>
                  </a:lnTo>
                  <a:lnTo>
                    <a:pt x="2473" y="85236"/>
                  </a:lnTo>
                  <a:lnTo>
                    <a:pt x="0" y="92277"/>
                  </a:lnTo>
                  <a:lnTo>
                    <a:pt x="187" y="95340"/>
                  </a:lnTo>
                  <a:lnTo>
                    <a:pt x="2653" y="101001"/>
                  </a:lnTo>
                  <a:lnTo>
                    <a:pt x="17218" y="116771"/>
                  </a:lnTo>
                  <a:lnTo>
                    <a:pt x="38659" y="128916"/>
                  </a:lnTo>
                  <a:lnTo>
                    <a:pt x="57476" y="134623"/>
                  </a:lnTo>
                  <a:lnTo>
                    <a:pt x="90267" y="136709"/>
                  </a:lnTo>
                  <a:lnTo>
                    <a:pt x="127667" y="136984"/>
                  </a:lnTo>
                  <a:lnTo>
                    <a:pt x="142801" y="13702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51"/>
            <p:cNvSpPr/>
            <p:nvPr/>
          </p:nvSpPr>
          <p:spPr>
            <a:xfrm>
              <a:off x="1753660" y="5699799"/>
              <a:ext cx="128481" cy="113872"/>
            </a:xfrm>
            <a:custGeom>
              <a:avLst/>
              <a:gdLst/>
              <a:ahLst/>
              <a:cxnLst/>
              <a:rect l="0" t="0" r="0" b="0"/>
              <a:pathLst>
                <a:path w="128481" h="113872">
                  <a:moveTo>
                    <a:pt x="21799" y="38061"/>
                  </a:moveTo>
                  <a:lnTo>
                    <a:pt x="17754" y="42106"/>
                  </a:lnTo>
                  <a:lnTo>
                    <a:pt x="15768" y="46349"/>
                  </a:lnTo>
                  <a:lnTo>
                    <a:pt x="14207" y="82444"/>
                  </a:lnTo>
                  <a:lnTo>
                    <a:pt x="6587" y="113871"/>
                  </a:lnTo>
                  <a:lnTo>
                    <a:pt x="6568" y="110100"/>
                  </a:lnTo>
                  <a:lnTo>
                    <a:pt x="5718" y="108947"/>
                  </a:lnTo>
                  <a:lnTo>
                    <a:pt x="2517" y="107665"/>
                  </a:lnTo>
                  <a:lnTo>
                    <a:pt x="1324" y="105631"/>
                  </a:lnTo>
                  <a:lnTo>
                    <a:pt x="0" y="98854"/>
                  </a:lnTo>
                  <a:lnTo>
                    <a:pt x="6762" y="66689"/>
                  </a:lnTo>
                  <a:lnTo>
                    <a:pt x="24446" y="32661"/>
                  </a:lnTo>
                  <a:lnTo>
                    <a:pt x="31991" y="21691"/>
                  </a:lnTo>
                  <a:lnTo>
                    <a:pt x="53763" y="5165"/>
                  </a:lnTo>
                  <a:lnTo>
                    <a:pt x="61688" y="2273"/>
                  </a:lnTo>
                  <a:lnTo>
                    <a:pt x="96864" y="0"/>
                  </a:lnTo>
                  <a:lnTo>
                    <a:pt x="103986" y="2236"/>
                  </a:lnTo>
                  <a:lnTo>
                    <a:pt x="109973" y="5205"/>
                  </a:lnTo>
                  <a:lnTo>
                    <a:pt x="128480" y="75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52"/>
            <p:cNvSpPr/>
            <p:nvPr/>
          </p:nvSpPr>
          <p:spPr>
            <a:xfrm>
              <a:off x="1600370" y="5692139"/>
              <a:ext cx="98747" cy="135645"/>
            </a:xfrm>
            <a:custGeom>
              <a:avLst/>
              <a:gdLst/>
              <a:ahLst/>
              <a:cxnLst/>
              <a:rect l="0" t="0" r="0" b="0"/>
              <a:pathLst>
                <a:path w="98747" h="135645">
                  <a:moveTo>
                    <a:pt x="83650" y="38100"/>
                  </a:moveTo>
                  <a:lnTo>
                    <a:pt x="83650" y="31540"/>
                  </a:lnTo>
                  <a:lnTo>
                    <a:pt x="82803" y="31187"/>
                  </a:lnTo>
                  <a:lnTo>
                    <a:pt x="79604" y="30794"/>
                  </a:lnTo>
                  <a:lnTo>
                    <a:pt x="78413" y="29843"/>
                  </a:lnTo>
                  <a:lnTo>
                    <a:pt x="77089" y="26528"/>
                  </a:lnTo>
                  <a:lnTo>
                    <a:pt x="75889" y="25306"/>
                  </a:lnTo>
                  <a:lnTo>
                    <a:pt x="72298" y="23947"/>
                  </a:lnTo>
                  <a:lnTo>
                    <a:pt x="70155" y="24432"/>
                  </a:lnTo>
                  <a:lnTo>
                    <a:pt x="63094" y="29159"/>
                  </a:lnTo>
                  <a:lnTo>
                    <a:pt x="27466" y="58592"/>
                  </a:lnTo>
                  <a:lnTo>
                    <a:pt x="13286" y="71924"/>
                  </a:lnTo>
                  <a:lnTo>
                    <a:pt x="6375" y="81638"/>
                  </a:lnTo>
                  <a:lnTo>
                    <a:pt x="1769" y="96627"/>
                  </a:lnTo>
                  <a:lnTo>
                    <a:pt x="0" y="116404"/>
                  </a:lnTo>
                  <a:lnTo>
                    <a:pt x="2163" y="121726"/>
                  </a:lnTo>
                  <a:lnTo>
                    <a:pt x="3925" y="124331"/>
                  </a:lnTo>
                  <a:lnTo>
                    <a:pt x="14496" y="132042"/>
                  </a:lnTo>
                  <a:lnTo>
                    <a:pt x="28352" y="135644"/>
                  </a:lnTo>
                  <a:lnTo>
                    <a:pt x="38188" y="134229"/>
                  </a:lnTo>
                  <a:lnTo>
                    <a:pt x="73505" y="119209"/>
                  </a:lnTo>
                  <a:lnTo>
                    <a:pt x="81399" y="111966"/>
                  </a:lnTo>
                  <a:lnTo>
                    <a:pt x="93365" y="93520"/>
                  </a:lnTo>
                  <a:lnTo>
                    <a:pt x="97798" y="69179"/>
                  </a:lnTo>
                  <a:lnTo>
                    <a:pt x="98746" y="47503"/>
                  </a:lnTo>
                  <a:lnTo>
                    <a:pt x="91121" y="18740"/>
                  </a:lnTo>
                  <a:lnTo>
                    <a:pt x="7603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53"/>
            <p:cNvSpPr/>
            <p:nvPr/>
          </p:nvSpPr>
          <p:spPr>
            <a:xfrm>
              <a:off x="1447800" y="5692558"/>
              <a:ext cx="114166" cy="113433"/>
            </a:xfrm>
            <a:custGeom>
              <a:avLst/>
              <a:gdLst/>
              <a:ahLst/>
              <a:cxnLst/>
              <a:rect l="0" t="0" r="0" b="0"/>
              <a:pathLst>
                <a:path w="114166" h="113433">
                  <a:moveTo>
                    <a:pt x="15240" y="45302"/>
                  </a:moveTo>
                  <a:lnTo>
                    <a:pt x="7149" y="45302"/>
                  </a:lnTo>
                  <a:lnTo>
                    <a:pt x="4766" y="44455"/>
                  </a:lnTo>
                  <a:lnTo>
                    <a:pt x="3177" y="43044"/>
                  </a:lnTo>
                  <a:lnTo>
                    <a:pt x="1412" y="39218"/>
                  </a:lnTo>
                  <a:lnTo>
                    <a:pt x="627" y="34695"/>
                  </a:lnTo>
                  <a:lnTo>
                    <a:pt x="2536" y="29864"/>
                  </a:lnTo>
                  <a:lnTo>
                    <a:pt x="10661" y="19863"/>
                  </a:lnTo>
                  <a:lnTo>
                    <a:pt x="15462" y="17062"/>
                  </a:lnTo>
                  <a:lnTo>
                    <a:pt x="20418" y="14971"/>
                  </a:lnTo>
                  <a:lnTo>
                    <a:pt x="38105" y="1699"/>
                  </a:lnTo>
                  <a:lnTo>
                    <a:pt x="52306" y="0"/>
                  </a:lnTo>
                  <a:lnTo>
                    <a:pt x="59371" y="2025"/>
                  </a:lnTo>
                  <a:lnTo>
                    <a:pt x="92893" y="25024"/>
                  </a:lnTo>
                  <a:lnTo>
                    <a:pt x="109124" y="46786"/>
                  </a:lnTo>
                  <a:lnTo>
                    <a:pt x="111999" y="54710"/>
                  </a:lnTo>
                  <a:lnTo>
                    <a:pt x="114165" y="84541"/>
                  </a:lnTo>
                  <a:lnTo>
                    <a:pt x="112516" y="87548"/>
                  </a:lnTo>
                  <a:lnTo>
                    <a:pt x="93534" y="103640"/>
                  </a:lnTo>
                  <a:lnTo>
                    <a:pt x="80395" y="110470"/>
                  </a:lnTo>
                  <a:lnTo>
                    <a:pt x="55763" y="113432"/>
                  </a:lnTo>
                  <a:lnTo>
                    <a:pt x="19482" y="106942"/>
                  </a:lnTo>
                  <a:lnTo>
                    <a:pt x="0" y="1062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54"/>
            <p:cNvSpPr/>
            <p:nvPr/>
          </p:nvSpPr>
          <p:spPr>
            <a:xfrm>
              <a:off x="1455420" y="5745480"/>
              <a:ext cx="15240" cy="144781"/>
            </a:xfrm>
            <a:custGeom>
              <a:avLst/>
              <a:gdLst/>
              <a:ahLst/>
              <a:cxnLst/>
              <a:rect l="0" t="0" r="0" b="0"/>
              <a:pathLst>
                <a:path w="15240" h="144781">
                  <a:moveTo>
                    <a:pt x="15239" y="0"/>
                  </a:moveTo>
                  <a:lnTo>
                    <a:pt x="15239" y="10605"/>
                  </a:lnTo>
                  <a:lnTo>
                    <a:pt x="12982" y="15438"/>
                  </a:lnTo>
                  <a:lnTo>
                    <a:pt x="11194" y="17911"/>
                  </a:lnTo>
                  <a:lnTo>
                    <a:pt x="1728" y="53543"/>
                  </a:lnTo>
                  <a:lnTo>
                    <a:pt x="151" y="89869"/>
                  </a:lnTo>
                  <a:lnTo>
                    <a:pt x="5" y="125935"/>
                  </a:lnTo>
                  <a:lnTo>
                    <a:pt x="0" y="1447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55"/>
            <p:cNvSpPr/>
            <p:nvPr/>
          </p:nvSpPr>
          <p:spPr>
            <a:xfrm>
              <a:off x="1348740" y="6149339"/>
              <a:ext cx="632461" cy="106681"/>
            </a:xfrm>
            <a:custGeom>
              <a:avLst/>
              <a:gdLst/>
              <a:ahLst/>
              <a:cxnLst/>
              <a:rect l="0" t="0" r="0" b="0"/>
              <a:pathLst>
                <a:path w="632461" h="106681">
                  <a:moveTo>
                    <a:pt x="0" y="106680"/>
                  </a:moveTo>
                  <a:lnTo>
                    <a:pt x="34896" y="106680"/>
                  </a:lnTo>
                  <a:lnTo>
                    <a:pt x="71350" y="106680"/>
                  </a:lnTo>
                  <a:lnTo>
                    <a:pt x="107044" y="106680"/>
                  </a:lnTo>
                  <a:lnTo>
                    <a:pt x="142468" y="106680"/>
                  </a:lnTo>
                  <a:lnTo>
                    <a:pt x="174803" y="106680"/>
                  </a:lnTo>
                  <a:lnTo>
                    <a:pt x="209694" y="106680"/>
                  </a:lnTo>
                  <a:lnTo>
                    <a:pt x="239179" y="102635"/>
                  </a:lnTo>
                  <a:lnTo>
                    <a:pt x="273399" y="99767"/>
                  </a:lnTo>
                  <a:lnTo>
                    <a:pt x="306875" y="99200"/>
                  </a:lnTo>
                  <a:lnTo>
                    <a:pt x="335895" y="99102"/>
                  </a:lnTo>
                  <a:lnTo>
                    <a:pt x="371996" y="95024"/>
                  </a:lnTo>
                  <a:lnTo>
                    <a:pt x="409670" y="86065"/>
                  </a:lnTo>
                  <a:lnTo>
                    <a:pt x="447466" y="76142"/>
                  </a:lnTo>
                  <a:lnTo>
                    <a:pt x="479642" y="70075"/>
                  </a:lnTo>
                  <a:lnTo>
                    <a:pt x="511304" y="62792"/>
                  </a:lnTo>
                  <a:lnTo>
                    <a:pt x="544777" y="53201"/>
                  </a:lnTo>
                  <a:lnTo>
                    <a:pt x="578780" y="38088"/>
                  </a:lnTo>
                  <a:lnTo>
                    <a:pt x="594259" y="28219"/>
                  </a:lnTo>
                  <a:lnTo>
                    <a:pt x="613663" y="11713"/>
                  </a:lnTo>
                  <a:lnTo>
                    <a:pt x="624639" y="6171"/>
                  </a:lnTo>
                  <a:lnTo>
                    <a:pt x="63246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56"/>
            <p:cNvSpPr/>
            <p:nvPr/>
          </p:nvSpPr>
          <p:spPr>
            <a:xfrm>
              <a:off x="855332" y="5661752"/>
              <a:ext cx="165291" cy="190267"/>
            </a:xfrm>
            <a:custGeom>
              <a:avLst/>
              <a:gdLst/>
              <a:ahLst/>
              <a:cxnLst/>
              <a:rect l="0" t="0" r="0" b="0"/>
              <a:pathLst>
                <a:path w="165291" h="190267">
                  <a:moveTo>
                    <a:pt x="120028" y="7528"/>
                  </a:moveTo>
                  <a:lnTo>
                    <a:pt x="115982" y="7528"/>
                  </a:lnTo>
                  <a:lnTo>
                    <a:pt x="111739" y="5270"/>
                  </a:lnTo>
                  <a:lnTo>
                    <a:pt x="107030" y="2291"/>
                  </a:lnTo>
                  <a:lnTo>
                    <a:pt x="97109" y="379"/>
                  </a:lnTo>
                  <a:lnTo>
                    <a:pt x="86996" y="0"/>
                  </a:lnTo>
                  <a:lnTo>
                    <a:pt x="75339" y="3980"/>
                  </a:lnTo>
                  <a:lnTo>
                    <a:pt x="68275" y="10466"/>
                  </a:lnTo>
                  <a:lnTo>
                    <a:pt x="34349" y="47305"/>
                  </a:lnTo>
                  <a:lnTo>
                    <a:pt x="17527" y="71202"/>
                  </a:lnTo>
                  <a:lnTo>
                    <a:pt x="1638" y="109209"/>
                  </a:lnTo>
                  <a:lnTo>
                    <a:pt x="0" y="129378"/>
                  </a:lnTo>
                  <a:lnTo>
                    <a:pt x="2618" y="140987"/>
                  </a:lnTo>
                  <a:lnTo>
                    <a:pt x="8861" y="149534"/>
                  </a:lnTo>
                  <a:lnTo>
                    <a:pt x="16433" y="157002"/>
                  </a:lnTo>
                  <a:lnTo>
                    <a:pt x="22621" y="165965"/>
                  </a:lnTo>
                  <a:lnTo>
                    <a:pt x="32709" y="173336"/>
                  </a:lnTo>
                  <a:lnTo>
                    <a:pt x="64123" y="187989"/>
                  </a:lnTo>
                  <a:lnTo>
                    <a:pt x="101484" y="190266"/>
                  </a:lnTo>
                  <a:lnTo>
                    <a:pt x="112068" y="185829"/>
                  </a:lnTo>
                  <a:lnTo>
                    <a:pt x="132660" y="169183"/>
                  </a:lnTo>
                  <a:lnTo>
                    <a:pt x="149830" y="144569"/>
                  </a:lnTo>
                  <a:lnTo>
                    <a:pt x="162271" y="119272"/>
                  </a:lnTo>
                  <a:lnTo>
                    <a:pt x="165290" y="93886"/>
                  </a:lnTo>
                  <a:lnTo>
                    <a:pt x="161567" y="78647"/>
                  </a:lnTo>
                  <a:lnTo>
                    <a:pt x="155101" y="67452"/>
                  </a:lnTo>
                  <a:lnTo>
                    <a:pt x="127647" y="4562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57"/>
            <p:cNvSpPr/>
            <p:nvPr/>
          </p:nvSpPr>
          <p:spPr>
            <a:xfrm>
              <a:off x="525780" y="5608319"/>
              <a:ext cx="7621" cy="198121"/>
            </a:xfrm>
            <a:custGeom>
              <a:avLst/>
              <a:gdLst/>
              <a:ahLst/>
              <a:cxnLst/>
              <a:rect l="0" t="0" r="0" b="0"/>
              <a:pathLst>
                <a:path w="7621" h="198121">
                  <a:moveTo>
                    <a:pt x="7620" y="0"/>
                  </a:moveTo>
                  <a:lnTo>
                    <a:pt x="7620" y="4046"/>
                  </a:lnTo>
                  <a:lnTo>
                    <a:pt x="5362" y="8290"/>
                  </a:lnTo>
                  <a:lnTo>
                    <a:pt x="2383" y="12998"/>
                  </a:lnTo>
                  <a:lnTo>
                    <a:pt x="706" y="21255"/>
                  </a:lnTo>
                  <a:lnTo>
                    <a:pt x="908" y="48565"/>
                  </a:lnTo>
                  <a:lnTo>
                    <a:pt x="6919" y="84850"/>
                  </a:lnTo>
                  <a:lnTo>
                    <a:pt x="7527" y="122056"/>
                  </a:lnTo>
                  <a:lnTo>
                    <a:pt x="7611" y="157046"/>
                  </a:lnTo>
                  <a:lnTo>
                    <a:pt x="7619" y="183877"/>
                  </a:lnTo>
                  <a:lnTo>
                    <a:pt x="5361" y="189814"/>
                  </a:lnTo>
                  <a:lnTo>
                    <a:pt x="0" y="1981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58"/>
            <p:cNvSpPr/>
            <p:nvPr/>
          </p:nvSpPr>
          <p:spPr>
            <a:xfrm>
              <a:off x="624841" y="5570219"/>
              <a:ext cx="22860" cy="243842"/>
            </a:xfrm>
            <a:custGeom>
              <a:avLst/>
              <a:gdLst/>
              <a:ahLst/>
              <a:cxnLst/>
              <a:rect l="0" t="0" r="0" b="0"/>
              <a:pathLst>
                <a:path w="22860" h="243842">
                  <a:moveTo>
                    <a:pt x="7619" y="0"/>
                  </a:moveTo>
                  <a:lnTo>
                    <a:pt x="3573" y="4046"/>
                  </a:lnTo>
                  <a:lnTo>
                    <a:pt x="1587" y="8290"/>
                  </a:lnTo>
                  <a:lnTo>
                    <a:pt x="61" y="40133"/>
                  </a:lnTo>
                  <a:lnTo>
                    <a:pt x="7" y="72423"/>
                  </a:lnTo>
                  <a:lnTo>
                    <a:pt x="0" y="107186"/>
                  </a:lnTo>
                  <a:lnTo>
                    <a:pt x="845" y="144847"/>
                  </a:lnTo>
                  <a:lnTo>
                    <a:pt x="6559" y="178844"/>
                  </a:lnTo>
                  <a:lnTo>
                    <a:pt x="13510" y="211575"/>
                  </a:lnTo>
                  <a:lnTo>
                    <a:pt x="15858" y="232442"/>
                  </a:lnTo>
                  <a:lnTo>
                    <a:pt x="22859" y="2438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59"/>
            <p:cNvSpPr/>
            <p:nvPr/>
          </p:nvSpPr>
          <p:spPr>
            <a:xfrm>
              <a:off x="533400" y="5669381"/>
              <a:ext cx="144780" cy="15139"/>
            </a:xfrm>
            <a:custGeom>
              <a:avLst/>
              <a:gdLst/>
              <a:ahLst/>
              <a:cxnLst/>
              <a:rect l="0" t="0" r="0" b="0"/>
              <a:pathLst>
                <a:path w="144780" h="15139">
                  <a:moveTo>
                    <a:pt x="0" y="15138"/>
                  </a:moveTo>
                  <a:lnTo>
                    <a:pt x="0" y="8578"/>
                  </a:lnTo>
                  <a:lnTo>
                    <a:pt x="4045" y="3787"/>
                  </a:lnTo>
                  <a:lnTo>
                    <a:pt x="10546" y="1627"/>
                  </a:lnTo>
                  <a:lnTo>
                    <a:pt x="43351" y="0"/>
                  </a:lnTo>
                  <a:lnTo>
                    <a:pt x="76891" y="5943"/>
                  </a:lnTo>
                  <a:lnTo>
                    <a:pt x="113691" y="7380"/>
                  </a:lnTo>
                  <a:lnTo>
                    <a:pt x="124189" y="8303"/>
                  </a:lnTo>
                  <a:lnTo>
                    <a:pt x="144779" y="1513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60"/>
            <p:cNvSpPr/>
            <p:nvPr/>
          </p:nvSpPr>
          <p:spPr>
            <a:xfrm>
              <a:off x="702234" y="5715000"/>
              <a:ext cx="120727" cy="190501"/>
            </a:xfrm>
            <a:custGeom>
              <a:avLst/>
              <a:gdLst/>
              <a:ahLst/>
              <a:cxnLst/>
              <a:rect l="0" t="0" r="0" b="0"/>
              <a:pathLst>
                <a:path w="120727" h="190501">
                  <a:moveTo>
                    <a:pt x="14045" y="0"/>
                  </a:moveTo>
                  <a:lnTo>
                    <a:pt x="50574" y="0"/>
                  </a:lnTo>
                  <a:lnTo>
                    <a:pt x="61995" y="0"/>
                  </a:lnTo>
                  <a:lnTo>
                    <a:pt x="86981" y="7760"/>
                  </a:lnTo>
                  <a:lnTo>
                    <a:pt x="92464" y="11351"/>
                  </a:lnTo>
                  <a:lnTo>
                    <a:pt x="100310" y="22178"/>
                  </a:lnTo>
                  <a:lnTo>
                    <a:pt x="103952" y="36110"/>
                  </a:lnTo>
                  <a:lnTo>
                    <a:pt x="105031" y="50963"/>
                  </a:lnTo>
                  <a:lnTo>
                    <a:pt x="98885" y="85339"/>
                  </a:lnTo>
                  <a:lnTo>
                    <a:pt x="93803" y="97476"/>
                  </a:lnTo>
                  <a:lnTo>
                    <a:pt x="66113" y="134527"/>
                  </a:lnTo>
                  <a:lnTo>
                    <a:pt x="53556" y="145787"/>
                  </a:lnTo>
                  <a:lnTo>
                    <a:pt x="44023" y="149461"/>
                  </a:lnTo>
                  <a:lnTo>
                    <a:pt x="34989" y="151940"/>
                  </a:lnTo>
                  <a:lnTo>
                    <a:pt x="22290" y="158173"/>
                  </a:lnTo>
                  <a:lnTo>
                    <a:pt x="19542" y="158789"/>
                  </a:lnTo>
                  <a:lnTo>
                    <a:pt x="16863" y="158352"/>
                  </a:lnTo>
                  <a:lnTo>
                    <a:pt x="7967" y="153351"/>
                  </a:lnTo>
                  <a:lnTo>
                    <a:pt x="0" y="145922"/>
                  </a:lnTo>
                  <a:lnTo>
                    <a:pt x="449" y="144695"/>
                  </a:lnTo>
                  <a:lnTo>
                    <a:pt x="4278" y="138922"/>
                  </a:lnTo>
                  <a:lnTo>
                    <a:pt x="6636" y="131849"/>
                  </a:lnTo>
                  <a:lnTo>
                    <a:pt x="11474" y="124391"/>
                  </a:lnTo>
                  <a:lnTo>
                    <a:pt x="12903" y="119349"/>
                  </a:lnTo>
                  <a:lnTo>
                    <a:pt x="14130" y="117666"/>
                  </a:lnTo>
                  <a:lnTo>
                    <a:pt x="15795" y="116544"/>
                  </a:lnTo>
                  <a:lnTo>
                    <a:pt x="22184" y="114965"/>
                  </a:lnTo>
                  <a:lnTo>
                    <a:pt x="24551" y="114743"/>
                  </a:lnTo>
                  <a:lnTo>
                    <a:pt x="29439" y="116754"/>
                  </a:lnTo>
                  <a:lnTo>
                    <a:pt x="31928" y="118476"/>
                  </a:lnTo>
                  <a:lnTo>
                    <a:pt x="34693" y="122647"/>
                  </a:lnTo>
                  <a:lnTo>
                    <a:pt x="36769" y="127323"/>
                  </a:lnTo>
                  <a:lnTo>
                    <a:pt x="72471" y="165100"/>
                  </a:lnTo>
                  <a:lnTo>
                    <a:pt x="95326" y="187113"/>
                  </a:lnTo>
                  <a:lnTo>
                    <a:pt x="102946" y="189496"/>
                  </a:lnTo>
                  <a:lnTo>
                    <a:pt x="120726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Mosaic Model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1659"/>
            <a:ext cx="8229600" cy="4625609"/>
          </a:xfrm>
        </p:spPr>
        <p:txBody>
          <a:bodyPr/>
          <a:lstStyle/>
          <a:p>
            <a:r>
              <a:rPr lang="en-US" dirty="0" smtClean="0"/>
              <a:t>The cell membrane is made of many smaller pieces that are held together and are always in motion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3003"/>
            <a:ext cx="9144000" cy="3762103"/>
          </a:xfrm>
          <a:prstGeom prst="rect">
            <a:avLst/>
          </a:prstGeom>
        </p:spPr>
      </p:pic>
      <p:sp>
        <p:nvSpPr>
          <p:cNvPr id="6" name="SMARTInkShape-161"/>
          <p:cNvSpPr/>
          <p:nvPr/>
        </p:nvSpPr>
        <p:spPr>
          <a:xfrm>
            <a:off x="472438" y="1113093"/>
            <a:ext cx="4953002" cy="192996"/>
          </a:xfrm>
          <a:custGeom>
            <a:avLst/>
            <a:gdLst/>
            <a:ahLst/>
            <a:cxnLst/>
            <a:rect l="0" t="0" r="0" b="0"/>
            <a:pathLst>
              <a:path w="4953002" h="192996">
                <a:moveTo>
                  <a:pt x="0" y="90867"/>
                </a:moveTo>
                <a:lnTo>
                  <a:pt x="4047" y="94912"/>
                </a:lnTo>
                <a:lnTo>
                  <a:pt x="6032" y="99155"/>
                </a:lnTo>
                <a:lnTo>
                  <a:pt x="14341" y="123441"/>
                </a:lnTo>
                <a:lnTo>
                  <a:pt x="36112" y="155677"/>
                </a:lnTo>
                <a:lnTo>
                  <a:pt x="62073" y="176137"/>
                </a:lnTo>
                <a:lnTo>
                  <a:pt x="93918" y="189209"/>
                </a:lnTo>
                <a:lnTo>
                  <a:pt x="112862" y="192995"/>
                </a:lnTo>
                <a:lnTo>
                  <a:pt x="142567" y="190365"/>
                </a:lnTo>
                <a:lnTo>
                  <a:pt x="172818" y="183376"/>
                </a:lnTo>
                <a:lnTo>
                  <a:pt x="204077" y="170959"/>
                </a:lnTo>
                <a:lnTo>
                  <a:pt x="239772" y="155708"/>
                </a:lnTo>
                <a:lnTo>
                  <a:pt x="277161" y="135479"/>
                </a:lnTo>
                <a:lnTo>
                  <a:pt x="314204" y="113398"/>
                </a:lnTo>
                <a:lnTo>
                  <a:pt x="347850" y="90768"/>
                </a:lnTo>
                <a:lnTo>
                  <a:pt x="384254" y="69671"/>
                </a:lnTo>
                <a:lnTo>
                  <a:pt x="421852" y="58151"/>
                </a:lnTo>
                <a:lnTo>
                  <a:pt x="459804" y="55209"/>
                </a:lnTo>
                <a:lnTo>
                  <a:pt x="497860" y="60169"/>
                </a:lnTo>
                <a:lnTo>
                  <a:pt x="535100" y="71986"/>
                </a:lnTo>
                <a:lnTo>
                  <a:pt x="568806" y="86212"/>
                </a:lnTo>
                <a:lnTo>
                  <a:pt x="605228" y="101153"/>
                </a:lnTo>
                <a:lnTo>
                  <a:pt x="642831" y="117150"/>
                </a:lnTo>
                <a:lnTo>
                  <a:pt x="680782" y="135907"/>
                </a:lnTo>
                <a:lnTo>
                  <a:pt x="706148" y="144187"/>
                </a:lnTo>
                <a:lnTo>
                  <a:pt x="733791" y="150688"/>
                </a:lnTo>
                <a:lnTo>
                  <a:pt x="763010" y="154707"/>
                </a:lnTo>
                <a:lnTo>
                  <a:pt x="792929" y="153670"/>
                </a:lnTo>
                <a:lnTo>
                  <a:pt x="823161" y="150388"/>
                </a:lnTo>
                <a:lnTo>
                  <a:pt x="853530" y="145261"/>
                </a:lnTo>
                <a:lnTo>
                  <a:pt x="883960" y="137336"/>
                </a:lnTo>
                <a:lnTo>
                  <a:pt x="916677" y="128170"/>
                </a:lnTo>
                <a:lnTo>
                  <a:pt x="950126" y="117606"/>
                </a:lnTo>
                <a:lnTo>
                  <a:pt x="981925" y="104444"/>
                </a:lnTo>
                <a:lnTo>
                  <a:pt x="1015249" y="90128"/>
                </a:lnTo>
                <a:lnTo>
                  <a:pt x="1048970" y="75298"/>
                </a:lnTo>
                <a:lnTo>
                  <a:pt x="1080890" y="60241"/>
                </a:lnTo>
                <a:lnTo>
                  <a:pt x="1109751" y="49596"/>
                </a:lnTo>
                <a:lnTo>
                  <a:pt x="1137536" y="42045"/>
                </a:lnTo>
                <a:lnTo>
                  <a:pt x="1166820" y="35866"/>
                </a:lnTo>
                <a:lnTo>
                  <a:pt x="1194509" y="32554"/>
                </a:lnTo>
                <a:lnTo>
                  <a:pt x="1221774" y="32776"/>
                </a:lnTo>
                <a:lnTo>
                  <a:pt x="1250825" y="38520"/>
                </a:lnTo>
                <a:lnTo>
                  <a:pt x="1278411" y="44459"/>
                </a:lnTo>
                <a:lnTo>
                  <a:pt x="1304783" y="51614"/>
                </a:lnTo>
                <a:lnTo>
                  <a:pt x="1330616" y="63260"/>
                </a:lnTo>
                <a:lnTo>
                  <a:pt x="1356207" y="74646"/>
                </a:lnTo>
                <a:lnTo>
                  <a:pt x="1382540" y="85350"/>
                </a:lnTo>
                <a:lnTo>
                  <a:pt x="1411176" y="95752"/>
                </a:lnTo>
                <a:lnTo>
                  <a:pt x="1440837" y="106019"/>
                </a:lnTo>
                <a:lnTo>
                  <a:pt x="1470953" y="114534"/>
                </a:lnTo>
                <a:lnTo>
                  <a:pt x="1501270" y="118319"/>
                </a:lnTo>
                <a:lnTo>
                  <a:pt x="1533937" y="120001"/>
                </a:lnTo>
                <a:lnTo>
                  <a:pt x="1568211" y="119901"/>
                </a:lnTo>
                <a:lnTo>
                  <a:pt x="1603199" y="117035"/>
                </a:lnTo>
                <a:lnTo>
                  <a:pt x="1638505" y="112938"/>
                </a:lnTo>
                <a:lnTo>
                  <a:pt x="1674797" y="107450"/>
                </a:lnTo>
                <a:lnTo>
                  <a:pt x="1693959" y="103615"/>
                </a:lnTo>
                <a:lnTo>
                  <a:pt x="1713507" y="99366"/>
                </a:lnTo>
                <a:lnTo>
                  <a:pt x="1751030" y="87871"/>
                </a:lnTo>
                <a:lnTo>
                  <a:pt x="1787463" y="75142"/>
                </a:lnTo>
                <a:lnTo>
                  <a:pt x="1823411" y="63840"/>
                </a:lnTo>
                <a:lnTo>
                  <a:pt x="1859143" y="50915"/>
                </a:lnTo>
                <a:lnTo>
                  <a:pt x="1893934" y="38396"/>
                </a:lnTo>
                <a:lnTo>
                  <a:pt x="1926328" y="30010"/>
                </a:lnTo>
                <a:lnTo>
                  <a:pt x="1959917" y="23462"/>
                </a:lnTo>
                <a:lnTo>
                  <a:pt x="1993756" y="17728"/>
                </a:lnTo>
                <a:lnTo>
                  <a:pt x="2025727" y="12359"/>
                </a:lnTo>
                <a:lnTo>
                  <a:pt x="2056870" y="9406"/>
                </a:lnTo>
                <a:lnTo>
                  <a:pt x="2087646" y="8096"/>
                </a:lnTo>
                <a:lnTo>
                  <a:pt x="2118256" y="7513"/>
                </a:lnTo>
                <a:lnTo>
                  <a:pt x="2146537" y="7254"/>
                </a:lnTo>
                <a:lnTo>
                  <a:pt x="2174064" y="7984"/>
                </a:lnTo>
                <a:lnTo>
                  <a:pt x="2203232" y="11132"/>
                </a:lnTo>
                <a:lnTo>
                  <a:pt x="2233127" y="15354"/>
                </a:lnTo>
                <a:lnTo>
                  <a:pt x="2263349" y="20051"/>
                </a:lnTo>
                <a:lnTo>
                  <a:pt x="2293714" y="24961"/>
                </a:lnTo>
                <a:lnTo>
                  <a:pt x="2326401" y="32224"/>
                </a:lnTo>
                <a:lnTo>
                  <a:pt x="2359837" y="41097"/>
                </a:lnTo>
                <a:lnTo>
                  <a:pt x="2391629" y="50684"/>
                </a:lnTo>
                <a:lnTo>
                  <a:pt x="2427210" y="58332"/>
                </a:lnTo>
                <a:lnTo>
                  <a:pt x="2463906" y="64554"/>
                </a:lnTo>
                <a:lnTo>
                  <a:pt x="2497151" y="70140"/>
                </a:lnTo>
                <a:lnTo>
                  <a:pt x="2531117" y="73187"/>
                </a:lnTo>
                <a:lnTo>
                  <a:pt x="2565121" y="75389"/>
                </a:lnTo>
                <a:lnTo>
                  <a:pt x="2597168" y="79190"/>
                </a:lnTo>
                <a:lnTo>
                  <a:pt x="2630602" y="81443"/>
                </a:lnTo>
                <a:lnTo>
                  <a:pt x="2664370" y="81598"/>
                </a:lnTo>
                <a:lnTo>
                  <a:pt x="2696311" y="78845"/>
                </a:lnTo>
                <a:lnTo>
                  <a:pt x="2729698" y="77057"/>
                </a:lnTo>
                <a:lnTo>
                  <a:pt x="2763447" y="74569"/>
                </a:lnTo>
                <a:lnTo>
                  <a:pt x="2795378" y="67819"/>
                </a:lnTo>
                <a:lnTo>
                  <a:pt x="2826504" y="61432"/>
                </a:lnTo>
                <a:lnTo>
                  <a:pt x="2858119" y="54923"/>
                </a:lnTo>
                <a:lnTo>
                  <a:pt x="2891924" y="46387"/>
                </a:lnTo>
                <a:lnTo>
                  <a:pt x="2922190" y="36949"/>
                </a:lnTo>
                <a:lnTo>
                  <a:pt x="2951444" y="27109"/>
                </a:lnTo>
                <a:lnTo>
                  <a:pt x="2984202" y="17091"/>
                </a:lnTo>
                <a:lnTo>
                  <a:pt x="3016259" y="9253"/>
                </a:lnTo>
                <a:lnTo>
                  <a:pt x="3047440" y="3793"/>
                </a:lnTo>
                <a:lnTo>
                  <a:pt x="3078232" y="1368"/>
                </a:lnTo>
                <a:lnTo>
                  <a:pt x="3108851" y="2547"/>
                </a:lnTo>
                <a:lnTo>
                  <a:pt x="3139391" y="5892"/>
                </a:lnTo>
                <a:lnTo>
                  <a:pt x="3169900" y="10202"/>
                </a:lnTo>
                <a:lnTo>
                  <a:pt x="3200392" y="17197"/>
                </a:lnTo>
                <a:lnTo>
                  <a:pt x="3230877" y="25952"/>
                </a:lnTo>
                <a:lnTo>
                  <a:pt x="3261360" y="35486"/>
                </a:lnTo>
                <a:lnTo>
                  <a:pt x="3291841" y="43111"/>
                </a:lnTo>
                <a:lnTo>
                  <a:pt x="3321473" y="50167"/>
                </a:lnTo>
                <a:lnTo>
                  <a:pt x="3348755" y="58949"/>
                </a:lnTo>
                <a:lnTo>
                  <a:pt x="3377251" y="66238"/>
                </a:lnTo>
                <a:lnTo>
                  <a:pt x="3407694" y="72301"/>
                </a:lnTo>
                <a:lnTo>
                  <a:pt x="3440980" y="77816"/>
                </a:lnTo>
                <a:lnTo>
                  <a:pt x="3473271" y="83090"/>
                </a:lnTo>
                <a:lnTo>
                  <a:pt x="3504558" y="87411"/>
                </a:lnTo>
                <a:lnTo>
                  <a:pt x="3535394" y="89330"/>
                </a:lnTo>
                <a:lnTo>
                  <a:pt x="3566034" y="87926"/>
                </a:lnTo>
                <a:lnTo>
                  <a:pt x="3596584" y="85326"/>
                </a:lnTo>
                <a:lnTo>
                  <a:pt x="3627097" y="84171"/>
                </a:lnTo>
                <a:lnTo>
                  <a:pt x="3657590" y="79141"/>
                </a:lnTo>
                <a:lnTo>
                  <a:pt x="3688077" y="72108"/>
                </a:lnTo>
                <a:lnTo>
                  <a:pt x="3718558" y="66160"/>
                </a:lnTo>
                <a:lnTo>
                  <a:pt x="3749041" y="58437"/>
                </a:lnTo>
                <a:lnTo>
                  <a:pt x="3779521" y="49359"/>
                </a:lnTo>
                <a:lnTo>
                  <a:pt x="3810000" y="39681"/>
                </a:lnTo>
                <a:lnTo>
                  <a:pt x="3840480" y="31993"/>
                </a:lnTo>
                <a:lnTo>
                  <a:pt x="3871808" y="25753"/>
                </a:lnTo>
                <a:lnTo>
                  <a:pt x="3905487" y="20158"/>
                </a:lnTo>
                <a:lnTo>
                  <a:pt x="3937952" y="17107"/>
                </a:lnTo>
                <a:lnTo>
                  <a:pt x="3968468" y="15750"/>
                </a:lnTo>
                <a:lnTo>
                  <a:pt x="3996143" y="15148"/>
                </a:lnTo>
                <a:lnTo>
                  <a:pt x="4024811" y="14880"/>
                </a:lnTo>
                <a:lnTo>
                  <a:pt x="4053638" y="15607"/>
                </a:lnTo>
                <a:lnTo>
                  <a:pt x="4080561" y="18753"/>
                </a:lnTo>
                <a:lnTo>
                  <a:pt x="4108897" y="20715"/>
                </a:lnTo>
                <a:lnTo>
                  <a:pt x="4137577" y="22434"/>
                </a:lnTo>
                <a:lnTo>
                  <a:pt x="4164435" y="26021"/>
                </a:lnTo>
                <a:lnTo>
                  <a:pt x="4190482" y="30437"/>
                </a:lnTo>
                <a:lnTo>
                  <a:pt x="4216171" y="35222"/>
                </a:lnTo>
                <a:lnTo>
                  <a:pt x="4241699" y="40171"/>
                </a:lnTo>
                <a:lnTo>
                  <a:pt x="4267156" y="45192"/>
                </a:lnTo>
                <a:lnTo>
                  <a:pt x="4293428" y="50247"/>
                </a:lnTo>
                <a:lnTo>
                  <a:pt x="4322037" y="55316"/>
                </a:lnTo>
                <a:lnTo>
                  <a:pt x="4349428" y="60390"/>
                </a:lnTo>
                <a:lnTo>
                  <a:pt x="4375714" y="65468"/>
                </a:lnTo>
                <a:lnTo>
                  <a:pt x="4401507" y="70546"/>
                </a:lnTo>
                <a:lnTo>
                  <a:pt x="4427082" y="73368"/>
                </a:lnTo>
                <a:lnTo>
                  <a:pt x="4452559" y="73776"/>
                </a:lnTo>
                <a:lnTo>
                  <a:pt x="4477993" y="71135"/>
                </a:lnTo>
                <a:lnTo>
                  <a:pt x="4503408" y="67139"/>
                </a:lnTo>
                <a:lnTo>
                  <a:pt x="4528816" y="62540"/>
                </a:lnTo>
                <a:lnTo>
                  <a:pt x="4554219" y="57674"/>
                </a:lnTo>
                <a:lnTo>
                  <a:pt x="4581879" y="50432"/>
                </a:lnTo>
                <a:lnTo>
                  <a:pt x="4611104" y="41568"/>
                </a:lnTo>
                <a:lnTo>
                  <a:pt x="4641027" y="31984"/>
                </a:lnTo>
                <a:lnTo>
                  <a:pt x="4669002" y="22081"/>
                </a:lnTo>
                <a:lnTo>
                  <a:pt x="4696393" y="12881"/>
                </a:lnTo>
                <a:lnTo>
                  <a:pt x="4725499" y="5970"/>
                </a:lnTo>
                <a:lnTo>
                  <a:pt x="4762357" y="1366"/>
                </a:lnTo>
                <a:lnTo>
                  <a:pt x="4794725" y="0"/>
                </a:lnTo>
                <a:lnTo>
                  <a:pt x="4821721" y="3642"/>
                </a:lnTo>
                <a:lnTo>
                  <a:pt x="4855301" y="23176"/>
                </a:lnTo>
                <a:lnTo>
                  <a:pt x="4887830" y="47803"/>
                </a:lnTo>
                <a:lnTo>
                  <a:pt x="4925375" y="73102"/>
                </a:lnTo>
                <a:lnTo>
                  <a:pt x="4953001" y="90867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SMARTInkShape-Group46"/>
          <p:cNvGrpSpPr/>
          <p:nvPr/>
        </p:nvGrpSpPr>
        <p:grpSpPr>
          <a:xfrm>
            <a:off x="2324227" y="4100650"/>
            <a:ext cx="2315123" cy="920931"/>
            <a:chOff x="2324227" y="4100650"/>
            <a:chExt cx="2315123" cy="920931"/>
          </a:xfrm>
        </p:grpSpPr>
        <p:sp>
          <p:nvSpPr>
            <p:cNvPr id="7" name="SMARTInkShape-162"/>
            <p:cNvSpPr/>
            <p:nvPr/>
          </p:nvSpPr>
          <p:spPr>
            <a:xfrm>
              <a:off x="2324227" y="4503451"/>
              <a:ext cx="182754" cy="129502"/>
            </a:xfrm>
            <a:custGeom>
              <a:avLst/>
              <a:gdLst/>
              <a:ahLst/>
              <a:cxnLst/>
              <a:rect l="0" t="0" r="0" b="0"/>
              <a:pathLst>
                <a:path w="182754" h="129502">
                  <a:moveTo>
                    <a:pt x="182753" y="68549"/>
                  </a:moveTo>
                  <a:lnTo>
                    <a:pt x="182753" y="56976"/>
                  </a:lnTo>
                  <a:lnTo>
                    <a:pt x="180495" y="52681"/>
                  </a:lnTo>
                  <a:lnTo>
                    <a:pt x="177516" y="47949"/>
                  </a:lnTo>
                  <a:lnTo>
                    <a:pt x="175603" y="38014"/>
                  </a:lnTo>
                  <a:lnTo>
                    <a:pt x="175446" y="35492"/>
                  </a:lnTo>
                  <a:lnTo>
                    <a:pt x="174495" y="33811"/>
                  </a:lnTo>
                  <a:lnTo>
                    <a:pt x="173014" y="32690"/>
                  </a:lnTo>
                  <a:lnTo>
                    <a:pt x="171180" y="31943"/>
                  </a:lnTo>
                  <a:lnTo>
                    <a:pt x="169958" y="30598"/>
                  </a:lnTo>
                  <a:lnTo>
                    <a:pt x="165738" y="22356"/>
                  </a:lnTo>
                  <a:lnTo>
                    <a:pt x="157002" y="12576"/>
                  </a:lnTo>
                  <a:lnTo>
                    <a:pt x="152117" y="9805"/>
                  </a:lnTo>
                  <a:lnTo>
                    <a:pt x="124186" y="761"/>
                  </a:lnTo>
                  <a:lnTo>
                    <a:pt x="92689" y="0"/>
                  </a:lnTo>
                  <a:lnTo>
                    <a:pt x="59071" y="7731"/>
                  </a:lnTo>
                  <a:lnTo>
                    <a:pt x="24956" y="25473"/>
                  </a:lnTo>
                  <a:lnTo>
                    <a:pt x="19487" y="30495"/>
                  </a:lnTo>
                  <a:lnTo>
                    <a:pt x="2046" y="59341"/>
                  </a:lnTo>
                  <a:lnTo>
                    <a:pt x="0" y="78616"/>
                  </a:lnTo>
                  <a:lnTo>
                    <a:pt x="2187" y="83747"/>
                  </a:lnTo>
                  <a:lnTo>
                    <a:pt x="5134" y="88850"/>
                  </a:lnTo>
                  <a:lnTo>
                    <a:pt x="11227" y="105611"/>
                  </a:lnTo>
                  <a:lnTo>
                    <a:pt x="13369" y="108497"/>
                  </a:lnTo>
                  <a:lnTo>
                    <a:pt x="21275" y="113405"/>
                  </a:lnTo>
                  <a:lnTo>
                    <a:pt x="48451" y="126269"/>
                  </a:lnTo>
                  <a:lnTo>
                    <a:pt x="83711" y="129318"/>
                  </a:lnTo>
                  <a:lnTo>
                    <a:pt x="119096" y="129501"/>
                  </a:lnTo>
                  <a:lnTo>
                    <a:pt x="131812" y="128660"/>
                  </a:lnTo>
                  <a:lnTo>
                    <a:pt x="141319" y="123425"/>
                  </a:lnTo>
                  <a:lnTo>
                    <a:pt x="149497" y="117358"/>
                  </a:lnTo>
                  <a:lnTo>
                    <a:pt x="154708" y="115642"/>
                  </a:lnTo>
                  <a:lnTo>
                    <a:pt x="159846" y="110363"/>
                  </a:lnTo>
                  <a:lnTo>
                    <a:pt x="172450" y="88150"/>
                  </a:lnTo>
                  <a:lnTo>
                    <a:pt x="174779" y="73868"/>
                  </a:lnTo>
                  <a:lnTo>
                    <a:pt x="175028" y="66080"/>
                  </a:lnTo>
                  <a:lnTo>
                    <a:pt x="172828" y="60960"/>
                  </a:lnTo>
                  <a:lnTo>
                    <a:pt x="169875" y="55862"/>
                  </a:lnTo>
                  <a:lnTo>
                    <a:pt x="167366" y="48233"/>
                  </a:lnTo>
                  <a:lnTo>
                    <a:pt x="163778" y="43150"/>
                  </a:lnTo>
                  <a:lnTo>
                    <a:pt x="159362" y="40327"/>
                  </a:lnTo>
                  <a:lnTo>
                    <a:pt x="154577" y="38226"/>
                  </a:lnTo>
                  <a:lnTo>
                    <a:pt x="146127" y="31640"/>
                  </a:lnTo>
                  <a:lnTo>
                    <a:pt x="141044" y="30802"/>
                  </a:lnTo>
                  <a:lnTo>
                    <a:pt x="123270" y="30457"/>
                  </a:lnTo>
                  <a:lnTo>
                    <a:pt x="114173" y="38068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63"/>
            <p:cNvSpPr/>
            <p:nvPr/>
          </p:nvSpPr>
          <p:spPr>
            <a:xfrm>
              <a:off x="2370158" y="4625340"/>
              <a:ext cx="83483" cy="396241"/>
            </a:xfrm>
            <a:custGeom>
              <a:avLst/>
              <a:gdLst/>
              <a:ahLst/>
              <a:cxnLst/>
              <a:rect l="0" t="0" r="0" b="0"/>
              <a:pathLst>
                <a:path w="83483" h="396241">
                  <a:moveTo>
                    <a:pt x="7282" y="0"/>
                  </a:moveTo>
                  <a:lnTo>
                    <a:pt x="32458" y="22918"/>
                  </a:lnTo>
                  <a:lnTo>
                    <a:pt x="50919" y="37076"/>
                  </a:lnTo>
                  <a:lnTo>
                    <a:pt x="70376" y="62128"/>
                  </a:lnTo>
                  <a:lnTo>
                    <a:pt x="73423" y="70227"/>
                  </a:lnTo>
                  <a:lnTo>
                    <a:pt x="79931" y="94196"/>
                  </a:lnTo>
                  <a:lnTo>
                    <a:pt x="73916" y="129552"/>
                  </a:lnTo>
                  <a:lnTo>
                    <a:pt x="67665" y="142525"/>
                  </a:lnTo>
                  <a:lnTo>
                    <a:pt x="60451" y="156247"/>
                  </a:lnTo>
                  <a:lnTo>
                    <a:pt x="54619" y="168503"/>
                  </a:lnTo>
                  <a:lnTo>
                    <a:pt x="30608" y="205642"/>
                  </a:lnTo>
                  <a:lnTo>
                    <a:pt x="20074" y="221995"/>
                  </a:lnTo>
                  <a:lnTo>
                    <a:pt x="8344" y="234733"/>
                  </a:lnTo>
                  <a:lnTo>
                    <a:pt x="3520" y="246566"/>
                  </a:lnTo>
                  <a:lnTo>
                    <a:pt x="0" y="281510"/>
                  </a:lnTo>
                  <a:lnTo>
                    <a:pt x="659" y="291909"/>
                  </a:lnTo>
                  <a:lnTo>
                    <a:pt x="11019" y="326171"/>
                  </a:lnTo>
                  <a:lnTo>
                    <a:pt x="39595" y="359770"/>
                  </a:lnTo>
                  <a:lnTo>
                    <a:pt x="53545" y="371604"/>
                  </a:lnTo>
                  <a:lnTo>
                    <a:pt x="83482" y="39624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64"/>
            <p:cNvSpPr/>
            <p:nvPr/>
          </p:nvSpPr>
          <p:spPr>
            <a:xfrm>
              <a:off x="2446019" y="4610100"/>
              <a:ext cx="129541" cy="327661"/>
            </a:xfrm>
            <a:custGeom>
              <a:avLst/>
              <a:gdLst/>
              <a:ahLst/>
              <a:cxnLst/>
              <a:rect l="0" t="0" r="0" b="0"/>
              <a:pathLst>
                <a:path w="129541" h="327661">
                  <a:moveTo>
                    <a:pt x="0" y="0"/>
                  </a:moveTo>
                  <a:lnTo>
                    <a:pt x="0" y="4045"/>
                  </a:lnTo>
                  <a:lnTo>
                    <a:pt x="2258" y="8289"/>
                  </a:lnTo>
                  <a:lnTo>
                    <a:pt x="6931" y="12997"/>
                  </a:lnTo>
                  <a:lnTo>
                    <a:pt x="36791" y="37076"/>
                  </a:lnTo>
                  <a:lnTo>
                    <a:pt x="58195" y="71208"/>
                  </a:lnTo>
                  <a:lnTo>
                    <a:pt x="65127" y="86386"/>
                  </a:lnTo>
                  <a:lnTo>
                    <a:pt x="73514" y="122079"/>
                  </a:lnTo>
                  <a:lnTo>
                    <a:pt x="74558" y="139841"/>
                  </a:lnTo>
                  <a:lnTo>
                    <a:pt x="69217" y="177031"/>
                  </a:lnTo>
                  <a:lnTo>
                    <a:pt x="69483" y="208212"/>
                  </a:lnTo>
                  <a:lnTo>
                    <a:pt x="75733" y="243836"/>
                  </a:lnTo>
                  <a:lnTo>
                    <a:pt x="76839" y="253998"/>
                  </a:lnTo>
                  <a:lnTo>
                    <a:pt x="86779" y="279400"/>
                  </a:lnTo>
                  <a:lnTo>
                    <a:pt x="93884" y="287302"/>
                  </a:lnTo>
                  <a:lnTo>
                    <a:pt x="101840" y="294483"/>
                  </a:lnTo>
                  <a:lnTo>
                    <a:pt x="129540" y="32766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65"/>
            <p:cNvSpPr/>
            <p:nvPr/>
          </p:nvSpPr>
          <p:spPr>
            <a:xfrm>
              <a:off x="2438400" y="4122419"/>
              <a:ext cx="632390" cy="381001"/>
            </a:xfrm>
            <a:custGeom>
              <a:avLst/>
              <a:gdLst/>
              <a:ahLst/>
              <a:cxnLst/>
              <a:rect l="0" t="0" r="0" b="0"/>
              <a:pathLst>
                <a:path w="632390" h="381001">
                  <a:moveTo>
                    <a:pt x="0" y="381000"/>
                  </a:moveTo>
                  <a:lnTo>
                    <a:pt x="0" y="367134"/>
                  </a:lnTo>
                  <a:lnTo>
                    <a:pt x="8090" y="362122"/>
                  </a:lnTo>
                  <a:lnTo>
                    <a:pt x="17166" y="359320"/>
                  </a:lnTo>
                  <a:lnTo>
                    <a:pt x="51230" y="358171"/>
                  </a:lnTo>
                  <a:lnTo>
                    <a:pt x="87878" y="358143"/>
                  </a:lnTo>
                  <a:lnTo>
                    <a:pt x="123335" y="358141"/>
                  </a:lnTo>
                  <a:lnTo>
                    <a:pt x="160206" y="358140"/>
                  </a:lnTo>
                  <a:lnTo>
                    <a:pt x="194581" y="354095"/>
                  </a:lnTo>
                  <a:lnTo>
                    <a:pt x="227900" y="350380"/>
                  </a:lnTo>
                  <a:lnTo>
                    <a:pt x="258941" y="344628"/>
                  </a:lnTo>
                  <a:lnTo>
                    <a:pt x="289532" y="339197"/>
                  </a:lnTo>
                  <a:lnTo>
                    <a:pt x="325398" y="327507"/>
                  </a:lnTo>
                  <a:lnTo>
                    <a:pt x="357999" y="314940"/>
                  </a:lnTo>
                  <a:lnTo>
                    <a:pt x="391771" y="298872"/>
                  </a:lnTo>
                  <a:lnTo>
                    <a:pt x="429379" y="276720"/>
                  </a:lnTo>
                  <a:lnTo>
                    <a:pt x="467436" y="249531"/>
                  </a:lnTo>
                  <a:lnTo>
                    <a:pt x="503264" y="230050"/>
                  </a:lnTo>
                  <a:lnTo>
                    <a:pt x="535034" y="211628"/>
                  </a:lnTo>
                  <a:lnTo>
                    <a:pt x="566478" y="192969"/>
                  </a:lnTo>
                  <a:lnTo>
                    <a:pt x="602898" y="170955"/>
                  </a:lnTo>
                  <a:lnTo>
                    <a:pt x="623257" y="153537"/>
                  </a:lnTo>
                  <a:lnTo>
                    <a:pt x="628369" y="144157"/>
                  </a:lnTo>
                  <a:lnTo>
                    <a:pt x="631921" y="119298"/>
                  </a:lnTo>
                  <a:lnTo>
                    <a:pt x="632389" y="93970"/>
                  </a:lnTo>
                  <a:lnTo>
                    <a:pt x="630170" y="86074"/>
                  </a:lnTo>
                  <a:lnTo>
                    <a:pt x="627209" y="78895"/>
                  </a:lnTo>
                  <a:lnTo>
                    <a:pt x="621106" y="55566"/>
                  </a:lnTo>
                  <a:lnTo>
                    <a:pt x="597725" y="18569"/>
                  </a:lnTo>
                  <a:lnTo>
                    <a:pt x="594803" y="9229"/>
                  </a:lnTo>
                  <a:lnTo>
                    <a:pt x="594359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66"/>
            <p:cNvSpPr/>
            <p:nvPr/>
          </p:nvSpPr>
          <p:spPr>
            <a:xfrm>
              <a:off x="2941676" y="4100650"/>
              <a:ext cx="243484" cy="113210"/>
            </a:xfrm>
            <a:custGeom>
              <a:avLst/>
              <a:gdLst/>
              <a:ahLst/>
              <a:cxnLst/>
              <a:rect l="0" t="0" r="0" b="0"/>
              <a:pathLst>
                <a:path w="243484" h="113210">
                  <a:moveTo>
                    <a:pt x="113943" y="14150"/>
                  </a:moveTo>
                  <a:lnTo>
                    <a:pt x="113943" y="18195"/>
                  </a:lnTo>
                  <a:lnTo>
                    <a:pt x="113097" y="19386"/>
                  </a:lnTo>
                  <a:lnTo>
                    <a:pt x="111686" y="20181"/>
                  </a:lnTo>
                  <a:lnTo>
                    <a:pt x="109898" y="20710"/>
                  </a:lnTo>
                  <a:lnTo>
                    <a:pt x="98505" y="27661"/>
                  </a:lnTo>
                  <a:lnTo>
                    <a:pt x="84459" y="33093"/>
                  </a:lnTo>
                  <a:lnTo>
                    <a:pt x="47550" y="54820"/>
                  </a:lnTo>
                  <a:lnTo>
                    <a:pt x="9715" y="66960"/>
                  </a:lnTo>
                  <a:lnTo>
                    <a:pt x="846" y="67459"/>
                  </a:lnTo>
                  <a:lnTo>
                    <a:pt x="445" y="66622"/>
                  </a:lnTo>
                  <a:lnTo>
                    <a:pt x="0" y="63435"/>
                  </a:lnTo>
                  <a:lnTo>
                    <a:pt x="728" y="62247"/>
                  </a:lnTo>
                  <a:lnTo>
                    <a:pt x="2060" y="61454"/>
                  </a:lnTo>
                  <a:lnTo>
                    <a:pt x="3794" y="60926"/>
                  </a:lnTo>
                  <a:lnTo>
                    <a:pt x="10281" y="56137"/>
                  </a:lnTo>
                  <a:lnTo>
                    <a:pt x="12838" y="51720"/>
                  </a:lnTo>
                  <a:lnTo>
                    <a:pt x="13520" y="49356"/>
                  </a:lnTo>
                  <a:lnTo>
                    <a:pt x="18793" y="44472"/>
                  </a:lnTo>
                  <a:lnTo>
                    <a:pt x="56523" y="24304"/>
                  </a:lnTo>
                  <a:lnTo>
                    <a:pt x="81905" y="16406"/>
                  </a:lnTo>
                  <a:lnTo>
                    <a:pt x="98242" y="12560"/>
                  </a:lnTo>
                  <a:lnTo>
                    <a:pt x="114887" y="7720"/>
                  </a:lnTo>
                  <a:lnTo>
                    <a:pt x="131565" y="5918"/>
                  </a:lnTo>
                  <a:lnTo>
                    <a:pt x="146608" y="0"/>
                  </a:lnTo>
                  <a:lnTo>
                    <a:pt x="164688" y="5566"/>
                  </a:lnTo>
                  <a:lnTo>
                    <a:pt x="165553" y="6734"/>
                  </a:lnTo>
                  <a:lnTo>
                    <a:pt x="167617" y="12422"/>
                  </a:lnTo>
                  <a:lnTo>
                    <a:pt x="172368" y="19470"/>
                  </a:lnTo>
                  <a:lnTo>
                    <a:pt x="174999" y="26921"/>
                  </a:lnTo>
                  <a:lnTo>
                    <a:pt x="186988" y="47332"/>
                  </a:lnTo>
                  <a:lnTo>
                    <a:pt x="190055" y="56625"/>
                  </a:lnTo>
                  <a:lnTo>
                    <a:pt x="211374" y="92322"/>
                  </a:lnTo>
                  <a:lnTo>
                    <a:pt x="232623" y="109550"/>
                  </a:lnTo>
                  <a:lnTo>
                    <a:pt x="243483" y="113209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67"/>
            <p:cNvSpPr/>
            <p:nvPr/>
          </p:nvSpPr>
          <p:spPr>
            <a:xfrm>
              <a:off x="3299459" y="4160551"/>
              <a:ext cx="1234442" cy="472409"/>
            </a:xfrm>
            <a:custGeom>
              <a:avLst/>
              <a:gdLst/>
              <a:ahLst/>
              <a:cxnLst/>
              <a:rect l="0" t="0" r="0" b="0"/>
              <a:pathLst>
                <a:path w="1234442" h="472409">
                  <a:moveTo>
                    <a:pt x="0" y="68549"/>
                  </a:moveTo>
                  <a:lnTo>
                    <a:pt x="0" y="57197"/>
                  </a:lnTo>
                  <a:lnTo>
                    <a:pt x="847" y="55901"/>
                  </a:lnTo>
                  <a:lnTo>
                    <a:pt x="2258" y="55037"/>
                  </a:lnTo>
                  <a:lnTo>
                    <a:pt x="4045" y="54460"/>
                  </a:lnTo>
                  <a:lnTo>
                    <a:pt x="5237" y="53230"/>
                  </a:lnTo>
                  <a:lnTo>
                    <a:pt x="6561" y="49605"/>
                  </a:lnTo>
                  <a:lnTo>
                    <a:pt x="11666" y="45172"/>
                  </a:lnTo>
                  <a:lnTo>
                    <a:pt x="35247" y="32920"/>
                  </a:lnTo>
                  <a:lnTo>
                    <a:pt x="70024" y="22815"/>
                  </a:lnTo>
                  <a:lnTo>
                    <a:pt x="105460" y="12666"/>
                  </a:lnTo>
                  <a:lnTo>
                    <a:pt x="142156" y="7744"/>
                  </a:lnTo>
                  <a:lnTo>
                    <a:pt x="177000" y="1755"/>
                  </a:lnTo>
                  <a:lnTo>
                    <a:pt x="206256" y="498"/>
                  </a:lnTo>
                  <a:lnTo>
                    <a:pt x="236373" y="126"/>
                  </a:lnTo>
                  <a:lnTo>
                    <a:pt x="272845" y="0"/>
                  </a:lnTo>
                  <a:lnTo>
                    <a:pt x="310593" y="821"/>
                  </a:lnTo>
                  <a:lnTo>
                    <a:pt x="348403" y="6001"/>
                  </a:lnTo>
                  <a:lnTo>
                    <a:pt x="365666" y="8576"/>
                  </a:lnTo>
                  <a:lnTo>
                    <a:pt x="402086" y="21769"/>
                  </a:lnTo>
                  <a:lnTo>
                    <a:pt x="438035" y="32779"/>
                  </a:lnTo>
                  <a:lnTo>
                    <a:pt x="472512" y="48344"/>
                  </a:lnTo>
                  <a:lnTo>
                    <a:pt x="508798" y="62707"/>
                  </a:lnTo>
                  <a:lnTo>
                    <a:pt x="544721" y="81600"/>
                  </a:lnTo>
                  <a:lnTo>
                    <a:pt x="578346" y="101638"/>
                  </a:lnTo>
                  <a:lnTo>
                    <a:pt x="611706" y="121902"/>
                  </a:lnTo>
                  <a:lnTo>
                    <a:pt x="646611" y="142211"/>
                  </a:lnTo>
                  <a:lnTo>
                    <a:pt x="678328" y="157449"/>
                  </a:lnTo>
                  <a:lnTo>
                    <a:pt x="710492" y="172689"/>
                  </a:lnTo>
                  <a:lnTo>
                    <a:pt x="741471" y="187928"/>
                  </a:lnTo>
                  <a:lnTo>
                    <a:pt x="772098" y="203169"/>
                  </a:lnTo>
                  <a:lnTo>
                    <a:pt x="802622" y="218408"/>
                  </a:lnTo>
                  <a:lnTo>
                    <a:pt x="833115" y="229603"/>
                  </a:lnTo>
                  <a:lnTo>
                    <a:pt x="863599" y="242328"/>
                  </a:lnTo>
                  <a:lnTo>
                    <a:pt x="894080" y="256822"/>
                  </a:lnTo>
                  <a:lnTo>
                    <a:pt x="928637" y="276890"/>
                  </a:lnTo>
                  <a:lnTo>
                    <a:pt x="959922" y="297161"/>
                  </a:lnTo>
                  <a:lnTo>
                    <a:pt x="973579" y="307314"/>
                  </a:lnTo>
                  <a:lnTo>
                    <a:pt x="1003850" y="342869"/>
                  </a:lnTo>
                  <a:lnTo>
                    <a:pt x="1024679" y="373349"/>
                  </a:lnTo>
                  <a:lnTo>
                    <a:pt x="1027760" y="382662"/>
                  </a:lnTo>
                  <a:lnTo>
                    <a:pt x="1038894" y="397797"/>
                  </a:lnTo>
                  <a:lnTo>
                    <a:pt x="1069515" y="425300"/>
                  </a:lnTo>
                  <a:lnTo>
                    <a:pt x="1106198" y="444124"/>
                  </a:lnTo>
                  <a:lnTo>
                    <a:pt x="1143171" y="454865"/>
                  </a:lnTo>
                  <a:lnTo>
                    <a:pt x="1181123" y="462102"/>
                  </a:lnTo>
                  <a:lnTo>
                    <a:pt x="1215158" y="464434"/>
                  </a:lnTo>
                  <a:lnTo>
                    <a:pt x="1223895" y="466889"/>
                  </a:lnTo>
                  <a:lnTo>
                    <a:pt x="1234441" y="472408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68"/>
            <p:cNvSpPr/>
            <p:nvPr/>
          </p:nvSpPr>
          <p:spPr>
            <a:xfrm>
              <a:off x="4404359" y="4518659"/>
              <a:ext cx="234991" cy="152401"/>
            </a:xfrm>
            <a:custGeom>
              <a:avLst/>
              <a:gdLst/>
              <a:ahLst/>
              <a:cxnLst/>
              <a:rect l="0" t="0" r="0" b="0"/>
              <a:pathLst>
                <a:path w="234991" h="152401">
                  <a:moveTo>
                    <a:pt x="137160" y="0"/>
                  </a:moveTo>
                  <a:lnTo>
                    <a:pt x="133115" y="0"/>
                  </a:lnTo>
                  <a:lnTo>
                    <a:pt x="131924" y="1694"/>
                  </a:lnTo>
                  <a:lnTo>
                    <a:pt x="130600" y="8091"/>
                  </a:lnTo>
                  <a:lnTo>
                    <a:pt x="132269" y="14321"/>
                  </a:lnTo>
                  <a:lnTo>
                    <a:pt x="133900" y="17168"/>
                  </a:lnTo>
                  <a:lnTo>
                    <a:pt x="138210" y="33056"/>
                  </a:lnTo>
                  <a:lnTo>
                    <a:pt x="171046" y="70506"/>
                  </a:lnTo>
                  <a:lnTo>
                    <a:pt x="205791" y="93514"/>
                  </a:lnTo>
                  <a:lnTo>
                    <a:pt x="224217" y="111030"/>
                  </a:lnTo>
                  <a:lnTo>
                    <a:pt x="228148" y="118317"/>
                  </a:lnTo>
                  <a:lnTo>
                    <a:pt x="234990" y="121446"/>
                  </a:lnTo>
                  <a:lnTo>
                    <a:pt x="234553" y="122451"/>
                  </a:lnTo>
                  <a:lnTo>
                    <a:pt x="231811" y="125825"/>
                  </a:lnTo>
                  <a:lnTo>
                    <a:pt x="227770" y="127889"/>
                  </a:lnTo>
                  <a:lnTo>
                    <a:pt x="196121" y="136004"/>
                  </a:lnTo>
                  <a:lnTo>
                    <a:pt x="166399" y="141322"/>
                  </a:lnTo>
                  <a:lnTo>
                    <a:pt x="128793" y="138233"/>
                  </a:lnTo>
                  <a:lnTo>
                    <a:pt x="92798" y="137373"/>
                  </a:lnTo>
                  <a:lnTo>
                    <a:pt x="55992" y="142439"/>
                  </a:lnTo>
                  <a:lnTo>
                    <a:pt x="19635" y="148518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47"/>
          <p:cNvGrpSpPr/>
          <p:nvPr/>
        </p:nvGrpSpPr>
        <p:grpSpPr>
          <a:xfrm>
            <a:off x="2800869" y="4254276"/>
            <a:ext cx="2105954" cy="1186044"/>
            <a:chOff x="2800869" y="4254276"/>
            <a:chExt cx="2105954" cy="1186044"/>
          </a:xfrm>
        </p:grpSpPr>
        <p:sp>
          <p:nvSpPr>
            <p:cNvPr id="15" name="SMARTInkShape-169"/>
            <p:cNvSpPr/>
            <p:nvPr/>
          </p:nvSpPr>
          <p:spPr>
            <a:xfrm>
              <a:off x="2800869" y="4792980"/>
              <a:ext cx="269991" cy="205740"/>
            </a:xfrm>
            <a:custGeom>
              <a:avLst/>
              <a:gdLst/>
              <a:ahLst/>
              <a:cxnLst/>
              <a:rect l="0" t="0" r="0" b="0"/>
              <a:pathLst>
                <a:path w="269991" h="205740">
                  <a:moveTo>
                    <a:pt x="254750" y="0"/>
                  </a:moveTo>
                  <a:lnTo>
                    <a:pt x="228756" y="12150"/>
                  </a:lnTo>
                  <a:lnTo>
                    <a:pt x="213088" y="16017"/>
                  </a:lnTo>
                  <a:lnTo>
                    <a:pt x="175855" y="35071"/>
                  </a:lnTo>
                  <a:lnTo>
                    <a:pt x="140096" y="52240"/>
                  </a:lnTo>
                  <a:lnTo>
                    <a:pt x="104664" y="66167"/>
                  </a:lnTo>
                  <a:lnTo>
                    <a:pt x="72327" y="82089"/>
                  </a:lnTo>
                  <a:lnTo>
                    <a:pt x="34480" y="98908"/>
                  </a:lnTo>
                  <a:lnTo>
                    <a:pt x="17636" y="109189"/>
                  </a:lnTo>
                  <a:lnTo>
                    <a:pt x="895" y="124457"/>
                  </a:lnTo>
                  <a:lnTo>
                    <a:pt x="0" y="126997"/>
                  </a:lnTo>
                  <a:lnTo>
                    <a:pt x="250" y="129538"/>
                  </a:lnTo>
                  <a:lnTo>
                    <a:pt x="1264" y="132079"/>
                  </a:lnTo>
                  <a:lnTo>
                    <a:pt x="2786" y="133772"/>
                  </a:lnTo>
                  <a:lnTo>
                    <a:pt x="36732" y="152539"/>
                  </a:lnTo>
                  <a:lnTo>
                    <a:pt x="72261" y="164271"/>
                  </a:lnTo>
                  <a:lnTo>
                    <a:pt x="110022" y="171241"/>
                  </a:lnTo>
                  <a:lnTo>
                    <a:pt x="140936" y="178114"/>
                  </a:lnTo>
                  <a:lnTo>
                    <a:pt x="177141" y="188022"/>
                  </a:lnTo>
                  <a:lnTo>
                    <a:pt x="208752" y="195874"/>
                  </a:lnTo>
                  <a:lnTo>
                    <a:pt x="246437" y="200181"/>
                  </a:lnTo>
                  <a:lnTo>
                    <a:pt x="269990" y="20573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70"/>
            <p:cNvSpPr/>
            <p:nvPr/>
          </p:nvSpPr>
          <p:spPr>
            <a:xfrm>
              <a:off x="2941319" y="4907280"/>
              <a:ext cx="655322" cy="22860"/>
            </a:xfrm>
            <a:custGeom>
              <a:avLst/>
              <a:gdLst/>
              <a:ahLst/>
              <a:cxnLst/>
              <a:rect l="0" t="0" r="0" b="0"/>
              <a:pathLst>
                <a:path w="655322" h="22860">
                  <a:moveTo>
                    <a:pt x="655321" y="22859"/>
                  </a:moveTo>
                  <a:lnTo>
                    <a:pt x="651276" y="18814"/>
                  </a:lnTo>
                  <a:lnTo>
                    <a:pt x="647032" y="16828"/>
                  </a:lnTo>
                  <a:lnTo>
                    <a:pt x="615230" y="8772"/>
                  </a:lnTo>
                  <a:lnTo>
                    <a:pt x="578858" y="5514"/>
                  </a:lnTo>
                  <a:lnTo>
                    <a:pt x="544544" y="1089"/>
                  </a:lnTo>
                  <a:lnTo>
                    <a:pt x="511114" y="322"/>
                  </a:lnTo>
                  <a:lnTo>
                    <a:pt x="478443" y="95"/>
                  </a:lnTo>
                  <a:lnTo>
                    <a:pt x="443268" y="28"/>
                  </a:lnTo>
                  <a:lnTo>
                    <a:pt x="410081" y="8"/>
                  </a:lnTo>
                  <a:lnTo>
                    <a:pt x="374753" y="2"/>
                  </a:lnTo>
                  <a:lnTo>
                    <a:pt x="337475" y="0"/>
                  </a:lnTo>
                  <a:lnTo>
                    <a:pt x="299618" y="0"/>
                  </a:lnTo>
                  <a:lnTo>
                    <a:pt x="261590" y="0"/>
                  </a:lnTo>
                  <a:lnTo>
                    <a:pt x="227557" y="0"/>
                  </a:lnTo>
                  <a:lnTo>
                    <a:pt x="196024" y="0"/>
                  </a:lnTo>
                  <a:lnTo>
                    <a:pt x="165232" y="0"/>
                  </a:lnTo>
                  <a:lnTo>
                    <a:pt x="130570" y="0"/>
                  </a:lnTo>
                  <a:lnTo>
                    <a:pt x="99264" y="0"/>
                  </a:lnTo>
                  <a:lnTo>
                    <a:pt x="64576" y="0"/>
                  </a:lnTo>
                  <a:lnTo>
                    <a:pt x="31626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71"/>
            <p:cNvSpPr/>
            <p:nvPr/>
          </p:nvSpPr>
          <p:spPr>
            <a:xfrm>
              <a:off x="4564380" y="4991100"/>
              <a:ext cx="342443" cy="129540"/>
            </a:xfrm>
            <a:custGeom>
              <a:avLst/>
              <a:gdLst/>
              <a:ahLst/>
              <a:cxnLst/>
              <a:rect l="0" t="0" r="0" b="0"/>
              <a:pathLst>
                <a:path w="342443" h="129540">
                  <a:moveTo>
                    <a:pt x="236220" y="0"/>
                  </a:moveTo>
                  <a:lnTo>
                    <a:pt x="228627" y="0"/>
                  </a:lnTo>
                  <a:lnTo>
                    <a:pt x="228608" y="4045"/>
                  </a:lnTo>
                  <a:lnTo>
                    <a:pt x="229452" y="5236"/>
                  </a:lnTo>
                  <a:lnTo>
                    <a:pt x="230861" y="6031"/>
                  </a:lnTo>
                  <a:lnTo>
                    <a:pt x="267906" y="21459"/>
                  </a:lnTo>
                  <a:lnTo>
                    <a:pt x="304946" y="38243"/>
                  </a:lnTo>
                  <a:lnTo>
                    <a:pt x="329762" y="51843"/>
                  </a:lnTo>
                  <a:lnTo>
                    <a:pt x="341356" y="53208"/>
                  </a:lnTo>
                  <a:lnTo>
                    <a:pt x="341870" y="54099"/>
                  </a:lnTo>
                  <a:lnTo>
                    <a:pt x="342442" y="57346"/>
                  </a:lnTo>
                  <a:lnTo>
                    <a:pt x="340439" y="61611"/>
                  </a:lnTo>
                  <a:lnTo>
                    <a:pt x="338719" y="63934"/>
                  </a:lnTo>
                  <a:lnTo>
                    <a:pt x="332293" y="66515"/>
                  </a:lnTo>
                  <a:lnTo>
                    <a:pt x="302556" y="73545"/>
                  </a:lnTo>
                  <a:lnTo>
                    <a:pt x="265754" y="77933"/>
                  </a:lnTo>
                  <a:lnTo>
                    <a:pt x="235940" y="84333"/>
                  </a:lnTo>
                  <a:lnTo>
                    <a:pt x="205657" y="89334"/>
                  </a:lnTo>
                  <a:lnTo>
                    <a:pt x="175234" y="90816"/>
                  </a:lnTo>
                  <a:lnTo>
                    <a:pt x="144772" y="93512"/>
                  </a:lnTo>
                  <a:lnTo>
                    <a:pt x="114297" y="99674"/>
                  </a:lnTo>
                  <a:lnTo>
                    <a:pt x="83819" y="104604"/>
                  </a:lnTo>
                  <a:lnTo>
                    <a:pt x="47225" y="110315"/>
                  </a:lnTo>
                  <a:lnTo>
                    <a:pt x="10737" y="124556"/>
                  </a:lnTo>
                  <a:lnTo>
                    <a:pt x="0" y="12953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72"/>
            <p:cNvSpPr/>
            <p:nvPr/>
          </p:nvSpPr>
          <p:spPr>
            <a:xfrm>
              <a:off x="4046219" y="5013960"/>
              <a:ext cx="746762" cy="45721"/>
            </a:xfrm>
            <a:custGeom>
              <a:avLst/>
              <a:gdLst/>
              <a:ahLst/>
              <a:cxnLst/>
              <a:rect l="0" t="0" r="0" b="0"/>
              <a:pathLst>
                <a:path w="746762" h="45721">
                  <a:moveTo>
                    <a:pt x="0" y="0"/>
                  </a:moveTo>
                  <a:lnTo>
                    <a:pt x="6561" y="0"/>
                  </a:lnTo>
                  <a:lnTo>
                    <a:pt x="13495" y="5236"/>
                  </a:lnTo>
                  <a:lnTo>
                    <a:pt x="18134" y="6560"/>
                  </a:lnTo>
                  <a:lnTo>
                    <a:pt x="52001" y="7592"/>
                  </a:lnTo>
                  <a:lnTo>
                    <a:pt x="78616" y="9874"/>
                  </a:lnTo>
                  <a:lnTo>
                    <a:pt x="113844" y="14768"/>
                  </a:lnTo>
                  <a:lnTo>
                    <a:pt x="150772" y="15198"/>
                  </a:lnTo>
                  <a:lnTo>
                    <a:pt x="184516" y="15234"/>
                  </a:lnTo>
                  <a:lnTo>
                    <a:pt x="219548" y="17496"/>
                  </a:lnTo>
                  <a:lnTo>
                    <a:pt x="255223" y="21800"/>
                  </a:lnTo>
                  <a:lnTo>
                    <a:pt x="284842" y="26591"/>
                  </a:lnTo>
                  <a:lnTo>
                    <a:pt x="315068" y="29327"/>
                  </a:lnTo>
                  <a:lnTo>
                    <a:pt x="345472" y="30138"/>
                  </a:lnTo>
                  <a:lnTo>
                    <a:pt x="375930" y="34423"/>
                  </a:lnTo>
                  <a:lnTo>
                    <a:pt x="406403" y="37010"/>
                  </a:lnTo>
                  <a:lnTo>
                    <a:pt x="436881" y="41822"/>
                  </a:lnTo>
                  <a:lnTo>
                    <a:pt x="467361" y="44564"/>
                  </a:lnTo>
                  <a:lnTo>
                    <a:pt x="497841" y="45377"/>
                  </a:lnTo>
                  <a:lnTo>
                    <a:pt x="528321" y="41573"/>
                  </a:lnTo>
                  <a:lnTo>
                    <a:pt x="558801" y="39129"/>
                  </a:lnTo>
                  <a:lnTo>
                    <a:pt x="594203" y="43539"/>
                  </a:lnTo>
                  <a:lnTo>
                    <a:pt x="630673" y="45290"/>
                  </a:lnTo>
                  <a:lnTo>
                    <a:pt x="662588" y="45635"/>
                  </a:lnTo>
                  <a:lnTo>
                    <a:pt x="698736" y="45709"/>
                  </a:lnTo>
                  <a:lnTo>
                    <a:pt x="736466" y="45719"/>
                  </a:lnTo>
                  <a:lnTo>
                    <a:pt x="746761" y="4572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73"/>
            <p:cNvSpPr/>
            <p:nvPr/>
          </p:nvSpPr>
          <p:spPr>
            <a:xfrm>
              <a:off x="3536843" y="4254276"/>
              <a:ext cx="593198" cy="1186044"/>
            </a:xfrm>
            <a:custGeom>
              <a:avLst/>
              <a:gdLst/>
              <a:ahLst/>
              <a:cxnLst/>
              <a:rect l="0" t="0" r="0" b="0"/>
              <a:pathLst>
                <a:path w="593198" h="1186044">
                  <a:moveTo>
                    <a:pt x="593197" y="325343"/>
                  </a:moveTo>
                  <a:lnTo>
                    <a:pt x="593197" y="291938"/>
                  </a:lnTo>
                  <a:lnTo>
                    <a:pt x="593197" y="256573"/>
                  </a:lnTo>
                  <a:lnTo>
                    <a:pt x="592350" y="239680"/>
                  </a:lnTo>
                  <a:lnTo>
                    <a:pt x="579353" y="202481"/>
                  </a:lnTo>
                  <a:lnTo>
                    <a:pt x="557152" y="169245"/>
                  </a:lnTo>
                  <a:lnTo>
                    <a:pt x="532173" y="136614"/>
                  </a:lnTo>
                  <a:lnTo>
                    <a:pt x="500745" y="104440"/>
                  </a:lnTo>
                  <a:lnTo>
                    <a:pt x="467569" y="76768"/>
                  </a:lnTo>
                  <a:lnTo>
                    <a:pt x="434827" y="56171"/>
                  </a:lnTo>
                  <a:lnTo>
                    <a:pt x="403023" y="35797"/>
                  </a:lnTo>
                  <a:lnTo>
                    <a:pt x="372281" y="19511"/>
                  </a:lnTo>
                  <a:lnTo>
                    <a:pt x="335666" y="8141"/>
                  </a:lnTo>
                  <a:lnTo>
                    <a:pt x="298079" y="0"/>
                  </a:lnTo>
                  <a:lnTo>
                    <a:pt x="271510" y="628"/>
                  </a:lnTo>
                  <a:lnTo>
                    <a:pt x="236236" y="8425"/>
                  </a:lnTo>
                  <a:lnTo>
                    <a:pt x="204810" y="18965"/>
                  </a:lnTo>
                  <a:lnTo>
                    <a:pt x="174142" y="36475"/>
                  </a:lnTo>
                  <a:lnTo>
                    <a:pt x="143626" y="60285"/>
                  </a:lnTo>
                  <a:lnTo>
                    <a:pt x="119222" y="90294"/>
                  </a:lnTo>
                  <a:lnTo>
                    <a:pt x="98095" y="127957"/>
                  </a:lnTo>
                  <a:lnTo>
                    <a:pt x="82715" y="157920"/>
                  </a:lnTo>
                  <a:lnTo>
                    <a:pt x="69691" y="188248"/>
                  </a:lnTo>
                  <a:lnTo>
                    <a:pt x="58213" y="220940"/>
                  </a:lnTo>
                  <a:lnTo>
                    <a:pt x="49779" y="245922"/>
                  </a:lnTo>
                  <a:lnTo>
                    <a:pt x="43209" y="273958"/>
                  </a:lnTo>
                  <a:lnTo>
                    <a:pt x="37467" y="301095"/>
                  </a:lnTo>
                  <a:lnTo>
                    <a:pt x="32092" y="328113"/>
                  </a:lnTo>
                  <a:lnTo>
                    <a:pt x="26881" y="357054"/>
                  </a:lnTo>
                  <a:lnTo>
                    <a:pt x="21743" y="386850"/>
                  </a:lnTo>
                  <a:lnTo>
                    <a:pt x="17484" y="416180"/>
                  </a:lnTo>
                  <a:lnTo>
                    <a:pt x="15591" y="443327"/>
                  </a:lnTo>
                  <a:lnTo>
                    <a:pt x="12492" y="471760"/>
                  </a:lnTo>
                  <a:lnTo>
                    <a:pt x="9139" y="502178"/>
                  </a:lnTo>
                  <a:lnTo>
                    <a:pt x="7649" y="535452"/>
                  </a:lnTo>
                  <a:lnTo>
                    <a:pt x="4728" y="565480"/>
                  </a:lnTo>
                  <a:lnTo>
                    <a:pt x="1455" y="594631"/>
                  </a:lnTo>
                  <a:lnTo>
                    <a:pt x="0" y="627343"/>
                  </a:lnTo>
                  <a:lnTo>
                    <a:pt x="1612" y="659379"/>
                  </a:lnTo>
                  <a:lnTo>
                    <a:pt x="4303" y="689704"/>
                  </a:lnTo>
                  <a:lnTo>
                    <a:pt x="5500" y="717293"/>
                  </a:lnTo>
                  <a:lnTo>
                    <a:pt x="8289" y="745923"/>
                  </a:lnTo>
                  <a:lnTo>
                    <a:pt x="11504" y="774734"/>
                  </a:lnTo>
                  <a:lnTo>
                    <a:pt x="12933" y="801651"/>
                  </a:lnTo>
                  <a:lnTo>
                    <a:pt x="15826" y="827724"/>
                  </a:lnTo>
                  <a:lnTo>
                    <a:pt x="19934" y="854271"/>
                  </a:lnTo>
                  <a:lnTo>
                    <a:pt x="24582" y="883002"/>
                  </a:lnTo>
                  <a:lnTo>
                    <a:pt x="31959" y="919648"/>
                  </a:lnTo>
                  <a:lnTo>
                    <a:pt x="43552" y="956000"/>
                  </a:lnTo>
                  <a:lnTo>
                    <a:pt x="57712" y="989537"/>
                  </a:lnTo>
                  <a:lnTo>
                    <a:pt x="68586" y="1024968"/>
                  </a:lnTo>
                  <a:lnTo>
                    <a:pt x="81216" y="1058231"/>
                  </a:lnTo>
                  <a:lnTo>
                    <a:pt x="106737" y="1093728"/>
                  </a:lnTo>
                  <a:lnTo>
                    <a:pt x="136238" y="1125200"/>
                  </a:lnTo>
                  <a:lnTo>
                    <a:pt x="166524" y="1151830"/>
                  </a:lnTo>
                  <a:lnTo>
                    <a:pt x="204583" y="1172547"/>
                  </a:lnTo>
                  <a:lnTo>
                    <a:pt x="220666" y="1180245"/>
                  </a:lnTo>
                  <a:lnTo>
                    <a:pt x="258586" y="1185187"/>
                  </a:lnTo>
                  <a:lnTo>
                    <a:pt x="288595" y="1186043"/>
                  </a:lnTo>
                  <a:lnTo>
                    <a:pt x="318935" y="1184039"/>
                  </a:lnTo>
                  <a:lnTo>
                    <a:pt x="349374" y="1175825"/>
                  </a:lnTo>
                  <a:lnTo>
                    <a:pt x="385955" y="1157879"/>
                  </a:lnTo>
                  <a:lnTo>
                    <a:pt x="422877" y="1131098"/>
                  </a:lnTo>
                  <a:lnTo>
                    <a:pt x="455507" y="1094073"/>
                  </a:lnTo>
                  <a:lnTo>
                    <a:pt x="478740" y="1064220"/>
                  </a:lnTo>
                  <a:lnTo>
                    <a:pt x="499452" y="1031668"/>
                  </a:lnTo>
                  <a:lnTo>
                    <a:pt x="516313" y="995211"/>
                  </a:lnTo>
                  <a:lnTo>
                    <a:pt x="526853" y="969350"/>
                  </a:lnTo>
                  <a:lnTo>
                    <a:pt x="537181" y="940922"/>
                  </a:lnTo>
                  <a:lnTo>
                    <a:pt x="545159" y="911354"/>
                  </a:lnTo>
                  <a:lnTo>
                    <a:pt x="551526" y="881279"/>
                  </a:lnTo>
                  <a:lnTo>
                    <a:pt x="557179" y="850979"/>
                  </a:lnTo>
                  <a:lnTo>
                    <a:pt x="560256" y="820580"/>
                  </a:lnTo>
                  <a:lnTo>
                    <a:pt x="561623" y="790982"/>
                  </a:lnTo>
                  <a:lnTo>
                    <a:pt x="562230" y="763716"/>
                  </a:lnTo>
                  <a:lnTo>
                    <a:pt x="562500" y="735229"/>
                  </a:lnTo>
                  <a:lnTo>
                    <a:pt x="562621" y="705635"/>
                  </a:lnTo>
                  <a:lnTo>
                    <a:pt x="562674" y="675549"/>
                  </a:lnTo>
                  <a:lnTo>
                    <a:pt x="562698" y="645244"/>
                  </a:lnTo>
                  <a:lnTo>
                    <a:pt x="562708" y="615688"/>
                  </a:lnTo>
                  <a:lnTo>
                    <a:pt x="562712" y="588441"/>
                  </a:lnTo>
                  <a:lnTo>
                    <a:pt x="560457" y="562220"/>
                  </a:lnTo>
                  <a:lnTo>
                    <a:pt x="557479" y="536455"/>
                  </a:lnTo>
                  <a:lnTo>
                    <a:pt x="554956" y="498997"/>
                  </a:lnTo>
                  <a:lnTo>
                    <a:pt x="548375" y="466919"/>
                  </a:lnTo>
                  <a:lnTo>
                    <a:pt x="535926" y="432896"/>
                  </a:lnTo>
                  <a:lnTo>
                    <a:pt x="526639" y="394885"/>
                  </a:lnTo>
                  <a:lnTo>
                    <a:pt x="516894" y="374013"/>
                  </a:lnTo>
                  <a:lnTo>
                    <a:pt x="509376" y="36344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Maintain Separation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Cells are organized internally.</a:t>
            </a:r>
          </a:p>
          <a:p>
            <a:r>
              <a:rPr lang="en-US" dirty="0" smtClean="0"/>
              <a:t>Plants, most bacteria, and fungi have a cell wall outside of the membrane.  </a:t>
            </a:r>
          </a:p>
          <a:p>
            <a:pPr lvl="1"/>
            <a:r>
              <a:rPr lang="en-US" dirty="0" smtClean="0"/>
              <a:t>This wall of plant cells is made of a carbohydrate called cellulose. </a:t>
            </a:r>
          </a:p>
          <a:p>
            <a:pPr lvl="1"/>
            <a:r>
              <a:rPr lang="en-US" dirty="0" smtClean="0"/>
              <a:t>It gives the cell strength and rigidity</a:t>
            </a:r>
          </a:p>
          <a:p>
            <a:pPr lvl="1"/>
            <a:r>
              <a:rPr lang="en-US" dirty="0" smtClean="0"/>
              <a:t>If a plant cell absorbs too much water the membrane could burst, the cell wall helps to alleviate this.  </a:t>
            </a:r>
            <a:endParaRPr lang="en-US" dirty="0"/>
          </a:p>
        </p:txBody>
      </p:sp>
      <p:sp>
        <p:nvSpPr>
          <p:cNvPr id="10" name="SMARTInkShape-174"/>
          <p:cNvSpPr/>
          <p:nvPr/>
        </p:nvSpPr>
        <p:spPr>
          <a:xfrm>
            <a:off x="1325882" y="3299464"/>
            <a:ext cx="320039" cy="15237"/>
          </a:xfrm>
          <a:custGeom>
            <a:avLst/>
            <a:gdLst/>
            <a:ahLst/>
            <a:cxnLst/>
            <a:rect l="0" t="0" r="0" b="0"/>
            <a:pathLst>
              <a:path w="320039" h="15237">
                <a:moveTo>
                  <a:pt x="7618" y="15236"/>
                </a:moveTo>
                <a:lnTo>
                  <a:pt x="0" y="15236"/>
                </a:lnTo>
                <a:lnTo>
                  <a:pt x="36525" y="15236"/>
                </a:lnTo>
                <a:lnTo>
                  <a:pt x="72951" y="15236"/>
                </a:lnTo>
                <a:lnTo>
                  <a:pt x="110637" y="8675"/>
                </a:lnTo>
                <a:lnTo>
                  <a:pt x="145298" y="1724"/>
                </a:lnTo>
                <a:lnTo>
                  <a:pt x="182945" y="222"/>
                </a:lnTo>
                <a:lnTo>
                  <a:pt x="220985" y="26"/>
                </a:lnTo>
                <a:lnTo>
                  <a:pt x="255848" y="0"/>
                </a:lnTo>
                <a:lnTo>
                  <a:pt x="291590" y="843"/>
                </a:lnTo>
                <a:lnTo>
                  <a:pt x="320038" y="7615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Shape-175"/>
          <p:cNvSpPr/>
          <p:nvPr/>
        </p:nvSpPr>
        <p:spPr>
          <a:xfrm>
            <a:off x="7399018" y="2796540"/>
            <a:ext cx="853442" cy="22861"/>
          </a:xfrm>
          <a:custGeom>
            <a:avLst/>
            <a:gdLst/>
            <a:ahLst/>
            <a:cxnLst/>
            <a:rect l="0" t="0" r="0" b="0"/>
            <a:pathLst>
              <a:path w="853442" h="22861">
                <a:moveTo>
                  <a:pt x="0" y="22860"/>
                </a:moveTo>
                <a:lnTo>
                  <a:pt x="0" y="18814"/>
                </a:lnTo>
                <a:lnTo>
                  <a:pt x="1695" y="17622"/>
                </a:lnTo>
                <a:lnTo>
                  <a:pt x="13014" y="15946"/>
                </a:lnTo>
                <a:lnTo>
                  <a:pt x="43681" y="15379"/>
                </a:lnTo>
                <a:lnTo>
                  <a:pt x="80113" y="13023"/>
                </a:lnTo>
                <a:lnTo>
                  <a:pt x="110112" y="10020"/>
                </a:lnTo>
                <a:lnTo>
                  <a:pt x="146025" y="8687"/>
                </a:lnTo>
                <a:lnTo>
                  <a:pt x="166776" y="8331"/>
                </a:lnTo>
                <a:lnTo>
                  <a:pt x="189079" y="8094"/>
                </a:lnTo>
                <a:lnTo>
                  <a:pt x="212412" y="7935"/>
                </a:lnTo>
                <a:lnTo>
                  <a:pt x="236436" y="6983"/>
                </a:lnTo>
                <a:lnTo>
                  <a:pt x="260918" y="5502"/>
                </a:lnTo>
                <a:lnTo>
                  <a:pt x="285705" y="3667"/>
                </a:lnTo>
                <a:lnTo>
                  <a:pt x="311544" y="2444"/>
                </a:lnTo>
                <a:lnTo>
                  <a:pt x="338084" y="1630"/>
                </a:lnTo>
                <a:lnTo>
                  <a:pt x="365090" y="1086"/>
                </a:lnTo>
                <a:lnTo>
                  <a:pt x="393252" y="723"/>
                </a:lnTo>
                <a:lnTo>
                  <a:pt x="422189" y="483"/>
                </a:lnTo>
                <a:lnTo>
                  <a:pt x="451640" y="322"/>
                </a:lnTo>
                <a:lnTo>
                  <a:pt x="479740" y="214"/>
                </a:lnTo>
                <a:lnTo>
                  <a:pt x="506941" y="143"/>
                </a:lnTo>
                <a:lnTo>
                  <a:pt x="533541" y="94"/>
                </a:lnTo>
                <a:lnTo>
                  <a:pt x="559741" y="62"/>
                </a:lnTo>
                <a:lnTo>
                  <a:pt x="585675" y="42"/>
                </a:lnTo>
                <a:lnTo>
                  <a:pt x="611431" y="28"/>
                </a:lnTo>
                <a:lnTo>
                  <a:pt x="636220" y="17"/>
                </a:lnTo>
                <a:lnTo>
                  <a:pt x="660366" y="11"/>
                </a:lnTo>
                <a:lnTo>
                  <a:pt x="684086" y="7"/>
                </a:lnTo>
                <a:lnTo>
                  <a:pt x="706670" y="4"/>
                </a:lnTo>
                <a:lnTo>
                  <a:pt x="728500" y="2"/>
                </a:lnTo>
                <a:lnTo>
                  <a:pt x="749828" y="2"/>
                </a:lnTo>
                <a:lnTo>
                  <a:pt x="784814" y="0"/>
                </a:lnTo>
                <a:lnTo>
                  <a:pt x="812779" y="0"/>
                </a:lnTo>
                <a:lnTo>
                  <a:pt x="853441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Shape-176"/>
          <p:cNvSpPr/>
          <p:nvPr/>
        </p:nvSpPr>
        <p:spPr>
          <a:xfrm>
            <a:off x="815338" y="3307091"/>
            <a:ext cx="579121" cy="7610"/>
          </a:xfrm>
          <a:custGeom>
            <a:avLst/>
            <a:gdLst/>
            <a:ahLst/>
            <a:cxnLst/>
            <a:rect l="0" t="0" r="0" b="0"/>
            <a:pathLst>
              <a:path w="579121" h="7610">
                <a:moveTo>
                  <a:pt x="0" y="7609"/>
                </a:moveTo>
                <a:lnTo>
                  <a:pt x="32786" y="7609"/>
                </a:lnTo>
                <a:lnTo>
                  <a:pt x="63110" y="7609"/>
                </a:lnTo>
                <a:lnTo>
                  <a:pt x="96969" y="7609"/>
                </a:lnTo>
                <a:lnTo>
                  <a:pt x="124378" y="7609"/>
                </a:lnTo>
                <a:lnTo>
                  <a:pt x="153492" y="7609"/>
                </a:lnTo>
                <a:lnTo>
                  <a:pt x="184213" y="6762"/>
                </a:lnTo>
                <a:lnTo>
                  <a:pt x="217622" y="3563"/>
                </a:lnTo>
                <a:lnTo>
                  <a:pt x="252226" y="1576"/>
                </a:lnTo>
                <a:lnTo>
                  <a:pt x="287360" y="695"/>
                </a:lnTo>
                <a:lnTo>
                  <a:pt x="322733" y="302"/>
                </a:lnTo>
                <a:lnTo>
                  <a:pt x="358208" y="128"/>
                </a:lnTo>
                <a:lnTo>
                  <a:pt x="394577" y="50"/>
                </a:lnTo>
                <a:lnTo>
                  <a:pt x="413758" y="30"/>
                </a:lnTo>
                <a:lnTo>
                  <a:pt x="433319" y="16"/>
                </a:lnTo>
                <a:lnTo>
                  <a:pt x="470858" y="0"/>
                </a:lnTo>
                <a:lnTo>
                  <a:pt x="504757" y="840"/>
                </a:lnTo>
                <a:lnTo>
                  <a:pt x="542035" y="5226"/>
                </a:lnTo>
                <a:lnTo>
                  <a:pt x="579120" y="7609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SMARTInkShape-Group51"/>
          <p:cNvGrpSpPr/>
          <p:nvPr/>
        </p:nvGrpSpPr>
        <p:grpSpPr>
          <a:xfrm>
            <a:off x="571500" y="4404507"/>
            <a:ext cx="568737" cy="220834"/>
            <a:chOff x="571500" y="4404507"/>
            <a:chExt cx="568737" cy="220834"/>
          </a:xfrm>
        </p:grpSpPr>
        <p:sp>
          <p:nvSpPr>
            <p:cNvPr id="13" name="SMARTInkShape-177"/>
            <p:cNvSpPr/>
            <p:nvPr/>
          </p:nvSpPr>
          <p:spPr>
            <a:xfrm>
              <a:off x="571500" y="4511040"/>
              <a:ext cx="304801" cy="15240"/>
            </a:xfrm>
            <a:custGeom>
              <a:avLst/>
              <a:gdLst/>
              <a:ahLst/>
              <a:cxnLst/>
              <a:rect l="0" t="0" r="0" b="0"/>
              <a:pathLst>
                <a:path w="304801" h="15240">
                  <a:moveTo>
                    <a:pt x="0" y="15239"/>
                  </a:moveTo>
                  <a:lnTo>
                    <a:pt x="34895" y="14393"/>
                  </a:lnTo>
                  <a:lnTo>
                    <a:pt x="69160" y="8679"/>
                  </a:lnTo>
                  <a:lnTo>
                    <a:pt x="100868" y="6981"/>
                  </a:lnTo>
                  <a:lnTo>
                    <a:pt x="133273" y="2444"/>
                  </a:lnTo>
                  <a:lnTo>
                    <a:pt x="164700" y="724"/>
                  </a:lnTo>
                  <a:lnTo>
                    <a:pt x="196307" y="214"/>
                  </a:lnTo>
                  <a:lnTo>
                    <a:pt x="230415" y="62"/>
                  </a:lnTo>
                  <a:lnTo>
                    <a:pt x="265552" y="12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78"/>
            <p:cNvSpPr/>
            <p:nvPr/>
          </p:nvSpPr>
          <p:spPr>
            <a:xfrm>
              <a:off x="861060" y="4404507"/>
              <a:ext cx="279177" cy="220834"/>
            </a:xfrm>
            <a:custGeom>
              <a:avLst/>
              <a:gdLst/>
              <a:ahLst/>
              <a:cxnLst/>
              <a:rect l="0" t="0" r="0" b="0"/>
              <a:pathLst>
                <a:path w="279177" h="220834">
                  <a:moveTo>
                    <a:pt x="68578" y="15093"/>
                  </a:moveTo>
                  <a:lnTo>
                    <a:pt x="64533" y="15093"/>
                  </a:lnTo>
                  <a:lnTo>
                    <a:pt x="63342" y="15939"/>
                  </a:lnTo>
                  <a:lnTo>
                    <a:pt x="62547" y="17349"/>
                  </a:lnTo>
                  <a:lnTo>
                    <a:pt x="62019" y="19138"/>
                  </a:lnTo>
                  <a:lnTo>
                    <a:pt x="55931" y="28937"/>
                  </a:lnTo>
                  <a:lnTo>
                    <a:pt x="53490" y="63286"/>
                  </a:lnTo>
                  <a:lnTo>
                    <a:pt x="53368" y="95826"/>
                  </a:lnTo>
                  <a:lnTo>
                    <a:pt x="48954" y="129629"/>
                  </a:lnTo>
                  <a:lnTo>
                    <a:pt x="52223" y="163525"/>
                  </a:lnTo>
                  <a:lnTo>
                    <a:pt x="53242" y="201397"/>
                  </a:lnTo>
                  <a:lnTo>
                    <a:pt x="53339" y="220678"/>
                  </a:lnTo>
                  <a:lnTo>
                    <a:pt x="53340" y="187692"/>
                  </a:lnTo>
                  <a:lnTo>
                    <a:pt x="53340" y="155301"/>
                  </a:lnTo>
                  <a:lnTo>
                    <a:pt x="57385" y="126250"/>
                  </a:lnTo>
                  <a:lnTo>
                    <a:pt x="59899" y="96193"/>
                  </a:lnTo>
                  <a:lnTo>
                    <a:pt x="59904" y="61780"/>
                  </a:lnTo>
                  <a:lnTo>
                    <a:pt x="54371" y="26884"/>
                  </a:lnTo>
                  <a:lnTo>
                    <a:pt x="51540" y="18076"/>
                  </a:lnTo>
                  <a:lnTo>
                    <a:pt x="47444" y="8355"/>
                  </a:lnTo>
                  <a:lnTo>
                    <a:pt x="45748" y="0"/>
                  </a:lnTo>
                  <a:lnTo>
                    <a:pt x="56327" y="10471"/>
                  </a:lnTo>
                  <a:lnTo>
                    <a:pt x="63417" y="13038"/>
                  </a:lnTo>
                  <a:lnTo>
                    <a:pt x="67677" y="13724"/>
                  </a:lnTo>
                  <a:lnTo>
                    <a:pt x="100709" y="32138"/>
                  </a:lnTo>
                  <a:lnTo>
                    <a:pt x="130712" y="42040"/>
                  </a:lnTo>
                  <a:lnTo>
                    <a:pt x="166114" y="47132"/>
                  </a:lnTo>
                  <a:lnTo>
                    <a:pt x="197818" y="51996"/>
                  </a:lnTo>
                  <a:lnTo>
                    <a:pt x="232930" y="58193"/>
                  </a:lnTo>
                  <a:lnTo>
                    <a:pt x="251425" y="60882"/>
                  </a:lnTo>
                  <a:lnTo>
                    <a:pt x="267946" y="66691"/>
                  </a:lnTo>
                  <a:lnTo>
                    <a:pt x="279176" y="68087"/>
                  </a:lnTo>
                  <a:lnTo>
                    <a:pt x="278403" y="69050"/>
                  </a:lnTo>
                  <a:lnTo>
                    <a:pt x="246042" y="90381"/>
                  </a:lnTo>
                  <a:lnTo>
                    <a:pt x="212979" y="104158"/>
                  </a:lnTo>
                  <a:lnTo>
                    <a:pt x="179567" y="117494"/>
                  </a:lnTo>
                  <a:lnTo>
                    <a:pt x="147844" y="133016"/>
                  </a:lnTo>
                  <a:lnTo>
                    <a:pt x="116147" y="153326"/>
                  </a:lnTo>
                  <a:lnTo>
                    <a:pt x="81169" y="174584"/>
                  </a:lnTo>
                  <a:lnTo>
                    <a:pt x="49825" y="191982"/>
                  </a:lnTo>
                  <a:lnTo>
                    <a:pt x="12205" y="214128"/>
                  </a:lnTo>
                  <a:lnTo>
                    <a:pt x="0" y="22083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Transport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2583"/>
            <a:ext cx="8229600" cy="4625609"/>
          </a:xfrm>
        </p:spPr>
        <p:txBody>
          <a:bodyPr/>
          <a:lstStyle/>
          <a:p>
            <a:r>
              <a:rPr lang="en-US" dirty="0" smtClean="0"/>
              <a:t>A cell needs to gain things from the atmosphere, it can not be totally separated.</a:t>
            </a:r>
          </a:p>
          <a:p>
            <a:pPr lvl="1"/>
            <a:r>
              <a:rPr lang="en-US" dirty="0" smtClean="0"/>
              <a:t>Water, oxygen, nutrients must pass through the membrane of the cell</a:t>
            </a:r>
          </a:p>
          <a:p>
            <a:pPr lvl="1"/>
            <a:r>
              <a:rPr lang="en-US" dirty="0" smtClean="0"/>
              <a:t>Waste products must get out of the cell</a:t>
            </a:r>
          </a:p>
          <a:p>
            <a:pPr lvl="1"/>
            <a:r>
              <a:rPr lang="en-US" dirty="0" smtClean="0"/>
              <a:t>Molecules can enter or leave the cell through either ______________or ___________________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0" y="4978400"/>
            <a:ext cx="4318000" cy="1879600"/>
          </a:xfrm>
          <a:prstGeom prst="rect">
            <a:avLst/>
          </a:prstGeom>
        </p:spPr>
      </p:pic>
      <p:sp>
        <p:nvSpPr>
          <p:cNvPr id="61" name="SMARTInkShape-179"/>
          <p:cNvSpPr/>
          <p:nvPr/>
        </p:nvSpPr>
        <p:spPr>
          <a:xfrm>
            <a:off x="6537959" y="4602479"/>
            <a:ext cx="7622" cy="236222"/>
          </a:xfrm>
          <a:custGeom>
            <a:avLst/>
            <a:gdLst/>
            <a:ahLst/>
            <a:cxnLst/>
            <a:rect l="0" t="0" r="0" b="0"/>
            <a:pathLst>
              <a:path w="7622" h="236222">
                <a:moveTo>
                  <a:pt x="0" y="0"/>
                </a:moveTo>
                <a:lnTo>
                  <a:pt x="0" y="33465"/>
                </a:lnTo>
                <a:lnTo>
                  <a:pt x="0" y="65594"/>
                </a:lnTo>
                <a:lnTo>
                  <a:pt x="0" y="94600"/>
                </a:lnTo>
                <a:lnTo>
                  <a:pt x="0" y="124644"/>
                </a:lnTo>
                <a:lnTo>
                  <a:pt x="0" y="154994"/>
                </a:lnTo>
                <a:lnTo>
                  <a:pt x="0" y="189507"/>
                </a:lnTo>
                <a:lnTo>
                  <a:pt x="0" y="220378"/>
                </a:lnTo>
                <a:lnTo>
                  <a:pt x="2258" y="227204"/>
                </a:lnTo>
                <a:lnTo>
                  <a:pt x="7621" y="236221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SMARTInkShape-Group53"/>
          <p:cNvGrpSpPr/>
          <p:nvPr/>
        </p:nvGrpSpPr>
        <p:grpSpPr>
          <a:xfrm>
            <a:off x="2156459" y="4503418"/>
            <a:ext cx="6057901" cy="685801"/>
            <a:chOff x="2156459" y="4503418"/>
            <a:chExt cx="6057901" cy="685801"/>
          </a:xfrm>
        </p:grpSpPr>
        <p:sp>
          <p:nvSpPr>
            <p:cNvPr id="62" name="SMARTInkShape-180"/>
            <p:cNvSpPr/>
            <p:nvPr/>
          </p:nvSpPr>
          <p:spPr>
            <a:xfrm>
              <a:off x="3550918" y="4511040"/>
              <a:ext cx="30483" cy="243840"/>
            </a:xfrm>
            <a:custGeom>
              <a:avLst/>
              <a:gdLst/>
              <a:ahLst/>
              <a:cxnLst/>
              <a:rect l="0" t="0" r="0" b="0"/>
              <a:pathLst>
                <a:path w="30483" h="243840">
                  <a:moveTo>
                    <a:pt x="30482" y="0"/>
                  </a:moveTo>
                  <a:lnTo>
                    <a:pt x="30482" y="11351"/>
                  </a:lnTo>
                  <a:lnTo>
                    <a:pt x="28223" y="15768"/>
                  </a:lnTo>
                  <a:lnTo>
                    <a:pt x="26436" y="18133"/>
                  </a:lnTo>
                  <a:lnTo>
                    <a:pt x="24449" y="25274"/>
                  </a:lnTo>
                  <a:lnTo>
                    <a:pt x="22954" y="62606"/>
                  </a:lnTo>
                  <a:lnTo>
                    <a:pt x="17642" y="92611"/>
                  </a:lnTo>
                  <a:lnTo>
                    <a:pt x="13457" y="128014"/>
                  </a:lnTo>
                  <a:lnTo>
                    <a:pt x="4728" y="159717"/>
                  </a:lnTo>
                  <a:lnTo>
                    <a:pt x="624" y="192048"/>
                  </a:lnTo>
                  <a:lnTo>
                    <a:pt x="38" y="229279"/>
                  </a:lnTo>
                  <a:lnTo>
                    <a:pt x="0" y="2438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81"/>
            <p:cNvSpPr/>
            <p:nvPr/>
          </p:nvSpPr>
          <p:spPr>
            <a:xfrm>
              <a:off x="4671059" y="4610100"/>
              <a:ext cx="114301" cy="15241"/>
            </a:xfrm>
            <a:custGeom>
              <a:avLst/>
              <a:gdLst/>
              <a:ahLst/>
              <a:cxnLst/>
              <a:rect l="0" t="0" r="0" b="0"/>
              <a:pathLst>
                <a:path w="114301" h="15241">
                  <a:moveTo>
                    <a:pt x="0" y="0"/>
                  </a:moveTo>
                  <a:lnTo>
                    <a:pt x="10607" y="0"/>
                  </a:lnTo>
                  <a:lnTo>
                    <a:pt x="47046" y="6913"/>
                  </a:lnTo>
                  <a:lnTo>
                    <a:pt x="79949" y="7527"/>
                  </a:lnTo>
                  <a:lnTo>
                    <a:pt x="114300" y="152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82"/>
            <p:cNvSpPr/>
            <p:nvPr/>
          </p:nvSpPr>
          <p:spPr>
            <a:xfrm>
              <a:off x="2776970" y="5021580"/>
              <a:ext cx="11949" cy="121921"/>
            </a:xfrm>
            <a:custGeom>
              <a:avLst/>
              <a:gdLst/>
              <a:ahLst/>
              <a:cxnLst/>
              <a:rect l="0" t="0" r="0" b="0"/>
              <a:pathLst>
                <a:path w="11949" h="121921">
                  <a:moveTo>
                    <a:pt x="11948" y="0"/>
                  </a:moveTo>
                  <a:lnTo>
                    <a:pt x="11948" y="4045"/>
                  </a:lnTo>
                  <a:lnTo>
                    <a:pt x="5036" y="33405"/>
                  </a:lnTo>
                  <a:lnTo>
                    <a:pt x="3692" y="48374"/>
                  </a:lnTo>
                  <a:lnTo>
                    <a:pt x="0" y="63534"/>
                  </a:lnTo>
                  <a:lnTo>
                    <a:pt x="4001" y="99062"/>
                  </a:lnTo>
                  <a:lnTo>
                    <a:pt x="4330" y="1219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83"/>
            <p:cNvSpPr/>
            <p:nvPr/>
          </p:nvSpPr>
          <p:spPr>
            <a:xfrm>
              <a:off x="2910897" y="4907280"/>
              <a:ext cx="83763" cy="251460"/>
            </a:xfrm>
            <a:custGeom>
              <a:avLst/>
              <a:gdLst/>
              <a:ahLst/>
              <a:cxnLst/>
              <a:rect l="0" t="0" r="0" b="0"/>
              <a:pathLst>
                <a:path w="83763" h="251460">
                  <a:moveTo>
                    <a:pt x="83762" y="0"/>
                  </a:moveTo>
                  <a:lnTo>
                    <a:pt x="65849" y="0"/>
                  </a:lnTo>
                  <a:lnTo>
                    <a:pt x="44169" y="6560"/>
                  </a:lnTo>
                  <a:lnTo>
                    <a:pt x="38508" y="11665"/>
                  </a:lnTo>
                  <a:lnTo>
                    <a:pt x="12649" y="44623"/>
                  </a:lnTo>
                  <a:lnTo>
                    <a:pt x="3330" y="69022"/>
                  </a:lnTo>
                  <a:lnTo>
                    <a:pt x="388" y="100287"/>
                  </a:lnTo>
                  <a:lnTo>
                    <a:pt x="0" y="135064"/>
                  </a:lnTo>
                  <a:lnTo>
                    <a:pt x="2206" y="169713"/>
                  </a:lnTo>
                  <a:lnTo>
                    <a:pt x="9349" y="205252"/>
                  </a:lnTo>
                  <a:lnTo>
                    <a:pt x="13455" y="220834"/>
                  </a:lnTo>
                  <a:lnTo>
                    <a:pt x="15182" y="2514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84"/>
            <p:cNvSpPr/>
            <p:nvPr/>
          </p:nvSpPr>
          <p:spPr>
            <a:xfrm>
              <a:off x="2796540" y="4960618"/>
              <a:ext cx="15240" cy="7622"/>
            </a:xfrm>
            <a:custGeom>
              <a:avLst/>
              <a:gdLst/>
              <a:ahLst/>
              <a:cxnLst/>
              <a:rect l="0" t="0" r="0" b="0"/>
              <a:pathLst>
                <a:path w="15240" h="7622">
                  <a:moveTo>
                    <a:pt x="15239" y="7621"/>
                  </a:moveTo>
                  <a:lnTo>
                    <a:pt x="3888" y="7621"/>
                  </a:lnTo>
                  <a:lnTo>
                    <a:pt x="2592" y="6774"/>
                  </a:lnTo>
                  <a:lnTo>
                    <a:pt x="1727" y="536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85"/>
            <p:cNvSpPr/>
            <p:nvPr/>
          </p:nvSpPr>
          <p:spPr>
            <a:xfrm>
              <a:off x="2348171" y="4808218"/>
              <a:ext cx="120709" cy="342901"/>
            </a:xfrm>
            <a:custGeom>
              <a:avLst/>
              <a:gdLst/>
              <a:ahLst/>
              <a:cxnLst/>
              <a:rect l="0" t="0" r="0" b="0"/>
              <a:pathLst>
                <a:path w="120709" h="342901">
                  <a:moveTo>
                    <a:pt x="120708" y="0"/>
                  </a:moveTo>
                  <a:lnTo>
                    <a:pt x="110101" y="0"/>
                  </a:lnTo>
                  <a:lnTo>
                    <a:pt x="108557" y="848"/>
                  </a:lnTo>
                  <a:lnTo>
                    <a:pt x="107527" y="2258"/>
                  </a:lnTo>
                  <a:lnTo>
                    <a:pt x="106841" y="4047"/>
                  </a:lnTo>
                  <a:lnTo>
                    <a:pt x="80677" y="22920"/>
                  </a:lnTo>
                  <a:lnTo>
                    <a:pt x="61907" y="37078"/>
                  </a:lnTo>
                  <a:lnTo>
                    <a:pt x="42868" y="69450"/>
                  </a:lnTo>
                  <a:lnTo>
                    <a:pt x="24128" y="101559"/>
                  </a:lnTo>
                  <a:lnTo>
                    <a:pt x="8153" y="132292"/>
                  </a:lnTo>
                  <a:lnTo>
                    <a:pt x="637" y="166679"/>
                  </a:lnTo>
                  <a:lnTo>
                    <a:pt x="0" y="198777"/>
                  </a:lnTo>
                  <a:lnTo>
                    <a:pt x="7148" y="234595"/>
                  </a:lnTo>
                  <a:lnTo>
                    <a:pt x="16505" y="258599"/>
                  </a:lnTo>
                  <a:lnTo>
                    <a:pt x="40601" y="296271"/>
                  </a:lnTo>
                  <a:lnTo>
                    <a:pt x="76004" y="329052"/>
                  </a:lnTo>
                  <a:lnTo>
                    <a:pt x="90229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86"/>
            <p:cNvSpPr/>
            <p:nvPr/>
          </p:nvSpPr>
          <p:spPr>
            <a:xfrm>
              <a:off x="3040683" y="4892381"/>
              <a:ext cx="129236" cy="251120"/>
            </a:xfrm>
            <a:custGeom>
              <a:avLst/>
              <a:gdLst/>
              <a:ahLst/>
              <a:cxnLst/>
              <a:rect l="0" t="0" r="0" b="0"/>
              <a:pathLst>
                <a:path w="129236" h="251120">
                  <a:moveTo>
                    <a:pt x="129235" y="14899"/>
                  </a:moveTo>
                  <a:lnTo>
                    <a:pt x="125190" y="14899"/>
                  </a:lnTo>
                  <a:lnTo>
                    <a:pt x="123999" y="14052"/>
                  </a:lnTo>
                  <a:lnTo>
                    <a:pt x="123204" y="12641"/>
                  </a:lnTo>
                  <a:lnTo>
                    <a:pt x="122675" y="10853"/>
                  </a:lnTo>
                  <a:lnTo>
                    <a:pt x="121475" y="9662"/>
                  </a:lnTo>
                  <a:lnTo>
                    <a:pt x="102598" y="2251"/>
                  </a:lnTo>
                  <a:lnTo>
                    <a:pt x="82317" y="0"/>
                  </a:lnTo>
                  <a:lnTo>
                    <a:pt x="51124" y="7439"/>
                  </a:lnTo>
                  <a:lnTo>
                    <a:pt x="44283" y="11018"/>
                  </a:lnTo>
                  <a:lnTo>
                    <a:pt x="27758" y="26299"/>
                  </a:lnTo>
                  <a:lnTo>
                    <a:pt x="7472" y="60691"/>
                  </a:lnTo>
                  <a:lnTo>
                    <a:pt x="3151" y="71657"/>
                  </a:lnTo>
                  <a:lnTo>
                    <a:pt x="0" y="109021"/>
                  </a:lnTo>
                  <a:lnTo>
                    <a:pt x="2014" y="137348"/>
                  </a:lnTo>
                  <a:lnTo>
                    <a:pt x="12882" y="174296"/>
                  </a:lnTo>
                  <a:lnTo>
                    <a:pt x="16585" y="189973"/>
                  </a:lnTo>
                  <a:lnTo>
                    <a:pt x="28063" y="220622"/>
                  </a:lnTo>
                  <a:lnTo>
                    <a:pt x="30176" y="2511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87"/>
            <p:cNvSpPr/>
            <p:nvPr/>
          </p:nvSpPr>
          <p:spPr>
            <a:xfrm>
              <a:off x="4701540" y="4541518"/>
              <a:ext cx="22861" cy="182883"/>
            </a:xfrm>
            <a:custGeom>
              <a:avLst/>
              <a:gdLst/>
              <a:ahLst/>
              <a:cxnLst/>
              <a:rect l="0" t="0" r="0" b="0"/>
              <a:pathLst>
                <a:path w="22861" h="182883">
                  <a:moveTo>
                    <a:pt x="22860" y="0"/>
                  </a:moveTo>
                  <a:lnTo>
                    <a:pt x="22860" y="10608"/>
                  </a:lnTo>
                  <a:lnTo>
                    <a:pt x="20601" y="15439"/>
                  </a:lnTo>
                  <a:lnTo>
                    <a:pt x="18814" y="17912"/>
                  </a:lnTo>
                  <a:lnTo>
                    <a:pt x="18469" y="21255"/>
                  </a:lnTo>
                  <a:lnTo>
                    <a:pt x="22529" y="55802"/>
                  </a:lnTo>
                  <a:lnTo>
                    <a:pt x="20503" y="76931"/>
                  </a:lnTo>
                  <a:lnTo>
                    <a:pt x="15086" y="113550"/>
                  </a:lnTo>
                  <a:lnTo>
                    <a:pt x="7540" y="147033"/>
                  </a:lnTo>
                  <a:lnTo>
                    <a:pt x="514" y="174575"/>
                  </a:lnTo>
                  <a:lnTo>
                    <a:pt x="0" y="18288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88"/>
            <p:cNvSpPr/>
            <p:nvPr/>
          </p:nvSpPr>
          <p:spPr>
            <a:xfrm>
              <a:off x="3497579" y="4640579"/>
              <a:ext cx="137162" cy="1"/>
            </a:xfrm>
            <a:custGeom>
              <a:avLst/>
              <a:gdLst/>
              <a:ahLst/>
              <a:cxnLst/>
              <a:rect l="0" t="0" r="0" b="0"/>
              <a:pathLst>
                <a:path w="137162" h="1">
                  <a:moveTo>
                    <a:pt x="0" y="0"/>
                  </a:moveTo>
                  <a:lnTo>
                    <a:pt x="33529" y="0"/>
                  </a:lnTo>
                  <a:lnTo>
                    <a:pt x="68983" y="0"/>
                  </a:lnTo>
                  <a:lnTo>
                    <a:pt x="102343" y="0"/>
                  </a:lnTo>
                  <a:lnTo>
                    <a:pt x="13716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89"/>
            <p:cNvSpPr/>
            <p:nvPr/>
          </p:nvSpPr>
          <p:spPr>
            <a:xfrm>
              <a:off x="4564388" y="4632959"/>
              <a:ext cx="68572" cy="113853"/>
            </a:xfrm>
            <a:custGeom>
              <a:avLst/>
              <a:gdLst/>
              <a:ahLst/>
              <a:cxnLst/>
              <a:rect l="0" t="0" r="0" b="0"/>
              <a:pathLst>
                <a:path w="68572" h="113853">
                  <a:moveTo>
                    <a:pt x="30471" y="15241"/>
                  </a:moveTo>
                  <a:lnTo>
                    <a:pt x="30471" y="21801"/>
                  </a:lnTo>
                  <a:lnTo>
                    <a:pt x="26425" y="26591"/>
                  </a:lnTo>
                  <a:lnTo>
                    <a:pt x="24440" y="33267"/>
                  </a:lnTo>
                  <a:lnTo>
                    <a:pt x="22711" y="41032"/>
                  </a:lnTo>
                  <a:lnTo>
                    <a:pt x="17824" y="51010"/>
                  </a:lnTo>
                  <a:lnTo>
                    <a:pt x="8384" y="87969"/>
                  </a:lnTo>
                  <a:lnTo>
                    <a:pt x="7955" y="93566"/>
                  </a:lnTo>
                  <a:lnTo>
                    <a:pt x="5505" y="98875"/>
                  </a:lnTo>
                  <a:lnTo>
                    <a:pt x="2442" y="104058"/>
                  </a:lnTo>
                  <a:lnTo>
                    <a:pt x="86" y="113852"/>
                  </a:lnTo>
                  <a:lnTo>
                    <a:pt x="0" y="103654"/>
                  </a:lnTo>
                  <a:lnTo>
                    <a:pt x="9399" y="68364"/>
                  </a:lnTo>
                  <a:lnTo>
                    <a:pt x="13503" y="53275"/>
                  </a:lnTo>
                  <a:lnTo>
                    <a:pt x="15309" y="43998"/>
                  </a:lnTo>
                  <a:lnTo>
                    <a:pt x="21087" y="34015"/>
                  </a:lnTo>
                  <a:lnTo>
                    <a:pt x="27315" y="25695"/>
                  </a:lnTo>
                  <a:lnTo>
                    <a:pt x="29068" y="20451"/>
                  </a:lnTo>
                  <a:lnTo>
                    <a:pt x="30383" y="18714"/>
                  </a:lnTo>
                  <a:lnTo>
                    <a:pt x="43386" y="10309"/>
                  </a:lnTo>
                  <a:lnTo>
                    <a:pt x="50855" y="8416"/>
                  </a:lnTo>
                  <a:lnTo>
                    <a:pt x="55900" y="7974"/>
                  </a:lnTo>
                  <a:lnTo>
                    <a:pt x="60964" y="5519"/>
                  </a:lnTo>
                  <a:lnTo>
                    <a:pt x="6857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90"/>
            <p:cNvSpPr/>
            <p:nvPr/>
          </p:nvSpPr>
          <p:spPr>
            <a:xfrm>
              <a:off x="3672847" y="4602479"/>
              <a:ext cx="99054" cy="129406"/>
            </a:xfrm>
            <a:custGeom>
              <a:avLst/>
              <a:gdLst/>
              <a:ahLst/>
              <a:cxnLst/>
              <a:rect l="0" t="0" r="0" b="0"/>
              <a:pathLst>
                <a:path w="99054" h="129406">
                  <a:moveTo>
                    <a:pt x="15232" y="22861"/>
                  </a:moveTo>
                  <a:lnTo>
                    <a:pt x="8672" y="29420"/>
                  </a:lnTo>
                  <a:lnTo>
                    <a:pt x="7926" y="34212"/>
                  </a:lnTo>
                  <a:lnTo>
                    <a:pt x="7639" y="48365"/>
                  </a:lnTo>
                  <a:lnTo>
                    <a:pt x="9882" y="53386"/>
                  </a:lnTo>
                  <a:lnTo>
                    <a:pt x="11666" y="55911"/>
                  </a:lnTo>
                  <a:lnTo>
                    <a:pt x="12007" y="59288"/>
                  </a:lnTo>
                  <a:lnTo>
                    <a:pt x="7834" y="96653"/>
                  </a:lnTo>
                  <a:lnTo>
                    <a:pt x="7677" y="107754"/>
                  </a:lnTo>
                  <a:lnTo>
                    <a:pt x="5383" y="113649"/>
                  </a:lnTo>
                  <a:lnTo>
                    <a:pt x="2389" y="119090"/>
                  </a:lnTo>
                  <a:lnTo>
                    <a:pt x="19" y="129405"/>
                  </a:lnTo>
                  <a:lnTo>
                    <a:pt x="0" y="125454"/>
                  </a:lnTo>
                  <a:lnTo>
                    <a:pt x="6907" y="101369"/>
                  </a:lnTo>
                  <a:lnTo>
                    <a:pt x="7298" y="92749"/>
                  </a:lnTo>
                  <a:lnTo>
                    <a:pt x="11988" y="83272"/>
                  </a:lnTo>
                  <a:lnTo>
                    <a:pt x="18023" y="73416"/>
                  </a:lnTo>
                  <a:lnTo>
                    <a:pt x="24156" y="55549"/>
                  </a:lnTo>
                  <a:lnTo>
                    <a:pt x="36571" y="35694"/>
                  </a:lnTo>
                  <a:lnTo>
                    <a:pt x="65827" y="11076"/>
                  </a:lnTo>
                  <a:lnTo>
                    <a:pt x="73592" y="8644"/>
                  </a:lnTo>
                  <a:lnTo>
                    <a:pt x="78706" y="8076"/>
                  </a:lnTo>
                  <a:lnTo>
                    <a:pt x="83800" y="5564"/>
                  </a:lnTo>
                  <a:lnTo>
                    <a:pt x="88886" y="2474"/>
                  </a:lnTo>
                  <a:lnTo>
                    <a:pt x="99053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91"/>
            <p:cNvSpPr/>
            <p:nvPr/>
          </p:nvSpPr>
          <p:spPr>
            <a:xfrm>
              <a:off x="3761194" y="4618778"/>
              <a:ext cx="147866" cy="98002"/>
            </a:xfrm>
            <a:custGeom>
              <a:avLst/>
              <a:gdLst/>
              <a:ahLst/>
              <a:cxnLst/>
              <a:rect l="0" t="0" r="0" b="0"/>
              <a:pathLst>
                <a:path w="147866" h="98002">
                  <a:moveTo>
                    <a:pt x="125006" y="6562"/>
                  </a:moveTo>
                  <a:lnTo>
                    <a:pt x="106871" y="6562"/>
                  </a:lnTo>
                  <a:lnTo>
                    <a:pt x="105297" y="5714"/>
                  </a:lnTo>
                  <a:lnTo>
                    <a:pt x="104247" y="4304"/>
                  </a:lnTo>
                  <a:lnTo>
                    <a:pt x="103546" y="2517"/>
                  </a:lnTo>
                  <a:lnTo>
                    <a:pt x="101386" y="1324"/>
                  </a:lnTo>
                  <a:lnTo>
                    <a:pt x="94469" y="0"/>
                  </a:lnTo>
                  <a:lnTo>
                    <a:pt x="88009" y="1669"/>
                  </a:lnTo>
                  <a:lnTo>
                    <a:pt x="52024" y="16880"/>
                  </a:lnTo>
                  <a:lnTo>
                    <a:pt x="20925" y="42582"/>
                  </a:lnTo>
                  <a:lnTo>
                    <a:pt x="996" y="68597"/>
                  </a:lnTo>
                  <a:lnTo>
                    <a:pt x="0" y="72472"/>
                  </a:lnTo>
                  <a:lnTo>
                    <a:pt x="2511" y="91734"/>
                  </a:lnTo>
                  <a:lnTo>
                    <a:pt x="3549" y="93823"/>
                  </a:lnTo>
                  <a:lnTo>
                    <a:pt x="5088" y="95216"/>
                  </a:lnTo>
                  <a:lnTo>
                    <a:pt x="9056" y="96764"/>
                  </a:lnTo>
                  <a:lnTo>
                    <a:pt x="39125" y="97953"/>
                  </a:lnTo>
                  <a:lnTo>
                    <a:pt x="54028" y="93942"/>
                  </a:lnTo>
                  <a:lnTo>
                    <a:pt x="61850" y="87449"/>
                  </a:lnTo>
                  <a:lnTo>
                    <a:pt x="68997" y="79765"/>
                  </a:lnTo>
                  <a:lnTo>
                    <a:pt x="81693" y="69831"/>
                  </a:lnTo>
                  <a:lnTo>
                    <a:pt x="88257" y="61211"/>
                  </a:lnTo>
                  <a:lnTo>
                    <a:pt x="91739" y="51734"/>
                  </a:lnTo>
                  <a:lnTo>
                    <a:pt x="94133" y="42725"/>
                  </a:lnTo>
                  <a:lnTo>
                    <a:pt x="100312" y="30042"/>
                  </a:lnTo>
                  <a:lnTo>
                    <a:pt x="101782" y="23428"/>
                  </a:lnTo>
                  <a:lnTo>
                    <a:pt x="101057" y="22887"/>
                  </a:lnTo>
                  <a:lnTo>
                    <a:pt x="94829" y="21844"/>
                  </a:lnTo>
                  <a:lnTo>
                    <a:pt x="94533" y="43759"/>
                  </a:lnTo>
                  <a:lnTo>
                    <a:pt x="96787" y="50752"/>
                  </a:lnTo>
                  <a:lnTo>
                    <a:pt x="99764" y="57528"/>
                  </a:lnTo>
                  <a:lnTo>
                    <a:pt x="102286" y="70016"/>
                  </a:lnTo>
                  <a:lnTo>
                    <a:pt x="108019" y="79456"/>
                  </a:lnTo>
                  <a:lnTo>
                    <a:pt x="120029" y="92820"/>
                  </a:lnTo>
                  <a:lnTo>
                    <a:pt x="125052" y="95698"/>
                  </a:lnTo>
                  <a:lnTo>
                    <a:pt x="135175" y="97546"/>
                  </a:lnTo>
                  <a:lnTo>
                    <a:pt x="147865" y="9800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92"/>
            <p:cNvSpPr/>
            <p:nvPr/>
          </p:nvSpPr>
          <p:spPr>
            <a:xfrm>
              <a:off x="4069079" y="4594952"/>
              <a:ext cx="125927" cy="143496"/>
            </a:xfrm>
            <a:custGeom>
              <a:avLst/>
              <a:gdLst/>
              <a:ahLst/>
              <a:cxnLst/>
              <a:rect l="0" t="0" r="0" b="0"/>
              <a:pathLst>
                <a:path w="125927" h="143496">
                  <a:moveTo>
                    <a:pt x="106680" y="7527"/>
                  </a:moveTo>
                  <a:lnTo>
                    <a:pt x="100120" y="7527"/>
                  </a:lnTo>
                  <a:lnTo>
                    <a:pt x="93185" y="2291"/>
                  </a:lnTo>
                  <a:lnTo>
                    <a:pt x="86125" y="614"/>
                  </a:lnTo>
                  <a:lnTo>
                    <a:pt x="65539" y="0"/>
                  </a:lnTo>
                  <a:lnTo>
                    <a:pt x="56504" y="2206"/>
                  </a:lnTo>
                  <a:lnTo>
                    <a:pt x="46658" y="5950"/>
                  </a:lnTo>
                  <a:lnTo>
                    <a:pt x="33143" y="8167"/>
                  </a:lnTo>
                  <a:lnTo>
                    <a:pt x="27994" y="11481"/>
                  </a:lnTo>
                  <a:lnTo>
                    <a:pt x="25142" y="15775"/>
                  </a:lnTo>
                  <a:lnTo>
                    <a:pt x="23537" y="22952"/>
                  </a:lnTo>
                  <a:lnTo>
                    <a:pt x="23311" y="25431"/>
                  </a:lnTo>
                  <a:lnTo>
                    <a:pt x="24007" y="27082"/>
                  </a:lnTo>
                  <a:lnTo>
                    <a:pt x="25319" y="28185"/>
                  </a:lnTo>
                  <a:lnTo>
                    <a:pt x="29032" y="30254"/>
                  </a:lnTo>
                  <a:lnTo>
                    <a:pt x="63826" y="50769"/>
                  </a:lnTo>
                  <a:lnTo>
                    <a:pt x="83884" y="63138"/>
                  </a:lnTo>
                  <a:lnTo>
                    <a:pt x="117532" y="88598"/>
                  </a:lnTo>
                  <a:lnTo>
                    <a:pt x="125387" y="101479"/>
                  </a:lnTo>
                  <a:lnTo>
                    <a:pt x="125926" y="104029"/>
                  </a:lnTo>
                  <a:lnTo>
                    <a:pt x="125437" y="106574"/>
                  </a:lnTo>
                  <a:lnTo>
                    <a:pt x="123484" y="111661"/>
                  </a:lnTo>
                  <a:lnTo>
                    <a:pt x="121536" y="119285"/>
                  </a:lnTo>
                  <a:lnTo>
                    <a:pt x="118080" y="124366"/>
                  </a:lnTo>
                  <a:lnTo>
                    <a:pt x="107330" y="131986"/>
                  </a:lnTo>
                  <a:lnTo>
                    <a:pt x="80463" y="142006"/>
                  </a:lnTo>
                  <a:lnTo>
                    <a:pt x="70757" y="143495"/>
                  </a:lnTo>
                  <a:lnTo>
                    <a:pt x="35539" y="136856"/>
                  </a:lnTo>
                  <a:lnTo>
                    <a:pt x="8288" y="127698"/>
                  </a:lnTo>
                  <a:lnTo>
                    <a:pt x="5526" y="125740"/>
                  </a:lnTo>
                  <a:lnTo>
                    <a:pt x="2455" y="121308"/>
                  </a:lnTo>
                  <a:lnTo>
                    <a:pt x="0" y="11420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93"/>
            <p:cNvSpPr/>
            <p:nvPr/>
          </p:nvSpPr>
          <p:spPr>
            <a:xfrm>
              <a:off x="3970032" y="4602624"/>
              <a:ext cx="114287" cy="121777"/>
            </a:xfrm>
            <a:custGeom>
              <a:avLst/>
              <a:gdLst/>
              <a:ahLst/>
              <a:cxnLst/>
              <a:rect l="0" t="0" r="0" b="0"/>
              <a:pathLst>
                <a:path w="114287" h="121777">
                  <a:moveTo>
                    <a:pt x="7608" y="15094"/>
                  </a:moveTo>
                  <a:lnTo>
                    <a:pt x="3563" y="15094"/>
                  </a:lnTo>
                  <a:lnTo>
                    <a:pt x="2370" y="15942"/>
                  </a:lnTo>
                  <a:lnTo>
                    <a:pt x="1575" y="17352"/>
                  </a:lnTo>
                  <a:lnTo>
                    <a:pt x="300" y="25702"/>
                  </a:lnTo>
                  <a:lnTo>
                    <a:pt x="0" y="61030"/>
                  </a:lnTo>
                  <a:lnTo>
                    <a:pt x="839" y="71070"/>
                  </a:lnTo>
                  <a:lnTo>
                    <a:pt x="7136" y="104282"/>
                  </a:lnTo>
                  <a:lnTo>
                    <a:pt x="7605" y="121631"/>
                  </a:lnTo>
                  <a:lnTo>
                    <a:pt x="7606" y="113643"/>
                  </a:lnTo>
                  <a:lnTo>
                    <a:pt x="9864" y="107436"/>
                  </a:lnTo>
                  <a:lnTo>
                    <a:pt x="11652" y="104596"/>
                  </a:lnTo>
                  <a:lnTo>
                    <a:pt x="20255" y="72406"/>
                  </a:lnTo>
                  <a:lnTo>
                    <a:pt x="26551" y="41520"/>
                  </a:lnTo>
                  <a:lnTo>
                    <a:pt x="38241" y="17488"/>
                  </a:lnTo>
                  <a:lnTo>
                    <a:pt x="42388" y="11078"/>
                  </a:lnTo>
                  <a:lnTo>
                    <a:pt x="44233" y="5407"/>
                  </a:lnTo>
                  <a:lnTo>
                    <a:pt x="45570" y="3556"/>
                  </a:lnTo>
                  <a:lnTo>
                    <a:pt x="47309" y="2322"/>
                  </a:lnTo>
                  <a:lnTo>
                    <a:pt x="51500" y="951"/>
                  </a:lnTo>
                  <a:lnTo>
                    <a:pt x="63581" y="0"/>
                  </a:lnTo>
                  <a:lnTo>
                    <a:pt x="65243" y="798"/>
                  </a:lnTo>
                  <a:lnTo>
                    <a:pt x="66351" y="2177"/>
                  </a:lnTo>
                  <a:lnTo>
                    <a:pt x="68428" y="5967"/>
                  </a:lnTo>
                  <a:lnTo>
                    <a:pt x="79044" y="17771"/>
                  </a:lnTo>
                  <a:lnTo>
                    <a:pt x="81690" y="25033"/>
                  </a:lnTo>
                  <a:lnTo>
                    <a:pt x="85437" y="38641"/>
                  </a:lnTo>
                  <a:lnTo>
                    <a:pt x="89653" y="53399"/>
                  </a:lnTo>
                  <a:lnTo>
                    <a:pt x="92204" y="88607"/>
                  </a:lnTo>
                  <a:lnTo>
                    <a:pt x="98335" y="110822"/>
                  </a:lnTo>
                  <a:lnTo>
                    <a:pt x="98954" y="120166"/>
                  </a:lnTo>
                  <a:lnTo>
                    <a:pt x="99830" y="120702"/>
                  </a:lnTo>
                  <a:lnTo>
                    <a:pt x="114286" y="12177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94"/>
            <p:cNvSpPr/>
            <p:nvPr/>
          </p:nvSpPr>
          <p:spPr>
            <a:xfrm>
              <a:off x="4446711" y="4640579"/>
              <a:ext cx="87055" cy="98605"/>
            </a:xfrm>
            <a:custGeom>
              <a:avLst/>
              <a:gdLst/>
              <a:ahLst/>
              <a:cxnLst/>
              <a:rect l="0" t="0" r="0" b="0"/>
              <a:pathLst>
                <a:path w="87055" h="98605">
                  <a:moveTo>
                    <a:pt x="79568" y="15239"/>
                  </a:moveTo>
                  <a:lnTo>
                    <a:pt x="73008" y="15239"/>
                  </a:lnTo>
                  <a:lnTo>
                    <a:pt x="66074" y="10004"/>
                  </a:lnTo>
                  <a:lnTo>
                    <a:pt x="61435" y="8679"/>
                  </a:lnTo>
                  <a:lnTo>
                    <a:pt x="59012" y="9172"/>
                  </a:lnTo>
                  <a:lnTo>
                    <a:pt x="49042" y="13791"/>
                  </a:lnTo>
                  <a:lnTo>
                    <a:pt x="46517" y="14274"/>
                  </a:lnTo>
                  <a:lnTo>
                    <a:pt x="24745" y="32321"/>
                  </a:lnTo>
                  <a:lnTo>
                    <a:pt x="855" y="67213"/>
                  </a:lnTo>
                  <a:lnTo>
                    <a:pt x="0" y="71055"/>
                  </a:lnTo>
                  <a:lnTo>
                    <a:pt x="276" y="74463"/>
                  </a:lnTo>
                  <a:lnTo>
                    <a:pt x="5354" y="91287"/>
                  </a:lnTo>
                  <a:lnTo>
                    <a:pt x="7233" y="93878"/>
                  </a:lnTo>
                  <a:lnTo>
                    <a:pt x="10177" y="95605"/>
                  </a:lnTo>
                  <a:lnTo>
                    <a:pt x="22413" y="98037"/>
                  </a:lnTo>
                  <a:lnTo>
                    <a:pt x="31871" y="98604"/>
                  </a:lnTo>
                  <a:lnTo>
                    <a:pt x="39460" y="96600"/>
                  </a:lnTo>
                  <a:lnTo>
                    <a:pt x="68623" y="78644"/>
                  </a:lnTo>
                  <a:lnTo>
                    <a:pt x="76795" y="70245"/>
                  </a:lnTo>
                  <a:lnTo>
                    <a:pt x="82004" y="61983"/>
                  </a:lnTo>
                  <a:lnTo>
                    <a:pt x="85653" y="47811"/>
                  </a:lnTo>
                  <a:lnTo>
                    <a:pt x="87054" y="28346"/>
                  </a:lnTo>
                  <a:lnTo>
                    <a:pt x="84870" y="23040"/>
                  </a:lnTo>
                  <a:lnTo>
                    <a:pt x="81924" y="17861"/>
                  </a:lnTo>
                  <a:lnTo>
                    <a:pt x="80616" y="12736"/>
                  </a:lnTo>
                  <a:lnTo>
                    <a:pt x="79420" y="11030"/>
                  </a:lnTo>
                  <a:lnTo>
                    <a:pt x="77776" y="9894"/>
                  </a:lnTo>
                  <a:lnTo>
                    <a:pt x="73692" y="7784"/>
                  </a:lnTo>
                  <a:lnTo>
                    <a:pt x="6432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95"/>
            <p:cNvSpPr/>
            <p:nvPr/>
          </p:nvSpPr>
          <p:spPr>
            <a:xfrm>
              <a:off x="2491906" y="4915037"/>
              <a:ext cx="182713" cy="213223"/>
            </a:xfrm>
            <a:custGeom>
              <a:avLst/>
              <a:gdLst/>
              <a:ahLst/>
              <a:cxnLst/>
              <a:rect l="0" t="0" r="0" b="0"/>
              <a:pathLst>
                <a:path w="182713" h="213223">
                  <a:moveTo>
                    <a:pt x="106512" y="76063"/>
                  </a:moveTo>
                  <a:lnTo>
                    <a:pt x="106512" y="72017"/>
                  </a:lnTo>
                  <a:lnTo>
                    <a:pt x="105667" y="70826"/>
                  </a:lnTo>
                  <a:lnTo>
                    <a:pt x="104256" y="70030"/>
                  </a:lnTo>
                  <a:lnTo>
                    <a:pt x="102467" y="69502"/>
                  </a:lnTo>
                  <a:lnTo>
                    <a:pt x="91075" y="62551"/>
                  </a:lnTo>
                  <a:lnTo>
                    <a:pt x="66151" y="60867"/>
                  </a:lnTo>
                  <a:lnTo>
                    <a:pt x="61824" y="60853"/>
                  </a:lnTo>
                  <a:lnTo>
                    <a:pt x="54761" y="63094"/>
                  </a:lnTo>
                  <a:lnTo>
                    <a:pt x="39835" y="74668"/>
                  </a:lnTo>
                  <a:lnTo>
                    <a:pt x="13100" y="107023"/>
                  </a:lnTo>
                  <a:lnTo>
                    <a:pt x="4141" y="123712"/>
                  </a:lnTo>
                  <a:lnTo>
                    <a:pt x="212" y="153901"/>
                  </a:lnTo>
                  <a:lnTo>
                    <a:pt x="0" y="160893"/>
                  </a:lnTo>
                  <a:lnTo>
                    <a:pt x="2165" y="166823"/>
                  </a:lnTo>
                  <a:lnTo>
                    <a:pt x="3928" y="169589"/>
                  </a:lnTo>
                  <a:lnTo>
                    <a:pt x="14498" y="177528"/>
                  </a:lnTo>
                  <a:lnTo>
                    <a:pt x="24310" y="181196"/>
                  </a:lnTo>
                  <a:lnTo>
                    <a:pt x="55042" y="182606"/>
                  </a:lnTo>
                  <a:lnTo>
                    <a:pt x="83175" y="171395"/>
                  </a:lnTo>
                  <a:lnTo>
                    <a:pt x="105917" y="157892"/>
                  </a:lnTo>
                  <a:lnTo>
                    <a:pt x="119318" y="144053"/>
                  </a:lnTo>
                  <a:lnTo>
                    <a:pt x="131433" y="120161"/>
                  </a:lnTo>
                  <a:lnTo>
                    <a:pt x="144549" y="83468"/>
                  </a:lnTo>
                  <a:lnTo>
                    <a:pt x="152069" y="50790"/>
                  </a:lnTo>
                  <a:lnTo>
                    <a:pt x="159499" y="13361"/>
                  </a:lnTo>
                  <a:lnTo>
                    <a:pt x="159851" y="0"/>
                  </a:lnTo>
                  <a:lnTo>
                    <a:pt x="159853" y="32440"/>
                  </a:lnTo>
                  <a:lnTo>
                    <a:pt x="159853" y="68718"/>
                  </a:lnTo>
                  <a:lnTo>
                    <a:pt x="165884" y="106578"/>
                  </a:lnTo>
                  <a:lnTo>
                    <a:pt x="164745" y="129414"/>
                  </a:lnTo>
                  <a:lnTo>
                    <a:pt x="160496" y="166658"/>
                  </a:lnTo>
                  <a:lnTo>
                    <a:pt x="160890" y="184280"/>
                  </a:lnTo>
                  <a:lnTo>
                    <a:pt x="166439" y="206505"/>
                  </a:lnTo>
                  <a:lnTo>
                    <a:pt x="167631" y="208744"/>
                  </a:lnTo>
                  <a:lnTo>
                    <a:pt x="169271" y="210236"/>
                  </a:lnTo>
                  <a:lnTo>
                    <a:pt x="173353" y="211895"/>
                  </a:lnTo>
                  <a:lnTo>
                    <a:pt x="182712" y="21322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96"/>
            <p:cNvSpPr/>
            <p:nvPr/>
          </p:nvSpPr>
          <p:spPr>
            <a:xfrm>
              <a:off x="4290059" y="4618070"/>
              <a:ext cx="143143" cy="128742"/>
            </a:xfrm>
            <a:custGeom>
              <a:avLst/>
              <a:gdLst/>
              <a:ahLst/>
              <a:cxnLst/>
              <a:rect l="0" t="0" r="0" b="0"/>
              <a:pathLst>
                <a:path w="143143" h="128742">
                  <a:moveTo>
                    <a:pt x="0" y="30130"/>
                  </a:moveTo>
                  <a:lnTo>
                    <a:pt x="0" y="19524"/>
                  </a:lnTo>
                  <a:lnTo>
                    <a:pt x="2258" y="14692"/>
                  </a:lnTo>
                  <a:lnTo>
                    <a:pt x="4045" y="12217"/>
                  </a:lnTo>
                  <a:lnTo>
                    <a:pt x="8289" y="9468"/>
                  </a:lnTo>
                  <a:lnTo>
                    <a:pt x="12998" y="7399"/>
                  </a:lnTo>
                  <a:lnTo>
                    <a:pt x="17912" y="3659"/>
                  </a:lnTo>
                  <a:lnTo>
                    <a:pt x="25176" y="1430"/>
                  </a:lnTo>
                  <a:lnTo>
                    <a:pt x="43638" y="0"/>
                  </a:lnTo>
                  <a:lnTo>
                    <a:pt x="73699" y="6241"/>
                  </a:lnTo>
                  <a:lnTo>
                    <a:pt x="83837" y="11328"/>
                  </a:lnTo>
                  <a:lnTo>
                    <a:pt x="119381" y="36505"/>
                  </a:lnTo>
                  <a:lnTo>
                    <a:pt x="136492" y="60780"/>
                  </a:lnTo>
                  <a:lnTo>
                    <a:pt x="142323" y="73642"/>
                  </a:lnTo>
                  <a:lnTo>
                    <a:pt x="143142" y="76917"/>
                  </a:lnTo>
                  <a:lnTo>
                    <a:pt x="141794" y="85073"/>
                  </a:lnTo>
                  <a:lnTo>
                    <a:pt x="140250" y="89619"/>
                  </a:lnTo>
                  <a:lnTo>
                    <a:pt x="134017" y="96927"/>
                  </a:lnTo>
                  <a:lnTo>
                    <a:pt x="102465" y="118959"/>
                  </a:lnTo>
                  <a:lnTo>
                    <a:pt x="76115" y="127674"/>
                  </a:lnTo>
                  <a:lnTo>
                    <a:pt x="58677" y="128741"/>
                  </a:lnTo>
                  <a:lnTo>
                    <a:pt x="49221" y="126731"/>
                  </a:lnTo>
                  <a:lnTo>
                    <a:pt x="39137" y="123099"/>
                  </a:lnTo>
                  <a:lnTo>
                    <a:pt x="22859" y="12157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97"/>
            <p:cNvSpPr/>
            <p:nvPr/>
          </p:nvSpPr>
          <p:spPr>
            <a:xfrm>
              <a:off x="2156459" y="4588647"/>
              <a:ext cx="148618" cy="158613"/>
            </a:xfrm>
            <a:custGeom>
              <a:avLst/>
              <a:gdLst/>
              <a:ahLst/>
              <a:cxnLst/>
              <a:rect l="0" t="0" r="0" b="0"/>
              <a:pathLst>
                <a:path w="148618" h="158613">
                  <a:moveTo>
                    <a:pt x="0" y="29071"/>
                  </a:moveTo>
                  <a:lnTo>
                    <a:pt x="0" y="18467"/>
                  </a:lnTo>
                  <a:lnTo>
                    <a:pt x="846" y="16921"/>
                  </a:lnTo>
                  <a:lnTo>
                    <a:pt x="2258" y="15892"/>
                  </a:lnTo>
                  <a:lnTo>
                    <a:pt x="6084" y="13901"/>
                  </a:lnTo>
                  <a:lnTo>
                    <a:pt x="21958" y="3347"/>
                  </a:lnTo>
                  <a:lnTo>
                    <a:pt x="36045" y="0"/>
                  </a:lnTo>
                  <a:lnTo>
                    <a:pt x="45936" y="1475"/>
                  </a:lnTo>
                  <a:lnTo>
                    <a:pt x="82251" y="14086"/>
                  </a:lnTo>
                  <a:lnTo>
                    <a:pt x="113404" y="27411"/>
                  </a:lnTo>
                  <a:lnTo>
                    <a:pt x="135339" y="49843"/>
                  </a:lnTo>
                  <a:lnTo>
                    <a:pt x="140583" y="59751"/>
                  </a:lnTo>
                  <a:lnTo>
                    <a:pt x="148617" y="84978"/>
                  </a:lnTo>
                  <a:lnTo>
                    <a:pt x="145447" y="100200"/>
                  </a:lnTo>
                  <a:lnTo>
                    <a:pt x="136789" y="118256"/>
                  </a:lnTo>
                  <a:lnTo>
                    <a:pt x="131069" y="124590"/>
                  </a:lnTo>
                  <a:lnTo>
                    <a:pt x="117482" y="132915"/>
                  </a:lnTo>
                  <a:lnTo>
                    <a:pt x="81893" y="148427"/>
                  </a:lnTo>
                  <a:lnTo>
                    <a:pt x="63340" y="156350"/>
                  </a:lnTo>
                  <a:lnTo>
                    <a:pt x="25610" y="158605"/>
                  </a:lnTo>
                  <a:lnTo>
                    <a:pt x="22861" y="15861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98"/>
            <p:cNvSpPr/>
            <p:nvPr/>
          </p:nvSpPr>
          <p:spPr>
            <a:xfrm>
              <a:off x="2584712" y="4617727"/>
              <a:ext cx="104690" cy="136800"/>
            </a:xfrm>
            <a:custGeom>
              <a:avLst/>
              <a:gdLst/>
              <a:ahLst/>
              <a:cxnLst/>
              <a:rect l="0" t="0" r="0" b="0"/>
              <a:pathLst>
                <a:path w="104690" h="136800">
                  <a:moveTo>
                    <a:pt x="97528" y="7613"/>
                  </a:moveTo>
                  <a:lnTo>
                    <a:pt x="86175" y="7613"/>
                  </a:lnTo>
                  <a:lnTo>
                    <a:pt x="53819" y="462"/>
                  </a:lnTo>
                  <a:lnTo>
                    <a:pt x="19881" y="0"/>
                  </a:lnTo>
                  <a:lnTo>
                    <a:pt x="14194" y="2254"/>
                  </a:lnTo>
                  <a:lnTo>
                    <a:pt x="8844" y="5231"/>
                  </a:lnTo>
                  <a:lnTo>
                    <a:pt x="3643" y="6553"/>
                  </a:lnTo>
                  <a:lnTo>
                    <a:pt x="1917" y="7753"/>
                  </a:lnTo>
                  <a:lnTo>
                    <a:pt x="767" y="9399"/>
                  </a:lnTo>
                  <a:lnTo>
                    <a:pt x="0" y="11343"/>
                  </a:lnTo>
                  <a:lnTo>
                    <a:pt x="336" y="13486"/>
                  </a:lnTo>
                  <a:lnTo>
                    <a:pt x="4700" y="23009"/>
                  </a:lnTo>
                  <a:lnTo>
                    <a:pt x="5163" y="25496"/>
                  </a:lnTo>
                  <a:lnTo>
                    <a:pt x="9859" y="33044"/>
                  </a:lnTo>
                  <a:lnTo>
                    <a:pt x="47543" y="63650"/>
                  </a:lnTo>
                  <a:lnTo>
                    <a:pt x="83353" y="86259"/>
                  </a:lnTo>
                  <a:lnTo>
                    <a:pt x="101674" y="111040"/>
                  </a:lnTo>
                  <a:lnTo>
                    <a:pt x="104118" y="119162"/>
                  </a:lnTo>
                  <a:lnTo>
                    <a:pt x="104689" y="124359"/>
                  </a:lnTo>
                  <a:lnTo>
                    <a:pt x="103995" y="126083"/>
                  </a:lnTo>
                  <a:lnTo>
                    <a:pt x="102687" y="127232"/>
                  </a:lnTo>
                  <a:lnTo>
                    <a:pt x="98973" y="129356"/>
                  </a:lnTo>
                  <a:lnTo>
                    <a:pt x="94500" y="133124"/>
                  </a:lnTo>
                  <a:lnTo>
                    <a:pt x="87433" y="135361"/>
                  </a:lnTo>
                  <a:lnTo>
                    <a:pt x="69098" y="136799"/>
                  </a:lnTo>
                  <a:lnTo>
                    <a:pt x="34845" y="129370"/>
                  </a:lnTo>
                  <a:lnTo>
                    <a:pt x="19229" y="123061"/>
                  </a:lnTo>
                  <a:lnTo>
                    <a:pt x="6088" y="12191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99"/>
            <p:cNvSpPr/>
            <p:nvPr/>
          </p:nvSpPr>
          <p:spPr>
            <a:xfrm>
              <a:off x="2357173" y="4625680"/>
              <a:ext cx="187907" cy="129200"/>
            </a:xfrm>
            <a:custGeom>
              <a:avLst/>
              <a:gdLst/>
              <a:ahLst/>
              <a:cxnLst/>
              <a:rect l="0" t="0" r="0" b="0"/>
              <a:pathLst>
                <a:path w="187907" h="129200">
                  <a:moveTo>
                    <a:pt x="111706" y="14899"/>
                  </a:moveTo>
                  <a:lnTo>
                    <a:pt x="97032" y="7139"/>
                  </a:lnTo>
                  <a:lnTo>
                    <a:pt x="90801" y="2251"/>
                  </a:lnTo>
                  <a:lnTo>
                    <a:pt x="83592" y="427"/>
                  </a:lnTo>
                  <a:lnTo>
                    <a:pt x="78609" y="0"/>
                  </a:lnTo>
                  <a:lnTo>
                    <a:pt x="73572" y="2068"/>
                  </a:lnTo>
                  <a:lnTo>
                    <a:pt x="55664" y="13524"/>
                  </a:lnTo>
                  <a:lnTo>
                    <a:pt x="23575" y="50398"/>
                  </a:lnTo>
                  <a:lnTo>
                    <a:pt x="0" y="84611"/>
                  </a:lnTo>
                  <a:lnTo>
                    <a:pt x="816" y="92730"/>
                  </a:lnTo>
                  <a:lnTo>
                    <a:pt x="2220" y="97266"/>
                  </a:lnTo>
                  <a:lnTo>
                    <a:pt x="4003" y="100290"/>
                  </a:lnTo>
                  <a:lnTo>
                    <a:pt x="6037" y="102306"/>
                  </a:lnTo>
                  <a:lnTo>
                    <a:pt x="19430" y="109587"/>
                  </a:lnTo>
                  <a:lnTo>
                    <a:pt x="33471" y="112664"/>
                  </a:lnTo>
                  <a:lnTo>
                    <a:pt x="43351" y="111125"/>
                  </a:lnTo>
                  <a:lnTo>
                    <a:pt x="78700" y="102574"/>
                  </a:lnTo>
                  <a:lnTo>
                    <a:pt x="86593" y="95917"/>
                  </a:lnTo>
                  <a:lnTo>
                    <a:pt x="107662" y="70250"/>
                  </a:lnTo>
                  <a:lnTo>
                    <a:pt x="112766" y="61216"/>
                  </a:lnTo>
                  <a:lnTo>
                    <a:pt x="116411" y="55804"/>
                  </a:lnTo>
                  <a:lnTo>
                    <a:pt x="118941" y="46920"/>
                  </a:lnTo>
                  <a:lnTo>
                    <a:pt x="119917" y="46406"/>
                  </a:lnTo>
                  <a:lnTo>
                    <a:pt x="126623" y="45420"/>
                  </a:lnTo>
                  <a:lnTo>
                    <a:pt x="126943" y="82391"/>
                  </a:lnTo>
                  <a:lnTo>
                    <a:pt x="127793" y="96310"/>
                  </a:lnTo>
                  <a:lnTo>
                    <a:pt x="133030" y="108824"/>
                  </a:lnTo>
                  <a:lnTo>
                    <a:pt x="137553" y="115346"/>
                  </a:lnTo>
                  <a:lnTo>
                    <a:pt x="148903" y="123778"/>
                  </a:lnTo>
                  <a:lnTo>
                    <a:pt x="162992" y="127593"/>
                  </a:lnTo>
                  <a:lnTo>
                    <a:pt x="187906" y="12919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00"/>
            <p:cNvSpPr/>
            <p:nvPr/>
          </p:nvSpPr>
          <p:spPr>
            <a:xfrm>
              <a:off x="3162300" y="4602833"/>
              <a:ext cx="152401" cy="150386"/>
            </a:xfrm>
            <a:custGeom>
              <a:avLst/>
              <a:gdLst/>
              <a:ahLst/>
              <a:cxnLst/>
              <a:rect l="0" t="0" r="0" b="0"/>
              <a:pathLst>
                <a:path w="152401" h="150386">
                  <a:moveTo>
                    <a:pt x="0" y="30126"/>
                  </a:moveTo>
                  <a:lnTo>
                    <a:pt x="0" y="41478"/>
                  </a:lnTo>
                  <a:lnTo>
                    <a:pt x="2257" y="45896"/>
                  </a:lnTo>
                  <a:lnTo>
                    <a:pt x="4044" y="48259"/>
                  </a:lnTo>
                  <a:lnTo>
                    <a:pt x="8289" y="50886"/>
                  </a:lnTo>
                  <a:lnTo>
                    <a:pt x="20408" y="53556"/>
                  </a:lnTo>
                  <a:lnTo>
                    <a:pt x="25438" y="56908"/>
                  </a:lnTo>
                  <a:lnTo>
                    <a:pt x="28811" y="57294"/>
                  </a:lnTo>
                  <a:lnTo>
                    <a:pt x="50096" y="52630"/>
                  </a:lnTo>
                  <a:lnTo>
                    <a:pt x="63406" y="42445"/>
                  </a:lnTo>
                  <a:lnTo>
                    <a:pt x="78730" y="27552"/>
                  </a:lnTo>
                  <a:lnTo>
                    <a:pt x="81558" y="22492"/>
                  </a:lnTo>
                  <a:lnTo>
                    <a:pt x="83660" y="17419"/>
                  </a:lnTo>
                  <a:lnTo>
                    <a:pt x="87417" y="12343"/>
                  </a:lnTo>
                  <a:lnTo>
                    <a:pt x="87912" y="10650"/>
                  </a:lnTo>
                  <a:lnTo>
                    <a:pt x="87394" y="9523"/>
                  </a:lnTo>
                  <a:lnTo>
                    <a:pt x="86203" y="8771"/>
                  </a:lnTo>
                  <a:lnTo>
                    <a:pt x="85407" y="7423"/>
                  </a:lnTo>
                  <a:lnTo>
                    <a:pt x="84525" y="3666"/>
                  </a:lnTo>
                  <a:lnTo>
                    <a:pt x="83444" y="2326"/>
                  </a:lnTo>
                  <a:lnTo>
                    <a:pt x="79984" y="837"/>
                  </a:lnTo>
                  <a:lnTo>
                    <a:pt x="73276" y="0"/>
                  </a:lnTo>
                  <a:lnTo>
                    <a:pt x="68409" y="2061"/>
                  </a:lnTo>
                  <a:lnTo>
                    <a:pt x="36615" y="31650"/>
                  </a:lnTo>
                  <a:lnTo>
                    <a:pt x="18688" y="69451"/>
                  </a:lnTo>
                  <a:lnTo>
                    <a:pt x="15920" y="84963"/>
                  </a:lnTo>
                  <a:lnTo>
                    <a:pt x="16388" y="94291"/>
                  </a:lnTo>
                  <a:lnTo>
                    <a:pt x="21413" y="108217"/>
                  </a:lnTo>
                  <a:lnTo>
                    <a:pt x="36502" y="131602"/>
                  </a:lnTo>
                  <a:lnTo>
                    <a:pt x="44726" y="138162"/>
                  </a:lnTo>
                  <a:lnTo>
                    <a:pt x="54026" y="141642"/>
                  </a:lnTo>
                  <a:lnTo>
                    <a:pt x="86138" y="150212"/>
                  </a:lnTo>
                  <a:lnTo>
                    <a:pt x="99243" y="150385"/>
                  </a:lnTo>
                  <a:lnTo>
                    <a:pt x="137021" y="144850"/>
                  </a:lnTo>
                  <a:lnTo>
                    <a:pt x="152400" y="14442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01"/>
            <p:cNvSpPr/>
            <p:nvPr/>
          </p:nvSpPr>
          <p:spPr>
            <a:xfrm>
              <a:off x="3223352" y="5021580"/>
              <a:ext cx="144296" cy="114167"/>
            </a:xfrm>
            <a:custGeom>
              <a:avLst/>
              <a:gdLst/>
              <a:ahLst/>
              <a:cxnLst/>
              <a:rect l="0" t="0" r="0" b="0"/>
              <a:pathLst>
                <a:path w="144296" h="114167">
                  <a:moveTo>
                    <a:pt x="15148" y="7620"/>
                  </a:moveTo>
                  <a:lnTo>
                    <a:pt x="11102" y="7620"/>
                  </a:lnTo>
                  <a:lnTo>
                    <a:pt x="9910" y="8465"/>
                  </a:lnTo>
                  <a:lnTo>
                    <a:pt x="9116" y="9876"/>
                  </a:lnTo>
                  <a:lnTo>
                    <a:pt x="7842" y="18225"/>
                  </a:lnTo>
                  <a:lnTo>
                    <a:pt x="6686" y="44034"/>
                  </a:lnTo>
                  <a:lnTo>
                    <a:pt x="1498" y="61629"/>
                  </a:lnTo>
                  <a:lnTo>
                    <a:pt x="0" y="85953"/>
                  </a:lnTo>
                  <a:lnTo>
                    <a:pt x="2206" y="91259"/>
                  </a:lnTo>
                  <a:lnTo>
                    <a:pt x="5162" y="96438"/>
                  </a:lnTo>
                  <a:lnTo>
                    <a:pt x="7673" y="104115"/>
                  </a:lnTo>
                  <a:lnTo>
                    <a:pt x="11261" y="109209"/>
                  </a:lnTo>
                  <a:lnTo>
                    <a:pt x="17935" y="112036"/>
                  </a:lnTo>
                  <a:lnTo>
                    <a:pt x="50871" y="114166"/>
                  </a:lnTo>
                  <a:lnTo>
                    <a:pt x="81202" y="107727"/>
                  </a:lnTo>
                  <a:lnTo>
                    <a:pt x="91353" y="102629"/>
                  </a:lnTo>
                  <a:lnTo>
                    <a:pt x="126907" y="81488"/>
                  </a:lnTo>
                  <a:lnTo>
                    <a:pt x="130294" y="78031"/>
                  </a:lnTo>
                  <a:lnTo>
                    <a:pt x="141710" y="51360"/>
                  </a:lnTo>
                  <a:lnTo>
                    <a:pt x="144295" y="35967"/>
                  </a:lnTo>
                  <a:lnTo>
                    <a:pt x="143763" y="19397"/>
                  </a:lnTo>
                  <a:lnTo>
                    <a:pt x="137066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02"/>
            <p:cNvSpPr/>
            <p:nvPr/>
          </p:nvSpPr>
          <p:spPr>
            <a:xfrm>
              <a:off x="3391346" y="4975859"/>
              <a:ext cx="113710" cy="151974"/>
            </a:xfrm>
            <a:custGeom>
              <a:avLst/>
              <a:gdLst/>
              <a:ahLst/>
              <a:cxnLst/>
              <a:rect l="0" t="0" r="0" b="0"/>
              <a:pathLst>
                <a:path w="113710" h="151974">
                  <a:moveTo>
                    <a:pt x="75754" y="0"/>
                  </a:moveTo>
                  <a:lnTo>
                    <a:pt x="65148" y="0"/>
                  </a:lnTo>
                  <a:lnTo>
                    <a:pt x="60316" y="2258"/>
                  </a:lnTo>
                  <a:lnTo>
                    <a:pt x="57841" y="4045"/>
                  </a:lnTo>
                  <a:lnTo>
                    <a:pt x="46268" y="6560"/>
                  </a:lnTo>
                  <a:lnTo>
                    <a:pt x="33272" y="8258"/>
                  </a:lnTo>
                  <a:lnTo>
                    <a:pt x="22551" y="13610"/>
                  </a:lnTo>
                  <a:lnTo>
                    <a:pt x="19965" y="14153"/>
                  </a:lnTo>
                  <a:lnTo>
                    <a:pt x="12281" y="18964"/>
                  </a:lnTo>
                  <a:lnTo>
                    <a:pt x="1060" y="29078"/>
                  </a:lnTo>
                  <a:lnTo>
                    <a:pt x="224" y="32115"/>
                  </a:lnTo>
                  <a:lnTo>
                    <a:pt x="0" y="34110"/>
                  </a:lnTo>
                  <a:lnTo>
                    <a:pt x="2010" y="38584"/>
                  </a:lnTo>
                  <a:lnTo>
                    <a:pt x="10199" y="48356"/>
                  </a:lnTo>
                  <a:lnTo>
                    <a:pt x="36128" y="66046"/>
                  </a:lnTo>
                  <a:lnTo>
                    <a:pt x="53006" y="74508"/>
                  </a:lnTo>
                  <a:lnTo>
                    <a:pt x="78861" y="95815"/>
                  </a:lnTo>
                  <a:lnTo>
                    <a:pt x="105597" y="114258"/>
                  </a:lnTo>
                  <a:lnTo>
                    <a:pt x="108350" y="116813"/>
                  </a:lnTo>
                  <a:lnTo>
                    <a:pt x="111408" y="124166"/>
                  </a:lnTo>
                  <a:lnTo>
                    <a:pt x="113709" y="140444"/>
                  </a:lnTo>
                  <a:lnTo>
                    <a:pt x="111532" y="145112"/>
                  </a:lnTo>
                  <a:lnTo>
                    <a:pt x="109765" y="147541"/>
                  </a:lnTo>
                  <a:lnTo>
                    <a:pt x="103287" y="150240"/>
                  </a:lnTo>
                  <a:lnTo>
                    <a:pt x="89376" y="151973"/>
                  </a:lnTo>
                  <a:lnTo>
                    <a:pt x="54266" y="141037"/>
                  </a:lnTo>
                  <a:lnTo>
                    <a:pt x="32136" y="129382"/>
                  </a:lnTo>
                  <a:lnTo>
                    <a:pt x="26734" y="124390"/>
                  </a:lnTo>
                  <a:lnTo>
                    <a:pt x="14794" y="1066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03"/>
            <p:cNvSpPr/>
            <p:nvPr/>
          </p:nvSpPr>
          <p:spPr>
            <a:xfrm>
              <a:off x="2994659" y="5037525"/>
              <a:ext cx="144782" cy="6915"/>
            </a:xfrm>
            <a:custGeom>
              <a:avLst/>
              <a:gdLst/>
              <a:ahLst/>
              <a:cxnLst/>
              <a:rect l="0" t="0" r="0" b="0"/>
              <a:pathLst>
                <a:path w="144782" h="6915">
                  <a:moveTo>
                    <a:pt x="0" y="6914"/>
                  </a:moveTo>
                  <a:lnTo>
                    <a:pt x="4044" y="6914"/>
                  </a:lnTo>
                  <a:lnTo>
                    <a:pt x="34253" y="0"/>
                  </a:lnTo>
                  <a:lnTo>
                    <a:pt x="53611" y="350"/>
                  </a:lnTo>
                  <a:lnTo>
                    <a:pt x="85027" y="5882"/>
                  </a:lnTo>
                  <a:lnTo>
                    <a:pt x="119822" y="6777"/>
                  </a:lnTo>
                  <a:lnTo>
                    <a:pt x="144781" y="691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04"/>
            <p:cNvSpPr/>
            <p:nvPr/>
          </p:nvSpPr>
          <p:spPr>
            <a:xfrm>
              <a:off x="3566255" y="4983480"/>
              <a:ext cx="38005" cy="114301"/>
            </a:xfrm>
            <a:custGeom>
              <a:avLst/>
              <a:gdLst/>
              <a:ahLst/>
              <a:cxnLst/>
              <a:rect l="0" t="0" r="0" b="0"/>
              <a:pathLst>
                <a:path w="38005" h="114301">
                  <a:moveTo>
                    <a:pt x="38004" y="0"/>
                  </a:moveTo>
                  <a:lnTo>
                    <a:pt x="38004" y="4045"/>
                  </a:lnTo>
                  <a:lnTo>
                    <a:pt x="35746" y="8288"/>
                  </a:lnTo>
                  <a:lnTo>
                    <a:pt x="27398" y="21957"/>
                  </a:lnTo>
                  <a:lnTo>
                    <a:pt x="21117" y="43677"/>
                  </a:lnTo>
                  <a:lnTo>
                    <a:pt x="12278" y="63566"/>
                  </a:lnTo>
                  <a:lnTo>
                    <a:pt x="8464" y="80634"/>
                  </a:lnTo>
                  <a:lnTo>
                    <a:pt x="6955" y="93693"/>
                  </a:lnTo>
                  <a:lnTo>
                    <a:pt x="0" y="113821"/>
                  </a:lnTo>
                  <a:lnTo>
                    <a:pt x="7524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05"/>
            <p:cNvSpPr/>
            <p:nvPr/>
          </p:nvSpPr>
          <p:spPr>
            <a:xfrm>
              <a:off x="3611879" y="4937759"/>
              <a:ext cx="1" cy="7622"/>
            </a:xfrm>
            <a:custGeom>
              <a:avLst/>
              <a:gdLst/>
              <a:ahLst/>
              <a:cxnLst/>
              <a:rect l="0" t="0" r="0" b="0"/>
              <a:pathLst>
                <a:path w="1" h="7622">
                  <a:moveTo>
                    <a:pt x="0" y="0"/>
                  </a:moveTo>
                  <a:lnTo>
                    <a:pt x="0" y="76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06"/>
            <p:cNvSpPr/>
            <p:nvPr/>
          </p:nvSpPr>
          <p:spPr>
            <a:xfrm>
              <a:off x="3658072" y="4983794"/>
              <a:ext cx="106167" cy="105509"/>
            </a:xfrm>
            <a:custGeom>
              <a:avLst/>
              <a:gdLst/>
              <a:ahLst/>
              <a:cxnLst/>
              <a:rect l="0" t="0" r="0" b="0"/>
              <a:pathLst>
                <a:path w="106167" h="105509">
                  <a:moveTo>
                    <a:pt x="83346" y="7306"/>
                  </a:moveTo>
                  <a:lnTo>
                    <a:pt x="79301" y="3260"/>
                  </a:lnTo>
                  <a:lnTo>
                    <a:pt x="75059" y="1273"/>
                  </a:lnTo>
                  <a:lnTo>
                    <a:pt x="65434" y="0"/>
                  </a:lnTo>
                  <a:lnTo>
                    <a:pt x="60428" y="2083"/>
                  </a:lnTo>
                  <a:lnTo>
                    <a:pt x="55381" y="4984"/>
                  </a:lnTo>
                  <a:lnTo>
                    <a:pt x="47780" y="7464"/>
                  </a:lnTo>
                  <a:lnTo>
                    <a:pt x="19691" y="28543"/>
                  </a:lnTo>
                  <a:lnTo>
                    <a:pt x="4921" y="46895"/>
                  </a:lnTo>
                  <a:lnTo>
                    <a:pt x="1925" y="54817"/>
                  </a:lnTo>
                  <a:lnTo>
                    <a:pt x="0" y="69654"/>
                  </a:lnTo>
                  <a:lnTo>
                    <a:pt x="1996" y="75373"/>
                  </a:lnTo>
                  <a:lnTo>
                    <a:pt x="12553" y="92908"/>
                  </a:lnTo>
                  <a:lnTo>
                    <a:pt x="29016" y="102021"/>
                  </a:lnTo>
                  <a:lnTo>
                    <a:pt x="48092" y="105508"/>
                  </a:lnTo>
                  <a:lnTo>
                    <a:pt x="63117" y="105265"/>
                  </a:lnTo>
                  <a:lnTo>
                    <a:pt x="77448" y="100206"/>
                  </a:lnTo>
                  <a:lnTo>
                    <a:pt x="98390" y="83442"/>
                  </a:lnTo>
                  <a:lnTo>
                    <a:pt x="100997" y="80923"/>
                  </a:lnTo>
                  <a:lnTo>
                    <a:pt x="103892" y="73608"/>
                  </a:lnTo>
                  <a:lnTo>
                    <a:pt x="106166" y="42958"/>
                  </a:lnTo>
                  <a:lnTo>
                    <a:pt x="103932" y="37826"/>
                  </a:lnTo>
                  <a:lnTo>
                    <a:pt x="90968" y="1492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07"/>
            <p:cNvSpPr/>
            <p:nvPr/>
          </p:nvSpPr>
          <p:spPr>
            <a:xfrm>
              <a:off x="5753413" y="4602479"/>
              <a:ext cx="7306" cy="7622"/>
            </a:xfrm>
            <a:custGeom>
              <a:avLst/>
              <a:gdLst/>
              <a:ahLst/>
              <a:cxnLst/>
              <a:rect l="0" t="0" r="0" b="0"/>
              <a:pathLst>
                <a:path w="7306" h="7622">
                  <a:moveTo>
                    <a:pt x="7305" y="0"/>
                  </a:moveTo>
                  <a:lnTo>
                    <a:pt x="745" y="0"/>
                  </a:lnTo>
                  <a:lnTo>
                    <a:pt x="393" y="846"/>
                  </a:lnTo>
                  <a:lnTo>
                    <a:pt x="0" y="4046"/>
                  </a:lnTo>
                  <a:lnTo>
                    <a:pt x="741" y="5237"/>
                  </a:lnTo>
                  <a:lnTo>
                    <a:pt x="2083" y="6031"/>
                  </a:lnTo>
                  <a:lnTo>
                    <a:pt x="7305" y="76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08"/>
            <p:cNvSpPr/>
            <p:nvPr/>
          </p:nvSpPr>
          <p:spPr>
            <a:xfrm>
              <a:off x="3825240" y="4983480"/>
              <a:ext cx="121920" cy="137160"/>
            </a:xfrm>
            <a:custGeom>
              <a:avLst/>
              <a:gdLst/>
              <a:ahLst/>
              <a:cxnLst/>
              <a:rect l="0" t="0" r="0" b="0"/>
              <a:pathLst>
                <a:path w="121920" h="137160">
                  <a:moveTo>
                    <a:pt x="0" y="0"/>
                  </a:moveTo>
                  <a:lnTo>
                    <a:pt x="0" y="17910"/>
                  </a:lnTo>
                  <a:lnTo>
                    <a:pt x="7148" y="53543"/>
                  </a:lnTo>
                  <a:lnTo>
                    <a:pt x="6710" y="78766"/>
                  </a:lnTo>
                  <a:lnTo>
                    <a:pt x="310" y="108775"/>
                  </a:lnTo>
                  <a:lnTo>
                    <a:pt x="0" y="121878"/>
                  </a:lnTo>
                  <a:lnTo>
                    <a:pt x="4044" y="117862"/>
                  </a:lnTo>
                  <a:lnTo>
                    <a:pt x="6031" y="113625"/>
                  </a:lnTo>
                  <a:lnTo>
                    <a:pt x="6559" y="111310"/>
                  </a:lnTo>
                  <a:lnTo>
                    <a:pt x="28008" y="74200"/>
                  </a:lnTo>
                  <a:lnTo>
                    <a:pt x="56037" y="36189"/>
                  </a:lnTo>
                  <a:lnTo>
                    <a:pt x="65334" y="27185"/>
                  </a:lnTo>
                  <a:lnTo>
                    <a:pt x="70805" y="24782"/>
                  </a:lnTo>
                  <a:lnTo>
                    <a:pt x="73449" y="24987"/>
                  </a:lnTo>
                  <a:lnTo>
                    <a:pt x="86332" y="29589"/>
                  </a:lnTo>
                  <a:lnTo>
                    <a:pt x="91427" y="34598"/>
                  </a:lnTo>
                  <a:lnTo>
                    <a:pt x="103291" y="51185"/>
                  </a:lnTo>
                  <a:lnTo>
                    <a:pt x="113107" y="89013"/>
                  </a:lnTo>
                  <a:lnTo>
                    <a:pt x="114285" y="126753"/>
                  </a:lnTo>
                  <a:lnTo>
                    <a:pt x="114297" y="133034"/>
                  </a:lnTo>
                  <a:lnTo>
                    <a:pt x="115143" y="134409"/>
                  </a:lnTo>
                  <a:lnTo>
                    <a:pt x="116555" y="135326"/>
                  </a:lnTo>
                  <a:lnTo>
                    <a:pt x="121919" y="1371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09"/>
            <p:cNvSpPr/>
            <p:nvPr/>
          </p:nvSpPr>
          <p:spPr>
            <a:xfrm>
              <a:off x="3962400" y="4861559"/>
              <a:ext cx="91314" cy="327660"/>
            </a:xfrm>
            <a:custGeom>
              <a:avLst/>
              <a:gdLst/>
              <a:ahLst/>
              <a:cxnLst/>
              <a:rect l="0" t="0" r="0" b="0"/>
              <a:pathLst>
                <a:path w="91314" h="327660">
                  <a:moveTo>
                    <a:pt x="0" y="0"/>
                  </a:moveTo>
                  <a:lnTo>
                    <a:pt x="4045" y="4045"/>
                  </a:lnTo>
                  <a:lnTo>
                    <a:pt x="6031" y="8289"/>
                  </a:lnTo>
                  <a:lnTo>
                    <a:pt x="6560" y="10607"/>
                  </a:lnTo>
                  <a:lnTo>
                    <a:pt x="11664" y="15439"/>
                  </a:lnTo>
                  <a:lnTo>
                    <a:pt x="18731" y="21255"/>
                  </a:lnTo>
                  <a:lnTo>
                    <a:pt x="40263" y="55802"/>
                  </a:lnTo>
                  <a:lnTo>
                    <a:pt x="58547" y="90918"/>
                  </a:lnTo>
                  <a:lnTo>
                    <a:pt x="70217" y="110006"/>
                  </a:lnTo>
                  <a:lnTo>
                    <a:pt x="77275" y="143680"/>
                  </a:lnTo>
                  <a:lnTo>
                    <a:pt x="86571" y="175044"/>
                  </a:lnTo>
                  <a:lnTo>
                    <a:pt x="90477" y="205696"/>
                  </a:lnTo>
                  <a:lnTo>
                    <a:pt x="91313" y="239790"/>
                  </a:lnTo>
                  <a:lnTo>
                    <a:pt x="90568" y="261322"/>
                  </a:lnTo>
                  <a:lnTo>
                    <a:pt x="85349" y="275925"/>
                  </a:lnTo>
                  <a:lnTo>
                    <a:pt x="73526" y="291643"/>
                  </a:lnTo>
                  <a:lnTo>
                    <a:pt x="35609" y="317493"/>
                  </a:lnTo>
                  <a:lnTo>
                    <a:pt x="22859" y="3276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10"/>
            <p:cNvSpPr/>
            <p:nvPr/>
          </p:nvSpPr>
          <p:spPr>
            <a:xfrm>
              <a:off x="5852159" y="4640579"/>
              <a:ext cx="76201" cy="190043"/>
            </a:xfrm>
            <a:custGeom>
              <a:avLst/>
              <a:gdLst/>
              <a:ahLst/>
              <a:cxnLst/>
              <a:rect l="0" t="0" r="0" b="0"/>
              <a:pathLst>
                <a:path w="76201" h="190043">
                  <a:moveTo>
                    <a:pt x="0" y="91439"/>
                  </a:moveTo>
                  <a:lnTo>
                    <a:pt x="0" y="102047"/>
                  </a:lnTo>
                  <a:lnTo>
                    <a:pt x="2258" y="106878"/>
                  </a:lnTo>
                  <a:lnTo>
                    <a:pt x="6084" y="113542"/>
                  </a:lnTo>
                  <a:lnTo>
                    <a:pt x="13181" y="136258"/>
                  </a:lnTo>
                  <a:lnTo>
                    <a:pt x="16888" y="152133"/>
                  </a:lnTo>
                  <a:lnTo>
                    <a:pt x="24593" y="174568"/>
                  </a:lnTo>
                  <a:lnTo>
                    <a:pt x="27864" y="180032"/>
                  </a:lnTo>
                  <a:lnTo>
                    <a:pt x="29318" y="185284"/>
                  </a:lnTo>
                  <a:lnTo>
                    <a:pt x="30552" y="187022"/>
                  </a:lnTo>
                  <a:lnTo>
                    <a:pt x="32222" y="188182"/>
                  </a:lnTo>
                  <a:lnTo>
                    <a:pt x="36938" y="190042"/>
                  </a:lnTo>
                  <a:lnTo>
                    <a:pt x="41802" y="186320"/>
                  </a:lnTo>
                  <a:lnTo>
                    <a:pt x="43979" y="182151"/>
                  </a:lnTo>
                  <a:lnTo>
                    <a:pt x="45377" y="164485"/>
                  </a:lnTo>
                  <a:lnTo>
                    <a:pt x="47933" y="135155"/>
                  </a:lnTo>
                  <a:lnTo>
                    <a:pt x="52272" y="102240"/>
                  </a:lnTo>
                  <a:lnTo>
                    <a:pt x="59232" y="67409"/>
                  </a:lnTo>
                  <a:lnTo>
                    <a:pt x="62706" y="47632"/>
                  </a:lnTo>
                  <a:lnTo>
                    <a:pt x="67419" y="25778"/>
                  </a:lnTo>
                  <a:lnTo>
                    <a:pt x="69198" y="11237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11"/>
            <p:cNvSpPr/>
            <p:nvPr/>
          </p:nvSpPr>
          <p:spPr>
            <a:xfrm>
              <a:off x="4244340" y="4655818"/>
              <a:ext cx="60961" cy="228601"/>
            </a:xfrm>
            <a:custGeom>
              <a:avLst/>
              <a:gdLst/>
              <a:ahLst/>
              <a:cxnLst/>
              <a:rect l="0" t="0" r="0" b="0"/>
              <a:pathLst>
                <a:path w="60961" h="228601">
                  <a:moveTo>
                    <a:pt x="60960" y="0"/>
                  </a:moveTo>
                  <a:lnTo>
                    <a:pt x="60960" y="4047"/>
                  </a:lnTo>
                  <a:lnTo>
                    <a:pt x="58701" y="8291"/>
                  </a:lnTo>
                  <a:lnTo>
                    <a:pt x="56914" y="10608"/>
                  </a:lnTo>
                  <a:lnTo>
                    <a:pt x="54927" y="17697"/>
                  </a:lnTo>
                  <a:lnTo>
                    <a:pt x="53432" y="50945"/>
                  </a:lnTo>
                  <a:lnTo>
                    <a:pt x="46786" y="87854"/>
                  </a:lnTo>
                  <a:lnTo>
                    <a:pt x="39000" y="120335"/>
                  </a:lnTo>
                  <a:lnTo>
                    <a:pt x="24292" y="152088"/>
                  </a:lnTo>
                  <a:lnTo>
                    <a:pt x="7745" y="189804"/>
                  </a:lnTo>
                  <a:lnTo>
                    <a:pt x="3442" y="200351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12"/>
            <p:cNvSpPr/>
            <p:nvPr/>
          </p:nvSpPr>
          <p:spPr>
            <a:xfrm>
              <a:off x="3025140" y="4610100"/>
              <a:ext cx="91440" cy="136989"/>
            </a:xfrm>
            <a:custGeom>
              <a:avLst/>
              <a:gdLst/>
              <a:ahLst/>
              <a:cxnLst/>
              <a:rect l="0" t="0" r="0" b="0"/>
              <a:pathLst>
                <a:path w="91440" h="136989">
                  <a:moveTo>
                    <a:pt x="0" y="0"/>
                  </a:moveTo>
                  <a:lnTo>
                    <a:pt x="845" y="26491"/>
                  </a:lnTo>
                  <a:lnTo>
                    <a:pt x="6560" y="50943"/>
                  </a:lnTo>
                  <a:lnTo>
                    <a:pt x="9737" y="82250"/>
                  </a:lnTo>
                  <a:lnTo>
                    <a:pt x="18962" y="119288"/>
                  </a:lnTo>
                  <a:lnTo>
                    <a:pt x="30063" y="136578"/>
                  </a:lnTo>
                  <a:lnTo>
                    <a:pt x="34400" y="136988"/>
                  </a:lnTo>
                  <a:lnTo>
                    <a:pt x="35634" y="136197"/>
                  </a:lnTo>
                  <a:lnTo>
                    <a:pt x="36456" y="134825"/>
                  </a:lnTo>
                  <a:lnTo>
                    <a:pt x="37003" y="133062"/>
                  </a:lnTo>
                  <a:lnTo>
                    <a:pt x="43987" y="121715"/>
                  </a:lnTo>
                  <a:lnTo>
                    <a:pt x="55082" y="83615"/>
                  </a:lnTo>
                  <a:lnTo>
                    <a:pt x="71221" y="48247"/>
                  </a:lnTo>
                  <a:lnTo>
                    <a:pt x="91439" y="152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13"/>
            <p:cNvSpPr/>
            <p:nvPr/>
          </p:nvSpPr>
          <p:spPr>
            <a:xfrm>
              <a:off x="2956559" y="4556759"/>
              <a:ext cx="7621" cy="7621"/>
            </a:xfrm>
            <a:custGeom>
              <a:avLst/>
              <a:gdLst/>
              <a:ahLst/>
              <a:cxnLst/>
              <a:rect l="0" t="0" r="0" b="0"/>
              <a:pathLst>
                <a:path w="7621" h="7621">
                  <a:moveTo>
                    <a:pt x="7620" y="762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14"/>
            <p:cNvSpPr/>
            <p:nvPr/>
          </p:nvSpPr>
          <p:spPr>
            <a:xfrm>
              <a:off x="2941318" y="4632959"/>
              <a:ext cx="22862" cy="121921"/>
            </a:xfrm>
            <a:custGeom>
              <a:avLst/>
              <a:gdLst/>
              <a:ahLst/>
              <a:cxnLst/>
              <a:rect l="0" t="0" r="0" b="0"/>
              <a:pathLst>
                <a:path w="22862" h="121921">
                  <a:moveTo>
                    <a:pt x="22861" y="0"/>
                  </a:moveTo>
                  <a:lnTo>
                    <a:pt x="22861" y="6560"/>
                  </a:lnTo>
                  <a:lnTo>
                    <a:pt x="16301" y="24693"/>
                  </a:lnTo>
                  <a:lnTo>
                    <a:pt x="15282" y="61130"/>
                  </a:lnTo>
                  <a:lnTo>
                    <a:pt x="14412" y="71196"/>
                  </a:lnTo>
                  <a:lnTo>
                    <a:pt x="1376" y="107717"/>
                  </a:lnTo>
                  <a:lnTo>
                    <a:pt x="0" y="1219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15"/>
            <p:cNvSpPr/>
            <p:nvPr/>
          </p:nvSpPr>
          <p:spPr>
            <a:xfrm>
              <a:off x="2746794" y="4617718"/>
              <a:ext cx="132249" cy="137150"/>
            </a:xfrm>
            <a:custGeom>
              <a:avLst/>
              <a:gdLst/>
              <a:ahLst/>
              <a:cxnLst/>
              <a:rect l="0" t="0" r="0" b="0"/>
              <a:pathLst>
                <a:path w="132249" h="137150">
                  <a:moveTo>
                    <a:pt x="87846" y="0"/>
                  </a:moveTo>
                  <a:lnTo>
                    <a:pt x="52075" y="0"/>
                  </a:lnTo>
                  <a:lnTo>
                    <a:pt x="39616" y="848"/>
                  </a:lnTo>
                  <a:lnTo>
                    <a:pt x="25136" y="6033"/>
                  </a:lnTo>
                  <a:lnTo>
                    <a:pt x="16793" y="7762"/>
                  </a:lnTo>
                  <a:lnTo>
                    <a:pt x="10265" y="11352"/>
                  </a:lnTo>
                  <a:lnTo>
                    <a:pt x="6798" y="15770"/>
                  </a:lnTo>
                  <a:lnTo>
                    <a:pt x="4410" y="20557"/>
                  </a:lnTo>
                  <a:lnTo>
                    <a:pt x="528" y="25505"/>
                  </a:lnTo>
                  <a:lnTo>
                    <a:pt x="0" y="28010"/>
                  </a:lnTo>
                  <a:lnTo>
                    <a:pt x="494" y="30528"/>
                  </a:lnTo>
                  <a:lnTo>
                    <a:pt x="1671" y="33053"/>
                  </a:lnTo>
                  <a:lnTo>
                    <a:pt x="3302" y="34736"/>
                  </a:lnTo>
                  <a:lnTo>
                    <a:pt x="40798" y="55975"/>
                  </a:lnTo>
                  <a:lnTo>
                    <a:pt x="74216" y="75175"/>
                  </a:lnTo>
                  <a:lnTo>
                    <a:pt x="111041" y="101180"/>
                  </a:lnTo>
                  <a:lnTo>
                    <a:pt x="119320" y="109317"/>
                  </a:lnTo>
                  <a:lnTo>
                    <a:pt x="131589" y="129398"/>
                  </a:lnTo>
                  <a:lnTo>
                    <a:pt x="132248" y="131985"/>
                  </a:lnTo>
                  <a:lnTo>
                    <a:pt x="131839" y="133710"/>
                  </a:lnTo>
                  <a:lnTo>
                    <a:pt x="130721" y="134860"/>
                  </a:lnTo>
                  <a:lnTo>
                    <a:pt x="127222" y="136139"/>
                  </a:lnTo>
                  <a:lnTo>
                    <a:pt x="89925" y="137149"/>
                  </a:lnTo>
                  <a:lnTo>
                    <a:pt x="69975" y="136313"/>
                  </a:lnTo>
                  <a:lnTo>
                    <a:pt x="36757" y="127753"/>
                  </a:lnTo>
                  <a:lnTo>
                    <a:pt x="24789" y="119028"/>
                  </a:lnTo>
                  <a:lnTo>
                    <a:pt x="21721" y="114145"/>
                  </a:lnTo>
                  <a:lnTo>
                    <a:pt x="19265" y="10668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16"/>
            <p:cNvSpPr/>
            <p:nvPr/>
          </p:nvSpPr>
          <p:spPr>
            <a:xfrm>
              <a:off x="2194559" y="4686300"/>
              <a:ext cx="7620" cy="243840"/>
            </a:xfrm>
            <a:custGeom>
              <a:avLst/>
              <a:gdLst/>
              <a:ahLst/>
              <a:cxnLst/>
              <a:rect l="0" t="0" r="0" b="0"/>
              <a:pathLst>
                <a:path w="7620" h="243840">
                  <a:moveTo>
                    <a:pt x="7619" y="0"/>
                  </a:moveTo>
                  <a:lnTo>
                    <a:pt x="3575" y="4045"/>
                  </a:lnTo>
                  <a:lnTo>
                    <a:pt x="1588" y="8289"/>
                  </a:lnTo>
                  <a:lnTo>
                    <a:pt x="314" y="17912"/>
                  </a:lnTo>
                  <a:lnTo>
                    <a:pt x="7162" y="55800"/>
                  </a:lnTo>
                  <a:lnTo>
                    <a:pt x="7580" y="93243"/>
                  </a:lnTo>
                  <a:lnTo>
                    <a:pt x="7614" y="129776"/>
                  </a:lnTo>
                  <a:lnTo>
                    <a:pt x="7619" y="167671"/>
                  </a:lnTo>
                  <a:lnTo>
                    <a:pt x="1060" y="202755"/>
                  </a:lnTo>
                  <a:lnTo>
                    <a:pt x="8" y="239683"/>
                  </a:lnTo>
                  <a:lnTo>
                    <a:pt x="0" y="2438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17"/>
            <p:cNvSpPr/>
            <p:nvPr/>
          </p:nvSpPr>
          <p:spPr>
            <a:xfrm>
              <a:off x="2849879" y="5044439"/>
              <a:ext cx="152401" cy="15242"/>
            </a:xfrm>
            <a:custGeom>
              <a:avLst/>
              <a:gdLst/>
              <a:ahLst/>
              <a:cxnLst/>
              <a:rect l="0" t="0" r="0" b="0"/>
              <a:pathLst>
                <a:path w="152401" h="15242">
                  <a:moveTo>
                    <a:pt x="0" y="15241"/>
                  </a:moveTo>
                  <a:lnTo>
                    <a:pt x="6560" y="15241"/>
                  </a:lnTo>
                  <a:lnTo>
                    <a:pt x="24058" y="9209"/>
                  </a:lnTo>
                  <a:lnTo>
                    <a:pt x="38454" y="5832"/>
                  </a:lnTo>
                  <a:lnTo>
                    <a:pt x="49264" y="2593"/>
                  </a:lnTo>
                  <a:lnTo>
                    <a:pt x="84286" y="342"/>
                  </a:lnTo>
                  <a:lnTo>
                    <a:pt x="118976" y="2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18"/>
            <p:cNvSpPr/>
            <p:nvPr/>
          </p:nvSpPr>
          <p:spPr>
            <a:xfrm>
              <a:off x="5966459" y="4657323"/>
              <a:ext cx="121464" cy="173757"/>
            </a:xfrm>
            <a:custGeom>
              <a:avLst/>
              <a:gdLst/>
              <a:ahLst/>
              <a:cxnLst/>
              <a:rect l="0" t="0" r="0" b="0"/>
              <a:pathLst>
                <a:path w="121464" h="173757">
                  <a:moveTo>
                    <a:pt x="0" y="44217"/>
                  </a:moveTo>
                  <a:lnTo>
                    <a:pt x="6560" y="44217"/>
                  </a:lnTo>
                  <a:lnTo>
                    <a:pt x="6914" y="45062"/>
                  </a:lnTo>
                  <a:lnTo>
                    <a:pt x="7307" y="48261"/>
                  </a:lnTo>
                  <a:lnTo>
                    <a:pt x="9739" y="52505"/>
                  </a:lnTo>
                  <a:lnTo>
                    <a:pt x="14153" y="58082"/>
                  </a:lnTo>
                  <a:lnTo>
                    <a:pt x="26346" y="64422"/>
                  </a:lnTo>
                  <a:lnTo>
                    <a:pt x="40044" y="66553"/>
                  </a:lnTo>
                  <a:lnTo>
                    <a:pt x="63757" y="66161"/>
                  </a:lnTo>
                  <a:lnTo>
                    <a:pt x="100104" y="53206"/>
                  </a:lnTo>
                  <a:lnTo>
                    <a:pt x="108777" y="48197"/>
                  </a:lnTo>
                  <a:lnTo>
                    <a:pt x="116710" y="41351"/>
                  </a:lnTo>
                  <a:lnTo>
                    <a:pt x="119605" y="36452"/>
                  </a:lnTo>
                  <a:lnTo>
                    <a:pt x="121463" y="26408"/>
                  </a:lnTo>
                  <a:lnTo>
                    <a:pt x="119459" y="21344"/>
                  </a:lnTo>
                  <a:lnTo>
                    <a:pt x="103996" y="3575"/>
                  </a:lnTo>
                  <a:lnTo>
                    <a:pt x="98997" y="753"/>
                  </a:lnTo>
                  <a:lnTo>
                    <a:pt x="96477" y="0"/>
                  </a:lnTo>
                  <a:lnTo>
                    <a:pt x="89165" y="1422"/>
                  </a:lnTo>
                  <a:lnTo>
                    <a:pt x="80268" y="5724"/>
                  </a:lnTo>
                  <a:lnTo>
                    <a:pt x="66587" y="17664"/>
                  </a:lnTo>
                  <a:lnTo>
                    <a:pt x="39870" y="51917"/>
                  </a:lnTo>
                  <a:lnTo>
                    <a:pt x="25634" y="83331"/>
                  </a:lnTo>
                  <a:lnTo>
                    <a:pt x="16776" y="116504"/>
                  </a:lnTo>
                  <a:lnTo>
                    <a:pt x="18181" y="127427"/>
                  </a:lnTo>
                  <a:lnTo>
                    <a:pt x="23731" y="140838"/>
                  </a:lnTo>
                  <a:lnTo>
                    <a:pt x="37238" y="157000"/>
                  </a:lnTo>
                  <a:lnTo>
                    <a:pt x="46465" y="162075"/>
                  </a:lnTo>
                  <a:lnTo>
                    <a:pt x="81324" y="172460"/>
                  </a:lnTo>
                  <a:lnTo>
                    <a:pt x="114300" y="17375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19"/>
            <p:cNvSpPr/>
            <p:nvPr/>
          </p:nvSpPr>
          <p:spPr>
            <a:xfrm>
              <a:off x="6484932" y="4640819"/>
              <a:ext cx="289249" cy="189794"/>
            </a:xfrm>
            <a:custGeom>
              <a:avLst/>
              <a:gdLst/>
              <a:ahLst/>
              <a:cxnLst/>
              <a:rect l="0" t="0" r="0" b="0"/>
              <a:pathLst>
                <a:path w="289249" h="189794">
                  <a:moveTo>
                    <a:pt x="7307" y="75960"/>
                  </a:moveTo>
                  <a:lnTo>
                    <a:pt x="0" y="75960"/>
                  </a:lnTo>
                  <a:lnTo>
                    <a:pt x="10321" y="75960"/>
                  </a:lnTo>
                  <a:lnTo>
                    <a:pt x="45888" y="68200"/>
                  </a:lnTo>
                  <a:lnTo>
                    <a:pt x="77120" y="57827"/>
                  </a:lnTo>
                  <a:lnTo>
                    <a:pt x="111891" y="51465"/>
                  </a:lnTo>
                  <a:lnTo>
                    <a:pt x="144347" y="41032"/>
                  </a:lnTo>
                  <a:lnTo>
                    <a:pt x="182412" y="38046"/>
                  </a:lnTo>
                  <a:lnTo>
                    <a:pt x="187543" y="37984"/>
                  </a:lnTo>
                  <a:lnTo>
                    <a:pt x="190965" y="38789"/>
                  </a:lnTo>
                  <a:lnTo>
                    <a:pt x="193245" y="40173"/>
                  </a:lnTo>
                  <a:lnTo>
                    <a:pt x="194765" y="41942"/>
                  </a:lnTo>
                  <a:lnTo>
                    <a:pt x="198714" y="43907"/>
                  </a:lnTo>
                  <a:lnTo>
                    <a:pt x="200952" y="44431"/>
                  </a:lnTo>
                  <a:lnTo>
                    <a:pt x="202444" y="46475"/>
                  </a:lnTo>
                  <a:lnTo>
                    <a:pt x="204837" y="59663"/>
                  </a:lnTo>
                  <a:lnTo>
                    <a:pt x="205392" y="93090"/>
                  </a:lnTo>
                  <a:lnTo>
                    <a:pt x="205423" y="127291"/>
                  </a:lnTo>
                  <a:lnTo>
                    <a:pt x="205427" y="163378"/>
                  </a:lnTo>
                  <a:lnTo>
                    <a:pt x="205427" y="189793"/>
                  </a:lnTo>
                  <a:lnTo>
                    <a:pt x="205427" y="156726"/>
                  </a:lnTo>
                  <a:lnTo>
                    <a:pt x="205427" y="120353"/>
                  </a:lnTo>
                  <a:lnTo>
                    <a:pt x="207685" y="83405"/>
                  </a:lnTo>
                  <a:lnTo>
                    <a:pt x="218423" y="46303"/>
                  </a:lnTo>
                  <a:lnTo>
                    <a:pt x="228345" y="25543"/>
                  </a:lnTo>
                  <a:lnTo>
                    <a:pt x="241841" y="5914"/>
                  </a:lnTo>
                  <a:lnTo>
                    <a:pt x="250115" y="2496"/>
                  </a:lnTo>
                  <a:lnTo>
                    <a:pt x="268613" y="0"/>
                  </a:lnTo>
                  <a:lnTo>
                    <a:pt x="273867" y="2125"/>
                  </a:lnTo>
                  <a:lnTo>
                    <a:pt x="279024" y="5045"/>
                  </a:lnTo>
                  <a:lnTo>
                    <a:pt x="289248" y="73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20"/>
            <p:cNvSpPr/>
            <p:nvPr/>
          </p:nvSpPr>
          <p:spPr>
            <a:xfrm>
              <a:off x="6797081" y="4667268"/>
              <a:ext cx="358100" cy="163319"/>
            </a:xfrm>
            <a:custGeom>
              <a:avLst/>
              <a:gdLst/>
              <a:ahLst/>
              <a:cxnLst/>
              <a:rect l="0" t="0" r="0" b="0"/>
              <a:pathLst>
                <a:path w="358100" h="163319">
                  <a:moveTo>
                    <a:pt x="91399" y="19032"/>
                  </a:moveTo>
                  <a:lnTo>
                    <a:pt x="61102" y="19032"/>
                  </a:lnTo>
                  <a:lnTo>
                    <a:pt x="54510" y="21288"/>
                  </a:lnTo>
                  <a:lnTo>
                    <a:pt x="35590" y="36944"/>
                  </a:lnTo>
                  <a:lnTo>
                    <a:pt x="20136" y="53927"/>
                  </a:lnTo>
                  <a:lnTo>
                    <a:pt x="3555" y="89535"/>
                  </a:lnTo>
                  <a:lnTo>
                    <a:pt x="273" y="125813"/>
                  </a:lnTo>
                  <a:lnTo>
                    <a:pt x="0" y="149286"/>
                  </a:lnTo>
                  <a:lnTo>
                    <a:pt x="2234" y="155379"/>
                  </a:lnTo>
                  <a:lnTo>
                    <a:pt x="4017" y="158190"/>
                  </a:lnTo>
                  <a:lnTo>
                    <a:pt x="6051" y="160064"/>
                  </a:lnTo>
                  <a:lnTo>
                    <a:pt x="10567" y="162146"/>
                  </a:lnTo>
                  <a:lnTo>
                    <a:pt x="21916" y="163318"/>
                  </a:lnTo>
                  <a:lnTo>
                    <a:pt x="28909" y="161334"/>
                  </a:lnTo>
                  <a:lnTo>
                    <a:pt x="40297" y="153162"/>
                  </a:lnTo>
                  <a:lnTo>
                    <a:pt x="63450" y="119427"/>
                  </a:lnTo>
                  <a:lnTo>
                    <a:pt x="80392" y="90238"/>
                  </a:lnTo>
                  <a:lnTo>
                    <a:pt x="83481" y="62842"/>
                  </a:lnTo>
                  <a:lnTo>
                    <a:pt x="83774" y="49680"/>
                  </a:lnTo>
                  <a:lnTo>
                    <a:pt x="84626" y="82919"/>
                  </a:lnTo>
                  <a:lnTo>
                    <a:pt x="93185" y="118113"/>
                  </a:lnTo>
                  <a:lnTo>
                    <a:pt x="99546" y="131079"/>
                  </a:lnTo>
                  <a:lnTo>
                    <a:pt x="104334" y="136565"/>
                  </a:lnTo>
                  <a:lnTo>
                    <a:pt x="109282" y="139001"/>
                  </a:lnTo>
                  <a:lnTo>
                    <a:pt x="135033" y="140781"/>
                  </a:lnTo>
                  <a:lnTo>
                    <a:pt x="144941" y="136360"/>
                  </a:lnTo>
                  <a:lnTo>
                    <a:pt x="172978" y="116100"/>
                  </a:lnTo>
                  <a:lnTo>
                    <a:pt x="199429" y="82414"/>
                  </a:lnTo>
                  <a:lnTo>
                    <a:pt x="215753" y="45479"/>
                  </a:lnTo>
                  <a:lnTo>
                    <a:pt x="233916" y="8348"/>
                  </a:lnTo>
                  <a:lnTo>
                    <a:pt x="235172" y="4970"/>
                  </a:lnTo>
                  <a:lnTo>
                    <a:pt x="235732" y="645"/>
                  </a:lnTo>
                  <a:lnTo>
                    <a:pt x="236726" y="0"/>
                  </a:lnTo>
                  <a:lnTo>
                    <a:pt x="238236" y="418"/>
                  </a:lnTo>
                  <a:lnTo>
                    <a:pt x="242700" y="3124"/>
                  </a:lnTo>
                  <a:lnTo>
                    <a:pt x="243310" y="5752"/>
                  </a:lnTo>
                  <a:lnTo>
                    <a:pt x="243472" y="7638"/>
                  </a:lnTo>
                  <a:lnTo>
                    <a:pt x="236865" y="43268"/>
                  </a:lnTo>
                  <a:lnTo>
                    <a:pt x="236268" y="76128"/>
                  </a:lnTo>
                  <a:lnTo>
                    <a:pt x="236191" y="108707"/>
                  </a:lnTo>
                  <a:lnTo>
                    <a:pt x="236178" y="144958"/>
                  </a:lnTo>
                  <a:lnTo>
                    <a:pt x="236178" y="155703"/>
                  </a:lnTo>
                  <a:lnTo>
                    <a:pt x="240224" y="152002"/>
                  </a:lnTo>
                  <a:lnTo>
                    <a:pt x="242211" y="147838"/>
                  </a:lnTo>
                  <a:lnTo>
                    <a:pt x="249788" y="110253"/>
                  </a:lnTo>
                  <a:lnTo>
                    <a:pt x="253193" y="95166"/>
                  </a:lnTo>
                  <a:lnTo>
                    <a:pt x="256439" y="84195"/>
                  </a:lnTo>
                  <a:lnTo>
                    <a:pt x="262742" y="53107"/>
                  </a:lnTo>
                  <a:lnTo>
                    <a:pt x="274432" y="29048"/>
                  </a:lnTo>
                  <a:lnTo>
                    <a:pt x="279427" y="23484"/>
                  </a:lnTo>
                  <a:lnTo>
                    <a:pt x="284468" y="21010"/>
                  </a:lnTo>
                  <a:lnTo>
                    <a:pt x="299681" y="19204"/>
                  </a:lnTo>
                  <a:lnTo>
                    <a:pt x="302219" y="20841"/>
                  </a:lnTo>
                  <a:lnTo>
                    <a:pt x="317459" y="40646"/>
                  </a:lnTo>
                  <a:lnTo>
                    <a:pt x="334203" y="73210"/>
                  </a:lnTo>
                  <a:lnTo>
                    <a:pt x="340294" y="91434"/>
                  </a:lnTo>
                  <a:lnTo>
                    <a:pt x="344779" y="123956"/>
                  </a:lnTo>
                  <a:lnTo>
                    <a:pt x="349726" y="144797"/>
                  </a:lnTo>
                  <a:lnTo>
                    <a:pt x="350144" y="150563"/>
                  </a:lnTo>
                  <a:lnTo>
                    <a:pt x="351102" y="152438"/>
                  </a:lnTo>
                  <a:lnTo>
                    <a:pt x="352588" y="153690"/>
                  </a:lnTo>
                  <a:lnTo>
                    <a:pt x="358099" y="15619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21"/>
            <p:cNvSpPr/>
            <p:nvPr/>
          </p:nvSpPr>
          <p:spPr>
            <a:xfrm>
              <a:off x="7217654" y="4686300"/>
              <a:ext cx="127890" cy="137160"/>
            </a:xfrm>
            <a:custGeom>
              <a:avLst/>
              <a:gdLst/>
              <a:ahLst/>
              <a:cxnLst/>
              <a:rect l="0" t="0" r="0" b="0"/>
              <a:pathLst>
                <a:path w="127890" h="137160">
                  <a:moveTo>
                    <a:pt x="82305" y="0"/>
                  </a:moveTo>
                  <a:lnTo>
                    <a:pt x="70953" y="0"/>
                  </a:lnTo>
                  <a:lnTo>
                    <a:pt x="66537" y="2256"/>
                  </a:lnTo>
                  <a:lnTo>
                    <a:pt x="64172" y="4045"/>
                  </a:lnTo>
                  <a:lnTo>
                    <a:pt x="61545" y="8289"/>
                  </a:lnTo>
                  <a:lnTo>
                    <a:pt x="60845" y="10605"/>
                  </a:lnTo>
                  <a:lnTo>
                    <a:pt x="55553" y="15437"/>
                  </a:lnTo>
                  <a:lnTo>
                    <a:pt x="19184" y="40642"/>
                  </a:lnTo>
                  <a:lnTo>
                    <a:pt x="8721" y="49953"/>
                  </a:lnTo>
                  <a:lnTo>
                    <a:pt x="3599" y="51834"/>
                  </a:lnTo>
                  <a:lnTo>
                    <a:pt x="1893" y="53183"/>
                  </a:lnTo>
                  <a:lnTo>
                    <a:pt x="0" y="56939"/>
                  </a:lnTo>
                  <a:lnTo>
                    <a:pt x="341" y="58279"/>
                  </a:lnTo>
                  <a:lnTo>
                    <a:pt x="1416" y="59173"/>
                  </a:lnTo>
                  <a:lnTo>
                    <a:pt x="5180" y="60607"/>
                  </a:lnTo>
                  <a:lnTo>
                    <a:pt x="39495" y="60952"/>
                  </a:lnTo>
                  <a:lnTo>
                    <a:pt x="74707" y="60959"/>
                  </a:lnTo>
                  <a:lnTo>
                    <a:pt x="84855" y="61805"/>
                  </a:lnTo>
                  <a:lnTo>
                    <a:pt x="106202" y="67519"/>
                  </a:lnTo>
                  <a:lnTo>
                    <a:pt x="112117" y="72625"/>
                  </a:lnTo>
                  <a:lnTo>
                    <a:pt x="124551" y="88429"/>
                  </a:lnTo>
                  <a:lnTo>
                    <a:pt x="126996" y="96380"/>
                  </a:lnTo>
                  <a:lnTo>
                    <a:pt x="127889" y="109201"/>
                  </a:lnTo>
                  <a:lnTo>
                    <a:pt x="125707" y="114291"/>
                  </a:lnTo>
                  <a:lnTo>
                    <a:pt x="117408" y="124457"/>
                  </a:lnTo>
                  <a:lnTo>
                    <a:pt x="106064" y="132079"/>
                  </a:lnTo>
                  <a:lnTo>
                    <a:pt x="96025" y="135654"/>
                  </a:lnTo>
                  <a:lnTo>
                    <a:pt x="59446" y="1371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22"/>
            <p:cNvSpPr/>
            <p:nvPr/>
          </p:nvSpPr>
          <p:spPr>
            <a:xfrm>
              <a:off x="7468069" y="4716779"/>
              <a:ext cx="7150" cy="243840"/>
            </a:xfrm>
            <a:custGeom>
              <a:avLst/>
              <a:gdLst/>
              <a:ahLst/>
              <a:cxnLst/>
              <a:rect l="0" t="0" r="0" b="0"/>
              <a:pathLst>
                <a:path w="7150" h="243840">
                  <a:moveTo>
                    <a:pt x="7149" y="0"/>
                  </a:moveTo>
                  <a:lnTo>
                    <a:pt x="7149" y="8091"/>
                  </a:lnTo>
                  <a:lnTo>
                    <a:pt x="4891" y="14320"/>
                  </a:lnTo>
                  <a:lnTo>
                    <a:pt x="3105" y="17166"/>
                  </a:lnTo>
                  <a:lnTo>
                    <a:pt x="0" y="44719"/>
                  </a:lnTo>
                  <a:lnTo>
                    <a:pt x="1926" y="65179"/>
                  </a:lnTo>
                  <a:lnTo>
                    <a:pt x="6118" y="98389"/>
                  </a:lnTo>
                  <a:lnTo>
                    <a:pt x="6946" y="129408"/>
                  </a:lnTo>
                  <a:lnTo>
                    <a:pt x="7110" y="162251"/>
                  </a:lnTo>
                  <a:lnTo>
                    <a:pt x="7146" y="198948"/>
                  </a:lnTo>
                  <a:lnTo>
                    <a:pt x="7149" y="233863"/>
                  </a:lnTo>
                  <a:lnTo>
                    <a:pt x="7149" y="2438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23"/>
            <p:cNvSpPr/>
            <p:nvPr/>
          </p:nvSpPr>
          <p:spPr>
            <a:xfrm>
              <a:off x="7684696" y="4632959"/>
              <a:ext cx="110450" cy="159563"/>
            </a:xfrm>
            <a:custGeom>
              <a:avLst/>
              <a:gdLst/>
              <a:ahLst/>
              <a:cxnLst/>
              <a:rect l="0" t="0" r="0" b="0"/>
              <a:pathLst>
                <a:path w="110450" h="159563">
                  <a:moveTo>
                    <a:pt x="72463" y="0"/>
                  </a:moveTo>
                  <a:lnTo>
                    <a:pt x="68418" y="4045"/>
                  </a:lnTo>
                  <a:lnTo>
                    <a:pt x="64175" y="6031"/>
                  </a:lnTo>
                  <a:lnTo>
                    <a:pt x="61856" y="6560"/>
                  </a:lnTo>
                  <a:lnTo>
                    <a:pt x="42978" y="18133"/>
                  </a:lnTo>
                  <a:lnTo>
                    <a:pt x="35935" y="25276"/>
                  </a:lnTo>
                  <a:lnTo>
                    <a:pt x="10114" y="58561"/>
                  </a:lnTo>
                  <a:lnTo>
                    <a:pt x="5729" y="73702"/>
                  </a:lnTo>
                  <a:lnTo>
                    <a:pt x="0" y="110704"/>
                  </a:lnTo>
                  <a:lnTo>
                    <a:pt x="182" y="121451"/>
                  </a:lnTo>
                  <a:lnTo>
                    <a:pt x="4241" y="141175"/>
                  </a:lnTo>
                  <a:lnTo>
                    <a:pt x="12076" y="152190"/>
                  </a:lnTo>
                  <a:lnTo>
                    <a:pt x="14424" y="154799"/>
                  </a:lnTo>
                  <a:lnTo>
                    <a:pt x="21550" y="157700"/>
                  </a:lnTo>
                  <a:lnTo>
                    <a:pt x="35876" y="159562"/>
                  </a:lnTo>
                  <a:lnTo>
                    <a:pt x="48265" y="155840"/>
                  </a:lnTo>
                  <a:lnTo>
                    <a:pt x="58614" y="149375"/>
                  </a:lnTo>
                  <a:lnTo>
                    <a:pt x="85236" y="112140"/>
                  </a:lnTo>
                  <a:lnTo>
                    <a:pt x="96943" y="95786"/>
                  </a:lnTo>
                  <a:lnTo>
                    <a:pt x="107653" y="59137"/>
                  </a:lnTo>
                  <a:lnTo>
                    <a:pt x="110449" y="24369"/>
                  </a:lnTo>
                  <a:lnTo>
                    <a:pt x="108254" y="17040"/>
                  </a:lnTo>
                  <a:lnTo>
                    <a:pt x="106485" y="13899"/>
                  </a:lnTo>
                  <a:lnTo>
                    <a:pt x="104458" y="11807"/>
                  </a:lnTo>
                  <a:lnTo>
                    <a:pt x="89169" y="1222"/>
                  </a:lnTo>
                  <a:lnTo>
                    <a:pt x="80084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24"/>
            <p:cNvSpPr/>
            <p:nvPr/>
          </p:nvSpPr>
          <p:spPr>
            <a:xfrm>
              <a:off x="5760718" y="4693918"/>
              <a:ext cx="15242" cy="112693"/>
            </a:xfrm>
            <a:custGeom>
              <a:avLst/>
              <a:gdLst/>
              <a:ahLst/>
              <a:cxnLst/>
              <a:rect l="0" t="0" r="0" b="0"/>
              <a:pathLst>
                <a:path w="15242" h="112693">
                  <a:moveTo>
                    <a:pt x="0" y="0"/>
                  </a:moveTo>
                  <a:lnTo>
                    <a:pt x="0" y="36047"/>
                  </a:lnTo>
                  <a:lnTo>
                    <a:pt x="848" y="70302"/>
                  </a:lnTo>
                  <a:lnTo>
                    <a:pt x="6033" y="85415"/>
                  </a:lnTo>
                  <a:lnTo>
                    <a:pt x="8258" y="103348"/>
                  </a:lnTo>
                  <a:lnTo>
                    <a:pt x="14155" y="112692"/>
                  </a:lnTo>
                  <a:lnTo>
                    <a:pt x="14517" y="112382"/>
                  </a:lnTo>
                  <a:lnTo>
                    <a:pt x="15241" y="10668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25"/>
            <p:cNvSpPr/>
            <p:nvPr/>
          </p:nvSpPr>
          <p:spPr>
            <a:xfrm>
              <a:off x="5570218" y="4678679"/>
              <a:ext cx="83822" cy="7622"/>
            </a:xfrm>
            <a:custGeom>
              <a:avLst/>
              <a:gdLst/>
              <a:ahLst/>
              <a:cxnLst/>
              <a:rect l="0" t="0" r="0" b="0"/>
              <a:pathLst>
                <a:path w="83822" h="7622">
                  <a:moveTo>
                    <a:pt x="0" y="7621"/>
                  </a:moveTo>
                  <a:lnTo>
                    <a:pt x="17914" y="7621"/>
                  </a:lnTo>
                  <a:lnTo>
                    <a:pt x="52955" y="707"/>
                  </a:lnTo>
                  <a:lnTo>
                    <a:pt x="8382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26"/>
            <p:cNvSpPr/>
            <p:nvPr/>
          </p:nvSpPr>
          <p:spPr>
            <a:xfrm>
              <a:off x="5600708" y="4564379"/>
              <a:ext cx="30473" cy="228003"/>
            </a:xfrm>
            <a:custGeom>
              <a:avLst/>
              <a:gdLst/>
              <a:ahLst/>
              <a:cxnLst/>
              <a:rect l="0" t="0" r="0" b="0"/>
              <a:pathLst>
                <a:path w="30473" h="228003">
                  <a:moveTo>
                    <a:pt x="7610" y="0"/>
                  </a:moveTo>
                  <a:lnTo>
                    <a:pt x="6764" y="19081"/>
                  </a:lnTo>
                  <a:lnTo>
                    <a:pt x="1050" y="43352"/>
                  </a:lnTo>
                  <a:lnTo>
                    <a:pt x="130" y="79149"/>
                  </a:lnTo>
                  <a:lnTo>
                    <a:pt x="33" y="107554"/>
                  </a:lnTo>
                  <a:lnTo>
                    <a:pt x="0" y="143447"/>
                  </a:lnTo>
                  <a:lnTo>
                    <a:pt x="5230" y="179388"/>
                  </a:lnTo>
                  <a:lnTo>
                    <a:pt x="9399" y="204548"/>
                  </a:lnTo>
                  <a:lnTo>
                    <a:pt x="15310" y="224053"/>
                  </a:lnTo>
                  <a:lnTo>
                    <a:pt x="16977" y="225568"/>
                  </a:lnTo>
                  <a:lnTo>
                    <a:pt x="21691" y="228002"/>
                  </a:lnTo>
                  <a:lnTo>
                    <a:pt x="22077" y="227354"/>
                  </a:lnTo>
                  <a:lnTo>
                    <a:pt x="22508" y="224377"/>
                  </a:lnTo>
                  <a:lnTo>
                    <a:pt x="24957" y="220232"/>
                  </a:lnTo>
                  <a:lnTo>
                    <a:pt x="28021" y="215567"/>
                  </a:lnTo>
                  <a:lnTo>
                    <a:pt x="30472" y="2057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27"/>
            <p:cNvSpPr/>
            <p:nvPr/>
          </p:nvSpPr>
          <p:spPr>
            <a:xfrm>
              <a:off x="5379859" y="4671373"/>
              <a:ext cx="91301" cy="135624"/>
            </a:xfrm>
            <a:custGeom>
              <a:avLst/>
              <a:gdLst/>
              <a:ahLst/>
              <a:cxnLst/>
              <a:rect l="0" t="0" r="0" b="0"/>
              <a:pathLst>
                <a:path w="91301" h="135624">
                  <a:moveTo>
                    <a:pt x="91300" y="7306"/>
                  </a:moveTo>
                  <a:lnTo>
                    <a:pt x="87256" y="3261"/>
                  </a:lnTo>
                  <a:lnTo>
                    <a:pt x="83011" y="1275"/>
                  </a:lnTo>
                  <a:lnTo>
                    <a:pt x="73387" y="0"/>
                  </a:lnTo>
                  <a:lnTo>
                    <a:pt x="68382" y="2083"/>
                  </a:lnTo>
                  <a:lnTo>
                    <a:pt x="32242" y="28500"/>
                  </a:lnTo>
                  <a:lnTo>
                    <a:pt x="16730" y="46080"/>
                  </a:lnTo>
                  <a:lnTo>
                    <a:pt x="5261" y="69905"/>
                  </a:lnTo>
                  <a:lnTo>
                    <a:pt x="335" y="99478"/>
                  </a:lnTo>
                  <a:lnTo>
                    <a:pt x="0" y="112416"/>
                  </a:lnTo>
                  <a:lnTo>
                    <a:pt x="2181" y="119779"/>
                  </a:lnTo>
                  <a:lnTo>
                    <a:pt x="3948" y="122928"/>
                  </a:lnTo>
                  <a:lnTo>
                    <a:pt x="5971" y="125028"/>
                  </a:lnTo>
                  <a:lnTo>
                    <a:pt x="25507" y="134094"/>
                  </a:lnTo>
                  <a:lnTo>
                    <a:pt x="31861" y="135623"/>
                  </a:lnTo>
                  <a:lnTo>
                    <a:pt x="39766" y="134044"/>
                  </a:lnTo>
                  <a:lnTo>
                    <a:pt x="51478" y="128396"/>
                  </a:lnTo>
                  <a:lnTo>
                    <a:pt x="54591" y="126133"/>
                  </a:lnTo>
                  <a:lnTo>
                    <a:pt x="62568" y="123618"/>
                  </a:lnTo>
                  <a:lnTo>
                    <a:pt x="76059" y="12160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28"/>
            <p:cNvSpPr/>
            <p:nvPr/>
          </p:nvSpPr>
          <p:spPr>
            <a:xfrm>
              <a:off x="5166523" y="4671400"/>
              <a:ext cx="197958" cy="151913"/>
            </a:xfrm>
            <a:custGeom>
              <a:avLst/>
              <a:gdLst/>
              <a:ahLst/>
              <a:cxnLst/>
              <a:rect l="0" t="0" r="0" b="0"/>
              <a:pathLst>
                <a:path w="197958" h="151913">
                  <a:moveTo>
                    <a:pt x="68416" y="14900"/>
                  </a:moveTo>
                  <a:lnTo>
                    <a:pt x="72461" y="14900"/>
                  </a:lnTo>
                  <a:lnTo>
                    <a:pt x="73653" y="14053"/>
                  </a:lnTo>
                  <a:lnTo>
                    <a:pt x="74448" y="12641"/>
                  </a:lnTo>
                  <a:lnTo>
                    <a:pt x="75827" y="7138"/>
                  </a:lnTo>
                  <a:lnTo>
                    <a:pt x="75943" y="3547"/>
                  </a:lnTo>
                  <a:lnTo>
                    <a:pt x="75127" y="2251"/>
                  </a:lnTo>
                  <a:lnTo>
                    <a:pt x="73736" y="1388"/>
                  </a:lnTo>
                  <a:lnTo>
                    <a:pt x="69467" y="0"/>
                  </a:lnTo>
                  <a:lnTo>
                    <a:pt x="69117" y="733"/>
                  </a:lnTo>
                  <a:lnTo>
                    <a:pt x="68727" y="3806"/>
                  </a:lnTo>
                  <a:lnTo>
                    <a:pt x="67776" y="4964"/>
                  </a:lnTo>
                  <a:lnTo>
                    <a:pt x="57910" y="11337"/>
                  </a:lnTo>
                  <a:lnTo>
                    <a:pt x="32320" y="38116"/>
                  </a:lnTo>
                  <a:lnTo>
                    <a:pt x="12643" y="69290"/>
                  </a:lnTo>
                  <a:lnTo>
                    <a:pt x="4007" y="91410"/>
                  </a:lnTo>
                  <a:lnTo>
                    <a:pt x="386" y="125194"/>
                  </a:lnTo>
                  <a:lnTo>
                    <a:pt x="0" y="137420"/>
                  </a:lnTo>
                  <a:lnTo>
                    <a:pt x="2166" y="143577"/>
                  </a:lnTo>
                  <a:lnTo>
                    <a:pt x="3930" y="146405"/>
                  </a:lnTo>
                  <a:lnTo>
                    <a:pt x="6799" y="148289"/>
                  </a:lnTo>
                  <a:lnTo>
                    <a:pt x="18927" y="150942"/>
                  </a:lnTo>
                  <a:lnTo>
                    <a:pt x="43190" y="151912"/>
                  </a:lnTo>
                  <a:lnTo>
                    <a:pt x="47364" y="150268"/>
                  </a:lnTo>
                  <a:lnTo>
                    <a:pt x="81434" y="122791"/>
                  </a:lnTo>
                  <a:lnTo>
                    <a:pt x="92406" y="108486"/>
                  </a:lnTo>
                  <a:lnTo>
                    <a:pt x="103754" y="73296"/>
                  </a:lnTo>
                  <a:lnTo>
                    <a:pt x="106469" y="36838"/>
                  </a:lnTo>
                  <a:lnTo>
                    <a:pt x="106507" y="31462"/>
                  </a:lnTo>
                  <a:lnTo>
                    <a:pt x="106516" y="48085"/>
                  </a:lnTo>
                  <a:lnTo>
                    <a:pt x="115923" y="83684"/>
                  </a:lnTo>
                  <a:lnTo>
                    <a:pt x="124650" y="103839"/>
                  </a:lnTo>
                  <a:lnTo>
                    <a:pt x="131791" y="111720"/>
                  </a:lnTo>
                  <a:lnTo>
                    <a:pt x="139763" y="118890"/>
                  </a:lnTo>
                  <a:lnTo>
                    <a:pt x="146127" y="127722"/>
                  </a:lnTo>
                  <a:lnTo>
                    <a:pt x="149857" y="130754"/>
                  </a:lnTo>
                  <a:lnTo>
                    <a:pt x="158517" y="134124"/>
                  </a:lnTo>
                  <a:lnTo>
                    <a:pt x="197957" y="13681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29"/>
            <p:cNvSpPr/>
            <p:nvPr/>
          </p:nvSpPr>
          <p:spPr>
            <a:xfrm>
              <a:off x="7856218" y="4602479"/>
              <a:ext cx="114301" cy="188957"/>
            </a:xfrm>
            <a:custGeom>
              <a:avLst/>
              <a:gdLst/>
              <a:ahLst/>
              <a:cxnLst/>
              <a:rect l="0" t="0" r="0" b="0"/>
              <a:pathLst>
                <a:path w="114301" h="188957">
                  <a:moveTo>
                    <a:pt x="0" y="68580"/>
                  </a:moveTo>
                  <a:lnTo>
                    <a:pt x="0" y="72625"/>
                  </a:lnTo>
                  <a:lnTo>
                    <a:pt x="2258" y="76869"/>
                  </a:lnTo>
                  <a:lnTo>
                    <a:pt x="10608" y="86492"/>
                  </a:lnTo>
                  <a:lnTo>
                    <a:pt x="13182" y="93756"/>
                  </a:lnTo>
                  <a:lnTo>
                    <a:pt x="14834" y="112218"/>
                  </a:lnTo>
                  <a:lnTo>
                    <a:pt x="10770" y="132171"/>
                  </a:lnTo>
                  <a:lnTo>
                    <a:pt x="15017" y="168678"/>
                  </a:lnTo>
                  <a:lnTo>
                    <a:pt x="15175" y="177354"/>
                  </a:lnTo>
                  <a:lnTo>
                    <a:pt x="12955" y="182683"/>
                  </a:lnTo>
                  <a:lnTo>
                    <a:pt x="8674" y="188956"/>
                  </a:lnTo>
                  <a:lnTo>
                    <a:pt x="8322" y="188623"/>
                  </a:lnTo>
                  <a:lnTo>
                    <a:pt x="2389" y="155596"/>
                  </a:lnTo>
                  <a:lnTo>
                    <a:pt x="1555" y="135848"/>
                  </a:lnTo>
                  <a:lnTo>
                    <a:pt x="6654" y="102933"/>
                  </a:lnTo>
                  <a:lnTo>
                    <a:pt x="15782" y="70345"/>
                  </a:lnTo>
                  <a:lnTo>
                    <a:pt x="33053" y="33124"/>
                  </a:lnTo>
                  <a:lnTo>
                    <a:pt x="40372" y="25164"/>
                  </a:lnTo>
                  <a:lnTo>
                    <a:pt x="73794" y="5214"/>
                  </a:lnTo>
                  <a:lnTo>
                    <a:pt x="93161" y="103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30"/>
            <p:cNvSpPr/>
            <p:nvPr/>
          </p:nvSpPr>
          <p:spPr>
            <a:xfrm>
              <a:off x="8092468" y="4503418"/>
              <a:ext cx="30451" cy="289562"/>
            </a:xfrm>
            <a:custGeom>
              <a:avLst/>
              <a:gdLst/>
              <a:ahLst/>
              <a:cxnLst/>
              <a:rect l="0" t="0" r="0" b="0"/>
              <a:pathLst>
                <a:path w="30451" h="289562">
                  <a:moveTo>
                    <a:pt x="15212" y="0"/>
                  </a:moveTo>
                  <a:lnTo>
                    <a:pt x="11166" y="4047"/>
                  </a:lnTo>
                  <a:lnTo>
                    <a:pt x="9180" y="8291"/>
                  </a:lnTo>
                  <a:lnTo>
                    <a:pt x="5473" y="28951"/>
                  </a:lnTo>
                  <a:lnTo>
                    <a:pt x="3639" y="32002"/>
                  </a:lnTo>
                  <a:lnTo>
                    <a:pt x="455" y="68195"/>
                  </a:lnTo>
                  <a:lnTo>
                    <a:pt x="66" y="103031"/>
                  </a:lnTo>
                  <a:lnTo>
                    <a:pt x="0" y="136549"/>
                  </a:lnTo>
                  <a:lnTo>
                    <a:pt x="4024" y="169247"/>
                  </a:lnTo>
                  <a:lnTo>
                    <a:pt x="6535" y="200384"/>
                  </a:lnTo>
                  <a:lnTo>
                    <a:pt x="11324" y="231060"/>
                  </a:lnTo>
                  <a:lnTo>
                    <a:pt x="21431" y="266836"/>
                  </a:lnTo>
                  <a:lnTo>
                    <a:pt x="24466" y="273252"/>
                  </a:lnTo>
                  <a:lnTo>
                    <a:pt x="27792" y="278926"/>
                  </a:lnTo>
                  <a:lnTo>
                    <a:pt x="30450" y="2895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31"/>
            <p:cNvSpPr/>
            <p:nvPr/>
          </p:nvSpPr>
          <p:spPr>
            <a:xfrm>
              <a:off x="8039100" y="4594859"/>
              <a:ext cx="175260" cy="76201"/>
            </a:xfrm>
            <a:custGeom>
              <a:avLst/>
              <a:gdLst/>
              <a:ahLst/>
              <a:cxnLst/>
              <a:rect l="0" t="0" r="0" b="0"/>
              <a:pathLst>
                <a:path w="175260" h="76201">
                  <a:moveTo>
                    <a:pt x="0" y="76200"/>
                  </a:moveTo>
                  <a:lnTo>
                    <a:pt x="0" y="72154"/>
                  </a:lnTo>
                  <a:lnTo>
                    <a:pt x="845" y="70963"/>
                  </a:lnTo>
                  <a:lnTo>
                    <a:pt x="2258" y="70169"/>
                  </a:lnTo>
                  <a:lnTo>
                    <a:pt x="28516" y="58067"/>
                  </a:lnTo>
                  <a:lnTo>
                    <a:pt x="61703" y="39642"/>
                  </a:lnTo>
                  <a:lnTo>
                    <a:pt x="95632" y="28244"/>
                  </a:lnTo>
                  <a:lnTo>
                    <a:pt x="128862" y="13451"/>
                  </a:lnTo>
                  <a:lnTo>
                    <a:pt x="163504" y="4342"/>
                  </a:lnTo>
                  <a:lnTo>
                    <a:pt x="17525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32"/>
            <p:cNvSpPr/>
            <p:nvPr/>
          </p:nvSpPr>
          <p:spPr>
            <a:xfrm>
              <a:off x="7414259" y="4633600"/>
              <a:ext cx="181638" cy="182241"/>
            </a:xfrm>
            <a:custGeom>
              <a:avLst/>
              <a:gdLst/>
              <a:ahLst/>
              <a:cxnLst/>
              <a:rect l="0" t="0" r="0" b="0"/>
              <a:pathLst>
                <a:path w="181638" h="182241">
                  <a:moveTo>
                    <a:pt x="0" y="60318"/>
                  </a:moveTo>
                  <a:lnTo>
                    <a:pt x="0" y="56273"/>
                  </a:lnTo>
                  <a:lnTo>
                    <a:pt x="11352" y="23528"/>
                  </a:lnTo>
                  <a:lnTo>
                    <a:pt x="14341" y="20551"/>
                  </a:lnTo>
                  <a:lnTo>
                    <a:pt x="50963" y="4225"/>
                  </a:lnTo>
                  <a:lnTo>
                    <a:pt x="82253" y="0"/>
                  </a:lnTo>
                  <a:lnTo>
                    <a:pt x="94129" y="491"/>
                  </a:lnTo>
                  <a:lnTo>
                    <a:pt x="107875" y="3530"/>
                  </a:lnTo>
                  <a:lnTo>
                    <a:pt x="145944" y="23844"/>
                  </a:lnTo>
                  <a:lnTo>
                    <a:pt x="156022" y="31690"/>
                  </a:lnTo>
                  <a:lnTo>
                    <a:pt x="176583" y="56330"/>
                  </a:lnTo>
                  <a:lnTo>
                    <a:pt x="181637" y="81638"/>
                  </a:lnTo>
                  <a:lnTo>
                    <a:pt x="181481" y="93500"/>
                  </a:lnTo>
                  <a:lnTo>
                    <a:pt x="172201" y="125209"/>
                  </a:lnTo>
                  <a:lnTo>
                    <a:pt x="164945" y="141258"/>
                  </a:lnTo>
                  <a:lnTo>
                    <a:pt x="149345" y="156737"/>
                  </a:lnTo>
                  <a:lnTo>
                    <a:pt x="117017" y="176704"/>
                  </a:lnTo>
                  <a:lnTo>
                    <a:pt x="105699" y="180599"/>
                  </a:lnTo>
                  <a:lnTo>
                    <a:pt x="76200" y="1822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SMARTInkShape-233"/>
          <p:cNvSpPr/>
          <p:nvPr/>
        </p:nvSpPr>
        <p:spPr>
          <a:xfrm>
            <a:off x="586738" y="3635697"/>
            <a:ext cx="582034" cy="319083"/>
          </a:xfrm>
          <a:custGeom>
            <a:avLst/>
            <a:gdLst/>
            <a:ahLst/>
            <a:cxnLst/>
            <a:rect l="0" t="0" r="0" b="0"/>
            <a:pathLst>
              <a:path w="582034" h="319083">
                <a:moveTo>
                  <a:pt x="0" y="151443"/>
                </a:moveTo>
                <a:lnTo>
                  <a:pt x="36609" y="155487"/>
                </a:lnTo>
                <a:lnTo>
                  <a:pt x="64564" y="162047"/>
                </a:lnTo>
                <a:lnTo>
                  <a:pt x="98341" y="169354"/>
                </a:lnTo>
                <a:lnTo>
                  <a:pt x="131116" y="172836"/>
                </a:lnTo>
                <a:lnTo>
                  <a:pt x="156488" y="173651"/>
                </a:lnTo>
                <a:lnTo>
                  <a:pt x="183851" y="174859"/>
                </a:lnTo>
                <a:lnTo>
                  <a:pt x="210123" y="178219"/>
                </a:lnTo>
                <a:lnTo>
                  <a:pt x="235911" y="180275"/>
                </a:lnTo>
                <a:lnTo>
                  <a:pt x="271971" y="181435"/>
                </a:lnTo>
                <a:lnTo>
                  <a:pt x="301847" y="179520"/>
                </a:lnTo>
                <a:lnTo>
                  <a:pt x="334698" y="175333"/>
                </a:lnTo>
                <a:lnTo>
                  <a:pt x="345747" y="172503"/>
                </a:lnTo>
                <a:lnTo>
                  <a:pt x="356726" y="166148"/>
                </a:lnTo>
                <a:lnTo>
                  <a:pt x="361745" y="161365"/>
                </a:lnTo>
                <a:lnTo>
                  <a:pt x="363977" y="156416"/>
                </a:lnTo>
                <a:lnTo>
                  <a:pt x="365692" y="120760"/>
                </a:lnTo>
                <a:lnTo>
                  <a:pt x="364883" y="110713"/>
                </a:lnTo>
                <a:lnTo>
                  <a:pt x="355151" y="85390"/>
                </a:lnTo>
                <a:lnTo>
                  <a:pt x="346199" y="70317"/>
                </a:lnTo>
                <a:lnTo>
                  <a:pt x="343029" y="49135"/>
                </a:lnTo>
                <a:lnTo>
                  <a:pt x="342140" y="47678"/>
                </a:lnTo>
                <a:lnTo>
                  <a:pt x="340701" y="46706"/>
                </a:lnTo>
                <a:lnTo>
                  <a:pt x="338893" y="46058"/>
                </a:lnTo>
                <a:lnTo>
                  <a:pt x="337689" y="46472"/>
                </a:lnTo>
                <a:lnTo>
                  <a:pt x="336887" y="47597"/>
                </a:lnTo>
                <a:lnTo>
                  <a:pt x="335756" y="53222"/>
                </a:lnTo>
                <a:lnTo>
                  <a:pt x="335309" y="88907"/>
                </a:lnTo>
                <a:lnTo>
                  <a:pt x="333594" y="126734"/>
                </a:lnTo>
                <a:lnTo>
                  <a:pt x="324810" y="156728"/>
                </a:lnTo>
                <a:lnTo>
                  <a:pt x="321454" y="186217"/>
                </a:lnTo>
                <a:lnTo>
                  <a:pt x="320226" y="223158"/>
                </a:lnTo>
                <a:lnTo>
                  <a:pt x="320042" y="257309"/>
                </a:lnTo>
                <a:lnTo>
                  <a:pt x="317784" y="257761"/>
                </a:lnTo>
                <a:lnTo>
                  <a:pt x="315997" y="257882"/>
                </a:lnTo>
                <a:lnTo>
                  <a:pt x="314805" y="256268"/>
                </a:lnTo>
                <a:lnTo>
                  <a:pt x="313128" y="245061"/>
                </a:lnTo>
                <a:lnTo>
                  <a:pt x="312560" y="214431"/>
                </a:lnTo>
                <a:lnTo>
                  <a:pt x="310205" y="178007"/>
                </a:lnTo>
                <a:lnTo>
                  <a:pt x="308050" y="149702"/>
                </a:lnTo>
                <a:lnTo>
                  <a:pt x="309913" y="120190"/>
                </a:lnTo>
                <a:lnTo>
                  <a:pt x="311306" y="92397"/>
                </a:lnTo>
                <a:lnTo>
                  <a:pt x="312090" y="57465"/>
                </a:lnTo>
                <a:lnTo>
                  <a:pt x="312377" y="21034"/>
                </a:lnTo>
                <a:lnTo>
                  <a:pt x="312420" y="0"/>
                </a:lnTo>
                <a:lnTo>
                  <a:pt x="312420" y="3371"/>
                </a:lnTo>
                <a:lnTo>
                  <a:pt x="314678" y="7458"/>
                </a:lnTo>
                <a:lnTo>
                  <a:pt x="333675" y="40858"/>
                </a:lnTo>
                <a:lnTo>
                  <a:pt x="347317" y="60256"/>
                </a:lnTo>
                <a:lnTo>
                  <a:pt x="367069" y="76257"/>
                </a:lnTo>
                <a:lnTo>
                  <a:pt x="398758" y="91937"/>
                </a:lnTo>
                <a:lnTo>
                  <a:pt x="429724" y="103896"/>
                </a:lnTo>
                <a:lnTo>
                  <a:pt x="463454" y="110544"/>
                </a:lnTo>
                <a:lnTo>
                  <a:pt x="494895" y="114770"/>
                </a:lnTo>
                <a:lnTo>
                  <a:pt x="525660" y="119128"/>
                </a:lnTo>
                <a:lnTo>
                  <a:pt x="563551" y="120720"/>
                </a:lnTo>
                <a:lnTo>
                  <a:pt x="580948" y="120931"/>
                </a:lnTo>
                <a:lnTo>
                  <a:pt x="582033" y="121787"/>
                </a:lnTo>
                <a:lnTo>
                  <a:pt x="581908" y="123206"/>
                </a:lnTo>
                <a:lnTo>
                  <a:pt x="580979" y="124997"/>
                </a:lnTo>
                <a:lnTo>
                  <a:pt x="571581" y="131566"/>
                </a:lnTo>
                <a:lnTo>
                  <a:pt x="537770" y="143880"/>
                </a:lnTo>
                <a:lnTo>
                  <a:pt x="519256" y="150621"/>
                </a:lnTo>
                <a:lnTo>
                  <a:pt x="489792" y="168697"/>
                </a:lnTo>
                <a:lnTo>
                  <a:pt x="458768" y="190986"/>
                </a:lnTo>
                <a:lnTo>
                  <a:pt x="423139" y="218663"/>
                </a:lnTo>
                <a:lnTo>
                  <a:pt x="386620" y="248312"/>
                </a:lnTo>
                <a:lnTo>
                  <a:pt x="354820" y="277699"/>
                </a:lnTo>
                <a:lnTo>
                  <a:pt x="318193" y="313401"/>
                </a:lnTo>
                <a:lnTo>
                  <a:pt x="312422" y="319082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Moving a molecule from an area of low concentration to an area of high concentration requires energy</a:t>
            </a:r>
          </a:p>
          <a:p>
            <a:pPr lvl="1"/>
            <a:r>
              <a:rPr lang="en-US" dirty="0" smtClean="0"/>
              <a:t>Like going uphill</a:t>
            </a:r>
          </a:p>
          <a:p>
            <a:r>
              <a:rPr lang="en-US" dirty="0" smtClean="0"/>
              <a:t>Need energy in the form of ATP to transport molecules</a:t>
            </a:r>
          </a:p>
          <a:p>
            <a:pPr lvl="1"/>
            <a:r>
              <a:rPr lang="en-US" dirty="0" smtClean="0"/>
              <a:t>Desert plants do this to gain water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5005"/>
            <a:ext cx="2438400" cy="1828800"/>
          </a:xfrm>
          <a:prstGeom prst="rect">
            <a:avLst/>
          </a:prstGeom>
        </p:spPr>
      </p:pic>
      <p:grpSp>
        <p:nvGrpSpPr>
          <p:cNvPr id="24" name="SMARTInkShape-Group55"/>
          <p:cNvGrpSpPr/>
          <p:nvPr/>
        </p:nvGrpSpPr>
        <p:grpSpPr>
          <a:xfrm>
            <a:off x="3238997" y="2804367"/>
            <a:ext cx="4277057" cy="769413"/>
            <a:chOff x="3238997" y="2804367"/>
            <a:chExt cx="4277057" cy="769413"/>
          </a:xfrm>
        </p:grpSpPr>
        <p:sp>
          <p:nvSpPr>
            <p:cNvPr id="17" name="SMARTInkShape-234"/>
            <p:cNvSpPr/>
            <p:nvPr/>
          </p:nvSpPr>
          <p:spPr>
            <a:xfrm>
              <a:off x="6332670" y="2941820"/>
              <a:ext cx="342449" cy="433211"/>
            </a:xfrm>
            <a:custGeom>
              <a:avLst/>
              <a:gdLst/>
              <a:ahLst/>
              <a:cxnLst/>
              <a:rect l="0" t="0" r="0" b="0"/>
              <a:pathLst>
                <a:path w="342449" h="433211">
                  <a:moveTo>
                    <a:pt x="129089" y="113798"/>
                  </a:moveTo>
                  <a:lnTo>
                    <a:pt x="125043" y="113798"/>
                  </a:lnTo>
                  <a:lnTo>
                    <a:pt x="123852" y="114646"/>
                  </a:lnTo>
                  <a:lnTo>
                    <a:pt x="123058" y="116056"/>
                  </a:lnTo>
                  <a:lnTo>
                    <a:pt x="120832" y="126796"/>
                  </a:lnTo>
                  <a:lnTo>
                    <a:pt x="106043" y="160874"/>
                  </a:lnTo>
                  <a:lnTo>
                    <a:pt x="96032" y="194312"/>
                  </a:lnTo>
                  <a:lnTo>
                    <a:pt x="84392" y="227590"/>
                  </a:lnTo>
                  <a:lnTo>
                    <a:pt x="74266" y="264261"/>
                  </a:lnTo>
                  <a:lnTo>
                    <a:pt x="61857" y="301938"/>
                  </a:lnTo>
                  <a:lnTo>
                    <a:pt x="43411" y="335867"/>
                  </a:lnTo>
                  <a:lnTo>
                    <a:pt x="29949" y="367369"/>
                  </a:lnTo>
                  <a:lnTo>
                    <a:pt x="17815" y="401423"/>
                  </a:lnTo>
                  <a:lnTo>
                    <a:pt x="7265" y="423078"/>
                  </a:lnTo>
                  <a:lnTo>
                    <a:pt x="0" y="433210"/>
                  </a:lnTo>
                  <a:lnTo>
                    <a:pt x="3728" y="429607"/>
                  </a:lnTo>
                  <a:lnTo>
                    <a:pt x="15006" y="399541"/>
                  </a:lnTo>
                  <a:lnTo>
                    <a:pt x="29037" y="361965"/>
                  </a:lnTo>
                  <a:lnTo>
                    <a:pt x="47234" y="323926"/>
                  </a:lnTo>
                  <a:lnTo>
                    <a:pt x="59125" y="295242"/>
                  </a:lnTo>
                  <a:lnTo>
                    <a:pt x="70901" y="265560"/>
                  </a:lnTo>
                  <a:lnTo>
                    <a:pt x="84601" y="235436"/>
                  </a:lnTo>
                  <a:lnTo>
                    <a:pt x="99157" y="205112"/>
                  </a:lnTo>
                  <a:lnTo>
                    <a:pt x="113245" y="174704"/>
                  </a:lnTo>
                  <a:lnTo>
                    <a:pt x="125152" y="144255"/>
                  </a:lnTo>
                  <a:lnTo>
                    <a:pt x="141375" y="106643"/>
                  </a:lnTo>
                  <a:lnTo>
                    <a:pt x="152862" y="74049"/>
                  </a:lnTo>
                  <a:lnTo>
                    <a:pt x="164328" y="39625"/>
                  </a:lnTo>
                  <a:lnTo>
                    <a:pt x="174745" y="17898"/>
                  </a:lnTo>
                  <a:lnTo>
                    <a:pt x="189603" y="0"/>
                  </a:lnTo>
                  <a:lnTo>
                    <a:pt x="193961" y="3692"/>
                  </a:lnTo>
                  <a:lnTo>
                    <a:pt x="196022" y="7854"/>
                  </a:lnTo>
                  <a:lnTo>
                    <a:pt x="208178" y="39593"/>
                  </a:lnTo>
                  <a:lnTo>
                    <a:pt x="212821" y="74556"/>
                  </a:lnTo>
                  <a:lnTo>
                    <a:pt x="217868" y="104052"/>
                  </a:lnTo>
                  <a:lnTo>
                    <a:pt x="220588" y="135089"/>
                  </a:lnTo>
                  <a:lnTo>
                    <a:pt x="226379" y="170719"/>
                  </a:lnTo>
                  <a:lnTo>
                    <a:pt x="233457" y="207240"/>
                  </a:lnTo>
                  <a:lnTo>
                    <a:pt x="241764" y="240733"/>
                  </a:lnTo>
                  <a:lnTo>
                    <a:pt x="254572" y="276245"/>
                  </a:lnTo>
                  <a:lnTo>
                    <a:pt x="269092" y="307747"/>
                  </a:lnTo>
                  <a:lnTo>
                    <a:pt x="289169" y="341574"/>
                  </a:lnTo>
                  <a:lnTo>
                    <a:pt x="313670" y="374307"/>
                  </a:lnTo>
                  <a:lnTo>
                    <a:pt x="329304" y="396628"/>
                  </a:lnTo>
                  <a:lnTo>
                    <a:pt x="334632" y="400367"/>
                  </a:lnTo>
                  <a:lnTo>
                    <a:pt x="337236" y="401365"/>
                  </a:lnTo>
                  <a:lnTo>
                    <a:pt x="338974" y="401182"/>
                  </a:lnTo>
                  <a:lnTo>
                    <a:pt x="340134" y="400215"/>
                  </a:lnTo>
                  <a:lnTo>
                    <a:pt x="341992" y="396623"/>
                  </a:lnTo>
                  <a:lnTo>
                    <a:pt x="342448" y="3881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35"/>
            <p:cNvSpPr/>
            <p:nvPr/>
          </p:nvSpPr>
          <p:spPr>
            <a:xfrm>
              <a:off x="3238997" y="2819400"/>
              <a:ext cx="3068617" cy="754380"/>
            </a:xfrm>
            <a:custGeom>
              <a:avLst/>
              <a:gdLst/>
              <a:ahLst/>
              <a:cxnLst/>
              <a:rect l="0" t="0" r="0" b="0"/>
              <a:pathLst>
                <a:path w="3068617" h="754380">
                  <a:moveTo>
                    <a:pt x="441462" y="15240"/>
                  </a:moveTo>
                  <a:lnTo>
                    <a:pt x="408898" y="15240"/>
                  </a:lnTo>
                  <a:lnTo>
                    <a:pt x="374008" y="16085"/>
                  </a:lnTo>
                  <a:lnTo>
                    <a:pt x="344523" y="20477"/>
                  </a:lnTo>
                  <a:lnTo>
                    <a:pt x="313491" y="23845"/>
                  </a:lnTo>
                  <a:lnTo>
                    <a:pt x="277861" y="33970"/>
                  </a:lnTo>
                  <a:lnTo>
                    <a:pt x="241340" y="43555"/>
                  </a:lnTo>
                  <a:lnTo>
                    <a:pt x="207848" y="57590"/>
                  </a:lnTo>
                  <a:lnTo>
                    <a:pt x="172335" y="77458"/>
                  </a:lnTo>
                  <a:lnTo>
                    <a:pt x="139987" y="99433"/>
                  </a:lnTo>
                  <a:lnTo>
                    <a:pt x="109802" y="122030"/>
                  </a:lnTo>
                  <a:lnTo>
                    <a:pt x="76416" y="154678"/>
                  </a:lnTo>
                  <a:lnTo>
                    <a:pt x="53053" y="183555"/>
                  </a:lnTo>
                  <a:lnTo>
                    <a:pt x="32302" y="213559"/>
                  </a:lnTo>
                  <a:lnTo>
                    <a:pt x="17687" y="243899"/>
                  </a:lnTo>
                  <a:lnTo>
                    <a:pt x="7994" y="274337"/>
                  </a:lnTo>
                  <a:lnTo>
                    <a:pt x="2018" y="304805"/>
                  </a:lnTo>
                  <a:lnTo>
                    <a:pt x="0" y="341395"/>
                  </a:lnTo>
                  <a:lnTo>
                    <a:pt x="3694" y="365314"/>
                  </a:lnTo>
                  <a:lnTo>
                    <a:pt x="18611" y="401387"/>
                  </a:lnTo>
                  <a:lnTo>
                    <a:pt x="40123" y="433851"/>
                  </a:lnTo>
                  <a:lnTo>
                    <a:pt x="76033" y="466292"/>
                  </a:lnTo>
                  <a:lnTo>
                    <a:pt x="108506" y="489725"/>
                  </a:lnTo>
                  <a:lnTo>
                    <a:pt x="139609" y="508887"/>
                  </a:lnTo>
                  <a:lnTo>
                    <a:pt x="175636" y="523032"/>
                  </a:lnTo>
                  <a:lnTo>
                    <a:pt x="213120" y="534842"/>
                  </a:lnTo>
                  <a:lnTo>
                    <a:pt x="239224" y="544200"/>
                  </a:lnTo>
                  <a:lnTo>
                    <a:pt x="267759" y="554004"/>
                  </a:lnTo>
                  <a:lnTo>
                    <a:pt x="297373" y="564005"/>
                  </a:lnTo>
                  <a:lnTo>
                    <a:pt x="327470" y="574095"/>
                  </a:lnTo>
                  <a:lnTo>
                    <a:pt x="357779" y="584225"/>
                  </a:lnTo>
                  <a:lnTo>
                    <a:pt x="390441" y="592113"/>
                  </a:lnTo>
                  <a:lnTo>
                    <a:pt x="423865" y="599287"/>
                  </a:lnTo>
                  <a:lnTo>
                    <a:pt x="455655" y="608121"/>
                  </a:lnTo>
                  <a:lnTo>
                    <a:pt x="491233" y="615432"/>
                  </a:lnTo>
                  <a:lnTo>
                    <a:pt x="528776" y="622351"/>
                  </a:lnTo>
                  <a:lnTo>
                    <a:pt x="565216" y="631071"/>
                  </a:lnTo>
                  <a:lnTo>
                    <a:pt x="584078" y="634920"/>
                  </a:lnTo>
                  <a:lnTo>
                    <a:pt x="603426" y="638333"/>
                  </a:lnTo>
                  <a:lnTo>
                    <a:pt x="623099" y="641455"/>
                  </a:lnTo>
                  <a:lnTo>
                    <a:pt x="660761" y="647181"/>
                  </a:lnTo>
                  <a:lnTo>
                    <a:pt x="698101" y="653396"/>
                  </a:lnTo>
                  <a:lnTo>
                    <a:pt x="717542" y="657423"/>
                  </a:lnTo>
                  <a:lnTo>
                    <a:pt x="737275" y="661803"/>
                  </a:lnTo>
                  <a:lnTo>
                    <a:pt x="757204" y="665567"/>
                  </a:lnTo>
                  <a:lnTo>
                    <a:pt x="777264" y="668925"/>
                  </a:lnTo>
                  <a:lnTo>
                    <a:pt x="797410" y="672010"/>
                  </a:lnTo>
                  <a:lnTo>
                    <a:pt x="817613" y="674913"/>
                  </a:lnTo>
                  <a:lnTo>
                    <a:pt x="837856" y="677695"/>
                  </a:lnTo>
                  <a:lnTo>
                    <a:pt x="858126" y="680396"/>
                  </a:lnTo>
                  <a:lnTo>
                    <a:pt x="877564" y="683045"/>
                  </a:lnTo>
                  <a:lnTo>
                    <a:pt x="914968" y="688244"/>
                  </a:lnTo>
                  <a:lnTo>
                    <a:pt x="934085" y="691662"/>
                  </a:lnTo>
                  <a:lnTo>
                    <a:pt x="953604" y="695635"/>
                  </a:lnTo>
                  <a:lnTo>
                    <a:pt x="973390" y="699977"/>
                  </a:lnTo>
                  <a:lnTo>
                    <a:pt x="993355" y="703717"/>
                  </a:lnTo>
                  <a:lnTo>
                    <a:pt x="1013436" y="707058"/>
                  </a:lnTo>
                  <a:lnTo>
                    <a:pt x="1033599" y="710131"/>
                  </a:lnTo>
                  <a:lnTo>
                    <a:pt x="1053813" y="712180"/>
                  </a:lnTo>
                  <a:lnTo>
                    <a:pt x="1074062" y="713547"/>
                  </a:lnTo>
                  <a:lnTo>
                    <a:pt x="1094336" y="714457"/>
                  </a:lnTo>
                  <a:lnTo>
                    <a:pt x="1114624" y="716758"/>
                  </a:lnTo>
                  <a:lnTo>
                    <a:pt x="1134924" y="719985"/>
                  </a:lnTo>
                  <a:lnTo>
                    <a:pt x="1155230" y="723829"/>
                  </a:lnTo>
                  <a:lnTo>
                    <a:pt x="1175540" y="726392"/>
                  </a:lnTo>
                  <a:lnTo>
                    <a:pt x="1195855" y="728102"/>
                  </a:lnTo>
                  <a:lnTo>
                    <a:pt x="1216170" y="729241"/>
                  </a:lnTo>
                  <a:lnTo>
                    <a:pt x="1236487" y="730846"/>
                  </a:lnTo>
                  <a:lnTo>
                    <a:pt x="1256806" y="732764"/>
                  </a:lnTo>
                  <a:lnTo>
                    <a:pt x="1277125" y="734890"/>
                  </a:lnTo>
                  <a:lnTo>
                    <a:pt x="1298291" y="736305"/>
                  </a:lnTo>
                  <a:lnTo>
                    <a:pt x="1320020" y="737251"/>
                  </a:lnTo>
                  <a:lnTo>
                    <a:pt x="1342128" y="737880"/>
                  </a:lnTo>
                  <a:lnTo>
                    <a:pt x="1363639" y="739147"/>
                  </a:lnTo>
                  <a:lnTo>
                    <a:pt x="1384754" y="740838"/>
                  </a:lnTo>
                  <a:lnTo>
                    <a:pt x="1405602" y="742812"/>
                  </a:lnTo>
                  <a:lnTo>
                    <a:pt x="1427122" y="744127"/>
                  </a:lnTo>
                  <a:lnTo>
                    <a:pt x="1449090" y="745004"/>
                  </a:lnTo>
                  <a:lnTo>
                    <a:pt x="1471353" y="745590"/>
                  </a:lnTo>
                  <a:lnTo>
                    <a:pt x="1493816" y="745980"/>
                  </a:lnTo>
                  <a:lnTo>
                    <a:pt x="1516411" y="746240"/>
                  </a:lnTo>
                  <a:lnTo>
                    <a:pt x="1539095" y="746412"/>
                  </a:lnTo>
                  <a:lnTo>
                    <a:pt x="1560991" y="747374"/>
                  </a:lnTo>
                  <a:lnTo>
                    <a:pt x="1582361" y="748862"/>
                  </a:lnTo>
                  <a:lnTo>
                    <a:pt x="1603381" y="750701"/>
                  </a:lnTo>
                  <a:lnTo>
                    <a:pt x="1625016" y="751928"/>
                  </a:lnTo>
                  <a:lnTo>
                    <a:pt x="1647057" y="752745"/>
                  </a:lnTo>
                  <a:lnTo>
                    <a:pt x="1669373" y="753290"/>
                  </a:lnTo>
                  <a:lnTo>
                    <a:pt x="1691870" y="753652"/>
                  </a:lnTo>
                  <a:lnTo>
                    <a:pt x="1714487" y="753895"/>
                  </a:lnTo>
                  <a:lnTo>
                    <a:pt x="1737186" y="754057"/>
                  </a:lnTo>
                  <a:lnTo>
                    <a:pt x="1759938" y="754164"/>
                  </a:lnTo>
                  <a:lnTo>
                    <a:pt x="1782725" y="754236"/>
                  </a:lnTo>
                  <a:lnTo>
                    <a:pt x="1805538" y="754284"/>
                  </a:lnTo>
                  <a:lnTo>
                    <a:pt x="1828366" y="754314"/>
                  </a:lnTo>
                  <a:lnTo>
                    <a:pt x="1851205" y="754336"/>
                  </a:lnTo>
                  <a:lnTo>
                    <a:pt x="1874050" y="754350"/>
                  </a:lnTo>
                  <a:lnTo>
                    <a:pt x="1896901" y="754360"/>
                  </a:lnTo>
                  <a:lnTo>
                    <a:pt x="1919754" y="754367"/>
                  </a:lnTo>
                  <a:lnTo>
                    <a:pt x="1942611" y="754371"/>
                  </a:lnTo>
                  <a:lnTo>
                    <a:pt x="1965467" y="754374"/>
                  </a:lnTo>
                  <a:lnTo>
                    <a:pt x="1988326" y="754376"/>
                  </a:lnTo>
                  <a:lnTo>
                    <a:pt x="2011184" y="754376"/>
                  </a:lnTo>
                  <a:lnTo>
                    <a:pt x="2033198" y="754377"/>
                  </a:lnTo>
                  <a:lnTo>
                    <a:pt x="2054646" y="754377"/>
                  </a:lnTo>
                  <a:lnTo>
                    <a:pt x="2075718" y="754379"/>
                  </a:lnTo>
                  <a:lnTo>
                    <a:pt x="2097385" y="754379"/>
                  </a:lnTo>
                  <a:lnTo>
                    <a:pt x="2119451" y="754379"/>
                  </a:lnTo>
                  <a:lnTo>
                    <a:pt x="2141782" y="754379"/>
                  </a:lnTo>
                  <a:lnTo>
                    <a:pt x="2163441" y="753533"/>
                  </a:lnTo>
                  <a:lnTo>
                    <a:pt x="2184656" y="752121"/>
                  </a:lnTo>
                  <a:lnTo>
                    <a:pt x="2205571" y="750334"/>
                  </a:lnTo>
                  <a:lnTo>
                    <a:pt x="2226289" y="748296"/>
                  </a:lnTo>
                  <a:lnTo>
                    <a:pt x="2246873" y="746090"/>
                  </a:lnTo>
                  <a:lnTo>
                    <a:pt x="2267368" y="743772"/>
                  </a:lnTo>
                  <a:lnTo>
                    <a:pt x="2287806" y="741381"/>
                  </a:lnTo>
                  <a:lnTo>
                    <a:pt x="2308205" y="738942"/>
                  </a:lnTo>
                  <a:lnTo>
                    <a:pt x="2328577" y="736467"/>
                  </a:lnTo>
                  <a:lnTo>
                    <a:pt x="2348932" y="733971"/>
                  </a:lnTo>
                  <a:lnTo>
                    <a:pt x="2369276" y="731461"/>
                  </a:lnTo>
                  <a:lnTo>
                    <a:pt x="2389611" y="728940"/>
                  </a:lnTo>
                  <a:lnTo>
                    <a:pt x="2409941" y="726413"/>
                  </a:lnTo>
                  <a:lnTo>
                    <a:pt x="2430269" y="723882"/>
                  </a:lnTo>
                  <a:lnTo>
                    <a:pt x="2450594" y="721347"/>
                  </a:lnTo>
                  <a:lnTo>
                    <a:pt x="2470916" y="717965"/>
                  </a:lnTo>
                  <a:lnTo>
                    <a:pt x="2491238" y="714016"/>
                  </a:lnTo>
                  <a:lnTo>
                    <a:pt x="2511560" y="709691"/>
                  </a:lnTo>
                  <a:lnTo>
                    <a:pt x="2531879" y="705113"/>
                  </a:lnTo>
                  <a:lnTo>
                    <a:pt x="2552201" y="700368"/>
                  </a:lnTo>
                  <a:lnTo>
                    <a:pt x="2572521" y="695511"/>
                  </a:lnTo>
                  <a:lnTo>
                    <a:pt x="2591995" y="691427"/>
                  </a:lnTo>
                  <a:lnTo>
                    <a:pt x="2629437" y="684633"/>
                  </a:lnTo>
                  <a:lnTo>
                    <a:pt x="2665834" y="676531"/>
                  </a:lnTo>
                  <a:lnTo>
                    <a:pt x="2701765" y="667287"/>
                  </a:lnTo>
                  <a:lnTo>
                    <a:pt x="2737490" y="657533"/>
                  </a:lnTo>
                  <a:lnTo>
                    <a:pt x="2770865" y="645297"/>
                  </a:lnTo>
                  <a:lnTo>
                    <a:pt x="2801786" y="631392"/>
                  </a:lnTo>
                  <a:lnTo>
                    <a:pt x="2829640" y="616744"/>
                  </a:lnTo>
                  <a:lnTo>
                    <a:pt x="2856130" y="601769"/>
                  </a:lnTo>
                  <a:lnTo>
                    <a:pt x="2882014" y="586645"/>
                  </a:lnTo>
                  <a:lnTo>
                    <a:pt x="2919541" y="563852"/>
                  </a:lnTo>
                  <a:lnTo>
                    <a:pt x="2952484" y="541011"/>
                  </a:lnTo>
                  <a:lnTo>
                    <a:pt x="2982848" y="517311"/>
                  </a:lnTo>
                  <a:lnTo>
                    <a:pt x="3014036" y="481648"/>
                  </a:lnTo>
                  <a:lnTo>
                    <a:pt x="3040797" y="445847"/>
                  </a:lnTo>
                  <a:lnTo>
                    <a:pt x="3054924" y="416205"/>
                  </a:lnTo>
                  <a:lnTo>
                    <a:pt x="3064470" y="385974"/>
                  </a:lnTo>
                  <a:lnTo>
                    <a:pt x="3068616" y="355568"/>
                  </a:lnTo>
                  <a:lnTo>
                    <a:pt x="3063933" y="320190"/>
                  </a:lnTo>
                  <a:lnTo>
                    <a:pt x="3055569" y="291391"/>
                  </a:lnTo>
                  <a:lnTo>
                    <a:pt x="3038604" y="261410"/>
                  </a:lnTo>
                  <a:lnTo>
                    <a:pt x="3020782" y="231923"/>
                  </a:lnTo>
                  <a:lnTo>
                    <a:pt x="2987536" y="196517"/>
                  </a:lnTo>
                  <a:lnTo>
                    <a:pt x="2952214" y="161209"/>
                  </a:lnTo>
                  <a:lnTo>
                    <a:pt x="2918610" y="137511"/>
                  </a:lnTo>
                  <a:lnTo>
                    <a:pt x="2892003" y="124333"/>
                  </a:lnTo>
                  <a:lnTo>
                    <a:pt x="2863245" y="112833"/>
                  </a:lnTo>
                  <a:lnTo>
                    <a:pt x="2833530" y="102075"/>
                  </a:lnTo>
                  <a:lnTo>
                    <a:pt x="2801133" y="91650"/>
                  </a:lnTo>
                  <a:lnTo>
                    <a:pt x="2766131" y="81373"/>
                  </a:lnTo>
                  <a:lnTo>
                    <a:pt x="2747315" y="76262"/>
                  </a:lnTo>
                  <a:lnTo>
                    <a:pt x="2727998" y="71161"/>
                  </a:lnTo>
                  <a:lnTo>
                    <a:pt x="2690730" y="63236"/>
                  </a:lnTo>
                  <a:lnTo>
                    <a:pt x="2653563" y="56891"/>
                  </a:lnTo>
                  <a:lnTo>
                    <a:pt x="2634170" y="54013"/>
                  </a:lnTo>
                  <a:lnTo>
                    <a:pt x="2614467" y="51248"/>
                  </a:lnTo>
                  <a:lnTo>
                    <a:pt x="2576772" y="45918"/>
                  </a:lnTo>
                  <a:lnTo>
                    <a:pt x="2539416" y="41574"/>
                  </a:lnTo>
                  <a:lnTo>
                    <a:pt x="2519970" y="40415"/>
                  </a:lnTo>
                  <a:lnTo>
                    <a:pt x="2500234" y="39644"/>
                  </a:lnTo>
                  <a:lnTo>
                    <a:pt x="2479457" y="38282"/>
                  </a:lnTo>
                  <a:lnTo>
                    <a:pt x="2457986" y="36528"/>
                  </a:lnTo>
                  <a:lnTo>
                    <a:pt x="2436051" y="34512"/>
                  </a:lnTo>
                  <a:lnTo>
                    <a:pt x="2414654" y="32320"/>
                  </a:lnTo>
                  <a:lnTo>
                    <a:pt x="2393618" y="30014"/>
                  </a:lnTo>
                  <a:lnTo>
                    <a:pt x="2372819" y="27628"/>
                  </a:lnTo>
                  <a:lnTo>
                    <a:pt x="2351333" y="25193"/>
                  </a:lnTo>
                  <a:lnTo>
                    <a:pt x="2329389" y="22722"/>
                  </a:lnTo>
                  <a:lnTo>
                    <a:pt x="2307140" y="20228"/>
                  </a:lnTo>
                  <a:lnTo>
                    <a:pt x="2284687" y="18564"/>
                  </a:lnTo>
                  <a:lnTo>
                    <a:pt x="2262100" y="17455"/>
                  </a:lnTo>
                  <a:lnTo>
                    <a:pt x="2239420" y="16717"/>
                  </a:lnTo>
                  <a:lnTo>
                    <a:pt x="2216680" y="15377"/>
                  </a:lnTo>
                  <a:lnTo>
                    <a:pt x="2193902" y="13639"/>
                  </a:lnTo>
                  <a:lnTo>
                    <a:pt x="2171096" y="11632"/>
                  </a:lnTo>
                  <a:lnTo>
                    <a:pt x="2147423" y="10295"/>
                  </a:lnTo>
                  <a:lnTo>
                    <a:pt x="2123176" y="9402"/>
                  </a:lnTo>
                  <a:lnTo>
                    <a:pt x="2098545" y="8809"/>
                  </a:lnTo>
                  <a:lnTo>
                    <a:pt x="2074505" y="8411"/>
                  </a:lnTo>
                  <a:lnTo>
                    <a:pt x="2050856" y="8147"/>
                  </a:lnTo>
                  <a:lnTo>
                    <a:pt x="2027473" y="7971"/>
                  </a:lnTo>
                  <a:lnTo>
                    <a:pt x="2003416" y="7853"/>
                  </a:lnTo>
                  <a:lnTo>
                    <a:pt x="1978910" y="7775"/>
                  </a:lnTo>
                  <a:lnTo>
                    <a:pt x="1954108" y="7723"/>
                  </a:lnTo>
                  <a:lnTo>
                    <a:pt x="1929953" y="6842"/>
                  </a:lnTo>
                  <a:lnTo>
                    <a:pt x="1906229" y="5408"/>
                  </a:lnTo>
                  <a:lnTo>
                    <a:pt x="1882793" y="3605"/>
                  </a:lnTo>
                  <a:lnTo>
                    <a:pt x="1858704" y="2402"/>
                  </a:lnTo>
                  <a:lnTo>
                    <a:pt x="1834175" y="1601"/>
                  </a:lnTo>
                  <a:lnTo>
                    <a:pt x="1809358" y="1067"/>
                  </a:lnTo>
                  <a:lnTo>
                    <a:pt x="1785192" y="711"/>
                  </a:lnTo>
                  <a:lnTo>
                    <a:pt x="1761462" y="474"/>
                  </a:lnTo>
                  <a:lnTo>
                    <a:pt x="1738023" y="315"/>
                  </a:lnTo>
                  <a:lnTo>
                    <a:pt x="1713929" y="211"/>
                  </a:lnTo>
                  <a:lnTo>
                    <a:pt x="1689401" y="139"/>
                  </a:lnTo>
                  <a:lnTo>
                    <a:pt x="1664581" y="93"/>
                  </a:lnTo>
                  <a:lnTo>
                    <a:pt x="1639568" y="62"/>
                  </a:lnTo>
                  <a:lnTo>
                    <a:pt x="1614426" y="41"/>
                  </a:lnTo>
                  <a:lnTo>
                    <a:pt x="1589197" y="27"/>
                  </a:lnTo>
                  <a:lnTo>
                    <a:pt x="1564760" y="18"/>
                  </a:lnTo>
                  <a:lnTo>
                    <a:pt x="1540846" y="12"/>
                  </a:lnTo>
                  <a:lnTo>
                    <a:pt x="1517285" y="7"/>
                  </a:lnTo>
                  <a:lnTo>
                    <a:pt x="1493957" y="5"/>
                  </a:lnTo>
                  <a:lnTo>
                    <a:pt x="1470786" y="2"/>
                  </a:lnTo>
                  <a:lnTo>
                    <a:pt x="1447718" y="1"/>
                  </a:lnTo>
                  <a:lnTo>
                    <a:pt x="1423873" y="0"/>
                  </a:lnTo>
                  <a:lnTo>
                    <a:pt x="1399509" y="0"/>
                  </a:lnTo>
                  <a:lnTo>
                    <a:pt x="1374800" y="0"/>
                  </a:lnTo>
                  <a:lnTo>
                    <a:pt x="1350708" y="847"/>
                  </a:lnTo>
                  <a:lnTo>
                    <a:pt x="1327025" y="2258"/>
                  </a:lnTo>
                  <a:lnTo>
                    <a:pt x="1303617" y="4044"/>
                  </a:lnTo>
                  <a:lnTo>
                    <a:pt x="1279546" y="5236"/>
                  </a:lnTo>
                  <a:lnTo>
                    <a:pt x="1255031" y="6031"/>
                  </a:lnTo>
                  <a:lnTo>
                    <a:pt x="1230222" y="6560"/>
                  </a:lnTo>
                  <a:lnTo>
                    <a:pt x="1205215" y="6912"/>
                  </a:lnTo>
                  <a:lnTo>
                    <a:pt x="1180077" y="7148"/>
                  </a:lnTo>
                  <a:lnTo>
                    <a:pt x="1154853" y="7305"/>
                  </a:lnTo>
                  <a:lnTo>
                    <a:pt x="1130416" y="8257"/>
                  </a:lnTo>
                  <a:lnTo>
                    <a:pt x="1106504" y="9738"/>
                  </a:lnTo>
                  <a:lnTo>
                    <a:pt x="1082943" y="11571"/>
                  </a:lnTo>
                  <a:lnTo>
                    <a:pt x="1059616" y="13641"/>
                  </a:lnTo>
                  <a:lnTo>
                    <a:pt x="1036445" y="15867"/>
                  </a:lnTo>
                  <a:lnTo>
                    <a:pt x="1013377" y="18198"/>
                  </a:lnTo>
                  <a:lnTo>
                    <a:pt x="990380" y="21444"/>
                  </a:lnTo>
                  <a:lnTo>
                    <a:pt x="967428" y="25302"/>
                  </a:lnTo>
                  <a:lnTo>
                    <a:pt x="944506" y="29568"/>
                  </a:lnTo>
                  <a:lnTo>
                    <a:pt x="921604" y="33259"/>
                  </a:lnTo>
                  <a:lnTo>
                    <a:pt x="898717" y="36565"/>
                  </a:lnTo>
                  <a:lnTo>
                    <a:pt x="875839" y="39616"/>
                  </a:lnTo>
                  <a:lnTo>
                    <a:pt x="852967" y="43345"/>
                  </a:lnTo>
                  <a:lnTo>
                    <a:pt x="830098" y="47523"/>
                  </a:lnTo>
                  <a:lnTo>
                    <a:pt x="807233" y="52002"/>
                  </a:lnTo>
                  <a:lnTo>
                    <a:pt x="785217" y="55834"/>
                  </a:lnTo>
                  <a:lnTo>
                    <a:pt x="763764" y="59235"/>
                  </a:lnTo>
                  <a:lnTo>
                    <a:pt x="742690" y="62351"/>
                  </a:lnTo>
                  <a:lnTo>
                    <a:pt x="721867" y="66119"/>
                  </a:lnTo>
                  <a:lnTo>
                    <a:pt x="701212" y="70326"/>
                  </a:lnTo>
                  <a:lnTo>
                    <a:pt x="680669" y="74823"/>
                  </a:lnTo>
                  <a:lnTo>
                    <a:pt x="660201" y="80362"/>
                  </a:lnTo>
                  <a:lnTo>
                    <a:pt x="639780" y="86595"/>
                  </a:lnTo>
                  <a:lnTo>
                    <a:pt x="619395" y="93290"/>
                  </a:lnTo>
                  <a:lnTo>
                    <a:pt x="599876" y="99445"/>
                  </a:lnTo>
                  <a:lnTo>
                    <a:pt x="562386" y="110802"/>
                  </a:lnTo>
                  <a:lnTo>
                    <a:pt x="528226" y="121494"/>
                  </a:lnTo>
                  <a:lnTo>
                    <a:pt x="497803" y="131891"/>
                  </a:lnTo>
                  <a:lnTo>
                    <a:pt x="449082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36"/>
            <p:cNvSpPr/>
            <p:nvPr/>
          </p:nvSpPr>
          <p:spPr>
            <a:xfrm>
              <a:off x="6377939" y="3131818"/>
              <a:ext cx="312421" cy="106683"/>
            </a:xfrm>
            <a:custGeom>
              <a:avLst/>
              <a:gdLst/>
              <a:ahLst/>
              <a:cxnLst/>
              <a:rect l="0" t="0" r="0" b="0"/>
              <a:pathLst>
                <a:path w="312421" h="106683">
                  <a:moveTo>
                    <a:pt x="0" y="106682"/>
                  </a:moveTo>
                  <a:lnTo>
                    <a:pt x="4045" y="102636"/>
                  </a:lnTo>
                  <a:lnTo>
                    <a:pt x="8289" y="100650"/>
                  </a:lnTo>
                  <a:lnTo>
                    <a:pt x="10607" y="100121"/>
                  </a:lnTo>
                  <a:lnTo>
                    <a:pt x="47893" y="78365"/>
                  </a:lnTo>
                  <a:lnTo>
                    <a:pt x="76751" y="65177"/>
                  </a:lnTo>
                  <a:lnTo>
                    <a:pt x="102692" y="55497"/>
                  </a:lnTo>
                  <a:lnTo>
                    <a:pt x="128897" y="47809"/>
                  </a:lnTo>
                  <a:lnTo>
                    <a:pt x="154653" y="41568"/>
                  </a:lnTo>
                  <a:lnTo>
                    <a:pt x="192108" y="32449"/>
                  </a:lnTo>
                  <a:lnTo>
                    <a:pt x="225878" y="20245"/>
                  </a:lnTo>
                  <a:lnTo>
                    <a:pt x="259779" y="11738"/>
                  </a:lnTo>
                  <a:lnTo>
                    <a:pt x="297440" y="4119"/>
                  </a:lnTo>
                  <a:lnTo>
                    <a:pt x="31242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37"/>
            <p:cNvSpPr/>
            <p:nvPr/>
          </p:nvSpPr>
          <p:spPr>
            <a:xfrm>
              <a:off x="6827611" y="2987040"/>
              <a:ext cx="22770" cy="296691"/>
            </a:xfrm>
            <a:custGeom>
              <a:avLst/>
              <a:gdLst/>
              <a:ahLst/>
              <a:cxnLst/>
              <a:rect l="0" t="0" r="0" b="0"/>
              <a:pathLst>
                <a:path w="22770" h="296691">
                  <a:moveTo>
                    <a:pt x="22769" y="0"/>
                  </a:moveTo>
                  <a:lnTo>
                    <a:pt x="21922" y="27338"/>
                  </a:lnTo>
                  <a:lnTo>
                    <a:pt x="16737" y="56481"/>
                  </a:lnTo>
                  <a:lnTo>
                    <a:pt x="15619" y="84750"/>
                  </a:lnTo>
                  <a:lnTo>
                    <a:pt x="13030" y="114574"/>
                  </a:lnTo>
                  <a:lnTo>
                    <a:pt x="9159" y="144861"/>
                  </a:lnTo>
                  <a:lnTo>
                    <a:pt x="8012" y="175284"/>
                  </a:lnTo>
                  <a:lnTo>
                    <a:pt x="7623" y="211858"/>
                  </a:lnTo>
                  <a:lnTo>
                    <a:pt x="5282" y="249003"/>
                  </a:lnTo>
                  <a:lnTo>
                    <a:pt x="617" y="275689"/>
                  </a:lnTo>
                  <a:lnTo>
                    <a:pt x="0" y="291611"/>
                  </a:lnTo>
                  <a:lnTo>
                    <a:pt x="817" y="293467"/>
                  </a:lnTo>
                  <a:lnTo>
                    <a:pt x="2206" y="294705"/>
                  </a:lnTo>
                  <a:lnTo>
                    <a:pt x="6477" y="296690"/>
                  </a:lnTo>
                  <a:lnTo>
                    <a:pt x="6827" y="296006"/>
                  </a:lnTo>
                  <a:lnTo>
                    <a:pt x="7528" y="2895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38"/>
            <p:cNvSpPr/>
            <p:nvPr/>
          </p:nvSpPr>
          <p:spPr>
            <a:xfrm>
              <a:off x="6697980" y="2918459"/>
              <a:ext cx="358139" cy="60960"/>
            </a:xfrm>
            <a:custGeom>
              <a:avLst/>
              <a:gdLst/>
              <a:ahLst/>
              <a:cxnLst/>
              <a:rect l="0" t="0" r="0" b="0"/>
              <a:pathLst>
                <a:path w="358139" h="60960">
                  <a:moveTo>
                    <a:pt x="0" y="60959"/>
                  </a:moveTo>
                  <a:lnTo>
                    <a:pt x="4045" y="60959"/>
                  </a:lnTo>
                  <a:lnTo>
                    <a:pt x="8288" y="58703"/>
                  </a:lnTo>
                  <a:lnTo>
                    <a:pt x="10605" y="56914"/>
                  </a:lnTo>
                  <a:lnTo>
                    <a:pt x="17695" y="54928"/>
                  </a:lnTo>
                  <a:lnTo>
                    <a:pt x="21957" y="54399"/>
                  </a:lnTo>
                  <a:lnTo>
                    <a:pt x="56482" y="41416"/>
                  </a:lnTo>
                  <a:lnTo>
                    <a:pt x="90556" y="34711"/>
                  </a:lnTo>
                  <a:lnTo>
                    <a:pt x="122126" y="27689"/>
                  </a:lnTo>
                  <a:lnTo>
                    <a:pt x="154249" y="24291"/>
                  </a:lnTo>
                  <a:lnTo>
                    <a:pt x="189260" y="19239"/>
                  </a:lnTo>
                  <a:lnTo>
                    <a:pt x="222399" y="16425"/>
                  </a:lnTo>
                  <a:lnTo>
                    <a:pt x="253667" y="11546"/>
                  </a:lnTo>
                  <a:lnTo>
                    <a:pt x="288491" y="8396"/>
                  </a:lnTo>
                  <a:lnTo>
                    <a:pt x="319828" y="7774"/>
                  </a:lnTo>
                  <a:lnTo>
                    <a:pt x="340578" y="5408"/>
                  </a:lnTo>
                  <a:lnTo>
                    <a:pt x="358138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39"/>
            <p:cNvSpPr/>
            <p:nvPr/>
          </p:nvSpPr>
          <p:spPr>
            <a:xfrm>
              <a:off x="7162800" y="3009900"/>
              <a:ext cx="38101" cy="365760"/>
            </a:xfrm>
            <a:custGeom>
              <a:avLst/>
              <a:gdLst/>
              <a:ahLst/>
              <a:cxnLst/>
              <a:rect l="0" t="0" r="0" b="0"/>
              <a:pathLst>
                <a:path w="38101" h="365760">
                  <a:moveTo>
                    <a:pt x="38100" y="0"/>
                  </a:moveTo>
                  <a:lnTo>
                    <a:pt x="38100" y="4044"/>
                  </a:lnTo>
                  <a:lnTo>
                    <a:pt x="30339" y="41180"/>
                  </a:lnTo>
                  <a:lnTo>
                    <a:pt x="24606" y="73537"/>
                  </a:lnTo>
                  <a:lnTo>
                    <a:pt x="17543" y="109935"/>
                  </a:lnTo>
                  <a:lnTo>
                    <a:pt x="10937" y="146684"/>
                  </a:lnTo>
                  <a:lnTo>
                    <a:pt x="7756" y="180245"/>
                  </a:lnTo>
                  <a:lnTo>
                    <a:pt x="2674" y="215777"/>
                  </a:lnTo>
                  <a:lnTo>
                    <a:pt x="792" y="248130"/>
                  </a:lnTo>
                  <a:lnTo>
                    <a:pt x="234" y="278319"/>
                  </a:lnTo>
                  <a:lnTo>
                    <a:pt x="45" y="311705"/>
                  </a:lnTo>
                  <a:lnTo>
                    <a:pt x="3" y="347529"/>
                  </a:lnTo>
                  <a:lnTo>
                    <a:pt x="0" y="3657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40"/>
            <p:cNvSpPr/>
            <p:nvPr/>
          </p:nvSpPr>
          <p:spPr>
            <a:xfrm>
              <a:off x="7185659" y="2804367"/>
              <a:ext cx="330395" cy="312213"/>
            </a:xfrm>
            <a:custGeom>
              <a:avLst/>
              <a:gdLst/>
              <a:ahLst/>
              <a:cxnLst/>
              <a:rect l="0" t="0" r="0" b="0"/>
              <a:pathLst>
                <a:path w="330395" h="312213">
                  <a:moveTo>
                    <a:pt x="0" y="37892"/>
                  </a:moveTo>
                  <a:lnTo>
                    <a:pt x="4046" y="37892"/>
                  </a:lnTo>
                  <a:lnTo>
                    <a:pt x="5237" y="37045"/>
                  </a:lnTo>
                  <a:lnTo>
                    <a:pt x="6033" y="35634"/>
                  </a:lnTo>
                  <a:lnTo>
                    <a:pt x="6560" y="33846"/>
                  </a:lnTo>
                  <a:lnTo>
                    <a:pt x="15396" y="23241"/>
                  </a:lnTo>
                  <a:lnTo>
                    <a:pt x="32784" y="13418"/>
                  </a:lnTo>
                  <a:lnTo>
                    <a:pt x="62262" y="3362"/>
                  </a:lnTo>
                  <a:lnTo>
                    <a:pt x="99820" y="498"/>
                  </a:lnTo>
                  <a:lnTo>
                    <a:pt x="129765" y="0"/>
                  </a:lnTo>
                  <a:lnTo>
                    <a:pt x="160087" y="2112"/>
                  </a:lnTo>
                  <a:lnTo>
                    <a:pt x="192779" y="8100"/>
                  </a:lnTo>
                  <a:lnTo>
                    <a:pt x="224759" y="17494"/>
                  </a:lnTo>
                  <a:lnTo>
                    <a:pt x="262367" y="39884"/>
                  </a:lnTo>
                  <a:lnTo>
                    <a:pt x="298198" y="72481"/>
                  </a:lnTo>
                  <a:lnTo>
                    <a:pt x="315825" y="97812"/>
                  </a:lnTo>
                  <a:lnTo>
                    <a:pt x="329369" y="129126"/>
                  </a:lnTo>
                  <a:lnTo>
                    <a:pt x="330394" y="146738"/>
                  </a:lnTo>
                  <a:lnTo>
                    <a:pt x="327183" y="165009"/>
                  </a:lnTo>
                  <a:lnTo>
                    <a:pt x="309064" y="199692"/>
                  </a:lnTo>
                  <a:lnTo>
                    <a:pt x="286308" y="226661"/>
                  </a:lnTo>
                  <a:lnTo>
                    <a:pt x="248278" y="254486"/>
                  </a:lnTo>
                  <a:lnTo>
                    <a:pt x="223798" y="267928"/>
                  </a:lnTo>
                  <a:lnTo>
                    <a:pt x="185973" y="287521"/>
                  </a:lnTo>
                  <a:lnTo>
                    <a:pt x="155575" y="301791"/>
                  </a:lnTo>
                  <a:lnTo>
                    <a:pt x="129541" y="31221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SMARTInkShape-241"/>
          <p:cNvSpPr/>
          <p:nvPr/>
        </p:nvSpPr>
        <p:spPr>
          <a:xfrm>
            <a:off x="556259" y="3513442"/>
            <a:ext cx="607922" cy="281318"/>
          </a:xfrm>
          <a:custGeom>
            <a:avLst/>
            <a:gdLst/>
            <a:ahLst/>
            <a:cxnLst/>
            <a:rect l="0" t="0" r="0" b="0"/>
            <a:pathLst>
              <a:path w="607922" h="281318">
                <a:moveTo>
                  <a:pt x="0" y="113676"/>
                </a:moveTo>
                <a:lnTo>
                  <a:pt x="14690" y="112830"/>
                </a:lnTo>
                <a:lnTo>
                  <a:pt x="50697" y="107116"/>
                </a:lnTo>
                <a:lnTo>
                  <a:pt x="79461" y="106371"/>
                </a:lnTo>
                <a:lnTo>
                  <a:pt x="113479" y="102105"/>
                </a:lnTo>
                <a:lnTo>
                  <a:pt x="140182" y="97810"/>
                </a:lnTo>
                <a:lnTo>
                  <a:pt x="168984" y="93925"/>
                </a:lnTo>
                <a:lnTo>
                  <a:pt x="198717" y="92199"/>
                </a:lnTo>
                <a:lnTo>
                  <a:pt x="226607" y="91430"/>
                </a:lnTo>
                <a:lnTo>
                  <a:pt x="263851" y="91000"/>
                </a:lnTo>
                <a:lnTo>
                  <a:pt x="294079" y="88614"/>
                </a:lnTo>
                <a:lnTo>
                  <a:pt x="328789" y="83064"/>
                </a:lnTo>
                <a:lnTo>
                  <a:pt x="353625" y="75500"/>
                </a:lnTo>
                <a:lnTo>
                  <a:pt x="355131" y="73832"/>
                </a:lnTo>
                <a:lnTo>
                  <a:pt x="359507" y="67439"/>
                </a:lnTo>
                <a:lnTo>
                  <a:pt x="362981" y="62647"/>
                </a:lnTo>
                <a:lnTo>
                  <a:pt x="364936" y="55189"/>
                </a:lnTo>
                <a:lnTo>
                  <a:pt x="365395" y="50147"/>
                </a:lnTo>
                <a:lnTo>
                  <a:pt x="367856" y="45083"/>
                </a:lnTo>
                <a:lnTo>
                  <a:pt x="369696" y="42547"/>
                </a:lnTo>
                <a:lnTo>
                  <a:pt x="370077" y="40012"/>
                </a:lnTo>
                <a:lnTo>
                  <a:pt x="369486" y="37473"/>
                </a:lnTo>
                <a:lnTo>
                  <a:pt x="367416" y="32395"/>
                </a:lnTo>
                <a:lnTo>
                  <a:pt x="365825" y="22684"/>
                </a:lnTo>
                <a:lnTo>
                  <a:pt x="369824" y="26415"/>
                </a:lnTo>
                <a:lnTo>
                  <a:pt x="371799" y="30585"/>
                </a:lnTo>
                <a:lnTo>
                  <a:pt x="373288" y="64846"/>
                </a:lnTo>
                <a:lnTo>
                  <a:pt x="373361" y="97791"/>
                </a:lnTo>
                <a:lnTo>
                  <a:pt x="373374" y="126938"/>
                </a:lnTo>
                <a:lnTo>
                  <a:pt x="372531" y="157023"/>
                </a:lnTo>
                <a:lnTo>
                  <a:pt x="367348" y="193015"/>
                </a:lnTo>
                <a:lnTo>
                  <a:pt x="365769" y="227468"/>
                </a:lnTo>
                <a:lnTo>
                  <a:pt x="368018" y="192565"/>
                </a:lnTo>
                <a:lnTo>
                  <a:pt x="372321" y="155882"/>
                </a:lnTo>
                <a:lnTo>
                  <a:pt x="373067" y="126088"/>
                </a:lnTo>
                <a:lnTo>
                  <a:pt x="377333" y="91767"/>
                </a:lnTo>
                <a:lnTo>
                  <a:pt x="375038" y="54409"/>
                </a:lnTo>
                <a:lnTo>
                  <a:pt x="373598" y="18885"/>
                </a:lnTo>
                <a:lnTo>
                  <a:pt x="373445" y="6474"/>
                </a:lnTo>
                <a:lnTo>
                  <a:pt x="372577" y="4109"/>
                </a:lnTo>
                <a:lnTo>
                  <a:pt x="371152" y="2532"/>
                </a:lnTo>
                <a:lnTo>
                  <a:pt x="366824" y="0"/>
                </a:lnTo>
                <a:lnTo>
                  <a:pt x="366470" y="640"/>
                </a:lnTo>
                <a:lnTo>
                  <a:pt x="365853" y="10039"/>
                </a:lnTo>
                <a:lnTo>
                  <a:pt x="376374" y="35427"/>
                </a:lnTo>
                <a:lnTo>
                  <a:pt x="387720" y="50323"/>
                </a:lnTo>
                <a:lnTo>
                  <a:pt x="401805" y="61414"/>
                </a:lnTo>
                <a:lnTo>
                  <a:pt x="433903" y="72749"/>
                </a:lnTo>
                <a:lnTo>
                  <a:pt x="462903" y="80571"/>
                </a:lnTo>
                <a:lnTo>
                  <a:pt x="492944" y="87406"/>
                </a:lnTo>
                <a:lnTo>
                  <a:pt x="522448" y="89807"/>
                </a:lnTo>
                <a:lnTo>
                  <a:pt x="555602" y="88359"/>
                </a:lnTo>
                <a:lnTo>
                  <a:pt x="591375" y="83650"/>
                </a:lnTo>
                <a:lnTo>
                  <a:pt x="607921" y="83224"/>
                </a:lnTo>
                <a:lnTo>
                  <a:pt x="607634" y="84062"/>
                </a:lnTo>
                <a:lnTo>
                  <a:pt x="605058" y="87251"/>
                </a:lnTo>
                <a:lnTo>
                  <a:pt x="589575" y="96195"/>
                </a:lnTo>
                <a:lnTo>
                  <a:pt x="555630" y="112682"/>
                </a:lnTo>
                <a:lnTo>
                  <a:pt x="525124" y="130880"/>
                </a:lnTo>
                <a:lnTo>
                  <a:pt x="493318" y="156404"/>
                </a:lnTo>
                <a:lnTo>
                  <a:pt x="462445" y="185415"/>
                </a:lnTo>
                <a:lnTo>
                  <a:pt x="427803" y="219506"/>
                </a:lnTo>
                <a:lnTo>
                  <a:pt x="398819" y="252373"/>
                </a:lnTo>
                <a:lnTo>
                  <a:pt x="365760" y="281317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SMARTInkShape-Group57"/>
          <p:cNvGrpSpPr/>
          <p:nvPr/>
        </p:nvGrpSpPr>
        <p:grpSpPr>
          <a:xfrm>
            <a:off x="350519" y="4964995"/>
            <a:ext cx="753446" cy="315665"/>
            <a:chOff x="350519" y="4964995"/>
            <a:chExt cx="753446" cy="315665"/>
          </a:xfrm>
        </p:grpSpPr>
        <p:sp>
          <p:nvSpPr>
            <p:cNvPr id="26" name="SMARTInkShape-242"/>
            <p:cNvSpPr/>
            <p:nvPr/>
          </p:nvSpPr>
          <p:spPr>
            <a:xfrm>
              <a:off x="350519" y="5076472"/>
              <a:ext cx="472442" cy="44168"/>
            </a:xfrm>
            <a:custGeom>
              <a:avLst/>
              <a:gdLst/>
              <a:ahLst/>
              <a:cxnLst/>
              <a:rect l="0" t="0" r="0" b="0"/>
              <a:pathLst>
                <a:path w="472442" h="44168">
                  <a:moveTo>
                    <a:pt x="0" y="6067"/>
                  </a:moveTo>
                  <a:lnTo>
                    <a:pt x="33422" y="5220"/>
                  </a:lnTo>
                  <a:lnTo>
                    <a:pt x="60891" y="830"/>
                  </a:lnTo>
                  <a:lnTo>
                    <a:pt x="96312" y="0"/>
                  </a:lnTo>
                  <a:lnTo>
                    <a:pt x="124085" y="2807"/>
                  </a:lnTo>
                  <a:lnTo>
                    <a:pt x="155620" y="4617"/>
                  </a:lnTo>
                  <a:lnTo>
                    <a:pt x="189391" y="6270"/>
                  </a:lnTo>
                  <a:lnTo>
                    <a:pt x="224157" y="9826"/>
                  </a:lnTo>
                  <a:lnTo>
                    <a:pt x="259363" y="14230"/>
                  </a:lnTo>
                  <a:lnTo>
                    <a:pt x="293918" y="19008"/>
                  </a:lnTo>
                  <a:lnTo>
                    <a:pt x="326211" y="23955"/>
                  </a:lnTo>
                  <a:lnTo>
                    <a:pt x="357496" y="28975"/>
                  </a:lnTo>
                  <a:lnTo>
                    <a:pt x="386641" y="33182"/>
                  </a:lnTo>
                  <a:lnTo>
                    <a:pt x="422088" y="35550"/>
                  </a:lnTo>
                  <a:lnTo>
                    <a:pt x="457633" y="38608"/>
                  </a:lnTo>
                  <a:lnTo>
                    <a:pt x="472441" y="4416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43"/>
            <p:cNvSpPr/>
            <p:nvPr/>
          </p:nvSpPr>
          <p:spPr>
            <a:xfrm>
              <a:off x="818797" y="4964995"/>
              <a:ext cx="285168" cy="315665"/>
            </a:xfrm>
            <a:custGeom>
              <a:avLst/>
              <a:gdLst/>
              <a:ahLst/>
              <a:cxnLst/>
              <a:rect l="0" t="0" r="0" b="0"/>
              <a:pathLst>
                <a:path w="285168" h="315665">
                  <a:moveTo>
                    <a:pt x="19403" y="64205"/>
                  </a:moveTo>
                  <a:lnTo>
                    <a:pt x="15357" y="60159"/>
                  </a:lnTo>
                  <a:lnTo>
                    <a:pt x="13371" y="55914"/>
                  </a:lnTo>
                  <a:lnTo>
                    <a:pt x="12841" y="53599"/>
                  </a:lnTo>
                  <a:lnTo>
                    <a:pt x="5315" y="42810"/>
                  </a:lnTo>
                  <a:lnTo>
                    <a:pt x="2417" y="41995"/>
                  </a:lnTo>
                  <a:lnTo>
                    <a:pt x="459" y="41779"/>
                  </a:lnTo>
                  <a:lnTo>
                    <a:pt x="0" y="42481"/>
                  </a:lnTo>
                  <a:lnTo>
                    <a:pt x="3088" y="49690"/>
                  </a:lnTo>
                  <a:lnTo>
                    <a:pt x="4099" y="85483"/>
                  </a:lnTo>
                  <a:lnTo>
                    <a:pt x="9387" y="123316"/>
                  </a:lnTo>
                  <a:lnTo>
                    <a:pt x="12766" y="154156"/>
                  </a:lnTo>
                  <a:lnTo>
                    <a:pt x="22045" y="188881"/>
                  </a:lnTo>
                  <a:lnTo>
                    <a:pt x="25547" y="220996"/>
                  </a:lnTo>
                  <a:lnTo>
                    <a:pt x="28989" y="257673"/>
                  </a:lnTo>
                  <a:lnTo>
                    <a:pt x="36403" y="290138"/>
                  </a:lnTo>
                  <a:lnTo>
                    <a:pt x="39659" y="296700"/>
                  </a:lnTo>
                  <a:lnTo>
                    <a:pt x="41104" y="302438"/>
                  </a:lnTo>
                  <a:lnTo>
                    <a:pt x="40644" y="303460"/>
                  </a:lnTo>
                  <a:lnTo>
                    <a:pt x="39489" y="303295"/>
                  </a:lnTo>
                  <a:lnTo>
                    <a:pt x="37873" y="302338"/>
                  </a:lnTo>
                  <a:lnTo>
                    <a:pt x="36796" y="300854"/>
                  </a:lnTo>
                  <a:lnTo>
                    <a:pt x="35599" y="296945"/>
                  </a:lnTo>
                  <a:lnTo>
                    <a:pt x="34726" y="263866"/>
                  </a:lnTo>
                  <a:lnTo>
                    <a:pt x="38712" y="235875"/>
                  </a:lnTo>
                  <a:lnTo>
                    <a:pt x="41210" y="198044"/>
                  </a:lnTo>
                  <a:lnTo>
                    <a:pt x="41795" y="171667"/>
                  </a:lnTo>
                  <a:lnTo>
                    <a:pt x="42055" y="145831"/>
                  </a:lnTo>
                  <a:lnTo>
                    <a:pt x="42201" y="108334"/>
                  </a:lnTo>
                  <a:lnTo>
                    <a:pt x="41397" y="75398"/>
                  </a:lnTo>
                  <a:lnTo>
                    <a:pt x="36228" y="38444"/>
                  </a:lnTo>
                  <a:lnTo>
                    <a:pt x="34500" y="26508"/>
                  </a:lnTo>
                  <a:lnTo>
                    <a:pt x="28768" y="15030"/>
                  </a:lnTo>
                  <a:lnTo>
                    <a:pt x="22553" y="6265"/>
                  </a:lnTo>
                  <a:lnTo>
                    <a:pt x="20803" y="918"/>
                  </a:lnTo>
                  <a:lnTo>
                    <a:pt x="21183" y="0"/>
                  </a:lnTo>
                  <a:lnTo>
                    <a:pt x="22282" y="235"/>
                  </a:lnTo>
                  <a:lnTo>
                    <a:pt x="55457" y="25150"/>
                  </a:lnTo>
                  <a:lnTo>
                    <a:pt x="88716" y="51430"/>
                  </a:lnTo>
                  <a:lnTo>
                    <a:pt x="122652" y="75886"/>
                  </a:lnTo>
                  <a:lnTo>
                    <a:pt x="156017" y="91842"/>
                  </a:lnTo>
                  <a:lnTo>
                    <a:pt x="188667" y="107296"/>
                  </a:lnTo>
                  <a:lnTo>
                    <a:pt x="223957" y="121603"/>
                  </a:lnTo>
                  <a:lnTo>
                    <a:pt x="246805" y="130788"/>
                  </a:lnTo>
                  <a:lnTo>
                    <a:pt x="264675" y="142164"/>
                  </a:lnTo>
                  <a:lnTo>
                    <a:pt x="279001" y="147134"/>
                  </a:lnTo>
                  <a:lnTo>
                    <a:pt x="281368" y="149124"/>
                  </a:lnTo>
                  <a:lnTo>
                    <a:pt x="285167" y="154356"/>
                  </a:lnTo>
                  <a:lnTo>
                    <a:pt x="277735" y="159307"/>
                  </a:lnTo>
                  <a:lnTo>
                    <a:pt x="242164" y="171008"/>
                  </a:lnTo>
                  <a:lnTo>
                    <a:pt x="214004" y="180328"/>
                  </a:lnTo>
                  <a:lnTo>
                    <a:pt x="180167" y="192497"/>
                  </a:lnTo>
                  <a:lnTo>
                    <a:pt x="143330" y="206828"/>
                  </a:lnTo>
                  <a:lnTo>
                    <a:pt x="109650" y="225842"/>
                  </a:lnTo>
                  <a:lnTo>
                    <a:pt x="78221" y="243518"/>
                  </a:lnTo>
                  <a:lnTo>
                    <a:pt x="43652" y="269809"/>
                  </a:lnTo>
                  <a:lnTo>
                    <a:pt x="29692" y="285145"/>
                  </a:lnTo>
                  <a:lnTo>
                    <a:pt x="22450" y="298155"/>
                  </a:lnTo>
                  <a:lnTo>
                    <a:pt x="20004" y="310135"/>
                  </a:lnTo>
                  <a:lnTo>
                    <a:pt x="20650" y="311979"/>
                  </a:lnTo>
                  <a:lnTo>
                    <a:pt x="21928" y="313206"/>
                  </a:lnTo>
                  <a:lnTo>
                    <a:pt x="27022" y="31566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 in 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Increasing the size or number of cells through _______________</a:t>
            </a:r>
          </a:p>
          <a:p>
            <a:pPr lvl="2"/>
            <a:r>
              <a:rPr lang="en-US" dirty="0" smtClean="0"/>
              <a:t>Removing waste through </a:t>
            </a:r>
            <a:r>
              <a:rPr lang="en-US" u="sng" dirty="0" smtClean="0"/>
              <a:t>excretion</a:t>
            </a:r>
          </a:p>
          <a:p>
            <a:pPr lvl="3"/>
            <a:r>
              <a:rPr lang="en-US" dirty="0" smtClean="0"/>
              <a:t>Sweating, urination, diffusion, breathing</a:t>
            </a:r>
          </a:p>
          <a:p>
            <a:pPr lvl="2"/>
            <a:r>
              <a:rPr lang="en-US" dirty="0" smtClean="0"/>
              <a:t>Responding to internal and external stimuli</a:t>
            </a:r>
          </a:p>
          <a:p>
            <a:pPr lvl="2"/>
            <a:r>
              <a:rPr lang="en-US" dirty="0" smtClean="0"/>
              <a:t>Reproducing more of their own species</a:t>
            </a:r>
          </a:p>
          <a:p>
            <a:pPr lvl="3"/>
            <a:r>
              <a:rPr lang="en-US" dirty="0" smtClean="0"/>
              <a:t>Asexual reproduction, sexual reproduction</a:t>
            </a:r>
          </a:p>
          <a:p>
            <a:pPr lvl="2"/>
            <a:endParaRPr lang="en-US" dirty="0"/>
          </a:p>
        </p:txBody>
      </p:sp>
      <p:grpSp>
        <p:nvGrpSpPr>
          <p:cNvPr id="6" name="SMARTInkShape-Group145"/>
          <p:cNvGrpSpPr/>
          <p:nvPr/>
        </p:nvGrpSpPr>
        <p:grpSpPr>
          <a:xfrm>
            <a:off x="732101" y="1969484"/>
            <a:ext cx="585901" cy="520929"/>
            <a:chOff x="732101" y="1969484"/>
            <a:chExt cx="585901" cy="520929"/>
          </a:xfrm>
        </p:grpSpPr>
        <p:sp>
          <p:nvSpPr>
            <p:cNvPr id="4" name="SMARTInkShape-1123"/>
            <p:cNvSpPr/>
            <p:nvPr/>
          </p:nvSpPr>
          <p:spPr>
            <a:xfrm>
              <a:off x="732101" y="1969484"/>
              <a:ext cx="585901" cy="520929"/>
            </a:xfrm>
            <a:custGeom>
              <a:avLst/>
              <a:gdLst/>
              <a:ahLst/>
              <a:cxnLst/>
              <a:rect l="0" t="0" r="0" b="0"/>
              <a:pathLst>
                <a:path w="585901" h="520929">
                  <a:moveTo>
                    <a:pt x="433759" y="34575"/>
                  </a:moveTo>
                  <a:lnTo>
                    <a:pt x="433759" y="23970"/>
                  </a:lnTo>
                  <a:lnTo>
                    <a:pt x="431501" y="19137"/>
                  </a:lnTo>
                  <a:lnTo>
                    <a:pt x="429713" y="16663"/>
                  </a:lnTo>
                  <a:lnTo>
                    <a:pt x="419107" y="9136"/>
                  </a:lnTo>
                  <a:lnTo>
                    <a:pt x="387113" y="2502"/>
                  </a:lnTo>
                  <a:lnTo>
                    <a:pt x="372387" y="0"/>
                  </a:lnTo>
                  <a:lnTo>
                    <a:pt x="334644" y="3389"/>
                  </a:lnTo>
                  <a:lnTo>
                    <a:pt x="298971" y="10886"/>
                  </a:lnTo>
                  <a:lnTo>
                    <a:pt x="264329" y="27795"/>
                  </a:lnTo>
                  <a:lnTo>
                    <a:pt x="235108" y="42444"/>
                  </a:lnTo>
                  <a:lnTo>
                    <a:pt x="205001" y="59767"/>
                  </a:lnTo>
                  <a:lnTo>
                    <a:pt x="168533" y="88376"/>
                  </a:lnTo>
                  <a:lnTo>
                    <a:pt x="131633" y="119333"/>
                  </a:lnTo>
                  <a:lnTo>
                    <a:pt x="99007" y="157182"/>
                  </a:lnTo>
                  <a:lnTo>
                    <a:pt x="75775" y="187179"/>
                  </a:lnTo>
                  <a:lnTo>
                    <a:pt x="55063" y="217516"/>
                  </a:lnTo>
                  <a:lnTo>
                    <a:pt x="38201" y="247954"/>
                  </a:lnTo>
                  <a:lnTo>
                    <a:pt x="22481" y="278421"/>
                  </a:lnTo>
                  <a:lnTo>
                    <a:pt x="9356" y="311155"/>
                  </a:lnTo>
                  <a:lnTo>
                    <a:pt x="2363" y="343149"/>
                  </a:lnTo>
                  <a:lnTo>
                    <a:pt x="0" y="380761"/>
                  </a:lnTo>
                  <a:lnTo>
                    <a:pt x="380" y="414719"/>
                  </a:lnTo>
                  <a:lnTo>
                    <a:pt x="3515" y="430435"/>
                  </a:lnTo>
                  <a:lnTo>
                    <a:pt x="18130" y="453563"/>
                  </a:lnTo>
                  <a:lnTo>
                    <a:pt x="47185" y="483472"/>
                  </a:lnTo>
                  <a:lnTo>
                    <a:pt x="80068" y="504340"/>
                  </a:lnTo>
                  <a:lnTo>
                    <a:pt x="109204" y="511585"/>
                  </a:lnTo>
                  <a:lnTo>
                    <a:pt x="143331" y="517777"/>
                  </a:lnTo>
                  <a:lnTo>
                    <a:pt x="176209" y="520928"/>
                  </a:lnTo>
                  <a:lnTo>
                    <a:pt x="211445" y="517817"/>
                  </a:lnTo>
                  <a:lnTo>
                    <a:pt x="248696" y="511533"/>
                  </a:lnTo>
                  <a:lnTo>
                    <a:pt x="286544" y="500264"/>
                  </a:lnTo>
                  <a:lnTo>
                    <a:pt x="324570" y="486200"/>
                  </a:lnTo>
                  <a:lnTo>
                    <a:pt x="362648" y="471309"/>
                  </a:lnTo>
                  <a:lnTo>
                    <a:pt x="400741" y="452127"/>
                  </a:lnTo>
                  <a:lnTo>
                    <a:pt x="434794" y="434402"/>
                  </a:lnTo>
                  <a:lnTo>
                    <a:pt x="466333" y="414380"/>
                  </a:lnTo>
                  <a:lnTo>
                    <a:pt x="501247" y="379623"/>
                  </a:lnTo>
                  <a:lnTo>
                    <a:pt x="530345" y="345162"/>
                  </a:lnTo>
                  <a:lnTo>
                    <a:pt x="552650" y="310038"/>
                  </a:lnTo>
                  <a:lnTo>
                    <a:pt x="572515" y="273405"/>
                  </a:lnTo>
                  <a:lnTo>
                    <a:pt x="581740" y="247862"/>
                  </a:lnTo>
                  <a:lnTo>
                    <a:pt x="584849" y="219221"/>
                  </a:lnTo>
                  <a:lnTo>
                    <a:pt x="585900" y="181460"/>
                  </a:lnTo>
                  <a:lnTo>
                    <a:pt x="583824" y="157119"/>
                  </a:lnTo>
                  <a:lnTo>
                    <a:pt x="575537" y="126139"/>
                  </a:lnTo>
                  <a:lnTo>
                    <a:pt x="559664" y="95560"/>
                  </a:lnTo>
                  <a:lnTo>
                    <a:pt x="535214" y="61484"/>
                  </a:lnTo>
                  <a:lnTo>
                    <a:pt x="501651" y="34774"/>
                  </a:lnTo>
                  <a:lnTo>
                    <a:pt x="471723" y="18340"/>
                  </a:lnTo>
                  <a:lnTo>
                    <a:pt x="433741" y="10330"/>
                  </a:lnTo>
                  <a:lnTo>
                    <a:pt x="396503" y="4916"/>
                  </a:lnTo>
                  <a:lnTo>
                    <a:pt x="372799" y="409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124"/>
            <p:cNvSpPr/>
            <p:nvPr/>
          </p:nvSpPr>
          <p:spPr>
            <a:xfrm>
              <a:off x="914400" y="2110833"/>
              <a:ext cx="236221" cy="335187"/>
            </a:xfrm>
            <a:custGeom>
              <a:avLst/>
              <a:gdLst/>
              <a:ahLst/>
              <a:cxnLst/>
              <a:rect l="0" t="0" r="0" b="0"/>
              <a:pathLst>
                <a:path w="236221" h="335187">
                  <a:moveTo>
                    <a:pt x="236220" y="7526"/>
                  </a:moveTo>
                  <a:lnTo>
                    <a:pt x="236220" y="220"/>
                  </a:lnTo>
                  <a:lnTo>
                    <a:pt x="232174" y="0"/>
                  </a:lnTo>
                  <a:lnTo>
                    <a:pt x="227931" y="2206"/>
                  </a:lnTo>
                  <a:lnTo>
                    <a:pt x="225614" y="3979"/>
                  </a:lnTo>
                  <a:lnTo>
                    <a:pt x="218524" y="5950"/>
                  </a:lnTo>
                  <a:lnTo>
                    <a:pt x="205012" y="9317"/>
                  </a:lnTo>
                  <a:lnTo>
                    <a:pt x="174160" y="20462"/>
                  </a:lnTo>
                  <a:lnTo>
                    <a:pt x="142305" y="30433"/>
                  </a:lnTo>
                  <a:lnTo>
                    <a:pt x="107696" y="40556"/>
                  </a:lnTo>
                  <a:lnTo>
                    <a:pt x="70971" y="47217"/>
                  </a:lnTo>
                  <a:lnTo>
                    <a:pt x="48732" y="52055"/>
                  </a:lnTo>
                  <a:lnTo>
                    <a:pt x="17203" y="53215"/>
                  </a:lnTo>
                  <a:lnTo>
                    <a:pt x="16548" y="54072"/>
                  </a:lnTo>
                  <a:lnTo>
                    <a:pt x="15412" y="59805"/>
                  </a:lnTo>
                  <a:lnTo>
                    <a:pt x="15291" y="64597"/>
                  </a:lnTo>
                  <a:lnTo>
                    <a:pt x="17520" y="69016"/>
                  </a:lnTo>
                  <a:lnTo>
                    <a:pt x="20486" y="73802"/>
                  </a:lnTo>
                  <a:lnTo>
                    <a:pt x="22156" y="82103"/>
                  </a:lnTo>
                  <a:lnTo>
                    <a:pt x="22832" y="119421"/>
                  </a:lnTo>
                  <a:lnTo>
                    <a:pt x="29418" y="156339"/>
                  </a:lnTo>
                  <a:lnTo>
                    <a:pt x="29423" y="177500"/>
                  </a:lnTo>
                  <a:lnTo>
                    <a:pt x="22701" y="202085"/>
                  </a:lnTo>
                  <a:lnTo>
                    <a:pt x="16964" y="213065"/>
                  </a:lnTo>
                  <a:lnTo>
                    <a:pt x="15580" y="219341"/>
                  </a:lnTo>
                  <a:lnTo>
                    <a:pt x="14620" y="219856"/>
                  </a:lnTo>
                  <a:lnTo>
                    <a:pt x="11295" y="220429"/>
                  </a:lnTo>
                  <a:lnTo>
                    <a:pt x="10070" y="219735"/>
                  </a:lnTo>
                  <a:lnTo>
                    <a:pt x="9253" y="218425"/>
                  </a:lnTo>
                  <a:lnTo>
                    <a:pt x="8709" y="216706"/>
                  </a:lnTo>
                  <a:lnTo>
                    <a:pt x="9192" y="214713"/>
                  </a:lnTo>
                  <a:lnTo>
                    <a:pt x="13794" y="205431"/>
                  </a:lnTo>
                  <a:lnTo>
                    <a:pt x="17069" y="195705"/>
                  </a:lnTo>
                  <a:lnTo>
                    <a:pt x="21979" y="186835"/>
                  </a:lnTo>
                  <a:lnTo>
                    <a:pt x="47554" y="154504"/>
                  </a:lnTo>
                  <a:lnTo>
                    <a:pt x="66402" y="142581"/>
                  </a:lnTo>
                  <a:lnTo>
                    <a:pt x="81387" y="138700"/>
                  </a:lnTo>
                  <a:lnTo>
                    <a:pt x="91487" y="140050"/>
                  </a:lnTo>
                  <a:lnTo>
                    <a:pt x="127002" y="155021"/>
                  </a:lnTo>
                  <a:lnTo>
                    <a:pt x="134903" y="162262"/>
                  </a:lnTo>
                  <a:lnTo>
                    <a:pt x="149562" y="186481"/>
                  </a:lnTo>
                  <a:lnTo>
                    <a:pt x="156545" y="206741"/>
                  </a:lnTo>
                  <a:lnTo>
                    <a:pt x="158143" y="227984"/>
                  </a:lnTo>
                  <a:lnTo>
                    <a:pt x="153323" y="260088"/>
                  </a:lnTo>
                  <a:lnTo>
                    <a:pt x="148295" y="272459"/>
                  </a:lnTo>
                  <a:lnTo>
                    <a:pt x="131269" y="294197"/>
                  </a:lnTo>
                  <a:lnTo>
                    <a:pt x="95625" y="322326"/>
                  </a:lnTo>
                  <a:lnTo>
                    <a:pt x="75182" y="330999"/>
                  </a:lnTo>
                  <a:lnTo>
                    <a:pt x="37966" y="334635"/>
                  </a:lnTo>
                  <a:lnTo>
                    <a:pt x="0" y="33518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146"/>
          <p:cNvGrpSpPr/>
          <p:nvPr/>
        </p:nvGrpSpPr>
        <p:grpSpPr>
          <a:xfrm>
            <a:off x="1936718" y="2187281"/>
            <a:ext cx="1515142" cy="357800"/>
            <a:chOff x="1936718" y="2187281"/>
            <a:chExt cx="1515142" cy="357800"/>
          </a:xfrm>
        </p:grpSpPr>
        <p:sp>
          <p:nvSpPr>
            <p:cNvPr id="7" name="SMARTInkShape-1125"/>
            <p:cNvSpPr/>
            <p:nvPr/>
          </p:nvSpPr>
          <p:spPr>
            <a:xfrm>
              <a:off x="3017519" y="2217916"/>
              <a:ext cx="434341" cy="327165"/>
            </a:xfrm>
            <a:custGeom>
              <a:avLst/>
              <a:gdLst/>
              <a:ahLst/>
              <a:cxnLst/>
              <a:rect l="0" t="0" r="0" b="0"/>
              <a:pathLst>
                <a:path w="434341" h="327165">
                  <a:moveTo>
                    <a:pt x="0" y="182384"/>
                  </a:moveTo>
                  <a:lnTo>
                    <a:pt x="32575" y="182384"/>
                  </a:lnTo>
                  <a:lnTo>
                    <a:pt x="68856" y="182384"/>
                  </a:lnTo>
                  <a:lnTo>
                    <a:pt x="105198" y="176300"/>
                  </a:lnTo>
                  <a:lnTo>
                    <a:pt x="142731" y="164688"/>
                  </a:lnTo>
                  <a:lnTo>
                    <a:pt x="174856" y="146338"/>
                  </a:lnTo>
                  <a:lnTo>
                    <a:pt x="210897" y="125561"/>
                  </a:lnTo>
                  <a:lnTo>
                    <a:pt x="241096" y="97875"/>
                  </a:lnTo>
                  <a:lnTo>
                    <a:pt x="256010" y="75500"/>
                  </a:lnTo>
                  <a:lnTo>
                    <a:pt x="271376" y="38423"/>
                  </a:lnTo>
                  <a:lnTo>
                    <a:pt x="280382" y="14151"/>
                  </a:lnTo>
                  <a:lnTo>
                    <a:pt x="281478" y="5161"/>
                  </a:lnTo>
                  <a:lnTo>
                    <a:pt x="280786" y="3275"/>
                  </a:lnTo>
                  <a:lnTo>
                    <a:pt x="279478" y="2018"/>
                  </a:lnTo>
                  <a:lnTo>
                    <a:pt x="275339" y="0"/>
                  </a:lnTo>
                  <a:lnTo>
                    <a:pt x="275000" y="681"/>
                  </a:lnTo>
                  <a:lnTo>
                    <a:pt x="274338" y="33764"/>
                  </a:lnTo>
                  <a:lnTo>
                    <a:pt x="274324" y="63468"/>
                  </a:lnTo>
                  <a:lnTo>
                    <a:pt x="274321" y="97652"/>
                  </a:lnTo>
                  <a:lnTo>
                    <a:pt x="274321" y="134100"/>
                  </a:lnTo>
                  <a:lnTo>
                    <a:pt x="274321" y="168895"/>
                  </a:lnTo>
                  <a:lnTo>
                    <a:pt x="274321" y="204084"/>
                  </a:lnTo>
                  <a:lnTo>
                    <a:pt x="274321" y="240256"/>
                  </a:lnTo>
                  <a:lnTo>
                    <a:pt x="266909" y="276903"/>
                  </a:lnTo>
                  <a:lnTo>
                    <a:pt x="266840" y="276723"/>
                  </a:lnTo>
                  <a:lnTo>
                    <a:pt x="266793" y="275757"/>
                  </a:lnTo>
                  <a:lnTo>
                    <a:pt x="271956" y="267275"/>
                  </a:lnTo>
                  <a:lnTo>
                    <a:pt x="282471" y="233231"/>
                  </a:lnTo>
                  <a:lnTo>
                    <a:pt x="287460" y="209867"/>
                  </a:lnTo>
                  <a:lnTo>
                    <a:pt x="291196" y="186011"/>
                  </a:lnTo>
                  <a:lnTo>
                    <a:pt x="300044" y="162780"/>
                  </a:lnTo>
                  <a:lnTo>
                    <a:pt x="311481" y="147036"/>
                  </a:lnTo>
                  <a:lnTo>
                    <a:pt x="318494" y="141274"/>
                  </a:lnTo>
                  <a:lnTo>
                    <a:pt x="325280" y="138712"/>
                  </a:lnTo>
                  <a:lnTo>
                    <a:pt x="333940" y="137574"/>
                  </a:lnTo>
                  <a:lnTo>
                    <a:pt x="341176" y="139326"/>
                  </a:lnTo>
                  <a:lnTo>
                    <a:pt x="352267" y="147330"/>
                  </a:lnTo>
                  <a:lnTo>
                    <a:pt x="364020" y="160426"/>
                  </a:lnTo>
                  <a:lnTo>
                    <a:pt x="386879" y="198372"/>
                  </a:lnTo>
                  <a:lnTo>
                    <a:pt x="398436" y="232296"/>
                  </a:lnTo>
                  <a:lnTo>
                    <a:pt x="408026" y="265526"/>
                  </a:lnTo>
                  <a:lnTo>
                    <a:pt x="415071" y="300169"/>
                  </a:lnTo>
                  <a:lnTo>
                    <a:pt x="424388" y="315685"/>
                  </a:lnTo>
                  <a:lnTo>
                    <a:pt x="434340" y="32716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126"/>
            <p:cNvSpPr/>
            <p:nvPr/>
          </p:nvSpPr>
          <p:spPr>
            <a:xfrm>
              <a:off x="3078480" y="2240279"/>
              <a:ext cx="38101" cy="266702"/>
            </a:xfrm>
            <a:custGeom>
              <a:avLst/>
              <a:gdLst/>
              <a:ahLst/>
              <a:cxnLst/>
              <a:rect l="0" t="0" r="0" b="0"/>
              <a:pathLst>
                <a:path w="38101" h="266702">
                  <a:moveTo>
                    <a:pt x="38100" y="0"/>
                  </a:moveTo>
                  <a:lnTo>
                    <a:pt x="37253" y="19578"/>
                  </a:lnTo>
                  <a:lnTo>
                    <a:pt x="27493" y="51508"/>
                  </a:lnTo>
                  <a:lnTo>
                    <a:pt x="18538" y="84305"/>
                  </a:lnTo>
                  <a:lnTo>
                    <a:pt x="15370" y="112657"/>
                  </a:lnTo>
                  <a:lnTo>
                    <a:pt x="10292" y="142506"/>
                  </a:lnTo>
                  <a:lnTo>
                    <a:pt x="7565" y="172799"/>
                  </a:lnTo>
                  <a:lnTo>
                    <a:pt x="1745" y="208861"/>
                  </a:lnTo>
                  <a:lnTo>
                    <a:pt x="153" y="243445"/>
                  </a:lnTo>
                  <a:lnTo>
                    <a:pt x="0" y="26670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127"/>
            <p:cNvSpPr/>
            <p:nvPr/>
          </p:nvSpPr>
          <p:spPr>
            <a:xfrm>
              <a:off x="2682363" y="2362200"/>
              <a:ext cx="288850" cy="159849"/>
            </a:xfrm>
            <a:custGeom>
              <a:avLst/>
              <a:gdLst/>
              <a:ahLst/>
              <a:cxnLst/>
              <a:rect l="0" t="0" r="0" b="0"/>
              <a:pathLst>
                <a:path w="288850" h="159849">
                  <a:moveTo>
                    <a:pt x="22737" y="22859"/>
                  </a:moveTo>
                  <a:lnTo>
                    <a:pt x="21890" y="50198"/>
                  </a:lnTo>
                  <a:lnTo>
                    <a:pt x="14976" y="85749"/>
                  </a:lnTo>
                  <a:lnTo>
                    <a:pt x="1978" y="121884"/>
                  </a:lnTo>
                  <a:lnTo>
                    <a:pt x="0" y="153432"/>
                  </a:lnTo>
                  <a:lnTo>
                    <a:pt x="805" y="155628"/>
                  </a:lnTo>
                  <a:lnTo>
                    <a:pt x="2189" y="157092"/>
                  </a:lnTo>
                  <a:lnTo>
                    <a:pt x="5984" y="158718"/>
                  </a:lnTo>
                  <a:lnTo>
                    <a:pt x="21837" y="159848"/>
                  </a:lnTo>
                  <a:lnTo>
                    <a:pt x="40841" y="153902"/>
                  </a:lnTo>
                  <a:lnTo>
                    <a:pt x="50820" y="149399"/>
                  </a:lnTo>
                  <a:lnTo>
                    <a:pt x="58643" y="142317"/>
                  </a:lnTo>
                  <a:lnTo>
                    <a:pt x="87985" y="104890"/>
                  </a:lnTo>
                  <a:lnTo>
                    <a:pt x="101372" y="89333"/>
                  </a:lnTo>
                  <a:lnTo>
                    <a:pt x="106510" y="86270"/>
                  </a:lnTo>
                  <a:lnTo>
                    <a:pt x="113728" y="83963"/>
                  </a:lnTo>
                  <a:lnTo>
                    <a:pt x="118218" y="120611"/>
                  </a:lnTo>
                  <a:lnTo>
                    <a:pt x="132089" y="143407"/>
                  </a:lnTo>
                  <a:lnTo>
                    <a:pt x="139353" y="150660"/>
                  </a:lnTo>
                  <a:lnTo>
                    <a:pt x="148226" y="155860"/>
                  </a:lnTo>
                  <a:lnTo>
                    <a:pt x="169978" y="159198"/>
                  </a:lnTo>
                  <a:lnTo>
                    <a:pt x="191106" y="157518"/>
                  </a:lnTo>
                  <a:lnTo>
                    <a:pt x="216955" y="149365"/>
                  </a:lnTo>
                  <a:lnTo>
                    <a:pt x="249568" y="131063"/>
                  </a:lnTo>
                  <a:lnTo>
                    <a:pt x="271307" y="115635"/>
                  </a:lnTo>
                  <a:lnTo>
                    <a:pt x="282748" y="101243"/>
                  </a:lnTo>
                  <a:lnTo>
                    <a:pt x="287455" y="82208"/>
                  </a:lnTo>
                  <a:lnTo>
                    <a:pt x="288849" y="64527"/>
                  </a:lnTo>
                  <a:lnTo>
                    <a:pt x="285217" y="48564"/>
                  </a:lnTo>
                  <a:lnTo>
                    <a:pt x="278779" y="37155"/>
                  </a:lnTo>
                  <a:lnTo>
                    <a:pt x="243717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128"/>
            <p:cNvSpPr/>
            <p:nvPr/>
          </p:nvSpPr>
          <p:spPr>
            <a:xfrm>
              <a:off x="2425018" y="2354579"/>
              <a:ext cx="175760" cy="159761"/>
            </a:xfrm>
            <a:custGeom>
              <a:avLst/>
              <a:gdLst/>
              <a:ahLst/>
              <a:cxnLst/>
              <a:rect l="0" t="0" r="0" b="0"/>
              <a:pathLst>
                <a:path w="175760" h="159761">
                  <a:moveTo>
                    <a:pt x="127682" y="0"/>
                  </a:moveTo>
                  <a:lnTo>
                    <a:pt x="109548" y="0"/>
                  </a:lnTo>
                  <a:lnTo>
                    <a:pt x="79104" y="8608"/>
                  </a:lnTo>
                  <a:lnTo>
                    <a:pt x="43843" y="32424"/>
                  </a:lnTo>
                  <a:lnTo>
                    <a:pt x="30874" y="46296"/>
                  </a:lnTo>
                  <a:lnTo>
                    <a:pt x="7548" y="82282"/>
                  </a:lnTo>
                  <a:lnTo>
                    <a:pt x="2322" y="94144"/>
                  </a:lnTo>
                  <a:lnTo>
                    <a:pt x="0" y="107882"/>
                  </a:lnTo>
                  <a:lnTo>
                    <a:pt x="1225" y="120197"/>
                  </a:lnTo>
                  <a:lnTo>
                    <a:pt x="8910" y="141900"/>
                  </a:lnTo>
                  <a:lnTo>
                    <a:pt x="16102" y="153334"/>
                  </a:lnTo>
                  <a:lnTo>
                    <a:pt x="25597" y="157049"/>
                  </a:lnTo>
                  <a:lnTo>
                    <a:pt x="61094" y="159760"/>
                  </a:lnTo>
                  <a:lnTo>
                    <a:pt x="82552" y="157685"/>
                  </a:lnTo>
                  <a:lnTo>
                    <a:pt x="119292" y="146166"/>
                  </a:lnTo>
                  <a:lnTo>
                    <a:pt x="152791" y="119056"/>
                  </a:lnTo>
                  <a:lnTo>
                    <a:pt x="171086" y="98996"/>
                  </a:lnTo>
                  <a:lnTo>
                    <a:pt x="174398" y="93938"/>
                  </a:lnTo>
                  <a:lnTo>
                    <a:pt x="175759" y="88872"/>
                  </a:lnTo>
                  <a:lnTo>
                    <a:pt x="173879" y="67542"/>
                  </a:lnTo>
                  <a:lnTo>
                    <a:pt x="171356" y="61628"/>
                  </a:lnTo>
                  <a:lnTo>
                    <a:pt x="160240" y="45779"/>
                  </a:lnTo>
                  <a:lnTo>
                    <a:pt x="159547" y="43219"/>
                  </a:lnTo>
                  <a:lnTo>
                    <a:pt x="158238" y="41513"/>
                  </a:lnTo>
                  <a:lnTo>
                    <a:pt x="154527" y="39617"/>
                  </a:lnTo>
                  <a:lnTo>
                    <a:pt x="142922" y="381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129"/>
            <p:cNvSpPr/>
            <p:nvPr/>
          </p:nvSpPr>
          <p:spPr>
            <a:xfrm>
              <a:off x="2293620" y="2331720"/>
              <a:ext cx="114301" cy="167494"/>
            </a:xfrm>
            <a:custGeom>
              <a:avLst/>
              <a:gdLst/>
              <a:ahLst/>
              <a:cxnLst/>
              <a:rect l="0" t="0" r="0" b="0"/>
              <a:pathLst>
                <a:path w="114301" h="167494">
                  <a:moveTo>
                    <a:pt x="0" y="38100"/>
                  </a:moveTo>
                  <a:lnTo>
                    <a:pt x="0" y="48706"/>
                  </a:lnTo>
                  <a:lnTo>
                    <a:pt x="7149" y="80262"/>
                  </a:lnTo>
                  <a:lnTo>
                    <a:pt x="9836" y="116245"/>
                  </a:lnTo>
                  <a:lnTo>
                    <a:pt x="14923" y="153102"/>
                  </a:lnTo>
                  <a:lnTo>
                    <a:pt x="15237" y="167493"/>
                  </a:lnTo>
                  <a:lnTo>
                    <a:pt x="15239" y="134327"/>
                  </a:lnTo>
                  <a:lnTo>
                    <a:pt x="15239" y="98687"/>
                  </a:lnTo>
                  <a:lnTo>
                    <a:pt x="17497" y="76089"/>
                  </a:lnTo>
                  <a:lnTo>
                    <a:pt x="30678" y="38759"/>
                  </a:lnTo>
                  <a:lnTo>
                    <a:pt x="36494" y="29079"/>
                  </a:lnTo>
                  <a:lnTo>
                    <a:pt x="54832" y="13184"/>
                  </a:lnTo>
                  <a:lnTo>
                    <a:pt x="76306" y="3482"/>
                  </a:lnTo>
                  <a:lnTo>
                    <a:pt x="97370" y="45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130"/>
            <p:cNvSpPr/>
            <p:nvPr/>
          </p:nvSpPr>
          <p:spPr>
            <a:xfrm>
              <a:off x="1936718" y="2187281"/>
              <a:ext cx="256165" cy="310978"/>
            </a:xfrm>
            <a:custGeom>
              <a:avLst/>
              <a:gdLst/>
              <a:ahLst/>
              <a:cxnLst/>
              <a:rect l="0" t="0" r="0" b="0"/>
              <a:pathLst>
                <a:path w="256165" h="310978">
                  <a:moveTo>
                    <a:pt x="196882" y="14898"/>
                  </a:moveTo>
                  <a:lnTo>
                    <a:pt x="196882" y="10853"/>
                  </a:lnTo>
                  <a:lnTo>
                    <a:pt x="196035" y="9662"/>
                  </a:lnTo>
                  <a:lnTo>
                    <a:pt x="194624" y="8867"/>
                  </a:lnTo>
                  <a:lnTo>
                    <a:pt x="192836" y="8338"/>
                  </a:lnTo>
                  <a:lnTo>
                    <a:pt x="181443" y="1387"/>
                  </a:lnTo>
                  <a:lnTo>
                    <a:pt x="167397" y="0"/>
                  </a:lnTo>
                  <a:lnTo>
                    <a:pt x="153244" y="3805"/>
                  </a:lnTo>
                  <a:lnTo>
                    <a:pt x="119952" y="23399"/>
                  </a:lnTo>
                  <a:lnTo>
                    <a:pt x="83332" y="53271"/>
                  </a:lnTo>
                  <a:lnTo>
                    <a:pt x="51030" y="88730"/>
                  </a:lnTo>
                  <a:lnTo>
                    <a:pt x="27493" y="126347"/>
                  </a:lnTo>
                  <a:lnTo>
                    <a:pt x="8796" y="161373"/>
                  </a:lnTo>
                  <a:lnTo>
                    <a:pt x="743" y="196608"/>
                  </a:lnTo>
                  <a:lnTo>
                    <a:pt x="0" y="233264"/>
                  </a:lnTo>
                  <a:lnTo>
                    <a:pt x="5374" y="269589"/>
                  </a:lnTo>
                  <a:lnTo>
                    <a:pt x="12707" y="280777"/>
                  </a:lnTo>
                  <a:lnTo>
                    <a:pt x="34066" y="297711"/>
                  </a:lnTo>
                  <a:lnTo>
                    <a:pt x="53531" y="306504"/>
                  </a:lnTo>
                  <a:lnTo>
                    <a:pt x="88947" y="310977"/>
                  </a:lnTo>
                  <a:lnTo>
                    <a:pt x="118523" y="310906"/>
                  </a:lnTo>
                  <a:lnTo>
                    <a:pt x="147888" y="305052"/>
                  </a:lnTo>
                  <a:lnTo>
                    <a:pt x="180995" y="290590"/>
                  </a:lnTo>
                  <a:lnTo>
                    <a:pt x="211994" y="275284"/>
                  </a:lnTo>
                  <a:lnTo>
                    <a:pt x="235646" y="255955"/>
                  </a:lnTo>
                  <a:lnTo>
                    <a:pt x="254067" y="230934"/>
                  </a:lnTo>
                  <a:lnTo>
                    <a:pt x="256164" y="222110"/>
                  </a:lnTo>
                  <a:lnTo>
                    <a:pt x="254838" y="212544"/>
                  </a:lnTo>
                  <a:lnTo>
                    <a:pt x="253299" y="207622"/>
                  </a:lnTo>
                  <a:lnTo>
                    <a:pt x="247074" y="199896"/>
                  </a:lnTo>
                  <a:lnTo>
                    <a:pt x="238662" y="194486"/>
                  </a:lnTo>
                  <a:lnTo>
                    <a:pt x="218522" y="190728"/>
                  </a:lnTo>
                  <a:lnTo>
                    <a:pt x="186502" y="191038"/>
                  </a:lnTo>
                  <a:lnTo>
                    <a:pt x="158782" y="19777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147"/>
          <p:cNvGrpSpPr/>
          <p:nvPr/>
        </p:nvGrpSpPr>
        <p:grpSpPr>
          <a:xfrm>
            <a:off x="732424" y="2759020"/>
            <a:ext cx="553676" cy="544208"/>
            <a:chOff x="732424" y="2759020"/>
            <a:chExt cx="553676" cy="544208"/>
          </a:xfrm>
        </p:grpSpPr>
        <p:sp>
          <p:nvSpPr>
            <p:cNvPr id="14" name="SMARTInkShape-1131"/>
            <p:cNvSpPr/>
            <p:nvPr/>
          </p:nvSpPr>
          <p:spPr>
            <a:xfrm>
              <a:off x="732424" y="2759020"/>
              <a:ext cx="553676" cy="544208"/>
            </a:xfrm>
            <a:custGeom>
              <a:avLst/>
              <a:gdLst/>
              <a:ahLst/>
              <a:cxnLst/>
              <a:rect l="0" t="0" r="0" b="0"/>
              <a:pathLst>
                <a:path w="553676" h="544208">
                  <a:moveTo>
                    <a:pt x="441055" y="113720"/>
                  </a:moveTo>
                  <a:lnTo>
                    <a:pt x="432965" y="109674"/>
                  </a:lnTo>
                  <a:lnTo>
                    <a:pt x="430582" y="106789"/>
                  </a:lnTo>
                  <a:lnTo>
                    <a:pt x="415548" y="73105"/>
                  </a:lnTo>
                  <a:lnTo>
                    <a:pt x="393514" y="37967"/>
                  </a:lnTo>
                  <a:lnTo>
                    <a:pt x="374656" y="17288"/>
                  </a:lnTo>
                  <a:lnTo>
                    <a:pt x="351579" y="6031"/>
                  </a:lnTo>
                  <a:lnTo>
                    <a:pt x="323292" y="1378"/>
                  </a:lnTo>
                  <a:lnTo>
                    <a:pt x="293462" y="0"/>
                  </a:lnTo>
                  <a:lnTo>
                    <a:pt x="263174" y="7682"/>
                  </a:lnTo>
                  <a:lnTo>
                    <a:pt x="228706" y="16637"/>
                  </a:lnTo>
                  <a:lnTo>
                    <a:pt x="195728" y="32743"/>
                  </a:lnTo>
                  <a:lnTo>
                    <a:pt x="164507" y="49557"/>
                  </a:lnTo>
                  <a:lnTo>
                    <a:pt x="128854" y="82575"/>
                  </a:lnTo>
                  <a:lnTo>
                    <a:pt x="100854" y="111735"/>
                  </a:lnTo>
                  <a:lnTo>
                    <a:pt x="76095" y="142671"/>
                  </a:lnTo>
                  <a:lnTo>
                    <a:pt x="53519" y="177425"/>
                  </a:lnTo>
                  <a:lnTo>
                    <a:pt x="35729" y="211241"/>
                  </a:lnTo>
                  <a:lnTo>
                    <a:pt x="24973" y="238342"/>
                  </a:lnTo>
                  <a:lnTo>
                    <a:pt x="9397" y="274070"/>
                  </a:lnTo>
                  <a:lnTo>
                    <a:pt x="2148" y="310150"/>
                  </a:lnTo>
                  <a:lnTo>
                    <a:pt x="0" y="347652"/>
                  </a:lnTo>
                  <a:lnTo>
                    <a:pt x="3409" y="381529"/>
                  </a:lnTo>
                  <a:lnTo>
                    <a:pt x="13826" y="413016"/>
                  </a:lnTo>
                  <a:lnTo>
                    <a:pt x="27637" y="443794"/>
                  </a:lnTo>
                  <a:lnTo>
                    <a:pt x="49168" y="478451"/>
                  </a:lnTo>
                  <a:lnTo>
                    <a:pt x="84277" y="507499"/>
                  </a:lnTo>
                  <a:lnTo>
                    <a:pt x="116057" y="524471"/>
                  </a:lnTo>
                  <a:lnTo>
                    <a:pt x="150026" y="535708"/>
                  </a:lnTo>
                  <a:lnTo>
                    <a:pt x="186056" y="541295"/>
                  </a:lnTo>
                  <a:lnTo>
                    <a:pt x="213422" y="544207"/>
                  </a:lnTo>
                  <a:lnTo>
                    <a:pt x="239696" y="542678"/>
                  </a:lnTo>
                  <a:lnTo>
                    <a:pt x="265485" y="539177"/>
                  </a:lnTo>
                  <a:lnTo>
                    <a:pt x="291904" y="533951"/>
                  </a:lnTo>
                  <a:lnTo>
                    <a:pt x="320579" y="525985"/>
                  </a:lnTo>
                  <a:lnTo>
                    <a:pt x="347999" y="516800"/>
                  </a:lnTo>
                  <a:lnTo>
                    <a:pt x="384979" y="502108"/>
                  </a:lnTo>
                  <a:lnTo>
                    <a:pt x="417385" y="484773"/>
                  </a:lnTo>
                  <a:lnTo>
                    <a:pt x="448435" y="463550"/>
                  </a:lnTo>
                  <a:lnTo>
                    <a:pt x="485223" y="429578"/>
                  </a:lnTo>
                  <a:lnTo>
                    <a:pt x="509175" y="400253"/>
                  </a:lnTo>
                  <a:lnTo>
                    <a:pt x="528314" y="370115"/>
                  </a:lnTo>
                  <a:lnTo>
                    <a:pt x="540664" y="339737"/>
                  </a:lnTo>
                  <a:lnTo>
                    <a:pt x="549685" y="309287"/>
                  </a:lnTo>
                  <a:lnTo>
                    <a:pt x="553675" y="278816"/>
                  </a:lnTo>
                  <a:lnTo>
                    <a:pt x="550813" y="248338"/>
                  </a:lnTo>
                  <a:lnTo>
                    <a:pt x="544602" y="217859"/>
                  </a:lnTo>
                  <a:lnTo>
                    <a:pt x="533354" y="187379"/>
                  </a:lnTo>
                  <a:lnTo>
                    <a:pt x="519297" y="156900"/>
                  </a:lnTo>
                  <a:lnTo>
                    <a:pt x="500363" y="126419"/>
                  </a:lnTo>
                  <a:lnTo>
                    <a:pt x="470362" y="92710"/>
                  </a:lnTo>
                  <a:lnTo>
                    <a:pt x="441649" y="73534"/>
                  </a:lnTo>
                  <a:lnTo>
                    <a:pt x="407553" y="53835"/>
                  </a:lnTo>
                  <a:lnTo>
                    <a:pt x="374778" y="41883"/>
                  </a:lnTo>
                  <a:lnTo>
                    <a:pt x="337786" y="33826"/>
                  </a:lnTo>
                  <a:lnTo>
                    <a:pt x="309645" y="31645"/>
                  </a:lnTo>
                  <a:lnTo>
                    <a:pt x="273332" y="30417"/>
                  </a:lnTo>
                  <a:lnTo>
                    <a:pt x="227696" y="2989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132"/>
            <p:cNvSpPr/>
            <p:nvPr/>
          </p:nvSpPr>
          <p:spPr>
            <a:xfrm>
              <a:off x="893483" y="2888073"/>
              <a:ext cx="187876" cy="304126"/>
            </a:xfrm>
            <a:custGeom>
              <a:avLst/>
              <a:gdLst/>
              <a:ahLst/>
              <a:cxnLst/>
              <a:rect l="0" t="0" r="0" b="0"/>
              <a:pathLst>
                <a:path w="187876" h="304126">
                  <a:moveTo>
                    <a:pt x="135217" y="7527"/>
                  </a:moveTo>
                  <a:lnTo>
                    <a:pt x="135217" y="3481"/>
                  </a:lnTo>
                  <a:lnTo>
                    <a:pt x="134370" y="2290"/>
                  </a:lnTo>
                  <a:lnTo>
                    <a:pt x="132959" y="1495"/>
                  </a:lnTo>
                  <a:lnTo>
                    <a:pt x="127910" y="0"/>
                  </a:lnTo>
                  <a:lnTo>
                    <a:pt x="123644" y="3979"/>
                  </a:lnTo>
                  <a:lnTo>
                    <a:pt x="121607" y="8208"/>
                  </a:lnTo>
                  <a:lnTo>
                    <a:pt x="116253" y="21866"/>
                  </a:lnTo>
                  <a:lnTo>
                    <a:pt x="91487" y="54896"/>
                  </a:lnTo>
                  <a:lnTo>
                    <a:pt x="64306" y="91564"/>
                  </a:lnTo>
                  <a:lnTo>
                    <a:pt x="39741" y="125915"/>
                  </a:lnTo>
                  <a:lnTo>
                    <a:pt x="23766" y="155305"/>
                  </a:lnTo>
                  <a:lnTo>
                    <a:pt x="12353" y="185463"/>
                  </a:lnTo>
                  <a:lnTo>
                    <a:pt x="1759" y="219910"/>
                  </a:lnTo>
                  <a:lnTo>
                    <a:pt x="0" y="242610"/>
                  </a:lnTo>
                  <a:lnTo>
                    <a:pt x="6562" y="265880"/>
                  </a:lnTo>
                  <a:lnTo>
                    <a:pt x="16011" y="286783"/>
                  </a:lnTo>
                  <a:lnTo>
                    <a:pt x="23252" y="294765"/>
                  </a:lnTo>
                  <a:lnTo>
                    <a:pt x="27553" y="298079"/>
                  </a:lnTo>
                  <a:lnTo>
                    <a:pt x="39106" y="301761"/>
                  </a:lnTo>
                  <a:lnTo>
                    <a:pt x="67219" y="304125"/>
                  </a:lnTo>
                  <a:lnTo>
                    <a:pt x="98782" y="296341"/>
                  </a:lnTo>
                  <a:lnTo>
                    <a:pt x="127925" y="282734"/>
                  </a:lnTo>
                  <a:lnTo>
                    <a:pt x="159709" y="258769"/>
                  </a:lnTo>
                  <a:lnTo>
                    <a:pt x="176904" y="243682"/>
                  </a:lnTo>
                  <a:lnTo>
                    <a:pt x="183378" y="233558"/>
                  </a:lnTo>
                  <a:lnTo>
                    <a:pt x="187022" y="218338"/>
                  </a:lnTo>
                  <a:lnTo>
                    <a:pt x="187875" y="208183"/>
                  </a:lnTo>
                  <a:lnTo>
                    <a:pt x="185996" y="200283"/>
                  </a:lnTo>
                  <a:lnTo>
                    <a:pt x="177891" y="188312"/>
                  </a:lnTo>
                  <a:lnTo>
                    <a:pt x="170834" y="185242"/>
                  </a:lnTo>
                  <a:lnTo>
                    <a:pt x="152506" y="183272"/>
                  </a:lnTo>
                  <a:lnTo>
                    <a:pt x="118428" y="193435"/>
                  </a:lnTo>
                  <a:lnTo>
                    <a:pt x="95274" y="204050"/>
                  </a:lnTo>
                  <a:lnTo>
                    <a:pt x="58009" y="237297"/>
                  </a:lnTo>
                  <a:lnTo>
                    <a:pt x="54335" y="245396"/>
                  </a:lnTo>
                  <a:lnTo>
                    <a:pt x="51396" y="26660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148"/>
          <p:cNvGrpSpPr/>
          <p:nvPr/>
        </p:nvGrpSpPr>
        <p:grpSpPr>
          <a:xfrm>
            <a:off x="672209" y="3507502"/>
            <a:ext cx="2238632" cy="498672"/>
            <a:chOff x="672209" y="3507502"/>
            <a:chExt cx="2238632" cy="498672"/>
          </a:xfrm>
        </p:grpSpPr>
        <p:sp>
          <p:nvSpPr>
            <p:cNvPr id="17" name="SMARTInkShape-1133"/>
            <p:cNvSpPr/>
            <p:nvPr/>
          </p:nvSpPr>
          <p:spPr>
            <a:xfrm>
              <a:off x="1516379" y="3825240"/>
              <a:ext cx="1394462" cy="106680"/>
            </a:xfrm>
            <a:custGeom>
              <a:avLst/>
              <a:gdLst/>
              <a:ahLst/>
              <a:cxnLst/>
              <a:rect l="0" t="0" r="0" b="0"/>
              <a:pathLst>
                <a:path w="1394462" h="106680">
                  <a:moveTo>
                    <a:pt x="0" y="106679"/>
                  </a:moveTo>
                  <a:lnTo>
                    <a:pt x="19081" y="105833"/>
                  </a:lnTo>
                  <a:lnTo>
                    <a:pt x="47397" y="100119"/>
                  </a:lnTo>
                  <a:lnTo>
                    <a:pt x="83462" y="98422"/>
                  </a:lnTo>
                  <a:lnTo>
                    <a:pt x="118239" y="93885"/>
                  </a:lnTo>
                  <a:lnTo>
                    <a:pt x="155355" y="92164"/>
                  </a:lnTo>
                  <a:lnTo>
                    <a:pt x="180525" y="91761"/>
                  </a:lnTo>
                  <a:lnTo>
                    <a:pt x="208080" y="89325"/>
                  </a:lnTo>
                  <a:lnTo>
                    <a:pt x="238954" y="85420"/>
                  </a:lnTo>
                  <a:lnTo>
                    <a:pt x="275253" y="80862"/>
                  </a:lnTo>
                  <a:lnTo>
                    <a:pt x="309448" y="76014"/>
                  </a:lnTo>
                  <a:lnTo>
                    <a:pt x="342426" y="71884"/>
                  </a:lnTo>
                  <a:lnTo>
                    <a:pt x="376838" y="70048"/>
                  </a:lnTo>
                  <a:lnTo>
                    <a:pt x="414146" y="66974"/>
                  </a:lnTo>
                  <a:lnTo>
                    <a:pt x="433578" y="64969"/>
                  </a:lnTo>
                  <a:lnTo>
                    <a:pt x="453305" y="62786"/>
                  </a:lnTo>
                  <a:lnTo>
                    <a:pt x="473230" y="60484"/>
                  </a:lnTo>
                  <a:lnTo>
                    <a:pt x="493287" y="58102"/>
                  </a:lnTo>
                  <a:lnTo>
                    <a:pt x="513431" y="55668"/>
                  </a:lnTo>
                  <a:lnTo>
                    <a:pt x="533635" y="53199"/>
                  </a:lnTo>
                  <a:lnTo>
                    <a:pt x="553876" y="50705"/>
                  </a:lnTo>
                  <a:lnTo>
                    <a:pt x="574144" y="48197"/>
                  </a:lnTo>
                  <a:lnTo>
                    <a:pt x="594430" y="45678"/>
                  </a:lnTo>
                  <a:lnTo>
                    <a:pt x="614727" y="43152"/>
                  </a:lnTo>
                  <a:lnTo>
                    <a:pt x="635031" y="40621"/>
                  </a:lnTo>
                  <a:lnTo>
                    <a:pt x="655341" y="38087"/>
                  </a:lnTo>
                  <a:lnTo>
                    <a:pt x="675654" y="35551"/>
                  </a:lnTo>
                  <a:lnTo>
                    <a:pt x="695970" y="33860"/>
                  </a:lnTo>
                  <a:lnTo>
                    <a:pt x="716287" y="32733"/>
                  </a:lnTo>
                  <a:lnTo>
                    <a:pt x="736604" y="31982"/>
                  </a:lnTo>
                  <a:lnTo>
                    <a:pt x="758617" y="30635"/>
                  </a:lnTo>
                  <a:lnTo>
                    <a:pt x="781758" y="28890"/>
                  </a:lnTo>
                  <a:lnTo>
                    <a:pt x="805652" y="26879"/>
                  </a:lnTo>
                  <a:lnTo>
                    <a:pt x="828355" y="24693"/>
                  </a:lnTo>
                  <a:lnTo>
                    <a:pt x="850263" y="22388"/>
                  </a:lnTo>
                  <a:lnTo>
                    <a:pt x="871643" y="20005"/>
                  </a:lnTo>
                  <a:lnTo>
                    <a:pt x="893515" y="18417"/>
                  </a:lnTo>
                  <a:lnTo>
                    <a:pt x="915717" y="17358"/>
                  </a:lnTo>
                  <a:lnTo>
                    <a:pt x="938138" y="16652"/>
                  </a:lnTo>
                  <a:lnTo>
                    <a:pt x="960706" y="16181"/>
                  </a:lnTo>
                  <a:lnTo>
                    <a:pt x="983371" y="15867"/>
                  </a:lnTo>
                  <a:lnTo>
                    <a:pt x="1006101" y="15658"/>
                  </a:lnTo>
                  <a:lnTo>
                    <a:pt x="1028874" y="14672"/>
                  </a:lnTo>
                  <a:lnTo>
                    <a:pt x="1051676" y="13167"/>
                  </a:lnTo>
                  <a:lnTo>
                    <a:pt x="1074498" y="11318"/>
                  </a:lnTo>
                  <a:lnTo>
                    <a:pt x="1095639" y="10085"/>
                  </a:lnTo>
                  <a:lnTo>
                    <a:pt x="1115659" y="9263"/>
                  </a:lnTo>
                  <a:lnTo>
                    <a:pt x="1134933" y="8715"/>
                  </a:lnTo>
                  <a:lnTo>
                    <a:pt x="1154556" y="8350"/>
                  </a:lnTo>
                  <a:lnTo>
                    <a:pt x="1174410" y="8107"/>
                  </a:lnTo>
                  <a:lnTo>
                    <a:pt x="1194421" y="7944"/>
                  </a:lnTo>
                  <a:lnTo>
                    <a:pt x="1232458" y="5506"/>
                  </a:lnTo>
                  <a:lnTo>
                    <a:pt x="1269119" y="2447"/>
                  </a:lnTo>
                  <a:lnTo>
                    <a:pt x="1305169" y="1087"/>
                  </a:lnTo>
                  <a:lnTo>
                    <a:pt x="1334173" y="483"/>
                  </a:lnTo>
                  <a:lnTo>
                    <a:pt x="1367284" y="143"/>
                  </a:lnTo>
                  <a:lnTo>
                    <a:pt x="139446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134"/>
            <p:cNvSpPr/>
            <p:nvPr/>
          </p:nvSpPr>
          <p:spPr>
            <a:xfrm>
              <a:off x="672209" y="3507502"/>
              <a:ext cx="447931" cy="498672"/>
            </a:xfrm>
            <a:custGeom>
              <a:avLst/>
              <a:gdLst/>
              <a:ahLst/>
              <a:cxnLst/>
              <a:rect l="0" t="0" r="0" b="0"/>
              <a:pathLst>
                <a:path w="447931" h="498672">
                  <a:moveTo>
                    <a:pt x="447930" y="66278"/>
                  </a:moveTo>
                  <a:lnTo>
                    <a:pt x="441847" y="59348"/>
                  </a:lnTo>
                  <a:lnTo>
                    <a:pt x="437325" y="51626"/>
                  </a:lnTo>
                  <a:lnTo>
                    <a:pt x="427977" y="44808"/>
                  </a:lnTo>
                  <a:lnTo>
                    <a:pt x="393970" y="25664"/>
                  </a:lnTo>
                  <a:lnTo>
                    <a:pt x="361730" y="13444"/>
                  </a:lnTo>
                  <a:lnTo>
                    <a:pt x="332925" y="5468"/>
                  </a:lnTo>
                  <a:lnTo>
                    <a:pt x="302942" y="0"/>
                  </a:lnTo>
                  <a:lnTo>
                    <a:pt x="272609" y="637"/>
                  </a:lnTo>
                  <a:lnTo>
                    <a:pt x="239914" y="6188"/>
                  </a:lnTo>
                  <a:lnTo>
                    <a:pt x="205674" y="15453"/>
                  </a:lnTo>
                  <a:lnTo>
                    <a:pt x="174080" y="28923"/>
                  </a:lnTo>
                  <a:lnTo>
                    <a:pt x="145527" y="45896"/>
                  </a:lnTo>
                  <a:lnTo>
                    <a:pt x="109079" y="78432"/>
                  </a:lnTo>
                  <a:lnTo>
                    <a:pt x="83370" y="107509"/>
                  </a:lnTo>
                  <a:lnTo>
                    <a:pt x="59666" y="137573"/>
                  </a:lnTo>
                  <a:lnTo>
                    <a:pt x="40601" y="171974"/>
                  </a:lnTo>
                  <a:lnTo>
                    <a:pt x="24228" y="204934"/>
                  </a:lnTo>
                  <a:lnTo>
                    <a:pt x="12697" y="236148"/>
                  </a:lnTo>
                  <a:lnTo>
                    <a:pt x="3918" y="270891"/>
                  </a:lnTo>
                  <a:lnTo>
                    <a:pt x="0" y="303951"/>
                  </a:lnTo>
                  <a:lnTo>
                    <a:pt x="2885" y="335196"/>
                  </a:lnTo>
                  <a:lnTo>
                    <a:pt x="9101" y="365902"/>
                  </a:lnTo>
                  <a:lnTo>
                    <a:pt x="24871" y="400535"/>
                  </a:lnTo>
                  <a:lnTo>
                    <a:pt x="46550" y="431835"/>
                  </a:lnTo>
                  <a:lnTo>
                    <a:pt x="82497" y="464028"/>
                  </a:lnTo>
                  <a:lnTo>
                    <a:pt x="105974" y="479146"/>
                  </a:lnTo>
                  <a:lnTo>
                    <a:pt x="134849" y="489364"/>
                  </a:lnTo>
                  <a:lnTo>
                    <a:pt x="168993" y="496907"/>
                  </a:lnTo>
                  <a:lnTo>
                    <a:pt x="201782" y="498671"/>
                  </a:lnTo>
                  <a:lnTo>
                    <a:pt x="237085" y="494208"/>
                  </a:lnTo>
                  <a:lnTo>
                    <a:pt x="269370" y="486677"/>
                  </a:lnTo>
                  <a:lnTo>
                    <a:pt x="299539" y="474097"/>
                  </a:lnTo>
                  <a:lnTo>
                    <a:pt x="332917" y="452419"/>
                  </a:lnTo>
                  <a:lnTo>
                    <a:pt x="370790" y="416471"/>
                  </a:lnTo>
                  <a:lnTo>
                    <a:pt x="387632" y="392994"/>
                  </a:lnTo>
                  <a:lnTo>
                    <a:pt x="403596" y="355149"/>
                  </a:lnTo>
                  <a:lnTo>
                    <a:pt x="418759" y="319107"/>
                  </a:lnTo>
                  <a:lnTo>
                    <a:pt x="429907" y="282291"/>
                  </a:lnTo>
                  <a:lnTo>
                    <a:pt x="436005" y="256717"/>
                  </a:lnTo>
                  <a:lnTo>
                    <a:pt x="431338" y="220422"/>
                  </a:lnTo>
                  <a:lnTo>
                    <a:pt x="418966" y="186044"/>
                  </a:lnTo>
                  <a:lnTo>
                    <a:pt x="406234" y="166393"/>
                  </a:lnTo>
                  <a:lnTo>
                    <a:pt x="371481" y="140319"/>
                  </a:lnTo>
                  <a:lnTo>
                    <a:pt x="340047" y="125082"/>
                  </a:lnTo>
                  <a:lnTo>
                    <a:pt x="295530" y="11961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135"/>
            <p:cNvSpPr/>
            <p:nvPr/>
          </p:nvSpPr>
          <p:spPr>
            <a:xfrm>
              <a:off x="838200" y="3653867"/>
              <a:ext cx="236067" cy="217093"/>
            </a:xfrm>
            <a:custGeom>
              <a:avLst/>
              <a:gdLst/>
              <a:ahLst/>
              <a:cxnLst/>
              <a:rect l="0" t="0" r="0" b="0"/>
              <a:pathLst>
                <a:path w="236067" h="217093">
                  <a:moveTo>
                    <a:pt x="0" y="11352"/>
                  </a:moveTo>
                  <a:lnTo>
                    <a:pt x="34681" y="11352"/>
                  </a:lnTo>
                  <a:lnTo>
                    <a:pt x="69133" y="11352"/>
                  </a:lnTo>
                  <a:lnTo>
                    <a:pt x="101427" y="9095"/>
                  </a:lnTo>
                  <a:lnTo>
                    <a:pt x="130241" y="5322"/>
                  </a:lnTo>
                  <a:lnTo>
                    <a:pt x="166273" y="4046"/>
                  </a:lnTo>
                  <a:lnTo>
                    <a:pt x="199528" y="0"/>
                  </a:lnTo>
                  <a:lnTo>
                    <a:pt x="230330" y="3514"/>
                  </a:lnTo>
                  <a:lnTo>
                    <a:pt x="232293" y="4433"/>
                  </a:lnTo>
                  <a:lnTo>
                    <a:pt x="233602" y="5893"/>
                  </a:lnTo>
                  <a:lnTo>
                    <a:pt x="235056" y="9773"/>
                  </a:lnTo>
                  <a:lnTo>
                    <a:pt x="236066" y="21639"/>
                  </a:lnTo>
                  <a:lnTo>
                    <a:pt x="222367" y="58381"/>
                  </a:lnTo>
                  <a:lnTo>
                    <a:pt x="202752" y="87811"/>
                  </a:lnTo>
                  <a:lnTo>
                    <a:pt x="173330" y="125686"/>
                  </a:lnTo>
                  <a:lnTo>
                    <a:pt x="147400" y="163757"/>
                  </a:lnTo>
                  <a:lnTo>
                    <a:pt x="125608" y="196335"/>
                  </a:lnTo>
                  <a:lnTo>
                    <a:pt x="122648" y="208884"/>
                  </a:lnTo>
                  <a:lnTo>
                    <a:pt x="121920" y="21709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149"/>
          <p:cNvGrpSpPr/>
          <p:nvPr/>
        </p:nvGrpSpPr>
        <p:grpSpPr>
          <a:xfrm>
            <a:off x="642026" y="4092374"/>
            <a:ext cx="2543134" cy="543788"/>
            <a:chOff x="642026" y="4092374"/>
            <a:chExt cx="2543134" cy="543788"/>
          </a:xfrm>
        </p:grpSpPr>
        <p:sp>
          <p:nvSpPr>
            <p:cNvPr id="21" name="SMARTInkShape-1136"/>
            <p:cNvSpPr/>
            <p:nvPr/>
          </p:nvSpPr>
          <p:spPr>
            <a:xfrm>
              <a:off x="1402079" y="4236719"/>
              <a:ext cx="1783081" cy="53341"/>
            </a:xfrm>
            <a:custGeom>
              <a:avLst/>
              <a:gdLst/>
              <a:ahLst/>
              <a:cxnLst/>
              <a:rect l="0" t="0" r="0" b="0"/>
              <a:pathLst>
                <a:path w="1783081" h="53341">
                  <a:moveTo>
                    <a:pt x="0" y="53340"/>
                  </a:moveTo>
                  <a:lnTo>
                    <a:pt x="4046" y="53340"/>
                  </a:lnTo>
                  <a:lnTo>
                    <a:pt x="5237" y="52494"/>
                  </a:lnTo>
                  <a:lnTo>
                    <a:pt x="6032" y="51083"/>
                  </a:lnTo>
                  <a:lnTo>
                    <a:pt x="6561" y="49295"/>
                  </a:lnTo>
                  <a:lnTo>
                    <a:pt x="8608" y="48104"/>
                  </a:lnTo>
                  <a:lnTo>
                    <a:pt x="28739" y="46035"/>
                  </a:lnTo>
                  <a:lnTo>
                    <a:pt x="63992" y="45762"/>
                  </a:lnTo>
                  <a:lnTo>
                    <a:pt x="98154" y="41683"/>
                  </a:lnTo>
                  <a:lnTo>
                    <a:pt x="129742" y="39162"/>
                  </a:lnTo>
                  <a:lnTo>
                    <a:pt x="165913" y="38415"/>
                  </a:lnTo>
                  <a:lnTo>
                    <a:pt x="203441" y="38194"/>
                  </a:lnTo>
                  <a:lnTo>
                    <a:pt x="241372" y="38128"/>
                  </a:lnTo>
                  <a:lnTo>
                    <a:pt x="271248" y="38113"/>
                  </a:lnTo>
                  <a:lnTo>
                    <a:pt x="303435" y="38106"/>
                  </a:lnTo>
                  <a:lnTo>
                    <a:pt x="334674" y="38103"/>
                  </a:lnTo>
                  <a:lnTo>
                    <a:pt x="367749" y="38102"/>
                  </a:lnTo>
                  <a:lnTo>
                    <a:pt x="403051" y="38101"/>
                  </a:lnTo>
                  <a:lnTo>
                    <a:pt x="421947" y="38101"/>
                  </a:lnTo>
                  <a:lnTo>
                    <a:pt x="441318" y="38101"/>
                  </a:lnTo>
                  <a:lnTo>
                    <a:pt x="478646" y="35843"/>
                  </a:lnTo>
                  <a:lnTo>
                    <a:pt x="515839" y="32864"/>
                  </a:lnTo>
                  <a:lnTo>
                    <a:pt x="535239" y="32070"/>
                  </a:lnTo>
                  <a:lnTo>
                    <a:pt x="554946" y="31540"/>
                  </a:lnTo>
                  <a:lnTo>
                    <a:pt x="574858" y="31187"/>
                  </a:lnTo>
                  <a:lnTo>
                    <a:pt x="594905" y="30951"/>
                  </a:lnTo>
                  <a:lnTo>
                    <a:pt x="615044" y="30794"/>
                  </a:lnTo>
                  <a:lnTo>
                    <a:pt x="636090" y="30690"/>
                  </a:lnTo>
                  <a:lnTo>
                    <a:pt x="657740" y="30620"/>
                  </a:lnTo>
                  <a:lnTo>
                    <a:pt x="679793" y="30574"/>
                  </a:lnTo>
                  <a:lnTo>
                    <a:pt x="701269" y="29696"/>
                  </a:lnTo>
                  <a:lnTo>
                    <a:pt x="722360" y="28264"/>
                  </a:lnTo>
                  <a:lnTo>
                    <a:pt x="743193" y="26463"/>
                  </a:lnTo>
                  <a:lnTo>
                    <a:pt x="764702" y="25262"/>
                  </a:lnTo>
                  <a:lnTo>
                    <a:pt x="786662" y="24461"/>
                  </a:lnTo>
                  <a:lnTo>
                    <a:pt x="808921" y="23928"/>
                  </a:lnTo>
                  <a:lnTo>
                    <a:pt x="831381" y="22726"/>
                  </a:lnTo>
                  <a:lnTo>
                    <a:pt x="853974" y="21077"/>
                  </a:lnTo>
                  <a:lnTo>
                    <a:pt x="876656" y="19132"/>
                  </a:lnTo>
                  <a:lnTo>
                    <a:pt x="900244" y="17834"/>
                  </a:lnTo>
                  <a:lnTo>
                    <a:pt x="924436" y="16970"/>
                  </a:lnTo>
                  <a:lnTo>
                    <a:pt x="949031" y="16393"/>
                  </a:lnTo>
                  <a:lnTo>
                    <a:pt x="974741" y="15162"/>
                  </a:lnTo>
                  <a:lnTo>
                    <a:pt x="1001194" y="13495"/>
                  </a:lnTo>
                  <a:lnTo>
                    <a:pt x="1028143" y="11537"/>
                  </a:lnTo>
                  <a:lnTo>
                    <a:pt x="1055422" y="10231"/>
                  </a:lnTo>
                  <a:lnTo>
                    <a:pt x="1082922" y="9361"/>
                  </a:lnTo>
                  <a:lnTo>
                    <a:pt x="1110568" y="8781"/>
                  </a:lnTo>
                  <a:lnTo>
                    <a:pt x="1139159" y="8394"/>
                  </a:lnTo>
                  <a:lnTo>
                    <a:pt x="1168379" y="8136"/>
                  </a:lnTo>
                  <a:lnTo>
                    <a:pt x="1198020" y="7964"/>
                  </a:lnTo>
                  <a:lnTo>
                    <a:pt x="1227093" y="7850"/>
                  </a:lnTo>
                  <a:lnTo>
                    <a:pt x="1255789" y="7773"/>
                  </a:lnTo>
                  <a:lnTo>
                    <a:pt x="1284233" y="7722"/>
                  </a:lnTo>
                  <a:lnTo>
                    <a:pt x="1313355" y="7688"/>
                  </a:lnTo>
                  <a:lnTo>
                    <a:pt x="1342930" y="7666"/>
                  </a:lnTo>
                  <a:lnTo>
                    <a:pt x="1372807" y="7650"/>
                  </a:lnTo>
                  <a:lnTo>
                    <a:pt x="1402038" y="7641"/>
                  </a:lnTo>
                  <a:lnTo>
                    <a:pt x="1430839" y="7634"/>
                  </a:lnTo>
                  <a:lnTo>
                    <a:pt x="1459353" y="7629"/>
                  </a:lnTo>
                  <a:lnTo>
                    <a:pt x="1488522" y="7626"/>
                  </a:lnTo>
                  <a:lnTo>
                    <a:pt x="1518128" y="7625"/>
                  </a:lnTo>
                  <a:lnTo>
                    <a:pt x="1548026" y="7623"/>
                  </a:lnTo>
                  <a:lnTo>
                    <a:pt x="1576424" y="7622"/>
                  </a:lnTo>
                  <a:lnTo>
                    <a:pt x="1603823" y="7622"/>
                  </a:lnTo>
                  <a:lnTo>
                    <a:pt x="1630556" y="7621"/>
                  </a:lnTo>
                  <a:lnTo>
                    <a:pt x="1659384" y="6774"/>
                  </a:lnTo>
                  <a:lnTo>
                    <a:pt x="1689609" y="5363"/>
                  </a:lnTo>
                  <a:lnTo>
                    <a:pt x="1720767" y="3576"/>
                  </a:lnTo>
                  <a:lnTo>
                    <a:pt x="1755385" y="1590"/>
                  </a:lnTo>
                  <a:lnTo>
                    <a:pt x="178308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137"/>
            <p:cNvSpPr/>
            <p:nvPr/>
          </p:nvSpPr>
          <p:spPr>
            <a:xfrm>
              <a:off x="642026" y="4092374"/>
              <a:ext cx="552215" cy="543788"/>
            </a:xfrm>
            <a:custGeom>
              <a:avLst/>
              <a:gdLst/>
              <a:ahLst/>
              <a:cxnLst/>
              <a:rect l="0" t="0" r="0" b="0"/>
              <a:pathLst>
                <a:path w="552215" h="543788">
                  <a:moveTo>
                    <a:pt x="356194" y="22426"/>
                  </a:moveTo>
                  <a:lnTo>
                    <a:pt x="324115" y="9428"/>
                  </a:lnTo>
                  <a:lnTo>
                    <a:pt x="294918" y="1765"/>
                  </a:lnTo>
                  <a:lnTo>
                    <a:pt x="260646" y="0"/>
                  </a:lnTo>
                  <a:lnTo>
                    <a:pt x="226501" y="5735"/>
                  </a:lnTo>
                  <a:lnTo>
                    <a:pt x="197916" y="13435"/>
                  </a:lnTo>
                  <a:lnTo>
                    <a:pt x="167150" y="26064"/>
                  </a:lnTo>
                  <a:lnTo>
                    <a:pt x="132447" y="41378"/>
                  </a:lnTo>
                  <a:lnTo>
                    <a:pt x="101186" y="62472"/>
                  </a:lnTo>
                  <a:lnTo>
                    <a:pt x="67438" y="97254"/>
                  </a:lnTo>
                  <a:lnTo>
                    <a:pt x="52598" y="114949"/>
                  </a:lnTo>
                  <a:lnTo>
                    <a:pt x="34723" y="148712"/>
                  </a:lnTo>
                  <a:lnTo>
                    <a:pt x="19549" y="185526"/>
                  </a:lnTo>
                  <a:lnTo>
                    <a:pt x="9314" y="223246"/>
                  </a:lnTo>
                  <a:lnTo>
                    <a:pt x="1766" y="261233"/>
                  </a:lnTo>
                  <a:lnTo>
                    <a:pt x="0" y="299300"/>
                  </a:lnTo>
                  <a:lnTo>
                    <a:pt x="5310" y="336543"/>
                  </a:lnTo>
                  <a:lnTo>
                    <a:pt x="17231" y="370250"/>
                  </a:lnTo>
                  <a:lnTo>
                    <a:pt x="33181" y="405825"/>
                  </a:lnTo>
                  <a:lnTo>
                    <a:pt x="57756" y="438192"/>
                  </a:lnTo>
                  <a:lnTo>
                    <a:pt x="83194" y="468384"/>
                  </a:lnTo>
                  <a:lnTo>
                    <a:pt x="116790" y="493792"/>
                  </a:lnTo>
                  <a:lnTo>
                    <a:pt x="153555" y="515714"/>
                  </a:lnTo>
                  <a:lnTo>
                    <a:pt x="191260" y="528324"/>
                  </a:lnTo>
                  <a:lnTo>
                    <a:pt x="216568" y="534572"/>
                  </a:lnTo>
                  <a:lnTo>
                    <a:pt x="244184" y="540170"/>
                  </a:lnTo>
                  <a:lnTo>
                    <a:pt x="273392" y="543787"/>
                  </a:lnTo>
                  <a:lnTo>
                    <a:pt x="303306" y="542573"/>
                  </a:lnTo>
                  <a:lnTo>
                    <a:pt x="331277" y="536953"/>
                  </a:lnTo>
                  <a:lnTo>
                    <a:pt x="358666" y="528811"/>
                  </a:lnTo>
                  <a:lnTo>
                    <a:pt x="387772" y="519548"/>
                  </a:lnTo>
                  <a:lnTo>
                    <a:pt x="415384" y="509787"/>
                  </a:lnTo>
                  <a:lnTo>
                    <a:pt x="440920" y="498110"/>
                  </a:lnTo>
                  <a:lnTo>
                    <a:pt x="473490" y="473343"/>
                  </a:lnTo>
                  <a:lnTo>
                    <a:pt x="507680" y="439532"/>
                  </a:lnTo>
                  <a:lnTo>
                    <a:pt x="528925" y="408197"/>
                  </a:lnTo>
                  <a:lnTo>
                    <a:pt x="543686" y="372102"/>
                  </a:lnTo>
                  <a:lnTo>
                    <a:pt x="549590" y="346324"/>
                  </a:lnTo>
                  <a:lnTo>
                    <a:pt x="552214" y="317934"/>
                  </a:lnTo>
                  <a:lnTo>
                    <a:pt x="551123" y="290640"/>
                  </a:lnTo>
                  <a:lnTo>
                    <a:pt x="547815" y="264399"/>
                  </a:lnTo>
                  <a:lnTo>
                    <a:pt x="543523" y="238625"/>
                  </a:lnTo>
                  <a:lnTo>
                    <a:pt x="534278" y="213059"/>
                  </a:lnTo>
                  <a:lnTo>
                    <a:pt x="517050" y="177123"/>
                  </a:lnTo>
                  <a:lnTo>
                    <a:pt x="496706" y="145027"/>
                  </a:lnTo>
                  <a:lnTo>
                    <a:pt x="459491" y="107885"/>
                  </a:lnTo>
                  <a:lnTo>
                    <a:pt x="429604" y="87916"/>
                  </a:lnTo>
                  <a:lnTo>
                    <a:pt x="391704" y="72082"/>
                  </a:lnTo>
                  <a:lnTo>
                    <a:pt x="371434" y="6052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138"/>
            <p:cNvSpPr/>
            <p:nvPr/>
          </p:nvSpPr>
          <p:spPr>
            <a:xfrm>
              <a:off x="801775" y="4213952"/>
              <a:ext cx="194767" cy="318280"/>
            </a:xfrm>
            <a:custGeom>
              <a:avLst/>
              <a:gdLst/>
              <a:ahLst/>
              <a:cxnLst/>
              <a:rect l="0" t="0" r="0" b="0"/>
              <a:pathLst>
                <a:path w="194767" h="318280">
                  <a:moveTo>
                    <a:pt x="158345" y="7528"/>
                  </a:moveTo>
                  <a:lnTo>
                    <a:pt x="154299" y="7528"/>
                  </a:lnTo>
                  <a:lnTo>
                    <a:pt x="125781" y="967"/>
                  </a:lnTo>
                  <a:lnTo>
                    <a:pt x="88522" y="0"/>
                  </a:lnTo>
                  <a:lnTo>
                    <a:pt x="51501" y="2178"/>
                  </a:lnTo>
                  <a:lnTo>
                    <a:pt x="25197" y="10516"/>
                  </a:lnTo>
                  <a:lnTo>
                    <a:pt x="9779" y="20316"/>
                  </a:lnTo>
                  <a:lnTo>
                    <a:pt x="3980" y="25347"/>
                  </a:lnTo>
                  <a:lnTo>
                    <a:pt x="838" y="32663"/>
                  </a:lnTo>
                  <a:lnTo>
                    <a:pt x="0" y="36985"/>
                  </a:lnTo>
                  <a:lnTo>
                    <a:pt x="288" y="40712"/>
                  </a:lnTo>
                  <a:lnTo>
                    <a:pt x="9078" y="59520"/>
                  </a:lnTo>
                  <a:lnTo>
                    <a:pt x="40143" y="94804"/>
                  </a:lnTo>
                  <a:lnTo>
                    <a:pt x="75014" y="125857"/>
                  </a:lnTo>
                  <a:lnTo>
                    <a:pt x="110338" y="153103"/>
                  </a:lnTo>
                  <a:lnTo>
                    <a:pt x="142653" y="182945"/>
                  </a:lnTo>
                  <a:lnTo>
                    <a:pt x="169450" y="213299"/>
                  </a:lnTo>
                  <a:lnTo>
                    <a:pt x="187946" y="249113"/>
                  </a:lnTo>
                  <a:lnTo>
                    <a:pt x="192667" y="261372"/>
                  </a:lnTo>
                  <a:lnTo>
                    <a:pt x="194766" y="275287"/>
                  </a:lnTo>
                  <a:lnTo>
                    <a:pt x="191902" y="293356"/>
                  </a:lnTo>
                  <a:lnTo>
                    <a:pt x="185677" y="301920"/>
                  </a:lnTo>
                  <a:lnTo>
                    <a:pt x="167883" y="314317"/>
                  </a:lnTo>
                  <a:lnTo>
                    <a:pt x="153080" y="318279"/>
                  </a:lnTo>
                  <a:lnTo>
                    <a:pt x="133925" y="315408"/>
                  </a:lnTo>
                  <a:lnTo>
                    <a:pt x="96188" y="301992"/>
                  </a:lnTo>
                  <a:lnTo>
                    <a:pt x="72752" y="291126"/>
                  </a:lnTo>
                  <a:lnTo>
                    <a:pt x="46686" y="268697"/>
                  </a:lnTo>
                  <a:lnTo>
                    <a:pt x="40985" y="258787"/>
                  </a:lnTo>
                  <a:lnTo>
                    <a:pt x="37325" y="238628"/>
                  </a:lnTo>
                  <a:lnTo>
                    <a:pt x="40737" y="223416"/>
                  </a:lnTo>
                  <a:lnTo>
                    <a:pt x="50321" y="203105"/>
                  </a:lnTo>
                  <a:lnTo>
                    <a:pt x="62932" y="188713"/>
                  </a:lnTo>
                  <a:lnTo>
                    <a:pt x="97449" y="161714"/>
                  </a:lnTo>
                  <a:lnTo>
                    <a:pt x="133901" y="138813"/>
                  </a:lnTo>
                  <a:lnTo>
                    <a:pt x="147998" y="132223"/>
                  </a:lnTo>
                  <a:lnTo>
                    <a:pt x="158345" y="12944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150"/>
          <p:cNvGrpSpPr/>
          <p:nvPr/>
        </p:nvGrpSpPr>
        <p:grpSpPr>
          <a:xfrm>
            <a:off x="1684020" y="4617719"/>
            <a:ext cx="441960" cy="106682"/>
            <a:chOff x="1684020" y="4617719"/>
            <a:chExt cx="441960" cy="106682"/>
          </a:xfrm>
        </p:grpSpPr>
        <p:sp>
          <p:nvSpPr>
            <p:cNvPr id="25" name="SMARTInkShape-1139"/>
            <p:cNvSpPr/>
            <p:nvPr/>
          </p:nvSpPr>
          <p:spPr>
            <a:xfrm>
              <a:off x="1684020" y="4709261"/>
              <a:ext cx="441960" cy="15140"/>
            </a:xfrm>
            <a:custGeom>
              <a:avLst/>
              <a:gdLst/>
              <a:ahLst/>
              <a:cxnLst/>
              <a:rect l="0" t="0" r="0" b="0"/>
              <a:pathLst>
                <a:path w="441960" h="15140">
                  <a:moveTo>
                    <a:pt x="0" y="15139"/>
                  </a:moveTo>
                  <a:lnTo>
                    <a:pt x="36531" y="12881"/>
                  </a:lnTo>
                  <a:lnTo>
                    <a:pt x="61109" y="9902"/>
                  </a:lnTo>
                  <a:lnTo>
                    <a:pt x="94610" y="8578"/>
                  </a:lnTo>
                  <a:lnTo>
                    <a:pt x="113874" y="7378"/>
                  </a:lnTo>
                  <a:lnTo>
                    <a:pt x="134336" y="5731"/>
                  </a:lnTo>
                  <a:lnTo>
                    <a:pt x="155597" y="3787"/>
                  </a:lnTo>
                  <a:lnTo>
                    <a:pt x="177391" y="2491"/>
                  </a:lnTo>
                  <a:lnTo>
                    <a:pt x="199540" y="1627"/>
                  </a:lnTo>
                  <a:lnTo>
                    <a:pt x="221927" y="1050"/>
                  </a:lnTo>
                  <a:lnTo>
                    <a:pt x="243624" y="667"/>
                  </a:lnTo>
                  <a:lnTo>
                    <a:pt x="264863" y="411"/>
                  </a:lnTo>
                  <a:lnTo>
                    <a:pt x="285795" y="240"/>
                  </a:lnTo>
                  <a:lnTo>
                    <a:pt x="305676" y="126"/>
                  </a:lnTo>
                  <a:lnTo>
                    <a:pt x="343571" y="0"/>
                  </a:lnTo>
                  <a:lnTo>
                    <a:pt x="375654" y="2201"/>
                  </a:lnTo>
                  <a:lnTo>
                    <a:pt x="413000" y="5943"/>
                  </a:lnTo>
                  <a:lnTo>
                    <a:pt x="441959" y="75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140"/>
            <p:cNvSpPr/>
            <p:nvPr/>
          </p:nvSpPr>
          <p:spPr>
            <a:xfrm>
              <a:off x="1699259" y="4617719"/>
              <a:ext cx="243842" cy="45722"/>
            </a:xfrm>
            <a:custGeom>
              <a:avLst/>
              <a:gdLst/>
              <a:ahLst/>
              <a:cxnLst/>
              <a:rect l="0" t="0" r="0" b="0"/>
              <a:pathLst>
                <a:path w="243842" h="45722">
                  <a:moveTo>
                    <a:pt x="0" y="45721"/>
                  </a:moveTo>
                  <a:lnTo>
                    <a:pt x="4046" y="45721"/>
                  </a:lnTo>
                  <a:lnTo>
                    <a:pt x="8289" y="43463"/>
                  </a:lnTo>
                  <a:lnTo>
                    <a:pt x="14691" y="39637"/>
                  </a:lnTo>
                  <a:lnTo>
                    <a:pt x="50697" y="27809"/>
                  </a:lnTo>
                  <a:lnTo>
                    <a:pt x="83508" y="20282"/>
                  </a:lnTo>
                  <a:lnTo>
                    <a:pt x="109928" y="15223"/>
                  </a:lnTo>
                  <a:lnTo>
                    <a:pt x="138604" y="11000"/>
                  </a:lnTo>
                  <a:lnTo>
                    <a:pt x="168282" y="9122"/>
                  </a:lnTo>
                  <a:lnTo>
                    <a:pt x="198405" y="6030"/>
                  </a:lnTo>
                  <a:lnTo>
                    <a:pt x="234866" y="1191"/>
                  </a:lnTo>
                  <a:lnTo>
                    <a:pt x="24384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151"/>
          <p:cNvGrpSpPr/>
          <p:nvPr/>
        </p:nvGrpSpPr>
        <p:grpSpPr>
          <a:xfrm>
            <a:off x="2374419" y="4777740"/>
            <a:ext cx="879322" cy="335280"/>
            <a:chOff x="2374419" y="4777740"/>
            <a:chExt cx="879322" cy="335280"/>
          </a:xfrm>
        </p:grpSpPr>
        <p:sp>
          <p:nvSpPr>
            <p:cNvPr id="28" name="SMARTInkShape-1141"/>
            <p:cNvSpPr/>
            <p:nvPr/>
          </p:nvSpPr>
          <p:spPr>
            <a:xfrm>
              <a:off x="3055619" y="4846807"/>
              <a:ext cx="198122" cy="258594"/>
            </a:xfrm>
            <a:custGeom>
              <a:avLst/>
              <a:gdLst/>
              <a:ahLst/>
              <a:cxnLst/>
              <a:rect l="0" t="0" r="0" b="0"/>
              <a:pathLst>
                <a:path w="198122" h="258594">
                  <a:moveTo>
                    <a:pt x="0" y="90953"/>
                  </a:moveTo>
                  <a:lnTo>
                    <a:pt x="0" y="102304"/>
                  </a:lnTo>
                  <a:lnTo>
                    <a:pt x="2258" y="106722"/>
                  </a:lnTo>
                  <a:lnTo>
                    <a:pt x="4045" y="109085"/>
                  </a:lnTo>
                  <a:lnTo>
                    <a:pt x="8289" y="111712"/>
                  </a:lnTo>
                  <a:lnTo>
                    <a:pt x="12998" y="113725"/>
                  </a:lnTo>
                  <a:lnTo>
                    <a:pt x="17912" y="117443"/>
                  </a:lnTo>
                  <a:lnTo>
                    <a:pt x="33530" y="120251"/>
                  </a:lnTo>
                  <a:lnTo>
                    <a:pt x="66724" y="121276"/>
                  </a:lnTo>
                  <a:lnTo>
                    <a:pt x="96624" y="117356"/>
                  </a:lnTo>
                  <a:lnTo>
                    <a:pt x="130808" y="105990"/>
                  </a:lnTo>
                  <a:lnTo>
                    <a:pt x="143651" y="100176"/>
                  </a:lnTo>
                  <a:lnTo>
                    <a:pt x="165788" y="77795"/>
                  </a:lnTo>
                  <a:lnTo>
                    <a:pt x="176499" y="58832"/>
                  </a:lnTo>
                  <a:lnTo>
                    <a:pt x="181620" y="35752"/>
                  </a:lnTo>
                  <a:lnTo>
                    <a:pt x="182320" y="25214"/>
                  </a:lnTo>
                  <a:lnTo>
                    <a:pt x="180374" y="17144"/>
                  </a:lnTo>
                  <a:lnTo>
                    <a:pt x="178669" y="13807"/>
                  </a:lnTo>
                  <a:lnTo>
                    <a:pt x="172260" y="7841"/>
                  </a:lnTo>
                  <a:lnTo>
                    <a:pt x="163767" y="3214"/>
                  </a:lnTo>
                  <a:lnTo>
                    <a:pt x="142259" y="244"/>
                  </a:lnTo>
                  <a:lnTo>
                    <a:pt x="135480" y="0"/>
                  </a:lnTo>
                  <a:lnTo>
                    <a:pt x="123431" y="4245"/>
                  </a:lnTo>
                  <a:lnTo>
                    <a:pt x="90636" y="26383"/>
                  </a:lnTo>
                  <a:lnTo>
                    <a:pt x="60802" y="55902"/>
                  </a:lnTo>
                  <a:lnTo>
                    <a:pt x="40311" y="84236"/>
                  </a:lnTo>
                  <a:lnTo>
                    <a:pt x="25773" y="116338"/>
                  </a:lnTo>
                  <a:lnTo>
                    <a:pt x="18361" y="150403"/>
                  </a:lnTo>
                  <a:lnTo>
                    <a:pt x="15857" y="188209"/>
                  </a:lnTo>
                  <a:lnTo>
                    <a:pt x="22288" y="204451"/>
                  </a:lnTo>
                  <a:lnTo>
                    <a:pt x="33612" y="218443"/>
                  </a:lnTo>
                  <a:lnTo>
                    <a:pt x="68993" y="241379"/>
                  </a:lnTo>
                  <a:lnTo>
                    <a:pt x="99653" y="252175"/>
                  </a:lnTo>
                  <a:lnTo>
                    <a:pt x="131503" y="256691"/>
                  </a:lnTo>
                  <a:lnTo>
                    <a:pt x="162390" y="258029"/>
                  </a:lnTo>
                  <a:lnTo>
                    <a:pt x="198121" y="25859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142"/>
            <p:cNvSpPr/>
            <p:nvPr/>
          </p:nvSpPr>
          <p:spPr>
            <a:xfrm>
              <a:off x="2773680" y="4877296"/>
              <a:ext cx="198121" cy="235724"/>
            </a:xfrm>
            <a:custGeom>
              <a:avLst/>
              <a:gdLst/>
              <a:ahLst/>
              <a:cxnLst/>
              <a:rect l="0" t="0" r="0" b="0"/>
              <a:pathLst>
                <a:path w="198121" h="235724">
                  <a:moveTo>
                    <a:pt x="0" y="45223"/>
                  </a:moveTo>
                  <a:lnTo>
                    <a:pt x="0" y="49269"/>
                  </a:lnTo>
                  <a:lnTo>
                    <a:pt x="846" y="50460"/>
                  </a:lnTo>
                  <a:lnTo>
                    <a:pt x="2257" y="51255"/>
                  </a:lnTo>
                  <a:lnTo>
                    <a:pt x="4045" y="51785"/>
                  </a:lnTo>
                  <a:lnTo>
                    <a:pt x="8288" y="56888"/>
                  </a:lnTo>
                  <a:lnTo>
                    <a:pt x="17912" y="73963"/>
                  </a:lnTo>
                  <a:lnTo>
                    <a:pt x="27807" y="109617"/>
                  </a:lnTo>
                  <a:lnTo>
                    <a:pt x="28841" y="130061"/>
                  </a:lnTo>
                  <a:lnTo>
                    <a:pt x="23814" y="163232"/>
                  </a:lnTo>
                  <a:lnTo>
                    <a:pt x="16002" y="199237"/>
                  </a:lnTo>
                  <a:lnTo>
                    <a:pt x="15578" y="206243"/>
                  </a:lnTo>
                  <a:lnTo>
                    <a:pt x="14619" y="208450"/>
                  </a:lnTo>
                  <a:lnTo>
                    <a:pt x="13132" y="209921"/>
                  </a:lnTo>
                  <a:lnTo>
                    <a:pt x="7942" y="212691"/>
                  </a:lnTo>
                  <a:lnTo>
                    <a:pt x="7715" y="208767"/>
                  </a:lnTo>
                  <a:lnTo>
                    <a:pt x="14539" y="178608"/>
                  </a:lnTo>
                  <a:lnTo>
                    <a:pt x="19193" y="143787"/>
                  </a:lnTo>
                  <a:lnTo>
                    <a:pt x="28219" y="108468"/>
                  </a:lnTo>
                  <a:lnTo>
                    <a:pt x="38154" y="76155"/>
                  </a:lnTo>
                  <a:lnTo>
                    <a:pt x="56044" y="38510"/>
                  </a:lnTo>
                  <a:lnTo>
                    <a:pt x="66182" y="21691"/>
                  </a:lnTo>
                  <a:lnTo>
                    <a:pt x="85207" y="5164"/>
                  </a:lnTo>
                  <a:lnTo>
                    <a:pt x="93185" y="2019"/>
                  </a:lnTo>
                  <a:lnTo>
                    <a:pt x="112104" y="0"/>
                  </a:lnTo>
                  <a:lnTo>
                    <a:pt x="127102" y="3696"/>
                  </a:lnTo>
                  <a:lnTo>
                    <a:pt x="138225" y="10153"/>
                  </a:lnTo>
                  <a:lnTo>
                    <a:pt x="150928" y="21473"/>
                  </a:lnTo>
                  <a:lnTo>
                    <a:pt x="169369" y="55987"/>
                  </a:lnTo>
                  <a:lnTo>
                    <a:pt x="184256" y="90060"/>
                  </a:lnTo>
                  <a:lnTo>
                    <a:pt x="194503" y="121249"/>
                  </a:lnTo>
                  <a:lnTo>
                    <a:pt x="197405" y="151869"/>
                  </a:lnTo>
                  <a:lnTo>
                    <a:pt x="198057" y="189331"/>
                  </a:lnTo>
                  <a:lnTo>
                    <a:pt x="198118" y="227417"/>
                  </a:lnTo>
                  <a:lnTo>
                    <a:pt x="198120" y="23572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143"/>
            <p:cNvSpPr/>
            <p:nvPr/>
          </p:nvSpPr>
          <p:spPr>
            <a:xfrm>
              <a:off x="2374419" y="4777740"/>
              <a:ext cx="306902" cy="318653"/>
            </a:xfrm>
            <a:custGeom>
              <a:avLst/>
              <a:gdLst/>
              <a:ahLst/>
              <a:cxnLst/>
              <a:rect l="0" t="0" r="0" b="0"/>
              <a:pathLst>
                <a:path w="306902" h="318653">
                  <a:moveTo>
                    <a:pt x="216381" y="15240"/>
                  </a:moveTo>
                  <a:lnTo>
                    <a:pt x="212335" y="15240"/>
                  </a:lnTo>
                  <a:lnTo>
                    <a:pt x="208091" y="12982"/>
                  </a:lnTo>
                  <a:lnTo>
                    <a:pt x="203383" y="10003"/>
                  </a:lnTo>
                  <a:lnTo>
                    <a:pt x="195126" y="8326"/>
                  </a:lnTo>
                  <a:lnTo>
                    <a:pt x="182331" y="8675"/>
                  </a:lnTo>
                  <a:lnTo>
                    <a:pt x="145483" y="23070"/>
                  </a:lnTo>
                  <a:lnTo>
                    <a:pt x="132377" y="28880"/>
                  </a:lnTo>
                  <a:lnTo>
                    <a:pt x="100886" y="51258"/>
                  </a:lnTo>
                  <a:lnTo>
                    <a:pt x="66081" y="84549"/>
                  </a:lnTo>
                  <a:lnTo>
                    <a:pt x="40030" y="114443"/>
                  </a:lnTo>
                  <a:lnTo>
                    <a:pt x="17355" y="150045"/>
                  </a:lnTo>
                  <a:lnTo>
                    <a:pt x="3845" y="184672"/>
                  </a:lnTo>
                  <a:lnTo>
                    <a:pt x="0" y="203150"/>
                  </a:lnTo>
                  <a:lnTo>
                    <a:pt x="2173" y="235708"/>
                  </a:lnTo>
                  <a:lnTo>
                    <a:pt x="4337" y="251232"/>
                  </a:lnTo>
                  <a:lnTo>
                    <a:pt x="10943" y="266598"/>
                  </a:lnTo>
                  <a:lnTo>
                    <a:pt x="28228" y="285484"/>
                  </a:lnTo>
                  <a:lnTo>
                    <a:pt x="57671" y="301799"/>
                  </a:lnTo>
                  <a:lnTo>
                    <a:pt x="85441" y="313882"/>
                  </a:lnTo>
                  <a:lnTo>
                    <a:pt x="115118" y="318215"/>
                  </a:lnTo>
                  <a:lnTo>
                    <a:pt x="145361" y="318652"/>
                  </a:lnTo>
                  <a:lnTo>
                    <a:pt x="175770" y="313796"/>
                  </a:lnTo>
                  <a:lnTo>
                    <a:pt x="206229" y="306148"/>
                  </a:lnTo>
                  <a:lnTo>
                    <a:pt x="242346" y="288822"/>
                  </a:lnTo>
                  <a:lnTo>
                    <a:pt x="276903" y="257979"/>
                  </a:lnTo>
                  <a:lnTo>
                    <a:pt x="297355" y="228382"/>
                  </a:lnTo>
                  <a:lnTo>
                    <a:pt x="303169" y="212416"/>
                  </a:lnTo>
                  <a:lnTo>
                    <a:pt x="306901" y="174572"/>
                  </a:lnTo>
                  <a:lnTo>
                    <a:pt x="305291" y="146833"/>
                  </a:lnTo>
                  <a:lnTo>
                    <a:pt x="297161" y="110660"/>
                  </a:lnTo>
                  <a:lnTo>
                    <a:pt x="281318" y="76986"/>
                  </a:lnTo>
                  <a:lnTo>
                    <a:pt x="256875" y="42248"/>
                  </a:lnTo>
                  <a:lnTo>
                    <a:pt x="226689" y="11257"/>
                  </a:lnTo>
                  <a:lnTo>
                    <a:pt x="20876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152"/>
          <p:cNvGrpSpPr/>
          <p:nvPr/>
        </p:nvGrpSpPr>
        <p:grpSpPr>
          <a:xfrm>
            <a:off x="4579619" y="4792980"/>
            <a:ext cx="973537" cy="379324"/>
            <a:chOff x="4579619" y="4792980"/>
            <a:chExt cx="973537" cy="379324"/>
          </a:xfrm>
        </p:grpSpPr>
        <p:sp>
          <p:nvSpPr>
            <p:cNvPr id="32" name="SMARTInkShape-1144"/>
            <p:cNvSpPr/>
            <p:nvPr/>
          </p:nvSpPr>
          <p:spPr>
            <a:xfrm>
              <a:off x="5324082" y="4908745"/>
              <a:ext cx="229074" cy="263559"/>
            </a:xfrm>
            <a:custGeom>
              <a:avLst/>
              <a:gdLst/>
              <a:ahLst/>
              <a:cxnLst/>
              <a:rect l="0" t="0" r="0" b="0"/>
              <a:pathLst>
                <a:path w="229074" h="263559">
                  <a:moveTo>
                    <a:pt x="169937" y="21394"/>
                  </a:moveTo>
                  <a:lnTo>
                    <a:pt x="165892" y="21394"/>
                  </a:lnTo>
                  <a:lnTo>
                    <a:pt x="164700" y="20548"/>
                  </a:lnTo>
                  <a:lnTo>
                    <a:pt x="163907" y="19137"/>
                  </a:lnTo>
                  <a:lnTo>
                    <a:pt x="163377" y="17349"/>
                  </a:lnTo>
                  <a:lnTo>
                    <a:pt x="154168" y="5956"/>
                  </a:lnTo>
                  <a:lnTo>
                    <a:pt x="151804" y="3483"/>
                  </a:lnTo>
                  <a:lnTo>
                    <a:pt x="144663" y="733"/>
                  </a:lnTo>
                  <a:lnTo>
                    <a:pt x="140387" y="0"/>
                  </a:lnTo>
                  <a:lnTo>
                    <a:pt x="131122" y="1444"/>
                  </a:lnTo>
                  <a:lnTo>
                    <a:pt x="121360" y="5754"/>
                  </a:lnTo>
                  <a:lnTo>
                    <a:pt x="85086" y="32812"/>
                  </a:lnTo>
                  <a:lnTo>
                    <a:pt x="47881" y="67615"/>
                  </a:lnTo>
                  <a:lnTo>
                    <a:pt x="23594" y="103777"/>
                  </a:lnTo>
                  <a:lnTo>
                    <a:pt x="4748" y="141274"/>
                  </a:lnTo>
                  <a:lnTo>
                    <a:pt x="0" y="157648"/>
                  </a:lnTo>
                  <a:lnTo>
                    <a:pt x="2087" y="181146"/>
                  </a:lnTo>
                  <a:lnTo>
                    <a:pt x="8914" y="204195"/>
                  </a:lnTo>
                  <a:lnTo>
                    <a:pt x="22132" y="226264"/>
                  </a:lnTo>
                  <a:lnTo>
                    <a:pt x="41759" y="243057"/>
                  </a:lnTo>
                  <a:lnTo>
                    <a:pt x="78677" y="259575"/>
                  </a:lnTo>
                  <a:lnTo>
                    <a:pt x="105456" y="263558"/>
                  </a:lnTo>
                  <a:lnTo>
                    <a:pt x="130794" y="260692"/>
                  </a:lnTo>
                  <a:lnTo>
                    <a:pt x="154389" y="250436"/>
                  </a:lnTo>
                  <a:lnTo>
                    <a:pt x="190499" y="220827"/>
                  </a:lnTo>
                  <a:lnTo>
                    <a:pt x="201089" y="208244"/>
                  </a:lnTo>
                  <a:lnTo>
                    <a:pt x="217044" y="174829"/>
                  </a:lnTo>
                  <a:lnTo>
                    <a:pt x="224740" y="158168"/>
                  </a:lnTo>
                  <a:lnTo>
                    <a:pt x="229073" y="129748"/>
                  </a:lnTo>
                  <a:lnTo>
                    <a:pt x="228663" y="100724"/>
                  </a:lnTo>
                  <a:lnTo>
                    <a:pt x="213660" y="63952"/>
                  </a:lnTo>
                  <a:lnTo>
                    <a:pt x="201613" y="47362"/>
                  </a:lnTo>
                  <a:lnTo>
                    <a:pt x="171350" y="23727"/>
                  </a:lnTo>
                  <a:lnTo>
                    <a:pt x="147078" y="615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145"/>
            <p:cNvSpPr/>
            <p:nvPr/>
          </p:nvSpPr>
          <p:spPr>
            <a:xfrm>
              <a:off x="4884507" y="4907280"/>
              <a:ext cx="394184" cy="239310"/>
            </a:xfrm>
            <a:custGeom>
              <a:avLst/>
              <a:gdLst/>
              <a:ahLst/>
              <a:cxnLst/>
              <a:rect l="0" t="0" r="0" b="0"/>
              <a:pathLst>
                <a:path w="394184" h="239310">
                  <a:moveTo>
                    <a:pt x="45632" y="0"/>
                  </a:moveTo>
                  <a:lnTo>
                    <a:pt x="41587" y="0"/>
                  </a:lnTo>
                  <a:lnTo>
                    <a:pt x="40396" y="846"/>
                  </a:lnTo>
                  <a:lnTo>
                    <a:pt x="39601" y="2257"/>
                  </a:lnTo>
                  <a:lnTo>
                    <a:pt x="28647" y="38356"/>
                  </a:lnTo>
                  <a:lnTo>
                    <a:pt x="14999" y="70860"/>
                  </a:lnTo>
                  <a:lnTo>
                    <a:pt x="3279" y="107826"/>
                  </a:lnTo>
                  <a:lnTo>
                    <a:pt x="577" y="140992"/>
                  </a:lnTo>
                  <a:lnTo>
                    <a:pt x="0" y="174917"/>
                  </a:lnTo>
                  <a:lnTo>
                    <a:pt x="785" y="191339"/>
                  </a:lnTo>
                  <a:lnTo>
                    <a:pt x="3969" y="198774"/>
                  </a:lnTo>
                  <a:lnTo>
                    <a:pt x="6851" y="201097"/>
                  </a:lnTo>
                  <a:lnTo>
                    <a:pt x="14567" y="203676"/>
                  </a:lnTo>
                  <a:lnTo>
                    <a:pt x="43265" y="205559"/>
                  </a:lnTo>
                  <a:lnTo>
                    <a:pt x="58383" y="201641"/>
                  </a:lnTo>
                  <a:lnTo>
                    <a:pt x="92862" y="177217"/>
                  </a:lnTo>
                  <a:lnTo>
                    <a:pt x="128644" y="145426"/>
                  </a:lnTo>
                  <a:lnTo>
                    <a:pt x="144233" y="129997"/>
                  </a:lnTo>
                  <a:lnTo>
                    <a:pt x="150718" y="167902"/>
                  </a:lnTo>
                  <a:lnTo>
                    <a:pt x="151249" y="172894"/>
                  </a:lnTo>
                  <a:lnTo>
                    <a:pt x="156356" y="182957"/>
                  </a:lnTo>
                  <a:lnTo>
                    <a:pt x="179092" y="208290"/>
                  </a:lnTo>
                  <a:lnTo>
                    <a:pt x="200040" y="222676"/>
                  </a:lnTo>
                  <a:lnTo>
                    <a:pt x="234773" y="235551"/>
                  </a:lnTo>
                  <a:lnTo>
                    <a:pt x="251615" y="239309"/>
                  </a:lnTo>
                  <a:lnTo>
                    <a:pt x="287764" y="237081"/>
                  </a:lnTo>
                  <a:lnTo>
                    <a:pt x="304800" y="234909"/>
                  </a:lnTo>
                  <a:lnTo>
                    <a:pt x="341074" y="219717"/>
                  </a:lnTo>
                  <a:lnTo>
                    <a:pt x="356433" y="208565"/>
                  </a:lnTo>
                  <a:lnTo>
                    <a:pt x="373754" y="184093"/>
                  </a:lnTo>
                  <a:lnTo>
                    <a:pt x="387620" y="152639"/>
                  </a:lnTo>
                  <a:lnTo>
                    <a:pt x="393625" y="129611"/>
                  </a:lnTo>
                  <a:lnTo>
                    <a:pt x="394183" y="114331"/>
                  </a:lnTo>
                  <a:lnTo>
                    <a:pt x="388889" y="91448"/>
                  </a:lnTo>
                  <a:lnTo>
                    <a:pt x="372359" y="63219"/>
                  </a:lnTo>
                  <a:lnTo>
                    <a:pt x="357776" y="48646"/>
                  </a:lnTo>
                  <a:lnTo>
                    <a:pt x="333463" y="34252"/>
                  </a:lnTo>
                  <a:lnTo>
                    <a:pt x="320614" y="31224"/>
                  </a:lnTo>
                  <a:lnTo>
                    <a:pt x="312332" y="304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146"/>
            <p:cNvSpPr/>
            <p:nvPr/>
          </p:nvSpPr>
          <p:spPr>
            <a:xfrm>
              <a:off x="4579619" y="4792980"/>
              <a:ext cx="274322" cy="22861"/>
            </a:xfrm>
            <a:custGeom>
              <a:avLst/>
              <a:gdLst/>
              <a:ahLst/>
              <a:cxnLst/>
              <a:rect l="0" t="0" r="0" b="0"/>
              <a:pathLst>
                <a:path w="274322" h="22861">
                  <a:moveTo>
                    <a:pt x="0" y="22860"/>
                  </a:moveTo>
                  <a:lnTo>
                    <a:pt x="0" y="18815"/>
                  </a:lnTo>
                  <a:lnTo>
                    <a:pt x="1694" y="17623"/>
                  </a:lnTo>
                  <a:lnTo>
                    <a:pt x="16578" y="15710"/>
                  </a:lnTo>
                  <a:lnTo>
                    <a:pt x="33135" y="13121"/>
                  </a:lnTo>
                  <a:lnTo>
                    <a:pt x="69575" y="4661"/>
                  </a:lnTo>
                  <a:lnTo>
                    <a:pt x="105188" y="1381"/>
                  </a:lnTo>
                  <a:lnTo>
                    <a:pt x="142551" y="409"/>
                  </a:lnTo>
                  <a:lnTo>
                    <a:pt x="176387" y="121"/>
                  </a:lnTo>
                  <a:lnTo>
                    <a:pt x="211907" y="35"/>
                  </a:lnTo>
                  <a:lnTo>
                    <a:pt x="249242" y="10"/>
                  </a:lnTo>
                  <a:lnTo>
                    <a:pt x="27432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147"/>
            <p:cNvSpPr/>
            <p:nvPr/>
          </p:nvSpPr>
          <p:spPr>
            <a:xfrm>
              <a:off x="4709169" y="4853940"/>
              <a:ext cx="15232" cy="280260"/>
            </a:xfrm>
            <a:custGeom>
              <a:avLst/>
              <a:gdLst/>
              <a:ahLst/>
              <a:cxnLst/>
              <a:rect l="0" t="0" r="0" b="0"/>
              <a:pathLst>
                <a:path w="15232" h="280260">
                  <a:moveTo>
                    <a:pt x="15231" y="0"/>
                  </a:moveTo>
                  <a:lnTo>
                    <a:pt x="15231" y="32783"/>
                  </a:lnTo>
                  <a:lnTo>
                    <a:pt x="14384" y="62261"/>
                  </a:lnTo>
                  <a:lnTo>
                    <a:pt x="10840" y="90884"/>
                  </a:lnTo>
                  <a:lnTo>
                    <a:pt x="12707" y="125801"/>
                  </a:lnTo>
                  <a:lnTo>
                    <a:pt x="9497" y="162110"/>
                  </a:lnTo>
                  <a:lnTo>
                    <a:pt x="7323" y="193848"/>
                  </a:lnTo>
                  <a:lnTo>
                    <a:pt x="1690" y="227756"/>
                  </a:lnTo>
                  <a:lnTo>
                    <a:pt x="140" y="263698"/>
                  </a:lnTo>
                  <a:lnTo>
                    <a:pt x="0" y="280259"/>
                  </a:lnTo>
                  <a:lnTo>
                    <a:pt x="843" y="279972"/>
                  </a:lnTo>
                  <a:lnTo>
                    <a:pt x="7611" y="2743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Transport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64" y="2300860"/>
            <a:ext cx="7040197" cy="45571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of a concentration gradient in lungs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538" y="1910126"/>
            <a:ext cx="4298462" cy="32196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Sodium-Potassium Pump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408177"/>
            <a:ext cx="5216769" cy="544982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Number one active transport system in the body</a:t>
            </a:r>
          </a:p>
          <a:p>
            <a:pPr lvl="1"/>
            <a:r>
              <a:rPr lang="en-US" dirty="0" smtClean="0"/>
              <a:t>Without it, our response time would be even slower than it already is</a:t>
            </a:r>
          </a:p>
          <a:p>
            <a:pPr lvl="1"/>
            <a:r>
              <a:rPr lang="en-US" dirty="0" smtClean="0"/>
              <a:t>Pump moves 3 Na ions out of the cell and 2 K ions into the cell against the concentration gradients</a:t>
            </a:r>
          </a:p>
          <a:p>
            <a:pPr lvl="2"/>
            <a:r>
              <a:rPr lang="en-US" dirty="0" smtClean="0"/>
              <a:t>Leads to an electrochemical gradient across the cell membrane that is important for nerve impulses and resulting movement</a:t>
            </a:r>
            <a:endParaRPr lang="en-US" dirty="0"/>
          </a:p>
        </p:txBody>
      </p:sp>
      <p:sp>
        <p:nvSpPr>
          <p:cNvPr id="25" name="SMARTInkShape-283"/>
          <p:cNvSpPr/>
          <p:nvPr/>
        </p:nvSpPr>
        <p:spPr>
          <a:xfrm>
            <a:off x="1859277" y="1889760"/>
            <a:ext cx="2926083" cy="60961"/>
          </a:xfrm>
          <a:custGeom>
            <a:avLst/>
            <a:gdLst/>
            <a:ahLst/>
            <a:cxnLst/>
            <a:rect l="0" t="0" r="0" b="0"/>
            <a:pathLst>
              <a:path w="2926083" h="60961">
                <a:moveTo>
                  <a:pt x="0" y="45717"/>
                </a:moveTo>
                <a:lnTo>
                  <a:pt x="33422" y="45717"/>
                </a:lnTo>
                <a:lnTo>
                  <a:pt x="69663" y="47975"/>
                </a:lnTo>
                <a:lnTo>
                  <a:pt x="101639" y="51749"/>
                </a:lnTo>
                <a:lnTo>
                  <a:pt x="126455" y="52633"/>
                </a:lnTo>
                <a:lnTo>
                  <a:pt x="154415" y="53026"/>
                </a:lnTo>
                <a:lnTo>
                  <a:pt x="186034" y="50942"/>
                </a:lnTo>
                <a:lnTo>
                  <a:pt x="218995" y="48039"/>
                </a:lnTo>
                <a:lnTo>
                  <a:pt x="250580" y="46751"/>
                </a:lnTo>
                <a:lnTo>
                  <a:pt x="283808" y="46178"/>
                </a:lnTo>
                <a:lnTo>
                  <a:pt x="318330" y="45075"/>
                </a:lnTo>
                <a:lnTo>
                  <a:pt x="353429" y="41763"/>
                </a:lnTo>
                <a:lnTo>
                  <a:pt x="388785" y="39729"/>
                </a:lnTo>
                <a:lnTo>
                  <a:pt x="425101" y="38824"/>
                </a:lnTo>
                <a:lnTo>
                  <a:pt x="444269" y="38581"/>
                </a:lnTo>
                <a:lnTo>
                  <a:pt x="463818" y="38419"/>
                </a:lnTo>
                <a:lnTo>
                  <a:pt x="483628" y="37465"/>
                </a:lnTo>
                <a:lnTo>
                  <a:pt x="503604" y="35985"/>
                </a:lnTo>
                <a:lnTo>
                  <a:pt x="523698" y="34150"/>
                </a:lnTo>
                <a:lnTo>
                  <a:pt x="543019" y="32924"/>
                </a:lnTo>
                <a:lnTo>
                  <a:pt x="580290" y="31565"/>
                </a:lnTo>
                <a:lnTo>
                  <a:pt x="600222" y="31202"/>
                </a:lnTo>
                <a:lnTo>
                  <a:pt x="621127" y="30963"/>
                </a:lnTo>
                <a:lnTo>
                  <a:pt x="642685" y="30802"/>
                </a:lnTo>
                <a:lnTo>
                  <a:pt x="663832" y="30694"/>
                </a:lnTo>
                <a:lnTo>
                  <a:pt x="684702" y="30622"/>
                </a:lnTo>
                <a:lnTo>
                  <a:pt x="705387" y="30573"/>
                </a:lnTo>
                <a:lnTo>
                  <a:pt x="725952" y="30541"/>
                </a:lnTo>
                <a:lnTo>
                  <a:pt x="746436" y="30522"/>
                </a:lnTo>
                <a:lnTo>
                  <a:pt x="766865" y="30508"/>
                </a:lnTo>
                <a:lnTo>
                  <a:pt x="788104" y="30497"/>
                </a:lnTo>
                <a:lnTo>
                  <a:pt x="809882" y="30491"/>
                </a:lnTo>
                <a:lnTo>
                  <a:pt x="832023" y="30486"/>
                </a:lnTo>
                <a:lnTo>
                  <a:pt x="853555" y="30484"/>
                </a:lnTo>
                <a:lnTo>
                  <a:pt x="874684" y="30483"/>
                </a:lnTo>
                <a:lnTo>
                  <a:pt x="895542" y="30482"/>
                </a:lnTo>
                <a:lnTo>
                  <a:pt x="917070" y="29635"/>
                </a:lnTo>
                <a:lnTo>
                  <a:pt x="939039" y="28221"/>
                </a:lnTo>
                <a:lnTo>
                  <a:pt x="961308" y="26435"/>
                </a:lnTo>
                <a:lnTo>
                  <a:pt x="982925" y="25243"/>
                </a:lnTo>
                <a:lnTo>
                  <a:pt x="1004111" y="24447"/>
                </a:lnTo>
                <a:lnTo>
                  <a:pt x="1025007" y="23917"/>
                </a:lnTo>
                <a:lnTo>
                  <a:pt x="1046559" y="23566"/>
                </a:lnTo>
                <a:lnTo>
                  <a:pt x="1068548" y="23330"/>
                </a:lnTo>
                <a:lnTo>
                  <a:pt x="1090826" y="23174"/>
                </a:lnTo>
                <a:lnTo>
                  <a:pt x="1112450" y="23068"/>
                </a:lnTo>
                <a:lnTo>
                  <a:pt x="1133642" y="22999"/>
                </a:lnTo>
                <a:lnTo>
                  <a:pt x="1154540" y="22953"/>
                </a:lnTo>
                <a:lnTo>
                  <a:pt x="1175249" y="22919"/>
                </a:lnTo>
                <a:lnTo>
                  <a:pt x="1195826" y="22899"/>
                </a:lnTo>
                <a:lnTo>
                  <a:pt x="1216318" y="22887"/>
                </a:lnTo>
                <a:lnTo>
                  <a:pt x="1237599" y="22876"/>
                </a:lnTo>
                <a:lnTo>
                  <a:pt x="1259407" y="22872"/>
                </a:lnTo>
                <a:lnTo>
                  <a:pt x="1281565" y="22868"/>
                </a:lnTo>
                <a:lnTo>
                  <a:pt x="1303109" y="22863"/>
                </a:lnTo>
                <a:lnTo>
                  <a:pt x="1324248" y="22862"/>
                </a:lnTo>
                <a:lnTo>
                  <a:pt x="1345113" y="22862"/>
                </a:lnTo>
                <a:lnTo>
                  <a:pt x="1365795" y="22861"/>
                </a:lnTo>
                <a:lnTo>
                  <a:pt x="1386358" y="22861"/>
                </a:lnTo>
                <a:lnTo>
                  <a:pt x="1406839" y="22860"/>
                </a:lnTo>
                <a:lnTo>
                  <a:pt x="1428113" y="22860"/>
                </a:lnTo>
                <a:lnTo>
                  <a:pt x="1449917" y="22860"/>
                </a:lnTo>
                <a:lnTo>
                  <a:pt x="1472070" y="22860"/>
                </a:lnTo>
                <a:lnTo>
                  <a:pt x="1493616" y="22013"/>
                </a:lnTo>
                <a:lnTo>
                  <a:pt x="1514751" y="20602"/>
                </a:lnTo>
                <a:lnTo>
                  <a:pt x="1535615" y="18814"/>
                </a:lnTo>
                <a:lnTo>
                  <a:pt x="1557143" y="17622"/>
                </a:lnTo>
                <a:lnTo>
                  <a:pt x="1579117" y="16829"/>
                </a:lnTo>
                <a:lnTo>
                  <a:pt x="1601385" y="16299"/>
                </a:lnTo>
                <a:lnTo>
                  <a:pt x="1623005" y="15944"/>
                </a:lnTo>
                <a:lnTo>
                  <a:pt x="1644190" y="15708"/>
                </a:lnTo>
                <a:lnTo>
                  <a:pt x="1665088" y="15551"/>
                </a:lnTo>
                <a:lnTo>
                  <a:pt x="1685793" y="14602"/>
                </a:lnTo>
                <a:lnTo>
                  <a:pt x="1706368" y="13119"/>
                </a:lnTo>
                <a:lnTo>
                  <a:pt x="1726861" y="11285"/>
                </a:lnTo>
                <a:lnTo>
                  <a:pt x="1748141" y="10063"/>
                </a:lnTo>
                <a:lnTo>
                  <a:pt x="1769946" y="9250"/>
                </a:lnTo>
                <a:lnTo>
                  <a:pt x="1792105" y="8706"/>
                </a:lnTo>
                <a:lnTo>
                  <a:pt x="1813651" y="7497"/>
                </a:lnTo>
                <a:lnTo>
                  <a:pt x="1834787" y="5845"/>
                </a:lnTo>
                <a:lnTo>
                  <a:pt x="1855652" y="3894"/>
                </a:lnTo>
                <a:lnTo>
                  <a:pt x="1877182" y="2596"/>
                </a:lnTo>
                <a:lnTo>
                  <a:pt x="1899154" y="1729"/>
                </a:lnTo>
                <a:lnTo>
                  <a:pt x="1921425" y="1154"/>
                </a:lnTo>
                <a:lnTo>
                  <a:pt x="1943044" y="768"/>
                </a:lnTo>
                <a:lnTo>
                  <a:pt x="1964229" y="512"/>
                </a:lnTo>
                <a:lnTo>
                  <a:pt x="1985127" y="342"/>
                </a:lnTo>
                <a:lnTo>
                  <a:pt x="2006678" y="226"/>
                </a:lnTo>
                <a:lnTo>
                  <a:pt x="2028667" y="150"/>
                </a:lnTo>
                <a:lnTo>
                  <a:pt x="2050945" y="101"/>
                </a:lnTo>
                <a:lnTo>
                  <a:pt x="2072569" y="67"/>
                </a:lnTo>
                <a:lnTo>
                  <a:pt x="2093761" y="44"/>
                </a:lnTo>
                <a:lnTo>
                  <a:pt x="2114661" y="30"/>
                </a:lnTo>
                <a:lnTo>
                  <a:pt x="2136215" y="19"/>
                </a:lnTo>
                <a:lnTo>
                  <a:pt x="2158204" y="13"/>
                </a:lnTo>
                <a:lnTo>
                  <a:pt x="2180484" y="7"/>
                </a:lnTo>
                <a:lnTo>
                  <a:pt x="2202956" y="5"/>
                </a:lnTo>
                <a:lnTo>
                  <a:pt x="2225558" y="1"/>
                </a:lnTo>
                <a:lnTo>
                  <a:pt x="2248247" y="1"/>
                </a:lnTo>
                <a:lnTo>
                  <a:pt x="2270146" y="1"/>
                </a:lnTo>
                <a:lnTo>
                  <a:pt x="2291518" y="1"/>
                </a:lnTo>
                <a:lnTo>
                  <a:pt x="2312538" y="0"/>
                </a:lnTo>
                <a:lnTo>
                  <a:pt x="2334174" y="847"/>
                </a:lnTo>
                <a:lnTo>
                  <a:pt x="2356216" y="2258"/>
                </a:lnTo>
                <a:lnTo>
                  <a:pt x="2378532" y="4043"/>
                </a:lnTo>
                <a:lnTo>
                  <a:pt x="2401028" y="6083"/>
                </a:lnTo>
                <a:lnTo>
                  <a:pt x="2423646" y="8289"/>
                </a:lnTo>
                <a:lnTo>
                  <a:pt x="2446345" y="10605"/>
                </a:lnTo>
                <a:lnTo>
                  <a:pt x="2468251" y="12150"/>
                </a:lnTo>
                <a:lnTo>
                  <a:pt x="2489628" y="13180"/>
                </a:lnTo>
                <a:lnTo>
                  <a:pt x="2510653" y="13867"/>
                </a:lnTo>
                <a:lnTo>
                  <a:pt x="2531441" y="15171"/>
                </a:lnTo>
                <a:lnTo>
                  <a:pt x="2552075" y="16886"/>
                </a:lnTo>
                <a:lnTo>
                  <a:pt x="2572604" y="18876"/>
                </a:lnTo>
                <a:lnTo>
                  <a:pt x="2593064" y="20205"/>
                </a:lnTo>
                <a:lnTo>
                  <a:pt x="2613477" y="21090"/>
                </a:lnTo>
                <a:lnTo>
                  <a:pt x="2633858" y="21678"/>
                </a:lnTo>
                <a:lnTo>
                  <a:pt x="2654218" y="23766"/>
                </a:lnTo>
                <a:lnTo>
                  <a:pt x="2674567" y="26849"/>
                </a:lnTo>
                <a:lnTo>
                  <a:pt x="2694905" y="30598"/>
                </a:lnTo>
                <a:lnTo>
                  <a:pt x="2714391" y="33946"/>
                </a:lnTo>
                <a:lnTo>
                  <a:pt x="2751846" y="39922"/>
                </a:lnTo>
                <a:lnTo>
                  <a:pt x="2785991" y="45399"/>
                </a:lnTo>
                <a:lnTo>
                  <a:pt x="2818099" y="49809"/>
                </a:lnTo>
                <a:lnTo>
                  <a:pt x="2849303" y="51769"/>
                </a:lnTo>
                <a:lnTo>
                  <a:pt x="2887341" y="56920"/>
                </a:lnTo>
                <a:lnTo>
                  <a:pt x="2926082" y="6096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Shape-284"/>
          <p:cNvSpPr/>
          <p:nvPr/>
        </p:nvSpPr>
        <p:spPr>
          <a:xfrm>
            <a:off x="548638" y="2400300"/>
            <a:ext cx="3451863" cy="22860"/>
          </a:xfrm>
          <a:custGeom>
            <a:avLst/>
            <a:gdLst/>
            <a:ahLst/>
            <a:cxnLst/>
            <a:rect l="0" t="0" r="0" b="0"/>
            <a:pathLst>
              <a:path w="3451863" h="22860">
                <a:moveTo>
                  <a:pt x="3451862" y="0"/>
                </a:moveTo>
                <a:lnTo>
                  <a:pt x="3432779" y="846"/>
                </a:lnTo>
                <a:lnTo>
                  <a:pt x="3408508" y="6560"/>
                </a:lnTo>
                <a:lnTo>
                  <a:pt x="3371625" y="7527"/>
                </a:lnTo>
                <a:lnTo>
                  <a:pt x="3336148" y="1049"/>
                </a:lnTo>
                <a:lnTo>
                  <a:pt x="3305956" y="205"/>
                </a:lnTo>
                <a:lnTo>
                  <a:pt x="3270514" y="41"/>
                </a:lnTo>
                <a:lnTo>
                  <a:pt x="3234757" y="6"/>
                </a:lnTo>
                <a:lnTo>
                  <a:pt x="3205125" y="0"/>
                </a:lnTo>
                <a:lnTo>
                  <a:pt x="3170850" y="0"/>
                </a:lnTo>
                <a:lnTo>
                  <a:pt x="3133884" y="0"/>
                </a:lnTo>
                <a:lnTo>
                  <a:pt x="3096120" y="0"/>
                </a:lnTo>
                <a:lnTo>
                  <a:pt x="3068540" y="0"/>
                </a:lnTo>
                <a:lnTo>
                  <a:pt x="3039348" y="0"/>
                </a:lnTo>
                <a:lnTo>
                  <a:pt x="3009442" y="0"/>
                </a:lnTo>
                <a:lnTo>
                  <a:pt x="2976958" y="0"/>
                </a:lnTo>
                <a:lnTo>
                  <a:pt x="2943613" y="0"/>
                </a:lnTo>
                <a:lnTo>
                  <a:pt x="2911860" y="0"/>
                </a:lnTo>
                <a:lnTo>
                  <a:pt x="2878557" y="0"/>
                </a:lnTo>
                <a:lnTo>
                  <a:pt x="2844845" y="846"/>
                </a:lnTo>
                <a:lnTo>
                  <a:pt x="2812930" y="4043"/>
                </a:lnTo>
                <a:lnTo>
                  <a:pt x="2779553" y="6031"/>
                </a:lnTo>
                <a:lnTo>
                  <a:pt x="2744964" y="6911"/>
                </a:lnTo>
                <a:lnTo>
                  <a:pt x="2709834" y="7304"/>
                </a:lnTo>
                <a:lnTo>
                  <a:pt x="2672211" y="7479"/>
                </a:lnTo>
                <a:lnTo>
                  <a:pt x="2652692" y="7527"/>
                </a:lnTo>
                <a:lnTo>
                  <a:pt x="2615204" y="7578"/>
                </a:lnTo>
                <a:lnTo>
                  <a:pt x="2577940" y="7601"/>
                </a:lnTo>
                <a:lnTo>
                  <a:pt x="2558520" y="7607"/>
                </a:lnTo>
                <a:lnTo>
                  <a:pt x="2538801" y="7610"/>
                </a:lnTo>
                <a:lnTo>
                  <a:pt x="2518879" y="7614"/>
                </a:lnTo>
                <a:lnTo>
                  <a:pt x="2498826" y="7616"/>
                </a:lnTo>
                <a:lnTo>
                  <a:pt x="2478684" y="7616"/>
                </a:lnTo>
                <a:lnTo>
                  <a:pt x="2457638" y="7616"/>
                </a:lnTo>
                <a:lnTo>
                  <a:pt x="2435986" y="7616"/>
                </a:lnTo>
                <a:lnTo>
                  <a:pt x="2413930" y="7617"/>
                </a:lnTo>
                <a:lnTo>
                  <a:pt x="2392453" y="6772"/>
                </a:lnTo>
                <a:lnTo>
                  <a:pt x="2371363" y="5359"/>
                </a:lnTo>
                <a:lnTo>
                  <a:pt x="2350528" y="3574"/>
                </a:lnTo>
                <a:lnTo>
                  <a:pt x="2329020" y="2382"/>
                </a:lnTo>
                <a:lnTo>
                  <a:pt x="2307060" y="1588"/>
                </a:lnTo>
                <a:lnTo>
                  <a:pt x="2284801" y="1059"/>
                </a:lnTo>
                <a:lnTo>
                  <a:pt x="2263188" y="704"/>
                </a:lnTo>
                <a:lnTo>
                  <a:pt x="2242006" y="468"/>
                </a:lnTo>
                <a:lnTo>
                  <a:pt x="2221109" y="311"/>
                </a:lnTo>
                <a:lnTo>
                  <a:pt x="2200406" y="209"/>
                </a:lnTo>
                <a:lnTo>
                  <a:pt x="2179833" y="137"/>
                </a:lnTo>
                <a:lnTo>
                  <a:pt x="2159342" y="93"/>
                </a:lnTo>
                <a:lnTo>
                  <a:pt x="2138061" y="62"/>
                </a:lnTo>
                <a:lnTo>
                  <a:pt x="2116253" y="41"/>
                </a:lnTo>
                <a:lnTo>
                  <a:pt x="2094096" y="25"/>
                </a:lnTo>
                <a:lnTo>
                  <a:pt x="2071703" y="18"/>
                </a:lnTo>
                <a:lnTo>
                  <a:pt x="2049156" y="12"/>
                </a:lnTo>
                <a:lnTo>
                  <a:pt x="2026505" y="6"/>
                </a:lnTo>
                <a:lnTo>
                  <a:pt x="2003782" y="5"/>
                </a:lnTo>
                <a:lnTo>
                  <a:pt x="1981016" y="1"/>
                </a:lnTo>
                <a:lnTo>
                  <a:pt x="1958216" y="0"/>
                </a:lnTo>
                <a:lnTo>
                  <a:pt x="1935399" y="0"/>
                </a:lnTo>
                <a:lnTo>
                  <a:pt x="1912567" y="0"/>
                </a:lnTo>
                <a:lnTo>
                  <a:pt x="1889724" y="0"/>
                </a:lnTo>
                <a:lnTo>
                  <a:pt x="1866875" y="0"/>
                </a:lnTo>
                <a:lnTo>
                  <a:pt x="1844025" y="0"/>
                </a:lnTo>
                <a:lnTo>
                  <a:pt x="1821171" y="0"/>
                </a:lnTo>
                <a:lnTo>
                  <a:pt x="1797468" y="0"/>
                </a:lnTo>
                <a:lnTo>
                  <a:pt x="1773197" y="0"/>
                </a:lnTo>
                <a:lnTo>
                  <a:pt x="1748552" y="0"/>
                </a:lnTo>
                <a:lnTo>
                  <a:pt x="1725348" y="0"/>
                </a:lnTo>
                <a:lnTo>
                  <a:pt x="1703105" y="0"/>
                </a:lnTo>
                <a:lnTo>
                  <a:pt x="1681503" y="0"/>
                </a:lnTo>
                <a:lnTo>
                  <a:pt x="1658635" y="0"/>
                </a:lnTo>
                <a:lnTo>
                  <a:pt x="1634925" y="0"/>
                </a:lnTo>
                <a:lnTo>
                  <a:pt x="1610649" y="0"/>
                </a:lnTo>
                <a:lnTo>
                  <a:pt x="1586846" y="0"/>
                </a:lnTo>
                <a:lnTo>
                  <a:pt x="1563359" y="0"/>
                </a:lnTo>
                <a:lnTo>
                  <a:pt x="1540080" y="0"/>
                </a:lnTo>
                <a:lnTo>
                  <a:pt x="1516939" y="0"/>
                </a:lnTo>
                <a:lnTo>
                  <a:pt x="1493892" y="0"/>
                </a:lnTo>
                <a:lnTo>
                  <a:pt x="1470910" y="0"/>
                </a:lnTo>
                <a:lnTo>
                  <a:pt x="1447120" y="0"/>
                </a:lnTo>
                <a:lnTo>
                  <a:pt x="1422793" y="0"/>
                </a:lnTo>
                <a:lnTo>
                  <a:pt x="1398110" y="0"/>
                </a:lnTo>
                <a:lnTo>
                  <a:pt x="1374881" y="0"/>
                </a:lnTo>
                <a:lnTo>
                  <a:pt x="1352619" y="0"/>
                </a:lnTo>
                <a:lnTo>
                  <a:pt x="1331006" y="0"/>
                </a:lnTo>
                <a:lnTo>
                  <a:pt x="1308979" y="846"/>
                </a:lnTo>
                <a:lnTo>
                  <a:pt x="1286673" y="2257"/>
                </a:lnTo>
                <a:lnTo>
                  <a:pt x="1264181" y="4043"/>
                </a:lnTo>
                <a:lnTo>
                  <a:pt x="1241569" y="5234"/>
                </a:lnTo>
                <a:lnTo>
                  <a:pt x="1218871" y="6031"/>
                </a:lnTo>
                <a:lnTo>
                  <a:pt x="1196121" y="6560"/>
                </a:lnTo>
                <a:lnTo>
                  <a:pt x="1174182" y="6911"/>
                </a:lnTo>
                <a:lnTo>
                  <a:pt x="1152781" y="7148"/>
                </a:lnTo>
                <a:lnTo>
                  <a:pt x="1131741" y="7304"/>
                </a:lnTo>
                <a:lnTo>
                  <a:pt x="1110095" y="6562"/>
                </a:lnTo>
                <a:lnTo>
                  <a:pt x="1088044" y="5220"/>
                </a:lnTo>
                <a:lnTo>
                  <a:pt x="1065721" y="3480"/>
                </a:lnTo>
                <a:lnTo>
                  <a:pt x="1043222" y="2320"/>
                </a:lnTo>
                <a:lnTo>
                  <a:pt x="1020600" y="1546"/>
                </a:lnTo>
                <a:lnTo>
                  <a:pt x="997902" y="1029"/>
                </a:lnTo>
                <a:lnTo>
                  <a:pt x="975994" y="686"/>
                </a:lnTo>
                <a:lnTo>
                  <a:pt x="954617" y="456"/>
                </a:lnTo>
                <a:lnTo>
                  <a:pt x="933592" y="305"/>
                </a:lnTo>
                <a:lnTo>
                  <a:pt x="912802" y="203"/>
                </a:lnTo>
                <a:lnTo>
                  <a:pt x="892169" y="135"/>
                </a:lnTo>
                <a:lnTo>
                  <a:pt x="871640" y="88"/>
                </a:lnTo>
                <a:lnTo>
                  <a:pt x="851180" y="60"/>
                </a:lnTo>
                <a:lnTo>
                  <a:pt x="830767" y="38"/>
                </a:lnTo>
                <a:lnTo>
                  <a:pt x="810385" y="24"/>
                </a:lnTo>
                <a:lnTo>
                  <a:pt x="790024" y="17"/>
                </a:lnTo>
                <a:lnTo>
                  <a:pt x="769677" y="12"/>
                </a:lnTo>
                <a:lnTo>
                  <a:pt x="749338" y="6"/>
                </a:lnTo>
                <a:lnTo>
                  <a:pt x="729005" y="5"/>
                </a:lnTo>
                <a:lnTo>
                  <a:pt x="708676" y="1"/>
                </a:lnTo>
                <a:lnTo>
                  <a:pt x="688351" y="0"/>
                </a:lnTo>
                <a:lnTo>
                  <a:pt x="668029" y="0"/>
                </a:lnTo>
                <a:lnTo>
                  <a:pt x="647706" y="0"/>
                </a:lnTo>
                <a:lnTo>
                  <a:pt x="627384" y="0"/>
                </a:lnTo>
                <a:lnTo>
                  <a:pt x="607064" y="0"/>
                </a:lnTo>
                <a:lnTo>
                  <a:pt x="586742" y="0"/>
                </a:lnTo>
                <a:lnTo>
                  <a:pt x="566422" y="0"/>
                </a:lnTo>
                <a:lnTo>
                  <a:pt x="546100" y="0"/>
                </a:lnTo>
                <a:lnTo>
                  <a:pt x="525781" y="0"/>
                </a:lnTo>
                <a:lnTo>
                  <a:pt x="505462" y="0"/>
                </a:lnTo>
                <a:lnTo>
                  <a:pt x="485142" y="846"/>
                </a:lnTo>
                <a:lnTo>
                  <a:pt x="464822" y="2257"/>
                </a:lnTo>
                <a:lnTo>
                  <a:pt x="444500" y="4043"/>
                </a:lnTo>
                <a:lnTo>
                  <a:pt x="425026" y="5234"/>
                </a:lnTo>
                <a:lnTo>
                  <a:pt x="387587" y="6560"/>
                </a:lnTo>
                <a:lnTo>
                  <a:pt x="368456" y="7759"/>
                </a:lnTo>
                <a:lnTo>
                  <a:pt x="348932" y="9406"/>
                </a:lnTo>
                <a:lnTo>
                  <a:pt x="329142" y="11351"/>
                </a:lnTo>
                <a:lnTo>
                  <a:pt x="291348" y="13510"/>
                </a:lnTo>
                <a:lnTo>
                  <a:pt x="254796" y="14471"/>
                </a:lnTo>
                <a:lnTo>
                  <a:pt x="218794" y="14896"/>
                </a:lnTo>
                <a:lnTo>
                  <a:pt x="185295" y="17346"/>
                </a:lnTo>
                <a:lnTo>
                  <a:pt x="153475" y="20409"/>
                </a:lnTo>
                <a:lnTo>
                  <a:pt x="122397" y="21769"/>
                </a:lnTo>
                <a:lnTo>
                  <a:pt x="91653" y="22374"/>
                </a:lnTo>
                <a:lnTo>
                  <a:pt x="61055" y="22642"/>
                </a:lnTo>
                <a:lnTo>
                  <a:pt x="30523" y="22762"/>
                </a:lnTo>
                <a:lnTo>
                  <a:pt x="0" y="22859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SMARTInkShape-Group68"/>
          <p:cNvGrpSpPr/>
          <p:nvPr/>
        </p:nvGrpSpPr>
        <p:grpSpPr>
          <a:xfrm>
            <a:off x="944877" y="5326380"/>
            <a:ext cx="4808224" cy="792480"/>
            <a:chOff x="944877" y="5326380"/>
            <a:chExt cx="4808224" cy="792480"/>
          </a:xfrm>
        </p:grpSpPr>
        <p:sp>
          <p:nvSpPr>
            <p:cNvPr id="27" name="SMARTInkShape-285"/>
            <p:cNvSpPr/>
            <p:nvPr/>
          </p:nvSpPr>
          <p:spPr>
            <a:xfrm>
              <a:off x="4880624" y="5540181"/>
              <a:ext cx="422895" cy="197610"/>
            </a:xfrm>
            <a:custGeom>
              <a:avLst/>
              <a:gdLst/>
              <a:ahLst/>
              <a:cxnLst/>
              <a:rect l="0" t="0" r="0" b="0"/>
              <a:pathLst>
                <a:path w="422895" h="197610">
                  <a:moveTo>
                    <a:pt x="133335" y="30037"/>
                  </a:moveTo>
                  <a:lnTo>
                    <a:pt x="126406" y="23954"/>
                  </a:lnTo>
                  <a:lnTo>
                    <a:pt x="89985" y="4599"/>
                  </a:lnTo>
                  <a:lnTo>
                    <a:pt x="74863" y="1052"/>
                  </a:lnTo>
                  <a:lnTo>
                    <a:pt x="59661" y="0"/>
                  </a:lnTo>
                  <a:lnTo>
                    <a:pt x="44430" y="3734"/>
                  </a:lnTo>
                  <a:lnTo>
                    <a:pt x="24113" y="13428"/>
                  </a:lnTo>
                  <a:lnTo>
                    <a:pt x="13955" y="21526"/>
                  </a:lnTo>
                  <a:lnTo>
                    <a:pt x="8310" y="30770"/>
                  </a:lnTo>
                  <a:lnTo>
                    <a:pt x="0" y="56382"/>
                  </a:lnTo>
                  <a:lnTo>
                    <a:pt x="3141" y="75944"/>
                  </a:lnTo>
                  <a:lnTo>
                    <a:pt x="9434" y="91993"/>
                  </a:lnTo>
                  <a:lnTo>
                    <a:pt x="14202" y="99341"/>
                  </a:lnTo>
                  <a:lnTo>
                    <a:pt x="30247" y="110960"/>
                  </a:lnTo>
                  <a:lnTo>
                    <a:pt x="44748" y="117986"/>
                  </a:lnTo>
                  <a:lnTo>
                    <a:pt x="80180" y="121171"/>
                  </a:lnTo>
                  <a:lnTo>
                    <a:pt x="91648" y="121342"/>
                  </a:lnTo>
                  <a:lnTo>
                    <a:pt x="96231" y="119692"/>
                  </a:lnTo>
                  <a:lnTo>
                    <a:pt x="120434" y="100713"/>
                  </a:lnTo>
                  <a:lnTo>
                    <a:pt x="145118" y="63985"/>
                  </a:lnTo>
                  <a:lnTo>
                    <a:pt x="148441" y="53381"/>
                  </a:lnTo>
                  <a:lnTo>
                    <a:pt x="148534" y="57087"/>
                  </a:lnTo>
                  <a:lnTo>
                    <a:pt x="141660" y="81923"/>
                  </a:lnTo>
                  <a:lnTo>
                    <a:pt x="141864" y="115934"/>
                  </a:lnTo>
                  <a:lnTo>
                    <a:pt x="151570" y="141738"/>
                  </a:lnTo>
                  <a:lnTo>
                    <a:pt x="158655" y="149674"/>
                  </a:lnTo>
                  <a:lnTo>
                    <a:pt x="191900" y="169603"/>
                  </a:lnTo>
                  <a:lnTo>
                    <a:pt x="207038" y="173274"/>
                  </a:lnTo>
                  <a:lnTo>
                    <a:pt x="244039" y="168122"/>
                  </a:lnTo>
                  <a:lnTo>
                    <a:pt x="248624" y="166121"/>
                  </a:lnTo>
                  <a:lnTo>
                    <a:pt x="283482" y="137959"/>
                  </a:lnTo>
                  <a:lnTo>
                    <a:pt x="306965" y="115462"/>
                  </a:lnTo>
                  <a:lnTo>
                    <a:pt x="310128" y="114569"/>
                  </a:lnTo>
                  <a:lnTo>
                    <a:pt x="315013" y="114000"/>
                  </a:lnTo>
                  <a:lnTo>
                    <a:pt x="315413" y="114797"/>
                  </a:lnTo>
                  <a:lnTo>
                    <a:pt x="315858" y="117944"/>
                  </a:lnTo>
                  <a:lnTo>
                    <a:pt x="302713" y="155320"/>
                  </a:lnTo>
                  <a:lnTo>
                    <a:pt x="295456" y="172723"/>
                  </a:lnTo>
                  <a:lnTo>
                    <a:pt x="289723" y="188610"/>
                  </a:lnTo>
                  <a:lnTo>
                    <a:pt x="287548" y="191633"/>
                  </a:lnTo>
                  <a:lnTo>
                    <a:pt x="278533" y="197442"/>
                  </a:lnTo>
                  <a:lnTo>
                    <a:pt x="282284" y="197609"/>
                  </a:lnTo>
                  <a:lnTo>
                    <a:pt x="283434" y="196785"/>
                  </a:lnTo>
                  <a:lnTo>
                    <a:pt x="307667" y="161632"/>
                  </a:lnTo>
                  <a:lnTo>
                    <a:pt x="336473" y="132613"/>
                  </a:lnTo>
                  <a:lnTo>
                    <a:pt x="363765" y="119067"/>
                  </a:lnTo>
                  <a:lnTo>
                    <a:pt x="381457" y="114886"/>
                  </a:lnTo>
                  <a:lnTo>
                    <a:pt x="418549" y="113886"/>
                  </a:lnTo>
                  <a:lnTo>
                    <a:pt x="422894" y="11385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86"/>
            <p:cNvSpPr/>
            <p:nvPr/>
          </p:nvSpPr>
          <p:spPr>
            <a:xfrm>
              <a:off x="4363927" y="5345195"/>
              <a:ext cx="208074" cy="186924"/>
            </a:xfrm>
            <a:custGeom>
              <a:avLst/>
              <a:gdLst/>
              <a:ahLst/>
              <a:cxnLst/>
              <a:rect l="0" t="0" r="0" b="0"/>
              <a:pathLst>
                <a:path w="208074" h="186924">
                  <a:moveTo>
                    <a:pt x="208073" y="65005"/>
                  </a:moveTo>
                  <a:lnTo>
                    <a:pt x="208073" y="36266"/>
                  </a:lnTo>
                  <a:lnTo>
                    <a:pt x="207226" y="33144"/>
                  </a:lnTo>
                  <a:lnTo>
                    <a:pt x="205813" y="31064"/>
                  </a:lnTo>
                  <a:lnTo>
                    <a:pt x="204027" y="29678"/>
                  </a:lnTo>
                  <a:lnTo>
                    <a:pt x="190377" y="12950"/>
                  </a:lnTo>
                  <a:lnTo>
                    <a:pt x="181580" y="8002"/>
                  </a:lnTo>
                  <a:lnTo>
                    <a:pt x="146012" y="0"/>
                  </a:lnTo>
                  <a:lnTo>
                    <a:pt x="114157" y="2994"/>
                  </a:lnTo>
                  <a:lnTo>
                    <a:pt x="96058" y="5272"/>
                  </a:lnTo>
                  <a:lnTo>
                    <a:pt x="61485" y="18272"/>
                  </a:lnTo>
                  <a:lnTo>
                    <a:pt x="43862" y="24762"/>
                  </a:lnTo>
                  <a:lnTo>
                    <a:pt x="24421" y="38781"/>
                  </a:lnTo>
                  <a:lnTo>
                    <a:pt x="8784" y="58646"/>
                  </a:lnTo>
                  <a:lnTo>
                    <a:pt x="1530" y="73185"/>
                  </a:lnTo>
                  <a:lnTo>
                    <a:pt x="0" y="85856"/>
                  </a:lnTo>
                  <a:lnTo>
                    <a:pt x="5917" y="111833"/>
                  </a:lnTo>
                  <a:lnTo>
                    <a:pt x="16847" y="129866"/>
                  </a:lnTo>
                  <a:lnTo>
                    <a:pt x="34854" y="145936"/>
                  </a:lnTo>
                  <a:lnTo>
                    <a:pt x="71182" y="165605"/>
                  </a:lnTo>
                  <a:lnTo>
                    <a:pt x="105490" y="180642"/>
                  </a:lnTo>
                  <a:lnTo>
                    <a:pt x="139643" y="185684"/>
                  </a:lnTo>
                  <a:lnTo>
                    <a:pt x="175866" y="186680"/>
                  </a:lnTo>
                  <a:lnTo>
                    <a:pt x="200452" y="18692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87"/>
            <p:cNvSpPr/>
            <p:nvPr/>
          </p:nvSpPr>
          <p:spPr>
            <a:xfrm>
              <a:off x="2225038" y="5753100"/>
              <a:ext cx="2164081" cy="45719"/>
            </a:xfrm>
            <a:custGeom>
              <a:avLst/>
              <a:gdLst/>
              <a:ahLst/>
              <a:cxnLst/>
              <a:rect l="0" t="0" r="0" b="0"/>
              <a:pathLst>
                <a:path w="2164081" h="45719">
                  <a:moveTo>
                    <a:pt x="0" y="22859"/>
                  </a:moveTo>
                  <a:lnTo>
                    <a:pt x="37077" y="22859"/>
                  </a:lnTo>
                  <a:lnTo>
                    <a:pt x="44138" y="20601"/>
                  </a:lnTo>
                  <a:lnTo>
                    <a:pt x="50944" y="17622"/>
                  </a:lnTo>
                  <a:lnTo>
                    <a:pt x="89006" y="15332"/>
                  </a:lnTo>
                  <a:lnTo>
                    <a:pt x="125314" y="15244"/>
                  </a:lnTo>
                  <a:lnTo>
                    <a:pt x="161856" y="15240"/>
                  </a:lnTo>
                  <a:lnTo>
                    <a:pt x="198216" y="15239"/>
                  </a:lnTo>
                  <a:lnTo>
                    <a:pt x="236164" y="15239"/>
                  </a:lnTo>
                  <a:lnTo>
                    <a:pt x="267865" y="15239"/>
                  </a:lnTo>
                  <a:lnTo>
                    <a:pt x="304954" y="21271"/>
                  </a:lnTo>
                  <a:lnTo>
                    <a:pt x="342920" y="22650"/>
                  </a:lnTo>
                  <a:lnTo>
                    <a:pt x="381004" y="22831"/>
                  </a:lnTo>
                  <a:lnTo>
                    <a:pt x="412328" y="22852"/>
                  </a:lnTo>
                  <a:lnTo>
                    <a:pt x="447993" y="22857"/>
                  </a:lnTo>
                  <a:lnTo>
                    <a:pt x="471971" y="25117"/>
                  </a:lnTo>
                  <a:lnTo>
                    <a:pt x="502828" y="29419"/>
                  </a:lnTo>
                  <a:lnTo>
                    <a:pt x="534230" y="31117"/>
                  </a:lnTo>
                  <a:lnTo>
                    <a:pt x="572167" y="36469"/>
                  </a:lnTo>
                  <a:lnTo>
                    <a:pt x="608228" y="37777"/>
                  </a:lnTo>
                  <a:lnTo>
                    <a:pt x="645894" y="38036"/>
                  </a:lnTo>
                  <a:lnTo>
                    <a:pt x="683687" y="38086"/>
                  </a:lnTo>
                  <a:lnTo>
                    <a:pt x="719908" y="42142"/>
                  </a:lnTo>
                  <a:lnTo>
                    <a:pt x="749624" y="44660"/>
                  </a:lnTo>
                  <a:lnTo>
                    <a:pt x="784768" y="45510"/>
                  </a:lnTo>
                  <a:lnTo>
                    <a:pt x="813525" y="45656"/>
                  </a:lnTo>
                  <a:lnTo>
                    <a:pt x="843496" y="45701"/>
                  </a:lnTo>
                  <a:lnTo>
                    <a:pt x="873824" y="45714"/>
                  </a:lnTo>
                  <a:lnTo>
                    <a:pt x="904258" y="45718"/>
                  </a:lnTo>
                  <a:lnTo>
                    <a:pt x="934725" y="45718"/>
                  </a:lnTo>
                  <a:lnTo>
                    <a:pt x="965201" y="45718"/>
                  </a:lnTo>
                  <a:lnTo>
                    <a:pt x="994834" y="45718"/>
                  </a:lnTo>
                  <a:lnTo>
                    <a:pt x="1030290" y="43460"/>
                  </a:lnTo>
                  <a:lnTo>
                    <a:pt x="1059651" y="39689"/>
                  </a:lnTo>
                  <a:lnTo>
                    <a:pt x="1095867" y="34368"/>
                  </a:lnTo>
                  <a:lnTo>
                    <a:pt x="1133565" y="31248"/>
                  </a:lnTo>
                  <a:lnTo>
                    <a:pt x="1171367" y="30631"/>
                  </a:lnTo>
                  <a:lnTo>
                    <a:pt x="1200230" y="28266"/>
                  </a:lnTo>
                  <a:lnTo>
                    <a:pt x="1231078" y="24462"/>
                  </a:lnTo>
                  <a:lnTo>
                    <a:pt x="1268303" y="23176"/>
                  </a:lnTo>
                  <a:lnTo>
                    <a:pt x="1302235" y="18908"/>
                  </a:lnTo>
                  <a:lnTo>
                    <a:pt x="1340307" y="15964"/>
                  </a:lnTo>
                  <a:lnTo>
                    <a:pt x="1369572" y="15454"/>
                  </a:lnTo>
                  <a:lnTo>
                    <a:pt x="1399693" y="14456"/>
                  </a:lnTo>
                  <a:lnTo>
                    <a:pt x="1430066" y="10021"/>
                  </a:lnTo>
                  <a:lnTo>
                    <a:pt x="1460514" y="8330"/>
                  </a:lnTo>
                  <a:lnTo>
                    <a:pt x="1490985" y="7830"/>
                  </a:lnTo>
                  <a:lnTo>
                    <a:pt x="1520615" y="7682"/>
                  </a:lnTo>
                  <a:lnTo>
                    <a:pt x="1556071" y="7632"/>
                  </a:lnTo>
                  <a:lnTo>
                    <a:pt x="1585432" y="7623"/>
                  </a:lnTo>
                  <a:lnTo>
                    <a:pt x="1615581" y="7621"/>
                  </a:lnTo>
                  <a:lnTo>
                    <a:pt x="1652064" y="3573"/>
                  </a:lnTo>
                  <a:lnTo>
                    <a:pt x="1688966" y="1551"/>
                  </a:lnTo>
                  <a:lnTo>
                    <a:pt x="1723850" y="6170"/>
                  </a:lnTo>
                  <a:lnTo>
                    <a:pt x="1753114" y="7189"/>
                  </a:lnTo>
                  <a:lnTo>
                    <a:pt x="1783232" y="7491"/>
                  </a:lnTo>
                  <a:lnTo>
                    <a:pt x="1819705" y="7594"/>
                  </a:lnTo>
                  <a:lnTo>
                    <a:pt x="1856607" y="7615"/>
                  </a:lnTo>
                  <a:lnTo>
                    <a:pt x="1891490" y="7618"/>
                  </a:lnTo>
                  <a:lnTo>
                    <a:pt x="1926698" y="7618"/>
                  </a:lnTo>
                  <a:lnTo>
                    <a:pt x="1963347" y="12856"/>
                  </a:lnTo>
                  <a:lnTo>
                    <a:pt x="1995924" y="14768"/>
                  </a:lnTo>
                  <a:lnTo>
                    <a:pt x="2026819" y="15147"/>
                  </a:lnTo>
                  <a:lnTo>
                    <a:pt x="2057380" y="15221"/>
                  </a:lnTo>
                  <a:lnTo>
                    <a:pt x="2091453" y="15237"/>
                  </a:lnTo>
                  <a:lnTo>
                    <a:pt x="2127587" y="8325"/>
                  </a:lnTo>
                  <a:lnTo>
                    <a:pt x="2151246" y="7646"/>
                  </a:lnTo>
                  <a:lnTo>
                    <a:pt x="2156401" y="5374"/>
                  </a:lnTo>
                  <a:lnTo>
                    <a:pt x="216408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88"/>
            <p:cNvSpPr/>
            <p:nvPr/>
          </p:nvSpPr>
          <p:spPr>
            <a:xfrm>
              <a:off x="944877" y="6073139"/>
              <a:ext cx="1203962" cy="45721"/>
            </a:xfrm>
            <a:custGeom>
              <a:avLst/>
              <a:gdLst/>
              <a:ahLst/>
              <a:cxnLst/>
              <a:rect l="0" t="0" r="0" b="0"/>
              <a:pathLst>
                <a:path w="1203962" h="45721">
                  <a:moveTo>
                    <a:pt x="1203961" y="0"/>
                  </a:moveTo>
                  <a:lnTo>
                    <a:pt x="1167278" y="0"/>
                  </a:lnTo>
                  <a:lnTo>
                    <a:pt x="1132040" y="0"/>
                  </a:lnTo>
                  <a:lnTo>
                    <a:pt x="1097234" y="0"/>
                  </a:lnTo>
                  <a:lnTo>
                    <a:pt x="1065791" y="0"/>
                  </a:lnTo>
                  <a:lnTo>
                    <a:pt x="1028569" y="0"/>
                  </a:lnTo>
                  <a:lnTo>
                    <a:pt x="994356" y="0"/>
                  </a:lnTo>
                  <a:lnTo>
                    <a:pt x="960865" y="0"/>
                  </a:lnTo>
                  <a:lnTo>
                    <a:pt x="924550" y="0"/>
                  </a:lnTo>
                  <a:lnTo>
                    <a:pt x="889785" y="0"/>
                  </a:lnTo>
                  <a:lnTo>
                    <a:pt x="860542" y="0"/>
                  </a:lnTo>
                  <a:lnTo>
                    <a:pt x="830428" y="0"/>
                  </a:lnTo>
                  <a:lnTo>
                    <a:pt x="800056" y="0"/>
                  </a:lnTo>
                  <a:lnTo>
                    <a:pt x="763497" y="0"/>
                  </a:lnTo>
                  <a:lnTo>
                    <a:pt x="735540" y="0"/>
                  </a:lnTo>
                  <a:lnTo>
                    <a:pt x="701762" y="0"/>
                  </a:lnTo>
                  <a:lnTo>
                    <a:pt x="663743" y="846"/>
                  </a:lnTo>
                  <a:lnTo>
                    <a:pt x="634486" y="5237"/>
                  </a:lnTo>
                  <a:lnTo>
                    <a:pt x="604370" y="6913"/>
                  </a:lnTo>
                  <a:lnTo>
                    <a:pt x="573995" y="7411"/>
                  </a:lnTo>
                  <a:lnTo>
                    <a:pt x="542700" y="7558"/>
                  </a:lnTo>
                  <a:lnTo>
                    <a:pt x="507842" y="7602"/>
                  </a:lnTo>
                  <a:lnTo>
                    <a:pt x="476534" y="7613"/>
                  </a:lnTo>
                  <a:lnTo>
                    <a:pt x="440513" y="7618"/>
                  </a:lnTo>
                  <a:lnTo>
                    <a:pt x="405081" y="11665"/>
                  </a:lnTo>
                  <a:lnTo>
                    <a:pt x="372777" y="14534"/>
                  </a:lnTo>
                  <a:lnTo>
                    <a:pt x="344509" y="15032"/>
                  </a:lnTo>
                  <a:lnTo>
                    <a:pt x="306874" y="17457"/>
                  </a:lnTo>
                  <a:lnTo>
                    <a:pt x="270686" y="21792"/>
                  </a:lnTo>
                  <a:lnTo>
                    <a:pt x="237008" y="22650"/>
                  </a:lnTo>
                  <a:lnTo>
                    <a:pt x="203640" y="25077"/>
                  </a:lnTo>
                  <a:lnTo>
                    <a:pt x="168730" y="29412"/>
                  </a:lnTo>
                  <a:lnTo>
                    <a:pt x="137376" y="35505"/>
                  </a:lnTo>
                  <a:lnTo>
                    <a:pt x="103134" y="37758"/>
                  </a:lnTo>
                  <a:lnTo>
                    <a:pt x="70373" y="38056"/>
                  </a:lnTo>
                  <a:lnTo>
                    <a:pt x="59218" y="38925"/>
                  </a:lnTo>
                  <a:lnTo>
                    <a:pt x="22908" y="45249"/>
                  </a:lnTo>
                  <a:lnTo>
                    <a:pt x="0" y="4572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89"/>
            <p:cNvSpPr/>
            <p:nvPr/>
          </p:nvSpPr>
          <p:spPr>
            <a:xfrm>
              <a:off x="5257800" y="5665161"/>
              <a:ext cx="190501" cy="392119"/>
            </a:xfrm>
            <a:custGeom>
              <a:avLst/>
              <a:gdLst/>
              <a:ahLst/>
              <a:cxnLst/>
              <a:rect l="0" t="0" r="0" b="0"/>
              <a:pathLst>
                <a:path w="190501" h="392119">
                  <a:moveTo>
                    <a:pt x="190500" y="26978"/>
                  </a:moveTo>
                  <a:lnTo>
                    <a:pt x="190500" y="20418"/>
                  </a:lnTo>
                  <a:lnTo>
                    <a:pt x="189651" y="20064"/>
                  </a:lnTo>
                  <a:lnTo>
                    <a:pt x="186454" y="19671"/>
                  </a:lnTo>
                  <a:lnTo>
                    <a:pt x="185263" y="18721"/>
                  </a:lnTo>
                  <a:lnTo>
                    <a:pt x="179146" y="8779"/>
                  </a:lnTo>
                  <a:lnTo>
                    <a:pt x="174730" y="6191"/>
                  </a:lnTo>
                  <a:lnTo>
                    <a:pt x="155559" y="0"/>
                  </a:lnTo>
                  <a:lnTo>
                    <a:pt x="119991" y="4492"/>
                  </a:lnTo>
                  <a:lnTo>
                    <a:pt x="83715" y="17921"/>
                  </a:lnTo>
                  <a:lnTo>
                    <a:pt x="56200" y="40157"/>
                  </a:lnTo>
                  <a:lnTo>
                    <a:pt x="44779" y="55061"/>
                  </a:lnTo>
                  <a:lnTo>
                    <a:pt x="40078" y="70201"/>
                  </a:lnTo>
                  <a:lnTo>
                    <a:pt x="41237" y="80337"/>
                  </a:lnTo>
                  <a:lnTo>
                    <a:pt x="44574" y="89640"/>
                  </a:lnTo>
                  <a:lnTo>
                    <a:pt x="48879" y="96597"/>
                  </a:lnTo>
                  <a:lnTo>
                    <a:pt x="60109" y="105272"/>
                  </a:lnTo>
                  <a:lnTo>
                    <a:pt x="79073" y="114943"/>
                  </a:lnTo>
                  <a:lnTo>
                    <a:pt x="104183" y="117961"/>
                  </a:lnTo>
                  <a:lnTo>
                    <a:pt x="119391" y="114238"/>
                  </a:lnTo>
                  <a:lnTo>
                    <a:pt x="130578" y="107771"/>
                  </a:lnTo>
                  <a:lnTo>
                    <a:pt x="162207" y="78079"/>
                  </a:lnTo>
                  <a:lnTo>
                    <a:pt x="165225" y="72832"/>
                  </a:lnTo>
                  <a:lnTo>
                    <a:pt x="167413" y="67678"/>
                  </a:lnTo>
                  <a:lnTo>
                    <a:pt x="174059" y="58972"/>
                  </a:lnTo>
                  <a:lnTo>
                    <a:pt x="174459" y="59314"/>
                  </a:lnTo>
                  <a:lnTo>
                    <a:pt x="175152" y="68197"/>
                  </a:lnTo>
                  <a:lnTo>
                    <a:pt x="168688" y="97560"/>
                  </a:lnTo>
                  <a:lnTo>
                    <a:pt x="173084" y="127280"/>
                  </a:lnTo>
                  <a:lnTo>
                    <a:pt x="174830" y="164886"/>
                  </a:lnTo>
                  <a:lnTo>
                    <a:pt x="177389" y="194840"/>
                  </a:lnTo>
                  <a:lnTo>
                    <a:pt x="181252" y="227421"/>
                  </a:lnTo>
                  <a:lnTo>
                    <a:pt x="182398" y="261629"/>
                  </a:lnTo>
                  <a:lnTo>
                    <a:pt x="182736" y="293213"/>
                  </a:lnTo>
                  <a:lnTo>
                    <a:pt x="178806" y="330181"/>
                  </a:lnTo>
                  <a:lnTo>
                    <a:pt x="169028" y="361095"/>
                  </a:lnTo>
                  <a:lnTo>
                    <a:pt x="156386" y="378094"/>
                  </a:lnTo>
                  <a:lnTo>
                    <a:pt x="146834" y="385666"/>
                  </a:lnTo>
                  <a:lnTo>
                    <a:pt x="134685" y="389595"/>
                  </a:lnTo>
                  <a:lnTo>
                    <a:pt x="110235" y="392118"/>
                  </a:lnTo>
                  <a:lnTo>
                    <a:pt x="75662" y="384368"/>
                  </a:lnTo>
                  <a:lnTo>
                    <a:pt x="38875" y="367083"/>
                  </a:lnTo>
                  <a:lnTo>
                    <a:pt x="22149" y="357009"/>
                  </a:lnTo>
                  <a:lnTo>
                    <a:pt x="8482" y="338862"/>
                  </a:lnTo>
                  <a:lnTo>
                    <a:pt x="3770" y="329001"/>
                  </a:lnTo>
                  <a:lnTo>
                    <a:pt x="0" y="30129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90"/>
            <p:cNvSpPr/>
            <p:nvPr/>
          </p:nvSpPr>
          <p:spPr>
            <a:xfrm>
              <a:off x="4671166" y="5326380"/>
              <a:ext cx="175153" cy="327660"/>
            </a:xfrm>
            <a:custGeom>
              <a:avLst/>
              <a:gdLst/>
              <a:ahLst/>
              <a:cxnLst/>
              <a:rect l="0" t="0" r="0" b="0"/>
              <a:pathLst>
                <a:path w="175153" h="327660">
                  <a:moveTo>
                    <a:pt x="98952" y="0"/>
                  </a:moveTo>
                  <a:lnTo>
                    <a:pt x="98106" y="12167"/>
                  </a:lnTo>
                  <a:lnTo>
                    <a:pt x="85109" y="46897"/>
                  </a:lnTo>
                  <a:lnTo>
                    <a:pt x="70003" y="78690"/>
                  </a:lnTo>
                  <a:lnTo>
                    <a:pt x="61307" y="107417"/>
                  </a:lnTo>
                  <a:lnTo>
                    <a:pt x="51110" y="137376"/>
                  </a:lnTo>
                  <a:lnTo>
                    <a:pt x="39622" y="167704"/>
                  </a:lnTo>
                  <a:lnTo>
                    <a:pt x="24109" y="204245"/>
                  </a:lnTo>
                  <a:lnTo>
                    <a:pt x="10285" y="233096"/>
                  </a:lnTo>
                  <a:lnTo>
                    <a:pt x="7898" y="239911"/>
                  </a:lnTo>
                  <a:lnTo>
                    <a:pt x="1725" y="251183"/>
                  </a:lnTo>
                  <a:lnTo>
                    <a:pt x="708" y="254724"/>
                  </a:lnTo>
                  <a:lnTo>
                    <a:pt x="436" y="254482"/>
                  </a:lnTo>
                  <a:lnTo>
                    <a:pt x="0" y="248011"/>
                  </a:lnTo>
                  <a:lnTo>
                    <a:pt x="2199" y="243435"/>
                  </a:lnTo>
                  <a:lnTo>
                    <a:pt x="12896" y="224156"/>
                  </a:lnTo>
                  <a:lnTo>
                    <a:pt x="29378" y="189914"/>
                  </a:lnTo>
                  <a:lnTo>
                    <a:pt x="65010" y="155335"/>
                  </a:lnTo>
                  <a:lnTo>
                    <a:pt x="96332" y="135099"/>
                  </a:lnTo>
                  <a:lnTo>
                    <a:pt x="107584" y="131186"/>
                  </a:lnTo>
                  <a:lnTo>
                    <a:pt x="116280" y="130028"/>
                  </a:lnTo>
                  <a:lnTo>
                    <a:pt x="121610" y="132013"/>
                  </a:lnTo>
                  <a:lnTo>
                    <a:pt x="124218" y="133729"/>
                  </a:lnTo>
                  <a:lnTo>
                    <a:pt x="125957" y="135719"/>
                  </a:lnTo>
                  <a:lnTo>
                    <a:pt x="127889" y="140187"/>
                  </a:lnTo>
                  <a:lnTo>
                    <a:pt x="129297" y="165587"/>
                  </a:lnTo>
                  <a:lnTo>
                    <a:pt x="121127" y="198853"/>
                  </a:lnTo>
                  <a:lnTo>
                    <a:pt x="115563" y="228744"/>
                  </a:lnTo>
                  <a:lnTo>
                    <a:pt x="114374" y="260687"/>
                  </a:lnTo>
                  <a:lnTo>
                    <a:pt x="115120" y="273339"/>
                  </a:lnTo>
                  <a:lnTo>
                    <a:pt x="118273" y="281785"/>
                  </a:lnTo>
                  <a:lnTo>
                    <a:pt x="128854" y="295347"/>
                  </a:lnTo>
                  <a:lnTo>
                    <a:pt x="166103" y="322465"/>
                  </a:lnTo>
                  <a:lnTo>
                    <a:pt x="175152" y="32765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91"/>
            <p:cNvSpPr/>
            <p:nvPr/>
          </p:nvSpPr>
          <p:spPr>
            <a:xfrm>
              <a:off x="5539739" y="5754651"/>
              <a:ext cx="213362" cy="288009"/>
            </a:xfrm>
            <a:custGeom>
              <a:avLst/>
              <a:gdLst/>
              <a:ahLst/>
              <a:cxnLst/>
              <a:rect l="0" t="0" r="0" b="0"/>
              <a:pathLst>
                <a:path w="213362" h="288009">
                  <a:moveTo>
                    <a:pt x="0" y="51788"/>
                  </a:moveTo>
                  <a:lnTo>
                    <a:pt x="4045" y="51788"/>
                  </a:lnTo>
                  <a:lnTo>
                    <a:pt x="8289" y="54046"/>
                  </a:lnTo>
                  <a:lnTo>
                    <a:pt x="45935" y="76965"/>
                  </a:lnTo>
                  <a:lnTo>
                    <a:pt x="55976" y="84144"/>
                  </a:lnTo>
                  <a:lnTo>
                    <a:pt x="92452" y="95467"/>
                  </a:lnTo>
                  <a:lnTo>
                    <a:pt x="125629" y="103689"/>
                  </a:lnTo>
                  <a:lnTo>
                    <a:pt x="152286" y="103996"/>
                  </a:lnTo>
                  <a:lnTo>
                    <a:pt x="179990" y="94483"/>
                  </a:lnTo>
                  <a:lnTo>
                    <a:pt x="188088" y="87416"/>
                  </a:lnTo>
                  <a:lnTo>
                    <a:pt x="200183" y="69080"/>
                  </a:lnTo>
                  <a:lnTo>
                    <a:pt x="208138" y="50138"/>
                  </a:lnTo>
                  <a:lnTo>
                    <a:pt x="208781" y="38072"/>
                  </a:lnTo>
                  <a:lnTo>
                    <a:pt x="206245" y="27913"/>
                  </a:lnTo>
                  <a:lnTo>
                    <a:pt x="200057" y="17433"/>
                  </a:lnTo>
                  <a:lnTo>
                    <a:pt x="195312" y="11683"/>
                  </a:lnTo>
                  <a:lnTo>
                    <a:pt x="179790" y="3687"/>
                  </a:lnTo>
                  <a:lnTo>
                    <a:pt x="163150" y="0"/>
                  </a:lnTo>
                  <a:lnTo>
                    <a:pt x="143450" y="2954"/>
                  </a:lnTo>
                  <a:lnTo>
                    <a:pt x="108801" y="17619"/>
                  </a:lnTo>
                  <a:lnTo>
                    <a:pt x="76618" y="36824"/>
                  </a:lnTo>
                  <a:lnTo>
                    <a:pt x="61994" y="47677"/>
                  </a:lnTo>
                  <a:lnTo>
                    <a:pt x="33491" y="82731"/>
                  </a:lnTo>
                  <a:lnTo>
                    <a:pt x="21964" y="105264"/>
                  </a:lnTo>
                  <a:lnTo>
                    <a:pt x="17231" y="128027"/>
                  </a:lnTo>
                  <a:lnTo>
                    <a:pt x="19875" y="150861"/>
                  </a:lnTo>
                  <a:lnTo>
                    <a:pt x="34437" y="185720"/>
                  </a:lnTo>
                  <a:lnTo>
                    <a:pt x="62652" y="220173"/>
                  </a:lnTo>
                  <a:lnTo>
                    <a:pt x="97857" y="249208"/>
                  </a:lnTo>
                  <a:lnTo>
                    <a:pt x="127397" y="265882"/>
                  </a:lnTo>
                  <a:lnTo>
                    <a:pt x="165460" y="279530"/>
                  </a:lnTo>
                  <a:lnTo>
                    <a:pt x="202913" y="286891"/>
                  </a:lnTo>
                  <a:lnTo>
                    <a:pt x="213361" y="28800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Transport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37840"/>
          <a:stretch>
            <a:fillRect/>
          </a:stretch>
        </p:blipFill>
        <p:spPr>
          <a:xfrm>
            <a:off x="6222661" y="-1"/>
            <a:ext cx="2921340" cy="2794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Two types of proteins that help</a:t>
            </a:r>
          </a:p>
          <a:p>
            <a:pPr lvl="1"/>
            <a:r>
              <a:rPr lang="en-US" dirty="0" smtClean="0"/>
              <a:t>One protein extends through the membrane</a:t>
            </a:r>
          </a:p>
          <a:p>
            <a:pPr lvl="1"/>
            <a:r>
              <a:rPr lang="en-US" dirty="0" smtClean="0"/>
              <a:t>Another protein is imbedded at the glycerol layer</a:t>
            </a:r>
          </a:p>
          <a:p>
            <a:endParaRPr lang="en-US" dirty="0" smtClean="0"/>
          </a:p>
          <a:p>
            <a:r>
              <a:rPr lang="en-US" dirty="0" smtClean="0"/>
              <a:t>Some act as carrier molecules that allow the passage of only one type of molecule</a:t>
            </a:r>
          </a:p>
          <a:p>
            <a:pPr lvl="1"/>
            <a:r>
              <a:rPr lang="en-US" dirty="0" smtClean="0"/>
              <a:t>These can open and close to create a bigger gap or are shaped specifically for that type of molecule</a:t>
            </a:r>
          </a:p>
          <a:p>
            <a:pPr lvl="1"/>
            <a:r>
              <a:rPr lang="en-US" dirty="0" smtClean="0"/>
              <a:t>This type of movement is called facilitated movement</a:t>
            </a:r>
          </a:p>
        </p:txBody>
      </p:sp>
      <p:sp>
        <p:nvSpPr>
          <p:cNvPr id="37" name="SMARTInkShape-253"/>
          <p:cNvSpPr/>
          <p:nvPr/>
        </p:nvSpPr>
        <p:spPr>
          <a:xfrm>
            <a:off x="8458200" y="2927389"/>
            <a:ext cx="495259" cy="2840951"/>
          </a:xfrm>
          <a:custGeom>
            <a:avLst/>
            <a:gdLst/>
            <a:ahLst/>
            <a:cxnLst/>
            <a:rect l="0" t="0" r="0" b="0"/>
            <a:pathLst>
              <a:path w="495259" h="2840951">
                <a:moveTo>
                  <a:pt x="198118" y="2840950"/>
                </a:moveTo>
                <a:lnTo>
                  <a:pt x="202165" y="2836904"/>
                </a:lnTo>
                <a:lnTo>
                  <a:pt x="204151" y="2832662"/>
                </a:lnTo>
                <a:lnTo>
                  <a:pt x="204681" y="2830344"/>
                </a:lnTo>
                <a:lnTo>
                  <a:pt x="209784" y="2825512"/>
                </a:lnTo>
                <a:lnTo>
                  <a:pt x="244416" y="2794555"/>
                </a:lnTo>
                <a:lnTo>
                  <a:pt x="280402" y="2762434"/>
                </a:lnTo>
                <a:lnTo>
                  <a:pt x="307984" y="2725499"/>
                </a:lnTo>
                <a:lnTo>
                  <a:pt x="333650" y="2687820"/>
                </a:lnTo>
                <a:lnTo>
                  <a:pt x="350036" y="2655596"/>
                </a:lnTo>
                <a:lnTo>
                  <a:pt x="361312" y="2630724"/>
                </a:lnTo>
                <a:lnTo>
                  <a:pt x="374788" y="2602737"/>
                </a:lnTo>
                <a:lnTo>
                  <a:pt x="386988" y="2573364"/>
                </a:lnTo>
                <a:lnTo>
                  <a:pt x="398053" y="2542529"/>
                </a:lnTo>
                <a:lnTo>
                  <a:pt x="408616" y="2509071"/>
                </a:lnTo>
                <a:lnTo>
                  <a:pt x="418957" y="2474444"/>
                </a:lnTo>
                <a:lnTo>
                  <a:pt x="428349" y="2439298"/>
                </a:lnTo>
                <a:lnTo>
                  <a:pt x="435347" y="2403923"/>
                </a:lnTo>
                <a:lnTo>
                  <a:pt x="443534" y="2366187"/>
                </a:lnTo>
                <a:lnTo>
                  <a:pt x="448089" y="2346641"/>
                </a:lnTo>
                <a:lnTo>
                  <a:pt x="452819" y="2326837"/>
                </a:lnTo>
                <a:lnTo>
                  <a:pt x="457666" y="2306862"/>
                </a:lnTo>
                <a:lnTo>
                  <a:pt x="462591" y="2286772"/>
                </a:lnTo>
                <a:lnTo>
                  <a:pt x="466721" y="2265757"/>
                </a:lnTo>
                <a:lnTo>
                  <a:pt x="470320" y="2244129"/>
                </a:lnTo>
                <a:lnTo>
                  <a:pt x="473567" y="2222088"/>
                </a:lnTo>
                <a:lnTo>
                  <a:pt x="476577" y="2199777"/>
                </a:lnTo>
                <a:lnTo>
                  <a:pt x="479431" y="2177280"/>
                </a:lnTo>
                <a:lnTo>
                  <a:pt x="482180" y="2154664"/>
                </a:lnTo>
                <a:lnTo>
                  <a:pt x="484861" y="2131966"/>
                </a:lnTo>
                <a:lnTo>
                  <a:pt x="487494" y="2109214"/>
                </a:lnTo>
                <a:lnTo>
                  <a:pt x="490095" y="2086427"/>
                </a:lnTo>
                <a:lnTo>
                  <a:pt x="491829" y="2062768"/>
                </a:lnTo>
                <a:lnTo>
                  <a:pt x="492986" y="2038528"/>
                </a:lnTo>
                <a:lnTo>
                  <a:pt x="493758" y="2013903"/>
                </a:lnTo>
                <a:lnTo>
                  <a:pt x="494272" y="1989865"/>
                </a:lnTo>
                <a:lnTo>
                  <a:pt x="494613" y="1966220"/>
                </a:lnTo>
                <a:lnTo>
                  <a:pt x="494841" y="1942836"/>
                </a:lnTo>
                <a:lnTo>
                  <a:pt x="494995" y="1918781"/>
                </a:lnTo>
                <a:lnTo>
                  <a:pt x="495096" y="1894277"/>
                </a:lnTo>
                <a:lnTo>
                  <a:pt x="495164" y="1869475"/>
                </a:lnTo>
                <a:lnTo>
                  <a:pt x="495210" y="1844473"/>
                </a:lnTo>
                <a:lnTo>
                  <a:pt x="495238" y="1819339"/>
                </a:lnTo>
                <a:lnTo>
                  <a:pt x="495258" y="1794115"/>
                </a:lnTo>
                <a:lnTo>
                  <a:pt x="494427" y="1769680"/>
                </a:lnTo>
                <a:lnTo>
                  <a:pt x="493024" y="1745771"/>
                </a:lnTo>
                <a:lnTo>
                  <a:pt x="491242" y="1722210"/>
                </a:lnTo>
                <a:lnTo>
                  <a:pt x="490055" y="1698036"/>
                </a:lnTo>
                <a:lnTo>
                  <a:pt x="489263" y="1673454"/>
                </a:lnTo>
                <a:lnTo>
                  <a:pt x="488736" y="1648599"/>
                </a:lnTo>
                <a:lnTo>
                  <a:pt x="487536" y="1623563"/>
                </a:lnTo>
                <a:lnTo>
                  <a:pt x="485892" y="1598406"/>
                </a:lnTo>
                <a:lnTo>
                  <a:pt x="483947" y="1573168"/>
                </a:lnTo>
                <a:lnTo>
                  <a:pt x="480958" y="1548721"/>
                </a:lnTo>
                <a:lnTo>
                  <a:pt x="477270" y="1524805"/>
                </a:lnTo>
                <a:lnTo>
                  <a:pt x="473120" y="1501239"/>
                </a:lnTo>
                <a:lnTo>
                  <a:pt x="469507" y="1477909"/>
                </a:lnTo>
                <a:lnTo>
                  <a:pt x="466252" y="1454736"/>
                </a:lnTo>
                <a:lnTo>
                  <a:pt x="463233" y="1431668"/>
                </a:lnTo>
                <a:lnTo>
                  <a:pt x="460375" y="1407821"/>
                </a:lnTo>
                <a:lnTo>
                  <a:pt x="457624" y="1383457"/>
                </a:lnTo>
                <a:lnTo>
                  <a:pt x="454941" y="1358748"/>
                </a:lnTo>
                <a:lnTo>
                  <a:pt x="451462" y="1334655"/>
                </a:lnTo>
                <a:lnTo>
                  <a:pt x="447447" y="1310974"/>
                </a:lnTo>
                <a:lnTo>
                  <a:pt x="443078" y="1287566"/>
                </a:lnTo>
                <a:lnTo>
                  <a:pt x="439318" y="1264341"/>
                </a:lnTo>
                <a:lnTo>
                  <a:pt x="435965" y="1241237"/>
                </a:lnTo>
                <a:lnTo>
                  <a:pt x="432882" y="1218214"/>
                </a:lnTo>
                <a:lnTo>
                  <a:pt x="429135" y="1195246"/>
                </a:lnTo>
                <a:lnTo>
                  <a:pt x="424943" y="1172315"/>
                </a:lnTo>
                <a:lnTo>
                  <a:pt x="420454" y="1149407"/>
                </a:lnTo>
                <a:lnTo>
                  <a:pt x="415769" y="1126515"/>
                </a:lnTo>
                <a:lnTo>
                  <a:pt x="410953" y="1103633"/>
                </a:lnTo>
                <a:lnTo>
                  <a:pt x="406048" y="1080758"/>
                </a:lnTo>
                <a:lnTo>
                  <a:pt x="401932" y="1058735"/>
                </a:lnTo>
                <a:lnTo>
                  <a:pt x="398340" y="1037281"/>
                </a:lnTo>
                <a:lnTo>
                  <a:pt x="395100" y="1016204"/>
                </a:lnTo>
                <a:lnTo>
                  <a:pt x="391246" y="995380"/>
                </a:lnTo>
                <a:lnTo>
                  <a:pt x="386984" y="974722"/>
                </a:lnTo>
                <a:lnTo>
                  <a:pt x="382450" y="954179"/>
                </a:lnTo>
                <a:lnTo>
                  <a:pt x="378579" y="933709"/>
                </a:lnTo>
                <a:lnTo>
                  <a:pt x="375153" y="913290"/>
                </a:lnTo>
                <a:lnTo>
                  <a:pt x="372022" y="892904"/>
                </a:lnTo>
                <a:lnTo>
                  <a:pt x="368241" y="872539"/>
                </a:lnTo>
                <a:lnTo>
                  <a:pt x="364026" y="852189"/>
                </a:lnTo>
                <a:lnTo>
                  <a:pt x="359525" y="831850"/>
                </a:lnTo>
                <a:lnTo>
                  <a:pt x="355675" y="812362"/>
                </a:lnTo>
                <a:lnTo>
                  <a:pt x="349143" y="774907"/>
                </a:lnTo>
                <a:lnTo>
                  <a:pt x="341159" y="738505"/>
                </a:lnTo>
                <a:lnTo>
                  <a:pt x="332813" y="702570"/>
                </a:lnTo>
                <a:lnTo>
                  <a:pt x="326280" y="666843"/>
                </a:lnTo>
                <a:lnTo>
                  <a:pt x="318297" y="631210"/>
                </a:lnTo>
                <a:lnTo>
                  <a:pt x="309951" y="596464"/>
                </a:lnTo>
                <a:lnTo>
                  <a:pt x="303421" y="564087"/>
                </a:lnTo>
                <a:lnTo>
                  <a:pt x="295439" y="530506"/>
                </a:lnTo>
                <a:lnTo>
                  <a:pt x="287091" y="495826"/>
                </a:lnTo>
                <a:lnTo>
                  <a:pt x="280561" y="460658"/>
                </a:lnTo>
                <a:lnTo>
                  <a:pt x="274835" y="429787"/>
                </a:lnTo>
                <a:lnTo>
                  <a:pt x="268622" y="401108"/>
                </a:lnTo>
                <a:lnTo>
                  <a:pt x="260215" y="371430"/>
                </a:lnTo>
                <a:lnTo>
                  <a:pt x="250835" y="343564"/>
                </a:lnTo>
                <a:lnTo>
                  <a:pt x="236035" y="306332"/>
                </a:lnTo>
                <a:lnTo>
                  <a:pt x="220925" y="271595"/>
                </a:lnTo>
                <a:lnTo>
                  <a:pt x="207981" y="239005"/>
                </a:lnTo>
                <a:lnTo>
                  <a:pt x="191976" y="205239"/>
                </a:lnTo>
                <a:lnTo>
                  <a:pt x="177747" y="174110"/>
                </a:lnTo>
                <a:lnTo>
                  <a:pt x="158643" y="139917"/>
                </a:lnTo>
                <a:lnTo>
                  <a:pt x="150659" y="131165"/>
                </a:lnTo>
                <a:lnTo>
                  <a:pt x="142313" y="125301"/>
                </a:lnTo>
                <a:lnTo>
                  <a:pt x="132853" y="122001"/>
                </a:lnTo>
                <a:lnTo>
                  <a:pt x="127344" y="121228"/>
                </a:lnTo>
                <a:lnTo>
                  <a:pt x="122073" y="123143"/>
                </a:lnTo>
                <a:lnTo>
                  <a:pt x="119481" y="124839"/>
                </a:lnTo>
                <a:lnTo>
                  <a:pt x="100103" y="153190"/>
                </a:lnTo>
                <a:lnTo>
                  <a:pt x="86221" y="182832"/>
                </a:lnTo>
                <a:lnTo>
                  <a:pt x="70308" y="215905"/>
                </a:lnTo>
                <a:lnTo>
                  <a:pt x="50900" y="250965"/>
                </a:lnTo>
                <a:lnTo>
                  <a:pt x="48021" y="257004"/>
                </a:lnTo>
                <a:lnTo>
                  <a:pt x="45759" y="265244"/>
                </a:lnTo>
                <a:lnTo>
                  <a:pt x="45731" y="261302"/>
                </a:lnTo>
                <a:lnTo>
                  <a:pt x="52282" y="228778"/>
                </a:lnTo>
                <a:lnTo>
                  <a:pt x="53026" y="200826"/>
                </a:lnTo>
                <a:lnTo>
                  <a:pt x="53246" y="167050"/>
                </a:lnTo>
                <a:lnTo>
                  <a:pt x="49266" y="134276"/>
                </a:lnTo>
                <a:lnTo>
                  <a:pt x="50816" y="99072"/>
                </a:lnTo>
                <a:lnTo>
                  <a:pt x="52840" y="61416"/>
                </a:lnTo>
                <a:lnTo>
                  <a:pt x="54039" y="39007"/>
                </a:lnTo>
                <a:lnTo>
                  <a:pt x="60639" y="9160"/>
                </a:lnTo>
                <a:lnTo>
                  <a:pt x="60931" y="0"/>
                </a:lnTo>
                <a:lnTo>
                  <a:pt x="63204" y="1530"/>
                </a:lnTo>
                <a:lnTo>
                  <a:pt x="64996" y="3123"/>
                </a:lnTo>
                <a:lnTo>
                  <a:pt x="66988" y="7152"/>
                </a:lnTo>
                <a:lnTo>
                  <a:pt x="68264" y="16636"/>
                </a:lnTo>
                <a:lnTo>
                  <a:pt x="93412" y="52234"/>
                </a:lnTo>
                <a:lnTo>
                  <a:pt x="127113" y="87602"/>
                </a:lnTo>
                <a:lnTo>
                  <a:pt x="160704" y="112992"/>
                </a:lnTo>
                <a:lnTo>
                  <a:pt x="197363" y="132307"/>
                </a:lnTo>
                <a:lnTo>
                  <a:pt x="230850" y="148462"/>
                </a:lnTo>
                <a:lnTo>
                  <a:pt x="246294" y="155298"/>
                </a:lnTo>
                <a:lnTo>
                  <a:pt x="274148" y="158698"/>
                </a:lnTo>
                <a:lnTo>
                  <a:pt x="259619" y="159555"/>
                </a:lnTo>
                <a:lnTo>
                  <a:pt x="227666" y="165271"/>
                </a:lnTo>
                <a:lnTo>
                  <a:pt x="197087" y="177442"/>
                </a:lnTo>
                <a:lnTo>
                  <a:pt x="168275" y="186179"/>
                </a:lnTo>
                <a:lnTo>
                  <a:pt x="134995" y="194977"/>
                </a:lnTo>
                <a:lnTo>
                  <a:pt x="97880" y="212692"/>
                </a:lnTo>
                <a:lnTo>
                  <a:pt x="62231" y="228452"/>
                </a:lnTo>
                <a:lnTo>
                  <a:pt x="25285" y="248379"/>
                </a:lnTo>
                <a:lnTo>
                  <a:pt x="10596" y="254988"/>
                </a:lnTo>
                <a:lnTo>
                  <a:pt x="0" y="25777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SMARTInkShape-Group62"/>
          <p:cNvGrpSpPr/>
          <p:nvPr/>
        </p:nvGrpSpPr>
        <p:grpSpPr>
          <a:xfrm>
            <a:off x="7867074" y="2484118"/>
            <a:ext cx="1155007" cy="444124"/>
            <a:chOff x="7867074" y="2484118"/>
            <a:chExt cx="1155007" cy="444124"/>
          </a:xfrm>
        </p:grpSpPr>
        <p:sp>
          <p:nvSpPr>
            <p:cNvPr id="38" name="SMARTInkShape-254"/>
            <p:cNvSpPr/>
            <p:nvPr/>
          </p:nvSpPr>
          <p:spPr>
            <a:xfrm>
              <a:off x="7867074" y="2491740"/>
              <a:ext cx="149166" cy="335093"/>
            </a:xfrm>
            <a:custGeom>
              <a:avLst/>
              <a:gdLst/>
              <a:ahLst/>
              <a:cxnLst/>
              <a:rect l="0" t="0" r="0" b="0"/>
              <a:pathLst>
                <a:path w="149166" h="335093">
                  <a:moveTo>
                    <a:pt x="19626" y="0"/>
                  </a:moveTo>
                  <a:lnTo>
                    <a:pt x="13065" y="0"/>
                  </a:lnTo>
                  <a:lnTo>
                    <a:pt x="12710" y="845"/>
                  </a:lnTo>
                  <a:lnTo>
                    <a:pt x="6787" y="35098"/>
                  </a:lnTo>
                  <a:lnTo>
                    <a:pt x="4861" y="69992"/>
                  </a:lnTo>
                  <a:lnTo>
                    <a:pt x="4526" y="103994"/>
                  </a:lnTo>
                  <a:lnTo>
                    <a:pt x="4447" y="130885"/>
                  </a:lnTo>
                  <a:lnTo>
                    <a:pt x="4412" y="156948"/>
                  </a:lnTo>
                  <a:lnTo>
                    <a:pt x="2140" y="184900"/>
                  </a:lnTo>
                  <a:lnTo>
                    <a:pt x="0" y="212565"/>
                  </a:lnTo>
                  <a:lnTo>
                    <a:pt x="2709" y="247179"/>
                  </a:lnTo>
                  <a:lnTo>
                    <a:pt x="3888" y="278037"/>
                  </a:lnTo>
                  <a:lnTo>
                    <a:pt x="4319" y="315479"/>
                  </a:lnTo>
                  <a:lnTo>
                    <a:pt x="4385" y="335092"/>
                  </a:lnTo>
                  <a:lnTo>
                    <a:pt x="8429" y="331178"/>
                  </a:lnTo>
                  <a:lnTo>
                    <a:pt x="15737" y="296149"/>
                  </a:lnTo>
                  <a:lnTo>
                    <a:pt x="24941" y="265650"/>
                  </a:lnTo>
                  <a:lnTo>
                    <a:pt x="34911" y="230147"/>
                  </a:lnTo>
                  <a:lnTo>
                    <a:pt x="40813" y="214895"/>
                  </a:lnTo>
                  <a:lnTo>
                    <a:pt x="62948" y="180697"/>
                  </a:lnTo>
                  <a:lnTo>
                    <a:pt x="75452" y="166899"/>
                  </a:lnTo>
                  <a:lnTo>
                    <a:pt x="81974" y="163077"/>
                  </a:lnTo>
                  <a:lnTo>
                    <a:pt x="90403" y="160925"/>
                  </a:lnTo>
                  <a:lnTo>
                    <a:pt x="97931" y="164937"/>
                  </a:lnTo>
                  <a:lnTo>
                    <a:pt x="112515" y="177266"/>
                  </a:lnTo>
                  <a:lnTo>
                    <a:pt x="123550" y="200020"/>
                  </a:lnTo>
                  <a:lnTo>
                    <a:pt x="131625" y="228974"/>
                  </a:lnTo>
                  <a:lnTo>
                    <a:pt x="134470" y="266748"/>
                  </a:lnTo>
                  <a:lnTo>
                    <a:pt x="140447" y="300761"/>
                  </a:lnTo>
                  <a:lnTo>
                    <a:pt x="141220" y="313010"/>
                  </a:lnTo>
                  <a:lnTo>
                    <a:pt x="142175" y="315352"/>
                  </a:lnTo>
                  <a:lnTo>
                    <a:pt x="143657" y="316914"/>
                  </a:lnTo>
                  <a:lnTo>
                    <a:pt x="149165" y="3200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55"/>
            <p:cNvSpPr/>
            <p:nvPr/>
          </p:nvSpPr>
          <p:spPr>
            <a:xfrm>
              <a:off x="8077200" y="2622913"/>
              <a:ext cx="160019" cy="176982"/>
            </a:xfrm>
            <a:custGeom>
              <a:avLst/>
              <a:gdLst/>
              <a:ahLst/>
              <a:cxnLst/>
              <a:rect l="0" t="0" r="0" b="0"/>
              <a:pathLst>
                <a:path w="160019" h="176982">
                  <a:moveTo>
                    <a:pt x="0" y="89805"/>
                  </a:moveTo>
                  <a:lnTo>
                    <a:pt x="0" y="101157"/>
                  </a:lnTo>
                  <a:lnTo>
                    <a:pt x="2258" y="105575"/>
                  </a:lnTo>
                  <a:lnTo>
                    <a:pt x="4043" y="107938"/>
                  </a:lnTo>
                  <a:lnTo>
                    <a:pt x="8288" y="110566"/>
                  </a:lnTo>
                  <a:lnTo>
                    <a:pt x="17695" y="112044"/>
                  </a:lnTo>
                  <a:lnTo>
                    <a:pt x="40962" y="111737"/>
                  </a:lnTo>
                  <a:lnTo>
                    <a:pt x="56822" y="105711"/>
                  </a:lnTo>
                  <a:lnTo>
                    <a:pt x="92434" y="84495"/>
                  </a:lnTo>
                  <a:lnTo>
                    <a:pt x="115791" y="61779"/>
                  </a:lnTo>
                  <a:lnTo>
                    <a:pt x="125158" y="38660"/>
                  </a:lnTo>
                  <a:lnTo>
                    <a:pt x="125334" y="28692"/>
                  </a:lnTo>
                  <a:lnTo>
                    <a:pt x="122594" y="12540"/>
                  </a:lnTo>
                  <a:lnTo>
                    <a:pt x="120676" y="9510"/>
                  </a:lnTo>
                  <a:lnTo>
                    <a:pt x="114027" y="3884"/>
                  </a:lnTo>
                  <a:lnTo>
                    <a:pt x="105429" y="819"/>
                  </a:lnTo>
                  <a:lnTo>
                    <a:pt x="100766" y="0"/>
                  </a:lnTo>
                  <a:lnTo>
                    <a:pt x="93326" y="1350"/>
                  </a:lnTo>
                  <a:lnTo>
                    <a:pt x="73562" y="13160"/>
                  </a:lnTo>
                  <a:lnTo>
                    <a:pt x="60649" y="26927"/>
                  </a:lnTo>
                  <a:lnTo>
                    <a:pt x="42616" y="58069"/>
                  </a:lnTo>
                  <a:lnTo>
                    <a:pt x="25006" y="91816"/>
                  </a:lnTo>
                  <a:lnTo>
                    <a:pt x="13123" y="126797"/>
                  </a:lnTo>
                  <a:lnTo>
                    <a:pt x="9251" y="146392"/>
                  </a:lnTo>
                  <a:lnTo>
                    <a:pt x="12859" y="157571"/>
                  </a:lnTo>
                  <a:lnTo>
                    <a:pt x="19261" y="166490"/>
                  </a:lnTo>
                  <a:lnTo>
                    <a:pt x="36924" y="176732"/>
                  </a:lnTo>
                  <a:lnTo>
                    <a:pt x="48583" y="176981"/>
                  </a:lnTo>
                  <a:lnTo>
                    <a:pt x="76765" y="170244"/>
                  </a:lnTo>
                  <a:lnTo>
                    <a:pt x="114373" y="149986"/>
                  </a:lnTo>
                  <a:lnTo>
                    <a:pt x="145478" y="130500"/>
                  </a:lnTo>
                  <a:lnTo>
                    <a:pt x="160018" y="11266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56"/>
            <p:cNvSpPr/>
            <p:nvPr/>
          </p:nvSpPr>
          <p:spPr>
            <a:xfrm>
              <a:off x="8298180" y="2484118"/>
              <a:ext cx="15239" cy="388623"/>
            </a:xfrm>
            <a:custGeom>
              <a:avLst/>
              <a:gdLst/>
              <a:ahLst/>
              <a:cxnLst/>
              <a:rect l="0" t="0" r="0" b="0"/>
              <a:pathLst>
                <a:path w="15239" h="388623">
                  <a:moveTo>
                    <a:pt x="15238" y="0"/>
                  </a:moveTo>
                  <a:lnTo>
                    <a:pt x="3668" y="0"/>
                  </a:lnTo>
                  <a:lnTo>
                    <a:pt x="2445" y="1694"/>
                  </a:lnTo>
                  <a:lnTo>
                    <a:pt x="724" y="13015"/>
                  </a:lnTo>
                  <a:lnTo>
                    <a:pt x="94" y="46431"/>
                  </a:lnTo>
                  <a:lnTo>
                    <a:pt x="28" y="76882"/>
                  </a:lnTo>
                  <a:lnTo>
                    <a:pt x="8" y="112715"/>
                  </a:lnTo>
                  <a:lnTo>
                    <a:pt x="2" y="139843"/>
                  </a:lnTo>
                  <a:lnTo>
                    <a:pt x="1" y="168834"/>
                  </a:lnTo>
                  <a:lnTo>
                    <a:pt x="0" y="198651"/>
                  </a:lnTo>
                  <a:lnTo>
                    <a:pt x="0" y="226578"/>
                  </a:lnTo>
                  <a:lnTo>
                    <a:pt x="0" y="253102"/>
                  </a:lnTo>
                  <a:lnTo>
                    <a:pt x="0" y="290142"/>
                  </a:lnTo>
                  <a:lnTo>
                    <a:pt x="2258" y="326270"/>
                  </a:lnTo>
                  <a:lnTo>
                    <a:pt x="6913" y="359495"/>
                  </a:lnTo>
                  <a:lnTo>
                    <a:pt x="8257" y="374723"/>
                  </a:lnTo>
                  <a:lnTo>
                    <a:pt x="15238" y="38862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57"/>
            <p:cNvSpPr/>
            <p:nvPr/>
          </p:nvSpPr>
          <p:spPr>
            <a:xfrm>
              <a:off x="8389618" y="2689859"/>
              <a:ext cx="7622" cy="238383"/>
            </a:xfrm>
            <a:custGeom>
              <a:avLst/>
              <a:gdLst/>
              <a:ahLst/>
              <a:cxnLst/>
              <a:rect l="0" t="0" r="0" b="0"/>
              <a:pathLst>
                <a:path w="7622" h="238383">
                  <a:moveTo>
                    <a:pt x="7621" y="0"/>
                  </a:moveTo>
                  <a:lnTo>
                    <a:pt x="7621" y="32575"/>
                  </a:lnTo>
                  <a:lnTo>
                    <a:pt x="7621" y="63631"/>
                  </a:lnTo>
                  <a:lnTo>
                    <a:pt x="7621" y="94490"/>
                  </a:lnTo>
                  <a:lnTo>
                    <a:pt x="5364" y="130444"/>
                  </a:lnTo>
                  <a:lnTo>
                    <a:pt x="1589" y="165650"/>
                  </a:lnTo>
                  <a:lnTo>
                    <a:pt x="472" y="195273"/>
                  </a:lnTo>
                  <a:lnTo>
                    <a:pt x="42" y="233043"/>
                  </a:lnTo>
                  <a:lnTo>
                    <a:pt x="14" y="238382"/>
                  </a:lnTo>
                  <a:lnTo>
                    <a:pt x="0" y="2362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58"/>
            <p:cNvSpPr/>
            <p:nvPr/>
          </p:nvSpPr>
          <p:spPr>
            <a:xfrm>
              <a:off x="8374380" y="2584005"/>
              <a:ext cx="203722" cy="197151"/>
            </a:xfrm>
            <a:custGeom>
              <a:avLst/>
              <a:gdLst/>
              <a:ahLst/>
              <a:cxnLst/>
              <a:rect l="0" t="0" r="0" b="0"/>
              <a:pathLst>
                <a:path w="203722" h="197151">
                  <a:moveTo>
                    <a:pt x="0" y="98235"/>
                  </a:moveTo>
                  <a:lnTo>
                    <a:pt x="845" y="64184"/>
                  </a:lnTo>
                  <a:lnTo>
                    <a:pt x="4045" y="54597"/>
                  </a:lnTo>
                  <a:lnTo>
                    <a:pt x="14651" y="39679"/>
                  </a:lnTo>
                  <a:lnTo>
                    <a:pt x="47395" y="15883"/>
                  </a:lnTo>
                  <a:lnTo>
                    <a:pt x="81766" y="3352"/>
                  </a:lnTo>
                  <a:lnTo>
                    <a:pt x="113894" y="0"/>
                  </a:lnTo>
                  <a:lnTo>
                    <a:pt x="148743" y="3382"/>
                  </a:lnTo>
                  <a:lnTo>
                    <a:pt x="170131" y="9828"/>
                  </a:lnTo>
                  <a:lnTo>
                    <a:pt x="187192" y="21146"/>
                  </a:lnTo>
                  <a:lnTo>
                    <a:pt x="198926" y="39268"/>
                  </a:lnTo>
                  <a:lnTo>
                    <a:pt x="203721" y="60726"/>
                  </a:lnTo>
                  <a:lnTo>
                    <a:pt x="199257" y="95968"/>
                  </a:lnTo>
                  <a:lnTo>
                    <a:pt x="187964" y="128267"/>
                  </a:lnTo>
                  <a:lnTo>
                    <a:pt x="169679" y="155060"/>
                  </a:lnTo>
                  <a:lnTo>
                    <a:pt x="143676" y="175812"/>
                  </a:lnTo>
                  <a:lnTo>
                    <a:pt x="106534" y="191727"/>
                  </a:lnTo>
                  <a:lnTo>
                    <a:pt x="70819" y="196560"/>
                  </a:lnTo>
                  <a:lnTo>
                    <a:pt x="52746" y="197150"/>
                  </a:lnTo>
                  <a:lnTo>
                    <a:pt x="46585" y="194972"/>
                  </a:lnTo>
                  <a:lnTo>
                    <a:pt x="38100" y="18967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59"/>
            <p:cNvSpPr/>
            <p:nvPr/>
          </p:nvSpPr>
          <p:spPr>
            <a:xfrm>
              <a:off x="8619045" y="2537459"/>
              <a:ext cx="403036" cy="204483"/>
            </a:xfrm>
            <a:custGeom>
              <a:avLst/>
              <a:gdLst/>
              <a:ahLst/>
              <a:cxnLst/>
              <a:rect l="0" t="0" r="0" b="0"/>
              <a:pathLst>
                <a:path w="403036" h="204483">
                  <a:moveTo>
                    <a:pt x="22035" y="114300"/>
                  </a:moveTo>
                  <a:lnTo>
                    <a:pt x="22035" y="118345"/>
                  </a:lnTo>
                  <a:lnTo>
                    <a:pt x="22880" y="119536"/>
                  </a:lnTo>
                  <a:lnTo>
                    <a:pt x="24293" y="120331"/>
                  </a:lnTo>
                  <a:lnTo>
                    <a:pt x="32640" y="121606"/>
                  </a:lnTo>
                  <a:lnTo>
                    <a:pt x="48525" y="121012"/>
                  </a:lnTo>
                  <a:lnTo>
                    <a:pt x="78010" y="113307"/>
                  </a:lnTo>
                  <a:lnTo>
                    <a:pt x="111997" y="89110"/>
                  </a:lnTo>
                  <a:lnTo>
                    <a:pt x="115028" y="85652"/>
                  </a:lnTo>
                  <a:lnTo>
                    <a:pt x="118399" y="77297"/>
                  </a:lnTo>
                  <a:lnTo>
                    <a:pt x="121023" y="44333"/>
                  </a:lnTo>
                  <a:lnTo>
                    <a:pt x="118806" y="38613"/>
                  </a:lnTo>
                  <a:lnTo>
                    <a:pt x="117028" y="35901"/>
                  </a:lnTo>
                  <a:lnTo>
                    <a:pt x="114149" y="34095"/>
                  </a:lnTo>
                  <a:lnTo>
                    <a:pt x="102010" y="31552"/>
                  </a:lnTo>
                  <a:lnTo>
                    <a:pt x="86840" y="31645"/>
                  </a:lnTo>
                  <a:lnTo>
                    <a:pt x="73698" y="34666"/>
                  </a:lnTo>
                  <a:lnTo>
                    <a:pt x="56062" y="45174"/>
                  </a:lnTo>
                  <a:lnTo>
                    <a:pt x="35780" y="63894"/>
                  </a:lnTo>
                  <a:lnTo>
                    <a:pt x="15921" y="97042"/>
                  </a:lnTo>
                  <a:lnTo>
                    <a:pt x="3359" y="129141"/>
                  </a:lnTo>
                  <a:lnTo>
                    <a:pt x="0" y="159942"/>
                  </a:lnTo>
                  <a:lnTo>
                    <a:pt x="389" y="174378"/>
                  </a:lnTo>
                  <a:lnTo>
                    <a:pt x="3382" y="186440"/>
                  </a:lnTo>
                  <a:lnTo>
                    <a:pt x="9794" y="195186"/>
                  </a:lnTo>
                  <a:lnTo>
                    <a:pt x="18288" y="201050"/>
                  </a:lnTo>
                  <a:lnTo>
                    <a:pt x="32589" y="204350"/>
                  </a:lnTo>
                  <a:lnTo>
                    <a:pt x="49246" y="204482"/>
                  </a:lnTo>
                  <a:lnTo>
                    <a:pt x="82099" y="197369"/>
                  </a:lnTo>
                  <a:lnTo>
                    <a:pt x="97836" y="191013"/>
                  </a:lnTo>
                  <a:lnTo>
                    <a:pt x="132237" y="163130"/>
                  </a:lnTo>
                  <a:lnTo>
                    <a:pt x="165020" y="128946"/>
                  </a:lnTo>
                  <a:lnTo>
                    <a:pt x="185895" y="92208"/>
                  </a:lnTo>
                  <a:lnTo>
                    <a:pt x="202584" y="55792"/>
                  </a:lnTo>
                  <a:lnTo>
                    <a:pt x="204455" y="43665"/>
                  </a:lnTo>
                  <a:lnTo>
                    <a:pt x="205455" y="41809"/>
                  </a:lnTo>
                  <a:lnTo>
                    <a:pt x="206968" y="40572"/>
                  </a:lnTo>
                  <a:lnTo>
                    <a:pt x="208823" y="39749"/>
                  </a:lnTo>
                  <a:lnTo>
                    <a:pt x="210061" y="40046"/>
                  </a:lnTo>
                  <a:lnTo>
                    <a:pt x="210885" y="41090"/>
                  </a:lnTo>
                  <a:lnTo>
                    <a:pt x="211802" y="44509"/>
                  </a:lnTo>
                  <a:lnTo>
                    <a:pt x="214749" y="69326"/>
                  </a:lnTo>
                  <a:lnTo>
                    <a:pt x="217752" y="79919"/>
                  </a:lnTo>
                  <a:lnTo>
                    <a:pt x="223882" y="114789"/>
                  </a:lnTo>
                  <a:lnTo>
                    <a:pt x="227262" y="150206"/>
                  </a:lnTo>
                  <a:lnTo>
                    <a:pt x="228552" y="176665"/>
                  </a:lnTo>
                  <a:lnTo>
                    <a:pt x="235301" y="190326"/>
                  </a:lnTo>
                  <a:lnTo>
                    <a:pt x="235392" y="156244"/>
                  </a:lnTo>
                  <a:lnTo>
                    <a:pt x="235394" y="126536"/>
                  </a:lnTo>
                  <a:lnTo>
                    <a:pt x="239439" y="92351"/>
                  </a:lnTo>
                  <a:lnTo>
                    <a:pt x="254475" y="61140"/>
                  </a:lnTo>
                  <a:lnTo>
                    <a:pt x="268800" y="39847"/>
                  </a:lnTo>
                  <a:lnTo>
                    <a:pt x="297910" y="17174"/>
                  </a:lnTo>
                  <a:lnTo>
                    <a:pt x="326295" y="4271"/>
                  </a:lnTo>
                  <a:lnTo>
                    <a:pt x="358414" y="563"/>
                  </a:lnTo>
                  <a:lnTo>
                    <a:pt x="396027" y="33"/>
                  </a:lnTo>
                  <a:lnTo>
                    <a:pt x="403035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63"/>
          <p:cNvGrpSpPr/>
          <p:nvPr/>
        </p:nvGrpSpPr>
        <p:grpSpPr>
          <a:xfrm>
            <a:off x="1203968" y="1045561"/>
            <a:ext cx="5052051" cy="773927"/>
            <a:chOff x="1203968" y="1045561"/>
            <a:chExt cx="5052051" cy="773927"/>
          </a:xfrm>
        </p:grpSpPr>
        <p:sp>
          <p:nvSpPr>
            <p:cNvPr id="45" name="SMARTInkShape-260"/>
            <p:cNvSpPr/>
            <p:nvPr/>
          </p:nvSpPr>
          <p:spPr>
            <a:xfrm>
              <a:off x="1760797" y="1501241"/>
              <a:ext cx="189020" cy="233938"/>
            </a:xfrm>
            <a:custGeom>
              <a:avLst/>
              <a:gdLst/>
              <a:ahLst/>
              <a:cxnLst/>
              <a:rect l="0" t="0" r="0" b="0"/>
              <a:pathLst>
                <a:path w="189020" h="233938">
                  <a:moveTo>
                    <a:pt x="167062" y="15137"/>
                  </a:moveTo>
                  <a:lnTo>
                    <a:pt x="163016" y="11093"/>
                  </a:lnTo>
                  <a:lnTo>
                    <a:pt x="158774" y="9107"/>
                  </a:lnTo>
                  <a:lnTo>
                    <a:pt x="156456" y="8578"/>
                  </a:lnTo>
                  <a:lnTo>
                    <a:pt x="144144" y="1626"/>
                  </a:lnTo>
                  <a:lnTo>
                    <a:pt x="115813" y="0"/>
                  </a:lnTo>
                  <a:lnTo>
                    <a:pt x="96844" y="3973"/>
                  </a:lnTo>
                  <a:lnTo>
                    <a:pt x="79181" y="14559"/>
                  </a:lnTo>
                  <a:lnTo>
                    <a:pt x="52896" y="40514"/>
                  </a:lnTo>
                  <a:lnTo>
                    <a:pt x="27380" y="77276"/>
                  </a:lnTo>
                  <a:lnTo>
                    <a:pt x="9304" y="114933"/>
                  </a:lnTo>
                  <a:lnTo>
                    <a:pt x="2350" y="144895"/>
                  </a:lnTo>
                  <a:lnTo>
                    <a:pt x="0" y="181315"/>
                  </a:lnTo>
                  <a:lnTo>
                    <a:pt x="3638" y="201159"/>
                  </a:lnTo>
                  <a:lnTo>
                    <a:pt x="10079" y="217763"/>
                  </a:lnTo>
                  <a:lnTo>
                    <a:pt x="17140" y="225984"/>
                  </a:lnTo>
                  <a:lnTo>
                    <a:pt x="21394" y="229363"/>
                  </a:lnTo>
                  <a:lnTo>
                    <a:pt x="32895" y="233115"/>
                  </a:lnTo>
                  <a:lnTo>
                    <a:pt x="46471" y="233937"/>
                  </a:lnTo>
                  <a:lnTo>
                    <a:pt x="83417" y="225336"/>
                  </a:lnTo>
                  <a:lnTo>
                    <a:pt x="113756" y="208745"/>
                  </a:lnTo>
                  <a:lnTo>
                    <a:pt x="147782" y="178608"/>
                  </a:lnTo>
                  <a:lnTo>
                    <a:pt x="169305" y="146238"/>
                  </a:lnTo>
                  <a:lnTo>
                    <a:pt x="185347" y="116764"/>
                  </a:lnTo>
                  <a:lnTo>
                    <a:pt x="189019" y="86295"/>
                  </a:lnTo>
                  <a:lnTo>
                    <a:pt x="185609" y="65667"/>
                  </a:lnTo>
                  <a:lnTo>
                    <a:pt x="176026" y="43527"/>
                  </a:lnTo>
                  <a:lnTo>
                    <a:pt x="163415" y="28818"/>
                  </a:lnTo>
                  <a:lnTo>
                    <a:pt x="153870" y="21783"/>
                  </a:lnTo>
                  <a:lnTo>
                    <a:pt x="134931" y="17107"/>
                  </a:lnTo>
                  <a:lnTo>
                    <a:pt x="101324" y="15311"/>
                  </a:lnTo>
                  <a:lnTo>
                    <a:pt x="74614" y="15154"/>
                  </a:lnTo>
                  <a:lnTo>
                    <a:pt x="72410" y="15995"/>
                  </a:lnTo>
                  <a:lnTo>
                    <a:pt x="70940" y="17403"/>
                  </a:lnTo>
                  <a:lnTo>
                    <a:pt x="68003" y="227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61"/>
            <p:cNvSpPr/>
            <p:nvPr/>
          </p:nvSpPr>
          <p:spPr>
            <a:xfrm>
              <a:off x="4469483" y="1059178"/>
              <a:ext cx="211250" cy="571501"/>
            </a:xfrm>
            <a:custGeom>
              <a:avLst/>
              <a:gdLst/>
              <a:ahLst/>
              <a:cxnLst/>
              <a:rect l="0" t="0" r="0" b="0"/>
              <a:pathLst>
                <a:path w="211250" h="571501">
                  <a:moveTo>
                    <a:pt x="26317" y="0"/>
                  </a:moveTo>
                  <a:lnTo>
                    <a:pt x="8182" y="0"/>
                  </a:lnTo>
                  <a:lnTo>
                    <a:pt x="3299" y="2258"/>
                  </a:lnTo>
                  <a:lnTo>
                    <a:pt x="811" y="4047"/>
                  </a:lnTo>
                  <a:lnTo>
                    <a:pt x="0" y="6084"/>
                  </a:lnTo>
                  <a:lnTo>
                    <a:pt x="306" y="8289"/>
                  </a:lnTo>
                  <a:lnTo>
                    <a:pt x="17178" y="41811"/>
                  </a:lnTo>
                  <a:lnTo>
                    <a:pt x="30757" y="61213"/>
                  </a:lnTo>
                  <a:lnTo>
                    <a:pt x="55415" y="87885"/>
                  </a:lnTo>
                  <a:lnTo>
                    <a:pt x="80888" y="125264"/>
                  </a:lnTo>
                  <a:lnTo>
                    <a:pt x="106926" y="159224"/>
                  </a:lnTo>
                  <a:lnTo>
                    <a:pt x="132045" y="196097"/>
                  </a:lnTo>
                  <a:lnTo>
                    <a:pt x="155575" y="233835"/>
                  </a:lnTo>
                  <a:lnTo>
                    <a:pt x="174588" y="271826"/>
                  </a:lnTo>
                  <a:lnTo>
                    <a:pt x="190946" y="309895"/>
                  </a:lnTo>
                  <a:lnTo>
                    <a:pt x="202472" y="343940"/>
                  </a:lnTo>
                  <a:lnTo>
                    <a:pt x="211249" y="379521"/>
                  </a:lnTo>
                  <a:lnTo>
                    <a:pt x="211120" y="408785"/>
                  </a:lnTo>
                  <a:lnTo>
                    <a:pt x="202646" y="446665"/>
                  </a:lnTo>
                  <a:lnTo>
                    <a:pt x="185544" y="479486"/>
                  </a:lnTo>
                  <a:lnTo>
                    <a:pt x="165860" y="506383"/>
                  </a:lnTo>
                  <a:lnTo>
                    <a:pt x="128532" y="539219"/>
                  </a:lnTo>
                  <a:lnTo>
                    <a:pt x="122401" y="544899"/>
                  </a:lnTo>
                  <a:lnTo>
                    <a:pt x="108813" y="551211"/>
                  </a:lnTo>
                  <a:lnTo>
                    <a:pt x="95155" y="555711"/>
                  </a:lnTo>
                  <a:lnTo>
                    <a:pt x="64417" y="5715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62"/>
            <p:cNvSpPr/>
            <p:nvPr/>
          </p:nvSpPr>
          <p:spPr>
            <a:xfrm>
              <a:off x="5044439" y="1357287"/>
              <a:ext cx="190501" cy="257442"/>
            </a:xfrm>
            <a:custGeom>
              <a:avLst/>
              <a:gdLst/>
              <a:ahLst/>
              <a:cxnLst/>
              <a:rect l="0" t="0" r="0" b="0"/>
              <a:pathLst>
                <a:path w="190501" h="257442">
                  <a:moveTo>
                    <a:pt x="0" y="105752"/>
                  </a:moveTo>
                  <a:lnTo>
                    <a:pt x="0" y="109798"/>
                  </a:lnTo>
                  <a:lnTo>
                    <a:pt x="2258" y="114041"/>
                  </a:lnTo>
                  <a:lnTo>
                    <a:pt x="10607" y="123665"/>
                  </a:lnTo>
                  <a:lnTo>
                    <a:pt x="17696" y="126414"/>
                  </a:lnTo>
                  <a:lnTo>
                    <a:pt x="50944" y="128484"/>
                  </a:lnTo>
                  <a:lnTo>
                    <a:pt x="82251" y="120306"/>
                  </a:lnTo>
                  <a:lnTo>
                    <a:pt x="109013" y="107354"/>
                  </a:lnTo>
                  <a:lnTo>
                    <a:pt x="134592" y="84974"/>
                  </a:lnTo>
                  <a:lnTo>
                    <a:pt x="145806" y="66011"/>
                  </a:lnTo>
                  <a:lnTo>
                    <a:pt x="157562" y="31594"/>
                  </a:lnTo>
                  <a:lnTo>
                    <a:pt x="158081" y="20300"/>
                  </a:lnTo>
                  <a:lnTo>
                    <a:pt x="155490" y="9635"/>
                  </a:lnTo>
                  <a:lnTo>
                    <a:pt x="152767" y="6114"/>
                  </a:lnTo>
                  <a:lnTo>
                    <a:pt x="145226" y="2201"/>
                  </a:lnTo>
                  <a:lnTo>
                    <a:pt x="131460" y="0"/>
                  </a:lnTo>
                  <a:lnTo>
                    <a:pt x="119386" y="3999"/>
                  </a:lnTo>
                  <a:lnTo>
                    <a:pt x="98309" y="18030"/>
                  </a:lnTo>
                  <a:lnTo>
                    <a:pt x="61708" y="53748"/>
                  </a:lnTo>
                  <a:lnTo>
                    <a:pt x="38749" y="91277"/>
                  </a:lnTo>
                  <a:lnTo>
                    <a:pt x="29921" y="112020"/>
                  </a:lnTo>
                  <a:lnTo>
                    <a:pt x="24105" y="146649"/>
                  </a:lnTo>
                  <a:lnTo>
                    <a:pt x="18243" y="178735"/>
                  </a:lnTo>
                  <a:lnTo>
                    <a:pt x="16576" y="199432"/>
                  </a:lnTo>
                  <a:lnTo>
                    <a:pt x="20350" y="217660"/>
                  </a:lnTo>
                  <a:lnTo>
                    <a:pt x="31994" y="239946"/>
                  </a:lnTo>
                  <a:lnTo>
                    <a:pt x="36570" y="246014"/>
                  </a:lnTo>
                  <a:lnTo>
                    <a:pt x="48426" y="252758"/>
                  </a:lnTo>
                  <a:lnTo>
                    <a:pt x="85023" y="257441"/>
                  </a:lnTo>
                  <a:lnTo>
                    <a:pt x="112870" y="256249"/>
                  </a:lnTo>
                  <a:lnTo>
                    <a:pt x="143415" y="245922"/>
                  </a:lnTo>
                  <a:lnTo>
                    <a:pt x="179945" y="231778"/>
                  </a:lnTo>
                  <a:lnTo>
                    <a:pt x="190500" y="22767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63"/>
            <p:cNvSpPr/>
            <p:nvPr/>
          </p:nvSpPr>
          <p:spPr>
            <a:xfrm>
              <a:off x="5483328" y="1078301"/>
              <a:ext cx="315491" cy="524741"/>
            </a:xfrm>
            <a:custGeom>
              <a:avLst/>
              <a:gdLst/>
              <a:ahLst/>
              <a:cxnLst/>
              <a:rect l="0" t="0" r="0" b="0"/>
              <a:pathLst>
                <a:path w="315491" h="524741">
                  <a:moveTo>
                    <a:pt x="155472" y="285677"/>
                  </a:moveTo>
                  <a:lnTo>
                    <a:pt x="136390" y="286524"/>
                  </a:lnTo>
                  <a:lnTo>
                    <a:pt x="101860" y="299523"/>
                  </a:lnTo>
                  <a:lnTo>
                    <a:pt x="74490" y="321724"/>
                  </a:lnTo>
                  <a:lnTo>
                    <a:pt x="48694" y="353821"/>
                  </a:lnTo>
                  <a:lnTo>
                    <a:pt x="31734" y="382822"/>
                  </a:lnTo>
                  <a:lnTo>
                    <a:pt x="16833" y="412863"/>
                  </a:lnTo>
                  <a:lnTo>
                    <a:pt x="6677" y="442367"/>
                  </a:lnTo>
                  <a:lnTo>
                    <a:pt x="0" y="467571"/>
                  </a:lnTo>
                  <a:lnTo>
                    <a:pt x="2631" y="490279"/>
                  </a:lnTo>
                  <a:lnTo>
                    <a:pt x="6545" y="502483"/>
                  </a:lnTo>
                  <a:lnTo>
                    <a:pt x="13365" y="511294"/>
                  </a:lnTo>
                  <a:lnTo>
                    <a:pt x="22885" y="518031"/>
                  </a:lnTo>
                  <a:lnTo>
                    <a:pt x="35585" y="523849"/>
                  </a:lnTo>
                  <a:lnTo>
                    <a:pt x="49695" y="524740"/>
                  </a:lnTo>
                  <a:lnTo>
                    <a:pt x="83494" y="518415"/>
                  </a:lnTo>
                  <a:lnTo>
                    <a:pt x="112790" y="503369"/>
                  </a:lnTo>
                  <a:lnTo>
                    <a:pt x="142920" y="482823"/>
                  </a:lnTo>
                  <a:lnTo>
                    <a:pt x="173294" y="456605"/>
                  </a:lnTo>
                  <a:lnTo>
                    <a:pt x="203745" y="427387"/>
                  </a:lnTo>
                  <a:lnTo>
                    <a:pt x="230170" y="393236"/>
                  </a:lnTo>
                  <a:lnTo>
                    <a:pt x="250041" y="356306"/>
                  </a:lnTo>
                  <a:lnTo>
                    <a:pt x="261284" y="328922"/>
                  </a:lnTo>
                  <a:lnTo>
                    <a:pt x="271080" y="298971"/>
                  </a:lnTo>
                  <a:lnTo>
                    <a:pt x="278254" y="265903"/>
                  </a:lnTo>
                  <a:lnTo>
                    <a:pt x="282009" y="233710"/>
                  </a:lnTo>
                  <a:lnTo>
                    <a:pt x="282830" y="202468"/>
                  </a:lnTo>
                  <a:lnTo>
                    <a:pt x="280372" y="171649"/>
                  </a:lnTo>
                  <a:lnTo>
                    <a:pt x="276459" y="141018"/>
                  </a:lnTo>
                  <a:lnTo>
                    <a:pt x="271896" y="112164"/>
                  </a:lnTo>
                  <a:lnTo>
                    <a:pt x="263721" y="76881"/>
                  </a:lnTo>
                  <a:lnTo>
                    <a:pt x="248476" y="39133"/>
                  </a:lnTo>
                  <a:lnTo>
                    <a:pt x="237498" y="20435"/>
                  </a:lnTo>
                  <a:lnTo>
                    <a:pt x="229180" y="11158"/>
                  </a:lnTo>
                  <a:lnTo>
                    <a:pt x="220585" y="5091"/>
                  </a:lnTo>
                  <a:lnTo>
                    <a:pt x="218278" y="671"/>
                  </a:lnTo>
                  <a:lnTo>
                    <a:pt x="216815" y="0"/>
                  </a:lnTo>
                  <a:lnTo>
                    <a:pt x="214993" y="398"/>
                  </a:lnTo>
                  <a:lnTo>
                    <a:pt x="212932" y="1511"/>
                  </a:lnTo>
                  <a:lnTo>
                    <a:pt x="211560" y="3101"/>
                  </a:lnTo>
                  <a:lnTo>
                    <a:pt x="210033" y="7124"/>
                  </a:lnTo>
                  <a:lnTo>
                    <a:pt x="208919" y="42804"/>
                  </a:lnTo>
                  <a:lnTo>
                    <a:pt x="214069" y="79438"/>
                  </a:lnTo>
                  <a:lnTo>
                    <a:pt x="215731" y="114316"/>
                  </a:lnTo>
                  <a:lnTo>
                    <a:pt x="216224" y="152307"/>
                  </a:lnTo>
                  <a:lnTo>
                    <a:pt x="216338" y="180682"/>
                  </a:lnTo>
                  <a:lnTo>
                    <a:pt x="218647" y="207969"/>
                  </a:lnTo>
                  <a:lnTo>
                    <a:pt x="222495" y="234208"/>
                  </a:lnTo>
                  <a:lnTo>
                    <a:pt x="227028" y="259979"/>
                  </a:lnTo>
                  <a:lnTo>
                    <a:pt x="229608" y="285545"/>
                  </a:lnTo>
                  <a:lnTo>
                    <a:pt x="231601" y="311020"/>
                  </a:lnTo>
                  <a:lnTo>
                    <a:pt x="237484" y="348313"/>
                  </a:lnTo>
                  <a:lnTo>
                    <a:pt x="244588" y="381189"/>
                  </a:lnTo>
                  <a:lnTo>
                    <a:pt x="252902" y="412379"/>
                  </a:lnTo>
                  <a:lnTo>
                    <a:pt x="266561" y="442222"/>
                  </a:lnTo>
                  <a:lnTo>
                    <a:pt x="296787" y="479295"/>
                  </a:lnTo>
                  <a:lnTo>
                    <a:pt x="315490" y="49903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64"/>
            <p:cNvSpPr/>
            <p:nvPr/>
          </p:nvSpPr>
          <p:spPr>
            <a:xfrm>
              <a:off x="5247347" y="1327517"/>
              <a:ext cx="181328" cy="279053"/>
            </a:xfrm>
            <a:custGeom>
              <a:avLst/>
              <a:gdLst/>
              <a:ahLst/>
              <a:cxnLst/>
              <a:rect l="0" t="0" r="0" b="0"/>
              <a:pathLst>
                <a:path w="181328" h="279053">
                  <a:moveTo>
                    <a:pt x="40933" y="89803"/>
                  </a:moveTo>
                  <a:lnTo>
                    <a:pt x="40933" y="93847"/>
                  </a:lnTo>
                  <a:lnTo>
                    <a:pt x="40086" y="95038"/>
                  </a:lnTo>
                  <a:lnTo>
                    <a:pt x="38675" y="95834"/>
                  </a:lnTo>
                  <a:lnTo>
                    <a:pt x="36887" y="96363"/>
                  </a:lnTo>
                  <a:lnTo>
                    <a:pt x="35696" y="97563"/>
                  </a:lnTo>
                  <a:lnTo>
                    <a:pt x="34370" y="101154"/>
                  </a:lnTo>
                  <a:lnTo>
                    <a:pt x="34866" y="102449"/>
                  </a:lnTo>
                  <a:lnTo>
                    <a:pt x="36040" y="103313"/>
                  </a:lnTo>
                  <a:lnTo>
                    <a:pt x="37671" y="103890"/>
                  </a:lnTo>
                  <a:lnTo>
                    <a:pt x="44012" y="108746"/>
                  </a:lnTo>
                  <a:lnTo>
                    <a:pt x="59343" y="111501"/>
                  </a:lnTo>
                  <a:lnTo>
                    <a:pt x="75926" y="108274"/>
                  </a:lnTo>
                  <a:lnTo>
                    <a:pt x="113483" y="94720"/>
                  </a:lnTo>
                  <a:lnTo>
                    <a:pt x="149020" y="69021"/>
                  </a:lnTo>
                  <a:lnTo>
                    <a:pt x="162800" y="54106"/>
                  </a:lnTo>
                  <a:lnTo>
                    <a:pt x="180404" y="23750"/>
                  </a:lnTo>
                  <a:lnTo>
                    <a:pt x="181327" y="19520"/>
                  </a:lnTo>
                  <a:lnTo>
                    <a:pt x="181096" y="15854"/>
                  </a:lnTo>
                  <a:lnTo>
                    <a:pt x="178581" y="9523"/>
                  </a:lnTo>
                  <a:lnTo>
                    <a:pt x="174641" y="3887"/>
                  </a:lnTo>
                  <a:lnTo>
                    <a:pt x="165552" y="818"/>
                  </a:lnTo>
                  <a:lnTo>
                    <a:pt x="159572" y="0"/>
                  </a:lnTo>
                  <a:lnTo>
                    <a:pt x="148413" y="3606"/>
                  </a:lnTo>
                  <a:lnTo>
                    <a:pt x="115387" y="20909"/>
                  </a:lnTo>
                  <a:lnTo>
                    <a:pt x="78186" y="51389"/>
                  </a:lnTo>
                  <a:lnTo>
                    <a:pt x="60029" y="67649"/>
                  </a:lnTo>
                  <a:lnTo>
                    <a:pt x="39441" y="96691"/>
                  </a:lnTo>
                  <a:lnTo>
                    <a:pt x="19323" y="130883"/>
                  </a:lnTo>
                  <a:lnTo>
                    <a:pt x="7249" y="163688"/>
                  </a:lnTo>
                  <a:lnTo>
                    <a:pt x="0" y="198994"/>
                  </a:lnTo>
                  <a:lnTo>
                    <a:pt x="1010" y="220741"/>
                  </a:lnTo>
                  <a:lnTo>
                    <a:pt x="6538" y="237180"/>
                  </a:lnTo>
                  <a:lnTo>
                    <a:pt x="23883" y="261529"/>
                  </a:lnTo>
                  <a:lnTo>
                    <a:pt x="42654" y="273422"/>
                  </a:lnTo>
                  <a:lnTo>
                    <a:pt x="76990" y="278943"/>
                  </a:lnTo>
                  <a:lnTo>
                    <a:pt x="100441" y="279052"/>
                  </a:lnTo>
                  <a:lnTo>
                    <a:pt x="124753" y="27268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65"/>
            <p:cNvSpPr/>
            <p:nvPr/>
          </p:nvSpPr>
          <p:spPr>
            <a:xfrm>
              <a:off x="6031981" y="1045561"/>
              <a:ext cx="224038" cy="547018"/>
            </a:xfrm>
            <a:custGeom>
              <a:avLst/>
              <a:gdLst/>
              <a:ahLst/>
              <a:cxnLst/>
              <a:rect l="0" t="0" r="0" b="0"/>
              <a:pathLst>
                <a:path w="224038" h="547018">
                  <a:moveTo>
                    <a:pt x="117358" y="326039"/>
                  </a:moveTo>
                  <a:lnTo>
                    <a:pt x="117358" y="321993"/>
                  </a:lnTo>
                  <a:lnTo>
                    <a:pt x="115100" y="317749"/>
                  </a:lnTo>
                  <a:lnTo>
                    <a:pt x="91918" y="293007"/>
                  </a:lnTo>
                  <a:lnTo>
                    <a:pt x="86861" y="290190"/>
                  </a:lnTo>
                  <a:lnTo>
                    <a:pt x="76715" y="288384"/>
                  </a:lnTo>
                  <a:lnTo>
                    <a:pt x="60475" y="288872"/>
                  </a:lnTo>
                  <a:lnTo>
                    <a:pt x="50872" y="292022"/>
                  </a:lnTo>
                  <a:lnTo>
                    <a:pt x="43217" y="300760"/>
                  </a:lnTo>
                  <a:lnTo>
                    <a:pt x="23492" y="335189"/>
                  </a:lnTo>
                  <a:lnTo>
                    <a:pt x="11202" y="372563"/>
                  </a:lnTo>
                  <a:lnTo>
                    <a:pt x="622" y="408512"/>
                  </a:lnTo>
                  <a:lnTo>
                    <a:pt x="0" y="424500"/>
                  </a:lnTo>
                  <a:lnTo>
                    <a:pt x="2546" y="438379"/>
                  </a:lnTo>
                  <a:lnTo>
                    <a:pt x="6500" y="447369"/>
                  </a:lnTo>
                  <a:lnTo>
                    <a:pt x="13336" y="454187"/>
                  </a:lnTo>
                  <a:lnTo>
                    <a:pt x="22020" y="459193"/>
                  </a:lnTo>
                  <a:lnTo>
                    <a:pt x="31524" y="461418"/>
                  </a:lnTo>
                  <a:lnTo>
                    <a:pt x="50439" y="458625"/>
                  </a:lnTo>
                  <a:lnTo>
                    <a:pt x="88083" y="434633"/>
                  </a:lnTo>
                  <a:lnTo>
                    <a:pt x="117597" y="402647"/>
                  </a:lnTo>
                  <a:lnTo>
                    <a:pt x="139443" y="371973"/>
                  </a:lnTo>
                  <a:lnTo>
                    <a:pt x="151445" y="345607"/>
                  </a:lnTo>
                  <a:lnTo>
                    <a:pt x="164681" y="316956"/>
                  </a:lnTo>
                  <a:lnTo>
                    <a:pt x="178184" y="287288"/>
                  </a:lnTo>
                  <a:lnTo>
                    <a:pt x="189829" y="257170"/>
                  </a:lnTo>
                  <a:lnTo>
                    <a:pt x="198392" y="226849"/>
                  </a:lnTo>
                  <a:lnTo>
                    <a:pt x="205020" y="197287"/>
                  </a:lnTo>
                  <a:lnTo>
                    <a:pt x="210789" y="170037"/>
                  </a:lnTo>
                  <a:lnTo>
                    <a:pt x="214750" y="134942"/>
                  </a:lnTo>
                  <a:lnTo>
                    <a:pt x="215924" y="103093"/>
                  </a:lnTo>
                  <a:lnTo>
                    <a:pt x="211083" y="68075"/>
                  </a:lnTo>
                  <a:lnTo>
                    <a:pt x="209813" y="52215"/>
                  </a:lnTo>
                  <a:lnTo>
                    <a:pt x="207783" y="46123"/>
                  </a:lnTo>
                  <a:lnTo>
                    <a:pt x="196870" y="28003"/>
                  </a:lnTo>
                  <a:lnTo>
                    <a:pt x="194183" y="19164"/>
                  </a:lnTo>
                  <a:lnTo>
                    <a:pt x="185561" y="6592"/>
                  </a:lnTo>
                  <a:lnTo>
                    <a:pt x="179749" y="0"/>
                  </a:lnTo>
                  <a:lnTo>
                    <a:pt x="179271" y="307"/>
                  </a:lnTo>
                  <a:lnTo>
                    <a:pt x="178601" y="4781"/>
                  </a:lnTo>
                  <a:lnTo>
                    <a:pt x="178443" y="9127"/>
                  </a:lnTo>
                  <a:lnTo>
                    <a:pt x="184889" y="45042"/>
                  </a:lnTo>
                  <a:lnTo>
                    <a:pt x="185627" y="75328"/>
                  </a:lnTo>
                  <a:lnTo>
                    <a:pt x="181800" y="111112"/>
                  </a:lnTo>
                  <a:lnTo>
                    <a:pt x="179866" y="140486"/>
                  </a:lnTo>
                  <a:lnTo>
                    <a:pt x="178160" y="172450"/>
                  </a:lnTo>
                  <a:lnTo>
                    <a:pt x="174578" y="203591"/>
                  </a:lnTo>
                  <a:lnTo>
                    <a:pt x="170164" y="236621"/>
                  </a:lnTo>
                  <a:lnTo>
                    <a:pt x="165381" y="270211"/>
                  </a:lnTo>
                  <a:lnTo>
                    <a:pt x="160432" y="302073"/>
                  </a:lnTo>
                  <a:lnTo>
                    <a:pt x="155411" y="333166"/>
                  </a:lnTo>
                  <a:lnTo>
                    <a:pt x="152050" y="363072"/>
                  </a:lnTo>
                  <a:lnTo>
                    <a:pt x="153379" y="390475"/>
                  </a:lnTo>
                  <a:lnTo>
                    <a:pt x="156791" y="416766"/>
                  </a:lnTo>
                  <a:lnTo>
                    <a:pt x="165732" y="453110"/>
                  </a:lnTo>
                  <a:lnTo>
                    <a:pt x="179104" y="485326"/>
                  </a:lnTo>
                  <a:lnTo>
                    <a:pt x="198793" y="518464"/>
                  </a:lnTo>
                  <a:lnTo>
                    <a:pt x="224037" y="54701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66"/>
            <p:cNvSpPr/>
            <p:nvPr/>
          </p:nvSpPr>
          <p:spPr>
            <a:xfrm>
              <a:off x="4434963" y="1257300"/>
              <a:ext cx="45597" cy="363754"/>
            </a:xfrm>
            <a:custGeom>
              <a:avLst/>
              <a:gdLst/>
              <a:ahLst/>
              <a:cxnLst/>
              <a:rect l="0" t="0" r="0" b="0"/>
              <a:pathLst>
                <a:path w="45597" h="363754">
                  <a:moveTo>
                    <a:pt x="45596" y="0"/>
                  </a:moveTo>
                  <a:lnTo>
                    <a:pt x="45596" y="4044"/>
                  </a:lnTo>
                  <a:lnTo>
                    <a:pt x="43338" y="8289"/>
                  </a:lnTo>
                  <a:lnTo>
                    <a:pt x="41550" y="10606"/>
                  </a:lnTo>
                  <a:lnTo>
                    <a:pt x="39565" y="17696"/>
                  </a:lnTo>
                  <a:lnTo>
                    <a:pt x="33796" y="47893"/>
                  </a:lnTo>
                  <a:lnTo>
                    <a:pt x="35514" y="75903"/>
                  </a:lnTo>
                  <a:lnTo>
                    <a:pt x="32260" y="110637"/>
                  </a:lnTo>
                  <a:lnTo>
                    <a:pt x="30920" y="147740"/>
                  </a:lnTo>
                  <a:lnTo>
                    <a:pt x="29676" y="185544"/>
                  </a:lnTo>
                  <a:lnTo>
                    <a:pt x="24322" y="223555"/>
                  </a:lnTo>
                  <a:lnTo>
                    <a:pt x="18219" y="260783"/>
                  </a:lnTo>
                  <a:lnTo>
                    <a:pt x="15190" y="292792"/>
                  </a:lnTo>
                  <a:lnTo>
                    <a:pt x="4631" y="330656"/>
                  </a:lnTo>
                  <a:lnTo>
                    <a:pt x="0" y="363753"/>
                  </a:lnTo>
                  <a:lnTo>
                    <a:pt x="806" y="363575"/>
                  </a:lnTo>
                  <a:lnTo>
                    <a:pt x="3957" y="361120"/>
                  </a:lnTo>
                  <a:lnTo>
                    <a:pt x="24677" y="323538"/>
                  </a:lnTo>
                  <a:lnTo>
                    <a:pt x="30355" y="3124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67"/>
            <p:cNvSpPr/>
            <p:nvPr/>
          </p:nvSpPr>
          <p:spPr>
            <a:xfrm>
              <a:off x="2186939" y="1455420"/>
              <a:ext cx="266702" cy="106681"/>
            </a:xfrm>
            <a:custGeom>
              <a:avLst/>
              <a:gdLst/>
              <a:ahLst/>
              <a:cxnLst/>
              <a:rect l="0" t="0" r="0" b="0"/>
              <a:pathLst>
                <a:path w="266702" h="106681">
                  <a:moveTo>
                    <a:pt x="0" y="106680"/>
                  </a:moveTo>
                  <a:lnTo>
                    <a:pt x="4046" y="106680"/>
                  </a:lnTo>
                  <a:lnTo>
                    <a:pt x="8289" y="104421"/>
                  </a:lnTo>
                  <a:lnTo>
                    <a:pt x="21957" y="96072"/>
                  </a:lnTo>
                  <a:lnTo>
                    <a:pt x="56482" y="81503"/>
                  </a:lnTo>
                  <a:lnTo>
                    <a:pt x="87009" y="67893"/>
                  </a:lnTo>
                  <a:lnTo>
                    <a:pt x="122864" y="53135"/>
                  </a:lnTo>
                  <a:lnTo>
                    <a:pt x="160300" y="40297"/>
                  </a:lnTo>
                  <a:lnTo>
                    <a:pt x="195945" y="28872"/>
                  </a:lnTo>
                  <a:lnTo>
                    <a:pt x="225699" y="17021"/>
                  </a:lnTo>
                  <a:lnTo>
                    <a:pt x="26670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68"/>
            <p:cNvSpPr/>
            <p:nvPr/>
          </p:nvSpPr>
          <p:spPr>
            <a:xfrm>
              <a:off x="4328159" y="1363978"/>
              <a:ext cx="121921" cy="99062"/>
            </a:xfrm>
            <a:custGeom>
              <a:avLst/>
              <a:gdLst/>
              <a:ahLst/>
              <a:cxnLst/>
              <a:rect l="0" t="0" r="0" b="0"/>
              <a:pathLst>
                <a:path w="121921" h="99062">
                  <a:moveTo>
                    <a:pt x="0" y="0"/>
                  </a:moveTo>
                  <a:lnTo>
                    <a:pt x="0" y="10608"/>
                  </a:lnTo>
                  <a:lnTo>
                    <a:pt x="15439" y="45936"/>
                  </a:lnTo>
                  <a:lnTo>
                    <a:pt x="25176" y="61024"/>
                  </a:lnTo>
                  <a:lnTo>
                    <a:pt x="38786" y="73963"/>
                  </a:lnTo>
                  <a:lnTo>
                    <a:pt x="64436" y="92997"/>
                  </a:lnTo>
                  <a:lnTo>
                    <a:pt x="89870" y="97863"/>
                  </a:lnTo>
                  <a:lnTo>
                    <a:pt x="121920" y="990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69"/>
            <p:cNvSpPr/>
            <p:nvPr/>
          </p:nvSpPr>
          <p:spPr>
            <a:xfrm>
              <a:off x="2545079" y="1310639"/>
              <a:ext cx="53340" cy="312420"/>
            </a:xfrm>
            <a:custGeom>
              <a:avLst/>
              <a:gdLst/>
              <a:ahLst/>
              <a:cxnLst/>
              <a:rect l="0" t="0" r="0" b="0"/>
              <a:pathLst>
                <a:path w="53340" h="312420">
                  <a:moveTo>
                    <a:pt x="53339" y="0"/>
                  </a:moveTo>
                  <a:lnTo>
                    <a:pt x="49294" y="4046"/>
                  </a:lnTo>
                  <a:lnTo>
                    <a:pt x="47308" y="8289"/>
                  </a:lnTo>
                  <a:lnTo>
                    <a:pt x="45814" y="40090"/>
                  </a:lnTo>
                  <a:lnTo>
                    <a:pt x="40501" y="75057"/>
                  </a:lnTo>
                  <a:lnTo>
                    <a:pt x="37966" y="105401"/>
                  </a:lnTo>
                  <a:lnTo>
                    <a:pt x="32228" y="140826"/>
                  </a:lnTo>
                  <a:lnTo>
                    <a:pt x="25166" y="178133"/>
                  </a:lnTo>
                  <a:lnTo>
                    <a:pt x="17711" y="215153"/>
                  </a:lnTo>
                  <a:lnTo>
                    <a:pt x="10987" y="247100"/>
                  </a:lnTo>
                  <a:lnTo>
                    <a:pt x="4019" y="284941"/>
                  </a:lnTo>
                  <a:lnTo>
                    <a:pt x="0" y="3124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70"/>
            <p:cNvSpPr/>
            <p:nvPr/>
          </p:nvSpPr>
          <p:spPr>
            <a:xfrm>
              <a:off x="2438400" y="1249678"/>
              <a:ext cx="297180" cy="68581"/>
            </a:xfrm>
            <a:custGeom>
              <a:avLst/>
              <a:gdLst/>
              <a:ahLst/>
              <a:cxnLst/>
              <a:rect l="0" t="0" r="0" b="0"/>
              <a:pathLst>
                <a:path w="297180" h="68581">
                  <a:moveTo>
                    <a:pt x="0" y="68580"/>
                  </a:moveTo>
                  <a:lnTo>
                    <a:pt x="4044" y="68580"/>
                  </a:lnTo>
                  <a:lnTo>
                    <a:pt x="8289" y="66324"/>
                  </a:lnTo>
                  <a:lnTo>
                    <a:pt x="10604" y="64535"/>
                  </a:lnTo>
                  <a:lnTo>
                    <a:pt x="42604" y="57230"/>
                  </a:lnTo>
                  <a:lnTo>
                    <a:pt x="76399" y="48872"/>
                  </a:lnTo>
                  <a:lnTo>
                    <a:pt x="109937" y="45809"/>
                  </a:lnTo>
                  <a:lnTo>
                    <a:pt x="143392" y="39914"/>
                  </a:lnTo>
                  <a:lnTo>
                    <a:pt x="170409" y="35238"/>
                  </a:lnTo>
                  <a:lnTo>
                    <a:pt x="206090" y="27845"/>
                  </a:lnTo>
                  <a:lnTo>
                    <a:pt x="238111" y="20293"/>
                  </a:lnTo>
                  <a:lnTo>
                    <a:pt x="272340" y="10155"/>
                  </a:lnTo>
                  <a:lnTo>
                    <a:pt x="29717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71"/>
            <p:cNvSpPr/>
            <p:nvPr/>
          </p:nvSpPr>
          <p:spPr>
            <a:xfrm>
              <a:off x="3012122" y="1165860"/>
              <a:ext cx="241619" cy="457199"/>
            </a:xfrm>
            <a:custGeom>
              <a:avLst/>
              <a:gdLst/>
              <a:ahLst/>
              <a:cxnLst/>
              <a:rect l="0" t="0" r="0" b="0"/>
              <a:pathLst>
                <a:path w="241619" h="457199">
                  <a:moveTo>
                    <a:pt x="241618" y="0"/>
                  </a:moveTo>
                  <a:lnTo>
                    <a:pt x="209054" y="32562"/>
                  </a:lnTo>
                  <a:lnTo>
                    <a:pt x="179399" y="62218"/>
                  </a:lnTo>
                  <a:lnTo>
                    <a:pt x="151592" y="90872"/>
                  </a:lnTo>
                  <a:lnTo>
                    <a:pt x="122750" y="124949"/>
                  </a:lnTo>
                  <a:lnTo>
                    <a:pt x="96894" y="157718"/>
                  </a:lnTo>
                  <a:lnTo>
                    <a:pt x="69854" y="193863"/>
                  </a:lnTo>
                  <a:lnTo>
                    <a:pt x="49519" y="230537"/>
                  </a:lnTo>
                  <a:lnTo>
                    <a:pt x="28631" y="264075"/>
                  </a:lnTo>
                  <a:lnTo>
                    <a:pt x="12187" y="299599"/>
                  </a:lnTo>
                  <a:lnTo>
                    <a:pt x="2423" y="332798"/>
                  </a:lnTo>
                  <a:lnTo>
                    <a:pt x="0" y="367375"/>
                  </a:lnTo>
                  <a:lnTo>
                    <a:pt x="6337" y="402674"/>
                  </a:lnTo>
                  <a:lnTo>
                    <a:pt x="11741" y="417726"/>
                  </a:lnTo>
                  <a:lnTo>
                    <a:pt x="24305" y="434872"/>
                  </a:lnTo>
                  <a:lnTo>
                    <a:pt x="33838" y="442479"/>
                  </a:lnTo>
                  <a:lnTo>
                    <a:pt x="43719" y="446423"/>
                  </a:lnTo>
                  <a:lnTo>
                    <a:pt x="81596" y="45719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72"/>
            <p:cNvSpPr/>
            <p:nvPr/>
          </p:nvSpPr>
          <p:spPr>
            <a:xfrm>
              <a:off x="2766059" y="1257300"/>
              <a:ext cx="60960" cy="403860"/>
            </a:xfrm>
            <a:custGeom>
              <a:avLst/>
              <a:gdLst/>
              <a:ahLst/>
              <a:cxnLst/>
              <a:rect l="0" t="0" r="0" b="0"/>
              <a:pathLst>
                <a:path w="60960" h="403860">
                  <a:moveTo>
                    <a:pt x="60959" y="0"/>
                  </a:moveTo>
                  <a:lnTo>
                    <a:pt x="60959" y="35723"/>
                  </a:lnTo>
                  <a:lnTo>
                    <a:pt x="56914" y="72155"/>
                  </a:lnTo>
                  <a:lnTo>
                    <a:pt x="54399" y="109996"/>
                  </a:lnTo>
                  <a:lnTo>
                    <a:pt x="51553" y="138633"/>
                  </a:lnTo>
                  <a:lnTo>
                    <a:pt x="47466" y="168294"/>
                  </a:lnTo>
                  <a:lnTo>
                    <a:pt x="42828" y="198410"/>
                  </a:lnTo>
                  <a:lnTo>
                    <a:pt x="37942" y="228728"/>
                  </a:lnTo>
                  <a:lnTo>
                    <a:pt x="32950" y="258290"/>
                  </a:lnTo>
                  <a:lnTo>
                    <a:pt x="27909" y="285539"/>
                  </a:lnTo>
                  <a:lnTo>
                    <a:pt x="20312" y="320635"/>
                  </a:lnTo>
                  <a:lnTo>
                    <a:pt x="15396" y="355905"/>
                  </a:lnTo>
                  <a:lnTo>
                    <a:pt x="5891" y="393701"/>
                  </a:lnTo>
                  <a:lnTo>
                    <a:pt x="0" y="4038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73"/>
            <p:cNvSpPr/>
            <p:nvPr/>
          </p:nvSpPr>
          <p:spPr>
            <a:xfrm>
              <a:off x="4017731" y="1326193"/>
              <a:ext cx="262564" cy="364211"/>
            </a:xfrm>
            <a:custGeom>
              <a:avLst/>
              <a:gdLst/>
              <a:ahLst/>
              <a:cxnLst/>
              <a:rect l="0" t="0" r="0" b="0"/>
              <a:pathLst>
                <a:path w="262564" h="364211">
                  <a:moveTo>
                    <a:pt x="188509" y="7307"/>
                  </a:moveTo>
                  <a:lnTo>
                    <a:pt x="188509" y="3261"/>
                  </a:lnTo>
                  <a:lnTo>
                    <a:pt x="187661" y="2069"/>
                  </a:lnTo>
                  <a:lnTo>
                    <a:pt x="186251" y="1275"/>
                  </a:lnTo>
                  <a:lnTo>
                    <a:pt x="177902" y="0"/>
                  </a:lnTo>
                  <a:lnTo>
                    <a:pt x="156780" y="595"/>
                  </a:lnTo>
                  <a:lnTo>
                    <a:pt x="139783" y="6635"/>
                  </a:lnTo>
                  <a:lnTo>
                    <a:pt x="109457" y="23416"/>
                  </a:lnTo>
                  <a:lnTo>
                    <a:pt x="75150" y="43037"/>
                  </a:lnTo>
                  <a:lnTo>
                    <a:pt x="44760" y="74540"/>
                  </a:lnTo>
                  <a:lnTo>
                    <a:pt x="21573" y="108358"/>
                  </a:lnTo>
                  <a:lnTo>
                    <a:pt x="4733" y="143354"/>
                  </a:lnTo>
                  <a:lnTo>
                    <a:pt x="0" y="162951"/>
                  </a:lnTo>
                  <a:lnTo>
                    <a:pt x="1029" y="168642"/>
                  </a:lnTo>
                  <a:lnTo>
                    <a:pt x="6690" y="179482"/>
                  </a:lnTo>
                  <a:lnTo>
                    <a:pt x="19395" y="191060"/>
                  </a:lnTo>
                  <a:lnTo>
                    <a:pt x="31219" y="194807"/>
                  </a:lnTo>
                  <a:lnTo>
                    <a:pt x="44943" y="195627"/>
                  </a:lnTo>
                  <a:lnTo>
                    <a:pt x="81988" y="187024"/>
                  </a:lnTo>
                  <a:lnTo>
                    <a:pt x="112340" y="170433"/>
                  </a:lnTo>
                  <a:lnTo>
                    <a:pt x="146367" y="140296"/>
                  </a:lnTo>
                  <a:lnTo>
                    <a:pt x="167044" y="113163"/>
                  </a:lnTo>
                  <a:lnTo>
                    <a:pt x="176411" y="91728"/>
                  </a:lnTo>
                  <a:lnTo>
                    <a:pt x="180865" y="53770"/>
                  </a:lnTo>
                  <a:lnTo>
                    <a:pt x="180873" y="53522"/>
                  </a:lnTo>
                  <a:lnTo>
                    <a:pt x="181735" y="88134"/>
                  </a:lnTo>
                  <a:lnTo>
                    <a:pt x="189178" y="120764"/>
                  </a:lnTo>
                  <a:lnTo>
                    <a:pt x="202845" y="151919"/>
                  </a:lnTo>
                  <a:lnTo>
                    <a:pt x="221852" y="188617"/>
                  </a:lnTo>
                  <a:lnTo>
                    <a:pt x="236863" y="218414"/>
                  </a:lnTo>
                  <a:lnTo>
                    <a:pt x="251189" y="248691"/>
                  </a:lnTo>
                  <a:lnTo>
                    <a:pt x="260326" y="278265"/>
                  </a:lnTo>
                  <a:lnTo>
                    <a:pt x="262563" y="302644"/>
                  </a:lnTo>
                  <a:lnTo>
                    <a:pt x="260086" y="315238"/>
                  </a:lnTo>
                  <a:lnTo>
                    <a:pt x="249886" y="331849"/>
                  </a:lnTo>
                  <a:lnTo>
                    <a:pt x="236139" y="347494"/>
                  </a:lnTo>
                  <a:lnTo>
                    <a:pt x="213251" y="358810"/>
                  </a:lnTo>
                  <a:lnTo>
                    <a:pt x="179567" y="364135"/>
                  </a:lnTo>
                  <a:lnTo>
                    <a:pt x="146817" y="364210"/>
                  </a:lnTo>
                  <a:lnTo>
                    <a:pt x="116982" y="358401"/>
                  </a:lnTo>
                  <a:lnTo>
                    <a:pt x="96665" y="346332"/>
                  </a:lnTo>
                  <a:lnTo>
                    <a:pt x="85318" y="336913"/>
                  </a:lnTo>
                  <a:lnTo>
                    <a:pt x="76888" y="322567"/>
                  </a:lnTo>
                  <a:lnTo>
                    <a:pt x="64577" y="289807"/>
                  </a:lnTo>
                  <a:lnTo>
                    <a:pt x="58969" y="25876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74"/>
            <p:cNvSpPr/>
            <p:nvPr/>
          </p:nvSpPr>
          <p:spPr>
            <a:xfrm>
              <a:off x="4793112" y="1356991"/>
              <a:ext cx="234125" cy="288930"/>
            </a:xfrm>
            <a:custGeom>
              <a:avLst/>
              <a:gdLst/>
              <a:ahLst/>
              <a:cxnLst/>
              <a:rect l="0" t="0" r="0" b="0"/>
              <a:pathLst>
                <a:path w="234125" h="288930">
                  <a:moveTo>
                    <a:pt x="60828" y="6987"/>
                  </a:moveTo>
                  <a:lnTo>
                    <a:pt x="60828" y="42379"/>
                  </a:lnTo>
                  <a:lnTo>
                    <a:pt x="58570" y="71662"/>
                  </a:lnTo>
                  <a:lnTo>
                    <a:pt x="52539" y="109405"/>
                  </a:lnTo>
                  <a:lnTo>
                    <a:pt x="46984" y="137173"/>
                  </a:lnTo>
                  <a:lnTo>
                    <a:pt x="38870" y="163627"/>
                  </a:lnTo>
                  <a:lnTo>
                    <a:pt x="31876" y="189493"/>
                  </a:lnTo>
                  <a:lnTo>
                    <a:pt x="23180" y="225599"/>
                  </a:lnTo>
                  <a:lnTo>
                    <a:pt x="12657" y="260050"/>
                  </a:lnTo>
                  <a:lnTo>
                    <a:pt x="315" y="280640"/>
                  </a:lnTo>
                  <a:lnTo>
                    <a:pt x="0" y="273019"/>
                  </a:lnTo>
                  <a:lnTo>
                    <a:pt x="8174" y="242117"/>
                  </a:lnTo>
                  <a:lnTo>
                    <a:pt x="17783" y="204422"/>
                  </a:lnTo>
                  <a:lnTo>
                    <a:pt x="25307" y="172638"/>
                  </a:lnTo>
                  <a:lnTo>
                    <a:pt x="36945" y="137726"/>
                  </a:lnTo>
                  <a:lnTo>
                    <a:pt x="51117" y="100571"/>
                  </a:lnTo>
                  <a:lnTo>
                    <a:pt x="70086" y="66796"/>
                  </a:lnTo>
                  <a:lnTo>
                    <a:pt x="100097" y="31972"/>
                  </a:lnTo>
                  <a:lnTo>
                    <a:pt x="135501" y="10167"/>
                  </a:lnTo>
                  <a:lnTo>
                    <a:pt x="159436" y="2568"/>
                  </a:lnTo>
                  <a:lnTo>
                    <a:pt x="186232" y="0"/>
                  </a:lnTo>
                  <a:lnTo>
                    <a:pt x="202595" y="3601"/>
                  </a:lnTo>
                  <a:lnTo>
                    <a:pt x="218168" y="14075"/>
                  </a:lnTo>
                  <a:lnTo>
                    <a:pt x="229461" y="31947"/>
                  </a:lnTo>
                  <a:lnTo>
                    <a:pt x="234124" y="57375"/>
                  </a:lnTo>
                  <a:lnTo>
                    <a:pt x="231461" y="90403"/>
                  </a:lnTo>
                  <a:lnTo>
                    <a:pt x="229798" y="116875"/>
                  </a:lnTo>
                  <a:lnTo>
                    <a:pt x="228212" y="144727"/>
                  </a:lnTo>
                  <a:lnTo>
                    <a:pt x="224684" y="171217"/>
                  </a:lnTo>
                  <a:lnTo>
                    <a:pt x="218037" y="197100"/>
                  </a:lnTo>
                  <a:lnTo>
                    <a:pt x="209290" y="230958"/>
                  </a:lnTo>
                  <a:lnTo>
                    <a:pt x="202290" y="265153"/>
                  </a:lnTo>
                  <a:lnTo>
                    <a:pt x="199263" y="280566"/>
                  </a:lnTo>
                  <a:lnTo>
                    <a:pt x="199684" y="283354"/>
                  </a:lnTo>
                  <a:lnTo>
                    <a:pt x="200811" y="285212"/>
                  </a:lnTo>
                  <a:lnTo>
                    <a:pt x="205606" y="28892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75"/>
            <p:cNvSpPr/>
            <p:nvPr/>
          </p:nvSpPr>
          <p:spPr>
            <a:xfrm>
              <a:off x="3589578" y="1297350"/>
              <a:ext cx="426163" cy="270691"/>
            </a:xfrm>
            <a:custGeom>
              <a:avLst/>
              <a:gdLst/>
              <a:ahLst/>
              <a:cxnLst/>
              <a:rect l="0" t="0" r="0" b="0"/>
              <a:pathLst>
                <a:path w="426163" h="270691">
                  <a:moveTo>
                    <a:pt x="14681" y="81870"/>
                  </a:moveTo>
                  <a:lnTo>
                    <a:pt x="14681" y="92476"/>
                  </a:lnTo>
                  <a:lnTo>
                    <a:pt x="15527" y="94020"/>
                  </a:lnTo>
                  <a:lnTo>
                    <a:pt x="16939" y="95050"/>
                  </a:lnTo>
                  <a:lnTo>
                    <a:pt x="20764" y="97040"/>
                  </a:lnTo>
                  <a:lnTo>
                    <a:pt x="35935" y="109180"/>
                  </a:lnTo>
                  <a:lnTo>
                    <a:pt x="44166" y="110940"/>
                  </a:lnTo>
                  <a:lnTo>
                    <a:pt x="51209" y="109466"/>
                  </a:lnTo>
                  <a:lnTo>
                    <a:pt x="58009" y="106833"/>
                  </a:lnTo>
                  <a:lnTo>
                    <a:pt x="81075" y="100962"/>
                  </a:lnTo>
                  <a:lnTo>
                    <a:pt x="96066" y="90159"/>
                  </a:lnTo>
                  <a:lnTo>
                    <a:pt x="110219" y="71340"/>
                  </a:lnTo>
                  <a:lnTo>
                    <a:pt x="125508" y="41196"/>
                  </a:lnTo>
                  <a:lnTo>
                    <a:pt x="127438" y="31054"/>
                  </a:lnTo>
                  <a:lnTo>
                    <a:pt x="126037" y="20902"/>
                  </a:lnTo>
                  <a:lnTo>
                    <a:pt x="120488" y="7924"/>
                  </a:lnTo>
                  <a:lnTo>
                    <a:pt x="115893" y="2438"/>
                  </a:lnTo>
                  <a:lnTo>
                    <a:pt x="111029" y="0"/>
                  </a:lnTo>
                  <a:lnTo>
                    <a:pt x="95440" y="2672"/>
                  </a:lnTo>
                  <a:lnTo>
                    <a:pt x="78779" y="12871"/>
                  </a:lnTo>
                  <a:lnTo>
                    <a:pt x="43709" y="47976"/>
                  </a:lnTo>
                  <a:lnTo>
                    <a:pt x="33791" y="65395"/>
                  </a:lnTo>
                  <a:lnTo>
                    <a:pt x="21189" y="96743"/>
                  </a:lnTo>
                  <a:lnTo>
                    <a:pt x="8989" y="129738"/>
                  </a:lnTo>
                  <a:lnTo>
                    <a:pt x="2270" y="164069"/>
                  </a:lnTo>
                  <a:lnTo>
                    <a:pt x="0" y="201964"/>
                  </a:lnTo>
                  <a:lnTo>
                    <a:pt x="3651" y="226109"/>
                  </a:lnTo>
                  <a:lnTo>
                    <a:pt x="14141" y="245303"/>
                  </a:lnTo>
                  <a:lnTo>
                    <a:pt x="27974" y="257670"/>
                  </a:lnTo>
                  <a:lnTo>
                    <a:pt x="46841" y="266696"/>
                  </a:lnTo>
                  <a:lnTo>
                    <a:pt x="61149" y="267590"/>
                  </a:lnTo>
                  <a:lnTo>
                    <a:pt x="95073" y="261266"/>
                  </a:lnTo>
                  <a:lnTo>
                    <a:pt x="128436" y="254310"/>
                  </a:lnTo>
                  <a:lnTo>
                    <a:pt x="157042" y="238795"/>
                  </a:lnTo>
                  <a:lnTo>
                    <a:pt x="194701" y="210797"/>
                  </a:lnTo>
                  <a:lnTo>
                    <a:pt x="227475" y="178550"/>
                  </a:lnTo>
                  <a:lnTo>
                    <a:pt x="254364" y="143865"/>
                  </a:lnTo>
                  <a:lnTo>
                    <a:pt x="282274" y="107805"/>
                  </a:lnTo>
                  <a:lnTo>
                    <a:pt x="296477" y="82138"/>
                  </a:lnTo>
                  <a:lnTo>
                    <a:pt x="296577" y="85993"/>
                  </a:lnTo>
                  <a:lnTo>
                    <a:pt x="290056" y="121001"/>
                  </a:lnTo>
                  <a:lnTo>
                    <a:pt x="289210" y="156737"/>
                  </a:lnTo>
                  <a:lnTo>
                    <a:pt x="289043" y="194150"/>
                  </a:lnTo>
                  <a:lnTo>
                    <a:pt x="289010" y="226250"/>
                  </a:lnTo>
                  <a:lnTo>
                    <a:pt x="289849" y="250121"/>
                  </a:lnTo>
                  <a:lnTo>
                    <a:pt x="296308" y="270690"/>
                  </a:lnTo>
                  <a:lnTo>
                    <a:pt x="296413" y="270402"/>
                  </a:lnTo>
                  <a:lnTo>
                    <a:pt x="297449" y="258426"/>
                  </a:lnTo>
                  <a:lnTo>
                    <a:pt x="301853" y="244156"/>
                  </a:lnTo>
                  <a:lnTo>
                    <a:pt x="306026" y="209850"/>
                  </a:lnTo>
                  <a:lnTo>
                    <a:pt x="312391" y="178210"/>
                  </a:lnTo>
                  <a:lnTo>
                    <a:pt x="319638" y="144280"/>
                  </a:lnTo>
                  <a:lnTo>
                    <a:pt x="327148" y="112780"/>
                  </a:lnTo>
                  <a:lnTo>
                    <a:pt x="333894" y="93067"/>
                  </a:lnTo>
                  <a:lnTo>
                    <a:pt x="362050" y="55905"/>
                  </a:lnTo>
                  <a:lnTo>
                    <a:pt x="387981" y="37079"/>
                  </a:lnTo>
                  <a:lnTo>
                    <a:pt x="416277" y="23249"/>
                  </a:lnTo>
                  <a:lnTo>
                    <a:pt x="426162" y="2090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76"/>
            <p:cNvSpPr/>
            <p:nvPr/>
          </p:nvSpPr>
          <p:spPr>
            <a:xfrm>
              <a:off x="2712718" y="1166317"/>
              <a:ext cx="299586" cy="304342"/>
            </a:xfrm>
            <a:custGeom>
              <a:avLst/>
              <a:gdLst/>
              <a:ahLst/>
              <a:cxnLst/>
              <a:rect l="0" t="0" r="0" b="0"/>
              <a:pathLst>
                <a:path w="299586" h="304342">
                  <a:moveTo>
                    <a:pt x="60961" y="98603"/>
                  </a:moveTo>
                  <a:lnTo>
                    <a:pt x="61807" y="76998"/>
                  </a:lnTo>
                  <a:lnTo>
                    <a:pt x="67890" y="59463"/>
                  </a:lnTo>
                  <a:lnTo>
                    <a:pt x="89478" y="32760"/>
                  </a:lnTo>
                  <a:lnTo>
                    <a:pt x="104312" y="21426"/>
                  </a:lnTo>
                  <a:lnTo>
                    <a:pt x="135814" y="10011"/>
                  </a:lnTo>
                  <a:lnTo>
                    <a:pt x="169633" y="1861"/>
                  </a:lnTo>
                  <a:lnTo>
                    <a:pt x="204630" y="0"/>
                  </a:lnTo>
                  <a:lnTo>
                    <a:pt x="232316" y="3723"/>
                  </a:lnTo>
                  <a:lnTo>
                    <a:pt x="247467" y="10150"/>
                  </a:lnTo>
                  <a:lnTo>
                    <a:pt x="270993" y="28072"/>
                  </a:lnTo>
                  <a:lnTo>
                    <a:pt x="286788" y="46942"/>
                  </a:lnTo>
                  <a:lnTo>
                    <a:pt x="298147" y="72665"/>
                  </a:lnTo>
                  <a:lnTo>
                    <a:pt x="299585" y="89614"/>
                  </a:lnTo>
                  <a:lnTo>
                    <a:pt x="293379" y="117953"/>
                  </a:lnTo>
                  <a:lnTo>
                    <a:pt x="278556" y="150902"/>
                  </a:lnTo>
                  <a:lnTo>
                    <a:pt x="255820" y="182113"/>
                  </a:lnTo>
                  <a:lnTo>
                    <a:pt x="217796" y="218956"/>
                  </a:lnTo>
                  <a:lnTo>
                    <a:pt x="193320" y="235065"/>
                  </a:lnTo>
                  <a:lnTo>
                    <a:pt x="165507" y="249845"/>
                  </a:lnTo>
                  <a:lnTo>
                    <a:pt x="136213" y="262059"/>
                  </a:lnTo>
                  <a:lnTo>
                    <a:pt x="106259" y="273131"/>
                  </a:lnTo>
                  <a:lnTo>
                    <a:pt x="76860" y="283697"/>
                  </a:lnTo>
                  <a:lnTo>
                    <a:pt x="49682" y="294038"/>
                  </a:lnTo>
                  <a:lnTo>
                    <a:pt x="12448" y="302307"/>
                  </a:lnTo>
                  <a:lnTo>
                    <a:pt x="0" y="3043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77"/>
            <p:cNvSpPr/>
            <p:nvPr/>
          </p:nvSpPr>
          <p:spPr>
            <a:xfrm>
              <a:off x="2187077" y="1262187"/>
              <a:ext cx="251324" cy="421200"/>
            </a:xfrm>
            <a:custGeom>
              <a:avLst/>
              <a:gdLst/>
              <a:ahLst/>
              <a:cxnLst/>
              <a:rect l="0" t="0" r="0" b="0"/>
              <a:pathLst>
                <a:path w="251324" h="421200">
                  <a:moveTo>
                    <a:pt x="159882" y="48452"/>
                  </a:moveTo>
                  <a:lnTo>
                    <a:pt x="155836" y="48452"/>
                  </a:lnTo>
                  <a:lnTo>
                    <a:pt x="154645" y="49299"/>
                  </a:lnTo>
                  <a:lnTo>
                    <a:pt x="153851" y="50709"/>
                  </a:lnTo>
                  <a:lnTo>
                    <a:pt x="145729" y="88542"/>
                  </a:lnTo>
                  <a:lnTo>
                    <a:pt x="137927" y="124355"/>
                  </a:lnTo>
                  <a:lnTo>
                    <a:pt x="124778" y="159935"/>
                  </a:lnTo>
                  <a:lnTo>
                    <a:pt x="112107" y="187748"/>
                  </a:lnTo>
                  <a:lnTo>
                    <a:pt x="100266" y="217041"/>
                  </a:lnTo>
                  <a:lnTo>
                    <a:pt x="88512" y="246993"/>
                  </a:lnTo>
                  <a:lnTo>
                    <a:pt x="74822" y="277239"/>
                  </a:lnTo>
                  <a:lnTo>
                    <a:pt x="62528" y="305358"/>
                  </a:lnTo>
                  <a:lnTo>
                    <a:pt x="43831" y="342731"/>
                  </a:lnTo>
                  <a:lnTo>
                    <a:pt x="26719" y="372994"/>
                  </a:lnTo>
                  <a:lnTo>
                    <a:pt x="7833" y="411012"/>
                  </a:lnTo>
                  <a:lnTo>
                    <a:pt x="329" y="421199"/>
                  </a:lnTo>
                  <a:lnTo>
                    <a:pt x="0" y="413555"/>
                  </a:lnTo>
                  <a:lnTo>
                    <a:pt x="10480" y="381946"/>
                  </a:lnTo>
                  <a:lnTo>
                    <a:pt x="17777" y="352253"/>
                  </a:lnTo>
                  <a:lnTo>
                    <a:pt x="25041" y="326561"/>
                  </a:lnTo>
                  <a:lnTo>
                    <a:pt x="33913" y="298210"/>
                  </a:lnTo>
                  <a:lnTo>
                    <a:pt x="43500" y="268675"/>
                  </a:lnTo>
                  <a:lnTo>
                    <a:pt x="53406" y="236357"/>
                  </a:lnTo>
                  <a:lnTo>
                    <a:pt x="64299" y="203085"/>
                  </a:lnTo>
                  <a:lnTo>
                    <a:pt x="77608" y="171365"/>
                  </a:lnTo>
                  <a:lnTo>
                    <a:pt x="89732" y="140333"/>
                  </a:lnTo>
                  <a:lnTo>
                    <a:pt x="101611" y="110454"/>
                  </a:lnTo>
                  <a:lnTo>
                    <a:pt x="115357" y="83064"/>
                  </a:lnTo>
                  <a:lnTo>
                    <a:pt x="133330" y="51934"/>
                  </a:lnTo>
                  <a:lnTo>
                    <a:pt x="157472" y="15327"/>
                  </a:lnTo>
                  <a:lnTo>
                    <a:pt x="169566" y="1175"/>
                  </a:lnTo>
                  <a:lnTo>
                    <a:pt x="172265" y="0"/>
                  </a:lnTo>
                  <a:lnTo>
                    <a:pt x="174910" y="65"/>
                  </a:lnTo>
                  <a:lnTo>
                    <a:pt x="180108" y="2392"/>
                  </a:lnTo>
                  <a:lnTo>
                    <a:pt x="185240" y="6250"/>
                  </a:lnTo>
                  <a:lnTo>
                    <a:pt x="188085" y="13045"/>
                  </a:lnTo>
                  <a:lnTo>
                    <a:pt x="190909" y="43037"/>
                  </a:lnTo>
                  <a:lnTo>
                    <a:pt x="196333" y="79870"/>
                  </a:lnTo>
                  <a:lnTo>
                    <a:pt x="199751" y="114206"/>
                  </a:lnTo>
                  <a:lnTo>
                    <a:pt x="203001" y="141175"/>
                  </a:lnTo>
                  <a:lnTo>
                    <a:pt x="204446" y="167274"/>
                  </a:lnTo>
                  <a:lnTo>
                    <a:pt x="205089" y="195241"/>
                  </a:lnTo>
                  <a:lnTo>
                    <a:pt x="206220" y="223759"/>
                  </a:lnTo>
                  <a:lnTo>
                    <a:pt x="209546" y="250544"/>
                  </a:lnTo>
                  <a:lnTo>
                    <a:pt x="216179" y="285379"/>
                  </a:lnTo>
                  <a:lnTo>
                    <a:pt x="227551" y="317148"/>
                  </a:lnTo>
                  <a:lnTo>
                    <a:pt x="240989" y="354100"/>
                  </a:lnTo>
                  <a:lnTo>
                    <a:pt x="243344" y="367175"/>
                  </a:lnTo>
                  <a:lnTo>
                    <a:pt x="251323" y="39135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78"/>
            <p:cNvSpPr/>
            <p:nvPr/>
          </p:nvSpPr>
          <p:spPr>
            <a:xfrm>
              <a:off x="1203968" y="1326825"/>
              <a:ext cx="537340" cy="492663"/>
            </a:xfrm>
            <a:custGeom>
              <a:avLst/>
              <a:gdLst/>
              <a:ahLst/>
              <a:cxnLst/>
              <a:rect l="0" t="0" r="0" b="0"/>
              <a:pathLst>
                <a:path w="537340" h="492663">
                  <a:moveTo>
                    <a:pt x="129532" y="52395"/>
                  </a:moveTo>
                  <a:lnTo>
                    <a:pt x="122970" y="52395"/>
                  </a:lnTo>
                  <a:lnTo>
                    <a:pt x="118179" y="56439"/>
                  </a:lnTo>
                  <a:lnTo>
                    <a:pt x="108975" y="72321"/>
                  </a:lnTo>
                  <a:lnTo>
                    <a:pt x="96480" y="106351"/>
                  </a:lnTo>
                  <a:lnTo>
                    <a:pt x="88881" y="136868"/>
                  </a:lnTo>
                  <a:lnTo>
                    <a:pt x="77222" y="172720"/>
                  </a:lnTo>
                  <a:lnTo>
                    <a:pt x="70159" y="199853"/>
                  </a:lnTo>
                  <a:lnTo>
                    <a:pt x="63349" y="228844"/>
                  </a:lnTo>
                  <a:lnTo>
                    <a:pt x="54679" y="258662"/>
                  </a:lnTo>
                  <a:lnTo>
                    <a:pt x="47440" y="288850"/>
                  </a:lnTo>
                  <a:lnTo>
                    <a:pt x="40552" y="318351"/>
                  </a:lnTo>
                  <a:lnTo>
                    <a:pt x="31848" y="345576"/>
                  </a:lnTo>
                  <a:lnTo>
                    <a:pt x="24592" y="371786"/>
                  </a:lnTo>
                  <a:lnTo>
                    <a:pt x="15746" y="408084"/>
                  </a:lnTo>
                  <a:lnTo>
                    <a:pt x="10022" y="438031"/>
                  </a:lnTo>
                  <a:lnTo>
                    <a:pt x="6068" y="460732"/>
                  </a:lnTo>
                  <a:lnTo>
                    <a:pt x="791" y="482776"/>
                  </a:lnTo>
                  <a:lnTo>
                    <a:pt x="96" y="492662"/>
                  </a:lnTo>
                  <a:lnTo>
                    <a:pt x="0" y="475509"/>
                  </a:lnTo>
                  <a:lnTo>
                    <a:pt x="6077" y="446228"/>
                  </a:lnTo>
                  <a:lnTo>
                    <a:pt x="12989" y="412550"/>
                  </a:lnTo>
                  <a:lnTo>
                    <a:pt x="17904" y="385184"/>
                  </a:lnTo>
                  <a:lnTo>
                    <a:pt x="22910" y="356087"/>
                  </a:lnTo>
                  <a:lnTo>
                    <a:pt x="28804" y="325376"/>
                  </a:lnTo>
                  <a:lnTo>
                    <a:pt x="37068" y="291970"/>
                  </a:lnTo>
                  <a:lnTo>
                    <a:pt x="44128" y="257368"/>
                  </a:lnTo>
                  <a:lnTo>
                    <a:pt x="50934" y="223080"/>
                  </a:lnTo>
                  <a:lnTo>
                    <a:pt x="59604" y="190908"/>
                  </a:lnTo>
                  <a:lnTo>
                    <a:pt x="66843" y="161933"/>
                  </a:lnTo>
                  <a:lnTo>
                    <a:pt x="72884" y="134944"/>
                  </a:lnTo>
                  <a:lnTo>
                    <a:pt x="78389" y="108838"/>
                  </a:lnTo>
                  <a:lnTo>
                    <a:pt x="86249" y="74386"/>
                  </a:lnTo>
                  <a:lnTo>
                    <a:pt x="90408" y="39335"/>
                  </a:lnTo>
                  <a:lnTo>
                    <a:pt x="93486" y="15226"/>
                  </a:lnTo>
                  <a:lnTo>
                    <a:pt x="98726" y="0"/>
                  </a:lnTo>
                  <a:lnTo>
                    <a:pt x="101296" y="34482"/>
                  </a:lnTo>
                  <a:lnTo>
                    <a:pt x="105079" y="63738"/>
                  </a:lnTo>
                  <a:lnTo>
                    <a:pt x="106199" y="99217"/>
                  </a:lnTo>
                  <a:lnTo>
                    <a:pt x="107307" y="124851"/>
                  </a:lnTo>
                  <a:lnTo>
                    <a:pt x="110624" y="153177"/>
                  </a:lnTo>
                  <a:lnTo>
                    <a:pt x="112661" y="180443"/>
                  </a:lnTo>
                  <a:lnTo>
                    <a:pt x="114414" y="206671"/>
                  </a:lnTo>
                  <a:lnTo>
                    <a:pt x="118014" y="232439"/>
                  </a:lnTo>
                  <a:lnTo>
                    <a:pt x="124694" y="258004"/>
                  </a:lnTo>
                  <a:lnTo>
                    <a:pt x="133308" y="283475"/>
                  </a:lnTo>
                  <a:lnTo>
                    <a:pt x="147677" y="320770"/>
                  </a:lnTo>
                  <a:lnTo>
                    <a:pt x="163506" y="352799"/>
                  </a:lnTo>
                  <a:lnTo>
                    <a:pt x="184754" y="377906"/>
                  </a:lnTo>
                  <a:lnTo>
                    <a:pt x="221844" y="401988"/>
                  </a:lnTo>
                  <a:lnTo>
                    <a:pt x="241679" y="410968"/>
                  </a:lnTo>
                  <a:lnTo>
                    <a:pt x="272732" y="415178"/>
                  </a:lnTo>
                  <a:lnTo>
                    <a:pt x="308368" y="410593"/>
                  </a:lnTo>
                  <a:lnTo>
                    <a:pt x="344891" y="398886"/>
                  </a:lnTo>
                  <a:lnTo>
                    <a:pt x="378385" y="383000"/>
                  </a:lnTo>
                  <a:lnTo>
                    <a:pt x="413897" y="357596"/>
                  </a:lnTo>
                  <a:lnTo>
                    <a:pt x="446245" y="328621"/>
                  </a:lnTo>
                  <a:lnTo>
                    <a:pt x="476431" y="296894"/>
                  </a:lnTo>
                  <a:lnTo>
                    <a:pt x="493683" y="270281"/>
                  </a:lnTo>
                  <a:lnTo>
                    <a:pt x="507558" y="243777"/>
                  </a:lnTo>
                  <a:lnTo>
                    <a:pt x="519370" y="217886"/>
                  </a:lnTo>
                  <a:lnTo>
                    <a:pt x="530263" y="192269"/>
                  </a:lnTo>
                  <a:lnTo>
                    <a:pt x="536235" y="166772"/>
                  </a:lnTo>
                  <a:lnTo>
                    <a:pt x="537339" y="130874"/>
                  </a:lnTo>
                  <a:lnTo>
                    <a:pt x="533451" y="110982"/>
                  </a:lnTo>
                  <a:lnTo>
                    <a:pt x="512410" y="74775"/>
                  </a:lnTo>
                  <a:lnTo>
                    <a:pt x="497636" y="60343"/>
                  </a:lnTo>
                  <a:lnTo>
                    <a:pt x="464117" y="45152"/>
                  </a:lnTo>
                  <a:lnTo>
                    <a:pt x="441746" y="39523"/>
                  </a:lnTo>
                  <a:lnTo>
                    <a:pt x="415475" y="37622"/>
                  </a:lnTo>
                  <a:lnTo>
                    <a:pt x="399204" y="41338"/>
                  </a:lnTo>
                  <a:lnTo>
                    <a:pt x="365752" y="6001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79"/>
            <p:cNvSpPr/>
            <p:nvPr/>
          </p:nvSpPr>
          <p:spPr>
            <a:xfrm>
              <a:off x="3139440" y="1311353"/>
              <a:ext cx="409392" cy="256614"/>
            </a:xfrm>
            <a:custGeom>
              <a:avLst/>
              <a:gdLst/>
              <a:ahLst/>
              <a:cxnLst/>
              <a:rect l="0" t="0" r="0" b="0"/>
              <a:pathLst>
                <a:path w="409392" h="256614">
                  <a:moveTo>
                    <a:pt x="0" y="113586"/>
                  </a:moveTo>
                  <a:lnTo>
                    <a:pt x="0" y="120147"/>
                  </a:lnTo>
                  <a:lnTo>
                    <a:pt x="21210" y="131718"/>
                  </a:lnTo>
                  <a:lnTo>
                    <a:pt x="35823" y="135046"/>
                  </a:lnTo>
                  <a:lnTo>
                    <a:pt x="69283" y="130230"/>
                  </a:lnTo>
                  <a:lnTo>
                    <a:pt x="106771" y="122927"/>
                  </a:lnTo>
                  <a:lnTo>
                    <a:pt x="140745" y="110938"/>
                  </a:lnTo>
                  <a:lnTo>
                    <a:pt x="172588" y="85191"/>
                  </a:lnTo>
                  <a:lnTo>
                    <a:pt x="183876" y="70271"/>
                  </a:lnTo>
                  <a:lnTo>
                    <a:pt x="188537" y="55126"/>
                  </a:lnTo>
                  <a:lnTo>
                    <a:pt x="189918" y="43960"/>
                  </a:lnTo>
                  <a:lnTo>
                    <a:pt x="188418" y="40922"/>
                  </a:lnTo>
                  <a:lnTo>
                    <a:pt x="182237" y="35289"/>
                  </a:lnTo>
                  <a:lnTo>
                    <a:pt x="176102" y="32220"/>
                  </a:lnTo>
                  <a:lnTo>
                    <a:pt x="173281" y="31403"/>
                  </a:lnTo>
                  <a:lnTo>
                    <a:pt x="157175" y="34297"/>
                  </a:lnTo>
                  <a:lnTo>
                    <a:pt x="121545" y="53558"/>
                  </a:lnTo>
                  <a:lnTo>
                    <a:pt x="107360" y="64046"/>
                  </a:lnTo>
                  <a:lnTo>
                    <a:pt x="75118" y="98846"/>
                  </a:lnTo>
                  <a:lnTo>
                    <a:pt x="52435" y="135009"/>
                  </a:lnTo>
                  <a:lnTo>
                    <a:pt x="42723" y="164713"/>
                  </a:lnTo>
                  <a:lnTo>
                    <a:pt x="40315" y="193269"/>
                  </a:lnTo>
                  <a:lnTo>
                    <a:pt x="48885" y="228513"/>
                  </a:lnTo>
                  <a:lnTo>
                    <a:pt x="55876" y="238889"/>
                  </a:lnTo>
                  <a:lnTo>
                    <a:pt x="74159" y="252449"/>
                  </a:lnTo>
                  <a:lnTo>
                    <a:pt x="93092" y="256613"/>
                  </a:lnTo>
                  <a:lnTo>
                    <a:pt x="123093" y="251937"/>
                  </a:lnTo>
                  <a:lnTo>
                    <a:pt x="150113" y="243573"/>
                  </a:lnTo>
                  <a:lnTo>
                    <a:pt x="184686" y="221107"/>
                  </a:lnTo>
                  <a:lnTo>
                    <a:pt x="219830" y="196067"/>
                  </a:lnTo>
                  <a:lnTo>
                    <a:pt x="250386" y="165814"/>
                  </a:lnTo>
                  <a:lnTo>
                    <a:pt x="273605" y="128104"/>
                  </a:lnTo>
                  <a:lnTo>
                    <a:pt x="294498" y="92088"/>
                  </a:lnTo>
                  <a:lnTo>
                    <a:pt x="308001" y="61362"/>
                  </a:lnTo>
                  <a:lnTo>
                    <a:pt x="311838" y="36833"/>
                  </a:lnTo>
                  <a:lnTo>
                    <a:pt x="311185" y="34478"/>
                  </a:lnTo>
                  <a:lnTo>
                    <a:pt x="309902" y="32907"/>
                  </a:lnTo>
                  <a:lnTo>
                    <a:pt x="306220" y="31161"/>
                  </a:lnTo>
                  <a:lnTo>
                    <a:pt x="301761" y="30387"/>
                  </a:lnTo>
                  <a:lnTo>
                    <a:pt x="300234" y="31026"/>
                  </a:lnTo>
                  <a:lnTo>
                    <a:pt x="299215" y="32300"/>
                  </a:lnTo>
                  <a:lnTo>
                    <a:pt x="286693" y="68907"/>
                  </a:lnTo>
                  <a:lnTo>
                    <a:pt x="276794" y="99398"/>
                  </a:lnTo>
                  <a:lnTo>
                    <a:pt x="266686" y="137155"/>
                  </a:lnTo>
                  <a:lnTo>
                    <a:pt x="260581" y="173180"/>
                  </a:lnTo>
                  <a:lnTo>
                    <a:pt x="259118" y="210528"/>
                  </a:lnTo>
                  <a:lnTo>
                    <a:pt x="259087" y="216617"/>
                  </a:lnTo>
                  <a:lnTo>
                    <a:pt x="259078" y="184189"/>
                  </a:lnTo>
                  <a:lnTo>
                    <a:pt x="259078" y="151270"/>
                  </a:lnTo>
                  <a:lnTo>
                    <a:pt x="259926" y="117884"/>
                  </a:lnTo>
                  <a:lnTo>
                    <a:pt x="265163" y="87013"/>
                  </a:lnTo>
                  <a:lnTo>
                    <a:pt x="274517" y="53397"/>
                  </a:lnTo>
                  <a:lnTo>
                    <a:pt x="288563" y="22299"/>
                  </a:lnTo>
                  <a:lnTo>
                    <a:pt x="302716" y="7422"/>
                  </a:lnTo>
                  <a:lnTo>
                    <a:pt x="312622" y="2901"/>
                  </a:lnTo>
                  <a:lnTo>
                    <a:pt x="336824" y="0"/>
                  </a:lnTo>
                  <a:lnTo>
                    <a:pt x="354552" y="3543"/>
                  </a:lnTo>
                  <a:lnTo>
                    <a:pt x="365294" y="12185"/>
                  </a:lnTo>
                  <a:lnTo>
                    <a:pt x="390167" y="47059"/>
                  </a:lnTo>
                  <a:lnTo>
                    <a:pt x="398621" y="62851"/>
                  </a:lnTo>
                  <a:lnTo>
                    <a:pt x="407293" y="93849"/>
                  </a:lnTo>
                  <a:lnTo>
                    <a:pt x="409391" y="120721"/>
                  </a:lnTo>
                  <a:lnTo>
                    <a:pt x="405202" y="155197"/>
                  </a:lnTo>
                  <a:lnTo>
                    <a:pt x="402000" y="173328"/>
                  </a:lnTo>
                  <a:lnTo>
                    <a:pt x="397947" y="189426"/>
                  </a:lnTo>
                  <a:lnTo>
                    <a:pt x="397377" y="194626"/>
                  </a:lnTo>
                  <a:lnTo>
                    <a:pt x="396151" y="198093"/>
                  </a:lnTo>
                  <a:lnTo>
                    <a:pt x="394486" y="200403"/>
                  </a:lnTo>
                  <a:lnTo>
                    <a:pt x="388619" y="20502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80"/>
            <p:cNvSpPr/>
            <p:nvPr/>
          </p:nvSpPr>
          <p:spPr>
            <a:xfrm>
              <a:off x="5808398" y="1326354"/>
              <a:ext cx="150442" cy="219912"/>
            </a:xfrm>
            <a:custGeom>
              <a:avLst/>
              <a:gdLst/>
              <a:ahLst/>
              <a:cxnLst/>
              <a:rect l="0" t="0" r="0" b="0"/>
              <a:pathLst>
                <a:path w="150442" h="219912">
                  <a:moveTo>
                    <a:pt x="13282" y="68104"/>
                  </a:moveTo>
                  <a:lnTo>
                    <a:pt x="13282" y="72151"/>
                  </a:lnTo>
                  <a:lnTo>
                    <a:pt x="14127" y="73341"/>
                  </a:lnTo>
                  <a:lnTo>
                    <a:pt x="15538" y="74136"/>
                  </a:lnTo>
                  <a:lnTo>
                    <a:pt x="17327" y="74666"/>
                  </a:lnTo>
                  <a:lnTo>
                    <a:pt x="27126" y="80752"/>
                  </a:lnTo>
                  <a:lnTo>
                    <a:pt x="64224" y="83243"/>
                  </a:lnTo>
                  <a:lnTo>
                    <a:pt x="84429" y="77242"/>
                  </a:lnTo>
                  <a:lnTo>
                    <a:pt x="119962" y="60426"/>
                  </a:lnTo>
                  <a:lnTo>
                    <a:pt x="125042" y="57904"/>
                  </a:lnTo>
                  <a:lnTo>
                    <a:pt x="128429" y="54531"/>
                  </a:lnTo>
                  <a:lnTo>
                    <a:pt x="139844" y="32402"/>
                  </a:lnTo>
                  <a:lnTo>
                    <a:pt x="141498" y="23732"/>
                  </a:lnTo>
                  <a:lnTo>
                    <a:pt x="139976" y="16492"/>
                  </a:lnTo>
                  <a:lnTo>
                    <a:pt x="132099" y="4947"/>
                  </a:lnTo>
                  <a:lnTo>
                    <a:pt x="127331" y="1934"/>
                  </a:lnTo>
                  <a:lnTo>
                    <a:pt x="121543" y="596"/>
                  </a:lnTo>
                  <a:lnTo>
                    <a:pt x="113327" y="0"/>
                  </a:lnTo>
                  <a:lnTo>
                    <a:pt x="99180" y="3712"/>
                  </a:lnTo>
                  <a:lnTo>
                    <a:pt x="68149" y="23270"/>
                  </a:lnTo>
                  <a:lnTo>
                    <a:pt x="36185" y="59222"/>
                  </a:lnTo>
                  <a:lnTo>
                    <a:pt x="19974" y="84664"/>
                  </a:lnTo>
                  <a:lnTo>
                    <a:pt x="9432" y="117415"/>
                  </a:lnTo>
                  <a:lnTo>
                    <a:pt x="1793" y="148096"/>
                  </a:lnTo>
                  <a:lnTo>
                    <a:pt x="0" y="172804"/>
                  </a:lnTo>
                  <a:lnTo>
                    <a:pt x="2581" y="185476"/>
                  </a:lnTo>
                  <a:lnTo>
                    <a:pt x="12838" y="202130"/>
                  </a:lnTo>
                  <a:lnTo>
                    <a:pt x="24090" y="210362"/>
                  </a:lnTo>
                  <a:lnTo>
                    <a:pt x="42448" y="217500"/>
                  </a:lnTo>
                  <a:lnTo>
                    <a:pt x="71912" y="219911"/>
                  </a:lnTo>
                  <a:lnTo>
                    <a:pt x="104262" y="214305"/>
                  </a:lnTo>
                  <a:lnTo>
                    <a:pt x="138716" y="206622"/>
                  </a:lnTo>
                  <a:lnTo>
                    <a:pt x="150441" y="20526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SMARTInkShape-281"/>
          <p:cNvSpPr/>
          <p:nvPr/>
        </p:nvSpPr>
        <p:spPr>
          <a:xfrm>
            <a:off x="5684518" y="6019800"/>
            <a:ext cx="3230883" cy="83817"/>
          </a:xfrm>
          <a:custGeom>
            <a:avLst/>
            <a:gdLst/>
            <a:ahLst/>
            <a:cxnLst/>
            <a:rect l="0" t="0" r="0" b="0"/>
            <a:pathLst>
              <a:path w="3230883" h="83817">
                <a:moveTo>
                  <a:pt x="0" y="76200"/>
                </a:moveTo>
                <a:lnTo>
                  <a:pt x="35394" y="73941"/>
                </a:lnTo>
                <a:lnTo>
                  <a:pt x="52984" y="71810"/>
                </a:lnTo>
                <a:lnTo>
                  <a:pt x="82774" y="74521"/>
                </a:lnTo>
                <a:lnTo>
                  <a:pt x="118882" y="75703"/>
                </a:lnTo>
                <a:lnTo>
                  <a:pt x="146817" y="75979"/>
                </a:lnTo>
                <a:lnTo>
                  <a:pt x="176166" y="76101"/>
                </a:lnTo>
                <a:lnTo>
                  <a:pt x="206144" y="77003"/>
                </a:lnTo>
                <a:lnTo>
                  <a:pt x="236400" y="80226"/>
                </a:lnTo>
                <a:lnTo>
                  <a:pt x="269038" y="82222"/>
                </a:lnTo>
                <a:lnTo>
                  <a:pt x="303301" y="83110"/>
                </a:lnTo>
                <a:lnTo>
                  <a:pt x="338282" y="83503"/>
                </a:lnTo>
                <a:lnTo>
                  <a:pt x="375845" y="83679"/>
                </a:lnTo>
                <a:lnTo>
                  <a:pt x="395344" y="83725"/>
                </a:lnTo>
                <a:lnTo>
                  <a:pt x="432814" y="83777"/>
                </a:lnTo>
                <a:lnTo>
                  <a:pt x="470069" y="83801"/>
                </a:lnTo>
                <a:lnTo>
                  <a:pt x="489487" y="83807"/>
                </a:lnTo>
                <a:lnTo>
                  <a:pt x="509205" y="83811"/>
                </a:lnTo>
                <a:lnTo>
                  <a:pt x="529124" y="83814"/>
                </a:lnTo>
                <a:lnTo>
                  <a:pt x="549177" y="83815"/>
                </a:lnTo>
                <a:lnTo>
                  <a:pt x="569318" y="83816"/>
                </a:lnTo>
                <a:lnTo>
                  <a:pt x="590365" y="82970"/>
                </a:lnTo>
                <a:lnTo>
                  <a:pt x="612017" y="81560"/>
                </a:lnTo>
                <a:lnTo>
                  <a:pt x="634071" y="79773"/>
                </a:lnTo>
                <a:lnTo>
                  <a:pt x="655549" y="78582"/>
                </a:lnTo>
                <a:lnTo>
                  <a:pt x="676639" y="77787"/>
                </a:lnTo>
                <a:lnTo>
                  <a:pt x="697473" y="77258"/>
                </a:lnTo>
                <a:lnTo>
                  <a:pt x="719829" y="76905"/>
                </a:lnTo>
                <a:lnTo>
                  <a:pt x="743200" y="76670"/>
                </a:lnTo>
                <a:lnTo>
                  <a:pt x="767247" y="76513"/>
                </a:lnTo>
                <a:lnTo>
                  <a:pt x="790899" y="75562"/>
                </a:lnTo>
                <a:lnTo>
                  <a:pt x="814286" y="74080"/>
                </a:lnTo>
                <a:lnTo>
                  <a:pt x="837497" y="72247"/>
                </a:lnTo>
                <a:lnTo>
                  <a:pt x="861439" y="71025"/>
                </a:lnTo>
                <a:lnTo>
                  <a:pt x="885866" y="70210"/>
                </a:lnTo>
                <a:lnTo>
                  <a:pt x="910618" y="69666"/>
                </a:lnTo>
                <a:lnTo>
                  <a:pt x="935585" y="69303"/>
                </a:lnTo>
                <a:lnTo>
                  <a:pt x="960698" y="69062"/>
                </a:lnTo>
                <a:lnTo>
                  <a:pt x="985905" y="68901"/>
                </a:lnTo>
                <a:lnTo>
                  <a:pt x="1011177" y="68794"/>
                </a:lnTo>
                <a:lnTo>
                  <a:pt x="1036492" y="68722"/>
                </a:lnTo>
                <a:lnTo>
                  <a:pt x="1061836" y="68674"/>
                </a:lnTo>
                <a:lnTo>
                  <a:pt x="1087198" y="68643"/>
                </a:lnTo>
                <a:lnTo>
                  <a:pt x="1112571" y="68622"/>
                </a:lnTo>
                <a:lnTo>
                  <a:pt x="1137954" y="68608"/>
                </a:lnTo>
                <a:lnTo>
                  <a:pt x="1163343" y="68598"/>
                </a:lnTo>
                <a:lnTo>
                  <a:pt x="1188736" y="68591"/>
                </a:lnTo>
                <a:lnTo>
                  <a:pt x="1214132" y="68588"/>
                </a:lnTo>
                <a:lnTo>
                  <a:pt x="1241222" y="69431"/>
                </a:lnTo>
                <a:lnTo>
                  <a:pt x="1269442" y="70841"/>
                </a:lnTo>
                <a:lnTo>
                  <a:pt x="1298414" y="72628"/>
                </a:lnTo>
                <a:lnTo>
                  <a:pt x="1327043" y="73817"/>
                </a:lnTo>
                <a:lnTo>
                  <a:pt x="1355442" y="74612"/>
                </a:lnTo>
                <a:lnTo>
                  <a:pt x="1383689" y="75141"/>
                </a:lnTo>
                <a:lnTo>
                  <a:pt x="1411833" y="75493"/>
                </a:lnTo>
                <a:lnTo>
                  <a:pt x="1439909" y="75729"/>
                </a:lnTo>
                <a:lnTo>
                  <a:pt x="1467939" y="75886"/>
                </a:lnTo>
                <a:lnTo>
                  <a:pt x="1495941" y="75989"/>
                </a:lnTo>
                <a:lnTo>
                  <a:pt x="1523921" y="76059"/>
                </a:lnTo>
                <a:lnTo>
                  <a:pt x="1551888" y="76105"/>
                </a:lnTo>
                <a:lnTo>
                  <a:pt x="1579846" y="75291"/>
                </a:lnTo>
                <a:lnTo>
                  <a:pt x="1607798" y="73900"/>
                </a:lnTo>
                <a:lnTo>
                  <a:pt x="1635746" y="72126"/>
                </a:lnTo>
                <a:lnTo>
                  <a:pt x="1664538" y="70945"/>
                </a:lnTo>
                <a:lnTo>
                  <a:pt x="1693892" y="70156"/>
                </a:lnTo>
                <a:lnTo>
                  <a:pt x="1723622" y="69631"/>
                </a:lnTo>
                <a:lnTo>
                  <a:pt x="1752755" y="69280"/>
                </a:lnTo>
                <a:lnTo>
                  <a:pt x="1781490" y="69046"/>
                </a:lnTo>
                <a:lnTo>
                  <a:pt x="1809960" y="68891"/>
                </a:lnTo>
                <a:lnTo>
                  <a:pt x="1839101" y="68787"/>
                </a:lnTo>
                <a:lnTo>
                  <a:pt x="1868689" y="68717"/>
                </a:lnTo>
                <a:lnTo>
                  <a:pt x="1898572" y="68671"/>
                </a:lnTo>
                <a:lnTo>
                  <a:pt x="1927808" y="68641"/>
                </a:lnTo>
                <a:lnTo>
                  <a:pt x="1956614" y="68619"/>
                </a:lnTo>
                <a:lnTo>
                  <a:pt x="1985130" y="68606"/>
                </a:lnTo>
                <a:lnTo>
                  <a:pt x="2013453" y="68598"/>
                </a:lnTo>
                <a:lnTo>
                  <a:pt x="2041649" y="68591"/>
                </a:lnTo>
                <a:lnTo>
                  <a:pt x="2069759" y="68588"/>
                </a:lnTo>
                <a:lnTo>
                  <a:pt x="2097813" y="67738"/>
                </a:lnTo>
                <a:lnTo>
                  <a:pt x="2125830" y="66325"/>
                </a:lnTo>
                <a:lnTo>
                  <a:pt x="2153819" y="64537"/>
                </a:lnTo>
                <a:lnTo>
                  <a:pt x="2181794" y="63343"/>
                </a:lnTo>
                <a:lnTo>
                  <a:pt x="2209755" y="62550"/>
                </a:lnTo>
                <a:lnTo>
                  <a:pt x="2237711" y="62020"/>
                </a:lnTo>
                <a:lnTo>
                  <a:pt x="2265661" y="60820"/>
                </a:lnTo>
                <a:lnTo>
                  <a:pt x="2293608" y="59173"/>
                </a:lnTo>
                <a:lnTo>
                  <a:pt x="2321553" y="57229"/>
                </a:lnTo>
                <a:lnTo>
                  <a:pt x="2348649" y="55932"/>
                </a:lnTo>
                <a:lnTo>
                  <a:pt x="2375179" y="55067"/>
                </a:lnTo>
                <a:lnTo>
                  <a:pt x="2401334" y="54492"/>
                </a:lnTo>
                <a:lnTo>
                  <a:pt x="2427235" y="53261"/>
                </a:lnTo>
                <a:lnTo>
                  <a:pt x="2452972" y="51592"/>
                </a:lnTo>
                <a:lnTo>
                  <a:pt x="2478595" y="49634"/>
                </a:lnTo>
                <a:lnTo>
                  <a:pt x="2504144" y="48330"/>
                </a:lnTo>
                <a:lnTo>
                  <a:pt x="2529642" y="47459"/>
                </a:lnTo>
                <a:lnTo>
                  <a:pt x="2555110" y="46880"/>
                </a:lnTo>
                <a:lnTo>
                  <a:pt x="2580552" y="46493"/>
                </a:lnTo>
                <a:lnTo>
                  <a:pt x="2605982" y="46235"/>
                </a:lnTo>
                <a:lnTo>
                  <a:pt x="2631403" y="46063"/>
                </a:lnTo>
                <a:lnTo>
                  <a:pt x="2656816" y="45949"/>
                </a:lnTo>
                <a:lnTo>
                  <a:pt x="2682224" y="45872"/>
                </a:lnTo>
                <a:lnTo>
                  <a:pt x="2707630" y="45821"/>
                </a:lnTo>
                <a:lnTo>
                  <a:pt x="2732186" y="45787"/>
                </a:lnTo>
                <a:lnTo>
                  <a:pt x="2756179" y="45765"/>
                </a:lnTo>
                <a:lnTo>
                  <a:pt x="2779793" y="45749"/>
                </a:lnTo>
                <a:lnTo>
                  <a:pt x="2802308" y="45739"/>
                </a:lnTo>
                <a:lnTo>
                  <a:pt x="2824092" y="45732"/>
                </a:lnTo>
                <a:lnTo>
                  <a:pt x="2845390" y="45728"/>
                </a:lnTo>
                <a:lnTo>
                  <a:pt x="2867207" y="45725"/>
                </a:lnTo>
                <a:lnTo>
                  <a:pt x="2889371" y="45723"/>
                </a:lnTo>
                <a:lnTo>
                  <a:pt x="2911768" y="45722"/>
                </a:lnTo>
                <a:lnTo>
                  <a:pt x="2932625" y="44875"/>
                </a:lnTo>
                <a:lnTo>
                  <a:pt x="2952457" y="43463"/>
                </a:lnTo>
                <a:lnTo>
                  <a:pt x="2990298" y="39637"/>
                </a:lnTo>
                <a:lnTo>
                  <a:pt x="3026871" y="35114"/>
                </a:lnTo>
                <a:lnTo>
                  <a:pt x="3062880" y="30281"/>
                </a:lnTo>
                <a:lnTo>
                  <a:pt x="3097794" y="25310"/>
                </a:lnTo>
                <a:lnTo>
                  <a:pt x="3130244" y="20280"/>
                </a:lnTo>
                <a:lnTo>
                  <a:pt x="3159342" y="15223"/>
                </a:lnTo>
                <a:lnTo>
                  <a:pt x="3197266" y="7615"/>
                </a:lnTo>
                <a:lnTo>
                  <a:pt x="3230882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MARTInkShape-282"/>
          <p:cNvSpPr/>
          <p:nvPr/>
        </p:nvSpPr>
        <p:spPr>
          <a:xfrm>
            <a:off x="3352800" y="3256969"/>
            <a:ext cx="4777740" cy="111072"/>
          </a:xfrm>
          <a:custGeom>
            <a:avLst/>
            <a:gdLst/>
            <a:ahLst/>
            <a:cxnLst/>
            <a:rect l="0" t="0" r="0" b="0"/>
            <a:pathLst>
              <a:path w="4777740" h="111072">
                <a:moveTo>
                  <a:pt x="0" y="111071"/>
                </a:moveTo>
                <a:lnTo>
                  <a:pt x="32563" y="111071"/>
                </a:lnTo>
                <a:lnTo>
                  <a:pt x="68300" y="105833"/>
                </a:lnTo>
                <a:lnTo>
                  <a:pt x="103868" y="103310"/>
                </a:lnTo>
                <a:lnTo>
                  <a:pt x="131676" y="99719"/>
                </a:lnTo>
                <a:lnTo>
                  <a:pt x="160970" y="97559"/>
                </a:lnTo>
                <a:lnTo>
                  <a:pt x="191768" y="95751"/>
                </a:lnTo>
                <a:lnTo>
                  <a:pt x="225211" y="92126"/>
                </a:lnTo>
                <a:lnTo>
                  <a:pt x="262089" y="87693"/>
                </a:lnTo>
                <a:lnTo>
                  <a:pt x="281406" y="85325"/>
                </a:lnTo>
                <a:lnTo>
                  <a:pt x="301056" y="82901"/>
                </a:lnTo>
                <a:lnTo>
                  <a:pt x="320931" y="80436"/>
                </a:lnTo>
                <a:lnTo>
                  <a:pt x="340953" y="77949"/>
                </a:lnTo>
                <a:lnTo>
                  <a:pt x="361922" y="76289"/>
                </a:lnTo>
                <a:lnTo>
                  <a:pt x="383521" y="75183"/>
                </a:lnTo>
                <a:lnTo>
                  <a:pt x="405541" y="74445"/>
                </a:lnTo>
                <a:lnTo>
                  <a:pt x="427840" y="73107"/>
                </a:lnTo>
                <a:lnTo>
                  <a:pt x="450327" y="71368"/>
                </a:lnTo>
                <a:lnTo>
                  <a:pt x="472937" y="69362"/>
                </a:lnTo>
                <a:lnTo>
                  <a:pt x="496477" y="67178"/>
                </a:lnTo>
                <a:lnTo>
                  <a:pt x="520639" y="64875"/>
                </a:lnTo>
                <a:lnTo>
                  <a:pt x="545212" y="62493"/>
                </a:lnTo>
                <a:lnTo>
                  <a:pt x="570908" y="60059"/>
                </a:lnTo>
                <a:lnTo>
                  <a:pt x="597351" y="57589"/>
                </a:lnTo>
                <a:lnTo>
                  <a:pt x="624294" y="55097"/>
                </a:lnTo>
                <a:lnTo>
                  <a:pt x="651569" y="52587"/>
                </a:lnTo>
                <a:lnTo>
                  <a:pt x="679065" y="50069"/>
                </a:lnTo>
                <a:lnTo>
                  <a:pt x="706711" y="47542"/>
                </a:lnTo>
                <a:lnTo>
                  <a:pt x="734454" y="45858"/>
                </a:lnTo>
                <a:lnTo>
                  <a:pt x="762263" y="44736"/>
                </a:lnTo>
                <a:lnTo>
                  <a:pt x="790114" y="43988"/>
                </a:lnTo>
                <a:lnTo>
                  <a:pt x="818843" y="42641"/>
                </a:lnTo>
                <a:lnTo>
                  <a:pt x="848154" y="40897"/>
                </a:lnTo>
                <a:lnTo>
                  <a:pt x="877856" y="38889"/>
                </a:lnTo>
                <a:lnTo>
                  <a:pt x="907817" y="36702"/>
                </a:lnTo>
                <a:lnTo>
                  <a:pt x="937952" y="34399"/>
                </a:lnTo>
                <a:lnTo>
                  <a:pt x="968200" y="32015"/>
                </a:lnTo>
                <a:lnTo>
                  <a:pt x="998527" y="30428"/>
                </a:lnTo>
                <a:lnTo>
                  <a:pt x="1028905" y="29368"/>
                </a:lnTo>
                <a:lnTo>
                  <a:pt x="1059315" y="28663"/>
                </a:lnTo>
                <a:lnTo>
                  <a:pt x="1090596" y="28192"/>
                </a:lnTo>
                <a:lnTo>
                  <a:pt x="1122457" y="27878"/>
                </a:lnTo>
                <a:lnTo>
                  <a:pt x="1154705" y="27668"/>
                </a:lnTo>
                <a:lnTo>
                  <a:pt x="1187210" y="26682"/>
                </a:lnTo>
                <a:lnTo>
                  <a:pt x="1219887" y="25179"/>
                </a:lnTo>
                <a:lnTo>
                  <a:pt x="1252678" y="23328"/>
                </a:lnTo>
                <a:lnTo>
                  <a:pt x="1285545" y="22095"/>
                </a:lnTo>
                <a:lnTo>
                  <a:pt x="1318462" y="21273"/>
                </a:lnTo>
                <a:lnTo>
                  <a:pt x="1351415" y="20727"/>
                </a:lnTo>
                <a:lnTo>
                  <a:pt x="1385237" y="20361"/>
                </a:lnTo>
                <a:lnTo>
                  <a:pt x="1419638" y="20117"/>
                </a:lnTo>
                <a:lnTo>
                  <a:pt x="1454425" y="19955"/>
                </a:lnTo>
                <a:lnTo>
                  <a:pt x="1488623" y="19000"/>
                </a:lnTo>
                <a:lnTo>
                  <a:pt x="1522429" y="17517"/>
                </a:lnTo>
                <a:lnTo>
                  <a:pt x="1555971" y="15680"/>
                </a:lnTo>
                <a:lnTo>
                  <a:pt x="1590187" y="14458"/>
                </a:lnTo>
                <a:lnTo>
                  <a:pt x="1624850" y="13641"/>
                </a:lnTo>
                <a:lnTo>
                  <a:pt x="1659814" y="13098"/>
                </a:lnTo>
                <a:lnTo>
                  <a:pt x="1694976" y="12736"/>
                </a:lnTo>
                <a:lnTo>
                  <a:pt x="1730269" y="12493"/>
                </a:lnTo>
                <a:lnTo>
                  <a:pt x="1765653" y="12331"/>
                </a:lnTo>
                <a:lnTo>
                  <a:pt x="1801941" y="11379"/>
                </a:lnTo>
                <a:lnTo>
                  <a:pt x="1838835" y="9895"/>
                </a:lnTo>
                <a:lnTo>
                  <a:pt x="1876130" y="8061"/>
                </a:lnTo>
                <a:lnTo>
                  <a:pt x="1913693" y="6836"/>
                </a:lnTo>
                <a:lnTo>
                  <a:pt x="1951435" y="6022"/>
                </a:lnTo>
                <a:lnTo>
                  <a:pt x="1989297" y="5477"/>
                </a:lnTo>
                <a:lnTo>
                  <a:pt x="2027237" y="5114"/>
                </a:lnTo>
                <a:lnTo>
                  <a:pt x="2065232" y="4874"/>
                </a:lnTo>
                <a:lnTo>
                  <a:pt x="2103261" y="4712"/>
                </a:lnTo>
                <a:lnTo>
                  <a:pt x="2141314" y="4605"/>
                </a:lnTo>
                <a:lnTo>
                  <a:pt x="2179382" y="4533"/>
                </a:lnTo>
                <a:lnTo>
                  <a:pt x="2217461" y="4486"/>
                </a:lnTo>
                <a:lnTo>
                  <a:pt x="2255546" y="4454"/>
                </a:lnTo>
                <a:lnTo>
                  <a:pt x="2293637" y="4433"/>
                </a:lnTo>
                <a:lnTo>
                  <a:pt x="2331732" y="4419"/>
                </a:lnTo>
                <a:lnTo>
                  <a:pt x="2369828" y="4409"/>
                </a:lnTo>
                <a:lnTo>
                  <a:pt x="2407925" y="4402"/>
                </a:lnTo>
                <a:lnTo>
                  <a:pt x="2446023" y="4398"/>
                </a:lnTo>
                <a:lnTo>
                  <a:pt x="2484122" y="4395"/>
                </a:lnTo>
                <a:lnTo>
                  <a:pt x="2522221" y="4393"/>
                </a:lnTo>
                <a:lnTo>
                  <a:pt x="2560321" y="4393"/>
                </a:lnTo>
                <a:lnTo>
                  <a:pt x="2598419" y="4392"/>
                </a:lnTo>
                <a:lnTo>
                  <a:pt x="2636519" y="4392"/>
                </a:lnTo>
                <a:lnTo>
                  <a:pt x="2674619" y="4390"/>
                </a:lnTo>
                <a:lnTo>
                  <a:pt x="2712719" y="4390"/>
                </a:lnTo>
                <a:lnTo>
                  <a:pt x="2750818" y="4390"/>
                </a:lnTo>
                <a:lnTo>
                  <a:pt x="2788918" y="4390"/>
                </a:lnTo>
                <a:lnTo>
                  <a:pt x="2827018" y="3543"/>
                </a:lnTo>
                <a:lnTo>
                  <a:pt x="2865118" y="2132"/>
                </a:lnTo>
                <a:lnTo>
                  <a:pt x="2903218" y="344"/>
                </a:lnTo>
                <a:lnTo>
                  <a:pt x="2941318" y="0"/>
                </a:lnTo>
                <a:lnTo>
                  <a:pt x="2979418" y="617"/>
                </a:lnTo>
                <a:lnTo>
                  <a:pt x="3017518" y="1875"/>
                </a:lnTo>
                <a:lnTo>
                  <a:pt x="3055618" y="2713"/>
                </a:lnTo>
                <a:lnTo>
                  <a:pt x="3093718" y="3273"/>
                </a:lnTo>
                <a:lnTo>
                  <a:pt x="3131818" y="3645"/>
                </a:lnTo>
                <a:lnTo>
                  <a:pt x="3170766" y="3892"/>
                </a:lnTo>
                <a:lnTo>
                  <a:pt x="3210276" y="4059"/>
                </a:lnTo>
                <a:lnTo>
                  <a:pt x="3250165" y="4169"/>
                </a:lnTo>
                <a:lnTo>
                  <a:pt x="3289455" y="4243"/>
                </a:lnTo>
                <a:lnTo>
                  <a:pt x="3328351" y="4292"/>
                </a:lnTo>
                <a:lnTo>
                  <a:pt x="3366981" y="4324"/>
                </a:lnTo>
                <a:lnTo>
                  <a:pt x="3404586" y="5193"/>
                </a:lnTo>
                <a:lnTo>
                  <a:pt x="3441510" y="6619"/>
                </a:lnTo>
                <a:lnTo>
                  <a:pt x="3477979" y="8416"/>
                </a:lnTo>
                <a:lnTo>
                  <a:pt x="3514993" y="9614"/>
                </a:lnTo>
                <a:lnTo>
                  <a:pt x="3552369" y="10412"/>
                </a:lnTo>
                <a:lnTo>
                  <a:pt x="3589986" y="10945"/>
                </a:lnTo>
                <a:lnTo>
                  <a:pt x="3627763" y="12146"/>
                </a:lnTo>
                <a:lnTo>
                  <a:pt x="3665649" y="13794"/>
                </a:lnTo>
                <a:lnTo>
                  <a:pt x="3703604" y="15740"/>
                </a:lnTo>
                <a:lnTo>
                  <a:pt x="3740763" y="17883"/>
                </a:lnTo>
                <a:lnTo>
                  <a:pt x="3777388" y="20158"/>
                </a:lnTo>
                <a:lnTo>
                  <a:pt x="3813658" y="22523"/>
                </a:lnTo>
                <a:lnTo>
                  <a:pt x="3850540" y="24098"/>
                </a:lnTo>
                <a:lnTo>
                  <a:pt x="3887826" y="25150"/>
                </a:lnTo>
                <a:lnTo>
                  <a:pt x="3925383" y="25850"/>
                </a:lnTo>
                <a:lnTo>
                  <a:pt x="3962275" y="27163"/>
                </a:lnTo>
                <a:lnTo>
                  <a:pt x="3998724" y="28885"/>
                </a:lnTo>
                <a:lnTo>
                  <a:pt x="4034876" y="30881"/>
                </a:lnTo>
                <a:lnTo>
                  <a:pt x="4070829" y="33056"/>
                </a:lnTo>
                <a:lnTo>
                  <a:pt x="4106653" y="35354"/>
                </a:lnTo>
                <a:lnTo>
                  <a:pt x="4142389" y="37732"/>
                </a:lnTo>
                <a:lnTo>
                  <a:pt x="4177218" y="39318"/>
                </a:lnTo>
                <a:lnTo>
                  <a:pt x="4211446" y="40377"/>
                </a:lnTo>
                <a:lnTo>
                  <a:pt x="4245271" y="41080"/>
                </a:lnTo>
                <a:lnTo>
                  <a:pt x="4278827" y="42397"/>
                </a:lnTo>
                <a:lnTo>
                  <a:pt x="4312205" y="44122"/>
                </a:lnTo>
                <a:lnTo>
                  <a:pt x="4345462" y="46118"/>
                </a:lnTo>
                <a:lnTo>
                  <a:pt x="4378642" y="48295"/>
                </a:lnTo>
                <a:lnTo>
                  <a:pt x="4411767" y="50593"/>
                </a:lnTo>
                <a:lnTo>
                  <a:pt x="4444858" y="52973"/>
                </a:lnTo>
                <a:lnTo>
                  <a:pt x="4476232" y="56252"/>
                </a:lnTo>
                <a:lnTo>
                  <a:pt x="4506462" y="60132"/>
                </a:lnTo>
                <a:lnTo>
                  <a:pt x="4535927" y="64410"/>
                </a:lnTo>
                <a:lnTo>
                  <a:pt x="4564884" y="68110"/>
                </a:lnTo>
                <a:lnTo>
                  <a:pt x="4593503" y="71423"/>
                </a:lnTo>
                <a:lnTo>
                  <a:pt x="4621894" y="74478"/>
                </a:lnTo>
                <a:lnTo>
                  <a:pt x="4647596" y="78209"/>
                </a:lnTo>
                <a:lnTo>
                  <a:pt x="4671504" y="82389"/>
                </a:lnTo>
                <a:lnTo>
                  <a:pt x="4694215" y="86869"/>
                </a:lnTo>
                <a:lnTo>
                  <a:pt x="4730739" y="94105"/>
                </a:lnTo>
                <a:lnTo>
                  <a:pt x="4777739" y="103449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Diffusion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105" y="4349693"/>
            <a:ext cx="4710723" cy="250830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Molecules are always in _______________</a:t>
            </a:r>
          </a:p>
          <a:p>
            <a:pPr lvl="1"/>
            <a:r>
              <a:rPr lang="en-US" dirty="0" smtClean="0"/>
              <a:t>Like bumper cars.</a:t>
            </a:r>
          </a:p>
          <a:p>
            <a:r>
              <a:rPr lang="en-US" dirty="0" smtClean="0"/>
              <a:t>Everything moves until it is evenly distributed.</a:t>
            </a:r>
          </a:p>
          <a:p>
            <a:pPr lvl="1"/>
            <a:r>
              <a:rPr lang="en-US" dirty="0" smtClean="0"/>
              <a:t>Like a juice.  Same amount of flavor everywhere in the bottle.</a:t>
            </a:r>
          </a:p>
          <a:p>
            <a:endParaRPr lang="en-US" dirty="0"/>
          </a:p>
        </p:txBody>
      </p:sp>
      <p:grpSp>
        <p:nvGrpSpPr>
          <p:cNvPr id="13" name="SMARTInkShape-Group124"/>
          <p:cNvGrpSpPr/>
          <p:nvPr/>
        </p:nvGrpSpPr>
        <p:grpSpPr>
          <a:xfrm>
            <a:off x="5448300" y="1821179"/>
            <a:ext cx="1522867" cy="472442"/>
            <a:chOff x="5448300" y="1821179"/>
            <a:chExt cx="1522867" cy="472442"/>
          </a:xfrm>
        </p:grpSpPr>
        <p:sp>
          <p:nvSpPr>
            <p:cNvPr id="5" name="SMARTInkShape-768"/>
            <p:cNvSpPr/>
            <p:nvPr/>
          </p:nvSpPr>
          <p:spPr>
            <a:xfrm>
              <a:off x="6758939" y="2046912"/>
              <a:ext cx="212228" cy="231274"/>
            </a:xfrm>
            <a:custGeom>
              <a:avLst/>
              <a:gdLst/>
              <a:ahLst/>
              <a:cxnLst/>
              <a:rect l="0" t="0" r="0" b="0"/>
              <a:pathLst>
                <a:path w="212228" h="231274">
                  <a:moveTo>
                    <a:pt x="0" y="10488"/>
                  </a:moveTo>
                  <a:lnTo>
                    <a:pt x="11352" y="10488"/>
                  </a:lnTo>
                  <a:lnTo>
                    <a:pt x="15769" y="12745"/>
                  </a:lnTo>
                  <a:lnTo>
                    <a:pt x="25505" y="21093"/>
                  </a:lnTo>
                  <a:lnTo>
                    <a:pt x="33051" y="32445"/>
                  </a:lnTo>
                  <a:lnTo>
                    <a:pt x="41703" y="65476"/>
                  </a:lnTo>
                  <a:lnTo>
                    <a:pt x="40485" y="95266"/>
                  </a:lnTo>
                  <a:lnTo>
                    <a:pt x="38807" y="126859"/>
                  </a:lnTo>
                  <a:lnTo>
                    <a:pt x="34264" y="157669"/>
                  </a:lnTo>
                  <a:lnTo>
                    <a:pt x="31602" y="188246"/>
                  </a:lnTo>
                  <a:lnTo>
                    <a:pt x="24018" y="223987"/>
                  </a:lnTo>
                  <a:lnTo>
                    <a:pt x="22891" y="231273"/>
                  </a:lnTo>
                  <a:lnTo>
                    <a:pt x="23713" y="219262"/>
                  </a:lnTo>
                  <a:lnTo>
                    <a:pt x="28893" y="198326"/>
                  </a:lnTo>
                  <a:lnTo>
                    <a:pt x="34212" y="161891"/>
                  </a:lnTo>
                  <a:lnTo>
                    <a:pt x="36949" y="130325"/>
                  </a:lnTo>
                  <a:lnTo>
                    <a:pt x="41804" y="95478"/>
                  </a:lnTo>
                  <a:lnTo>
                    <a:pt x="52651" y="62387"/>
                  </a:lnTo>
                  <a:lnTo>
                    <a:pt x="66249" y="33032"/>
                  </a:lnTo>
                  <a:lnTo>
                    <a:pt x="79555" y="17073"/>
                  </a:lnTo>
                  <a:lnTo>
                    <a:pt x="104248" y="860"/>
                  </a:lnTo>
                  <a:lnTo>
                    <a:pt x="116606" y="0"/>
                  </a:lnTo>
                  <a:lnTo>
                    <a:pt x="141190" y="6346"/>
                  </a:lnTo>
                  <a:lnTo>
                    <a:pt x="167502" y="26520"/>
                  </a:lnTo>
                  <a:lnTo>
                    <a:pt x="187933" y="50249"/>
                  </a:lnTo>
                  <a:lnTo>
                    <a:pt x="193593" y="64566"/>
                  </a:lnTo>
                  <a:lnTo>
                    <a:pt x="203608" y="102025"/>
                  </a:lnTo>
                  <a:lnTo>
                    <a:pt x="211909" y="135995"/>
                  </a:lnTo>
                  <a:lnTo>
                    <a:pt x="212227" y="157513"/>
                  </a:lnTo>
                  <a:lnTo>
                    <a:pt x="207192" y="172113"/>
                  </a:lnTo>
                  <a:lnTo>
                    <a:pt x="199482" y="183785"/>
                  </a:lnTo>
                  <a:lnTo>
                    <a:pt x="198121" y="19336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769"/>
            <p:cNvSpPr/>
            <p:nvPr/>
          </p:nvSpPr>
          <p:spPr>
            <a:xfrm>
              <a:off x="6501812" y="2080666"/>
              <a:ext cx="165071" cy="196454"/>
            </a:xfrm>
            <a:custGeom>
              <a:avLst/>
              <a:gdLst/>
              <a:ahLst/>
              <a:cxnLst/>
              <a:rect l="0" t="0" r="0" b="0"/>
              <a:pathLst>
                <a:path w="165071" h="196454">
                  <a:moveTo>
                    <a:pt x="112348" y="14834"/>
                  </a:moveTo>
                  <a:lnTo>
                    <a:pt x="112348" y="10788"/>
                  </a:lnTo>
                  <a:lnTo>
                    <a:pt x="110089" y="6545"/>
                  </a:lnTo>
                  <a:lnTo>
                    <a:pt x="105787" y="967"/>
                  </a:lnTo>
                  <a:lnTo>
                    <a:pt x="102941" y="204"/>
                  </a:lnTo>
                  <a:lnTo>
                    <a:pt x="100996" y="0"/>
                  </a:lnTo>
                  <a:lnTo>
                    <a:pt x="96579" y="2032"/>
                  </a:lnTo>
                  <a:lnTo>
                    <a:pt x="67500" y="25594"/>
                  </a:lnTo>
                  <a:lnTo>
                    <a:pt x="41343" y="61814"/>
                  </a:lnTo>
                  <a:lnTo>
                    <a:pt x="20930" y="99404"/>
                  </a:lnTo>
                  <a:lnTo>
                    <a:pt x="4638" y="135396"/>
                  </a:lnTo>
                  <a:lnTo>
                    <a:pt x="0" y="159212"/>
                  </a:lnTo>
                  <a:lnTo>
                    <a:pt x="2671" y="178309"/>
                  </a:lnTo>
                  <a:lnTo>
                    <a:pt x="8825" y="190647"/>
                  </a:lnTo>
                  <a:lnTo>
                    <a:pt x="12005" y="193002"/>
                  </a:lnTo>
                  <a:lnTo>
                    <a:pt x="20056" y="195620"/>
                  </a:lnTo>
                  <a:lnTo>
                    <a:pt x="45104" y="196453"/>
                  </a:lnTo>
                  <a:lnTo>
                    <a:pt x="67024" y="190661"/>
                  </a:lnTo>
                  <a:lnTo>
                    <a:pt x="104780" y="169179"/>
                  </a:lnTo>
                  <a:lnTo>
                    <a:pt x="140577" y="136006"/>
                  </a:lnTo>
                  <a:lnTo>
                    <a:pt x="155142" y="113672"/>
                  </a:lnTo>
                  <a:lnTo>
                    <a:pt x="161001" y="98555"/>
                  </a:lnTo>
                  <a:lnTo>
                    <a:pt x="165070" y="60541"/>
                  </a:lnTo>
                  <a:lnTo>
                    <a:pt x="164719" y="37001"/>
                  </a:lnTo>
                  <a:lnTo>
                    <a:pt x="161589" y="29484"/>
                  </a:lnTo>
                  <a:lnTo>
                    <a:pt x="158721" y="27140"/>
                  </a:lnTo>
                  <a:lnTo>
                    <a:pt x="141210" y="19025"/>
                  </a:lnTo>
                  <a:lnTo>
                    <a:pt x="137516" y="18475"/>
                  </a:lnTo>
                  <a:lnTo>
                    <a:pt x="104727" y="2245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770"/>
            <p:cNvSpPr/>
            <p:nvPr/>
          </p:nvSpPr>
          <p:spPr>
            <a:xfrm>
              <a:off x="6400800" y="1988820"/>
              <a:ext cx="1" cy="15240"/>
            </a:xfrm>
            <a:custGeom>
              <a:avLst/>
              <a:gdLst/>
              <a:ahLst/>
              <a:cxnLst/>
              <a:rect l="0" t="0" r="0" b="0"/>
              <a:pathLst>
                <a:path w="1" h="15240">
                  <a:moveTo>
                    <a:pt x="0" y="0"/>
                  </a:moveTo>
                  <a:lnTo>
                    <a:pt x="0" y="152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771"/>
            <p:cNvSpPr/>
            <p:nvPr/>
          </p:nvSpPr>
          <p:spPr>
            <a:xfrm>
              <a:off x="6377939" y="2065020"/>
              <a:ext cx="45722" cy="228601"/>
            </a:xfrm>
            <a:custGeom>
              <a:avLst/>
              <a:gdLst/>
              <a:ahLst/>
              <a:cxnLst/>
              <a:rect l="0" t="0" r="0" b="0"/>
              <a:pathLst>
                <a:path w="45722" h="228601">
                  <a:moveTo>
                    <a:pt x="45721" y="0"/>
                  </a:moveTo>
                  <a:lnTo>
                    <a:pt x="41675" y="4045"/>
                  </a:lnTo>
                  <a:lnTo>
                    <a:pt x="39689" y="8288"/>
                  </a:lnTo>
                  <a:lnTo>
                    <a:pt x="27587" y="40090"/>
                  </a:lnTo>
                  <a:lnTo>
                    <a:pt x="18557" y="69819"/>
                  </a:lnTo>
                  <a:lnTo>
                    <a:pt x="13639" y="107426"/>
                  </a:lnTo>
                  <a:lnTo>
                    <a:pt x="9403" y="137381"/>
                  </a:lnTo>
                  <a:lnTo>
                    <a:pt x="5891" y="167705"/>
                  </a:lnTo>
                  <a:lnTo>
                    <a:pt x="777" y="205435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772"/>
            <p:cNvSpPr/>
            <p:nvPr/>
          </p:nvSpPr>
          <p:spPr>
            <a:xfrm>
              <a:off x="6118860" y="2065020"/>
              <a:ext cx="205741" cy="68581"/>
            </a:xfrm>
            <a:custGeom>
              <a:avLst/>
              <a:gdLst/>
              <a:ahLst/>
              <a:cxnLst/>
              <a:rect l="0" t="0" r="0" b="0"/>
              <a:pathLst>
                <a:path w="205741" h="68581">
                  <a:moveTo>
                    <a:pt x="0" y="68580"/>
                  </a:moveTo>
                  <a:lnTo>
                    <a:pt x="0" y="64534"/>
                  </a:lnTo>
                  <a:lnTo>
                    <a:pt x="846" y="63343"/>
                  </a:lnTo>
                  <a:lnTo>
                    <a:pt x="2258" y="62548"/>
                  </a:lnTo>
                  <a:lnTo>
                    <a:pt x="40335" y="48024"/>
                  </a:lnTo>
                  <a:lnTo>
                    <a:pt x="74885" y="38053"/>
                  </a:lnTo>
                  <a:lnTo>
                    <a:pt x="103185" y="28208"/>
                  </a:lnTo>
                  <a:lnTo>
                    <a:pt x="136124" y="16824"/>
                  </a:lnTo>
                  <a:lnTo>
                    <a:pt x="173550" y="5393"/>
                  </a:lnTo>
                  <a:lnTo>
                    <a:pt x="20574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773"/>
            <p:cNvSpPr/>
            <p:nvPr/>
          </p:nvSpPr>
          <p:spPr>
            <a:xfrm>
              <a:off x="6156960" y="1821179"/>
              <a:ext cx="22860" cy="403862"/>
            </a:xfrm>
            <a:custGeom>
              <a:avLst/>
              <a:gdLst/>
              <a:ahLst/>
              <a:cxnLst/>
              <a:rect l="0" t="0" r="0" b="0"/>
              <a:pathLst>
                <a:path w="22860" h="403862">
                  <a:moveTo>
                    <a:pt x="0" y="0"/>
                  </a:moveTo>
                  <a:lnTo>
                    <a:pt x="4045" y="0"/>
                  </a:lnTo>
                  <a:lnTo>
                    <a:pt x="5237" y="847"/>
                  </a:lnTo>
                  <a:lnTo>
                    <a:pt x="6032" y="2258"/>
                  </a:lnTo>
                  <a:lnTo>
                    <a:pt x="11572" y="26003"/>
                  </a:lnTo>
                  <a:lnTo>
                    <a:pt x="9278" y="60045"/>
                  </a:lnTo>
                  <a:lnTo>
                    <a:pt x="8111" y="90228"/>
                  </a:lnTo>
                  <a:lnTo>
                    <a:pt x="6918" y="126453"/>
                  </a:lnTo>
                  <a:lnTo>
                    <a:pt x="3639" y="154415"/>
                  </a:lnTo>
                  <a:lnTo>
                    <a:pt x="1616" y="181518"/>
                  </a:lnTo>
                  <a:lnTo>
                    <a:pt x="718" y="208522"/>
                  </a:lnTo>
                  <a:lnTo>
                    <a:pt x="319" y="237457"/>
                  </a:lnTo>
                  <a:lnTo>
                    <a:pt x="2400" y="264992"/>
                  </a:lnTo>
                  <a:lnTo>
                    <a:pt x="5299" y="291341"/>
                  </a:lnTo>
                  <a:lnTo>
                    <a:pt x="7778" y="328282"/>
                  </a:lnTo>
                  <a:lnTo>
                    <a:pt x="15773" y="362120"/>
                  </a:lnTo>
                  <a:lnTo>
                    <a:pt x="20759" y="379922"/>
                  </a:lnTo>
                  <a:lnTo>
                    <a:pt x="22859" y="4038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774"/>
            <p:cNvSpPr/>
            <p:nvPr/>
          </p:nvSpPr>
          <p:spPr>
            <a:xfrm>
              <a:off x="5861994" y="2042159"/>
              <a:ext cx="178988" cy="216204"/>
            </a:xfrm>
            <a:custGeom>
              <a:avLst/>
              <a:gdLst/>
              <a:ahLst/>
              <a:cxnLst/>
              <a:rect l="0" t="0" r="0" b="0"/>
              <a:pathLst>
                <a:path w="178988" h="216204">
                  <a:moveTo>
                    <a:pt x="119706" y="0"/>
                  </a:moveTo>
                  <a:lnTo>
                    <a:pt x="112776" y="6084"/>
                  </a:lnTo>
                  <a:lnTo>
                    <a:pt x="79091" y="25177"/>
                  </a:lnTo>
                  <a:lnTo>
                    <a:pt x="66094" y="34897"/>
                  </a:lnTo>
                  <a:lnTo>
                    <a:pt x="34679" y="69162"/>
                  </a:lnTo>
                  <a:lnTo>
                    <a:pt x="12097" y="105259"/>
                  </a:lnTo>
                  <a:lnTo>
                    <a:pt x="863" y="142744"/>
                  </a:lnTo>
                  <a:lnTo>
                    <a:pt x="0" y="159115"/>
                  </a:lnTo>
                  <a:lnTo>
                    <a:pt x="6345" y="188064"/>
                  </a:lnTo>
                  <a:lnTo>
                    <a:pt x="8572" y="193956"/>
                  </a:lnTo>
                  <a:lnTo>
                    <a:pt x="15562" y="202761"/>
                  </a:lnTo>
                  <a:lnTo>
                    <a:pt x="25159" y="209496"/>
                  </a:lnTo>
                  <a:lnTo>
                    <a:pt x="37892" y="215312"/>
                  </a:lnTo>
                  <a:lnTo>
                    <a:pt x="52017" y="216203"/>
                  </a:lnTo>
                  <a:lnTo>
                    <a:pt x="85827" y="209877"/>
                  </a:lnTo>
                  <a:lnTo>
                    <a:pt x="111079" y="198876"/>
                  </a:lnTo>
                  <a:lnTo>
                    <a:pt x="141520" y="173904"/>
                  </a:lnTo>
                  <a:lnTo>
                    <a:pt x="158436" y="151999"/>
                  </a:lnTo>
                  <a:lnTo>
                    <a:pt x="175000" y="114248"/>
                  </a:lnTo>
                  <a:lnTo>
                    <a:pt x="178987" y="91425"/>
                  </a:lnTo>
                  <a:lnTo>
                    <a:pt x="176123" y="68576"/>
                  </a:lnTo>
                  <a:lnTo>
                    <a:pt x="165867" y="49764"/>
                  </a:lnTo>
                  <a:lnTo>
                    <a:pt x="128752" y="13931"/>
                  </a:lnTo>
                  <a:lnTo>
                    <a:pt x="112086" y="76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775"/>
            <p:cNvSpPr/>
            <p:nvPr/>
          </p:nvSpPr>
          <p:spPr>
            <a:xfrm>
              <a:off x="5448300" y="2021301"/>
              <a:ext cx="358140" cy="241840"/>
            </a:xfrm>
            <a:custGeom>
              <a:avLst/>
              <a:gdLst/>
              <a:ahLst/>
              <a:cxnLst/>
              <a:rect l="0" t="0" r="0" b="0"/>
              <a:pathLst>
                <a:path w="358140" h="241840">
                  <a:moveTo>
                    <a:pt x="0" y="74199"/>
                  </a:moveTo>
                  <a:lnTo>
                    <a:pt x="0" y="106762"/>
                  </a:lnTo>
                  <a:lnTo>
                    <a:pt x="0" y="143053"/>
                  </a:lnTo>
                  <a:lnTo>
                    <a:pt x="2257" y="165720"/>
                  </a:lnTo>
                  <a:lnTo>
                    <a:pt x="6914" y="202056"/>
                  </a:lnTo>
                  <a:lnTo>
                    <a:pt x="7619" y="234079"/>
                  </a:lnTo>
                  <a:lnTo>
                    <a:pt x="7619" y="198821"/>
                  </a:lnTo>
                  <a:lnTo>
                    <a:pt x="7619" y="162127"/>
                  </a:lnTo>
                  <a:lnTo>
                    <a:pt x="11665" y="132331"/>
                  </a:lnTo>
                  <a:lnTo>
                    <a:pt x="18226" y="102053"/>
                  </a:lnTo>
                  <a:lnTo>
                    <a:pt x="25532" y="71633"/>
                  </a:lnTo>
                  <a:lnTo>
                    <a:pt x="36432" y="38790"/>
                  </a:lnTo>
                  <a:lnTo>
                    <a:pt x="58869" y="15297"/>
                  </a:lnTo>
                  <a:lnTo>
                    <a:pt x="68779" y="9920"/>
                  </a:lnTo>
                  <a:lnTo>
                    <a:pt x="84894" y="6468"/>
                  </a:lnTo>
                  <a:lnTo>
                    <a:pt x="97590" y="9916"/>
                  </a:lnTo>
                  <a:lnTo>
                    <a:pt x="104898" y="16277"/>
                  </a:lnTo>
                  <a:lnTo>
                    <a:pt x="124381" y="45969"/>
                  </a:lnTo>
                  <a:lnTo>
                    <a:pt x="138900" y="82765"/>
                  </a:lnTo>
                  <a:lnTo>
                    <a:pt x="146400" y="102559"/>
                  </a:lnTo>
                  <a:lnTo>
                    <a:pt x="151214" y="140604"/>
                  </a:lnTo>
                  <a:lnTo>
                    <a:pt x="152166" y="172829"/>
                  </a:lnTo>
                  <a:lnTo>
                    <a:pt x="150038" y="183792"/>
                  </a:lnTo>
                  <a:lnTo>
                    <a:pt x="147117" y="192334"/>
                  </a:lnTo>
                  <a:lnTo>
                    <a:pt x="144806" y="211109"/>
                  </a:lnTo>
                  <a:lnTo>
                    <a:pt x="145628" y="179266"/>
                  </a:lnTo>
                  <a:lnTo>
                    <a:pt x="150811" y="147822"/>
                  </a:lnTo>
                  <a:lnTo>
                    <a:pt x="154187" y="119155"/>
                  </a:lnTo>
                  <a:lnTo>
                    <a:pt x="160549" y="89212"/>
                  </a:lnTo>
                  <a:lnTo>
                    <a:pt x="170284" y="52799"/>
                  </a:lnTo>
                  <a:lnTo>
                    <a:pt x="185429" y="16353"/>
                  </a:lnTo>
                  <a:lnTo>
                    <a:pt x="192761" y="8131"/>
                  </a:lnTo>
                  <a:lnTo>
                    <a:pt x="200818" y="2502"/>
                  </a:lnTo>
                  <a:lnTo>
                    <a:pt x="207221" y="0"/>
                  </a:lnTo>
                  <a:lnTo>
                    <a:pt x="215147" y="1146"/>
                  </a:lnTo>
                  <a:lnTo>
                    <a:pt x="223467" y="4477"/>
                  </a:lnTo>
                  <a:lnTo>
                    <a:pt x="229987" y="8780"/>
                  </a:lnTo>
                  <a:lnTo>
                    <a:pt x="246309" y="30608"/>
                  </a:lnTo>
                  <a:lnTo>
                    <a:pt x="258564" y="61637"/>
                  </a:lnTo>
                  <a:lnTo>
                    <a:pt x="266547" y="90232"/>
                  </a:lnTo>
                  <a:lnTo>
                    <a:pt x="272017" y="122411"/>
                  </a:lnTo>
                  <a:lnTo>
                    <a:pt x="275895" y="154242"/>
                  </a:lnTo>
                  <a:lnTo>
                    <a:pt x="284791" y="187752"/>
                  </a:lnTo>
                  <a:lnTo>
                    <a:pt x="296236" y="211137"/>
                  </a:lnTo>
                  <a:lnTo>
                    <a:pt x="310353" y="226063"/>
                  </a:lnTo>
                  <a:lnTo>
                    <a:pt x="325260" y="235847"/>
                  </a:lnTo>
                  <a:lnTo>
                    <a:pt x="340401" y="240063"/>
                  </a:lnTo>
                  <a:lnTo>
                    <a:pt x="358139" y="2418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125"/>
          <p:cNvGrpSpPr/>
          <p:nvPr/>
        </p:nvGrpSpPr>
        <p:grpSpPr>
          <a:xfrm>
            <a:off x="696649" y="2606040"/>
            <a:ext cx="426542" cy="182880"/>
            <a:chOff x="696649" y="2606040"/>
            <a:chExt cx="426542" cy="182880"/>
          </a:xfrm>
        </p:grpSpPr>
        <p:sp>
          <p:nvSpPr>
            <p:cNvPr id="14" name="SMARTInkShape-776"/>
            <p:cNvSpPr/>
            <p:nvPr/>
          </p:nvSpPr>
          <p:spPr>
            <a:xfrm>
              <a:off x="929771" y="2606040"/>
              <a:ext cx="193420" cy="182880"/>
            </a:xfrm>
            <a:custGeom>
              <a:avLst/>
              <a:gdLst/>
              <a:ahLst/>
              <a:cxnLst/>
              <a:rect l="0" t="0" r="0" b="0"/>
              <a:pathLst>
                <a:path w="193420" h="182880">
                  <a:moveTo>
                    <a:pt x="45589" y="0"/>
                  </a:moveTo>
                  <a:lnTo>
                    <a:pt x="41543" y="4045"/>
                  </a:lnTo>
                  <a:lnTo>
                    <a:pt x="39557" y="8288"/>
                  </a:lnTo>
                  <a:lnTo>
                    <a:pt x="35850" y="41754"/>
                  </a:lnTo>
                  <a:lnTo>
                    <a:pt x="31435" y="75416"/>
                  </a:lnTo>
                  <a:lnTo>
                    <a:pt x="31410" y="111762"/>
                  </a:lnTo>
                  <a:lnTo>
                    <a:pt x="36938" y="148020"/>
                  </a:lnTo>
                  <a:lnTo>
                    <a:pt x="37878" y="176133"/>
                  </a:lnTo>
                  <a:lnTo>
                    <a:pt x="38755" y="178382"/>
                  </a:lnTo>
                  <a:lnTo>
                    <a:pt x="40186" y="179881"/>
                  </a:lnTo>
                  <a:lnTo>
                    <a:pt x="44521" y="182287"/>
                  </a:lnTo>
                  <a:lnTo>
                    <a:pt x="40141" y="176679"/>
                  </a:lnTo>
                  <a:lnTo>
                    <a:pt x="38612" y="169001"/>
                  </a:lnTo>
                  <a:lnTo>
                    <a:pt x="32788" y="135830"/>
                  </a:lnTo>
                  <a:lnTo>
                    <a:pt x="26625" y="98884"/>
                  </a:lnTo>
                  <a:lnTo>
                    <a:pt x="14953" y="63194"/>
                  </a:lnTo>
                  <a:lnTo>
                    <a:pt x="534" y="25844"/>
                  </a:lnTo>
                  <a:lnTo>
                    <a:pt x="0" y="19404"/>
                  </a:lnTo>
                  <a:lnTo>
                    <a:pt x="803" y="18016"/>
                  </a:lnTo>
                  <a:lnTo>
                    <a:pt x="2185" y="17090"/>
                  </a:lnTo>
                  <a:lnTo>
                    <a:pt x="8175" y="15788"/>
                  </a:lnTo>
                  <a:lnTo>
                    <a:pt x="10486" y="15605"/>
                  </a:lnTo>
                  <a:lnTo>
                    <a:pt x="45805" y="24661"/>
                  </a:lnTo>
                  <a:lnTo>
                    <a:pt x="56691" y="27893"/>
                  </a:lnTo>
                  <a:lnTo>
                    <a:pt x="91767" y="30139"/>
                  </a:lnTo>
                  <a:lnTo>
                    <a:pt x="125695" y="30435"/>
                  </a:lnTo>
                  <a:lnTo>
                    <a:pt x="160936" y="30474"/>
                  </a:lnTo>
                  <a:lnTo>
                    <a:pt x="176380" y="31324"/>
                  </a:lnTo>
                  <a:lnTo>
                    <a:pt x="192404" y="37040"/>
                  </a:lnTo>
                  <a:lnTo>
                    <a:pt x="193419" y="38240"/>
                  </a:lnTo>
                  <a:lnTo>
                    <a:pt x="193249" y="39886"/>
                  </a:lnTo>
                  <a:lnTo>
                    <a:pt x="188964" y="46249"/>
                  </a:lnTo>
                  <a:lnTo>
                    <a:pt x="164416" y="78182"/>
                  </a:lnTo>
                  <a:lnTo>
                    <a:pt x="136418" y="112308"/>
                  </a:lnTo>
                  <a:lnTo>
                    <a:pt x="108686" y="144386"/>
                  </a:lnTo>
                  <a:lnTo>
                    <a:pt x="83689" y="1828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777"/>
            <p:cNvSpPr/>
            <p:nvPr/>
          </p:nvSpPr>
          <p:spPr>
            <a:xfrm>
              <a:off x="696649" y="2682240"/>
              <a:ext cx="240612" cy="15241"/>
            </a:xfrm>
            <a:custGeom>
              <a:avLst/>
              <a:gdLst/>
              <a:ahLst/>
              <a:cxnLst/>
              <a:rect l="0" t="0" r="0" b="0"/>
              <a:pathLst>
                <a:path w="240612" h="15241">
                  <a:moveTo>
                    <a:pt x="4390" y="15240"/>
                  </a:moveTo>
                  <a:lnTo>
                    <a:pt x="0" y="15240"/>
                  </a:lnTo>
                  <a:lnTo>
                    <a:pt x="24171" y="14393"/>
                  </a:lnTo>
                  <a:lnTo>
                    <a:pt x="58328" y="8679"/>
                  </a:lnTo>
                  <a:lnTo>
                    <a:pt x="93565" y="7829"/>
                  </a:lnTo>
                  <a:lnTo>
                    <a:pt x="128121" y="7661"/>
                  </a:lnTo>
                  <a:lnTo>
                    <a:pt x="163263" y="7627"/>
                  </a:lnTo>
                  <a:lnTo>
                    <a:pt x="194664" y="7621"/>
                  </a:lnTo>
                  <a:lnTo>
                    <a:pt x="215990" y="6773"/>
                  </a:lnTo>
                  <a:lnTo>
                    <a:pt x="24061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the concentration in one area is higher than another the molecules will move from areas of high concentration to areas of low concentration to even out the distribution.  </a:t>
            </a:r>
          </a:p>
          <a:p>
            <a:pPr lvl="1"/>
            <a:r>
              <a:rPr lang="en-US" dirty="0" smtClean="0"/>
              <a:t>It requires no outside energy source</a:t>
            </a:r>
          </a:p>
          <a:p>
            <a:pPr lvl="2"/>
            <a:r>
              <a:rPr lang="en-US" dirty="0" smtClean="0"/>
              <a:t>Like sledding downhill 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One of the most important molecules to diffuse in and out of the cell is water.</a:t>
            </a:r>
          </a:p>
          <a:p>
            <a:pPr lvl="1"/>
            <a:r>
              <a:rPr lang="en-US" dirty="0" smtClean="0"/>
              <a:t>Without it cannot have homeostasis </a:t>
            </a:r>
          </a:p>
          <a:p>
            <a:pPr lvl="1"/>
            <a:endParaRPr lang="en-US" dirty="0"/>
          </a:p>
        </p:txBody>
      </p:sp>
      <p:grpSp>
        <p:nvGrpSpPr>
          <p:cNvPr id="6" name="SMARTInkShape-Group126"/>
          <p:cNvGrpSpPr/>
          <p:nvPr/>
        </p:nvGrpSpPr>
        <p:grpSpPr>
          <a:xfrm>
            <a:off x="381313" y="3768945"/>
            <a:ext cx="737049" cy="284896"/>
            <a:chOff x="381313" y="3768945"/>
            <a:chExt cx="737049" cy="284896"/>
          </a:xfrm>
        </p:grpSpPr>
        <p:sp>
          <p:nvSpPr>
            <p:cNvPr id="4" name="SMARTInkShape-778"/>
            <p:cNvSpPr/>
            <p:nvPr/>
          </p:nvSpPr>
          <p:spPr>
            <a:xfrm>
              <a:off x="381313" y="3870959"/>
              <a:ext cx="472127" cy="22861"/>
            </a:xfrm>
            <a:custGeom>
              <a:avLst/>
              <a:gdLst/>
              <a:ahLst/>
              <a:cxnLst/>
              <a:rect l="0" t="0" r="0" b="0"/>
              <a:pathLst>
                <a:path w="472127" h="22861">
                  <a:moveTo>
                    <a:pt x="7306" y="0"/>
                  </a:moveTo>
                  <a:lnTo>
                    <a:pt x="0" y="0"/>
                  </a:lnTo>
                  <a:lnTo>
                    <a:pt x="26184" y="847"/>
                  </a:lnTo>
                  <a:lnTo>
                    <a:pt x="50139" y="6032"/>
                  </a:lnTo>
                  <a:lnTo>
                    <a:pt x="82936" y="11352"/>
                  </a:lnTo>
                  <a:lnTo>
                    <a:pt x="120804" y="15319"/>
                  </a:lnTo>
                  <a:lnTo>
                    <a:pt x="155894" y="20250"/>
                  </a:lnTo>
                  <a:lnTo>
                    <a:pt x="193102" y="22087"/>
                  </a:lnTo>
                  <a:lnTo>
                    <a:pt x="218293" y="22517"/>
                  </a:lnTo>
                  <a:lnTo>
                    <a:pt x="245858" y="22708"/>
                  </a:lnTo>
                  <a:lnTo>
                    <a:pt x="273350" y="22793"/>
                  </a:lnTo>
                  <a:lnTo>
                    <a:pt x="308713" y="22841"/>
                  </a:lnTo>
                  <a:lnTo>
                    <a:pt x="343933" y="22855"/>
                  </a:lnTo>
                  <a:lnTo>
                    <a:pt x="381705" y="22859"/>
                  </a:lnTo>
                  <a:lnTo>
                    <a:pt x="417483" y="22860"/>
                  </a:lnTo>
                  <a:lnTo>
                    <a:pt x="437215" y="18815"/>
                  </a:lnTo>
                  <a:lnTo>
                    <a:pt x="458226" y="9680"/>
                  </a:lnTo>
                  <a:lnTo>
                    <a:pt x="472126" y="76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779"/>
            <p:cNvSpPr/>
            <p:nvPr/>
          </p:nvSpPr>
          <p:spPr>
            <a:xfrm>
              <a:off x="876300" y="3768945"/>
              <a:ext cx="242062" cy="284896"/>
            </a:xfrm>
            <a:custGeom>
              <a:avLst/>
              <a:gdLst/>
              <a:ahLst/>
              <a:cxnLst/>
              <a:rect l="0" t="0" r="0" b="0"/>
              <a:pathLst>
                <a:path w="242062" h="284896">
                  <a:moveTo>
                    <a:pt x="22860" y="48674"/>
                  </a:moveTo>
                  <a:lnTo>
                    <a:pt x="22860" y="41368"/>
                  </a:lnTo>
                  <a:lnTo>
                    <a:pt x="18814" y="41148"/>
                  </a:lnTo>
                  <a:lnTo>
                    <a:pt x="17623" y="41963"/>
                  </a:lnTo>
                  <a:lnTo>
                    <a:pt x="16828" y="43354"/>
                  </a:lnTo>
                  <a:lnTo>
                    <a:pt x="15553" y="51669"/>
                  </a:lnTo>
                  <a:lnTo>
                    <a:pt x="15267" y="85191"/>
                  </a:lnTo>
                  <a:lnTo>
                    <a:pt x="10008" y="117788"/>
                  </a:lnTo>
                  <a:lnTo>
                    <a:pt x="7481" y="146105"/>
                  </a:lnTo>
                  <a:lnTo>
                    <a:pt x="1728" y="183757"/>
                  </a:lnTo>
                  <a:lnTo>
                    <a:pt x="341" y="215904"/>
                  </a:lnTo>
                  <a:lnTo>
                    <a:pt x="1" y="254001"/>
                  </a:lnTo>
                  <a:lnTo>
                    <a:pt x="0" y="254231"/>
                  </a:lnTo>
                  <a:lnTo>
                    <a:pt x="2257" y="219015"/>
                  </a:lnTo>
                  <a:lnTo>
                    <a:pt x="8288" y="189739"/>
                  </a:lnTo>
                  <a:lnTo>
                    <a:pt x="15438" y="154254"/>
                  </a:lnTo>
                  <a:lnTo>
                    <a:pt x="20660" y="119186"/>
                  </a:lnTo>
                  <a:lnTo>
                    <a:pt x="22208" y="85089"/>
                  </a:lnTo>
                  <a:lnTo>
                    <a:pt x="22666" y="52691"/>
                  </a:lnTo>
                  <a:lnTo>
                    <a:pt x="22834" y="18033"/>
                  </a:lnTo>
                  <a:lnTo>
                    <a:pt x="22857" y="0"/>
                  </a:lnTo>
                  <a:lnTo>
                    <a:pt x="22859" y="1077"/>
                  </a:lnTo>
                  <a:lnTo>
                    <a:pt x="23706" y="1703"/>
                  </a:lnTo>
                  <a:lnTo>
                    <a:pt x="26904" y="2398"/>
                  </a:lnTo>
                  <a:lnTo>
                    <a:pt x="28096" y="4277"/>
                  </a:lnTo>
                  <a:lnTo>
                    <a:pt x="29420" y="10880"/>
                  </a:lnTo>
                  <a:lnTo>
                    <a:pt x="31467" y="14165"/>
                  </a:lnTo>
                  <a:lnTo>
                    <a:pt x="63761" y="46522"/>
                  </a:lnTo>
                  <a:lnTo>
                    <a:pt x="92839" y="65684"/>
                  </a:lnTo>
                  <a:lnTo>
                    <a:pt x="128060" y="80758"/>
                  </a:lnTo>
                  <a:lnTo>
                    <a:pt x="163772" y="95746"/>
                  </a:lnTo>
                  <a:lnTo>
                    <a:pt x="197356" y="101623"/>
                  </a:lnTo>
                  <a:lnTo>
                    <a:pt x="234837" y="109091"/>
                  </a:lnTo>
                  <a:lnTo>
                    <a:pt x="237838" y="109272"/>
                  </a:lnTo>
                  <a:lnTo>
                    <a:pt x="239838" y="110240"/>
                  </a:lnTo>
                  <a:lnTo>
                    <a:pt x="241172" y="111731"/>
                  </a:lnTo>
                  <a:lnTo>
                    <a:pt x="242061" y="113573"/>
                  </a:lnTo>
                  <a:lnTo>
                    <a:pt x="241807" y="115646"/>
                  </a:lnTo>
                  <a:lnTo>
                    <a:pt x="239267" y="120209"/>
                  </a:lnTo>
                  <a:lnTo>
                    <a:pt x="204320" y="143682"/>
                  </a:lnTo>
                  <a:lnTo>
                    <a:pt x="170464" y="165435"/>
                  </a:lnTo>
                  <a:lnTo>
                    <a:pt x="137996" y="184305"/>
                  </a:lnTo>
                  <a:lnTo>
                    <a:pt x="104670" y="202880"/>
                  </a:lnTo>
                  <a:lnTo>
                    <a:pt x="72499" y="224470"/>
                  </a:lnTo>
                  <a:lnTo>
                    <a:pt x="38874" y="250475"/>
                  </a:lnTo>
                  <a:lnTo>
                    <a:pt x="15549" y="271071"/>
                  </a:lnTo>
                  <a:lnTo>
                    <a:pt x="7620" y="28489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MARTInkShape-780"/>
          <p:cNvSpPr/>
          <p:nvPr/>
        </p:nvSpPr>
        <p:spPr>
          <a:xfrm>
            <a:off x="4724400" y="6233160"/>
            <a:ext cx="2164081" cy="99052"/>
          </a:xfrm>
          <a:custGeom>
            <a:avLst/>
            <a:gdLst/>
            <a:ahLst/>
            <a:cxnLst/>
            <a:rect l="0" t="0" r="0" b="0"/>
            <a:pathLst>
              <a:path w="2164081" h="99052">
                <a:moveTo>
                  <a:pt x="0" y="0"/>
                </a:moveTo>
                <a:lnTo>
                  <a:pt x="12167" y="5236"/>
                </a:lnTo>
                <a:lnTo>
                  <a:pt x="43914" y="11351"/>
                </a:lnTo>
                <a:lnTo>
                  <a:pt x="76689" y="20555"/>
                </a:lnTo>
                <a:lnTo>
                  <a:pt x="105037" y="28009"/>
                </a:lnTo>
                <a:lnTo>
                  <a:pt x="134885" y="34734"/>
                </a:lnTo>
                <a:lnTo>
                  <a:pt x="166025" y="37949"/>
                </a:lnTo>
                <a:lnTo>
                  <a:pt x="200840" y="43887"/>
                </a:lnTo>
                <a:lnTo>
                  <a:pt x="233827" y="50163"/>
                </a:lnTo>
                <a:lnTo>
                  <a:pt x="270882" y="53245"/>
                </a:lnTo>
                <a:lnTo>
                  <a:pt x="299038" y="56966"/>
                </a:lnTo>
                <a:lnTo>
                  <a:pt x="326228" y="61442"/>
                </a:lnTo>
                <a:lnTo>
                  <a:pt x="353270" y="65407"/>
                </a:lnTo>
                <a:lnTo>
                  <a:pt x="382222" y="67170"/>
                </a:lnTo>
                <a:lnTo>
                  <a:pt x="414280" y="70211"/>
                </a:lnTo>
                <a:lnTo>
                  <a:pt x="448285" y="74385"/>
                </a:lnTo>
                <a:lnTo>
                  <a:pt x="483153" y="79062"/>
                </a:lnTo>
                <a:lnTo>
                  <a:pt x="518406" y="81704"/>
                </a:lnTo>
                <a:lnTo>
                  <a:pt x="554676" y="82880"/>
                </a:lnTo>
                <a:lnTo>
                  <a:pt x="573830" y="83193"/>
                </a:lnTo>
                <a:lnTo>
                  <a:pt x="593373" y="83402"/>
                </a:lnTo>
                <a:lnTo>
                  <a:pt x="630892" y="83634"/>
                </a:lnTo>
                <a:lnTo>
                  <a:pt x="668170" y="83737"/>
                </a:lnTo>
                <a:lnTo>
                  <a:pt x="687593" y="83764"/>
                </a:lnTo>
                <a:lnTo>
                  <a:pt x="707315" y="83783"/>
                </a:lnTo>
                <a:lnTo>
                  <a:pt x="727237" y="84641"/>
                </a:lnTo>
                <a:lnTo>
                  <a:pt x="747290" y="86061"/>
                </a:lnTo>
                <a:lnTo>
                  <a:pt x="767433" y="87854"/>
                </a:lnTo>
                <a:lnTo>
                  <a:pt x="788482" y="89049"/>
                </a:lnTo>
                <a:lnTo>
                  <a:pt x="810135" y="89846"/>
                </a:lnTo>
                <a:lnTo>
                  <a:pt x="832189" y="90377"/>
                </a:lnTo>
                <a:lnTo>
                  <a:pt x="853666" y="90731"/>
                </a:lnTo>
                <a:lnTo>
                  <a:pt x="874758" y="90967"/>
                </a:lnTo>
                <a:lnTo>
                  <a:pt x="895591" y="91125"/>
                </a:lnTo>
                <a:lnTo>
                  <a:pt x="917101" y="92076"/>
                </a:lnTo>
                <a:lnTo>
                  <a:pt x="939060" y="93557"/>
                </a:lnTo>
                <a:lnTo>
                  <a:pt x="961320" y="95392"/>
                </a:lnTo>
                <a:lnTo>
                  <a:pt x="983780" y="96614"/>
                </a:lnTo>
                <a:lnTo>
                  <a:pt x="1006373" y="97429"/>
                </a:lnTo>
                <a:lnTo>
                  <a:pt x="1029055" y="97973"/>
                </a:lnTo>
                <a:lnTo>
                  <a:pt x="1051797" y="98335"/>
                </a:lnTo>
                <a:lnTo>
                  <a:pt x="1074578" y="98577"/>
                </a:lnTo>
                <a:lnTo>
                  <a:pt x="1097385" y="98738"/>
                </a:lnTo>
                <a:lnTo>
                  <a:pt x="1120209" y="98845"/>
                </a:lnTo>
                <a:lnTo>
                  <a:pt x="1143046" y="98917"/>
                </a:lnTo>
                <a:lnTo>
                  <a:pt x="1165890" y="98964"/>
                </a:lnTo>
                <a:lnTo>
                  <a:pt x="1188740" y="98996"/>
                </a:lnTo>
                <a:lnTo>
                  <a:pt x="1211593" y="99017"/>
                </a:lnTo>
                <a:lnTo>
                  <a:pt x="1234449" y="99031"/>
                </a:lnTo>
                <a:lnTo>
                  <a:pt x="1257305" y="99041"/>
                </a:lnTo>
                <a:lnTo>
                  <a:pt x="1280164" y="99047"/>
                </a:lnTo>
                <a:lnTo>
                  <a:pt x="1303022" y="99051"/>
                </a:lnTo>
                <a:lnTo>
                  <a:pt x="1325881" y="98207"/>
                </a:lnTo>
                <a:lnTo>
                  <a:pt x="1348740" y="96798"/>
                </a:lnTo>
                <a:lnTo>
                  <a:pt x="1371600" y="95011"/>
                </a:lnTo>
                <a:lnTo>
                  <a:pt x="1394460" y="93821"/>
                </a:lnTo>
                <a:lnTo>
                  <a:pt x="1417319" y="93027"/>
                </a:lnTo>
                <a:lnTo>
                  <a:pt x="1440180" y="92498"/>
                </a:lnTo>
                <a:lnTo>
                  <a:pt x="1463039" y="92145"/>
                </a:lnTo>
                <a:lnTo>
                  <a:pt x="1485900" y="91910"/>
                </a:lnTo>
                <a:lnTo>
                  <a:pt x="1508760" y="91753"/>
                </a:lnTo>
                <a:lnTo>
                  <a:pt x="1530773" y="91649"/>
                </a:lnTo>
                <a:lnTo>
                  <a:pt x="1552222" y="91579"/>
                </a:lnTo>
                <a:lnTo>
                  <a:pt x="1573294" y="91533"/>
                </a:lnTo>
                <a:lnTo>
                  <a:pt x="1594116" y="91502"/>
                </a:lnTo>
                <a:lnTo>
                  <a:pt x="1614771" y="91481"/>
                </a:lnTo>
                <a:lnTo>
                  <a:pt x="1635314" y="91467"/>
                </a:lnTo>
                <a:lnTo>
                  <a:pt x="1655782" y="90611"/>
                </a:lnTo>
                <a:lnTo>
                  <a:pt x="1676201" y="89194"/>
                </a:lnTo>
                <a:lnTo>
                  <a:pt x="1696587" y="87403"/>
                </a:lnTo>
                <a:lnTo>
                  <a:pt x="1716951" y="86208"/>
                </a:lnTo>
                <a:lnTo>
                  <a:pt x="1737301" y="85412"/>
                </a:lnTo>
                <a:lnTo>
                  <a:pt x="1757640" y="84881"/>
                </a:lnTo>
                <a:lnTo>
                  <a:pt x="1777974" y="83681"/>
                </a:lnTo>
                <a:lnTo>
                  <a:pt x="1798302" y="82034"/>
                </a:lnTo>
                <a:lnTo>
                  <a:pt x="1818628" y="80089"/>
                </a:lnTo>
                <a:lnTo>
                  <a:pt x="1838105" y="78793"/>
                </a:lnTo>
                <a:lnTo>
                  <a:pt x="1875551" y="77352"/>
                </a:lnTo>
                <a:lnTo>
                  <a:pt x="1909691" y="74454"/>
                </a:lnTo>
                <a:lnTo>
                  <a:pt x="1942644" y="71190"/>
                </a:lnTo>
                <a:lnTo>
                  <a:pt x="1977046" y="69740"/>
                </a:lnTo>
                <a:lnTo>
                  <a:pt x="2009833" y="69095"/>
                </a:lnTo>
                <a:lnTo>
                  <a:pt x="2039646" y="67962"/>
                </a:lnTo>
                <a:lnTo>
                  <a:pt x="2076316" y="63410"/>
                </a:lnTo>
                <a:lnTo>
                  <a:pt x="2111923" y="61686"/>
                </a:lnTo>
                <a:lnTo>
                  <a:pt x="2145310" y="61103"/>
                </a:lnTo>
                <a:lnTo>
                  <a:pt x="2164080" y="60959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Shape-781"/>
          <p:cNvSpPr/>
          <p:nvPr/>
        </p:nvSpPr>
        <p:spPr>
          <a:xfrm>
            <a:off x="925249" y="3132061"/>
            <a:ext cx="7129091" cy="158265"/>
          </a:xfrm>
          <a:custGeom>
            <a:avLst/>
            <a:gdLst/>
            <a:ahLst/>
            <a:cxnLst/>
            <a:rect l="0" t="0" r="0" b="0"/>
            <a:pathLst>
              <a:path w="7129091" h="158265">
                <a:moveTo>
                  <a:pt x="4390" y="14998"/>
                </a:moveTo>
                <a:lnTo>
                  <a:pt x="345" y="14998"/>
                </a:lnTo>
                <a:lnTo>
                  <a:pt x="0" y="15845"/>
                </a:lnTo>
                <a:lnTo>
                  <a:pt x="3645" y="21559"/>
                </a:lnTo>
                <a:lnTo>
                  <a:pt x="40195" y="47064"/>
                </a:lnTo>
                <a:lnTo>
                  <a:pt x="73672" y="54561"/>
                </a:lnTo>
                <a:lnTo>
                  <a:pt x="88522" y="57135"/>
                </a:lnTo>
                <a:lnTo>
                  <a:pt x="121010" y="54147"/>
                </a:lnTo>
                <a:lnTo>
                  <a:pt x="149858" y="51152"/>
                </a:lnTo>
                <a:lnTo>
                  <a:pt x="179854" y="47160"/>
                </a:lnTo>
                <a:lnTo>
                  <a:pt x="212449" y="41461"/>
                </a:lnTo>
                <a:lnTo>
                  <a:pt x="248917" y="31306"/>
                </a:lnTo>
                <a:lnTo>
                  <a:pt x="286534" y="20677"/>
                </a:lnTo>
                <a:lnTo>
                  <a:pt x="312668" y="12442"/>
                </a:lnTo>
                <a:lnTo>
                  <a:pt x="341216" y="5960"/>
                </a:lnTo>
                <a:lnTo>
                  <a:pt x="368579" y="2515"/>
                </a:lnTo>
                <a:lnTo>
                  <a:pt x="394852" y="984"/>
                </a:lnTo>
                <a:lnTo>
                  <a:pt x="420640" y="303"/>
                </a:lnTo>
                <a:lnTo>
                  <a:pt x="448470" y="0"/>
                </a:lnTo>
                <a:lnTo>
                  <a:pt x="476926" y="713"/>
                </a:lnTo>
                <a:lnTo>
                  <a:pt x="503684" y="3851"/>
                </a:lnTo>
                <a:lnTo>
                  <a:pt x="529688" y="10327"/>
                </a:lnTo>
                <a:lnTo>
                  <a:pt x="556203" y="18002"/>
                </a:lnTo>
                <a:lnTo>
                  <a:pt x="584920" y="24236"/>
                </a:lnTo>
                <a:lnTo>
                  <a:pt x="612359" y="32086"/>
                </a:lnTo>
                <a:lnTo>
                  <a:pt x="639512" y="41220"/>
                </a:lnTo>
                <a:lnTo>
                  <a:pt x="668513" y="50923"/>
                </a:lnTo>
                <a:lnTo>
                  <a:pt x="698336" y="58623"/>
                </a:lnTo>
                <a:lnTo>
                  <a:pt x="728524" y="64021"/>
                </a:lnTo>
                <a:lnTo>
                  <a:pt x="758874" y="66419"/>
                </a:lnTo>
                <a:lnTo>
                  <a:pt x="791554" y="67485"/>
                </a:lnTo>
                <a:lnTo>
                  <a:pt x="824988" y="67959"/>
                </a:lnTo>
                <a:lnTo>
                  <a:pt x="856780" y="68170"/>
                </a:lnTo>
                <a:lnTo>
                  <a:pt x="890102" y="66006"/>
                </a:lnTo>
                <a:lnTo>
                  <a:pt x="925513" y="62222"/>
                </a:lnTo>
                <a:lnTo>
                  <a:pt x="944439" y="60027"/>
                </a:lnTo>
                <a:lnTo>
                  <a:pt x="963830" y="57718"/>
                </a:lnTo>
                <a:lnTo>
                  <a:pt x="1001179" y="52894"/>
                </a:lnTo>
                <a:lnTo>
                  <a:pt x="1037534" y="47081"/>
                </a:lnTo>
                <a:lnTo>
                  <a:pt x="1073448" y="38853"/>
                </a:lnTo>
                <a:lnTo>
                  <a:pt x="1109165" y="34067"/>
                </a:lnTo>
                <a:lnTo>
                  <a:pt x="1145641" y="31093"/>
                </a:lnTo>
                <a:lnTo>
                  <a:pt x="1164851" y="29115"/>
                </a:lnTo>
                <a:lnTo>
                  <a:pt x="1184431" y="26950"/>
                </a:lnTo>
                <a:lnTo>
                  <a:pt x="1221991" y="22286"/>
                </a:lnTo>
                <a:lnTo>
                  <a:pt x="1258439" y="19084"/>
                </a:lnTo>
                <a:lnTo>
                  <a:pt x="1294394" y="20483"/>
                </a:lnTo>
                <a:lnTo>
                  <a:pt x="1330130" y="21670"/>
                </a:lnTo>
                <a:lnTo>
                  <a:pt x="1366615" y="23890"/>
                </a:lnTo>
                <a:lnTo>
                  <a:pt x="1385826" y="26853"/>
                </a:lnTo>
                <a:lnTo>
                  <a:pt x="1405408" y="30521"/>
                </a:lnTo>
                <a:lnTo>
                  <a:pt x="1442969" y="36855"/>
                </a:lnTo>
                <a:lnTo>
                  <a:pt x="1479419" y="43339"/>
                </a:lnTo>
                <a:lnTo>
                  <a:pt x="1515374" y="51866"/>
                </a:lnTo>
                <a:lnTo>
                  <a:pt x="1551110" y="61299"/>
                </a:lnTo>
                <a:lnTo>
                  <a:pt x="1587595" y="71137"/>
                </a:lnTo>
                <a:lnTo>
                  <a:pt x="1606807" y="76131"/>
                </a:lnTo>
                <a:lnTo>
                  <a:pt x="1626388" y="81153"/>
                </a:lnTo>
                <a:lnTo>
                  <a:pt x="1663949" y="91250"/>
                </a:lnTo>
                <a:lnTo>
                  <a:pt x="1701245" y="100535"/>
                </a:lnTo>
                <a:lnTo>
                  <a:pt x="1720674" y="104196"/>
                </a:lnTo>
                <a:lnTo>
                  <a:pt x="1740399" y="107483"/>
                </a:lnTo>
                <a:lnTo>
                  <a:pt x="1760323" y="109675"/>
                </a:lnTo>
                <a:lnTo>
                  <a:pt x="1780379" y="111136"/>
                </a:lnTo>
                <a:lnTo>
                  <a:pt x="1800523" y="112110"/>
                </a:lnTo>
                <a:lnTo>
                  <a:pt x="1820725" y="112760"/>
                </a:lnTo>
                <a:lnTo>
                  <a:pt x="1840967" y="113193"/>
                </a:lnTo>
                <a:lnTo>
                  <a:pt x="1861235" y="113481"/>
                </a:lnTo>
                <a:lnTo>
                  <a:pt x="1883213" y="114520"/>
                </a:lnTo>
                <a:lnTo>
                  <a:pt x="1906333" y="116060"/>
                </a:lnTo>
                <a:lnTo>
                  <a:pt x="1930212" y="117933"/>
                </a:lnTo>
                <a:lnTo>
                  <a:pt x="1953752" y="118335"/>
                </a:lnTo>
                <a:lnTo>
                  <a:pt x="1977064" y="117756"/>
                </a:lnTo>
                <a:lnTo>
                  <a:pt x="2000226" y="116523"/>
                </a:lnTo>
                <a:lnTo>
                  <a:pt x="2022441" y="115702"/>
                </a:lnTo>
                <a:lnTo>
                  <a:pt x="2044024" y="115154"/>
                </a:lnTo>
                <a:lnTo>
                  <a:pt x="2065186" y="114789"/>
                </a:lnTo>
                <a:lnTo>
                  <a:pt x="2087761" y="113699"/>
                </a:lnTo>
                <a:lnTo>
                  <a:pt x="2111277" y="112125"/>
                </a:lnTo>
                <a:lnTo>
                  <a:pt x="2135422" y="110230"/>
                </a:lnTo>
                <a:lnTo>
                  <a:pt x="2159138" y="108119"/>
                </a:lnTo>
                <a:lnTo>
                  <a:pt x="2182569" y="105866"/>
                </a:lnTo>
                <a:lnTo>
                  <a:pt x="2205810" y="103517"/>
                </a:lnTo>
                <a:lnTo>
                  <a:pt x="2228923" y="101104"/>
                </a:lnTo>
                <a:lnTo>
                  <a:pt x="2251952" y="98649"/>
                </a:lnTo>
                <a:lnTo>
                  <a:pt x="2274925" y="96165"/>
                </a:lnTo>
                <a:lnTo>
                  <a:pt x="2297860" y="93663"/>
                </a:lnTo>
                <a:lnTo>
                  <a:pt x="2320770" y="91148"/>
                </a:lnTo>
                <a:lnTo>
                  <a:pt x="2343664" y="88625"/>
                </a:lnTo>
                <a:lnTo>
                  <a:pt x="2366546" y="86096"/>
                </a:lnTo>
                <a:lnTo>
                  <a:pt x="2389421" y="83564"/>
                </a:lnTo>
                <a:lnTo>
                  <a:pt x="2412291" y="81029"/>
                </a:lnTo>
                <a:lnTo>
                  <a:pt x="2436004" y="79338"/>
                </a:lnTo>
                <a:lnTo>
                  <a:pt x="2460280" y="78212"/>
                </a:lnTo>
                <a:lnTo>
                  <a:pt x="2484930" y="77461"/>
                </a:lnTo>
                <a:lnTo>
                  <a:pt x="2508984" y="77807"/>
                </a:lnTo>
                <a:lnTo>
                  <a:pt x="2532639" y="78884"/>
                </a:lnTo>
                <a:lnTo>
                  <a:pt x="2556029" y="80449"/>
                </a:lnTo>
                <a:lnTo>
                  <a:pt x="2579243" y="82339"/>
                </a:lnTo>
                <a:lnTo>
                  <a:pt x="2602339" y="84445"/>
                </a:lnTo>
                <a:lnTo>
                  <a:pt x="2625356" y="86696"/>
                </a:lnTo>
                <a:lnTo>
                  <a:pt x="2648321" y="89890"/>
                </a:lnTo>
                <a:lnTo>
                  <a:pt x="2671251" y="93713"/>
                </a:lnTo>
                <a:lnTo>
                  <a:pt x="2694157" y="97955"/>
                </a:lnTo>
                <a:lnTo>
                  <a:pt x="2717048" y="101629"/>
                </a:lnTo>
                <a:lnTo>
                  <a:pt x="2739929" y="104926"/>
                </a:lnTo>
                <a:lnTo>
                  <a:pt x="2762803" y="107970"/>
                </a:lnTo>
                <a:lnTo>
                  <a:pt x="2784826" y="111693"/>
                </a:lnTo>
                <a:lnTo>
                  <a:pt x="2806280" y="115868"/>
                </a:lnTo>
                <a:lnTo>
                  <a:pt x="2827357" y="120345"/>
                </a:lnTo>
                <a:lnTo>
                  <a:pt x="2849028" y="124176"/>
                </a:lnTo>
                <a:lnTo>
                  <a:pt x="2871096" y="127577"/>
                </a:lnTo>
                <a:lnTo>
                  <a:pt x="2893427" y="130691"/>
                </a:lnTo>
                <a:lnTo>
                  <a:pt x="2915935" y="133613"/>
                </a:lnTo>
                <a:lnTo>
                  <a:pt x="2938560" y="136408"/>
                </a:lnTo>
                <a:lnTo>
                  <a:pt x="2961264" y="139119"/>
                </a:lnTo>
                <a:lnTo>
                  <a:pt x="2984866" y="141772"/>
                </a:lnTo>
                <a:lnTo>
                  <a:pt x="3009067" y="144387"/>
                </a:lnTo>
                <a:lnTo>
                  <a:pt x="3033669" y="146978"/>
                </a:lnTo>
                <a:lnTo>
                  <a:pt x="3057689" y="149551"/>
                </a:lnTo>
                <a:lnTo>
                  <a:pt x="3081323" y="152114"/>
                </a:lnTo>
                <a:lnTo>
                  <a:pt x="3104699" y="154669"/>
                </a:lnTo>
                <a:lnTo>
                  <a:pt x="3128750" y="156372"/>
                </a:lnTo>
                <a:lnTo>
                  <a:pt x="3153250" y="157507"/>
                </a:lnTo>
                <a:lnTo>
                  <a:pt x="3178050" y="158264"/>
                </a:lnTo>
                <a:lnTo>
                  <a:pt x="3203050" y="157923"/>
                </a:lnTo>
                <a:lnTo>
                  <a:pt x="3228183" y="156848"/>
                </a:lnTo>
                <a:lnTo>
                  <a:pt x="3253406" y="155285"/>
                </a:lnTo>
                <a:lnTo>
                  <a:pt x="3278687" y="154243"/>
                </a:lnTo>
                <a:lnTo>
                  <a:pt x="3304008" y="153548"/>
                </a:lnTo>
                <a:lnTo>
                  <a:pt x="3329356" y="153085"/>
                </a:lnTo>
                <a:lnTo>
                  <a:pt x="3355567" y="151930"/>
                </a:lnTo>
                <a:lnTo>
                  <a:pt x="3382355" y="150312"/>
                </a:lnTo>
                <a:lnTo>
                  <a:pt x="3409527" y="148388"/>
                </a:lnTo>
                <a:lnTo>
                  <a:pt x="3436108" y="146258"/>
                </a:lnTo>
                <a:lnTo>
                  <a:pt x="3462296" y="143991"/>
                </a:lnTo>
                <a:lnTo>
                  <a:pt x="3488221" y="141634"/>
                </a:lnTo>
                <a:lnTo>
                  <a:pt x="3514817" y="139215"/>
                </a:lnTo>
                <a:lnTo>
                  <a:pt x="3541862" y="136756"/>
                </a:lnTo>
                <a:lnTo>
                  <a:pt x="3569205" y="134271"/>
                </a:lnTo>
                <a:lnTo>
                  <a:pt x="3595900" y="131766"/>
                </a:lnTo>
                <a:lnTo>
                  <a:pt x="3622164" y="129250"/>
                </a:lnTo>
                <a:lnTo>
                  <a:pt x="3648140" y="126726"/>
                </a:lnTo>
                <a:lnTo>
                  <a:pt x="3673923" y="124197"/>
                </a:lnTo>
                <a:lnTo>
                  <a:pt x="3699579" y="121664"/>
                </a:lnTo>
                <a:lnTo>
                  <a:pt x="3725149" y="119129"/>
                </a:lnTo>
                <a:lnTo>
                  <a:pt x="3751510" y="117439"/>
                </a:lnTo>
                <a:lnTo>
                  <a:pt x="3778397" y="116312"/>
                </a:lnTo>
                <a:lnTo>
                  <a:pt x="3805635" y="115561"/>
                </a:lnTo>
                <a:lnTo>
                  <a:pt x="3832260" y="114213"/>
                </a:lnTo>
                <a:lnTo>
                  <a:pt x="3858477" y="112469"/>
                </a:lnTo>
                <a:lnTo>
                  <a:pt x="3884421" y="110459"/>
                </a:lnTo>
                <a:lnTo>
                  <a:pt x="3911031" y="109119"/>
                </a:lnTo>
                <a:lnTo>
                  <a:pt x="3938084" y="108225"/>
                </a:lnTo>
                <a:lnTo>
                  <a:pt x="3965433" y="107630"/>
                </a:lnTo>
                <a:lnTo>
                  <a:pt x="3992133" y="107233"/>
                </a:lnTo>
                <a:lnTo>
                  <a:pt x="4018398" y="106968"/>
                </a:lnTo>
                <a:lnTo>
                  <a:pt x="4044376" y="106791"/>
                </a:lnTo>
                <a:lnTo>
                  <a:pt x="4069314" y="105827"/>
                </a:lnTo>
                <a:lnTo>
                  <a:pt x="4093559" y="104337"/>
                </a:lnTo>
                <a:lnTo>
                  <a:pt x="4117343" y="102498"/>
                </a:lnTo>
                <a:lnTo>
                  <a:pt x="4141666" y="101271"/>
                </a:lnTo>
                <a:lnTo>
                  <a:pt x="4166347" y="100454"/>
                </a:lnTo>
                <a:lnTo>
                  <a:pt x="4191268" y="99909"/>
                </a:lnTo>
                <a:lnTo>
                  <a:pt x="4215503" y="99545"/>
                </a:lnTo>
                <a:lnTo>
                  <a:pt x="4239278" y="99303"/>
                </a:lnTo>
                <a:lnTo>
                  <a:pt x="4262749" y="99142"/>
                </a:lnTo>
                <a:lnTo>
                  <a:pt x="4286863" y="99034"/>
                </a:lnTo>
                <a:lnTo>
                  <a:pt x="4311405" y="98962"/>
                </a:lnTo>
                <a:lnTo>
                  <a:pt x="4336234" y="98914"/>
                </a:lnTo>
                <a:lnTo>
                  <a:pt x="4360406" y="98882"/>
                </a:lnTo>
                <a:lnTo>
                  <a:pt x="4384141" y="98861"/>
                </a:lnTo>
                <a:lnTo>
                  <a:pt x="4407584" y="98847"/>
                </a:lnTo>
                <a:lnTo>
                  <a:pt x="4431679" y="98837"/>
                </a:lnTo>
                <a:lnTo>
                  <a:pt x="4456210" y="98831"/>
                </a:lnTo>
                <a:lnTo>
                  <a:pt x="4481030" y="98827"/>
                </a:lnTo>
                <a:lnTo>
                  <a:pt x="4505197" y="98824"/>
                </a:lnTo>
                <a:lnTo>
                  <a:pt x="4528928" y="98822"/>
                </a:lnTo>
                <a:lnTo>
                  <a:pt x="4552369" y="98821"/>
                </a:lnTo>
                <a:lnTo>
                  <a:pt x="4575616" y="98820"/>
                </a:lnTo>
                <a:lnTo>
                  <a:pt x="4598734" y="98820"/>
                </a:lnTo>
                <a:lnTo>
                  <a:pt x="4621766" y="98819"/>
                </a:lnTo>
                <a:lnTo>
                  <a:pt x="4644741" y="98819"/>
                </a:lnTo>
                <a:lnTo>
                  <a:pt x="4667678" y="98819"/>
                </a:lnTo>
                <a:lnTo>
                  <a:pt x="4690588" y="98819"/>
                </a:lnTo>
                <a:lnTo>
                  <a:pt x="4713482" y="98819"/>
                </a:lnTo>
                <a:lnTo>
                  <a:pt x="4736365" y="98819"/>
                </a:lnTo>
                <a:lnTo>
                  <a:pt x="4759240" y="98819"/>
                </a:lnTo>
                <a:lnTo>
                  <a:pt x="4782110" y="97972"/>
                </a:lnTo>
                <a:lnTo>
                  <a:pt x="4804977" y="96561"/>
                </a:lnTo>
                <a:lnTo>
                  <a:pt x="4827841" y="94773"/>
                </a:lnTo>
                <a:lnTo>
                  <a:pt x="4850704" y="93582"/>
                </a:lnTo>
                <a:lnTo>
                  <a:pt x="4873566" y="92787"/>
                </a:lnTo>
                <a:lnTo>
                  <a:pt x="4896428" y="92258"/>
                </a:lnTo>
                <a:lnTo>
                  <a:pt x="4918442" y="91905"/>
                </a:lnTo>
                <a:lnTo>
                  <a:pt x="4939891" y="91669"/>
                </a:lnTo>
                <a:lnTo>
                  <a:pt x="4960964" y="91512"/>
                </a:lnTo>
                <a:lnTo>
                  <a:pt x="4981786" y="91408"/>
                </a:lnTo>
                <a:lnTo>
                  <a:pt x="5002441" y="91338"/>
                </a:lnTo>
                <a:lnTo>
                  <a:pt x="5022984" y="91291"/>
                </a:lnTo>
                <a:lnTo>
                  <a:pt x="5043453" y="91261"/>
                </a:lnTo>
                <a:lnTo>
                  <a:pt x="5063872" y="91240"/>
                </a:lnTo>
                <a:lnTo>
                  <a:pt x="5084258" y="91226"/>
                </a:lnTo>
                <a:lnTo>
                  <a:pt x="5103776" y="91217"/>
                </a:lnTo>
                <a:lnTo>
                  <a:pt x="5141266" y="91206"/>
                </a:lnTo>
                <a:lnTo>
                  <a:pt x="5160408" y="91204"/>
                </a:lnTo>
                <a:lnTo>
                  <a:pt x="5179941" y="91202"/>
                </a:lnTo>
                <a:lnTo>
                  <a:pt x="5199738" y="91201"/>
                </a:lnTo>
                <a:lnTo>
                  <a:pt x="5219709" y="90353"/>
                </a:lnTo>
                <a:lnTo>
                  <a:pt x="5239796" y="88942"/>
                </a:lnTo>
                <a:lnTo>
                  <a:pt x="5259961" y="87154"/>
                </a:lnTo>
                <a:lnTo>
                  <a:pt x="5280178" y="85962"/>
                </a:lnTo>
                <a:lnTo>
                  <a:pt x="5300429" y="85168"/>
                </a:lnTo>
                <a:lnTo>
                  <a:pt x="5320703" y="84638"/>
                </a:lnTo>
                <a:lnTo>
                  <a:pt x="5341839" y="83438"/>
                </a:lnTo>
                <a:lnTo>
                  <a:pt x="5363549" y="81792"/>
                </a:lnTo>
                <a:lnTo>
                  <a:pt x="5385643" y="79847"/>
                </a:lnTo>
                <a:lnTo>
                  <a:pt x="5407145" y="77704"/>
                </a:lnTo>
                <a:lnTo>
                  <a:pt x="5428254" y="75429"/>
                </a:lnTo>
                <a:lnTo>
                  <a:pt x="5449099" y="73066"/>
                </a:lnTo>
                <a:lnTo>
                  <a:pt x="5470617" y="70643"/>
                </a:lnTo>
                <a:lnTo>
                  <a:pt x="5492581" y="68182"/>
                </a:lnTo>
                <a:lnTo>
                  <a:pt x="5514845" y="65694"/>
                </a:lnTo>
                <a:lnTo>
                  <a:pt x="5537306" y="63189"/>
                </a:lnTo>
                <a:lnTo>
                  <a:pt x="5559901" y="60672"/>
                </a:lnTo>
                <a:lnTo>
                  <a:pt x="5582584" y="58148"/>
                </a:lnTo>
                <a:lnTo>
                  <a:pt x="5604480" y="55618"/>
                </a:lnTo>
                <a:lnTo>
                  <a:pt x="5625851" y="53085"/>
                </a:lnTo>
                <a:lnTo>
                  <a:pt x="5646870" y="50549"/>
                </a:lnTo>
                <a:lnTo>
                  <a:pt x="5668504" y="47166"/>
                </a:lnTo>
                <a:lnTo>
                  <a:pt x="5690546" y="43216"/>
                </a:lnTo>
                <a:lnTo>
                  <a:pt x="5712861" y="38891"/>
                </a:lnTo>
                <a:lnTo>
                  <a:pt x="5734511" y="36006"/>
                </a:lnTo>
                <a:lnTo>
                  <a:pt x="5755717" y="34084"/>
                </a:lnTo>
                <a:lnTo>
                  <a:pt x="5776628" y="32802"/>
                </a:lnTo>
                <a:lnTo>
                  <a:pt x="5796495" y="31101"/>
                </a:lnTo>
                <a:lnTo>
                  <a:pt x="5834375" y="26953"/>
                </a:lnTo>
                <a:lnTo>
                  <a:pt x="5853620" y="26355"/>
                </a:lnTo>
                <a:lnTo>
                  <a:pt x="5873223" y="26803"/>
                </a:lnTo>
                <a:lnTo>
                  <a:pt x="5893066" y="27948"/>
                </a:lnTo>
                <a:lnTo>
                  <a:pt x="5930917" y="29221"/>
                </a:lnTo>
                <a:lnTo>
                  <a:pt x="5967496" y="31480"/>
                </a:lnTo>
                <a:lnTo>
                  <a:pt x="6003508" y="38128"/>
                </a:lnTo>
                <a:lnTo>
                  <a:pt x="6037012" y="44469"/>
                </a:lnTo>
                <a:lnTo>
                  <a:pt x="6068836" y="50110"/>
                </a:lnTo>
                <a:lnTo>
                  <a:pt x="6099912" y="55439"/>
                </a:lnTo>
                <a:lnTo>
                  <a:pt x="6128401" y="62888"/>
                </a:lnTo>
                <a:lnTo>
                  <a:pt x="6156019" y="70996"/>
                </a:lnTo>
                <a:lnTo>
                  <a:pt x="6185227" y="77422"/>
                </a:lnTo>
                <a:lnTo>
                  <a:pt x="6215143" y="85358"/>
                </a:lnTo>
                <a:lnTo>
                  <a:pt x="6245372" y="92836"/>
                </a:lnTo>
                <a:lnTo>
                  <a:pt x="6275740" y="96159"/>
                </a:lnTo>
                <a:lnTo>
                  <a:pt x="6308428" y="99895"/>
                </a:lnTo>
                <a:lnTo>
                  <a:pt x="6342712" y="103530"/>
                </a:lnTo>
                <a:lnTo>
                  <a:pt x="6377704" y="105146"/>
                </a:lnTo>
                <a:lnTo>
                  <a:pt x="6415271" y="108122"/>
                </a:lnTo>
                <a:lnTo>
                  <a:pt x="6434770" y="110101"/>
                </a:lnTo>
                <a:lnTo>
                  <a:pt x="6454543" y="110573"/>
                </a:lnTo>
                <a:lnTo>
                  <a:pt x="6474499" y="110041"/>
                </a:lnTo>
                <a:lnTo>
                  <a:pt x="6494576" y="108841"/>
                </a:lnTo>
                <a:lnTo>
                  <a:pt x="6515582" y="108040"/>
                </a:lnTo>
                <a:lnTo>
                  <a:pt x="6537204" y="107506"/>
                </a:lnTo>
                <a:lnTo>
                  <a:pt x="6559239" y="107150"/>
                </a:lnTo>
                <a:lnTo>
                  <a:pt x="6580703" y="106066"/>
                </a:lnTo>
                <a:lnTo>
                  <a:pt x="6601786" y="104497"/>
                </a:lnTo>
                <a:lnTo>
                  <a:pt x="6622614" y="102604"/>
                </a:lnTo>
                <a:lnTo>
                  <a:pt x="6644119" y="101342"/>
                </a:lnTo>
                <a:lnTo>
                  <a:pt x="6666076" y="100501"/>
                </a:lnTo>
                <a:lnTo>
                  <a:pt x="6688335" y="99940"/>
                </a:lnTo>
                <a:lnTo>
                  <a:pt x="6709946" y="99566"/>
                </a:lnTo>
                <a:lnTo>
                  <a:pt x="6731127" y="99317"/>
                </a:lnTo>
                <a:lnTo>
                  <a:pt x="6752022" y="99151"/>
                </a:lnTo>
                <a:lnTo>
                  <a:pt x="6772725" y="99887"/>
                </a:lnTo>
                <a:lnTo>
                  <a:pt x="6793300" y="101224"/>
                </a:lnTo>
                <a:lnTo>
                  <a:pt x="6813791" y="102962"/>
                </a:lnTo>
                <a:lnTo>
                  <a:pt x="6834224" y="104968"/>
                </a:lnTo>
                <a:lnTo>
                  <a:pt x="6854619" y="107151"/>
                </a:lnTo>
                <a:lnTo>
                  <a:pt x="6874989" y="109454"/>
                </a:lnTo>
                <a:lnTo>
                  <a:pt x="6895344" y="110989"/>
                </a:lnTo>
                <a:lnTo>
                  <a:pt x="6915686" y="112012"/>
                </a:lnTo>
                <a:lnTo>
                  <a:pt x="6936021" y="112694"/>
                </a:lnTo>
                <a:lnTo>
                  <a:pt x="6955504" y="113996"/>
                </a:lnTo>
                <a:lnTo>
                  <a:pt x="6992956" y="117699"/>
                </a:lnTo>
                <a:lnTo>
                  <a:pt x="7027099" y="122168"/>
                </a:lnTo>
                <a:lnTo>
                  <a:pt x="7057514" y="126129"/>
                </a:lnTo>
                <a:lnTo>
                  <a:pt x="7092831" y="128360"/>
                </a:lnTo>
                <a:lnTo>
                  <a:pt x="7129090" y="129298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Shape-782"/>
          <p:cNvSpPr/>
          <p:nvPr/>
        </p:nvSpPr>
        <p:spPr>
          <a:xfrm>
            <a:off x="6484619" y="2636841"/>
            <a:ext cx="1615442" cy="68260"/>
          </a:xfrm>
          <a:custGeom>
            <a:avLst/>
            <a:gdLst/>
            <a:ahLst/>
            <a:cxnLst/>
            <a:rect l="0" t="0" r="0" b="0"/>
            <a:pathLst>
              <a:path w="1615442" h="68260">
                <a:moveTo>
                  <a:pt x="1615441" y="30159"/>
                </a:moveTo>
                <a:lnTo>
                  <a:pt x="1582132" y="30159"/>
                </a:lnTo>
                <a:lnTo>
                  <a:pt x="1546487" y="27901"/>
                </a:lnTo>
                <a:lnTo>
                  <a:pt x="1512261" y="23598"/>
                </a:lnTo>
                <a:lnTo>
                  <a:pt x="1478972" y="17511"/>
                </a:lnTo>
                <a:lnTo>
                  <a:pt x="1447937" y="15431"/>
                </a:lnTo>
                <a:lnTo>
                  <a:pt x="1417348" y="15020"/>
                </a:lnTo>
                <a:lnTo>
                  <a:pt x="1385999" y="9702"/>
                </a:lnTo>
                <a:lnTo>
                  <a:pt x="1350331" y="7773"/>
                </a:lnTo>
                <a:lnTo>
                  <a:pt x="1314529" y="3347"/>
                </a:lnTo>
                <a:lnTo>
                  <a:pt x="1280843" y="766"/>
                </a:lnTo>
                <a:lnTo>
                  <a:pt x="1248095" y="0"/>
                </a:lnTo>
                <a:lnTo>
                  <a:pt x="1216944" y="3819"/>
                </a:lnTo>
                <a:lnTo>
                  <a:pt x="1182219" y="10313"/>
                </a:lnTo>
                <a:lnTo>
                  <a:pt x="1155351" y="12872"/>
                </a:lnTo>
                <a:lnTo>
                  <a:pt x="1127323" y="14855"/>
                </a:lnTo>
                <a:lnTo>
                  <a:pt x="1100755" y="18559"/>
                </a:lnTo>
                <a:lnTo>
                  <a:pt x="1072578" y="23028"/>
                </a:lnTo>
                <a:lnTo>
                  <a:pt x="1043122" y="27836"/>
                </a:lnTo>
                <a:lnTo>
                  <a:pt x="1013096" y="32795"/>
                </a:lnTo>
                <a:lnTo>
                  <a:pt x="985076" y="37821"/>
                </a:lnTo>
                <a:lnTo>
                  <a:pt x="958512" y="42031"/>
                </a:lnTo>
                <a:lnTo>
                  <a:pt x="932594" y="43902"/>
                </a:lnTo>
                <a:lnTo>
                  <a:pt x="906965" y="44733"/>
                </a:lnTo>
                <a:lnTo>
                  <a:pt x="881463" y="45103"/>
                </a:lnTo>
                <a:lnTo>
                  <a:pt x="856017" y="45267"/>
                </a:lnTo>
                <a:lnTo>
                  <a:pt x="830597" y="45340"/>
                </a:lnTo>
                <a:lnTo>
                  <a:pt x="794744" y="45381"/>
                </a:lnTo>
                <a:lnTo>
                  <a:pt x="760413" y="45393"/>
                </a:lnTo>
                <a:lnTo>
                  <a:pt x="723430" y="43139"/>
                </a:lnTo>
                <a:lnTo>
                  <a:pt x="697445" y="39314"/>
                </a:lnTo>
                <a:lnTo>
                  <a:pt x="668962" y="34792"/>
                </a:lnTo>
                <a:lnTo>
                  <a:pt x="641628" y="32218"/>
                </a:lnTo>
                <a:lnTo>
                  <a:pt x="615369" y="31074"/>
                </a:lnTo>
                <a:lnTo>
                  <a:pt x="589587" y="30565"/>
                </a:lnTo>
                <a:lnTo>
                  <a:pt x="561759" y="30339"/>
                </a:lnTo>
                <a:lnTo>
                  <a:pt x="532458" y="30239"/>
                </a:lnTo>
                <a:lnTo>
                  <a:pt x="502501" y="30194"/>
                </a:lnTo>
                <a:lnTo>
                  <a:pt x="472255" y="30174"/>
                </a:lnTo>
                <a:lnTo>
                  <a:pt x="441031" y="30165"/>
                </a:lnTo>
                <a:lnTo>
                  <a:pt x="407399" y="30162"/>
                </a:lnTo>
                <a:lnTo>
                  <a:pt x="374953" y="30160"/>
                </a:lnTo>
                <a:lnTo>
                  <a:pt x="342753" y="31006"/>
                </a:lnTo>
                <a:lnTo>
                  <a:pt x="308686" y="34204"/>
                </a:lnTo>
                <a:lnTo>
                  <a:pt x="276048" y="38448"/>
                </a:lnTo>
                <a:lnTo>
                  <a:pt x="242915" y="42309"/>
                </a:lnTo>
                <a:lnTo>
                  <a:pt x="205612" y="44025"/>
                </a:lnTo>
                <a:lnTo>
                  <a:pt x="168712" y="49304"/>
                </a:lnTo>
                <a:lnTo>
                  <a:pt x="133403" y="55601"/>
                </a:lnTo>
                <a:lnTo>
                  <a:pt x="100777" y="58399"/>
                </a:lnTo>
                <a:lnTo>
                  <a:pt x="69344" y="61901"/>
                </a:lnTo>
                <a:lnTo>
                  <a:pt x="40980" y="65433"/>
                </a:lnTo>
                <a:lnTo>
                  <a:pt x="0" y="68259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Shape-783"/>
          <p:cNvSpPr/>
          <p:nvPr/>
        </p:nvSpPr>
        <p:spPr>
          <a:xfrm>
            <a:off x="944879" y="3566202"/>
            <a:ext cx="2362202" cy="68480"/>
          </a:xfrm>
          <a:custGeom>
            <a:avLst/>
            <a:gdLst/>
            <a:ahLst/>
            <a:cxnLst/>
            <a:rect l="0" t="0" r="0" b="0"/>
            <a:pathLst>
              <a:path w="2362202" h="68480">
                <a:moveTo>
                  <a:pt x="0" y="22817"/>
                </a:moveTo>
                <a:lnTo>
                  <a:pt x="6561" y="16257"/>
                </a:lnTo>
                <a:lnTo>
                  <a:pt x="11352" y="15511"/>
                </a:lnTo>
                <a:lnTo>
                  <a:pt x="22179" y="15291"/>
                </a:lnTo>
                <a:lnTo>
                  <a:pt x="29049" y="17497"/>
                </a:lnTo>
                <a:lnTo>
                  <a:pt x="32066" y="19270"/>
                </a:lnTo>
                <a:lnTo>
                  <a:pt x="65344" y="26551"/>
                </a:lnTo>
                <a:lnTo>
                  <a:pt x="100505" y="40702"/>
                </a:lnTo>
                <a:lnTo>
                  <a:pt x="137351" y="53311"/>
                </a:lnTo>
                <a:lnTo>
                  <a:pt x="167678" y="63460"/>
                </a:lnTo>
                <a:lnTo>
                  <a:pt x="203365" y="67535"/>
                </a:lnTo>
                <a:lnTo>
                  <a:pt x="238009" y="68340"/>
                </a:lnTo>
                <a:lnTo>
                  <a:pt x="267231" y="68479"/>
                </a:lnTo>
                <a:lnTo>
                  <a:pt x="297338" y="66263"/>
                </a:lnTo>
                <a:lnTo>
                  <a:pt x="327707" y="60243"/>
                </a:lnTo>
                <a:lnTo>
                  <a:pt x="360412" y="53098"/>
                </a:lnTo>
                <a:lnTo>
                  <a:pt x="394656" y="45618"/>
                </a:lnTo>
                <a:lnTo>
                  <a:pt x="428509" y="35782"/>
                </a:lnTo>
                <a:lnTo>
                  <a:pt x="454609" y="27733"/>
                </a:lnTo>
                <a:lnTo>
                  <a:pt x="485964" y="21334"/>
                </a:lnTo>
                <a:lnTo>
                  <a:pt x="517398" y="15666"/>
                </a:lnTo>
                <a:lnTo>
                  <a:pt x="548301" y="11173"/>
                </a:lnTo>
                <a:lnTo>
                  <a:pt x="578970" y="9175"/>
                </a:lnTo>
                <a:lnTo>
                  <a:pt x="609533" y="6030"/>
                </a:lnTo>
                <a:lnTo>
                  <a:pt x="639204" y="2656"/>
                </a:lnTo>
                <a:lnTo>
                  <a:pt x="666502" y="1157"/>
                </a:lnTo>
                <a:lnTo>
                  <a:pt x="695003" y="2749"/>
                </a:lnTo>
                <a:lnTo>
                  <a:pt x="724604" y="5431"/>
                </a:lnTo>
                <a:lnTo>
                  <a:pt x="754693" y="6624"/>
                </a:lnTo>
                <a:lnTo>
                  <a:pt x="787257" y="7154"/>
                </a:lnTo>
                <a:lnTo>
                  <a:pt x="820639" y="8236"/>
                </a:lnTo>
                <a:lnTo>
                  <a:pt x="852409" y="11539"/>
                </a:lnTo>
                <a:lnTo>
                  <a:pt x="885720" y="13571"/>
                </a:lnTo>
                <a:lnTo>
                  <a:pt x="920280" y="15322"/>
                </a:lnTo>
                <a:lnTo>
                  <a:pt x="955396" y="18921"/>
                </a:lnTo>
                <a:lnTo>
                  <a:pt x="990759" y="21086"/>
                </a:lnTo>
                <a:lnTo>
                  <a:pt x="1026231" y="22048"/>
                </a:lnTo>
                <a:lnTo>
                  <a:pt x="1061752" y="22475"/>
                </a:lnTo>
                <a:lnTo>
                  <a:pt x="1099552" y="22665"/>
                </a:lnTo>
                <a:lnTo>
                  <a:pt x="1119115" y="22716"/>
                </a:lnTo>
                <a:lnTo>
                  <a:pt x="1156656" y="20515"/>
                </a:lnTo>
                <a:lnTo>
                  <a:pt x="1193943" y="17561"/>
                </a:lnTo>
                <a:lnTo>
                  <a:pt x="1213369" y="16773"/>
                </a:lnTo>
                <a:lnTo>
                  <a:pt x="1233093" y="16248"/>
                </a:lnTo>
                <a:lnTo>
                  <a:pt x="1253015" y="15898"/>
                </a:lnTo>
                <a:lnTo>
                  <a:pt x="1273070" y="15664"/>
                </a:lnTo>
                <a:lnTo>
                  <a:pt x="1293214" y="15508"/>
                </a:lnTo>
                <a:lnTo>
                  <a:pt x="1313416" y="15405"/>
                </a:lnTo>
                <a:lnTo>
                  <a:pt x="1333657" y="15336"/>
                </a:lnTo>
                <a:lnTo>
                  <a:pt x="1353925" y="15290"/>
                </a:lnTo>
                <a:lnTo>
                  <a:pt x="1375057" y="15259"/>
                </a:lnTo>
                <a:lnTo>
                  <a:pt x="1396765" y="15239"/>
                </a:lnTo>
                <a:lnTo>
                  <a:pt x="1418857" y="15225"/>
                </a:lnTo>
                <a:lnTo>
                  <a:pt x="1440358" y="14369"/>
                </a:lnTo>
                <a:lnTo>
                  <a:pt x="1461465" y="12952"/>
                </a:lnTo>
                <a:lnTo>
                  <a:pt x="1482310" y="11161"/>
                </a:lnTo>
                <a:lnTo>
                  <a:pt x="1503827" y="9966"/>
                </a:lnTo>
                <a:lnTo>
                  <a:pt x="1525791" y="9170"/>
                </a:lnTo>
                <a:lnTo>
                  <a:pt x="1548055" y="8639"/>
                </a:lnTo>
                <a:lnTo>
                  <a:pt x="1569670" y="8285"/>
                </a:lnTo>
                <a:lnTo>
                  <a:pt x="1590854" y="8049"/>
                </a:lnTo>
                <a:lnTo>
                  <a:pt x="1611749" y="7892"/>
                </a:lnTo>
                <a:lnTo>
                  <a:pt x="1633300" y="6941"/>
                </a:lnTo>
                <a:lnTo>
                  <a:pt x="1655287" y="5460"/>
                </a:lnTo>
                <a:lnTo>
                  <a:pt x="1677565" y="3625"/>
                </a:lnTo>
                <a:lnTo>
                  <a:pt x="1699190" y="2403"/>
                </a:lnTo>
                <a:lnTo>
                  <a:pt x="1720380" y="1587"/>
                </a:lnTo>
                <a:lnTo>
                  <a:pt x="1741280" y="1044"/>
                </a:lnTo>
                <a:lnTo>
                  <a:pt x="1761987" y="682"/>
                </a:lnTo>
                <a:lnTo>
                  <a:pt x="1782565" y="440"/>
                </a:lnTo>
                <a:lnTo>
                  <a:pt x="1803057" y="279"/>
                </a:lnTo>
                <a:lnTo>
                  <a:pt x="1822645" y="172"/>
                </a:lnTo>
                <a:lnTo>
                  <a:pt x="1860214" y="53"/>
                </a:lnTo>
                <a:lnTo>
                  <a:pt x="1896666" y="0"/>
                </a:lnTo>
                <a:lnTo>
                  <a:pt x="1932623" y="823"/>
                </a:lnTo>
                <a:lnTo>
                  <a:pt x="1968359" y="4011"/>
                </a:lnTo>
                <a:lnTo>
                  <a:pt x="2003998" y="8250"/>
                </a:lnTo>
                <a:lnTo>
                  <a:pt x="2038746" y="12957"/>
                </a:lnTo>
                <a:lnTo>
                  <a:pt x="2071123" y="17870"/>
                </a:lnTo>
                <a:lnTo>
                  <a:pt x="2100188" y="22877"/>
                </a:lnTo>
                <a:lnTo>
                  <a:pt x="2128064" y="27924"/>
                </a:lnTo>
                <a:lnTo>
                  <a:pt x="2157387" y="32989"/>
                </a:lnTo>
                <a:lnTo>
                  <a:pt x="2187352" y="38062"/>
                </a:lnTo>
                <a:lnTo>
                  <a:pt x="2217604" y="43140"/>
                </a:lnTo>
                <a:lnTo>
                  <a:pt x="2247982" y="48219"/>
                </a:lnTo>
                <a:lnTo>
                  <a:pt x="2276159" y="51040"/>
                </a:lnTo>
                <a:lnTo>
                  <a:pt x="2313564" y="52629"/>
                </a:lnTo>
                <a:lnTo>
                  <a:pt x="2341581" y="55357"/>
                </a:lnTo>
                <a:lnTo>
                  <a:pt x="2362201" y="60917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Moving through the 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5854700" cy="462560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Endocytosis</a:t>
            </a:r>
          </a:p>
          <a:p>
            <a:pPr lvl="1"/>
            <a:r>
              <a:rPr lang="en-US" dirty="0" smtClean="0"/>
              <a:t>Cell membrane slowly wraps around a molecule or another cell and pulls it inside</a:t>
            </a:r>
          </a:p>
          <a:p>
            <a:pPr lvl="2"/>
            <a:r>
              <a:rPr lang="en-US" dirty="0" smtClean="0"/>
              <a:t>White blood cell and bacteria</a:t>
            </a:r>
          </a:p>
          <a:p>
            <a:pPr lvl="1"/>
            <a:r>
              <a:rPr lang="en-US" dirty="0" smtClean="0"/>
              <a:t>Phagocytosis = ingestion of solids into the cell through endocytosis</a:t>
            </a:r>
          </a:p>
          <a:p>
            <a:pPr lvl="1"/>
            <a:r>
              <a:rPr lang="en-US" dirty="0" smtClean="0"/>
              <a:t>Pinocytosis = the ingestion of liquid into the cell through endocytosis</a:t>
            </a:r>
          </a:p>
          <a:p>
            <a:r>
              <a:rPr lang="en-US" dirty="0" smtClean="0"/>
              <a:t>Exocytosis</a:t>
            </a:r>
          </a:p>
          <a:p>
            <a:pPr lvl="1"/>
            <a:r>
              <a:rPr lang="en-US" dirty="0" smtClean="0"/>
              <a:t>When a cell membrane gets rid of waste or protein that has been packaged by the </a:t>
            </a:r>
            <a:r>
              <a:rPr lang="en-US" dirty="0" err="1" smtClean="0"/>
              <a:t>golgi</a:t>
            </a:r>
            <a:r>
              <a:rPr lang="en-US" dirty="0" smtClean="0"/>
              <a:t> body by unwrapping around 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4662858"/>
            <a:ext cx="4038600" cy="201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700" y="1932364"/>
            <a:ext cx="3289300" cy="2476500"/>
          </a:xfrm>
          <a:prstGeom prst="rect">
            <a:avLst/>
          </a:prstGeom>
        </p:spPr>
      </p:pic>
      <p:grpSp>
        <p:nvGrpSpPr>
          <p:cNvPr id="53" name="SMARTInkShape-Group69"/>
          <p:cNvGrpSpPr/>
          <p:nvPr/>
        </p:nvGrpSpPr>
        <p:grpSpPr>
          <a:xfrm>
            <a:off x="152466" y="4549140"/>
            <a:ext cx="761935" cy="533400"/>
            <a:chOff x="152466" y="4549140"/>
            <a:chExt cx="761935" cy="533400"/>
          </a:xfrm>
        </p:grpSpPr>
        <p:sp>
          <p:nvSpPr>
            <p:cNvPr id="43" name="SMARTInkShape-292"/>
            <p:cNvSpPr/>
            <p:nvPr/>
          </p:nvSpPr>
          <p:spPr>
            <a:xfrm>
              <a:off x="556259" y="4602479"/>
              <a:ext cx="60961" cy="213362"/>
            </a:xfrm>
            <a:custGeom>
              <a:avLst/>
              <a:gdLst/>
              <a:ahLst/>
              <a:cxnLst/>
              <a:rect l="0" t="0" r="0" b="0"/>
              <a:pathLst>
                <a:path w="60961" h="213362">
                  <a:moveTo>
                    <a:pt x="60960" y="0"/>
                  </a:moveTo>
                  <a:lnTo>
                    <a:pt x="45522" y="33134"/>
                  </a:lnTo>
                  <a:lnTo>
                    <a:pt x="32993" y="69776"/>
                  </a:lnTo>
                  <a:lnTo>
                    <a:pt x="22855" y="105161"/>
                  </a:lnTo>
                  <a:lnTo>
                    <a:pt x="12699" y="140905"/>
                  </a:lnTo>
                  <a:lnTo>
                    <a:pt x="3387" y="173648"/>
                  </a:lnTo>
                  <a:lnTo>
                    <a:pt x="39" y="211674"/>
                  </a:lnTo>
                  <a:lnTo>
                    <a:pt x="0" y="2133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93"/>
            <p:cNvSpPr/>
            <p:nvPr/>
          </p:nvSpPr>
          <p:spPr>
            <a:xfrm>
              <a:off x="541019" y="4602479"/>
              <a:ext cx="15241" cy="1"/>
            </a:xfrm>
            <a:custGeom>
              <a:avLst/>
              <a:gdLst/>
              <a:ahLst/>
              <a:cxnLst/>
              <a:rect l="0" t="0" r="0" b="0"/>
              <a:pathLst>
                <a:path w="15241" h="1">
                  <a:moveTo>
                    <a:pt x="15240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94"/>
            <p:cNvSpPr/>
            <p:nvPr/>
          </p:nvSpPr>
          <p:spPr>
            <a:xfrm>
              <a:off x="480059" y="4686300"/>
              <a:ext cx="30480" cy="129541"/>
            </a:xfrm>
            <a:custGeom>
              <a:avLst/>
              <a:gdLst/>
              <a:ahLst/>
              <a:cxnLst/>
              <a:rect l="0" t="0" r="0" b="0"/>
              <a:pathLst>
                <a:path w="30480" h="129541">
                  <a:moveTo>
                    <a:pt x="30479" y="0"/>
                  </a:moveTo>
                  <a:lnTo>
                    <a:pt x="30479" y="14651"/>
                  </a:lnTo>
                  <a:lnTo>
                    <a:pt x="25965" y="23726"/>
                  </a:lnTo>
                  <a:lnTo>
                    <a:pt x="20006" y="33404"/>
                  </a:lnTo>
                  <a:lnTo>
                    <a:pt x="9575" y="68769"/>
                  </a:lnTo>
                  <a:lnTo>
                    <a:pt x="4819" y="80235"/>
                  </a:lnTo>
                  <a:lnTo>
                    <a:pt x="4399" y="90975"/>
                  </a:lnTo>
                  <a:lnTo>
                    <a:pt x="5474" y="96210"/>
                  </a:lnTo>
                  <a:lnTo>
                    <a:pt x="4409" y="106541"/>
                  </a:lnTo>
                  <a:lnTo>
                    <a:pt x="0" y="1295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95"/>
            <p:cNvSpPr/>
            <p:nvPr/>
          </p:nvSpPr>
          <p:spPr>
            <a:xfrm>
              <a:off x="358233" y="4655818"/>
              <a:ext cx="60868" cy="144783"/>
            </a:xfrm>
            <a:custGeom>
              <a:avLst/>
              <a:gdLst/>
              <a:ahLst/>
              <a:cxnLst/>
              <a:rect l="0" t="0" r="0" b="0"/>
              <a:pathLst>
                <a:path w="60868" h="144783">
                  <a:moveTo>
                    <a:pt x="7526" y="0"/>
                  </a:moveTo>
                  <a:lnTo>
                    <a:pt x="3481" y="0"/>
                  </a:lnTo>
                  <a:lnTo>
                    <a:pt x="2290" y="848"/>
                  </a:lnTo>
                  <a:lnTo>
                    <a:pt x="1494" y="2258"/>
                  </a:lnTo>
                  <a:lnTo>
                    <a:pt x="220" y="10608"/>
                  </a:lnTo>
                  <a:lnTo>
                    <a:pt x="0" y="21958"/>
                  </a:lnTo>
                  <a:lnTo>
                    <a:pt x="13036" y="57505"/>
                  </a:lnTo>
                  <a:lnTo>
                    <a:pt x="21521" y="92866"/>
                  </a:lnTo>
                  <a:lnTo>
                    <a:pt x="26443" y="110679"/>
                  </a:lnTo>
                  <a:lnTo>
                    <a:pt x="35690" y="125783"/>
                  </a:lnTo>
                  <a:lnTo>
                    <a:pt x="48196" y="139540"/>
                  </a:lnTo>
                  <a:lnTo>
                    <a:pt x="53260" y="142451"/>
                  </a:lnTo>
                  <a:lnTo>
                    <a:pt x="60867" y="14478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96"/>
            <p:cNvSpPr/>
            <p:nvPr/>
          </p:nvSpPr>
          <p:spPr>
            <a:xfrm>
              <a:off x="289558" y="4663440"/>
              <a:ext cx="129543" cy="106679"/>
            </a:xfrm>
            <a:custGeom>
              <a:avLst/>
              <a:gdLst/>
              <a:ahLst/>
              <a:cxnLst/>
              <a:rect l="0" t="0" r="0" b="0"/>
              <a:pathLst>
                <a:path w="129543" h="106679">
                  <a:moveTo>
                    <a:pt x="129542" y="0"/>
                  </a:moveTo>
                  <a:lnTo>
                    <a:pt x="122610" y="6083"/>
                  </a:lnTo>
                  <a:lnTo>
                    <a:pt x="86189" y="36044"/>
                  </a:lnTo>
                  <a:lnTo>
                    <a:pt x="49306" y="66082"/>
                  </a:lnTo>
                  <a:lnTo>
                    <a:pt x="12177" y="98391"/>
                  </a:lnTo>
                  <a:lnTo>
                    <a:pt x="10658" y="101154"/>
                  </a:lnTo>
                  <a:lnTo>
                    <a:pt x="8799" y="102995"/>
                  </a:lnTo>
                  <a:lnTo>
                    <a:pt x="0" y="10667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97"/>
            <p:cNvSpPr/>
            <p:nvPr/>
          </p:nvSpPr>
          <p:spPr>
            <a:xfrm>
              <a:off x="206052" y="4549140"/>
              <a:ext cx="106368" cy="7620"/>
            </a:xfrm>
            <a:custGeom>
              <a:avLst/>
              <a:gdLst/>
              <a:ahLst/>
              <a:cxnLst/>
              <a:rect l="0" t="0" r="0" b="0"/>
              <a:pathLst>
                <a:path w="106368" h="7620">
                  <a:moveTo>
                    <a:pt x="7306" y="0"/>
                  </a:moveTo>
                  <a:lnTo>
                    <a:pt x="0" y="0"/>
                  </a:lnTo>
                  <a:lnTo>
                    <a:pt x="33156" y="0"/>
                  </a:lnTo>
                  <a:lnTo>
                    <a:pt x="67814" y="845"/>
                  </a:lnTo>
                  <a:lnTo>
                    <a:pt x="106367" y="76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98"/>
            <p:cNvSpPr/>
            <p:nvPr/>
          </p:nvSpPr>
          <p:spPr>
            <a:xfrm>
              <a:off x="167640" y="4625340"/>
              <a:ext cx="114301" cy="15240"/>
            </a:xfrm>
            <a:custGeom>
              <a:avLst/>
              <a:gdLst/>
              <a:ahLst/>
              <a:cxnLst/>
              <a:rect l="0" t="0" r="0" b="0"/>
              <a:pathLst>
                <a:path w="114301" h="15240">
                  <a:moveTo>
                    <a:pt x="0" y="15239"/>
                  </a:moveTo>
                  <a:lnTo>
                    <a:pt x="0" y="11194"/>
                  </a:lnTo>
                  <a:lnTo>
                    <a:pt x="845" y="10003"/>
                  </a:lnTo>
                  <a:lnTo>
                    <a:pt x="2256" y="9208"/>
                  </a:lnTo>
                  <a:lnTo>
                    <a:pt x="40090" y="1086"/>
                  </a:lnTo>
                  <a:lnTo>
                    <a:pt x="73387" y="95"/>
                  </a:lnTo>
                  <a:lnTo>
                    <a:pt x="110610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99"/>
            <p:cNvSpPr/>
            <p:nvPr/>
          </p:nvSpPr>
          <p:spPr>
            <a:xfrm>
              <a:off x="152466" y="4579618"/>
              <a:ext cx="114235" cy="160023"/>
            </a:xfrm>
            <a:custGeom>
              <a:avLst/>
              <a:gdLst/>
              <a:ahLst/>
              <a:cxnLst/>
              <a:rect l="0" t="0" r="0" b="0"/>
              <a:pathLst>
                <a:path w="114235" h="160023">
                  <a:moveTo>
                    <a:pt x="68513" y="0"/>
                  </a:moveTo>
                  <a:lnTo>
                    <a:pt x="68513" y="6562"/>
                  </a:lnTo>
                  <a:lnTo>
                    <a:pt x="53074" y="36199"/>
                  </a:lnTo>
                  <a:lnTo>
                    <a:pt x="48105" y="44028"/>
                  </a:lnTo>
                  <a:lnTo>
                    <a:pt x="32945" y="78258"/>
                  </a:lnTo>
                  <a:lnTo>
                    <a:pt x="20251" y="100033"/>
                  </a:lnTo>
                  <a:lnTo>
                    <a:pt x="2497" y="119218"/>
                  </a:lnTo>
                  <a:lnTo>
                    <a:pt x="1073" y="122977"/>
                  </a:lnTo>
                  <a:lnTo>
                    <a:pt x="0" y="139762"/>
                  </a:lnTo>
                  <a:lnTo>
                    <a:pt x="824" y="141436"/>
                  </a:lnTo>
                  <a:lnTo>
                    <a:pt x="2220" y="142551"/>
                  </a:lnTo>
                  <a:lnTo>
                    <a:pt x="36724" y="156094"/>
                  </a:lnTo>
                  <a:lnTo>
                    <a:pt x="61055" y="159505"/>
                  </a:lnTo>
                  <a:lnTo>
                    <a:pt x="97828" y="160012"/>
                  </a:lnTo>
                  <a:lnTo>
                    <a:pt x="114234" y="16002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00"/>
            <p:cNvSpPr/>
            <p:nvPr/>
          </p:nvSpPr>
          <p:spPr>
            <a:xfrm>
              <a:off x="444077" y="5067301"/>
              <a:ext cx="470324" cy="15239"/>
            </a:xfrm>
            <a:custGeom>
              <a:avLst/>
              <a:gdLst/>
              <a:ahLst/>
              <a:cxnLst/>
              <a:rect l="0" t="0" r="0" b="0"/>
              <a:pathLst>
                <a:path w="470324" h="15239">
                  <a:moveTo>
                    <a:pt x="13123" y="15238"/>
                  </a:moveTo>
                  <a:lnTo>
                    <a:pt x="0" y="15238"/>
                  </a:lnTo>
                  <a:lnTo>
                    <a:pt x="2554" y="15238"/>
                  </a:lnTo>
                  <a:lnTo>
                    <a:pt x="6450" y="12981"/>
                  </a:lnTo>
                  <a:lnTo>
                    <a:pt x="8673" y="11192"/>
                  </a:lnTo>
                  <a:lnTo>
                    <a:pt x="15661" y="9206"/>
                  </a:lnTo>
                  <a:lnTo>
                    <a:pt x="29114" y="5830"/>
                  </a:lnTo>
                  <a:lnTo>
                    <a:pt x="40550" y="2591"/>
                  </a:lnTo>
                  <a:lnTo>
                    <a:pt x="73229" y="511"/>
                  </a:lnTo>
                  <a:lnTo>
                    <a:pt x="108438" y="100"/>
                  </a:lnTo>
                  <a:lnTo>
                    <a:pt x="142023" y="28"/>
                  </a:lnTo>
                  <a:lnTo>
                    <a:pt x="178785" y="7"/>
                  </a:lnTo>
                  <a:lnTo>
                    <a:pt x="216488" y="0"/>
                  </a:lnTo>
                  <a:lnTo>
                    <a:pt x="254472" y="4044"/>
                  </a:lnTo>
                  <a:lnTo>
                    <a:pt x="292536" y="6559"/>
                  </a:lnTo>
                  <a:lnTo>
                    <a:pt x="330627" y="11350"/>
                  </a:lnTo>
                  <a:lnTo>
                    <a:pt x="368723" y="14087"/>
                  </a:lnTo>
                  <a:lnTo>
                    <a:pt x="398732" y="14896"/>
                  </a:lnTo>
                  <a:lnTo>
                    <a:pt x="431627" y="15170"/>
                  </a:lnTo>
                  <a:lnTo>
                    <a:pt x="470323" y="1523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01"/>
            <p:cNvSpPr/>
            <p:nvPr/>
          </p:nvSpPr>
          <p:spPr>
            <a:xfrm>
              <a:off x="525780" y="4716779"/>
              <a:ext cx="106681" cy="15240"/>
            </a:xfrm>
            <a:custGeom>
              <a:avLst/>
              <a:gdLst/>
              <a:ahLst/>
              <a:cxnLst/>
              <a:rect l="0" t="0" r="0" b="0"/>
              <a:pathLst>
                <a:path w="106681" h="15240">
                  <a:moveTo>
                    <a:pt x="0" y="0"/>
                  </a:moveTo>
                  <a:lnTo>
                    <a:pt x="10606" y="0"/>
                  </a:lnTo>
                  <a:lnTo>
                    <a:pt x="47045" y="6914"/>
                  </a:lnTo>
                  <a:lnTo>
                    <a:pt x="78719" y="9739"/>
                  </a:lnTo>
                  <a:lnTo>
                    <a:pt x="106680" y="152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70"/>
          <p:cNvGrpSpPr/>
          <p:nvPr/>
        </p:nvGrpSpPr>
        <p:grpSpPr>
          <a:xfrm>
            <a:off x="5265997" y="4337458"/>
            <a:ext cx="837622" cy="257402"/>
            <a:chOff x="5265997" y="4337458"/>
            <a:chExt cx="837622" cy="257402"/>
          </a:xfrm>
        </p:grpSpPr>
        <p:sp>
          <p:nvSpPr>
            <p:cNvPr id="54" name="SMARTInkShape-302"/>
            <p:cNvSpPr/>
            <p:nvPr/>
          </p:nvSpPr>
          <p:spPr>
            <a:xfrm>
              <a:off x="6019800" y="4488179"/>
              <a:ext cx="76201" cy="83822"/>
            </a:xfrm>
            <a:custGeom>
              <a:avLst/>
              <a:gdLst/>
              <a:ahLst/>
              <a:cxnLst/>
              <a:rect l="0" t="0" r="0" b="0"/>
              <a:pathLst>
                <a:path w="76201" h="83822">
                  <a:moveTo>
                    <a:pt x="0" y="0"/>
                  </a:moveTo>
                  <a:lnTo>
                    <a:pt x="4045" y="4046"/>
                  </a:lnTo>
                  <a:lnTo>
                    <a:pt x="6031" y="8289"/>
                  </a:lnTo>
                  <a:lnTo>
                    <a:pt x="6560" y="10606"/>
                  </a:lnTo>
                  <a:lnTo>
                    <a:pt x="36197" y="45936"/>
                  </a:lnTo>
                  <a:lnTo>
                    <a:pt x="51928" y="66082"/>
                  </a:lnTo>
                  <a:lnTo>
                    <a:pt x="76200" y="838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03"/>
            <p:cNvSpPr/>
            <p:nvPr/>
          </p:nvSpPr>
          <p:spPr>
            <a:xfrm>
              <a:off x="5966564" y="4419600"/>
              <a:ext cx="137055" cy="129079"/>
            </a:xfrm>
            <a:custGeom>
              <a:avLst/>
              <a:gdLst/>
              <a:ahLst/>
              <a:cxnLst/>
              <a:rect l="0" t="0" r="0" b="0"/>
              <a:pathLst>
                <a:path w="137055" h="129079">
                  <a:moveTo>
                    <a:pt x="45616" y="0"/>
                  </a:moveTo>
                  <a:lnTo>
                    <a:pt x="39053" y="0"/>
                  </a:lnTo>
                  <a:lnTo>
                    <a:pt x="38702" y="846"/>
                  </a:lnTo>
                  <a:lnTo>
                    <a:pt x="31976" y="37238"/>
                  </a:lnTo>
                  <a:lnTo>
                    <a:pt x="28592" y="53083"/>
                  </a:lnTo>
                  <a:lnTo>
                    <a:pt x="14979" y="89827"/>
                  </a:lnTo>
                  <a:lnTo>
                    <a:pt x="424" y="127210"/>
                  </a:lnTo>
                  <a:lnTo>
                    <a:pt x="0" y="129078"/>
                  </a:lnTo>
                  <a:lnTo>
                    <a:pt x="3972" y="125357"/>
                  </a:lnTo>
                  <a:lnTo>
                    <a:pt x="5940" y="121189"/>
                  </a:lnTo>
                  <a:lnTo>
                    <a:pt x="6465" y="118893"/>
                  </a:lnTo>
                  <a:lnTo>
                    <a:pt x="38350" y="83603"/>
                  </a:lnTo>
                  <a:lnTo>
                    <a:pt x="73577" y="52292"/>
                  </a:lnTo>
                  <a:lnTo>
                    <a:pt x="108269" y="33106"/>
                  </a:lnTo>
                  <a:lnTo>
                    <a:pt x="129237" y="17502"/>
                  </a:lnTo>
                  <a:lnTo>
                    <a:pt x="131842" y="16747"/>
                  </a:lnTo>
                  <a:lnTo>
                    <a:pt x="133581" y="15399"/>
                  </a:lnTo>
                  <a:lnTo>
                    <a:pt x="137054" y="761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04"/>
            <p:cNvSpPr/>
            <p:nvPr/>
          </p:nvSpPr>
          <p:spPr>
            <a:xfrm>
              <a:off x="5753201" y="4450603"/>
              <a:ext cx="137059" cy="144257"/>
            </a:xfrm>
            <a:custGeom>
              <a:avLst/>
              <a:gdLst/>
              <a:ahLst/>
              <a:cxnLst/>
              <a:rect l="0" t="0" r="0" b="0"/>
              <a:pathLst>
                <a:path w="137059" h="144257">
                  <a:moveTo>
                    <a:pt x="30379" y="14715"/>
                  </a:moveTo>
                  <a:lnTo>
                    <a:pt x="26333" y="14715"/>
                  </a:lnTo>
                  <a:lnTo>
                    <a:pt x="25142" y="15563"/>
                  </a:lnTo>
                  <a:lnTo>
                    <a:pt x="24347" y="16973"/>
                  </a:lnTo>
                  <a:lnTo>
                    <a:pt x="23073" y="25323"/>
                  </a:lnTo>
                  <a:lnTo>
                    <a:pt x="22766" y="59100"/>
                  </a:lnTo>
                  <a:lnTo>
                    <a:pt x="21913" y="78453"/>
                  </a:lnTo>
                  <a:lnTo>
                    <a:pt x="13352" y="111532"/>
                  </a:lnTo>
                  <a:lnTo>
                    <a:pt x="1058" y="127786"/>
                  </a:lnTo>
                  <a:lnTo>
                    <a:pt x="671" y="127350"/>
                  </a:lnTo>
                  <a:lnTo>
                    <a:pt x="0" y="122348"/>
                  </a:lnTo>
                  <a:lnTo>
                    <a:pt x="3973" y="117632"/>
                  </a:lnTo>
                  <a:lnTo>
                    <a:pt x="5942" y="110975"/>
                  </a:lnTo>
                  <a:lnTo>
                    <a:pt x="9310" y="97705"/>
                  </a:lnTo>
                  <a:lnTo>
                    <a:pt x="28946" y="59694"/>
                  </a:lnTo>
                  <a:lnTo>
                    <a:pt x="44300" y="29809"/>
                  </a:lnTo>
                  <a:lnTo>
                    <a:pt x="58679" y="15143"/>
                  </a:lnTo>
                  <a:lnTo>
                    <a:pt x="73665" y="5435"/>
                  </a:lnTo>
                  <a:lnTo>
                    <a:pt x="88830" y="1241"/>
                  </a:lnTo>
                  <a:lnTo>
                    <a:pt x="100002" y="0"/>
                  </a:lnTo>
                  <a:lnTo>
                    <a:pt x="105914" y="1967"/>
                  </a:lnTo>
                  <a:lnTo>
                    <a:pt x="124320" y="17402"/>
                  </a:lnTo>
                  <a:lnTo>
                    <a:pt x="131966" y="28965"/>
                  </a:lnTo>
                  <a:lnTo>
                    <a:pt x="135550" y="43116"/>
                  </a:lnTo>
                  <a:lnTo>
                    <a:pt x="136926" y="79737"/>
                  </a:lnTo>
                  <a:lnTo>
                    <a:pt x="130136" y="115410"/>
                  </a:lnTo>
                  <a:lnTo>
                    <a:pt x="129466" y="134996"/>
                  </a:lnTo>
                  <a:lnTo>
                    <a:pt x="137058" y="14425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05"/>
            <p:cNvSpPr/>
            <p:nvPr/>
          </p:nvSpPr>
          <p:spPr>
            <a:xfrm>
              <a:off x="5737859" y="4396740"/>
              <a:ext cx="7622" cy="7620"/>
            </a:xfrm>
            <a:custGeom>
              <a:avLst/>
              <a:gdLst/>
              <a:ahLst/>
              <a:cxnLst/>
              <a:rect l="0" t="0" r="0" b="0"/>
              <a:pathLst>
                <a:path w="7622" h="7620">
                  <a:moveTo>
                    <a:pt x="0" y="7619"/>
                  </a:moveTo>
                  <a:lnTo>
                    <a:pt x="0" y="92"/>
                  </a:lnTo>
                  <a:lnTo>
                    <a:pt x="762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06"/>
            <p:cNvSpPr/>
            <p:nvPr/>
          </p:nvSpPr>
          <p:spPr>
            <a:xfrm>
              <a:off x="5654068" y="4472940"/>
              <a:ext cx="30451" cy="106679"/>
            </a:xfrm>
            <a:custGeom>
              <a:avLst/>
              <a:gdLst/>
              <a:ahLst/>
              <a:cxnLst/>
              <a:rect l="0" t="0" r="0" b="0"/>
              <a:pathLst>
                <a:path w="30451" h="106679">
                  <a:moveTo>
                    <a:pt x="30450" y="0"/>
                  </a:moveTo>
                  <a:lnTo>
                    <a:pt x="16298" y="0"/>
                  </a:lnTo>
                  <a:lnTo>
                    <a:pt x="15935" y="845"/>
                  </a:lnTo>
                  <a:lnTo>
                    <a:pt x="14370" y="36573"/>
                  </a:lnTo>
                  <a:lnTo>
                    <a:pt x="7452" y="70650"/>
                  </a:lnTo>
                  <a:lnTo>
                    <a:pt x="482" y="98363"/>
                  </a:lnTo>
                  <a:lnTo>
                    <a:pt x="0" y="106192"/>
                  </a:lnTo>
                  <a:lnTo>
                    <a:pt x="7591" y="10667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07"/>
            <p:cNvSpPr/>
            <p:nvPr/>
          </p:nvSpPr>
          <p:spPr>
            <a:xfrm>
              <a:off x="5517966" y="4428452"/>
              <a:ext cx="120835" cy="142968"/>
            </a:xfrm>
            <a:custGeom>
              <a:avLst/>
              <a:gdLst/>
              <a:ahLst/>
              <a:cxnLst/>
              <a:rect l="0" t="0" r="0" b="0"/>
              <a:pathLst>
                <a:path w="120835" h="142968">
                  <a:moveTo>
                    <a:pt x="14152" y="36866"/>
                  </a:moveTo>
                  <a:lnTo>
                    <a:pt x="14152" y="22780"/>
                  </a:lnTo>
                  <a:lnTo>
                    <a:pt x="14152" y="32335"/>
                  </a:lnTo>
                  <a:lnTo>
                    <a:pt x="7004" y="69824"/>
                  </a:lnTo>
                  <a:lnTo>
                    <a:pt x="5896" y="82842"/>
                  </a:lnTo>
                  <a:lnTo>
                    <a:pt x="0" y="110227"/>
                  </a:lnTo>
                  <a:lnTo>
                    <a:pt x="6449" y="142967"/>
                  </a:lnTo>
                  <a:lnTo>
                    <a:pt x="8788" y="123570"/>
                  </a:lnTo>
                  <a:lnTo>
                    <a:pt x="21971" y="88202"/>
                  </a:lnTo>
                  <a:lnTo>
                    <a:pt x="34500" y="52689"/>
                  </a:lnTo>
                  <a:lnTo>
                    <a:pt x="52255" y="16448"/>
                  </a:lnTo>
                  <a:lnTo>
                    <a:pt x="57334" y="10858"/>
                  </a:lnTo>
                  <a:lnTo>
                    <a:pt x="77811" y="1543"/>
                  </a:lnTo>
                  <a:lnTo>
                    <a:pt x="84214" y="0"/>
                  </a:lnTo>
                  <a:lnTo>
                    <a:pt x="87108" y="436"/>
                  </a:lnTo>
                  <a:lnTo>
                    <a:pt x="105551" y="8222"/>
                  </a:lnTo>
                  <a:lnTo>
                    <a:pt x="110654" y="11435"/>
                  </a:lnTo>
                  <a:lnTo>
                    <a:pt x="120834" y="1400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08"/>
            <p:cNvSpPr/>
            <p:nvPr/>
          </p:nvSpPr>
          <p:spPr>
            <a:xfrm>
              <a:off x="5265997" y="4337458"/>
              <a:ext cx="197543" cy="211683"/>
            </a:xfrm>
            <a:custGeom>
              <a:avLst/>
              <a:gdLst/>
              <a:ahLst/>
              <a:cxnLst/>
              <a:rect l="0" t="0" r="0" b="0"/>
              <a:pathLst>
                <a:path w="197543" h="211683">
                  <a:moveTo>
                    <a:pt x="128962" y="120242"/>
                  </a:moveTo>
                  <a:lnTo>
                    <a:pt x="128962" y="116196"/>
                  </a:lnTo>
                  <a:lnTo>
                    <a:pt x="128116" y="115005"/>
                  </a:lnTo>
                  <a:lnTo>
                    <a:pt x="126704" y="114209"/>
                  </a:lnTo>
                  <a:lnTo>
                    <a:pt x="124918" y="113681"/>
                  </a:lnTo>
                  <a:lnTo>
                    <a:pt x="118356" y="108889"/>
                  </a:lnTo>
                  <a:lnTo>
                    <a:pt x="115782" y="104472"/>
                  </a:lnTo>
                  <a:lnTo>
                    <a:pt x="115096" y="102107"/>
                  </a:lnTo>
                  <a:lnTo>
                    <a:pt x="112945" y="100533"/>
                  </a:lnTo>
                  <a:lnTo>
                    <a:pt x="99583" y="98003"/>
                  </a:lnTo>
                  <a:lnTo>
                    <a:pt x="74608" y="98310"/>
                  </a:lnTo>
                  <a:lnTo>
                    <a:pt x="47884" y="107998"/>
                  </a:lnTo>
                  <a:lnTo>
                    <a:pt x="17220" y="139988"/>
                  </a:lnTo>
                  <a:lnTo>
                    <a:pt x="6012" y="159677"/>
                  </a:lnTo>
                  <a:lnTo>
                    <a:pt x="724" y="183002"/>
                  </a:lnTo>
                  <a:lnTo>
                    <a:pt x="0" y="193573"/>
                  </a:lnTo>
                  <a:lnTo>
                    <a:pt x="1938" y="201657"/>
                  </a:lnTo>
                  <a:lnTo>
                    <a:pt x="3638" y="204998"/>
                  </a:lnTo>
                  <a:lnTo>
                    <a:pt x="6466" y="207225"/>
                  </a:lnTo>
                  <a:lnTo>
                    <a:pt x="14124" y="209702"/>
                  </a:lnTo>
                  <a:lnTo>
                    <a:pt x="27955" y="211094"/>
                  </a:lnTo>
                  <a:lnTo>
                    <a:pt x="61939" y="201023"/>
                  </a:lnTo>
                  <a:lnTo>
                    <a:pt x="79658" y="189709"/>
                  </a:lnTo>
                  <a:lnTo>
                    <a:pt x="111996" y="157454"/>
                  </a:lnTo>
                  <a:lnTo>
                    <a:pt x="133702" y="123641"/>
                  </a:lnTo>
                  <a:lnTo>
                    <a:pt x="149180" y="94343"/>
                  </a:lnTo>
                  <a:lnTo>
                    <a:pt x="173972" y="60187"/>
                  </a:lnTo>
                  <a:lnTo>
                    <a:pt x="191700" y="25345"/>
                  </a:lnTo>
                  <a:lnTo>
                    <a:pt x="196388" y="9806"/>
                  </a:lnTo>
                  <a:lnTo>
                    <a:pt x="197391" y="0"/>
                  </a:lnTo>
                  <a:lnTo>
                    <a:pt x="196595" y="288"/>
                  </a:lnTo>
                  <a:lnTo>
                    <a:pt x="179299" y="13110"/>
                  </a:lnTo>
                  <a:lnTo>
                    <a:pt x="164795" y="44984"/>
                  </a:lnTo>
                  <a:lnTo>
                    <a:pt x="154417" y="80790"/>
                  </a:lnTo>
                  <a:lnTo>
                    <a:pt x="146759" y="110434"/>
                  </a:lnTo>
                  <a:lnTo>
                    <a:pt x="138844" y="148534"/>
                  </a:lnTo>
                  <a:lnTo>
                    <a:pt x="138434" y="164988"/>
                  </a:lnTo>
                  <a:lnTo>
                    <a:pt x="142964" y="186839"/>
                  </a:lnTo>
                  <a:lnTo>
                    <a:pt x="149668" y="199429"/>
                  </a:lnTo>
                  <a:lnTo>
                    <a:pt x="154534" y="205672"/>
                  </a:lnTo>
                  <a:lnTo>
                    <a:pt x="159519" y="209011"/>
                  </a:lnTo>
                  <a:lnTo>
                    <a:pt x="165402" y="210495"/>
                  </a:lnTo>
                  <a:lnTo>
                    <a:pt x="197542" y="21168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71"/>
          <p:cNvGrpSpPr/>
          <p:nvPr/>
        </p:nvGrpSpPr>
        <p:grpSpPr>
          <a:xfrm>
            <a:off x="4602479" y="3750192"/>
            <a:ext cx="723902" cy="219827"/>
            <a:chOff x="4602479" y="3750192"/>
            <a:chExt cx="723902" cy="219827"/>
          </a:xfrm>
        </p:grpSpPr>
        <p:sp>
          <p:nvSpPr>
            <p:cNvPr id="62" name="SMARTInkShape-309"/>
            <p:cNvSpPr/>
            <p:nvPr/>
          </p:nvSpPr>
          <p:spPr>
            <a:xfrm>
              <a:off x="5116459" y="3832859"/>
              <a:ext cx="209922" cy="15242"/>
            </a:xfrm>
            <a:custGeom>
              <a:avLst/>
              <a:gdLst/>
              <a:ahLst/>
              <a:cxnLst/>
              <a:rect l="0" t="0" r="0" b="0"/>
              <a:pathLst>
                <a:path w="209922" h="15242">
                  <a:moveTo>
                    <a:pt x="11800" y="0"/>
                  </a:moveTo>
                  <a:lnTo>
                    <a:pt x="0" y="0"/>
                  </a:lnTo>
                  <a:lnTo>
                    <a:pt x="32329" y="2258"/>
                  </a:lnTo>
                  <a:lnTo>
                    <a:pt x="68725" y="6560"/>
                  </a:lnTo>
                  <a:lnTo>
                    <a:pt x="98469" y="7306"/>
                  </a:lnTo>
                  <a:lnTo>
                    <a:pt x="128733" y="7527"/>
                  </a:lnTo>
                  <a:lnTo>
                    <a:pt x="163214" y="12838"/>
                  </a:lnTo>
                  <a:lnTo>
                    <a:pt x="198125" y="14923"/>
                  </a:lnTo>
                  <a:lnTo>
                    <a:pt x="209921" y="152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10"/>
            <p:cNvSpPr/>
            <p:nvPr/>
          </p:nvSpPr>
          <p:spPr>
            <a:xfrm>
              <a:off x="5174015" y="3750192"/>
              <a:ext cx="30445" cy="195641"/>
            </a:xfrm>
            <a:custGeom>
              <a:avLst/>
              <a:gdLst/>
              <a:ahLst/>
              <a:cxnLst/>
              <a:rect l="0" t="0" r="0" b="0"/>
              <a:pathLst>
                <a:path w="30445" h="195641">
                  <a:moveTo>
                    <a:pt x="30444" y="14087"/>
                  </a:moveTo>
                  <a:lnTo>
                    <a:pt x="30444" y="0"/>
                  </a:lnTo>
                  <a:lnTo>
                    <a:pt x="29598" y="18445"/>
                  </a:lnTo>
                  <a:lnTo>
                    <a:pt x="18294" y="54197"/>
                  </a:lnTo>
                  <a:lnTo>
                    <a:pt x="13557" y="91185"/>
                  </a:lnTo>
                  <a:lnTo>
                    <a:pt x="4718" y="127060"/>
                  </a:lnTo>
                  <a:lnTo>
                    <a:pt x="381" y="163385"/>
                  </a:lnTo>
                  <a:lnTo>
                    <a:pt x="0" y="186287"/>
                  </a:lnTo>
                  <a:lnTo>
                    <a:pt x="2238" y="190244"/>
                  </a:lnTo>
                  <a:lnTo>
                    <a:pt x="6528" y="195640"/>
                  </a:lnTo>
                  <a:lnTo>
                    <a:pt x="6881" y="195236"/>
                  </a:lnTo>
                  <a:lnTo>
                    <a:pt x="7585" y="18934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11"/>
            <p:cNvSpPr/>
            <p:nvPr/>
          </p:nvSpPr>
          <p:spPr>
            <a:xfrm>
              <a:off x="4839215" y="3818799"/>
              <a:ext cx="250945" cy="119191"/>
            </a:xfrm>
            <a:custGeom>
              <a:avLst/>
              <a:gdLst/>
              <a:ahLst/>
              <a:cxnLst/>
              <a:rect l="0" t="0" r="0" b="0"/>
              <a:pathLst>
                <a:path w="250945" h="119191">
                  <a:moveTo>
                    <a:pt x="159503" y="21680"/>
                  </a:moveTo>
                  <a:lnTo>
                    <a:pt x="155458" y="17635"/>
                  </a:lnTo>
                  <a:lnTo>
                    <a:pt x="153474" y="13391"/>
                  </a:lnTo>
                  <a:lnTo>
                    <a:pt x="152943" y="11073"/>
                  </a:lnTo>
                  <a:lnTo>
                    <a:pt x="151743" y="9530"/>
                  </a:lnTo>
                  <a:lnTo>
                    <a:pt x="137326" y="2801"/>
                  </a:lnTo>
                  <a:lnTo>
                    <a:pt x="123394" y="0"/>
                  </a:lnTo>
                  <a:lnTo>
                    <a:pt x="102668" y="5136"/>
                  </a:lnTo>
                  <a:lnTo>
                    <a:pt x="67604" y="16763"/>
                  </a:lnTo>
                  <a:lnTo>
                    <a:pt x="49112" y="28313"/>
                  </a:lnTo>
                  <a:lnTo>
                    <a:pt x="18750" y="58396"/>
                  </a:lnTo>
                  <a:lnTo>
                    <a:pt x="2096" y="81850"/>
                  </a:lnTo>
                  <a:lnTo>
                    <a:pt x="257" y="92283"/>
                  </a:lnTo>
                  <a:lnTo>
                    <a:pt x="0" y="96689"/>
                  </a:lnTo>
                  <a:lnTo>
                    <a:pt x="1522" y="99626"/>
                  </a:lnTo>
                  <a:lnTo>
                    <a:pt x="4228" y="101584"/>
                  </a:lnTo>
                  <a:lnTo>
                    <a:pt x="30381" y="111187"/>
                  </a:lnTo>
                  <a:lnTo>
                    <a:pt x="40309" y="111414"/>
                  </a:lnTo>
                  <a:lnTo>
                    <a:pt x="69593" y="102401"/>
                  </a:lnTo>
                  <a:lnTo>
                    <a:pt x="92763" y="86607"/>
                  </a:lnTo>
                  <a:lnTo>
                    <a:pt x="126726" y="52094"/>
                  </a:lnTo>
                  <a:lnTo>
                    <a:pt x="140574" y="27599"/>
                  </a:lnTo>
                  <a:lnTo>
                    <a:pt x="142625" y="20641"/>
                  </a:lnTo>
                  <a:lnTo>
                    <a:pt x="144018" y="18448"/>
                  </a:lnTo>
                  <a:lnTo>
                    <a:pt x="145793" y="16985"/>
                  </a:lnTo>
                  <a:lnTo>
                    <a:pt x="151528" y="14232"/>
                  </a:lnTo>
                  <a:lnTo>
                    <a:pt x="147734" y="18155"/>
                  </a:lnTo>
                  <a:lnTo>
                    <a:pt x="145807" y="24629"/>
                  </a:lnTo>
                  <a:lnTo>
                    <a:pt x="144569" y="42583"/>
                  </a:lnTo>
                  <a:lnTo>
                    <a:pt x="146658" y="50162"/>
                  </a:lnTo>
                  <a:lnTo>
                    <a:pt x="148399" y="53368"/>
                  </a:lnTo>
                  <a:lnTo>
                    <a:pt x="152890" y="75917"/>
                  </a:lnTo>
                  <a:lnTo>
                    <a:pt x="168961" y="98699"/>
                  </a:lnTo>
                  <a:lnTo>
                    <a:pt x="191404" y="115510"/>
                  </a:lnTo>
                  <a:lnTo>
                    <a:pt x="199364" y="118414"/>
                  </a:lnTo>
                  <a:lnTo>
                    <a:pt x="203857" y="119190"/>
                  </a:lnTo>
                  <a:lnTo>
                    <a:pt x="222317" y="116236"/>
                  </a:lnTo>
                  <a:lnTo>
                    <a:pt x="250944" y="10550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12"/>
            <p:cNvSpPr/>
            <p:nvPr/>
          </p:nvSpPr>
          <p:spPr>
            <a:xfrm>
              <a:off x="4602479" y="3818068"/>
              <a:ext cx="182300" cy="151951"/>
            </a:xfrm>
            <a:custGeom>
              <a:avLst/>
              <a:gdLst/>
              <a:ahLst/>
              <a:cxnLst/>
              <a:rect l="0" t="0" r="0" b="0"/>
              <a:pathLst>
                <a:path w="182300" h="151951">
                  <a:moveTo>
                    <a:pt x="0" y="68132"/>
                  </a:moveTo>
                  <a:lnTo>
                    <a:pt x="4046" y="72177"/>
                  </a:lnTo>
                  <a:lnTo>
                    <a:pt x="10547" y="74163"/>
                  </a:lnTo>
                  <a:lnTo>
                    <a:pt x="23726" y="77539"/>
                  </a:lnTo>
                  <a:lnTo>
                    <a:pt x="34253" y="80778"/>
                  </a:lnTo>
                  <a:lnTo>
                    <a:pt x="69076" y="83029"/>
                  </a:lnTo>
                  <a:lnTo>
                    <a:pt x="106745" y="81068"/>
                  </a:lnTo>
                  <a:lnTo>
                    <a:pt x="144118" y="67930"/>
                  </a:lnTo>
                  <a:lnTo>
                    <a:pt x="159824" y="58193"/>
                  </a:lnTo>
                  <a:lnTo>
                    <a:pt x="172945" y="44584"/>
                  </a:lnTo>
                  <a:lnTo>
                    <a:pt x="179936" y="32086"/>
                  </a:lnTo>
                  <a:lnTo>
                    <a:pt x="182299" y="20277"/>
                  </a:lnTo>
                  <a:lnTo>
                    <a:pt x="180363" y="14972"/>
                  </a:lnTo>
                  <a:lnTo>
                    <a:pt x="178662" y="12371"/>
                  </a:lnTo>
                  <a:lnTo>
                    <a:pt x="168177" y="4666"/>
                  </a:lnTo>
                  <a:lnTo>
                    <a:pt x="154346" y="1067"/>
                  </a:lnTo>
                  <a:lnTo>
                    <a:pt x="139524" y="0"/>
                  </a:lnTo>
                  <a:lnTo>
                    <a:pt x="124408" y="3730"/>
                  </a:lnTo>
                  <a:lnTo>
                    <a:pt x="90765" y="23295"/>
                  </a:lnTo>
                  <a:lnTo>
                    <a:pt x="53949" y="52968"/>
                  </a:lnTo>
                  <a:lnTo>
                    <a:pt x="37185" y="73227"/>
                  </a:lnTo>
                  <a:lnTo>
                    <a:pt x="32467" y="88455"/>
                  </a:lnTo>
                  <a:lnTo>
                    <a:pt x="31069" y="99647"/>
                  </a:lnTo>
                  <a:lnTo>
                    <a:pt x="34699" y="112371"/>
                  </a:lnTo>
                  <a:lnTo>
                    <a:pt x="41105" y="119685"/>
                  </a:lnTo>
                  <a:lnTo>
                    <a:pt x="56488" y="128562"/>
                  </a:lnTo>
                  <a:lnTo>
                    <a:pt x="87464" y="141722"/>
                  </a:lnTo>
                  <a:lnTo>
                    <a:pt x="121921" y="15195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72"/>
          <p:cNvGrpSpPr/>
          <p:nvPr/>
        </p:nvGrpSpPr>
        <p:grpSpPr>
          <a:xfrm>
            <a:off x="525780" y="1546858"/>
            <a:ext cx="518159" cy="594363"/>
            <a:chOff x="525780" y="1546858"/>
            <a:chExt cx="518159" cy="594363"/>
          </a:xfrm>
        </p:grpSpPr>
        <p:sp>
          <p:nvSpPr>
            <p:cNvPr id="67" name="SMARTInkShape-313"/>
            <p:cNvSpPr/>
            <p:nvPr/>
          </p:nvSpPr>
          <p:spPr>
            <a:xfrm>
              <a:off x="525780" y="2118359"/>
              <a:ext cx="320040" cy="22862"/>
            </a:xfrm>
            <a:custGeom>
              <a:avLst/>
              <a:gdLst/>
              <a:ahLst/>
              <a:cxnLst/>
              <a:rect l="0" t="0" r="0" b="0"/>
              <a:pathLst>
                <a:path w="320040" h="22862">
                  <a:moveTo>
                    <a:pt x="0" y="22861"/>
                  </a:moveTo>
                  <a:lnTo>
                    <a:pt x="34251" y="22861"/>
                  </a:lnTo>
                  <a:lnTo>
                    <a:pt x="63962" y="22861"/>
                  </a:lnTo>
                  <a:lnTo>
                    <a:pt x="92328" y="22861"/>
                  </a:lnTo>
                  <a:lnTo>
                    <a:pt x="122182" y="20603"/>
                  </a:lnTo>
                  <a:lnTo>
                    <a:pt x="154735" y="16829"/>
                  </a:lnTo>
                  <a:lnTo>
                    <a:pt x="188934" y="13454"/>
                  </a:lnTo>
                  <a:lnTo>
                    <a:pt x="220516" y="9348"/>
                  </a:lnTo>
                  <a:lnTo>
                    <a:pt x="257483" y="7961"/>
                  </a:lnTo>
                  <a:lnTo>
                    <a:pt x="294711" y="5408"/>
                  </a:lnTo>
                  <a:lnTo>
                    <a:pt x="32003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14"/>
            <p:cNvSpPr/>
            <p:nvPr/>
          </p:nvSpPr>
          <p:spPr>
            <a:xfrm>
              <a:off x="663646" y="1607820"/>
              <a:ext cx="29774" cy="160020"/>
            </a:xfrm>
            <a:custGeom>
              <a:avLst/>
              <a:gdLst/>
              <a:ahLst/>
              <a:cxnLst/>
              <a:rect l="0" t="0" r="0" b="0"/>
              <a:pathLst>
                <a:path w="29774" h="160020">
                  <a:moveTo>
                    <a:pt x="6914" y="0"/>
                  </a:moveTo>
                  <a:lnTo>
                    <a:pt x="6914" y="10606"/>
                  </a:lnTo>
                  <a:lnTo>
                    <a:pt x="0" y="47046"/>
                  </a:lnTo>
                  <a:lnTo>
                    <a:pt x="349" y="68125"/>
                  </a:lnTo>
                  <a:lnTo>
                    <a:pt x="5881" y="100169"/>
                  </a:lnTo>
                  <a:lnTo>
                    <a:pt x="13383" y="134270"/>
                  </a:lnTo>
                  <a:lnTo>
                    <a:pt x="16280" y="142366"/>
                  </a:lnTo>
                  <a:lnTo>
                    <a:pt x="23895" y="153776"/>
                  </a:lnTo>
                  <a:lnTo>
                    <a:pt x="29773" y="1600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15"/>
            <p:cNvSpPr/>
            <p:nvPr/>
          </p:nvSpPr>
          <p:spPr>
            <a:xfrm>
              <a:off x="541019" y="1546858"/>
              <a:ext cx="236220" cy="114302"/>
            </a:xfrm>
            <a:custGeom>
              <a:avLst/>
              <a:gdLst/>
              <a:ahLst/>
              <a:cxnLst/>
              <a:rect l="0" t="0" r="0" b="0"/>
              <a:pathLst>
                <a:path w="236220" h="114302">
                  <a:moveTo>
                    <a:pt x="0" y="114301"/>
                  </a:moveTo>
                  <a:lnTo>
                    <a:pt x="33465" y="83094"/>
                  </a:lnTo>
                  <a:lnTo>
                    <a:pt x="70667" y="58325"/>
                  </a:lnTo>
                  <a:lnTo>
                    <a:pt x="102877" y="43152"/>
                  </a:lnTo>
                  <a:lnTo>
                    <a:pt x="133400" y="28779"/>
                  </a:lnTo>
                  <a:lnTo>
                    <a:pt x="166898" y="15909"/>
                  </a:lnTo>
                  <a:lnTo>
                    <a:pt x="203948" y="3476"/>
                  </a:lnTo>
                  <a:lnTo>
                    <a:pt x="23621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16"/>
            <p:cNvSpPr/>
            <p:nvPr/>
          </p:nvSpPr>
          <p:spPr>
            <a:xfrm>
              <a:off x="612829" y="1722120"/>
              <a:ext cx="232991" cy="99059"/>
            </a:xfrm>
            <a:custGeom>
              <a:avLst/>
              <a:gdLst/>
              <a:ahLst/>
              <a:cxnLst/>
              <a:rect l="0" t="0" r="0" b="0"/>
              <a:pathLst>
                <a:path w="232991" h="99059">
                  <a:moveTo>
                    <a:pt x="4390" y="99058"/>
                  </a:moveTo>
                  <a:lnTo>
                    <a:pt x="0" y="99058"/>
                  </a:lnTo>
                  <a:lnTo>
                    <a:pt x="7690" y="99058"/>
                  </a:lnTo>
                  <a:lnTo>
                    <a:pt x="40934" y="88453"/>
                  </a:lnTo>
                  <a:lnTo>
                    <a:pt x="72662" y="77805"/>
                  </a:lnTo>
                  <a:lnTo>
                    <a:pt x="105647" y="62530"/>
                  </a:lnTo>
                  <a:lnTo>
                    <a:pt x="140478" y="51109"/>
                  </a:lnTo>
                  <a:lnTo>
                    <a:pt x="177251" y="32108"/>
                  </a:lnTo>
                  <a:lnTo>
                    <a:pt x="212178" y="13125"/>
                  </a:lnTo>
                  <a:lnTo>
                    <a:pt x="23299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17"/>
            <p:cNvSpPr/>
            <p:nvPr/>
          </p:nvSpPr>
          <p:spPr>
            <a:xfrm>
              <a:off x="861060" y="1570348"/>
              <a:ext cx="182879" cy="197217"/>
            </a:xfrm>
            <a:custGeom>
              <a:avLst/>
              <a:gdLst/>
              <a:ahLst/>
              <a:cxnLst/>
              <a:rect l="0" t="0" r="0" b="0"/>
              <a:pathLst>
                <a:path w="182879" h="197217">
                  <a:moveTo>
                    <a:pt x="0" y="60330"/>
                  </a:moveTo>
                  <a:lnTo>
                    <a:pt x="846" y="79909"/>
                  </a:lnTo>
                  <a:lnTo>
                    <a:pt x="12997" y="114833"/>
                  </a:lnTo>
                  <a:lnTo>
                    <a:pt x="20660" y="144381"/>
                  </a:lnTo>
                  <a:lnTo>
                    <a:pt x="24924" y="181603"/>
                  </a:lnTo>
                  <a:lnTo>
                    <a:pt x="30382" y="197216"/>
                  </a:lnTo>
                  <a:lnTo>
                    <a:pt x="30471" y="186861"/>
                  </a:lnTo>
                  <a:lnTo>
                    <a:pt x="23917" y="150838"/>
                  </a:lnTo>
                  <a:lnTo>
                    <a:pt x="23068" y="115023"/>
                  </a:lnTo>
                  <a:lnTo>
                    <a:pt x="22921" y="85380"/>
                  </a:lnTo>
                  <a:lnTo>
                    <a:pt x="25129" y="47280"/>
                  </a:lnTo>
                  <a:lnTo>
                    <a:pt x="33467" y="19088"/>
                  </a:lnTo>
                  <a:lnTo>
                    <a:pt x="40556" y="10109"/>
                  </a:lnTo>
                  <a:lnTo>
                    <a:pt x="48505" y="4143"/>
                  </a:lnTo>
                  <a:lnTo>
                    <a:pt x="54859" y="1492"/>
                  </a:lnTo>
                  <a:lnTo>
                    <a:pt x="67243" y="0"/>
                  </a:lnTo>
                  <a:lnTo>
                    <a:pt x="85680" y="7647"/>
                  </a:lnTo>
                  <a:lnTo>
                    <a:pt x="116132" y="38560"/>
                  </a:lnTo>
                  <a:lnTo>
                    <a:pt x="129508" y="54889"/>
                  </a:lnTo>
                  <a:lnTo>
                    <a:pt x="146556" y="87034"/>
                  </a:lnTo>
                  <a:lnTo>
                    <a:pt x="161486" y="117539"/>
                  </a:lnTo>
                  <a:lnTo>
                    <a:pt x="177324" y="154851"/>
                  </a:lnTo>
                  <a:lnTo>
                    <a:pt x="182878" y="16701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SMARTInkShape-318"/>
          <p:cNvSpPr/>
          <p:nvPr/>
        </p:nvSpPr>
        <p:spPr>
          <a:xfrm>
            <a:off x="693419" y="4709159"/>
            <a:ext cx="4160522" cy="68582"/>
          </a:xfrm>
          <a:custGeom>
            <a:avLst/>
            <a:gdLst/>
            <a:ahLst/>
            <a:cxnLst/>
            <a:rect l="0" t="0" r="0" b="0"/>
            <a:pathLst>
              <a:path w="4160522" h="68582">
                <a:moveTo>
                  <a:pt x="0" y="15241"/>
                </a:moveTo>
                <a:lnTo>
                  <a:pt x="35098" y="16087"/>
                </a:lnTo>
                <a:lnTo>
                  <a:pt x="67737" y="21272"/>
                </a:lnTo>
                <a:lnTo>
                  <a:pt x="98894" y="22545"/>
                </a:lnTo>
                <a:lnTo>
                  <a:pt x="134744" y="22799"/>
                </a:lnTo>
                <a:lnTo>
                  <a:pt x="167162" y="22847"/>
                </a:lnTo>
                <a:lnTo>
                  <a:pt x="202071" y="22857"/>
                </a:lnTo>
                <a:lnTo>
                  <a:pt x="237189" y="22859"/>
                </a:lnTo>
                <a:lnTo>
                  <a:pt x="270186" y="22859"/>
                </a:lnTo>
                <a:lnTo>
                  <a:pt x="301787" y="22859"/>
                </a:lnTo>
                <a:lnTo>
                  <a:pt x="334294" y="22859"/>
                </a:lnTo>
                <a:lnTo>
                  <a:pt x="361089" y="22859"/>
                </a:lnTo>
                <a:lnTo>
                  <a:pt x="387672" y="22859"/>
                </a:lnTo>
                <a:lnTo>
                  <a:pt x="413598" y="22859"/>
                </a:lnTo>
                <a:lnTo>
                  <a:pt x="439232" y="22859"/>
                </a:lnTo>
                <a:lnTo>
                  <a:pt x="464736" y="22859"/>
                </a:lnTo>
                <a:lnTo>
                  <a:pt x="490184" y="22859"/>
                </a:lnTo>
                <a:lnTo>
                  <a:pt x="515604" y="22859"/>
                </a:lnTo>
                <a:lnTo>
                  <a:pt x="541013" y="22859"/>
                </a:lnTo>
                <a:lnTo>
                  <a:pt x="566417" y="22859"/>
                </a:lnTo>
                <a:lnTo>
                  <a:pt x="591819" y="22859"/>
                </a:lnTo>
                <a:lnTo>
                  <a:pt x="617219" y="22859"/>
                </a:lnTo>
                <a:lnTo>
                  <a:pt x="642619" y="22859"/>
                </a:lnTo>
                <a:lnTo>
                  <a:pt x="668019" y="22859"/>
                </a:lnTo>
                <a:lnTo>
                  <a:pt x="693420" y="22859"/>
                </a:lnTo>
                <a:lnTo>
                  <a:pt x="719667" y="22859"/>
                </a:lnTo>
                <a:lnTo>
                  <a:pt x="748265" y="22859"/>
                </a:lnTo>
                <a:lnTo>
                  <a:pt x="777909" y="22859"/>
                </a:lnTo>
                <a:lnTo>
                  <a:pt x="807170" y="22859"/>
                </a:lnTo>
                <a:lnTo>
                  <a:pt x="834286" y="22859"/>
                </a:lnTo>
                <a:lnTo>
                  <a:pt x="862707" y="22859"/>
                </a:lnTo>
                <a:lnTo>
                  <a:pt x="891425" y="22859"/>
                </a:lnTo>
                <a:lnTo>
                  <a:pt x="918301" y="22859"/>
                </a:lnTo>
                <a:lnTo>
                  <a:pt x="946614" y="22859"/>
                </a:lnTo>
                <a:lnTo>
                  <a:pt x="975283" y="22013"/>
                </a:lnTo>
                <a:lnTo>
                  <a:pt x="1002137" y="18814"/>
                </a:lnTo>
                <a:lnTo>
                  <a:pt x="1028184" y="16830"/>
                </a:lnTo>
                <a:lnTo>
                  <a:pt x="1054718" y="15947"/>
                </a:lnTo>
                <a:lnTo>
                  <a:pt x="1083444" y="15554"/>
                </a:lnTo>
                <a:lnTo>
                  <a:pt x="1110885" y="13122"/>
                </a:lnTo>
                <a:lnTo>
                  <a:pt x="1138040" y="10066"/>
                </a:lnTo>
                <a:lnTo>
                  <a:pt x="1167043" y="8706"/>
                </a:lnTo>
                <a:lnTo>
                  <a:pt x="1196866" y="8103"/>
                </a:lnTo>
                <a:lnTo>
                  <a:pt x="1226207" y="6988"/>
                </a:lnTo>
                <a:lnTo>
                  <a:pt x="1253359" y="3671"/>
                </a:lnTo>
                <a:lnTo>
                  <a:pt x="1281796" y="1632"/>
                </a:lnTo>
                <a:lnTo>
                  <a:pt x="1311366" y="724"/>
                </a:lnTo>
                <a:lnTo>
                  <a:pt x="1341444" y="322"/>
                </a:lnTo>
                <a:lnTo>
                  <a:pt x="1371744" y="143"/>
                </a:lnTo>
                <a:lnTo>
                  <a:pt x="1402143" y="64"/>
                </a:lnTo>
                <a:lnTo>
                  <a:pt x="1432589" y="29"/>
                </a:lnTo>
                <a:lnTo>
                  <a:pt x="1463053" y="12"/>
                </a:lnTo>
                <a:lnTo>
                  <a:pt x="1492678" y="5"/>
                </a:lnTo>
                <a:lnTo>
                  <a:pt x="1519957" y="3"/>
                </a:lnTo>
                <a:lnTo>
                  <a:pt x="1548449" y="2"/>
                </a:lnTo>
                <a:lnTo>
                  <a:pt x="1578047" y="0"/>
                </a:lnTo>
                <a:lnTo>
                  <a:pt x="1608135" y="0"/>
                </a:lnTo>
                <a:lnTo>
                  <a:pt x="1638440" y="0"/>
                </a:lnTo>
                <a:lnTo>
                  <a:pt x="1668843" y="0"/>
                </a:lnTo>
                <a:lnTo>
                  <a:pt x="1699288" y="0"/>
                </a:lnTo>
                <a:lnTo>
                  <a:pt x="1732011" y="0"/>
                </a:lnTo>
                <a:lnTo>
                  <a:pt x="1765463" y="0"/>
                </a:lnTo>
                <a:lnTo>
                  <a:pt x="1797264" y="0"/>
                </a:lnTo>
                <a:lnTo>
                  <a:pt x="1828330" y="0"/>
                </a:lnTo>
                <a:lnTo>
                  <a:pt x="1859072" y="846"/>
                </a:lnTo>
                <a:lnTo>
                  <a:pt x="1889667" y="4045"/>
                </a:lnTo>
                <a:lnTo>
                  <a:pt x="1920198" y="6031"/>
                </a:lnTo>
                <a:lnTo>
                  <a:pt x="1950701" y="6913"/>
                </a:lnTo>
                <a:lnTo>
                  <a:pt x="1981191" y="7306"/>
                </a:lnTo>
                <a:lnTo>
                  <a:pt x="2011676" y="7481"/>
                </a:lnTo>
                <a:lnTo>
                  <a:pt x="2042158" y="8404"/>
                </a:lnTo>
                <a:lnTo>
                  <a:pt x="2072640" y="11638"/>
                </a:lnTo>
                <a:lnTo>
                  <a:pt x="2105377" y="13639"/>
                </a:lnTo>
                <a:lnTo>
                  <a:pt x="2138836" y="14529"/>
                </a:lnTo>
                <a:lnTo>
                  <a:pt x="2170641" y="14923"/>
                </a:lnTo>
                <a:lnTo>
                  <a:pt x="2203966" y="15099"/>
                </a:lnTo>
                <a:lnTo>
                  <a:pt x="2237687" y="15177"/>
                </a:lnTo>
                <a:lnTo>
                  <a:pt x="2269607" y="15213"/>
                </a:lnTo>
                <a:lnTo>
                  <a:pt x="2302986" y="15227"/>
                </a:lnTo>
                <a:lnTo>
                  <a:pt x="2336730" y="16082"/>
                </a:lnTo>
                <a:lnTo>
                  <a:pt x="2368659" y="19283"/>
                </a:lnTo>
                <a:lnTo>
                  <a:pt x="2399784" y="21270"/>
                </a:lnTo>
                <a:lnTo>
                  <a:pt x="2431398" y="22154"/>
                </a:lnTo>
                <a:lnTo>
                  <a:pt x="2465204" y="22545"/>
                </a:lnTo>
                <a:lnTo>
                  <a:pt x="2497726" y="24979"/>
                </a:lnTo>
                <a:lnTo>
                  <a:pt x="2529113" y="28035"/>
                </a:lnTo>
                <a:lnTo>
                  <a:pt x="2559997" y="29394"/>
                </a:lnTo>
                <a:lnTo>
                  <a:pt x="2590656" y="29997"/>
                </a:lnTo>
                <a:lnTo>
                  <a:pt x="2622063" y="30266"/>
                </a:lnTo>
                <a:lnTo>
                  <a:pt x="2655778" y="30385"/>
                </a:lnTo>
                <a:lnTo>
                  <a:pt x="2688259" y="30438"/>
                </a:lnTo>
                <a:lnTo>
                  <a:pt x="2719628" y="31307"/>
                </a:lnTo>
                <a:lnTo>
                  <a:pt x="2750504" y="34516"/>
                </a:lnTo>
                <a:lnTo>
                  <a:pt x="2781160" y="36507"/>
                </a:lnTo>
                <a:lnTo>
                  <a:pt x="2811717" y="37393"/>
                </a:lnTo>
                <a:lnTo>
                  <a:pt x="2842233" y="37786"/>
                </a:lnTo>
                <a:lnTo>
                  <a:pt x="2870470" y="37960"/>
                </a:lnTo>
                <a:lnTo>
                  <a:pt x="2897978" y="38038"/>
                </a:lnTo>
                <a:lnTo>
                  <a:pt x="2927137" y="38072"/>
                </a:lnTo>
                <a:lnTo>
                  <a:pt x="2957029" y="38088"/>
                </a:lnTo>
                <a:lnTo>
                  <a:pt x="2986402" y="38941"/>
                </a:lnTo>
                <a:lnTo>
                  <a:pt x="3013567" y="42142"/>
                </a:lnTo>
                <a:lnTo>
                  <a:pt x="3039753" y="44131"/>
                </a:lnTo>
                <a:lnTo>
                  <a:pt x="3066348" y="45013"/>
                </a:lnTo>
                <a:lnTo>
                  <a:pt x="3095102" y="45405"/>
                </a:lnTo>
                <a:lnTo>
                  <a:pt x="3122555" y="45581"/>
                </a:lnTo>
                <a:lnTo>
                  <a:pt x="3149716" y="45658"/>
                </a:lnTo>
                <a:lnTo>
                  <a:pt x="3178721" y="45693"/>
                </a:lnTo>
                <a:lnTo>
                  <a:pt x="3206287" y="45708"/>
                </a:lnTo>
                <a:lnTo>
                  <a:pt x="3233497" y="45715"/>
                </a:lnTo>
                <a:lnTo>
                  <a:pt x="3262524" y="45717"/>
                </a:lnTo>
                <a:lnTo>
                  <a:pt x="3290099" y="45718"/>
                </a:lnTo>
                <a:lnTo>
                  <a:pt x="3316466" y="45720"/>
                </a:lnTo>
                <a:lnTo>
                  <a:pt x="3342297" y="45720"/>
                </a:lnTo>
                <a:lnTo>
                  <a:pt x="3367888" y="45720"/>
                </a:lnTo>
                <a:lnTo>
                  <a:pt x="3393373" y="45720"/>
                </a:lnTo>
                <a:lnTo>
                  <a:pt x="3418809" y="45720"/>
                </a:lnTo>
                <a:lnTo>
                  <a:pt x="3444226" y="45720"/>
                </a:lnTo>
                <a:lnTo>
                  <a:pt x="3469635" y="45720"/>
                </a:lnTo>
                <a:lnTo>
                  <a:pt x="3495038" y="45720"/>
                </a:lnTo>
                <a:lnTo>
                  <a:pt x="3520438" y="45720"/>
                </a:lnTo>
                <a:lnTo>
                  <a:pt x="3546686" y="45720"/>
                </a:lnTo>
                <a:lnTo>
                  <a:pt x="3575285" y="45720"/>
                </a:lnTo>
                <a:lnTo>
                  <a:pt x="3602671" y="47978"/>
                </a:lnTo>
                <a:lnTo>
                  <a:pt x="3628953" y="50957"/>
                </a:lnTo>
                <a:lnTo>
                  <a:pt x="3654745" y="52280"/>
                </a:lnTo>
                <a:lnTo>
                  <a:pt x="3680321" y="55128"/>
                </a:lnTo>
                <a:lnTo>
                  <a:pt x="3705798" y="58367"/>
                </a:lnTo>
                <a:lnTo>
                  <a:pt x="3731233" y="59808"/>
                </a:lnTo>
                <a:lnTo>
                  <a:pt x="3756648" y="60447"/>
                </a:lnTo>
                <a:lnTo>
                  <a:pt x="3782055" y="60733"/>
                </a:lnTo>
                <a:lnTo>
                  <a:pt x="3819312" y="61740"/>
                </a:lnTo>
                <a:lnTo>
                  <a:pt x="3853022" y="65330"/>
                </a:lnTo>
                <a:lnTo>
                  <a:pt x="3888600" y="63477"/>
                </a:lnTo>
                <a:lnTo>
                  <a:pt x="3920966" y="66692"/>
                </a:lnTo>
                <a:lnTo>
                  <a:pt x="3952004" y="68021"/>
                </a:lnTo>
                <a:lnTo>
                  <a:pt x="3983497" y="68414"/>
                </a:lnTo>
                <a:lnTo>
                  <a:pt x="4017570" y="68531"/>
                </a:lnTo>
                <a:lnTo>
                  <a:pt x="4054955" y="68571"/>
                </a:lnTo>
                <a:lnTo>
                  <a:pt x="4090654" y="68578"/>
                </a:lnTo>
                <a:lnTo>
                  <a:pt x="4127613" y="68579"/>
                </a:lnTo>
                <a:lnTo>
                  <a:pt x="4160521" y="68581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SMARTInkShape-Group74"/>
          <p:cNvGrpSpPr/>
          <p:nvPr/>
        </p:nvGrpSpPr>
        <p:grpSpPr>
          <a:xfrm>
            <a:off x="464819" y="3238713"/>
            <a:ext cx="452813" cy="197906"/>
            <a:chOff x="464819" y="3238713"/>
            <a:chExt cx="452813" cy="197906"/>
          </a:xfrm>
        </p:grpSpPr>
        <p:sp>
          <p:nvSpPr>
            <p:cNvPr id="74" name="SMARTInkShape-319"/>
            <p:cNvSpPr/>
            <p:nvPr/>
          </p:nvSpPr>
          <p:spPr>
            <a:xfrm>
              <a:off x="754379" y="3238713"/>
              <a:ext cx="163253" cy="197906"/>
            </a:xfrm>
            <a:custGeom>
              <a:avLst/>
              <a:gdLst/>
              <a:ahLst/>
              <a:cxnLst/>
              <a:rect l="0" t="0" r="0" b="0"/>
              <a:pathLst>
                <a:path w="163253" h="197906">
                  <a:moveTo>
                    <a:pt x="38100" y="15027"/>
                  </a:moveTo>
                  <a:lnTo>
                    <a:pt x="26748" y="26378"/>
                  </a:lnTo>
                  <a:lnTo>
                    <a:pt x="24589" y="33053"/>
                  </a:lnTo>
                  <a:lnTo>
                    <a:pt x="21115" y="46331"/>
                  </a:lnTo>
                  <a:lnTo>
                    <a:pt x="17850" y="56880"/>
                  </a:lnTo>
                  <a:lnTo>
                    <a:pt x="11538" y="91720"/>
                  </a:lnTo>
                  <a:lnTo>
                    <a:pt x="8137" y="129391"/>
                  </a:lnTo>
                  <a:lnTo>
                    <a:pt x="7665" y="166762"/>
                  </a:lnTo>
                  <a:lnTo>
                    <a:pt x="7621" y="190111"/>
                  </a:lnTo>
                  <a:lnTo>
                    <a:pt x="12857" y="178085"/>
                  </a:lnTo>
                  <a:lnTo>
                    <a:pt x="15031" y="143384"/>
                  </a:lnTo>
                  <a:lnTo>
                    <a:pt x="17456" y="111594"/>
                  </a:lnTo>
                  <a:lnTo>
                    <a:pt x="19611" y="92658"/>
                  </a:lnTo>
                  <a:lnTo>
                    <a:pt x="16354" y="55166"/>
                  </a:lnTo>
                  <a:lnTo>
                    <a:pt x="15461" y="23049"/>
                  </a:lnTo>
                  <a:lnTo>
                    <a:pt x="15305" y="7996"/>
                  </a:lnTo>
                  <a:lnTo>
                    <a:pt x="16131" y="5259"/>
                  </a:lnTo>
                  <a:lnTo>
                    <a:pt x="17526" y="3436"/>
                  </a:lnTo>
                  <a:lnTo>
                    <a:pt x="21806" y="507"/>
                  </a:lnTo>
                  <a:lnTo>
                    <a:pt x="26594" y="0"/>
                  </a:lnTo>
                  <a:lnTo>
                    <a:pt x="27889" y="776"/>
                  </a:lnTo>
                  <a:lnTo>
                    <a:pt x="28752" y="2138"/>
                  </a:lnTo>
                  <a:lnTo>
                    <a:pt x="29328" y="3895"/>
                  </a:lnTo>
                  <a:lnTo>
                    <a:pt x="64362" y="39903"/>
                  </a:lnTo>
                  <a:lnTo>
                    <a:pt x="86248" y="52522"/>
                  </a:lnTo>
                  <a:lnTo>
                    <a:pt x="105141" y="58309"/>
                  </a:lnTo>
                  <a:lnTo>
                    <a:pt x="140799" y="60532"/>
                  </a:lnTo>
                  <a:lnTo>
                    <a:pt x="162328" y="60734"/>
                  </a:lnTo>
                  <a:lnTo>
                    <a:pt x="163252" y="61585"/>
                  </a:lnTo>
                  <a:lnTo>
                    <a:pt x="163021" y="62999"/>
                  </a:lnTo>
                  <a:lnTo>
                    <a:pt x="162020" y="64788"/>
                  </a:lnTo>
                  <a:lnTo>
                    <a:pt x="160507" y="65981"/>
                  </a:lnTo>
                  <a:lnTo>
                    <a:pt x="156568" y="67306"/>
                  </a:lnTo>
                  <a:lnTo>
                    <a:pt x="151995" y="72410"/>
                  </a:lnTo>
                  <a:lnTo>
                    <a:pt x="145446" y="80323"/>
                  </a:lnTo>
                  <a:lnTo>
                    <a:pt x="113384" y="104163"/>
                  </a:lnTo>
                  <a:lnTo>
                    <a:pt x="76079" y="137647"/>
                  </a:lnTo>
                  <a:lnTo>
                    <a:pt x="45697" y="163520"/>
                  </a:lnTo>
                  <a:lnTo>
                    <a:pt x="8360" y="191622"/>
                  </a:lnTo>
                  <a:lnTo>
                    <a:pt x="0" y="19790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20"/>
            <p:cNvSpPr/>
            <p:nvPr/>
          </p:nvSpPr>
          <p:spPr>
            <a:xfrm>
              <a:off x="464819" y="3329940"/>
              <a:ext cx="304801" cy="1"/>
            </a:xfrm>
            <a:custGeom>
              <a:avLst/>
              <a:gdLst/>
              <a:ahLst/>
              <a:cxnLst/>
              <a:rect l="0" t="0" r="0" b="0"/>
              <a:pathLst>
                <a:path w="304801" h="1">
                  <a:moveTo>
                    <a:pt x="0" y="0"/>
                  </a:moveTo>
                  <a:lnTo>
                    <a:pt x="33465" y="0"/>
                  </a:lnTo>
                  <a:lnTo>
                    <a:pt x="69820" y="0"/>
                  </a:lnTo>
                  <a:lnTo>
                    <a:pt x="107426" y="0"/>
                  </a:lnTo>
                  <a:lnTo>
                    <a:pt x="137381" y="0"/>
                  </a:lnTo>
                  <a:lnTo>
                    <a:pt x="167705" y="0"/>
                  </a:lnTo>
                  <a:lnTo>
                    <a:pt x="198140" y="0"/>
                  </a:lnTo>
                  <a:lnTo>
                    <a:pt x="234719" y="0"/>
                  </a:lnTo>
                  <a:lnTo>
                    <a:pt x="266404" y="0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75"/>
          <p:cNvGrpSpPr/>
          <p:nvPr/>
        </p:nvGrpSpPr>
        <p:grpSpPr>
          <a:xfrm>
            <a:off x="-7620" y="1935478"/>
            <a:ext cx="407140" cy="243843"/>
            <a:chOff x="-7620" y="1935478"/>
            <a:chExt cx="407140" cy="243843"/>
          </a:xfrm>
        </p:grpSpPr>
        <p:sp>
          <p:nvSpPr>
            <p:cNvPr id="77" name="SMARTInkShape-321"/>
            <p:cNvSpPr/>
            <p:nvPr/>
          </p:nvSpPr>
          <p:spPr>
            <a:xfrm>
              <a:off x="213358" y="1935478"/>
              <a:ext cx="186162" cy="243843"/>
            </a:xfrm>
            <a:custGeom>
              <a:avLst/>
              <a:gdLst/>
              <a:ahLst/>
              <a:cxnLst/>
              <a:rect l="0" t="0" r="0" b="0"/>
              <a:pathLst>
                <a:path w="186162" h="243843">
                  <a:moveTo>
                    <a:pt x="30482" y="0"/>
                  </a:moveTo>
                  <a:lnTo>
                    <a:pt x="30482" y="6561"/>
                  </a:lnTo>
                  <a:lnTo>
                    <a:pt x="24449" y="24059"/>
                  </a:lnTo>
                  <a:lnTo>
                    <a:pt x="23000" y="61735"/>
                  </a:lnTo>
                  <a:lnTo>
                    <a:pt x="22888" y="99684"/>
                  </a:lnTo>
                  <a:lnTo>
                    <a:pt x="28104" y="136625"/>
                  </a:lnTo>
                  <a:lnTo>
                    <a:pt x="30012" y="171142"/>
                  </a:lnTo>
                  <a:lnTo>
                    <a:pt x="29425" y="182744"/>
                  </a:lnTo>
                  <a:lnTo>
                    <a:pt x="23167" y="204033"/>
                  </a:lnTo>
                  <a:lnTo>
                    <a:pt x="23064" y="203755"/>
                  </a:lnTo>
                  <a:lnTo>
                    <a:pt x="22865" y="166224"/>
                  </a:lnTo>
                  <a:lnTo>
                    <a:pt x="22862" y="128790"/>
                  </a:lnTo>
                  <a:lnTo>
                    <a:pt x="22862" y="97052"/>
                  </a:lnTo>
                  <a:lnTo>
                    <a:pt x="18816" y="66199"/>
                  </a:lnTo>
                  <a:lnTo>
                    <a:pt x="15947" y="32362"/>
                  </a:lnTo>
                  <a:lnTo>
                    <a:pt x="15334" y="7168"/>
                  </a:lnTo>
                  <a:lnTo>
                    <a:pt x="16150" y="4779"/>
                  </a:lnTo>
                  <a:lnTo>
                    <a:pt x="17541" y="3186"/>
                  </a:lnTo>
                  <a:lnTo>
                    <a:pt x="22550" y="187"/>
                  </a:lnTo>
                  <a:lnTo>
                    <a:pt x="56262" y="20413"/>
                  </a:lnTo>
                  <a:lnTo>
                    <a:pt x="72080" y="27121"/>
                  </a:lnTo>
                  <a:lnTo>
                    <a:pt x="108525" y="31032"/>
                  </a:lnTo>
                  <a:lnTo>
                    <a:pt x="144877" y="37369"/>
                  </a:lnTo>
                  <a:lnTo>
                    <a:pt x="168353" y="38005"/>
                  </a:lnTo>
                  <a:lnTo>
                    <a:pt x="174448" y="40315"/>
                  </a:lnTo>
                  <a:lnTo>
                    <a:pt x="185261" y="48698"/>
                  </a:lnTo>
                  <a:lnTo>
                    <a:pt x="186161" y="51940"/>
                  </a:lnTo>
                  <a:lnTo>
                    <a:pt x="184903" y="60056"/>
                  </a:lnTo>
                  <a:lnTo>
                    <a:pt x="172600" y="86293"/>
                  </a:lnTo>
                  <a:lnTo>
                    <a:pt x="168407" y="93090"/>
                  </a:lnTo>
                  <a:lnTo>
                    <a:pt x="132107" y="123094"/>
                  </a:lnTo>
                  <a:lnTo>
                    <a:pt x="101609" y="150960"/>
                  </a:lnTo>
                  <a:lnTo>
                    <a:pt x="70276" y="180668"/>
                  </a:lnTo>
                  <a:lnTo>
                    <a:pt x="37098" y="209225"/>
                  </a:lnTo>
                  <a:lnTo>
                    <a:pt x="0" y="24384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22"/>
            <p:cNvSpPr/>
            <p:nvPr/>
          </p:nvSpPr>
          <p:spPr>
            <a:xfrm>
              <a:off x="-7620" y="2026920"/>
              <a:ext cx="251461" cy="38101"/>
            </a:xfrm>
            <a:custGeom>
              <a:avLst/>
              <a:gdLst/>
              <a:ahLst/>
              <a:cxnLst/>
              <a:rect l="0" t="0" r="0" b="0"/>
              <a:pathLst>
                <a:path w="251461" h="38101">
                  <a:moveTo>
                    <a:pt x="0" y="38100"/>
                  </a:moveTo>
                  <a:lnTo>
                    <a:pt x="4047" y="34054"/>
                  </a:lnTo>
                  <a:lnTo>
                    <a:pt x="10546" y="32068"/>
                  </a:lnTo>
                  <a:lnTo>
                    <a:pt x="40334" y="29842"/>
                  </a:lnTo>
                  <a:lnTo>
                    <a:pt x="77142" y="24490"/>
                  </a:lnTo>
                  <a:lnTo>
                    <a:pt x="106959" y="21085"/>
                  </a:lnTo>
                  <a:lnTo>
                    <a:pt x="139283" y="16394"/>
                  </a:lnTo>
                  <a:lnTo>
                    <a:pt x="173295" y="14621"/>
                  </a:lnTo>
                  <a:lnTo>
                    <a:pt x="209055" y="8709"/>
                  </a:lnTo>
                  <a:lnTo>
                    <a:pt x="229944" y="6988"/>
                  </a:lnTo>
                  <a:lnTo>
                    <a:pt x="25146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Molecules in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both organic and inorganic substances in cells that are involved in reactions</a:t>
            </a:r>
          </a:p>
          <a:p>
            <a:pPr lvl="1"/>
            <a:r>
              <a:rPr lang="en-US" dirty="0" smtClean="0"/>
              <a:t>Some molecules are too big to enter the cell</a:t>
            </a:r>
          </a:p>
          <a:p>
            <a:pPr lvl="1"/>
            <a:r>
              <a:rPr lang="en-US" dirty="0" smtClean="0"/>
              <a:t>They are broken down through the process of _________________________</a:t>
            </a:r>
          </a:p>
          <a:p>
            <a:pPr lvl="1"/>
            <a:endParaRPr lang="en-US" dirty="0"/>
          </a:p>
        </p:txBody>
      </p:sp>
      <p:grpSp>
        <p:nvGrpSpPr>
          <p:cNvPr id="9" name="SMARTInkShape-Group76"/>
          <p:cNvGrpSpPr/>
          <p:nvPr/>
        </p:nvGrpSpPr>
        <p:grpSpPr>
          <a:xfrm>
            <a:off x="3811733" y="1531620"/>
            <a:ext cx="569768" cy="373381"/>
            <a:chOff x="3811733" y="1531620"/>
            <a:chExt cx="569768" cy="373381"/>
          </a:xfrm>
        </p:grpSpPr>
        <p:sp>
          <p:nvSpPr>
            <p:cNvPr id="4" name="SMARTInkShape-323"/>
            <p:cNvSpPr/>
            <p:nvPr/>
          </p:nvSpPr>
          <p:spPr>
            <a:xfrm>
              <a:off x="4236719" y="1676400"/>
              <a:ext cx="121922" cy="45721"/>
            </a:xfrm>
            <a:custGeom>
              <a:avLst/>
              <a:gdLst/>
              <a:ahLst/>
              <a:cxnLst/>
              <a:rect l="0" t="0" r="0" b="0"/>
              <a:pathLst>
                <a:path w="121922" h="45721">
                  <a:moveTo>
                    <a:pt x="0" y="45720"/>
                  </a:moveTo>
                  <a:lnTo>
                    <a:pt x="10607" y="35113"/>
                  </a:lnTo>
                  <a:lnTo>
                    <a:pt x="46652" y="16235"/>
                  </a:lnTo>
                  <a:lnTo>
                    <a:pt x="81621" y="4085"/>
                  </a:lnTo>
                  <a:lnTo>
                    <a:pt x="12192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24"/>
            <p:cNvSpPr/>
            <p:nvPr/>
          </p:nvSpPr>
          <p:spPr>
            <a:xfrm>
              <a:off x="4352636" y="1531620"/>
              <a:ext cx="28865" cy="259081"/>
            </a:xfrm>
            <a:custGeom>
              <a:avLst/>
              <a:gdLst/>
              <a:ahLst/>
              <a:cxnLst/>
              <a:rect l="0" t="0" r="0" b="0"/>
              <a:pathLst>
                <a:path w="28865" h="259081">
                  <a:moveTo>
                    <a:pt x="28864" y="0"/>
                  </a:moveTo>
                  <a:lnTo>
                    <a:pt x="28864" y="4045"/>
                  </a:lnTo>
                  <a:lnTo>
                    <a:pt x="26606" y="8289"/>
                  </a:lnTo>
                  <a:lnTo>
                    <a:pt x="24818" y="10606"/>
                  </a:lnTo>
                  <a:lnTo>
                    <a:pt x="22832" y="17696"/>
                  </a:lnTo>
                  <a:lnTo>
                    <a:pt x="19456" y="31207"/>
                  </a:lnTo>
                  <a:lnTo>
                    <a:pt x="16216" y="41810"/>
                  </a:lnTo>
                  <a:lnTo>
                    <a:pt x="14136" y="71570"/>
                  </a:lnTo>
                  <a:lnTo>
                    <a:pt x="11517" y="102203"/>
                  </a:lnTo>
                  <a:lnTo>
                    <a:pt x="7637" y="135833"/>
                  </a:lnTo>
                  <a:lnTo>
                    <a:pt x="2281" y="173492"/>
                  </a:lnTo>
                  <a:lnTo>
                    <a:pt x="0" y="204544"/>
                  </a:lnTo>
                  <a:lnTo>
                    <a:pt x="5815" y="240905"/>
                  </a:lnTo>
                  <a:lnTo>
                    <a:pt x="6004" y="2590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25"/>
            <p:cNvSpPr/>
            <p:nvPr/>
          </p:nvSpPr>
          <p:spPr>
            <a:xfrm>
              <a:off x="4251959" y="1531620"/>
              <a:ext cx="15242" cy="304801"/>
            </a:xfrm>
            <a:custGeom>
              <a:avLst/>
              <a:gdLst/>
              <a:ahLst/>
              <a:cxnLst/>
              <a:rect l="0" t="0" r="0" b="0"/>
              <a:pathLst>
                <a:path w="15242" h="304801">
                  <a:moveTo>
                    <a:pt x="15241" y="0"/>
                  </a:moveTo>
                  <a:lnTo>
                    <a:pt x="15241" y="33465"/>
                  </a:lnTo>
                  <a:lnTo>
                    <a:pt x="15241" y="69640"/>
                  </a:lnTo>
                  <a:lnTo>
                    <a:pt x="11195" y="101161"/>
                  </a:lnTo>
                  <a:lnTo>
                    <a:pt x="8680" y="135995"/>
                  </a:lnTo>
                  <a:lnTo>
                    <a:pt x="5833" y="162888"/>
                  </a:lnTo>
                  <a:lnTo>
                    <a:pt x="2593" y="190081"/>
                  </a:lnTo>
                  <a:lnTo>
                    <a:pt x="769" y="223584"/>
                  </a:lnTo>
                  <a:lnTo>
                    <a:pt x="152" y="258089"/>
                  </a:lnTo>
                  <a:lnTo>
                    <a:pt x="10" y="295195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26"/>
            <p:cNvSpPr/>
            <p:nvPr/>
          </p:nvSpPr>
          <p:spPr>
            <a:xfrm>
              <a:off x="4076700" y="1744979"/>
              <a:ext cx="15241" cy="160022"/>
            </a:xfrm>
            <a:custGeom>
              <a:avLst/>
              <a:gdLst/>
              <a:ahLst/>
              <a:cxnLst/>
              <a:rect l="0" t="0" r="0" b="0"/>
              <a:pathLst>
                <a:path w="15241" h="160022">
                  <a:moveTo>
                    <a:pt x="0" y="0"/>
                  </a:moveTo>
                  <a:lnTo>
                    <a:pt x="0" y="4046"/>
                  </a:lnTo>
                  <a:lnTo>
                    <a:pt x="9407" y="38357"/>
                  </a:lnTo>
                  <a:lnTo>
                    <a:pt x="13511" y="53417"/>
                  </a:lnTo>
                  <a:lnTo>
                    <a:pt x="15012" y="84834"/>
                  </a:lnTo>
                  <a:lnTo>
                    <a:pt x="15209" y="118009"/>
                  </a:lnTo>
                  <a:lnTo>
                    <a:pt x="15239" y="154636"/>
                  </a:lnTo>
                  <a:lnTo>
                    <a:pt x="15240" y="1600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27"/>
            <p:cNvSpPr/>
            <p:nvPr/>
          </p:nvSpPr>
          <p:spPr>
            <a:xfrm>
              <a:off x="3811733" y="1569732"/>
              <a:ext cx="204008" cy="266442"/>
            </a:xfrm>
            <a:custGeom>
              <a:avLst/>
              <a:gdLst/>
              <a:ahLst/>
              <a:cxnLst/>
              <a:rect l="0" t="0" r="0" b="0"/>
              <a:pathLst>
                <a:path w="204008" h="266442">
                  <a:moveTo>
                    <a:pt x="204007" y="7608"/>
                  </a:moveTo>
                  <a:lnTo>
                    <a:pt x="204007" y="3562"/>
                  </a:lnTo>
                  <a:lnTo>
                    <a:pt x="203160" y="2371"/>
                  </a:lnTo>
                  <a:lnTo>
                    <a:pt x="201749" y="1576"/>
                  </a:lnTo>
                  <a:lnTo>
                    <a:pt x="193400" y="301"/>
                  </a:lnTo>
                  <a:lnTo>
                    <a:pt x="158071" y="0"/>
                  </a:lnTo>
                  <a:lnTo>
                    <a:pt x="148031" y="840"/>
                  </a:lnTo>
                  <a:lnTo>
                    <a:pt x="132011" y="6919"/>
                  </a:lnTo>
                  <a:lnTo>
                    <a:pt x="94644" y="33393"/>
                  </a:lnTo>
                  <a:lnTo>
                    <a:pt x="68574" y="55662"/>
                  </a:lnTo>
                  <a:lnTo>
                    <a:pt x="46867" y="88314"/>
                  </a:lnTo>
                  <a:lnTo>
                    <a:pt x="21884" y="121293"/>
                  </a:lnTo>
                  <a:lnTo>
                    <a:pt x="7040" y="154524"/>
                  </a:lnTo>
                  <a:lnTo>
                    <a:pt x="0" y="185359"/>
                  </a:lnTo>
                  <a:lnTo>
                    <a:pt x="2825" y="206466"/>
                  </a:lnTo>
                  <a:lnTo>
                    <a:pt x="13069" y="224761"/>
                  </a:lnTo>
                  <a:lnTo>
                    <a:pt x="50180" y="260383"/>
                  </a:lnTo>
                  <a:lnTo>
                    <a:pt x="59722" y="263885"/>
                  </a:lnTo>
                  <a:lnTo>
                    <a:pt x="92008" y="266441"/>
                  </a:lnTo>
                  <a:lnTo>
                    <a:pt x="122026" y="265808"/>
                  </a:lnTo>
                  <a:lnTo>
                    <a:pt x="148034" y="256077"/>
                  </a:lnTo>
                  <a:lnTo>
                    <a:pt x="181147" y="23620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77"/>
          <p:cNvGrpSpPr/>
          <p:nvPr/>
        </p:nvGrpSpPr>
        <p:grpSpPr>
          <a:xfrm>
            <a:off x="6111239" y="1524000"/>
            <a:ext cx="746762" cy="434341"/>
            <a:chOff x="6111239" y="1524000"/>
            <a:chExt cx="746762" cy="434341"/>
          </a:xfrm>
        </p:grpSpPr>
        <p:sp>
          <p:nvSpPr>
            <p:cNvPr id="10" name="SMARTInkShape-328"/>
            <p:cNvSpPr/>
            <p:nvPr/>
          </p:nvSpPr>
          <p:spPr>
            <a:xfrm>
              <a:off x="6652260" y="1607820"/>
              <a:ext cx="205741" cy="152401"/>
            </a:xfrm>
            <a:custGeom>
              <a:avLst/>
              <a:gdLst/>
              <a:ahLst/>
              <a:cxnLst/>
              <a:rect l="0" t="0" r="0" b="0"/>
              <a:pathLst>
                <a:path w="205741" h="152401">
                  <a:moveTo>
                    <a:pt x="0" y="0"/>
                  </a:moveTo>
                  <a:lnTo>
                    <a:pt x="4045" y="0"/>
                  </a:lnTo>
                  <a:lnTo>
                    <a:pt x="8288" y="2257"/>
                  </a:lnTo>
                  <a:lnTo>
                    <a:pt x="14690" y="6083"/>
                  </a:lnTo>
                  <a:lnTo>
                    <a:pt x="37239" y="17696"/>
                  </a:lnTo>
                  <a:lnTo>
                    <a:pt x="74706" y="41810"/>
                  </a:lnTo>
                  <a:lnTo>
                    <a:pt x="108642" y="67055"/>
                  </a:lnTo>
                  <a:lnTo>
                    <a:pt x="137741" y="87883"/>
                  </a:lnTo>
                  <a:lnTo>
                    <a:pt x="173869" y="121217"/>
                  </a:lnTo>
                  <a:lnTo>
                    <a:pt x="20574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29"/>
            <p:cNvSpPr/>
            <p:nvPr/>
          </p:nvSpPr>
          <p:spPr>
            <a:xfrm>
              <a:off x="6111239" y="1691640"/>
              <a:ext cx="297181" cy="76201"/>
            </a:xfrm>
            <a:custGeom>
              <a:avLst/>
              <a:gdLst/>
              <a:ahLst/>
              <a:cxnLst/>
              <a:rect l="0" t="0" r="0" b="0"/>
              <a:pathLst>
                <a:path w="297181" h="76201">
                  <a:moveTo>
                    <a:pt x="0" y="0"/>
                  </a:moveTo>
                  <a:lnTo>
                    <a:pt x="17913" y="17912"/>
                  </a:lnTo>
                  <a:lnTo>
                    <a:pt x="50198" y="33031"/>
                  </a:lnTo>
                  <a:lnTo>
                    <a:pt x="83168" y="43182"/>
                  </a:lnTo>
                  <a:lnTo>
                    <a:pt x="112319" y="50800"/>
                  </a:lnTo>
                  <a:lnTo>
                    <a:pt x="142406" y="58420"/>
                  </a:lnTo>
                  <a:lnTo>
                    <a:pt x="172770" y="66040"/>
                  </a:lnTo>
                  <a:lnTo>
                    <a:pt x="202369" y="72813"/>
                  </a:lnTo>
                  <a:lnTo>
                    <a:pt x="237812" y="75531"/>
                  </a:lnTo>
                  <a:lnTo>
                    <a:pt x="273130" y="76067"/>
                  </a:lnTo>
                  <a:lnTo>
                    <a:pt x="29718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30"/>
            <p:cNvSpPr/>
            <p:nvPr/>
          </p:nvSpPr>
          <p:spPr>
            <a:xfrm>
              <a:off x="6629400" y="1661159"/>
              <a:ext cx="137161" cy="45721"/>
            </a:xfrm>
            <a:custGeom>
              <a:avLst/>
              <a:gdLst/>
              <a:ahLst/>
              <a:cxnLst/>
              <a:rect l="0" t="0" r="0" b="0"/>
              <a:pathLst>
                <a:path w="137161" h="45721">
                  <a:moveTo>
                    <a:pt x="0" y="45720"/>
                  </a:moveTo>
                  <a:lnTo>
                    <a:pt x="4044" y="45720"/>
                  </a:lnTo>
                  <a:lnTo>
                    <a:pt x="8289" y="43463"/>
                  </a:lnTo>
                  <a:lnTo>
                    <a:pt x="21957" y="35114"/>
                  </a:lnTo>
                  <a:lnTo>
                    <a:pt x="54224" y="22802"/>
                  </a:lnTo>
                  <a:lnTo>
                    <a:pt x="86319" y="10999"/>
                  </a:lnTo>
                  <a:lnTo>
                    <a:pt x="117592" y="7070"/>
                  </a:lnTo>
                  <a:lnTo>
                    <a:pt x="129186" y="1648"/>
                  </a:lnTo>
                  <a:lnTo>
                    <a:pt x="13716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31"/>
            <p:cNvSpPr/>
            <p:nvPr/>
          </p:nvSpPr>
          <p:spPr>
            <a:xfrm>
              <a:off x="6758940" y="1524000"/>
              <a:ext cx="22861" cy="266701"/>
            </a:xfrm>
            <a:custGeom>
              <a:avLst/>
              <a:gdLst/>
              <a:ahLst/>
              <a:cxnLst/>
              <a:rect l="0" t="0" r="0" b="0"/>
              <a:pathLst>
                <a:path w="22861" h="266701">
                  <a:moveTo>
                    <a:pt x="22860" y="0"/>
                  </a:moveTo>
                  <a:lnTo>
                    <a:pt x="18815" y="4045"/>
                  </a:lnTo>
                  <a:lnTo>
                    <a:pt x="16828" y="8289"/>
                  </a:lnTo>
                  <a:lnTo>
                    <a:pt x="16299" y="10606"/>
                  </a:lnTo>
                  <a:lnTo>
                    <a:pt x="10212" y="22101"/>
                  </a:lnTo>
                  <a:lnTo>
                    <a:pt x="7961" y="54243"/>
                  </a:lnTo>
                  <a:lnTo>
                    <a:pt x="2450" y="90082"/>
                  </a:lnTo>
                  <a:lnTo>
                    <a:pt x="725" y="119730"/>
                  </a:lnTo>
                  <a:lnTo>
                    <a:pt x="214" y="149963"/>
                  </a:lnTo>
                  <a:lnTo>
                    <a:pt x="63" y="179524"/>
                  </a:lnTo>
                  <a:lnTo>
                    <a:pt x="12" y="212697"/>
                  </a:lnTo>
                  <a:lnTo>
                    <a:pt x="0" y="249494"/>
                  </a:lnTo>
                  <a:lnTo>
                    <a:pt x="846" y="252689"/>
                  </a:lnTo>
                  <a:lnTo>
                    <a:pt x="2258" y="254819"/>
                  </a:lnTo>
                  <a:lnTo>
                    <a:pt x="4045" y="256239"/>
                  </a:lnTo>
                  <a:lnTo>
                    <a:pt x="4389" y="258033"/>
                  </a:lnTo>
                  <a:lnTo>
                    <a:pt x="3773" y="260075"/>
                  </a:lnTo>
                  <a:lnTo>
                    <a:pt x="2515" y="262283"/>
                  </a:lnTo>
                  <a:lnTo>
                    <a:pt x="2524" y="263755"/>
                  </a:lnTo>
                  <a:lnTo>
                    <a:pt x="3375" y="264737"/>
                  </a:lnTo>
                  <a:lnTo>
                    <a:pt x="7620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32"/>
            <p:cNvSpPr/>
            <p:nvPr/>
          </p:nvSpPr>
          <p:spPr>
            <a:xfrm>
              <a:off x="6621875" y="1592579"/>
              <a:ext cx="30386" cy="243842"/>
            </a:xfrm>
            <a:custGeom>
              <a:avLst/>
              <a:gdLst/>
              <a:ahLst/>
              <a:cxnLst/>
              <a:rect l="0" t="0" r="0" b="0"/>
              <a:pathLst>
                <a:path w="30386" h="243842">
                  <a:moveTo>
                    <a:pt x="30385" y="0"/>
                  </a:moveTo>
                  <a:lnTo>
                    <a:pt x="30385" y="10607"/>
                  </a:lnTo>
                  <a:lnTo>
                    <a:pt x="23471" y="47894"/>
                  </a:lnTo>
                  <a:lnTo>
                    <a:pt x="20646" y="84751"/>
                  </a:lnTo>
                  <a:lnTo>
                    <a:pt x="16775" y="114576"/>
                  </a:lnTo>
                  <a:lnTo>
                    <a:pt x="11421" y="150950"/>
                  </a:lnTo>
                  <a:lnTo>
                    <a:pt x="8294" y="186984"/>
                  </a:lnTo>
                  <a:lnTo>
                    <a:pt x="5419" y="212164"/>
                  </a:lnTo>
                  <a:lnTo>
                    <a:pt x="630" y="232519"/>
                  </a:lnTo>
                  <a:lnTo>
                    <a:pt x="0" y="242183"/>
                  </a:lnTo>
                  <a:lnTo>
                    <a:pt x="815" y="242735"/>
                  </a:lnTo>
                  <a:lnTo>
                    <a:pt x="7525" y="2438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33"/>
            <p:cNvSpPr/>
            <p:nvPr/>
          </p:nvSpPr>
          <p:spPr>
            <a:xfrm>
              <a:off x="6454139" y="1813559"/>
              <a:ext cx="7622" cy="144782"/>
            </a:xfrm>
            <a:custGeom>
              <a:avLst/>
              <a:gdLst/>
              <a:ahLst/>
              <a:cxnLst/>
              <a:rect l="0" t="0" r="0" b="0"/>
              <a:pathLst>
                <a:path w="7622" h="144782">
                  <a:moveTo>
                    <a:pt x="0" y="0"/>
                  </a:moveTo>
                  <a:lnTo>
                    <a:pt x="847" y="19578"/>
                  </a:lnTo>
                  <a:lnTo>
                    <a:pt x="6032" y="40714"/>
                  </a:lnTo>
                  <a:lnTo>
                    <a:pt x="7411" y="76545"/>
                  </a:lnTo>
                  <a:lnTo>
                    <a:pt x="7593" y="110301"/>
                  </a:lnTo>
                  <a:lnTo>
                    <a:pt x="7621" y="1447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34"/>
            <p:cNvSpPr/>
            <p:nvPr/>
          </p:nvSpPr>
          <p:spPr>
            <a:xfrm>
              <a:off x="6188334" y="1600200"/>
              <a:ext cx="174367" cy="287947"/>
            </a:xfrm>
            <a:custGeom>
              <a:avLst/>
              <a:gdLst/>
              <a:ahLst/>
              <a:cxnLst/>
              <a:rect l="0" t="0" r="0" b="0"/>
              <a:pathLst>
                <a:path w="174367" h="287947">
                  <a:moveTo>
                    <a:pt x="166746" y="0"/>
                  </a:moveTo>
                  <a:lnTo>
                    <a:pt x="144788" y="0"/>
                  </a:lnTo>
                  <a:lnTo>
                    <a:pt x="137796" y="2257"/>
                  </a:lnTo>
                  <a:lnTo>
                    <a:pt x="103008" y="26491"/>
                  </a:lnTo>
                  <a:lnTo>
                    <a:pt x="67508" y="62906"/>
                  </a:lnTo>
                  <a:lnTo>
                    <a:pt x="45292" y="99946"/>
                  </a:lnTo>
                  <a:lnTo>
                    <a:pt x="29724" y="129802"/>
                  </a:lnTo>
                  <a:lnTo>
                    <a:pt x="14386" y="160097"/>
                  </a:lnTo>
                  <a:lnTo>
                    <a:pt x="3633" y="188265"/>
                  </a:lnTo>
                  <a:lnTo>
                    <a:pt x="0" y="220538"/>
                  </a:lnTo>
                  <a:lnTo>
                    <a:pt x="3416" y="239664"/>
                  </a:lnTo>
                  <a:lnTo>
                    <a:pt x="17041" y="265075"/>
                  </a:lnTo>
                  <a:lnTo>
                    <a:pt x="24292" y="272469"/>
                  </a:lnTo>
                  <a:lnTo>
                    <a:pt x="42745" y="284114"/>
                  </a:lnTo>
                  <a:lnTo>
                    <a:pt x="61707" y="287946"/>
                  </a:lnTo>
                  <a:lnTo>
                    <a:pt x="96125" y="283316"/>
                  </a:lnTo>
                  <a:lnTo>
                    <a:pt x="112800" y="280090"/>
                  </a:lnTo>
                  <a:lnTo>
                    <a:pt x="149864" y="266537"/>
                  </a:lnTo>
                  <a:lnTo>
                    <a:pt x="174366" y="2590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78"/>
          <p:cNvGrpSpPr/>
          <p:nvPr/>
        </p:nvGrpSpPr>
        <p:grpSpPr>
          <a:xfrm>
            <a:off x="2017072" y="4312919"/>
            <a:ext cx="2219648" cy="638392"/>
            <a:chOff x="2017072" y="4312919"/>
            <a:chExt cx="2219648" cy="638392"/>
          </a:xfrm>
        </p:grpSpPr>
        <p:sp>
          <p:nvSpPr>
            <p:cNvPr id="18" name="SMARTInkShape-335"/>
            <p:cNvSpPr/>
            <p:nvPr/>
          </p:nvSpPr>
          <p:spPr>
            <a:xfrm>
              <a:off x="3992880" y="4438154"/>
              <a:ext cx="243840" cy="278627"/>
            </a:xfrm>
            <a:custGeom>
              <a:avLst/>
              <a:gdLst/>
              <a:ahLst/>
              <a:cxnLst/>
              <a:rect l="0" t="0" r="0" b="0"/>
              <a:pathLst>
                <a:path w="243840" h="278627">
                  <a:moveTo>
                    <a:pt x="0" y="27165"/>
                  </a:moveTo>
                  <a:lnTo>
                    <a:pt x="4045" y="27165"/>
                  </a:lnTo>
                  <a:lnTo>
                    <a:pt x="8288" y="29423"/>
                  </a:lnTo>
                  <a:lnTo>
                    <a:pt x="25439" y="45077"/>
                  </a:lnTo>
                  <a:lnTo>
                    <a:pt x="28239" y="52342"/>
                  </a:lnTo>
                  <a:lnTo>
                    <a:pt x="35421" y="82661"/>
                  </a:lnTo>
                  <a:lnTo>
                    <a:pt x="37570" y="117275"/>
                  </a:lnTo>
                  <a:lnTo>
                    <a:pt x="35684" y="145587"/>
                  </a:lnTo>
                  <a:lnTo>
                    <a:pt x="32022" y="176271"/>
                  </a:lnTo>
                  <a:lnTo>
                    <a:pt x="26739" y="209395"/>
                  </a:lnTo>
                  <a:lnTo>
                    <a:pt x="23011" y="247253"/>
                  </a:lnTo>
                  <a:lnTo>
                    <a:pt x="22889" y="254084"/>
                  </a:lnTo>
                  <a:lnTo>
                    <a:pt x="23708" y="235740"/>
                  </a:lnTo>
                  <a:lnTo>
                    <a:pt x="33466" y="197750"/>
                  </a:lnTo>
                  <a:lnTo>
                    <a:pt x="44817" y="160683"/>
                  </a:lnTo>
                  <a:lnTo>
                    <a:pt x="54067" y="134484"/>
                  </a:lnTo>
                  <a:lnTo>
                    <a:pt x="63823" y="108729"/>
                  </a:lnTo>
                  <a:lnTo>
                    <a:pt x="79682" y="71276"/>
                  </a:lnTo>
                  <a:lnTo>
                    <a:pt x="100091" y="40047"/>
                  </a:lnTo>
                  <a:lnTo>
                    <a:pt x="137295" y="7873"/>
                  </a:lnTo>
                  <a:lnTo>
                    <a:pt x="150202" y="1657"/>
                  </a:lnTo>
                  <a:lnTo>
                    <a:pt x="156014" y="0"/>
                  </a:lnTo>
                  <a:lnTo>
                    <a:pt x="166988" y="416"/>
                  </a:lnTo>
                  <a:lnTo>
                    <a:pt x="177510" y="4270"/>
                  </a:lnTo>
                  <a:lnTo>
                    <a:pt x="192954" y="16807"/>
                  </a:lnTo>
                  <a:lnTo>
                    <a:pt x="218428" y="54714"/>
                  </a:lnTo>
                  <a:lnTo>
                    <a:pt x="229631" y="87727"/>
                  </a:lnTo>
                  <a:lnTo>
                    <a:pt x="238312" y="124320"/>
                  </a:lnTo>
                  <a:lnTo>
                    <a:pt x="241383" y="151625"/>
                  </a:lnTo>
                  <a:lnTo>
                    <a:pt x="242748" y="179848"/>
                  </a:lnTo>
                  <a:lnTo>
                    <a:pt x="243354" y="206502"/>
                  </a:lnTo>
                  <a:lnTo>
                    <a:pt x="243624" y="234718"/>
                  </a:lnTo>
                  <a:lnTo>
                    <a:pt x="243797" y="269952"/>
                  </a:lnTo>
                  <a:lnTo>
                    <a:pt x="243839" y="27862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36"/>
            <p:cNvSpPr/>
            <p:nvPr/>
          </p:nvSpPr>
          <p:spPr>
            <a:xfrm>
              <a:off x="3665800" y="4465319"/>
              <a:ext cx="180209" cy="223341"/>
            </a:xfrm>
            <a:custGeom>
              <a:avLst/>
              <a:gdLst/>
              <a:ahLst/>
              <a:cxnLst/>
              <a:rect l="0" t="0" r="0" b="0"/>
              <a:pathLst>
                <a:path w="180209" h="223341">
                  <a:moveTo>
                    <a:pt x="128959" y="0"/>
                  </a:moveTo>
                  <a:lnTo>
                    <a:pt x="109879" y="847"/>
                  </a:lnTo>
                  <a:lnTo>
                    <a:pt x="79739" y="13845"/>
                  </a:lnTo>
                  <a:lnTo>
                    <a:pt x="60189" y="27339"/>
                  </a:lnTo>
                  <a:lnTo>
                    <a:pt x="32749" y="61550"/>
                  </a:lnTo>
                  <a:lnTo>
                    <a:pt x="13027" y="97640"/>
                  </a:lnTo>
                  <a:lnTo>
                    <a:pt x="3828" y="127332"/>
                  </a:lnTo>
                  <a:lnTo>
                    <a:pt x="726" y="156732"/>
                  </a:lnTo>
                  <a:lnTo>
                    <a:pt x="0" y="173799"/>
                  </a:lnTo>
                  <a:lnTo>
                    <a:pt x="2347" y="181059"/>
                  </a:lnTo>
                  <a:lnTo>
                    <a:pt x="27243" y="210246"/>
                  </a:lnTo>
                  <a:lnTo>
                    <a:pt x="46610" y="221845"/>
                  </a:lnTo>
                  <a:lnTo>
                    <a:pt x="61033" y="223340"/>
                  </a:lnTo>
                  <a:lnTo>
                    <a:pt x="76756" y="220336"/>
                  </a:lnTo>
                  <a:lnTo>
                    <a:pt x="112188" y="204610"/>
                  </a:lnTo>
                  <a:lnTo>
                    <a:pt x="143897" y="181152"/>
                  </a:lnTo>
                  <a:lnTo>
                    <a:pt x="162925" y="159508"/>
                  </a:lnTo>
                  <a:lnTo>
                    <a:pt x="175242" y="132963"/>
                  </a:lnTo>
                  <a:lnTo>
                    <a:pt x="180208" y="107695"/>
                  </a:lnTo>
                  <a:lnTo>
                    <a:pt x="176649" y="72011"/>
                  </a:lnTo>
                  <a:lnTo>
                    <a:pt x="175555" y="58534"/>
                  </a:lnTo>
                  <a:lnTo>
                    <a:pt x="170553" y="46900"/>
                  </a:lnTo>
                  <a:lnTo>
                    <a:pt x="162686" y="36931"/>
                  </a:lnTo>
                  <a:lnTo>
                    <a:pt x="131749" y="11109"/>
                  </a:lnTo>
                  <a:lnTo>
                    <a:pt x="121340" y="76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37"/>
            <p:cNvSpPr/>
            <p:nvPr/>
          </p:nvSpPr>
          <p:spPr>
            <a:xfrm>
              <a:off x="3573780" y="4312919"/>
              <a:ext cx="15240" cy="53341"/>
            </a:xfrm>
            <a:custGeom>
              <a:avLst/>
              <a:gdLst/>
              <a:ahLst/>
              <a:cxnLst/>
              <a:rect l="0" t="0" r="0" b="0"/>
              <a:pathLst>
                <a:path w="15240" h="53341">
                  <a:moveTo>
                    <a:pt x="15239" y="0"/>
                  </a:moveTo>
                  <a:lnTo>
                    <a:pt x="8679" y="6561"/>
                  </a:lnTo>
                  <a:lnTo>
                    <a:pt x="724" y="42335"/>
                  </a:lnTo>
                  <a:lnTo>
                    <a:pt x="0" y="533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38"/>
            <p:cNvSpPr/>
            <p:nvPr/>
          </p:nvSpPr>
          <p:spPr>
            <a:xfrm>
              <a:off x="3520440" y="4442459"/>
              <a:ext cx="30480" cy="243842"/>
            </a:xfrm>
            <a:custGeom>
              <a:avLst/>
              <a:gdLst/>
              <a:ahLst/>
              <a:cxnLst/>
              <a:rect l="0" t="0" r="0" b="0"/>
              <a:pathLst>
                <a:path w="30480" h="243842">
                  <a:moveTo>
                    <a:pt x="22860" y="0"/>
                  </a:moveTo>
                  <a:lnTo>
                    <a:pt x="22860" y="4045"/>
                  </a:lnTo>
                  <a:lnTo>
                    <a:pt x="22013" y="5237"/>
                  </a:lnTo>
                  <a:lnTo>
                    <a:pt x="20602" y="6032"/>
                  </a:lnTo>
                  <a:lnTo>
                    <a:pt x="15099" y="7412"/>
                  </a:lnTo>
                  <a:lnTo>
                    <a:pt x="11059" y="7559"/>
                  </a:lnTo>
                  <a:lnTo>
                    <a:pt x="12817" y="7593"/>
                  </a:lnTo>
                  <a:lnTo>
                    <a:pt x="13624" y="8449"/>
                  </a:lnTo>
                  <a:lnTo>
                    <a:pt x="14522" y="11658"/>
                  </a:lnTo>
                  <a:lnTo>
                    <a:pt x="15608" y="12852"/>
                  </a:lnTo>
                  <a:lnTo>
                    <a:pt x="22527" y="15147"/>
                  </a:lnTo>
                  <a:lnTo>
                    <a:pt x="22859" y="26878"/>
                  </a:lnTo>
                  <a:lnTo>
                    <a:pt x="23706" y="28079"/>
                  </a:lnTo>
                  <a:lnTo>
                    <a:pt x="25117" y="28880"/>
                  </a:lnTo>
                  <a:lnTo>
                    <a:pt x="30477" y="30480"/>
                  </a:lnTo>
                  <a:lnTo>
                    <a:pt x="30479" y="65064"/>
                  </a:lnTo>
                  <a:lnTo>
                    <a:pt x="29633" y="77178"/>
                  </a:lnTo>
                  <a:lnTo>
                    <a:pt x="23919" y="112025"/>
                  </a:lnTo>
                  <a:lnTo>
                    <a:pt x="16985" y="145178"/>
                  </a:lnTo>
                  <a:lnTo>
                    <a:pt x="9720" y="181203"/>
                  </a:lnTo>
                  <a:lnTo>
                    <a:pt x="7050" y="214676"/>
                  </a:lnTo>
                  <a:lnTo>
                    <a:pt x="0" y="2438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39"/>
            <p:cNvSpPr/>
            <p:nvPr/>
          </p:nvSpPr>
          <p:spPr>
            <a:xfrm>
              <a:off x="3215640" y="4465553"/>
              <a:ext cx="185257" cy="203655"/>
            </a:xfrm>
            <a:custGeom>
              <a:avLst/>
              <a:gdLst/>
              <a:ahLst/>
              <a:cxnLst/>
              <a:rect l="0" t="0" r="0" b="0"/>
              <a:pathLst>
                <a:path w="185257" h="203655">
                  <a:moveTo>
                    <a:pt x="167640" y="22627"/>
                  </a:moveTo>
                  <a:lnTo>
                    <a:pt x="148761" y="3748"/>
                  </a:lnTo>
                  <a:lnTo>
                    <a:pt x="144291" y="1536"/>
                  </a:lnTo>
                  <a:lnTo>
                    <a:pt x="125932" y="0"/>
                  </a:lnTo>
                  <a:lnTo>
                    <a:pt x="110596" y="682"/>
                  </a:lnTo>
                  <a:lnTo>
                    <a:pt x="75712" y="6336"/>
                  </a:lnTo>
                  <a:lnTo>
                    <a:pt x="63000" y="11435"/>
                  </a:lnTo>
                  <a:lnTo>
                    <a:pt x="25519" y="32577"/>
                  </a:lnTo>
                  <a:lnTo>
                    <a:pt x="14240" y="40344"/>
                  </a:lnTo>
                  <a:lnTo>
                    <a:pt x="12880" y="42905"/>
                  </a:lnTo>
                  <a:lnTo>
                    <a:pt x="12820" y="45459"/>
                  </a:lnTo>
                  <a:lnTo>
                    <a:pt x="14522" y="55356"/>
                  </a:lnTo>
                  <a:lnTo>
                    <a:pt x="14762" y="59686"/>
                  </a:lnTo>
                  <a:lnTo>
                    <a:pt x="17461" y="63420"/>
                  </a:lnTo>
                  <a:lnTo>
                    <a:pt x="42970" y="78192"/>
                  </a:lnTo>
                  <a:lnTo>
                    <a:pt x="74778" y="89451"/>
                  </a:lnTo>
                  <a:lnTo>
                    <a:pt x="106399" y="104845"/>
                  </a:lnTo>
                  <a:lnTo>
                    <a:pt x="143896" y="124173"/>
                  </a:lnTo>
                  <a:lnTo>
                    <a:pt x="172269" y="143170"/>
                  </a:lnTo>
                  <a:lnTo>
                    <a:pt x="183781" y="157591"/>
                  </a:lnTo>
                  <a:lnTo>
                    <a:pt x="185174" y="161710"/>
                  </a:lnTo>
                  <a:lnTo>
                    <a:pt x="185256" y="165302"/>
                  </a:lnTo>
                  <a:lnTo>
                    <a:pt x="183349" y="177151"/>
                  </a:lnTo>
                  <a:lnTo>
                    <a:pt x="181499" y="179830"/>
                  </a:lnTo>
                  <a:lnTo>
                    <a:pt x="166363" y="190212"/>
                  </a:lnTo>
                  <a:lnTo>
                    <a:pt x="141225" y="202113"/>
                  </a:lnTo>
                  <a:lnTo>
                    <a:pt x="120866" y="203654"/>
                  </a:lnTo>
                  <a:lnTo>
                    <a:pt x="83681" y="198813"/>
                  </a:lnTo>
                  <a:lnTo>
                    <a:pt x="60918" y="194116"/>
                  </a:lnTo>
                  <a:lnTo>
                    <a:pt x="25842" y="173438"/>
                  </a:lnTo>
                  <a:lnTo>
                    <a:pt x="8347" y="162169"/>
                  </a:lnTo>
                  <a:lnTo>
                    <a:pt x="0" y="15978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40"/>
            <p:cNvSpPr/>
            <p:nvPr/>
          </p:nvSpPr>
          <p:spPr>
            <a:xfrm>
              <a:off x="2944549" y="4488664"/>
              <a:ext cx="179157" cy="220496"/>
            </a:xfrm>
            <a:custGeom>
              <a:avLst/>
              <a:gdLst/>
              <a:ahLst/>
              <a:cxnLst/>
              <a:rect l="0" t="0" r="0" b="0"/>
              <a:pathLst>
                <a:path w="179157" h="220496">
                  <a:moveTo>
                    <a:pt x="4391" y="45236"/>
                  </a:moveTo>
                  <a:lnTo>
                    <a:pt x="346" y="49281"/>
                  </a:lnTo>
                  <a:lnTo>
                    <a:pt x="0" y="50472"/>
                  </a:lnTo>
                  <a:lnTo>
                    <a:pt x="617" y="51267"/>
                  </a:lnTo>
                  <a:lnTo>
                    <a:pt x="1875" y="51796"/>
                  </a:lnTo>
                  <a:lnTo>
                    <a:pt x="2714" y="52996"/>
                  </a:lnTo>
                  <a:lnTo>
                    <a:pt x="4740" y="58730"/>
                  </a:lnTo>
                  <a:lnTo>
                    <a:pt x="8215" y="63369"/>
                  </a:lnTo>
                  <a:lnTo>
                    <a:pt x="14839" y="65994"/>
                  </a:lnTo>
                  <a:lnTo>
                    <a:pt x="28088" y="69731"/>
                  </a:lnTo>
                  <a:lnTo>
                    <a:pt x="63835" y="81221"/>
                  </a:lnTo>
                  <a:lnTo>
                    <a:pt x="101024" y="83057"/>
                  </a:lnTo>
                  <a:lnTo>
                    <a:pt x="127587" y="81023"/>
                  </a:lnTo>
                  <a:lnTo>
                    <a:pt x="152997" y="72719"/>
                  </a:lnTo>
                  <a:lnTo>
                    <a:pt x="165074" y="65420"/>
                  </a:lnTo>
                  <a:lnTo>
                    <a:pt x="174014" y="53850"/>
                  </a:lnTo>
                  <a:lnTo>
                    <a:pt x="177980" y="39698"/>
                  </a:lnTo>
                  <a:lnTo>
                    <a:pt x="179156" y="24780"/>
                  </a:lnTo>
                  <a:lnTo>
                    <a:pt x="177173" y="16953"/>
                  </a:lnTo>
                  <a:lnTo>
                    <a:pt x="169001" y="5029"/>
                  </a:lnTo>
                  <a:lnTo>
                    <a:pt x="159677" y="1966"/>
                  </a:lnTo>
                  <a:lnTo>
                    <a:pt x="137041" y="0"/>
                  </a:lnTo>
                  <a:lnTo>
                    <a:pt x="102857" y="7868"/>
                  </a:lnTo>
                  <a:lnTo>
                    <a:pt x="72853" y="21485"/>
                  </a:lnTo>
                  <a:lnTo>
                    <a:pt x="48551" y="41328"/>
                  </a:lnTo>
                  <a:lnTo>
                    <a:pt x="29702" y="68829"/>
                  </a:lnTo>
                  <a:lnTo>
                    <a:pt x="17575" y="98721"/>
                  </a:lnTo>
                  <a:lnTo>
                    <a:pt x="13659" y="125524"/>
                  </a:lnTo>
                  <a:lnTo>
                    <a:pt x="16544" y="150869"/>
                  </a:lnTo>
                  <a:lnTo>
                    <a:pt x="22775" y="164433"/>
                  </a:lnTo>
                  <a:lnTo>
                    <a:pt x="41054" y="196587"/>
                  </a:lnTo>
                  <a:lnTo>
                    <a:pt x="52859" y="205071"/>
                  </a:lnTo>
                  <a:lnTo>
                    <a:pt x="87217" y="216571"/>
                  </a:lnTo>
                  <a:lnTo>
                    <a:pt x="117455" y="219333"/>
                  </a:lnTo>
                  <a:lnTo>
                    <a:pt x="153881" y="220266"/>
                  </a:lnTo>
                  <a:lnTo>
                    <a:pt x="164410" y="22049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41"/>
            <p:cNvSpPr/>
            <p:nvPr/>
          </p:nvSpPr>
          <p:spPr>
            <a:xfrm>
              <a:off x="2629508" y="4473032"/>
              <a:ext cx="287893" cy="478279"/>
            </a:xfrm>
            <a:custGeom>
              <a:avLst/>
              <a:gdLst/>
              <a:ahLst/>
              <a:cxnLst/>
              <a:rect l="0" t="0" r="0" b="0"/>
              <a:pathLst>
                <a:path w="287893" h="478279">
                  <a:moveTo>
                    <a:pt x="144172" y="7527"/>
                  </a:moveTo>
                  <a:lnTo>
                    <a:pt x="140127" y="3482"/>
                  </a:lnTo>
                  <a:lnTo>
                    <a:pt x="135883" y="1496"/>
                  </a:lnTo>
                  <a:lnTo>
                    <a:pt x="112171" y="0"/>
                  </a:lnTo>
                  <a:lnTo>
                    <a:pt x="95743" y="3980"/>
                  </a:lnTo>
                  <a:lnTo>
                    <a:pt x="74789" y="14567"/>
                  </a:lnTo>
                  <a:lnTo>
                    <a:pt x="43417" y="46554"/>
                  </a:lnTo>
                  <a:lnTo>
                    <a:pt x="18342" y="76291"/>
                  </a:lnTo>
                  <a:lnTo>
                    <a:pt x="6324" y="103067"/>
                  </a:lnTo>
                  <a:lnTo>
                    <a:pt x="761" y="136372"/>
                  </a:lnTo>
                  <a:lnTo>
                    <a:pt x="0" y="151998"/>
                  </a:lnTo>
                  <a:lnTo>
                    <a:pt x="4178" y="165153"/>
                  </a:lnTo>
                  <a:lnTo>
                    <a:pt x="11679" y="175797"/>
                  </a:lnTo>
                  <a:lnTo>
                    <a:pt x="20657" y="183349"/>
                  </a:lnTo>
                  <a:lnTo>
                    <a:pt x="32550" y="187271"/>
                  </a:lnTo>
                  <a:lnTo>
                    <a:pt x="60880" y="189788"/>
                  </a:lnTo>
                  <a:lnTo>
                    <a:pt x="83368" y="186179"/>
                  </a:lnTo>
                  <a:lnTo>
                    <a:pt x="102073" y="175702"/>
                  </a:lnTo>
                  <a:lnTo>
                    <a:pt x="134770" y="146012"/>
                  </a:lnTo>
                  <a:lnTo>
                    <a:pt x="145073" y="133423"/>
                  </a:lnTo>
                  <a:lnTo>
                    <a:pt x="158586" y="100003"/>
                  </a:lnTo>
                  <a:lnTo>
                    <a:pt x="171156" y="67087"/>
                  </a:lnTo>
                  <a:lnTo>
                    <a:pt x="174191" y="40698"/>
                  </a:lnTo>
                  <a:lnTo>
                    <a:pt x="172189" y="32712"/>
                  </a:lnTo>
                  <a:lnTo>
                    <a:pt x="168050" y="24732"/>
                  </a:lnTo>
                  <a:lnTo>
                    <a:pt x="166864" y="24924"/>
                  </a:lnTo>
                  <a:lnTo>
                    <a:pt x="163288" y="27394"/>
                  </a:lnTo>
                  <a:lnTo>
                    <a:pt x="161135" y="33573"/>
                  </a:lnTo>
                  <a:lnTo>
                    <a:pt x="159512" y="70179"/>
                  </a:lnTo>
                  <a:lnTo>
                    <a:pt x="166362" y="100148"/>
                  </a:lnTo>
                  <a:lnTo>
                    <a:pt x="183142" y="137803"/>
                  </a:lnTo>
                  <a:lnTo>
                    <a:pt x="197770" y="170023"/>
                  </a:lnTo>
                  <a:lnTo>
                    <a:pt x="208633" y="194895"/>
                  </a:lnTo>
                  <a:lnTo>
                    <a:pt x="221928" y="222882"/>
                  </a:lnTo>
                  <a:lnTo>
                    <a:pt x="236303" y="249996"/>
                  </a:lnTo>
                  <a:lnTo>
                    <a:pt x="251159" y="276158"/>
                  </a:lnTo>
                  <a:lnTo>
                    <a:pt x="266228" y="301897"/>
                  </a:lnTo>
                  <a:lnTo>
                    <a:pt x="276877" y="327447"/>
                  </a:lnTo>
                  <a:lnTo>
                    <a:pt x="285374" y="363374"/>
                  </a:lnTo>
                  <a:lnTo>
                    <a:pt x="287892" y="395468"/>
                  </a:lnTo>
                  <a:lnTo>
                    <a:pt x="286787" y="415319"/>
                  </a:lnTo>
                  <a:lnTo>
                    <a:pt x="276645" y="439928"/>
                  </a:lnTo>
                  <a:lnTo>
                    <a:pt x="267678" y="452577"/>
                  </a:lnTo>
                  <a:lnTo>
                    <a:pt x="255790" y="461585"/>
                  </a:lnTo>
                  <a:lnTo>
                    <a:pt x="227462" y="474267"/>
                  </a:lnTo>
                  <a:lnTo>
                    <a:pt x="200929" y="478278"/>
                  </a:lnTo>
                  <a:lnTo>
                    <a:pt x="171619" y="475422"/>
                  </a:lnTo>
                  <a:lnTo>
                    <a:pt x="137440" y="465168"/>
                  </a:lnTo>
                  <a:lnTo>
                    <a:pt x="104547" y="455450"/>
                  </a:lnTo>
                  <a:lnTo>
                    <a:pt x="73352" y="443164"/>
                  </a:lnTo>
                  <a:lnTo>
                    <a:pt x="38869" y="412812"/>
                  </a:lnTo>
                  <a:lnTo>
                    <a:pt x="28790" y="401014"/>
                  </a:lnTo>
                  <a:lnTo>
                    <a:pt x="7011" y="36566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42"/>
            <p:cNvSpPr/>
            <p:nvPr/>
          </p:nvSpPr>
          <p:spPr>
            <a:xfrm>
              <a:off x="2499359" y="4358640"/>
              <a:ext cx="15242" cy="22861"/>
            </a:xfrm>
            <a:custGeom>
              <a:avLst/>
              <a:gdLst/>
              <a:ahLst/>
              <a:cxnLst/>
              <a:rect l="0" t="0" r="0" b="0"/>
              <a:pathLst>
                <a:path w="15242" h="22861">
                  <a:moveTo>
                    <a:pt x="15241" y="0"/>
                  </a:moveTo>
                  <a:lnTo>
                    <a:pt x="15241" y="4045"/>
                  </a:lnTo>
                  <a:lnTo>
                    <a:pt x="12983" y="8288"/>
                  </a:lnTo>
                  <a:lnTo>
                    <a:pt x="0" y="228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43"/>
            <p:cNvSpPr/>
            <p:nvPr/>
          </p:nvSpPr>
          <p:spPr>
            <a:xfrm>
              <a:off x="2449546" y="4495800"/>
              <a:ext cx="49814" cy="198120"/>
            </a:xfrm>
            <a:custGeom>
              <a:avLst/>
              <a:gdLst/>
              <a:ahLst/>
              <a:cxnLst/>
              <a:rect l="0" t="0" r="0" b="0"/>
              <a:pathLst>
                <a:path w="49814" h="198120">
                  <a:moveTo>
                    <a:pt x="49813" y="0"/>
                  </a:moveTo>
                  <a:lnTo>
                    <a:pt x="45768" y="4045"/>
                  </a:lnTo>
                  <a:lnTo>
                    <a:pt x="43782" y="8289"/>
                  </a:lnTo>
                  <a:lnTo>
                    <a:pt x="36319" y="26491"/>
                  </a:lnTo>
                  <a:lnTo>
                    <a:pt x="24309" y="59034"/>
                  </a:lnTo>
                  <a:lnTo>
                    <a:pt x="16763" y="87294"/>
                  </a:lnTo>
                  <a:lnTo>
                    <a:pt x="9164" y="117116"/>
                  </a:lnTo>
                  <a:lnTo>
                    <a:pt x="4248" y="151451"/>
                  </a:lnTo>
                  <a:lnTo>
                    <a:pt x="0" y="174132"/>
                  </a:lnTo>
                  <a:lnTo>
                    <a:pt x="4094" y="1981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44"/>
            <p:cNvSpPr/>
            <p:nvPr/>
          </p:nvSpPr>
          <p:spPr>
            <a:xfrm>
              <a:off x="2017072" y="4313227"/>
              <a:ext cx="352749" cy="365454"/>
            </a:xfrm>
            <a:custGeom>
              <a:avLst/>
              <a:gdLst/>
              <a:ahLst/>
              <a:cxnLst/>
              <a:rect l="0" t="0" r="0" b="0"/>
              <a:pathLst>
                <a:path w="352749" h="365454">
                  <a:moveTo>
                    <a:pt x="223207" y="266392"/>
                  </a:moveTo>
                  <a:lnTo>
                    <a:pt x="222361" y="230666"/>
                  </a:lnTo>
                  <a:lnTo>
                    <a:pt x="212601" y="207616"/>
                  </a:lnTo>
                  <a:lnTo>
                    <a:pt x="205512" y="199912"/>
                  </a:lnTo>
                  <a:lnTo>
                    <a:pt x="196716" y="194512"/>
                  </a:lnTo>
                  <a:lnTo>
                    <a:pt x="166385" y="186182"/>
                  </a:lnTo>
                  <a:lnTo>
                    <a:pt x="131309" y="193542"/>
                  </a:lnTo>
                  <a:lnTo>
                    <a:pt x="95960" y="209136"/>
                  </a:lnTo>
                  <a:lnTo>
                    <a:pt x="61383" y="233038"/>
                  </a:lnTo>
                  <a:lnTo>
                    <a:pt x="30281" y="265825"/>
                  </a:lnTo>
                  <a:lnTo>
                    <a:pt x="4835" y="302160"/>
                  </a:lnTo>
                  <a:lnTo>
                    <a:pt x="1426" y="308018"/>
                  </a:lnTo>
                  <a:lnTo>
                    <a:pt x="0" y="313616"/>
                  </a:lnTo>
                  <a:lnTo>
                    <a:pt x="673" y="324351"/>
                  </a:lnTo>
                  <a:lnTo>
                    <a:pt x="6052" y="334768"/>
                  </a:lnTo>
                  <a:lnTo>
                    <a:pt x="9857" y="339916"/>
                  </a:lnTo>
                  <a:lnTo>
                    <a:pt x="18601" y="345636"/>
                  </a:lnTo>
                  <a:lnTo>
                    <a:pt x="29824" y="348179"/>
                  </a:lnTo>
                  <a:lnTo>
                    <a:pt x="54337" y="348763"/>
                  </a:lnTo>
                  <a:lnTo>
                    <a:pt x="88062" y="341805"/>
                  </a:lnTo>
                  <a:lnTo>
                    <a:pt x="106416" y="335469"/>
                  </a:lnTo>
                  <a:lnTo>
                    <a:pt x="141153" y="310705"/>
                  </a:lnTo>
                  <a:lnTo>
                    <a:pt x="176331" y="277309"/>
                  </a:lnTo>
                  <a:lnTo>
                    <a:pt x="204050" y="248084"/>
                  </a:lnTo>
                  <a:lnTo>
                    <a:pt x="225622" y="217976"/>
                  </a:lnTo>
                  <a:lnTo>
                    <a:pt x="242738" y="183561"/>
                  </a:lnTo>
                  <a:lnTo>
                    <a:pt x="258534" y="150598"/>
                  </a:lnTo>
                  <a:lnTo>
                    <a:pt x="269893" y="115337"/>
                  </a:lnTo>
                  <a:lnTo>
                    <a:pt x="282666" y="82124"/>
                  </a:lnTo>
                  <a:lnTo>
                    <a:pt x="290832" y="46643"/>
                  </a:lnTo>
                  <a:lnTo>
                    <a:pt x="295644" y="23764"/>
                  </a:lnTo>
                  <a:lnTo>
                    <a:pt x="291847" y="0"/>
                  </a:lnTo>
                  <a:lnTo>
                    <a:pt x="290953" y="11920"/>
                  </a:lnTo>
                  <a:lnTo>
                    <a:pt x="281183" y="43615"/>
                  </a:lnTo>
                  <a:lnTo>
                    <a:pt x="277921" y="71785"/>
                  </a:lnTo>
                  <a:lnTo>
                    <a:pt x="272909" y="105626"/>
                  </a:lnTo>
                  <a:lnTo>
                    <a:pt x="270697" y="132287"/>
                  </a:lnTo>
                  <a:lnTo>
                    <a:pt x="268867" y="161070"/>
                  </a:lnTo>
                  <a:lnTo>
                    <a:pt x="265232" y="190796"/>
                  </a:lnTo>
                  <a:lnTo>
                    <a:pt x="263052" y="218683"/>
                  </a:lnTo>
                  <a:lnTo>
                    <a:pt x="264082" y="255925"/>
                  </a:lnTo>
                  <a:lnTo>
                    <a:pt x="269750" y="288409"/>
                  </a:lnTo>
                  <a:lnTo>
                    <a:pt x="279049" y="317225"/>
                  </a:lnTo>
                  <a:lnTo>
                    <a:pt x="297040" y="350572"/>
                  </a:lnTo>
                  <a:lnTo>
                    <a:pt x="305693" y="358275"/>
                  </a:lnTo>
                  <a:lnTo>
                    <a:pt x="315183" y="362262"/>
                  </a:lnTo>
                  <a:lnTo>
                    <a:pt x="352748" y="36545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79"/>
          <p:cNvGrpSpPr/>
          <p:nvPr/>
        </p:nvGrpSpPr>
        <p:grpSpPr>
          <a:xfrm>
            <a:off x="3329940" y="4229100"/>
            <a:ext cx="114301" cy="464820"/>
            <a:chOff x="3329940" y="4229100"/>
            <a:chExt cx="114301" cy="464820"/>
          </a:xfrm>
        </p:grpSpPr>
        <p:sp>
          <p:nvSpPr>
            <p:cNvPr id="29" name="SMARTInkShape-345"/>
            <p:cNvSpPr/>
            <p:nvPr/>
          </p:nvSpPr>
          <p:spPr>
            <a:xfrm>
              <a:off x="3329940" y="4374089"/>
              <a:ext cx="114301" cy="7412"/>
            </a:xfrm>
            <a:custGeom>
              <a:avLst/>
              <a:gdLst/>
              <a:ahLst/>
              <a:cxnLst/>
              <a:rect l="0" t="0" r="0" b="0"/>
              <a:pathLst>
                <a:path w="114301" h="7412">
                  <a:moveTo>
                    <a:pt x="0" y="7411"/>
                  </a:moveTo>
                  <a:lnTo>
                    <a:pt x="12166" y="2174"/>
                  </a:lnTo>
                  <a:lnTo>
                    <a:pt x="47746" y="0"/>
                  </a:lnTo>
                  <a:lnTo>
                    <a:pt x="80206" y="2090"/>
                  </a:lnTo>
                  <a:lnTo>
                    <a:pt x="114300" y="741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46"/>
            <p:cNvSpPr/>
            <p:nvPr/>
          </p:nvSpPr>
          <p:spPr>
            <a:xfrm>
              <a:off x="3398519" y="4229100"/>
              <a:ext cx="22706" cy="464820"/>
            </a:xfrm>
            <a:custGeom>
              <a:avLst/>
              <a:gdLst/>
              <a:ahLst/>
              <a:cxnLst/>
              <a:rect l="0" t="0" r="0" b="0"/>
              <a:pathLst>
                <a:path w="22706" h="464820">
                  <a:moveTo>
                    <a:pt x="0" y="0"/>
                  </a:moveTo>
                  <a:lnTo>
                    <a:pt x="0" y="17912"/>
                  </a:lnTo>
                  <a:lnTo>
                    <a:pt x="12151" y="54648"/>
                  </a:lnTo>
                  <a:lnTo>
                    <a:pt x="16888" y="86336"/>
                  </a:lnTo>
                  <a:lnTo>
                    <a:pt x="21091" y="115045"/>
                  </a:lnTo>
                  <a:lnTo>
                    <a:pt x="22336" y="147258"/>
                  </a:lnTo>
                  <a:lnTo>
                    <a:pt x="22705" y="183614"/>
                  </a:lnTo>
                  <a:lnTo>
                    <a:pt x="21945" y="209453"/>
                  </a:lnTo>
                  <a:lnTo>
                    <a:pt x="18784" y="237870"/>
                  </a:lnTo>
                  <a:lnTo>
                    <a:pt x="16815" y="265175"/>
                  </a:lnTo>
                  <a:lnTo>
                    <a:pt x="15940" y="291422"/>
                  </a:lnTo>
                  <a:lnTo>
                    <a:pt x="14601" y="329152"/>
                  </a:lnTo>
                  <a:lnTo>
                    <a:pt x="10065" y="362156"/>
                  </a:lnTo>
                  <a:lnTo>
                    <a:pt x="8345" y="392538"/>
                  </a:lnTo>
                  <a:lnTo>
                    <a:pt x="7716" y="429807"/>
                  </a:lnTo>
                  <a:lnTo>
                    <a:pt x="15240" y="4648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80"/>
          <p:cNvGrpSpPr/>
          <p:nvPr/>
        </p:nvGrpSpPr>
        <p:grpSpPr>
          <a:xfrm>
            <a:off x="1544015" y="4648200"/>
            <a:ext cx="2348598" cy="632461"/>
            <a:chOff x="1544015" y="4648200"/>
            <a:chExt cx="2348598" cy="632461"/>
          </a:xfrm>
        </p:grpSpPr>
        <p:sp>
          <p:nvSpPr>
            <p:cNvPr id="32" name="SMARTInkShape-347"/>
            <p:cNvSpPr/>
            <p:nvPr/>
          </p:nvSpPr>
          <p:spPr>
            <a:xfrm>
              <a:off x="2629835" y="4983480"/>
              <a:ext cx="135986" cy="189671"/>
            </a:xfrm>
            <a:custGeom>
              <a:avLst/>
              <a:gdLst/>
              <a:ahLst/>
              <a:cxnLst/>
              <a:rect l="0" t="0" r="0" b="0"/>
              <a:pathLst>
                <a:path w="135986" h="189671">
                  <a:moveTo>
                    <a:pt x="82884" y="45720"/>
                  </a:moveTo>
                  <a:lnTo>
                    <a:pt x="63804" y="46566"/>
                  </a:lnTo>
                  <a:lnTo>
                    <a:pt x="31726" y="55127"/>
                  </a:lnTo>
                  <a:lnTo>
                    <a:pt x="28459" y="57071"/>
                  </a:lnTo>
                  <a:lnTo>
                    <a:pt x="11892" y="77785"/>
                  </a:lnTo>
                  <a:lnTo>
                    <a:pt x="4182" y="94167"/>
                  </a:lnTo>
                  <a:lnTo>
                    <a:pt x="75" y="117221"/>
                  </a:lnTo>
                  <a:lnTo>
                    <a:pt x="0" y="153346"/>
                  </a:lnTo>
                  <a:lnTo>
                    <a:pt x="9682" y="173680"/>
                  </a:lnTo>
                  <a:lnTo>
                    <a:pt x="16765" y="181049"/>
                  </a:lnTo>
                  <a:lnTo>
                    <a:pt x="25558" y="186299"/>
                  </a:lnTo>
                  <a:lnTo>
                    <a:pt x="45001" y="189670"/>
                  </a:lnTo>
                  <a:lnTo>
                    <a:pt x="55041" y="189284"/>
                  </a:lnTo>
                  <a:lnTo>
                    <a:pt x="84402" y="179845"/>
                  </a:lnTo>
                  <a:lnTo>
                    <a:pt x="102149" y="168528"/>
                  </a:lnTo>
                  <a:lnTo>
                    <a:pt x="127031" y="135509"/>
                  </a:lnTo>
                  <a:lnTo>
                    <a:pt x="133500" y="117856"/>
                  </a:lnTo>
                  <a:lnTo>
                    <a:pt x="135985" y="79888"/>
                  </a:lnTo>
                  <a:lnTo>
                    <a:pt x="131603" y="69090"/>
                  </a:lnTo>
                  <a:lnTo>
                    <a:pt x="111000" y="33049"/>
                  </a:lnTo>
                  <a:lnTo>
                    <a:pt x="82884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48"/>
            <p:cNvSpPr/>
            <p:nvPr/>
          </p:nvSpPr>
          <p:spPr>
            <a:xfrm>
              <a:off x="2446019" y="4968239"/>
              <a:ext cx="114301" cy="175024"/>
            </a:xfrm>
            <a:custGeom>
              <a:avLst/>
              <a:gdLst/>
              <a:ahLst/>
              <a:cxnLst/>
              <a:rect l="0" t="0" r="0" b="0"/>
              <a:pathLst>
                <a:path w="114301" h="175024">
                  <a:moveTo>
                    <a:pt x="0" y="60961"/>
                  </a:moveTo>
                  <a:lnTo>
                    <a:pt x="0" y="95710"/>
                  </a:lnTo>
                  <a:lnTo>
                    <a:pt x="847" y="114719"/>
                  </a:lnTo>
                  <a:lnTo>
                    <a:pt x="7150" y="150019"/>
                  </a:lnTo>
                  <a:lnTo>
                    <a:pt x="7613" y="174459"/>
                  </a:lnTo>
                  <a:lnTo>
                    <a:pt x="5359" y="174905"/>
                  </a:lnTo>
                  <a:lnTo>
                    <a:pt x="3573" y="175023"/>
                  </a:lnTo>
                  <a:lnTo>
                    <a:pt x="2382" y="174256"/>
                  </a:lnTo>
                  <a:lnTo>
                    <a:pt x="1588" y="172897"/>
                  </a:lnTo>
                  <a:lnTo>
                    <a:pt x="706" y="168283"/>
                  </a:lnTo>
                  <a:lnTo>
                    <a:pt x="42" y="134643"/>
                  </a:lnTo>
                  <a:lnTo>
                    <a:pt x="865" y="121649"/>
                  </a:lnTo>
                  <a:lnTo>
                    <a:pt x="12999" y="83863"/>
                  </a:lnTo>
                  <a:lnTo>
                    <a:pt x="28814" y="51027"/>
                  </a:lnTo>
                  <a:lnTo>
                    <a:pt x="56180" y="21187"/>
                  </a:lnTo>
                  <a:lnTo>
                    <a:pt x="66174" y="14215"/>
                  </a:lnTo>
                  <a:lnTo>
                    <a:pt x="100762" y="277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49"/>
            <p:cNvSpPr/>
            <p:nvPr/>
          </p:nvSpPr>
          <p:spPr>
            <a:xfrm>
              <a:off x="2122932" y="4871171"/>
              <a:ext cx="208789" cy="264536"/>
            </a:xfrm>
            <a:custGeom>
              <a:avLst/>
              <a:gdLst/>
              <a:ahLst/>
              <a:cxnLst/>
              <a:rect l="0" t="0" r="0" b="0"/>
              <a:pathLst>
                <a:path w="208789" h="264536">
                  <a:moveTo>
                    <a:pt x="124968" y="150409"/>
                  </a:moveTo>
                  <a:lnTo>
                    <a:pt x="120922" y="146363"/>
                  </a:lnTo>
                  <a:lnTo>
                    <a:pt x="116679" y="144377"/>
                  </a:lnTo>
                  <a:lnTo>
                    <a:pt x="89420" y="136255"/>
                  </a:lnTo>
                  <a:lnTo>
                    <a:pt x="69925" y="141825"/>
                  </a:lnTo>
                  <a:lnTo>
                    <a:pt x="57670" y="150593"/>
                  </a:lnTo>
                  <a:lnTo>
                    <a:pt x="20496" y="188615"/>
                  </a:lnTo>
                  <a:lnTo>
                    <a:pt x="3241" y="225029"/>
                  </a:lnTo>
                  <a:lnTo>
                    <a:pt x="637" y="230635"/>
                  </a:lnTo>
                  <a:lnTo>
                    <a:pt x="0" y="241380"/>
                  </a:lnTo>
                  <a:lnTo>
                    <a:pt x="2446" y="258031"/>
                  </a:lnTo>
                  <a:lnTo>
                    <a:pt x="4340" y="260256"/>
                  </a:lnTo>
                  <a:lnTo>
                    <a:pt x="10960" y="262730"/>
                  </a:lnTo>
                  <a:lnTo>
                    <a:pt x="38856" y="264535"/>
                  </a:lnTo>
                  <a:lnTo>
                    <a:pt x="57966" y="256567"/>
                  </a:lnTo>
                  <a:lnTo>
                    <a:pt x="95685" y="224834"/>
                  </a:lnTo>
                  <a:lnTo>
                    <a:pt x="118425" y="188275"/>
                  </a:lnTo>
                  <a:lnTo>
                    <a:pt x="137880" y="153937"/>
                  </a:lnTo>
                  <a:lnTo>
                    <a:pt x="148925" y="124548"/>
                  </a:lnTo>
                  <a:lnTo>
                    <a:pt x="155006" y="90361"/>
                  </a:lnTo>
                  <a:lnTo>
                    <a:pt x="161224" y="59148"/>
                  </a:lnTo>
                  <a:lnTo>
                    <a:pt x="162905" y="21554"/>
                  </a:lnTo>
                  <a:lnTo>
                    <a:pt x="163058" y="0"/>
                  </a:lnTo>
                  <a:lnTo>
                    <a:pt x="162214" y="183"/>
                  </a:lnTo>
                  <a:lnTo>
                    <a:pt x="159019" y="2644"/>
                  </a:lnTo>
                  <a:lnTo>
                    <a:pt x="157035" y="6559"/>
                  </a:lnTo>
                  <a:lnTo>
                    <a:pt x="155540" y="34069"/>
                  </a:lnTo>
                  <a:lnTo>
                    <a:pt x="156312" y="65307"/>
                  </a:lnTo>
                  <a:lnTo>
                    <a:pt x="161482" y="99073"/>
                  </a:lnTo>
                  <a:lnTo>
                    <a:pt x="162598" y="128143"/>
                  </a:lnTo>
                  <a:lnTo>
                    <a:pt x="167020" y="164261"/>
                  </a:lnTo>
                  <a:lnTo>
                    <a:pt x="175200" y="195854"/>
                  </a:lnTo>
                  <a:lnTo>
                    <a:pt x="179080" y="218061"/>
                  </a:lnTo>
                  <a:lnTo>
                    <a:pt x="192446" y="238906"/>
                  </a:lnTo>
                  <a:lnTo>
                    <a:pt x="197291" y="245621"/>
                  </a:lnTo>
                  <a:lnTo>
                    <a:pt x="199445" y="251427"/>
                  </a:lnTo>
                  <a:lnTo>
                    <a:pt x="200866" y="253315"/>
                  </a:lnTo>
                  <a:lnTo>
                    <a:pt x="208788" y="25708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50"/>
            <p:cNvSpPr/>
            <p:nvPr/>
          </p:nvSpPr>
          <p:spPr>
            <a:xfrm>
              <a:off x="1544015" y="4648200"/>
              <a:ext cx="132386" cy="510540"/>
            </a:xfrm>
            <a:custGeom>
              <a:avLst/>
              <a:gdLst/>
              <a:ahLst/>
              <a:cxnLst/>
              <a:rect l="0" t="0" r="0" b="0"/>
              <a:pathLst>
                <a:path w="132386" h="510540">
                  <a:moveTo>
                    <a:pt x="101905" y="0"/>
                  </a:moveTo>
                  <a:lnTo>
                    <a:pt x="97859" y="0"/>
                  </a:lnTo>
                  <a:lnTo>
                    <a:pt x="96668" y="846"/>
                  </a:lnTo>
                  <a:lnTo>
                    <a:pt x="95873" y="2257"/>
                  </a:lnTo>
                  <a:lnTo>
                    <a:pt x="93647" y="12997"/>
                  </a:lnTo>
                  <a:lnTo>
                    <a:pt x="82152" y="34049"/>
                  </a:lnTo>
                  <a:lnTo>
                    <a:pt x="73234" y="69673"/>
                  </a:lnTo>
                  <a:lnTo>
                    <a:pt x="57123" y="106824"/>
                  </a:lnTo>
                  <a:lnTo>
                    <a:pt x="39145" y="144798"/>
                  </a:lnTo>
                  <a:lnTo>
                    <a:pt x="24314" y="179308"/>
                  </a:lnTo>
                  <a:lnTo>
                    <a:pt x="15885" y="208727"/>
                  </a:lnTo>
                  <a:lnTo>
                    <a:pt x="12071" y="238892"/>
                  </a:lnTo>
                  <a:lnTo>
                    <a:pt x="6895" y="273324"/>
                  </a:lnTo>
                  <a:lnTo>
                    <a:pt x="0" y="306292"/>
                  </a:lnTo>
                  <a:lnTo>
                    <a:pt x="685" y="337509"/>
                  </a:lnTo>
                  <a:lnTo>
                    <a:pt x="6250" y="368207"/>
                  </a:lnTo>
                  <a:lnTo>
                    <a:pt x="16562" y="402838"/>
                  </a:lnTo>
                  <a:lnTo>
                    <a:pt x="36285" y="434137"/>
                  </a:lnTo>
                  <a:lnTo>
                    <a:pt x="71015" y="471753"/>
                  </a:lnTo>
                  <a:lnTo>
                    <a:pt x="102007" y="496903"/>
                  </a:lnTo>
                  <a:lnTo>
                    <a:pt x="122025" y="507595"/>
                  </a:lnTo>
                  <a:lnTo>
                    <a:pt x="132385" y="5105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51"/>
            <p:cNvSpPr/>
            <p:nvPr/>
          </p:nvSpPr>
          <p:spPr>
            <a:xfrm>
              <a:off x="2034540" y="4930139"/>
              <a:ext cx="30481" cy="335281"/>
            </a:xfrm>
            <a:custGeom>
              <a:avLst/>
              <a:gdLst/>
              <a:ahLst/>
              <a:cxnLst/>
              <a:rect l="0" t="0" r="0" b="0"/>
              <a:pathLst>
                <a:path w="30481" h="335281">
                  <a:moveTo>
                    <a:pt x="30480" y="0"/>
                  </a:moveTo>
                  <a:lnTo>
                    <a:pt x="19128" y="0"/>
                  </a:lnTo>
                  <a:lnTo>
                    <a:pt x="17832" y="1694"/>
                  </a:lnTo>
                  <a:lnTo>
                    <a:pt x="16392" y="8091"/>
                  </a:lnTo>
                  <a:lnTo>
                    <a:pt x="22434" y="45838"/>
                  </a:lnTo>
                  <a:lnTo>
                    <a:pt x="21824" y="56779"/>
                  </a:lnTo>
                  <a:lnTo>
                    <a:pt x="16791" y="86757"/>
                  </a:lnTo>
                  <a:lnTo>
                    <a:pt x="15546" y="120996"/>
                  </a:lnTo>
                  <a:lnTo>
                    <a:pt x="10063" y="158301"/>
                  </a:lnTo>
                  <a:lnTo>
                    <a:pt x="8102" y="196025"/>
                  </a:lnTo>
                  <a:lnTo>
                    <a:pt x="3670" y="232231"/>
                  </a:lnTo>
                  <a:lnTo>
                    <a:pt x="724" y="265912"/>
                  </a:lnTo>
                  <a:lnTo>
                    <a:pt x="95" y="300652"/>
                  </a:lnTo>
                  <a:lnTo>
                    <a:pt x="0" y="3352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52"/>
            <p:cNvSpPr/>
            <p:nvPr/>
          </p:nvSpPr>
          <p:spPr>
            <a:xfrm>
              <a:off x="1958340" y="4960619"/>
              <a:ext cx="83820" cy="135718"/>
            </a:xfrm>
            <a:custGeom>
              <a:avLst/>
              <a:gdLst/>
              <a:ahLst/>
              <a:cxnLst/>
              <a:rect l="0" t="0" r="0" b="0"/>
              <a:pathLst>
                <a:path w="83820" h="135718">
                  <a:moveTo>
                    <a:pt x="0" y="0"/>
                  </a:moveTo>
                  <a:lnTo>
                    <a:pt x="0" y="4046"/>
                  </a:lnTo>
                  <a:lnTo>
                    <a:pt x="2257" y="8290"/>
                  </a:lnTo>
                  <a:lnTo>
                    <a:pt x="5236" y="12998"/>
                  </a:lnTo>
                  <a:lnTo>
                    <a:pt x="13494" y="33204"/>
                  </a:lnTo>
                  <a:lnTo>
                    <a:pt x="25504" y="56041"/>
                  </a:lnTo>
                  <a:lnTo>
                    <a:pt x="36272" y="92995"/>
                  </a:lnTo>
                  <a:lnTo>
                    <a:pt x="48353" y="112802"/>
                  </a:lnTo>
                  <a:lnTo>
                    <a:pt x="51709" y="115841"/>
                  </a:lnTo>
                  <a:lnTo>
                    <a:pt x="72959" y="127470"/>
                  </a:lnTo>
                  <a:lnTo>
                    <a:pt x="82222" y="135717"/>
                  </a:lnTo>
                  <a:lnTo>
                    <a:pt x="82754" y="135352"/>
                  </a:lnTo>
                  <a:lnTo>
                    <a:pt x="83819" y="1295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53"/>
            <p:cNvSpPr/>
            <p:nvPr/>
          </p:nvSpPr>
          <p:spPr>
            <a:xfrm>
              <a:off x="1729740" y="4815840"/>
              <a:ext cx="182881" cy="281941"/>
            </a:xfrm>
            <a:custGeom>
              <a:avLst/>
              <a:gdLst/>
              <a:ahLst/>
              <a:cxnLst/>
              <a:rect l="0" t="0" r="0" b="0"/>
              <a:pathLst>
                <a:path w="182881" h="281941">
                  <a:moveTo>
                    <a:pt x="0" y="0"/>
                  </a:moveTo>
                  <a:lnTo>
                    <a:pt x="4045" y="4045"/>
                  </a:lnTo>
                  <a:lnTo>
                    <a:pt x="6031" y="10546"/>
                  </a:lnTo>
                  <a:lnTo>
                    <a:pt x="9406" y="23726"/>
                  </a:lnTo>
                  <a:lnTo>
                    <a:pt x="12647" y="34251"/>
                  </a:lnTo>
                  <a:lnTo>
                    <a:pt x="18943" y="69076"/>
                  </a:lnTo>
                  <a:lnTo>
                    <a:pt x="22086" y="105241"/>
                  </a:lnTo>
                  <a:lnTo>
                    <a:pt x="20449" y="142739"/>
                  </a:lnTo>
                  <a:lnTo>
                    <a:pt x="16268" y="178902"/>
                  </a:lnTo>
                  <a:lnTo>
                    <a:pt x="15375" y="214425"/>
                  </a:lnTo>
                  <a:lnTo>
                    <a:pt x="15247" y="252111"/>
                  </a:lnTo>
                  <a:lnTo>
                    <a:pt x="15240" y="266204"/>
                  </a:lnTo>
                  <a:lnTo>
                    <a:pt x="16086" y="239352"/>
                  </a:lnTo>
                  <a:lnTo>
                    <a:pt x="28237" y="202962"/>
                  </a:lnTo>
                  <a:lnTo>
                    <a:pt x="36494" y="182903"/>
                  </a:lnTo>
                  <a:lnTo>
                    <a:pt x="56874" y="150932"/>
                  </a:lnTo>
                  <a:lnTo>
                    <a:pt x="59144" y="143844"/>
                  </a:lnTo>
                  <a:lnTo>
                    <a:pt x="64668" y="137873"/>
                  </a:lnTo>
                  <a:lnTo>
                    <a:pt x="71921" y="133243"/>
                  </a:lnTo>
                  <a:lnTo>
                    <a:pt x="80764" y="130637"/>
                  </a:lnTo>
                  <a:lnTo>
                    <a:pt x="97957" y="129684"/>
                  </a:lnTo>
                  <a:lnTo>
                    <a:pt x="105061" y="131861"/>
                  </a:lnTo>
                  <a:lnTo>
                    <a:pt x="116520" y="140158"/>
                  </a:lnTo>
                  <a:lnTo>
                    <a:pt x="139405" y="177733"/>
                  </a:lnTo>
                  <a:lnTo>
                    <a:pt x="155925" y="207602"/>
                  </a:lnTo>
                  <a:lnTo>
                    <a:pt x="168069" y="243800"/>
                  </a:lnTo>
                  <a:lnTo>
                    <a:pt x="173129" y="256810"/>
                  </a:lnTo>
                  <a:lnTo>
                    <a:pt x="175159" y="263151"/>
                  </a:lnTo>
                  <a:lnTo>
                    <a:pt x="181104" y="274120"/>
                  </a:lnTo>
                  <a:lnTo>
                    <a:pt x="182880" y="2819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54"/>
            <p:cNvSpPr/>
            <p:nvPr/>
          </p:nvSpPr>
          <p:spPr>
            <a:xfrm>
              <a:off x="2872740" y="4914900"/>
              <a:ext cx="15241" cy="251461"/>
            </a:xfrm>
            <a:custGeom>
              <a:avLst/>
              <a:gdLst/>
              <a:ahLst/>
              <a:cxnLst/>
              <a:rect l="0" t="0" r="0" b="0"/>
              <a:pathLst>
                <a:path w="15241" h="251461">
                  <a:moveTo>
                    <a:pt x="7619" y="0"/>
                  </a:moveTo>
                  <a:lnTo>
                    <a:pt x="7619" y="8090"/>
                  </a:lnTo>
                  <a:lnTo>
                    <a:pt x="5362" y="14320"/>
                  </a:lnTo>
                  <a:lnTo>
                    <a:pt x="3574" y="17167"/>
                  </a:lnTo>
                  <a:lnTo>
                    <a:pt x="471" y="44719"/>
                  </a:lnTo>
                  <a:lnTo>
                    <a:pt x="61" y="77071"/>
                  </a:lnTo>
                  <a:lnTo>
                    <a:pt x="12" y="109110"/>
                  </a:lnTo>
                  <a:lnTo>
                    <a:pt x="2" y="139709"/>
                  </a:lnTo>
                  <a:lnTo>
                    <a:pt x="0" y="172533"/>
                  </a:lnTo>
                  <a:lnTo>
                    <a:pt x="0" y="207817"/>
                  </a:lnTo>
                  <a:lnTo>
                    <a:pt x="846" y="222536"/>
                  </a:lnTo>
                  <a:lnTo>
                    <a:pt x="6560" y="238295"/>
                  </a:lnTo>
                  <a:lnTo>
                    <a:pt x="7305" y="246242"/>
                  </a:lnTo>
                  <a:lnTo>
                    <a:pt x="8257" y="247981"/>
                  </a:lnTo>
                  <a:lnTo>
                    <a:pt x="9738" y="249141"/>
                  </a:lnTo>
                  <a:lnTo>
                    <a:pt x="15240" y="2514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55"/>
            <p:cNvSpPr/>
            <p:nvPr/>
          </p:nvSpPr>
          <p:spPr>
            <a:xfrm>
              <a:off x="2956559" y="5013960"/>
              <a:ext cx="99061" cy="129541"/>
            </a:xfrm>
            <a:custGeom>
              <a:avLst/>
              <a:gdLst/>
              <a:ahLst/>
              <a:cxnLst/>
              <a:rect l="0" t="0" r="0" b="0"/>
              <a:pathLst>
                <a:path w="99061" h="129541">
                  <a:moveTo>
                    <a:pt x="0" y="0"/>
                  </a:moveTo>
                  <a:lnTo>
                    <a:pt x="0" y="10606"/>
                  </a:lnTo>
                  <a:lnTo>
                    <a:pt x="2258" y="15438"/>
                  </a:lnTo>
                  <a:lnTo>
                    <a:pt x="4045" y="17911"/>
                  </a:lnTo>
                  <a:lnTo>
                    <a:pt x="11352" y="43637"/>
                  </a:lnTo>
                  <a:lnTo>
                    <a:pt x="18028" y="51285"/>
                  </a:lnTo>
                  <a:lnTo>
                    <a:pt x="25793" y="58353"/>
                  </a:lnTo>
                  <a:lnTo>
                    <a:pt x="50745" y="95580"/>
                  </a:lnTo>
                  <a:lnTo>
                    <a:pt x="66882" y="111677"/>
                  </a:lnTo>
                  <a:lnTo>
                    <a:pt x="90969" y="127277"/>
                  </a:lnTo>
                  <a:lnTo>
                    <a:pt x="99060" y="1295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56"/>
            <p:cNvSpPr/>
            <p:nvPr/>
          </p:nvSpPr>
          <p:spPr>
            <a:xfrm>
              <a:off x="3070859" y="4983480"/>
              <a:ext cx="15242" cy="297181"/>
            </a:xfrm>
            <a:custGeom>
              <a:avLst/>
              <a:gdLst/>
              <a:ahLst/>
              <a:cxnLst/>
              <a:rect l="0" t="0" r="0" b="0"/>
              <a:pathLst>
                <a:path w="15242" h="297181">
                  <a:moveTo>
                    <a:pt x="15241" y="0"/>
                  </a:moveTo>
                  <a:lnTo>
                    <a:pt x="8680" y="6560"/>
                  </a:lnTo>
                  <a:lnTo>
                    <a:pt x="7935" y="11351"/>
                  </a:lnTo>
                  <a:lnTo>
                    <a:pt x="7639" y="46243"/>
                  </a:lnTo>
                  <a:lnTo>
                    <a:pt x="7623" y="77439"/>
                  </a:lnTo>
                  <a:lnTo>
                    <a:pt x="7621" y="114463"/>
                  </a:lnTo>
                  <a:lnTo>
                    <a:pt x="3576" y="148857"/>
                  </a:lnTo>
                  <a:lnTo>
                    <a:pt x="707" y="182180"/>
                  </a:lnTo>
                  <a:lnTo>
                    <a:pt x="140" y="213221"/>
                  </a:lnTo>
                  <a:lnTo>
                    <a:pt x="19" y="250595"/>
                  </a:lnTo>
                  <a:lnTo>
                    <a:pt x="1" y="287946"/>
                  </a:lnTo>
                  <a:lnTo>
                    <a:pt x="0" y="2971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57"/>
            <p:cNvSpPr/>
            <p:nvPr/>
          </p:nvSpPr>
          <p:spPr>
            <a:xfrm>
              <a:off x="3208019" y="4937760"/>
              <a:ext cx="140460" cy="196833"/>
            </a:xfrm>
            <a:custGeom>
              <a:avLst/>
              <a:gdLst/>
              <a:ahLst/>
              <a:cxnLst/>
              <a:rect l="0" t="0" r="0" b="0"/>
              <a:pathLst>
                <a:path w="140460" h="196833">
                  <a:moveTo>
                    <a:pt x="106681" y="0"/>
                  </a:moveTo>
                  <a:lnTo>
                    <a:pt x="71381" y="0"/>
                  </a:lnTo>
                  <a:lnTo>
                    <a:pt x="63334" y="2257"/>
                  </a:lnTo>
                  <a:lnTo>
                    <a:pt x="56089" y="5236"/>
                  </a:lnTo>
                  <a:lnTo>
                    <a:pt x="33819" y="8257"/>
                  </a:lnTo>
                  <a:lnTo>
                    <a:pt x="28295" y="11572"/>
                  </a:lnTo>
                  <a:lnTo>
                    <a:pt x="25276" y="15867"/>
                  </a:lnTo>
                  <a:lnTo>
                    <a:pt x="23087" y="20598"/>
                  </a:lnTo>
                  <a:lnTo>
                    <a:pt x="19292" y="25524"/>
                  </a:lnTo>
                  <a:lnTo>
                    <a:pt x="18789" y="28022"/>
                  </a:lnTo>
                  <a:lnTo>
                    <a:pt x="19299" y="30535"/>
                  </a:lnTo>
                  <a:lnTo>
                    <a:pt x="21278" y="36430"/>
                  </a:lnTo>
                  <a:lnTo>
                    <a:pt x="23238" y="48424"/>
                  </a:lnTo>
                  <a:lnTo>
                    <a:pt x="26697" y="54824"/>
                  </a:lnTo>
                  <a:lnTo>
                    <a:pt x="61210" y="91596"/>
                  </a:lnTo>
                  <a:lnTo>
                    <a:pt x="96535" y="122964"/>
                  </a:lnTo>
                  <a:lnTo>
                    <a:pt x="115997" y="140407"/>
                  </a:lnTo>
                  <a:lnTo>
                    <a:pt x="139568" y="169761"/>
                  </a:lnTo>
                  <a:lnTo>
                    <a:pt x="140459" y="173287"/>
                  </a:lnTo>
                  <a:lnTo>
                    <a:pt x="139191" y="181721"/>
                  </a:lnTo>
                  <a:lnTo>
                    <a:pt x="137668" y="184647"/>
                  </a:lnTo>
                  <a:lnTo>
                    <a:pt x="135805" y="186598"/>
                  </a:lnTo>
                  <a:lnTo>
                    <a:pt x="121801" y="196188"/>
                  </a:lnTo>
                  <a:lnTo>
                    <a:pt x="119301" y="196832"/>
                  </a:lnTo>
                  <a:lnTo>
                    <a:pt x="112007" y="195290"/>
                  </a:lnTo>
                  <a:lnTo>
                    <a:pt x="102275" y="192628"/>
                  </a:lnTo>
                  <a:lnTo>
                    <a:pt x="72045" y="186735"/>
                  </a:lnTo>
                  <a:lnTo>
                    <a:pt x="36676" y="172612"/>
                  </a:lnTo>
                  <a:lnTo>
                    <a:pt x="26743" y="165334"/>
                  </a:lnTo>
                  <a:lnTo>
                    <a:pt x="10672" y="148866"/>
                  </a:lnTo>
                  <a:lnTo>
                    <a:pt x="0" y="1447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58"/>
            <p:cNvSpPr/>
            <p:nvPr/>
          </p:nvSpPr>
          <p:spPr>
            <a:xfrm>
              <a:off x="3429000" y="4983480"/>
              <a:ext cx="38101" cy="135521"/>
            </a:xfrm>
            <a:custGeom>
              <a:avLst/>
              <a:gdLst/>
              <a:ahLst/>
              <a:cxnLst/>
              <a:rect l="0" t="0" r="0" b="0"/>
              <a:pathLst>
                <a:path w="38101" h="135521">
                  <a:moveTo>
                    <a:pt x="38100" y="0"/>
                  </a:moveTo>
                  <a:lnTo>
                    <a:pt x="38100" y="4045"/>
                  </a:lnTo>
                  <a:lnTo>
                    <a:pt x="28692" y="38356"/>
                  </a:lnTo>
                  <a:lnTo>
                    <a:pt x="25452" y="49220"/>
                  </a:lnTo>
                  <a:lnTo>
                    <a:pt x="19156" y="80235"/>
                  </a:lnTo>
                  <a:lnTo>
                    <a:pt x="9724" y="106542"/>
                  </a:lnTo>
                  <a:lnTo>
                    <a:pt x="7708" y="115931"/>
                  </a:lnTo>
                  <a:lnTo>
                    <a:pt x="1773" y="128859"/>
                  </a:lnTo>
                  <a:lnTo>
                    <a:pt x="350" y="135520"/>
                  </a:lnTo>
                  <a:lnTo>
                    <a:pt x="233" y="135220"/>
                  </a:lnTo>
                  <a:lnTo>
                    <a:pt x="0" y="1295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59"/>
            <p:cNvSpPr/>
            <p:nvPr/>
          </p:nvSpPr>
          <p:spPr>
            <a:xfrm>
              <a:off x="3482340" y="4869180"/>
              <a:ext cx="15241" cy="15240"/>
            </a:xfrm>
            <a:custGeom>
              <a:avLst/>
              <a:gdLst/>
              <a:ahLst/>
              <a:cxnLst/>
              <a:rect l="0" t="0" r="0" b="0"/>
              <a:pathLst>
                <a:path w="15241" h="15240">
                  <a:moveTo>
                    <a:pt x="0" y="0"/>
                  </a:moveTo>
                  <a:lnTo>
                    <a:pt x="15240" y="152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60"/>
            <p:cNvSpPr/>
            <p:nvPr/>
          </p:nvSpPr>
          <p:spPr>
            <a:xfrm>
              <a:off x="3551378" y="4945380"/>
              <a:ext cx="113842" cy="190073"/>
            </a:xfrm>
            <a:custGeom>
              <a:avLst/>
              <a:gdLst/>
              <a:ahLst/>
              <a:cxnLst/>
              <a:rect l="0" t="0" r="0" b="0"/>
              <a:pathLst>
                <a:path w="113842" h="190073">
                  <a:moveTo>
                    <a:pt x="113841" y="0"/>
                  </a:moveTo>
                  <a:lnTo>
                    <a:pt x="78945" y="0"/>
                  </a:lnTo>
                  <a:lnTo>
                    <a:pt x="60040" y="846"/>
                  </a:lnTo>
                  <a:lnTo>
                    <a:pt x="24781" y="9407"/>
                  </a:lnTo>
                  <a:lnTo>
                    <a:pt x="18379" y="12647"/>
                  </a:lnTo>
                  <a:lnTo>
                    <a:pt x="10015" y="15318"/>
                  </a:lnTo>
                  <a:lnTo>
                    <a:pt x="4761" y="18943"/>
                  </a:lnTo>
                  <a:lnTo>
                    <a:pt x="1861" y="23377"/>
                  </a:lnTo>
                  <a:lnTo>
                    <a:pt x="0" y="33122"/>
                  </a:lnTo>
                  <a:lnTo>
                    <a:pt x="3722" y="44715"/>
                  </a:lnTo>
                  <a:lnTo>
                    <a:pt x="10148" y="51764"/>
                  </a:lnTo>
                  <a:lnTo>
                    <a:pt x="17802" y="58566"/>
                  </a:lnTo>
                  <a:lnTo>
                    <a:pt x="34130" y="76730"/>
                  </a:lnTo>
                  <a:lnTo>
                    <a:pt x="67813" y="100695"/>
                  </a:lnTo>
                  <a:lnTo>
                    <a:pt x="102666" y="134526"/>
                  </a:lnTo>
                  <a:lnTo>
                    <a:pt x="110154" y="147198"/>
                  </a:lnTo>
                  <a:lnTo>
                    <a:pt x="112749" y="157537"/>
                  </a:lnTo>
                  <a:lnTo>
                    <a:pt x="113697" y="172592"/>
                  </a:lnTo>
                  <a:lnTo>
                    <a:pt x="111520" y="176331"/>
                  </a:lnTo>
                  <a:lnTo>
                    <a:pt x="106883" y="180816"/>
                  </a:lnTo>
                  <a:lnTo>
                    <a:pt x="95599" y="187254"/>
                  </a:lnTo>
                  <a:lnTo>
                    <a:pt x="85670" y="189538"/>
                  </a:lnTo>
                  <a:lnTo>
                    <a:pt x="77050" y="190072"/>
                  </a:lnTo>
                  <a:lnTo>
                    <a:pt x="47693" y="183901"/>
                  </a:lnTo>
                  <a:lnTo>
                    <a:pt x="43496" y="181867"/>
                  </a:lnTo>
                  <a:lnTo>
                    <a:pt x="20842" y="163028"/>
                  </a:lnTo>
                  <a:lnTo>
                    <a:pt x="14781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61"/>
            <p:cNvSpPr/>
            <p:nvPr/>
          </p:nvSpPr>
          <p:spPr>
            <a:xfrm>
              <a:off x="3711254" y="4754880"/>
              <a:ext cx="181359" cy="487681"/>
            </a:xfrm>
            <a:custGeom>
              <a:avLst/>
              <a:gdLst/>
              <a:ahLst/>
              <a:cxnLst/>
              <a:rect l="0" t="0" r="0" b="0"/>
              <a:pathLst>
                <a:path w="181359" h="487681">
                  <a:moveTo>
                    <a:pt x="7305" y="0"/>
                  </a:moveTo>
                  <a:lnTo>
                    <a:pt x="0" y="0"/>
                  </a:lnTo>
                  <a:lnTo>
                    <a:pt x="4985" y="6083"/>
                  </a:lnTo>
                  <a:lnTo>
                    <a:pt x="6274" y="10605"/>
                  </a:lnTo>
                  <a:lnTo>
                    <a:pt x="11363" y="15438"/>
                  </a:lnTo>
                  <a:lnTo>
                    <a:pt x="18422" y="21254"/>
                  </a:lnTo>
                  <a:lnTo>
                    <a:pt x="41190" y="54648"/>
                  </a:lnTo>
                  <a:lnTo>
                    <a:pt x="69884" y="91612"/>
                  </a:lnTo>
                  <a:lnTo>
                    <a:pt x="92982" y="128037"/>
                  </a:lnTo>
                  <a:lnTo>
                    <a:pt x="108703" y="158634"/>
                  </a:lnTo>
                  <a:lnTo>
                    <a:pt x="124085" y="193287"/>
                  </a:lnTo>
                  <a:lnTo>
                    <a:pt x="138521" y="225381"/>
                  </a:lnTo>
                  <a:lnTo>
                    <a:pt x="148537" y="256338"/>
                  </a:lnTo>
                  <a:lnTo>
                    <a:pt x="157713" y="286960"/>
                  </a:lnTo>
                  <a:lnTo>
                    <a:pt x="169933" y="317482"/>
                  </a:lnTo>
                  <a:lnTo>
                    <a:pt x="178446" y="347974"/>
                  </a:lnTo>
                  <a:lnTo>
                    <a:pt x="181345" y="377612"/>
                  </a:lnTo>
                  <a:lnTo>
                    <a:pt x="181358" y="402009"/>
                  </a:lnTo>
                  <a:lnTo>
                    <a:pt x="175528" y="421186"/>
                  </a:lnTo>
                  <a:lnTo>
                    <a:pt x="149997" y="458919"/>
                  </a:lnTo>
                  <a:lnTo>
                    <a:pt x="129226" y="4876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81"/>
          <p:cNvGrpSpPr/>
          <p:nvPr/>
        </p:nvGrpSpPr>
        <p:grpSpPr>
          <a:xfrm>
            <a:off x="2240630" y="5257800"/>
            <a:ext cx="1599851" cy="517922"/>
            <a:chOff x="2240630" y="5257800"/>
            <a:chExt cx="1599851" cy="517922"/>
          </a:xfrm>
        </p:grpSpPr>
        <p:sp>
          <p:nvSpPr>
            <p:cNvPr id="48" name="SMARTInkShape-362"/>
            <p:cNvSpPr/>
            <p:nvPr/>
          </p:nvSpPr>
          <p:spPr>
            <a:xfrm>
              <a:off x="2240630" y="5257800"/>
              <a:ext cx="417424" cy="403861"/>
            </a:xfrm>
            <a:custGeom>
              <a:avLst/>
              <a:gdLst/>
              <a:ahLst/>
              <a:cxnLst/>
              <a:rect l="0" t="0" r="0" b="0"/>
              <a:pathLst>
                <a:path w="417424" h="403861">
                  <a:moveTo>
                    <a:pt x="37749" y="0"/>
                  </a:moveTo>
                  <a:lnTo>
                    <a:pt x="31189" y="6560"/>
                  </a:lnTo>
                  <a:lnTo>
                    <a:pt x="30157" y="43416"/>
                  </a:lnTo>
                  <a:lnTo>
                    <a:pt x="27875" y="79157"/>
                  </a:lnTo>
                  <a:lnTo>
                    <a:pt x="23569" y="113379"/>
                  </a:lnTo>
                  <a:lnTo>
                    <a:pt x="16635" y="150681"/>
                  </a:lnTo>
                  <a:lnTo>
                    <a:pt x="9370" y="188404"/>
                  </a:lnTo>
                  <a:lnTo>
                    <a:pt x="3639" y="220566"/>
                  </a:lnTo>
                  <a:lnTo>
                    <a:pt x="0" y="256057"/>
                  </a:lnTo>
                  <a:lnTo>
                    <a:pt x="3798" y="271636"/>
                  </a:lnTo>
                  <a:lnTo>
                    <a:pt x="10286" y="282932"/>
                  </a:lnTo>
                  <a:lnTo>
                    <a:pt x="21616" y="291641"/>
                  </a:lnTo>
                  <a:lnTo>
                    <a:pt x="56473" y="302092"/>
                  </a:lnTo>
                  <a:lnTo>
                    <a:pt x="91548" y="304443"/>
                  </a:lnTo>
                  <a:lnTo>
                    <a:pt x="129250" y="304753"/>
                  </a:lnTo>
                  <a:lnTo>
                    <a:pt x="143610" y="303932"/>
                  </a:lnTo>
                  <a:lnTo>
                    <a:pt x="175972" y="298236"/>
                  </a:lnTo>
                  <a:lnTo>
                    <a:pt x="207118" y="295061"/>
                  </a:lnTo>
                  <a:lnTo>
                    <a:pt x="240422" y="289774"/>
                  </a:lnTo>
                  <a:lnTo>
                    <a:pt x="253580" y="289588"/>
                  </a:lnTo>
                  <a:lnTo>
                    <a:pt x="255297" y="288732"/>
                  </a:lnTo>
                  <a:lnTo>
                    <a:pt x="256441" y="287315"/>
                  </a:lnTo>
                  <a:lnTo>
                    <a:pt x="258277" y="283002"/>
                  </a:lnTo>
                  <a:lnTo>
                    <a:pt x="258729" y="251583"/>
                  </a:lnTo>
                  <a:lnTo>
                    <a:pt x="258729" y="285510"/>
                  </a:lnTo>
                  <a:lnTo>
                    <a:pt x="258729" y="320286"/>
                  </a:lnTo>
                  <a:lnTo>
                    <a:pt x="258729" y="353705"/>
                  </a:lnTo>
                  <a:lnTo>
                    <a:pt x="258729" y="390392"/>
                  </a:lnTo>
                  <a:lnTo>
                    <a:pt x="258729" y="396088"/>
                  </a:lnTo>
                  <a:lnTo>
                    <a:pt x="262775" y="396195"/>
                  </a:lnTo>
                  <a:lnTo>
                    <a:pt x="263966" y="395363"/>
                  </a:lnTo>
                  <a:lnTo>
                    <a:pt x="264761" y="393961"/>
                  </a:lnTo>
                  <a:lnTo>
                    <a:pt x="265879" y="385687"/>
                  </a:lnTo>
                  <a:lnTo>
                    <a:pt x="266322" y="348843"/>
                  </a:lnTo>
                  <a:lnTo>
                    <a:pt x="268604" y="312198"/>
                  </a:lnTo>
                  <a:lnTo>
                    <a:pt x="270738" y="297928"/>
                  </a:lnTo>
                  <a:lnTo>
                    <a:pt x="267095" y="265627"/>
                  </a:lnTo>
                  <a:lnTo>
                    <a:pt x="265650" y="242938"/>
                  </a:lnTo>
                  <a:lnTo>
                    <a:pt x="260347" y="227167"/>
                  </a:lnTo>
                  <a:lnTo>
                    <a:pt x="258758" y="213599"/>
                  </a:lnTo>
                  <a:lnTo>
                    <a:pt x="264819" y="220337"/>
                  </a:lnTo>
                  <a:lnTo>
                    <a:pt x="287543" y="249584"/>
                  </a:lnTo>
                  <a:lnTo>
                    <a:pt x="320146" y="276294"/>
                  </a:lnTo>
                  <a:lnTo>
                    <a:pt x="357764" y="299603"/>
                  </a:lnTo>
                  <a:lnTo>
                    <a:pt x="395739" y="319884"/>
                  </a:lnTo>
                  <a:lnTo>
                    <a:pt x="409950" y="326635"/>
                  </a:lnTo>
                  <a:lnTo>
                    <a:pt x="414274" y="327204"/>
                  </a:lnTo>
                  <a:lnTo>
                    <a:pt x="415766" y="328203"/>
                  </a:lnTo>
                  <a:lnTo>
                    <a:pt x="416760" y="329715"/>
                  </a:lnTo>
                  <a:lnTo>
                    <a:pt x="417423" y="331570"/>
                  </a:lnTo>
                  <a:lnTo>
                    <a:pt x="417019" y="332806"/>
                  </a:lnTo>
                  <a:lnTo>
                    <a:pt x="415902" y="333631"/>
                  </a:lnTo>
                  <a:lnTo>
                    <a:pt x="411557" y="334547"/>
                  </a:lnTo>
                  <a:lnTo>
                    <a:pt x="399591" y="335909"/>
                  </a:lnTo>
                  <a:lnTo>
                    <a:pt x="363071" y="350705"/>
                  </a:lnTo>
                  <a:lnTo>
                    <a:pt x="333085" y="364090"/>
                  </a:lnTo>
                  <a:lnTo>
                    <a:pt x="295822" y="390847"/>
                  </a:lnTo>
                  <a:lnTo>
                    <a:pt x="283229" y="402327"/>
                  </a:lnTo>
                  <a:lnTo>
                    <a:pt x="283529" y="402838"/>
                  </a:lnTo>
                  <a:lnTo>
                    <a:pt x="289210" y="4038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63"/>
            <p:cNvSpPr/>
            <p:nvPr/>
          </p:nvSpPr>
          <p:spPr>
            <a:xfrm>
              <a:off x="2728507" y="5478780"/>
              <a:ext cx="105998" cy="167505"/>
            </a:xfrm>
            <a:custGeom>
              <a:avLst/>
              <a:gdLst/>
              <a:ahLst/>
              <a:cxnLst/>
              <a:rect l="0" t="0" r="0" b="0"/>
              <a:pathLst>
                <a:path w="105998" h="167505">
                  <a:moveTo>
                    <a:pt x="83273" y="53339"/>
                  </a:moveTo>
                  <a:lnTo>
                    <a:pt x="76712" y="53339"/>
                  </a:lnTo>
                  <a:lnTo>
                    <a:pt x="69778" y="48102"/>
                  </a:lnTo>
                  <a:lnTo>
                    <a:pt x="65139" y="46779"/>
                  </a:lnTo>
                  <a:lnTo>
                    <a:pt x="62717" y="47272"/>
                  </a:lnTo>
                  <a:lnTo>
                    <a:pt x="55263" y="52012"/>
                  </a:lnTo>
                  <a:lnTo>
                    <a:pt x="31517" y="70908"/>
                  </a:lnTo>
                  <a:lnTo>
                    <a:pt x="5685" y="104276"/>
                  </a:lnTo>
                  <a:lnTo>
                    <a:pt x="1299" y="119420"/>
                  </a:lnTo>
                  <a:lnTo>
                    <a:pt x="0" y="134632"/>
                  </a:lnTo>
                  <a:lnTo>
                    <a:pt x="1953" y="142527"/>
                  </a:lnTo>
                  <a:lnTo>
                    <a:pt x="10106" y="154495"/>
                  </a:lnTo>
                  <a:lnTo>
                    <a:pt x="17379" y="162427"/>
                  </a:lnTo>
                  <a:lnTo>
                    <a:pt x="24635" y="165323"/>
                  </a:lnTo>
                  <a:lnTo>
                    <a:pt x="58008" y="167504"/>
                  </a:lnTo>
                  <a:lnTo>
                    <a:pt x="73152" y="163554"/>
                  </a:lnTo>
                  <a:lnTo>
                    <a:pt x="81033" y="157075"/>
                  </a:lnTo>
                  <a:lnTo>
                    <a:pt x="100921" y="124288"/>
                  </a:lnTo>
                  <a:lnTo>
                    <a:pt x="105103" y="98022"/>
                  </a:lnTo>
                  <a:lnTo>
                    <a:pt x="105997" y="60822"/>
                  </a:lnTo>
                  <a:lnTo>
                    <a:pt x="102047" y="42104"/>
                  </a:lnTo>
                  <a:lnTo>
                    <a:pt x="92947" y="21464"/>
                  </a:lnTo>
                  <a:lnTo>
                    <a:pt x="92262" y="16848"/>
                  </a:lnTo>
                  <a:lnTo>
                    <a:pt x="90959" y="13773"/>
                  </a:lnTo>
                  <a:lnTo>
                    <a:pt x="89243" y="11722"/>
                  </a:lnTo>
                  <a:lnTo>
                    <a:pt x="87253" y="10354"/>
                  </a:lnTo>
                  <a:lnTo>
                    <a:pt x="85926" y="8595"/>
                  </a:lnTo>
                  <a:lnTo>
                    <a:pt x="83273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64"/>
            <p:cNvSpPr/>
            <p:nvPr/>
          </p:nvSpPr>
          <p:spPr>
            <a:xfrm>
              <a:off x="2880359" y="5463997"/>
              <a:ext cx="99061" cy="173287"/>
            </a:xfrm>
            <a:custGeom>
              <a:avLst/>
              <a:gdLst/>
              <a:ahLst/>
              <a:cxnLst/>
              <a:rect l="0" t="0" r="0" b="0"/>
              <a:pathLst>
                <a:path w="99061" h="173287">
                  <a:moveTo>
                    <a:pt x="0" y="45263"/>
                  </a:moveTo>
                  <a:lnTo>
                    <a:pt x="0" y="55869"/>
                  </a:lnTo>
                  <a:lnTo>
                    <a:pt x="2258" y="60701"/>
                  </a:lnTo>
                  <a:lnTo>
                    <a:pt x="4045" y="63174"/>
                  </a:lnTo>
                  <a:lnTo>
                    <a:pt x="13512" y="98806"/>
                  </a:lnTo>
                  <a:lnTo>
                    <a:pt x="16986" y="113903"/>
                  </a:lnTo>
                  <a:lnTo>
                    <a:pt x="21120" y="129100"/>
                  </a:lnTo>
                  <a:lnTo>
                    <a:pt x="23478" y="148401"/>
                  </a:lnTo>
                  <a:lnTo>
                    <a:pt x="28846" y="159365"/>
                  </a:lnTo>
                  <a:lnTo>
                    <a:pt x="30158" y="169683"/>
                  </a:lnTo>
                  <a:lnTo>
                    <a:pt x="29419" y="171390"/>
                  </a:lnTo>
                  <a:lnTo>
                    <a:pt x="28080" y="172527"/>
                  </a:lnTo>
                  <a:lnTo>
                    <a:pt x="26340" y="173286"/>
                  </a:lnTo>
                  <a:lnTo>
                    <a:pt x="25180" y="172944"/>
                  </a:lnTo>
                  <a:lnTo>
                    <a:pt x="24407" y="171871"/>
                  </a:lnTo>
                  <a:lnTo>
                    <a:pt x="23318" y="166314"/>
                  </a:lnTo>
                  <a:lnTo>
                    <a:pt x="22074" y="148284"/>
                  </a:lnTo>
                  <a:lnTo>
                    <a:pt x="16307" y="123856"/>
                  </a:lnTo>
                  <a:lnTo>
                    <a:pt x="15381" y="90294"/>
                  </a:lnTo>
                  <a:lnTo>
                    <a:pt x="16150" y="76284"/>
                  </a:lnTo>
                  <a:lnTo>
                    <a:pt x="27397" y="42993"/>
                  </a:lnTo>
                  <a:lnTo>
                    <a:pt x="30413" y="28409"/>
                  </a:lnTo>
                  <a:lnTo>
                    <a:pt x="36293" y="18350"/>
                  </a:lnTo>
                  <a:lnTo>
                    <a:pt x="44244" y="10007"/>
                  </a:lnTo>
                  <a:lnTo>
                    <a:pt x="56102" y="3019"/>
                  </a:lnTo>
                  <a:lnTo>
                    <a:pt x="66200" y="572"/>
                  </a:lnTo>
                  <a:lnTo>
                    <a:pt x="74860" y="0"/>
                  </a:lnTo>
                  <a:lnTo>
                    <a:pt x="82096" y="2004"/>
                  </a:lnTo>
                  <a:lnTo>
                    <a:pt x="88134" y="4870"/>
                  </a:lnTo>
                  <a:lnTo>
                    <a:pt x="99060" y="716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65"/>
            <p:cNvSpPr/>
            <p:nvPr/>
          </p:nvSpPr>
          <p:spPr>
            <a:xfrm>
              <a:off x="2979419" y="5495079"/>
              <a:ext cx="136965" cy="280643"/>
            </a:xfrm>
            <a:custGeom>
              <a:avLst/>
              <a:gdLst/>
              <a:ahLst/>
              <a:cxnLst/>
              <a:rect l="0" t="0" r="0" b="0"/>
              <a:pathLst>
                <a:path w="136965" h="280643">
                  <a:moveTo>
                    <a:pt x="114300" y="6560"/>
                  </a:moveTo>
                  <a:lnTo>
                    <a:pt x="100213" y="6560"/>
                  </a:lnTo>
                  <a:lnTo>
                    <a:pt x="81995" y="0"/>
                  </a:lnTo>
                  <a:lnTo>
                    <a:pt x="79217" y="493"/>
                  </a:lnTo>
                  <a:lnTo>
                    <a:pt x="70415" y="4386"/>
                  </a:lnTo>
                  <a:lnTo>
                    <a:pt x="58306" y="6763"/>
                  </a:lnTo>
                  <a:lnTo>
                    <a:pt x="48132" y="13300"/>
                  </a:lnTo>
                  <a:lnTo>
                    <a:pt x="32211" y="30250"/>
                  </a:lnTo>
                  <a:lnTo>
                    <a:pt x="12802" y="65029"/>
                  </a:lnTo>
                  <a:lnTo>
                    <a:pt x="11921" y="69246"/>
                  </a:lnTo>
                  <a:lnTo>
                    <a:pt x="12181" y="72905"/>
                  </a:lnTo>
                  <a:lnTo>
                    <a:pt x="14636" y="84859"/>
                  </a:lnTo>
                  <a:lnTo>
                    <a:pt x="16531" y="87546"/>
                  </a:lnTo>
                  <a:lnTo>
                    <a:pt x="32354" y="100501"/>
                  </a:lnTo>
                  <a:lnTo>
                    <a:pt x="40062" y="103345"/>
                  </a:lnTo>
                  <a:lnTo>
                    <a:pt x="44488" y="104104"/>
                  </a:lnTo>
                  <a:lnTo>
                    <a:pt x="51664" y="102689"/>
                  </a:lnTo>
                  <a:lnTo>
                    <a:pt x="58522" y="100084"/>
                  </a:lnTo>
                  <a:lnTo>
                    <a:pt x="81628" y="94230"/>
                  </a:lnTo>
                  <a:lnTo>
                    <a:pt x="89337" y="87576"/>
                  </a:lnTo>
                  <a:lnTo>
                    <a:pt x="103017" y="70695"/>
                  </a:lnTo>
                  <a:lnTo>
                    <a:pt x="105052" y="65262"/>
                  </a:lnTo>
                  <a:lnTo>
                    <a:pt x="106679" y="29561"/>
                  </a:lnTo>
                  <a:lnTo>
                    <a:pt x="102635" y="33507"/>
                  </a:lnTo>
                  <a:lnTo>
                    <a:pt x="100649" y="39986"/>
                  </a:lnTo>
                  <a:lnTo>
                    <a:pt x="99375" y="57943"/>
                  </a:lnTo>
                  <a:lnTo>
                    <a:pt x="105133" y="91126"/>
                  </a:lnTo>
                  <a:lnTo>
                    <a:pt x="112560" y="128579"/>
                  </a:lnTo>
                  <a:lnTo>
                    <a:pt x="124566" y="166594"/>
                  </a:lnTo>
                  <a:lnTo>
                    <a:pt x="134917" y="204682"/>
                  </a:lnTo>
                  <a:lnTo>
                    <a:pt x="136964" y="242111"/>
                  </a:lnTo>
                  <a:lnTo>
                    <a:pt x="136226" y="251796"/>
                  </a:lnTo>
                  <a:lnTo>
                    <a:pt x="126543" y="271741"/>
                  </a:lnTo>
                  <a:lnTo>
                    <a:pt x="123309" y="274787"/>
                  </a:lnTo>
                  <a:lnTo>
                    <a:pt x="115200" y="278172"/>
                  </a:lnTo>
                  <a:lnTo>
                    <a:pt x="92777" y="280642"/>
                  </a:lnTo>
                  <a:lnTo>
                    <a:pt x="56834" y="263693"/>
                  </a:lnTo>
                  <a:lnTo>
                    <a:pt x="22900" y="240118"/>
                  </a:lnTo>
                  <a:lnTo>
                    <a:pt x="11678" y="229950"/>
                  </a:lnTo>
                  <a:lnTo>
                    <a:pt x="3836" y="217436"/>
                  </a:lnTo>
                  <a:lnTo>
                    <a:pt x="1137" y="207989"/>
                  </a:lnTo>
                  <a:lnTo>
                    <a:pt x="0" y="1970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66"/>
            <p:cNvSpPr/>
            <p:nvPr/>
          </p:nvSpPr>
          <p:spPr>
            <a:xfrm>
              <a:off x="3178542" y="5501769"/>
              <a:ext cx="387618" cy="152100"/>
            </a:xfrm>
            <a:custGeom>
              <a:avLst/>
              <a:gdLst/>
              <a:ahLst/>
              <a:cxnLst/>
              <a:rect l="0" t="0" r="0" b="0"/>
              <a:pathLst>
                <a:path w="387618" h="152100">
                  <a:moveTo>
                    <a:pt x="75198" y="30350"/>
                  </a:moveTo>
                  <a:lnTo>
                    <a:pt x="75198" y="26305"/>
                  </a:lnTo>
                  <a:lnTo>
                    <a:pt x="74351" y="25113"/>
                  </a:lnTo>
                  <a:lnTo>
                    <a:pt x="72940" y="24320"/>
                  </a:lnTo>
                  <a:lnTo>
                    <a:pt x="71153" y="23790"/>
                  </a:lnTo>
                  <a:lnTo>
                    <a:pt x="64592" y="18999"/>
                  </a:lnTo>
                  <a:lnTo>
                    <a:pt x="62017" y="14581"/>
                  </a:lnTo>
                  <a:lnTo>
                    <a:pt x="60026" y="9795"/>
                  </a:lnTo>
                  <a:lnTo>
                    <a:pt x="56319" y="4846"/>
                  </a:lnTo>
                  <a:lnTo>
                    <a:pt x="51849" y="2082"/>
                  </a:lnTo>
                  <a:lnTo>
                    <a:pt x="44810" y="161"/>
                  </a:lnTo>
                  <a:lnTo>
                    <a:pt x="41090" y="0"/>
                  </a:lnTo>
                  <a:lnTo>
                    <a:pt x="36614" y="2186"/>
                  </a:lnTo>
                  <a:lnTo>
                    <a:pt x="34235" y="3954"/>
                  </a:lnTo>
                  <a:lnTo>
                    <a:pt x="19289" y="28392"/>
                  </a:lnTo>
                  <a:lnTo>
                    <a:pt x="4075" y="64902"/>
                  </a:lnTo>
                  <a:lnTo>
                    <a:pt x="0" y="86031"/>
                  </a:lnTo>
                  <a:lnTo>
                    <a:pt x="141" y="101412"/>
                  </a:lnTo>
                  <a:lnTo>
                    <a:pt x="5169" y="115847"/>
                  </a:lnTo>
                  <a:lnTo>
                    <a:pt x="9643" y="122817"/>
                  </a:lnTo>
                  <a:lnTo>
                    <a:pt x="12868" y="125016"/>
                  </a:lnTo>
                  <a:lnTo>
                    <a:pt x="25497" y="128109"/>
                  </a:lnTo>
                  <a:lnTo>
                    <a:pt x="35046" y="128832"/>
                  </a:lnTo>
                  <a:lnTo>
                    <a:pt x="42677" y="126895"/>
                  </a:lnTo>
                  <a:lnTo>
                    <a:pt x="77108" y="108145"/>
                  </a:lnTo>
                  <a:lnTo>
                    <a:pt x="83949" y="99922"/>
                  </a:lnTo>
                  <a:lnTo>
                    <a:pt x="87554" y="90622"/>
                  </a:lnTo>
                  <a:lnTo>
                    <a:pt x="96830" y="59755"/>
                  </a:lnTo>
                  <a:lnTo>
                    <a:pt x="95254" y="51604"/>
                  </a:lnTo>
                  <a:lnTo>
                    <a:pt x="91389" y="40664"/>
                  </a:lnTo>
                  <a:lnTo>
                    <a:pt x="90225" y="39766"/>
                  </a:lnTo>
                  <a:lnTo>
                    <a:pt x="83156" y="38040"/>
                  </a:lnTo>
                  <a:lnTo>
                    <a:pt x="82827" y="67236"/>
                  </a:lnTo>
                  <a:lnTo>
                    <a:pt x="88903" y="86492"/>
                  </a:lnTo>
                  <a:lnTo>
                    <a:pt x="98256" y="104345"/>
                  </a:lnTo>
                  <a:lnTo>
                    <a:pt x="104072" y="110650"/>
                  </a:lnTo>
                  <a:lnTo>
                    <a:pt x="112302" y="116275"/>
                  </a:lnTo>
                  <a:lnTo>
                    <a:pt x="126455" y="120156"/>
                  </a:lnTo>
                  <a:lnTo>
                    <a:pt x="163078" y="121647"/>
                  </a:lnTo>
                  <a:lnTo>
                    <a:pt x="183081" y="121748"/>
                  </a:lnTo>
                  <a:lnTo>
                    <a:pt x="195394" y="117256"/>
                  </a:lnTo>
                  <a:lnTo>
                    <a:pt x="229930" y="93125"/>
                  </a:lnTo>
                  <a:lnTo>
                    <a:pt x="236536" y="84779"/>
                  </a:lnTo>
                  <a:lnTo>
                    <a:pt x="240037" y="75425"/>
                  </a:lnTo>
                  <a:lnTo>
                    <a:pt x="250426" y="38140"/>
                  </a:lnTo>
                  <a:lnTo>
                    <a:pt x="250457" y="71501"/>
                  </a:lnTo>
                  <a:lnTo>
                    <a:pt x="249611" y="108972"/>
                  </a:lnTo>
                  <a:lnTo>
                    <a:pt x="243152" y="145680"/>
                  </a:lnTo>
                  <a:lnTo>
                    <a:pt x="242846" y="152099"/>
                  </a:lnTo>
                  <a:lnTo>
                    <a:pt x="242840" y="148175"/>
                  </a:lnTo>
                  <a:lnTo>
                    <a:pt x="245097" y="143959"/>
                  </a:lnTo>
                  <a:lnTo>
                    <a:pt x="246883" y="141650"/>
                  </a:lnTo>
                  <a:lnTo>
                    <a:pt x="248869" y="134568"/>
                  </a:lnTo>
                  <a:lnTo>
                    <a:pt x="252576" y="106334"/>
                  </a:lnTo>
                  <a:lnTo>
                    <a:pt x="271915" y="70020"/>
                  </a:lnTo>
                  <a:lnTo>
                    <a:pt x="290692" y="32078"/>
                  </a:lnTo>
                  <a:lnTo>
                    <a:pt x="304430" y="17880"/>
                  </a:lnTo>
                  <a:lnTo>
                    <a:pt x="316967" y="10569"/>
                  </a:lnTo>
                  <a:lnTo>
                    <a:pt x="328302" y="8402"/>
                  </a:lnTo>
                  <a:lnTo>
                    <a:pt x="351708" y="7544"/>
                  </a:lnTo>
                  <a:lnTo>
                    <a:pt x="363619" y="11551"/>
                  </a:lnTo>
                  <a:lnTo>
                    <a:pt x="370742" y="18045"/>
                  </a:lnTo>
                  <a:lnTo>
                    <a:pt x="375884" y="26574"/>
                  </a:lnTo>
                  <a:lnTo>
                    <a:pt x="385788" y="63164"/>
                  </a:lnTo>
                  <a:lnTo>
                    <a:pt x="387457" y="98467"/>
                  </a:lnTo>
                  <a:lnTo>
                    <a:pt x="387586" y="115114"/>
                  </a:lnTo>
                  <a:lnTo>
                    <a:pt x="385346" y="121081"/>
                  </a:lnTo>
                  <a:lnTo>
                    <a:pt x="383563" y="123858"/>
                  </a:lnTo>
                  <a:lnTo>
                    <a:pt x="383221" y="126555"/>
                  </a:lnTo>
                  <a:lnTo>
                    <a:pt x="387617" y="13703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67"/>
            <p:cNvSpPr/>
            <p:nvPr/>
          </p:nvSpPr>
          <p:spPr>
            <a:xfrm>
              <a:off x="3642387" y="5547360"/>
              <a:ext cx="15214" cy="106680"/>
            </a:xfrm>
            <a:custGeom>
              <a:avLst/>
              <a:gdLst/>
              <a:ahLst/>
              <a:cxnLst/>
              <a:rect l="0" t="0" r="0" b="0"/>
              <a:pathLst>
                <a:path w="15214" h="106680">
                  <a:moveTo>
                    <a:pt x="15213" y="0"/>
                  </a:moveTo>
                  <a:lnTo>
                    <a:pt x="15213" y="14650"/>
                  </a:lnTo>
                  <a:lnTo>
                    <a:pt x="12955" y="21469"/>
                  </a:lnTo>
                  <a:lnTo>
                    <a:pt x="11167" y="24472"/>
                  </a:lnTo>
                  <a:lnTo>
                    <a:pt x="8652" y="36790"/>
                  </a:lnTo>
                  <a:lnTo>
                    <a:pt x="6808" y="72869"/>
                  </a:lnTo>
                  <a:lnTo>
                    <a:pt x="684" y="95669"/>
                  </a:lnTo>
                  <a:lnTo>
                    <a:pt x="0" y="106200"/>
                  </a:lnTo>
                  <a:lnTo>
                    <a:pt x="7593" y="1066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68"/>
            <p:cNvSpPr/>
            <p:nvPr/>
          </p:nvSpPr>
          <p:spPr>
            <a:xfrm>
              <a:off x="3703319" y="5448300"/>
              <a:ext cx="7622" cy="7620"/>
            </a:xfrm>
            <a:custGeom>
              <a:avLst/>
              <a:gdLst/>
              <a:ahLst/>
              <a:cxnLst/>
              <a:rect l="0" t="0" r="0" b="0"/>
              <a:pathLst>
                <a:path w="7622" h="7620">
                  <a:moveTo>
                    <a:pt x="7621" y="7619"/>
                  </a:moveTo>
                  <a:lnTo>
                    <a:pt x="7621" y="3574"/>
                  </a:lnTo>
                  <a:lnTo>
                    <a:pt x="6774" y="2382"/>
                  </a:lnTo>
                  <a:lnTo>
                    <a:pt x="5363" y="158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69"/>
            <p:cNvSpPr/>
            <p:nvPr/>
          </p:nvSpPr>
          <p:spPr>
            <a:xfrm>
              <a:off x="3704984" y="5509574"/>
              <a:ext cx="135497" cy="167327"/>
            </a:xfrm>
            <a:custGeom>
              <a:avLst/>
              <a:gdLst/>
              <a:ahLst/>
              <a:cxnLst/>
              <a:rect l="0" t="0" r="0" b="0"/>
              <a:pathLst>
                <a:path w="135497" h="167327">
                  <a:moveTo>
                    <a:pt x="120256" y="7306"/>
                  </a:moveTo>
                  <a:lnTo>
                    <a:pt x="113695" y="744"/>
                  </a:lnTo>
                  <a:lnTo>
                    <a:pt x="108904" y="0"/>
                  </a:lnTo>
                  <a:lnTo>
                    <a:pt x="104486" y="2083"/>
                  </a:lnTo>
                  <a:lnTo>
                    <a:pt x="90706" y="10319"/>
                  </a:lnTo>
                  <a:lnTo>
                    <a:pt x="71677" y="15709"/>
                  </a:lnTo>
                  <a:lnTo>
                    <a:pt x="36251" y="40840"/>
                  </a:lnTo>
                  <a:lnTo>
                    <a:pt x="16298" y="60747"/>
                  </a:lnTo>
                  <a:lnTo>
                    <a:pt x="3953" y="85031"/>
                  </a:lnTo>
                  <a:lnTo>
                    <a:pt x="0" y="102772"/>
                  </a:lnTo>
                  <a:lnTo>
                    <a:pt x="1333" y="113518"/>
                  </a:lnTo>
                  <a:lnTo>
                    <a:pt x="9088" y="134213"/>
                  </a:lnTo>
                  <a:lnTo>
                    <a:pt x="18354" y="142167"/>
                  </a:lnTo>
                  <a:lnTo>
                    <a:pt x="53684" y="159504"/>
                  </a:lnTo>
                  <a:lnTo>
                    <a:pt x="75131" y="165008"/>
                  </a:lnTo>
                  <a:lnTo>
                    <a:pt x="112019" y="167122"/>
                  </a:lnTo>
                  <a:lnTo>
                    <a:pt x="135496" y="16732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Molecules in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Proteins are broken down (digested) into smaller molecules known as _______________________________</a:t>
            </a:r>
          </a:p>
          <a:p>
            <a:r>
              <a:rPr lang="en-US" dirty="0" smtClean="0"/>
              <a:t>Starches are digested into _______________________________</a:t>
            </a:r>
          </a:p>
          <a:p>
            <a:endParaRPr lang="en-US" dirty="0" smtClean="0"/>
          </a:p>
          <a:p>
            <a:r>
              <a:rPr lang="en-US" dirty="0" smtClean="0"/>
              <a:t>We need to digest things because only the smaller molecules (amino acids and simple sugars) can enter a cell or blood vessel</a:t>
            </a:r>
            <a:endParaRPr lang="en-US" dirty="0"/>
          </a:p>
        </p:txBody>
      </p:sp>
      <p:grpSp>
        <p:nvGrpSpPr>
          <p:cNvPr id="8" name="SMARTInkShape-Group82"/>
          <p:cNvGrpSpPr/>
          <p:nvPr/>
        </p:nvGrpSpPr>
        <p:grpSpPr>
          <a:xfrm>
            <a:off x="1791671" y="2926825"/>
            <a:ext cx="1986318" cy="333911"/>
            <a:chOff x="1791671" y="2926825"/>
            <a:chExt cx="1986318" cy="333911"/>
          </a:xfrm>
        </p:grpSpPr>
        <p:sp>
          <p:nvSpPr>
            <p:cNvPr id="4" name="SMARTInkShape-370"/>
            <p:cNvSpPr/>
            <p:nvPr/>
          </p:nvSpPr>
          <p:spPr>
            <a:xfrm>
              <a:off x="3558937" y="2933700"/>
              <a:ext cx="219052" cy="292259"/>
            </a:xfrm>
            <a:custGeom>
              <a:avLst/>
              <a:gdLst/>
              <a:ahLst/>
              <a:cxnLst/>
              <a:rect l="0" t="0" r="0" b="0"/>
              <a:pathLst>
                <a:path w="219052" h="292259">
                  <a:moveTo>
                    <a:pt x="136763" y="45719"/>
                  </a:moveTo>
                  <a:lnTo>
                    <a:pt x="119067" y="30281"/>
                  </a:lnTo>
                  <a:lnTo>
                    <a:pt x="110271" y="26158"/>
                  </a:lnTo>
                  <a:lnTo>
                    <a:pt x="100717" y="24326"/>
                  </a:lnTo>
                  <a:lnTo>
                    <a:pt x="93085" y="25769"/>
                  </a:lnTo>
                  <a:lnTo>
                    <a:pt x="67291" y="37636"/>
                  </a:lnTo>
                  <a:lnTo>
                    <a:pt x="35307" y="72438"/>
                  </a:lnTo>
                  <a:lnTo>
                    <a:pt x="14871" y="110201"/>
                  </a:lnTo>
                  <a:lnTo>
                    <a:pt x="4126" y="143565"/>
                  </a:lnTo>
                  <a:lnTo>
                    <a:pt x="943" y="177158"/>
                  </a:lnTo>
                  <a:lnTo>
                    <a:pt x="0" y="209406"/>
                  </a:lnTo>
                  <a:lnTo>
                    <a:pt x="1472" y="226843"/>
                  </a:lnTo>
                  <a:lnTo>
                    <a:pt x="7771" y="243059"/>
                  </a:lnTo>
                  <a:lnTo>
                    <a:pt x="24883" y="266468"/>
                  </a:lnTo>
                  <a:lnTo>
                    <a:pt x="41995" y="281401"/>
                  </a:lnTo>
                  <a:lnTo>
                    <a:pt x="65880" y="291187"/>
                  </a:lnTo>
                  <a:lnTo>
                    <a:pt x="82399" y="292258"/>
                  </a:lnTo>
                  <a:lnTo>
                    <a:pt x="117746" y="286048"/>
                  </a:lnTo>
                  <a:lnTo>
                    <a:pt x="143264" y="275066"/>
                  </a:lnTo>
                  <a:lnTo>
                    <a:pt x="174642" y="250102"/>
                  </a:lnTo>
                  <a:lnTo>
                    <a:pt x="203041" y="218454"/>
                  </a:lnTo>
                  <a:lnTo>
                    <a:pt x="212787" y="198690"/>
                  </a:lnTo>
                  <a:lnTo>
                    <a:pt x="218273" y="164610"/>
                  </a:lnTo>
                  <a:lnTo>
                    <a:pt x="219051" y="132687"/>
                  </a:lnTo>
                  <a:lnTo>
                    <a:pt x="213450" y="101780"/>
                  </a:lnTo>
                  <a:lnTo>
                    <a:pt x="200595" y="72866"/>
                  </a:lnTo>
                  <a:lnTo>
                    <a:pt x="166617" y="37493"/>
                  </a:lnTo>
                  <a:lnTo>
                    <a:pt x="144197" y="23150"/>
                  </a:lnTo>
                  <a:lnTo>
                    <a:pt x="108516" y="7992"/>
                  </a:lnTo>
                  <a:lnTo>
                    <a:pt x="90449" y="1578"/>
                  </a:lnTo>
                  <a:lnTo>
                    <a:pt x="75803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71"/>
            <p:cNvSpPr/>
            <p:nvPr/>
          </p:nvSpPr>
          <p:spPr>
            <a:xfrm>
              <a:off x="3200400" y="2965263"/>
              <a:ext cx="251460" cy="276435"/>
            </a:xfrm>
            <a:custGeom>
              <a:avLst/>
              <a:gdLst/>
              <a:ahLst/>
              <a:cxnLst/>
              <a:rect l="0" t="0" r="0" b="0"/>
              <a:pathLst>
                <a:path w="251460" h="276435">
                  <a:moveTo>
                    <a:pt x="0" y="44637"/>
                  </a:moveTo>
                  <a:lnTo>
                    <a:pt x="846" y="64564"/>
                  </a:lnTo>
                  <a:lnTo>
                    <a:pt x="6560" y="98594"/>
                  </a:lnTo>
                  <a:lnTo>
                    <a:pt x="8257" y="134662"/>
                  </a:lnTo>
                  <a:lnTo>
                    <a:pt x="12794" y="165197"/>
                  </a:lnTo>
                  <a:lnTo>
                    <a:pt x="14515" y="198986"/>
                  </a:lnTo>
                  <a:lnTo>
                    <a:pt x="12839" y="234016"/>
                  </a:lnTo>
                  <a:lnTo>
                    <a:pt x="6976" y="270058"/>
                  </a:lnTo>
                  <a:lnTo>
                    <a:pt x="3665" y="275493"/>
                  </a:lnTo>
                  <a:lnTo>
                    <a:pt x="2443" y="276434"/>
                  </a:lnTo>
                  <a:lnTo>
                    <a:pt x="1628" y="276215"/>
                  </a:lnTo>
                  <a:lnTo>
                    <a:pt x="1085" y="275222"/>
                  </a:lnTo>
                  <a:lnTo>
                    <a:pt x="143" y="262951"/>
                  </a:lnTo>
                  <a:lnTo>
                    <a:pt x="910" y="253425"/>
                  </a:lnTo>
                  <a:lnTo>
                    <a:pt x="8301" y="224356"/>
                  </a:lnTo>
                  <a:lnTo>
                    <a:pt x="15442" y="191585"/>
                  </a:lnTo>
                  <a:lnTo>
                    <a:pt x="20409" y="164980"/>
                  </a:lnTo>
                  <a:lnTo>
                    <a:pt x="25439" y="139045"/>
                  </a:lnTo>
                  <a:lnTo>
                    <a:pt x="32755" y="111149"/>
                  </a:lnTo>
                  <a:lnTo>
                    <a:pt x="42497" y="83511"/>
                  </a:lnTo>
                  <a:lnTo>
                    <a:pt x="61416" y="49758"/>
                  </a:lnTo>
                  <a:lnTo>
                    <a:pt x="78969" y="24141"/>
                  </a:lnTo>
                  <a:lnTo>
                    <a:pt x="99033" y="7143"/>
                  </a:lnTo>
                  <a:lnTo>
                    <a:pt x="116079" y="1354"/>
                  </a:lnTo>
                  <a:lnTo>
                    <a:pt x="126662" y="0"/>
                  </a:lnTo>
                  <a:lnTo>
                    <a:pt x="142139" y="3283"/>
                  </a:lnTo>
                  <a:lnTo>
                    <a:pt x="157450" y="9618"/>
                  </a:lnTo>
                  <a:lnTo>
                    <a:pt x="172711" y="24947"/>
                  </a:lnTo>
                  <a:lnTo>
                    <a:pt x="183912" y="41531"/>
                  </a:lnTo>
                  <a:lnTo>
                    <a:pt x="194435" y="74472"/>
                  </a:lnTo>
                  <a:lnTo>
                    <a:pt x="197028" y="103618"/>
                  </a:lnTo>
                  <a:lnTo>
                    <a:pt x="198642" y="133703"/>
                  </a:lnTo>
                  <a:lnTo>
                    <a:pt x="203261" y="163219"/>
                  </a:lnTo>
                  <a:lnTo>
                    <a:pt x="207508" y="196377"/>
                  </a:lnTo>
                  <a:lnTo>
                    <a:pt x="213883" y="215186"/>
                  </a:lnTo>
                  <a:lnTo>
                    <a:pt x="223623" y="229126"/>
                  </a:lnTo>
                  <a:lnTo>
                    <a:pt x="230903" y="232465"/>
                  </a:lnTo>
                  <a:lnTo>
                    <a:pt x="251459" y="23513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72"/>
            <p:cNvSpPr/>
            <p:nvPr/>
          </p:nvSpPr>
          <p:spPr>
            <a:xfrm>
              <a:off x="3055619" y="2994659"/>
              <a:ext cx="7308" cy="259082"/>
            </a:xfrm>
            <a:custGeom>
              <a:avLst/>
              <a:gdLst/>
              <a:ahLst/>
              <a:cxnLst/>
              <a:rect l="0" t="0" r="0" b="0"/>
              <a:pathLst>
                <a:path w="7308" h="259082">
                  <a:moveTo>
                    <a:pt x="0" y="0"/>
                  </a:moveTo>
                  <a:lnTo>
                    <a:pt x="0" y="32925"/>
                  </a:lnTo>
                  <a:lnTo>
                    <a:pt x="0" y="60744"/>
                  </a:lnTo>
                  <a:lnTo>
                    <a:pt x="0" y="95422"/>
                  </a:lnTo>
                  <a:lnTo>
                    <a:pt x="0" y="132507"/>
                  </a:lnTo>
                  <a:lnTo>
                    <a:pt x="0" y="169461"/>
                  </a:lnTo>
                  <a:lnTo>
                    <a:pt x="847" y="202235"/>
                  </a:lnTo>
                  <a:lnTo>
                    <a:pt x="6032" y="239134"/>
                  </a:lnTo>
                  <a:lnTo>
                    <a:pt x="7307" y="255140"/>
                  </a:lnTo>
                  <a:lnTo>
                    <a:pt x="6565" y="256454"/>
                  </a:lnTo>
                  <a:lnTo>
                    <a:pt x="5223" y="257329"/>
                  </a:lnTo>
                  <a:lnTo>
                    <a:pt x="0" y="2590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73"/>
            <p:cNvSpPr/>
            <p:nvPr/>
          </p:nvSpPr>
          <p:spPr>
            <a:xfrm>
              <a:off x="1791671" y="2926825"/>
              <a:ext cx="1081070" cy="333911"/>
            </a:xfrm>
            <a:custGeom>
              <a:avLst/>
              <a:gdLst/>
              <a:ahLst/>
              <a:cxnLst/>
              <a:rect l="0" t="0" r="0" b="0"/>
              <a:pathLst>
                <a:path w="1081070" h="333911">
                  <a:moveTo>
                    <a:pt x="311449" y="52594"/>
                  </a:moveTo>
                  <a:lnTo>
                    <a:pt x="286272" y="29676"/>
                  </a:lnTo>
                  <a:lnTo>
                    <a:pt x="263766" y="19563"/>
                  </a:lnTo>
                  <a:lnTo>
                    <a:pt x="242287" y="15996"/>
                  </a:lnTo>
                  <a:lnTo>
                    <a:pt x="215791" y="18985"/>
                  </a:lnTo>
                  <a:lnTo>
                    <a:pt x="182446" y="33323"/>
                  </a:lnTo>
                  <a:lnTo>
                    <a:pt x="145755" y="49613"/>
                  </a:lnTo>
                  <a:lnTo>
                    <a:pt x="112118" y="73254"/>
                  </a:lnTo>
                  <a:lnTo>
                    <a:pt x="80702" y="101708"/>
                  </a:lnTo>
                  <a:lnTo>
                    <a:pt x="49945" y="135632"/>
                  </a:lnTo>
                  <a:lnTo>
                    <a:pt x="27473" y="172495"/>
                  </a:lnTo>
                  <a:lnTo>
                    <a:pt x="10091" y="206184"/>
                  </a:lnTo>
                  <a:lnTo>
                    <a:pt x="2306" y="237614"/>
                  </a:lnTo>
                  <a:lnTo>
                    <a:pt x="0" y="264331"/>
                  </a:lnTo>
                  <a:lnTo>
                    <a:pt x="3975" y="278215"/>
                  </a:lnTo>
                  <a:lnTo>
                    <a:pt x="7407" y="284288"/>
                  </a:lnTo>
                  <a:lnTo>
                    <a:pt x="11387" y="288337"/>
                  </a:lnTo>
                  <a:lnTo>
                    <a:pt x="20326" y="292836"/>
                  </a:lnTo>
                  <a:lnTo>
                    <a:pt x="42968" y="295368"/>
                  </a:lnTo>
                  <a:lnTo>
                    <a:pt x="71126" y="288028"/>
                  </a:lnTo>
                  <a:lnTo>
                    <a:pt x="100918" y="275129"/>
                  </a:lnTo>
                  <a:lnTo>
                    <a:pt x="131194" y="256537"/>
                  </a:lnTo>
                  <a:lnTo>
                    <a:pt x="161614" y="234942"/>
                  </a:lnTo>
                  <a:lnTo>
                    <a:pt x="195303" y="204043"/>
                  </a:lnTo>
                  <a:lnTo>
                    <a:pt x="219142" y="166205"/>
                  </a:lnTo>
                  <a:lnTo>
                    <a:pt x="232734" y="136210"/>
                  </a:lnTo>
                  <a:lnTo>
                    <a:pt x="239866" y="105874"/>
                  </a:lnTo>
                  <a:lnTo>
                    <a:pt x="239721" y="77694"/>
                  </a:lnTo>
                  <a:lnTo>
                    <a:pt x="234316" y="57774"/>
                  </a:lnTo>
                  <a:lnTo>
                    <a:pt x="224904" y="43458"/>
                  </a:lnTo>
                  <a:lnTo>
                    <a:pt x="222426" y="42270"/>
                  </a:lnTo>
                  <a:lnTo>
                    <a:pt x="219927" y="42325"/>
                  </a:lnTo>
                  <a:lnTo>
                    <a:pt x="217414" y="43208"/>
                  </a:lnTo>
                  <a:lnTo>
                    <a:pt x="215739" y="44644"/>
                  </a:lnTo>
                  <a:lnTo>
                    <a:pt x="213877" y="48496"/>
                  </a:lnTo>
                  <a:lnTo>
                    <a:pt x="212519" y="77492"/>
                  </a:lnTo>
                  <a:lnTo>
                    <a:pt x="218498" y="113267"/>
                  </a:lnTo>
                  <a:lnTo>
                    <a:pt x="226240" y="147995"/>
                  </a:lnTo>
                  <a:lnTo>
                    <a:pt x="238882" y="184249"/>
                  </a:lnTo>
                  <a:lnTo>
                    <a:pt x="255046" y="216816"/>
                  </a:lnTo>
                  <a:lnTo>
                    <a:pt x="279685" y="247067"/>
                  </a:lnTo>
                  <a:lnTo>
                    <a:pt x="304295" y="270801"/>
                  </a:lnTo>
                  <a:lnTo>
                    <a:pt x="332659" y="283948"/>
                  </a:lnTo>
                  <a:lnTo>
                    <a:pt x="362513" y="292358"/>
                  </a:lnTo>
                  <a:lnTo>
                    <a:pt x="392807" y="294380"/>
                  </a:lnTo>
                  <a:lnTo>
                    <a:pt x="423232" y="289146"/>
                  </a:lnTo>
                  <a:lnTo>
                    <a:pt x="453695" y="276401"/>
                  </a:lnTo>
                  <a:lnTo>
                    <a:pt x="483324" y="256067"/>
                  </a:lnTo>
                  <a:lnTo>
                    <a:pt x="516520" y="219285"/>
                  </a:lnTo>
                  <a:lnTo>
                    <a:pt x="539851" y="187215"/>
                  </a:lnTo>
                  <a:lnTo>
                    <a:pt x="560592" y="153160"/>
                  </a:lnTo>
                  <a:lnTo>
                    <a:pt x="575204" y="121621"/>
                  </a:lnTo>
                  <a:lnTo>
                    <a:pt x="587727" y="84668"/>
                  </a:lnTo>
                  <a:lnTo>
                    <a:pt x="593241" y="47099"/>
                  </a:lnTo>
                  <a:lnTo>
                    <a:pt x="592444" y="46391"/>
                  </a:lnTo>
                  <a:lnTo>
                    <a:pt x="589300" y="45604"/>
                  </a:lnTo>
                  <a:lnTo>
                    <a:pt x="588123" y="46241"/>
                  </a:lnTo>
                  <a:lnTo>
                    <a:pt x="587338" y="47512"/>
                  </a:lnTo>
                  <a:lnTo>
                    <a:pt x="586466" y="52876"/>
                  </a:lnTo>
                  <a:lnTo>
                    <a:pt x="588164" y="79273"/>
                  </a:lnTo>
                  <a:lnTo>
                    <a:pt x="591840" y="109324"/>
                  </a:lnTo>
                  <a:lnTo>
                    <a:pt x="595188" y="145039"/>
                  </a:lnTo>
                  <a:lnTo>
                    <a:pt x="599268" y="170728"/>
                  </a:lnTo>
                  <a:lnTo>
                    <a:pt x="603904" y="199078"/>
                  </a:lnTo>
                  <a:lnTo>
                    <a:pt x="608786" y="226354"/>
                  </a:lnTo>
                  <a:lnTo>
                    <a:pt x="616295" y="260994"/>
                  </a:lnTo>
                  <a:lnTo>
                    <a:pt x="622373" y="295455"/>
                  </a:lnTo>
                  <a:lnTo>
                    <a:pt x="631253" y="333129"/>
                  </a:lnTo>
                  <a:lnTo>
                    <a:pt x="631384" y="333910"/>
                  </a:lnTo>
                  <a:lnTo>
                    <a:pt x="635525" y="305177"/>
                  </a:lnTo>
                  <a:lnTo>
                    <a:pt x="638047" y="273437"/>
                  </a:lnTo>
                  <a:lnTo>
                    <a:pt x="640894" y="245009"/>
                  </a:lnTo>
                  <a:lnTo>
                    <a:pt x="644982" y="212619"/>
                  </a:lnTo>
                  <a:lnTo>
                    <a:pt x="649621" y="178468"/>
                  </a:lnTo>
                  <a:lnTo>
                    <a:pt x="654505" y="145791"/>
                  </a:lnTo>
                  <a:lnTo>
                    <a:pt x="660345" y="114335"/>
                  </a:lnTo>
                  <a:lnTo>
                    <a:pt x="668585" y="83422"/>
                  </a:lnTo>
                  <a:lnTo>
                    <a:pt x="682744" y="49593"/>
                  </a:lnTo>
                  <a:lnTo>
                    <a:pt x="697663" y="23483"/>
                  </a:lnTo>
                  <a:lnTo>
                    <a:pt x="710006" y="11998"/>
                  </a:lnTo>
                  <a:lnTo>
                    <a:pt x="723112" y="4918"/>
                  </a:lnTo>
                  <a:lnTo>
                    <a:pt x="740857" y="933"/>
                  </a:lnTo>
                  <a:lnTo>
                    <a:pt x="754603" y="0"/>
                  </a:lnTo>
                  <a:lnTo>
                    <a:pt x="769180" y="4101"/>
                  </a:lnTo>
                  <a:lnTo>
                    <a:pt x="789408" y="15931"/>
                  </a:lnTo>
                  <a:lnTo>
                    <a:pt x="801581" y="27833"/>
                  </a:lnTo>
                  <a:lnTo>
                    <a:pt x="821869" y="58334"/>
                  </a:lnTo>
                  <a:lnTo>
                    <a:pt x="838134" y="95029"/>
                  </a:lnTo>
                  <a:lnTo>
                    <a:pt x="845533" y="123101"/>
                  </a:lnTo>
                  <a:lnTo>
                    <a:pt x="851644" y="150253"/>
                  </a:lnTo>
                  <a:lnTo>
                    <a:pt x="857182" y="176432"/>
                  </a:lnTo>
                  <a:lnTo>
                    <a:pt x="864213" y="214123"/>
                  </a:lnTo>
                  <a:lnTo>
                    <a:pt x="866673" y="246270"/>
                  </a:lnTo>
                  <a:lnTo>
                    <a:pt x="867572" y="280139"/>
                  </a:lnTo>
                  <a:lnTo>
                    <a:pt x="865390" y="287216"/>
                  </a:lnTo>
                  <a:lnTo>
                    <a:pt x="861136" y="294614"/>
                  </a:lnTo>
                  <a:lnTo>
                    <a:pt x="860787" y="294374"/>
                  </a:lnTo>
                  <a:lnTo>
                    <a:pt x="860129" y="270379"/>
                  </a:lnTo>
                  <a:lnTo>
                    <a:pt x="864142" y="238418"/>
                  </a:lnTo>
                  <a:lnTo>
                    <a:pt x="870697" y="205396"/>
                  </a:lnTo>
                  <a:lnTo>
                    <a:pt x="878001" y="168801"/>
                  </a:lnTo>
                  <a:lnTo>
                    <a:pt x="889573" y="131147"/>
                  </a:lnTo>
                  <a:lnTo>
                    <a:pt x="907771" y="97224"/>
                  </a:lnTo>
                  <a:lnTo>
                    <a:pt x="929250" y="65724"/>
                  </a:lnTo>
                  <a:lnTo>
                    <a:pt x="947656" y="43032"/>
                  </a:lnTo>
                  <a:lnTo>
                    <a:pt x="960814" y="35644"/>
                  </a:lnTo>
                  <a:lnTo>
                    <a:pt x="989957" y="30902"/>
                  </a:lnTo>
                  <a:lnTo>
                    <a:pt x="1008541" y="34126"/>
                  </a:lnTo>
                  <a:lnTo>
                    <a:pt x="1024771" y="44488"/>
                  </a:lnTo>
                  <a:lnTo>
                    <a:pt x="1045426" y="70090"/>
                  </a:lnTo>
                  <a:lnTo>
                    <a:pt x="1059877" y="98042"/>
                  </a:lnTo>
                  <a:lnTo>
                    <a:pt x="1069051" y="132759"/>
                  </a:lnTo>
                  <a:lnTo>
                    <a:pt x="1072146" y="169856"/>
                  </a:lnTo>
                  <a:lnTo>
                    <a:pt x="1073062" y="207660"/>
                  </a:lnTo>
                  <a:lnTo>
                    <a:pt x="1073334" y="243978"/>
                  </a:lnTo>
                  <a:lnTo>
                    <a:pt x="1073426" y="277606"/>
                  </a:lnTo>
                  <a:lnTo>
                    <a:pt x="1073447" y="301893"/>
                  </a:lnTo>
                  <a:lnTo>
                    <a:pt x="1074294" y="302614"/>
                  </a:lnTo>
                  <a:lnTo>
                    <a:pt x="1081069" y="30405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83"/>
          <p:cNvGrpSpPr/>
          <p:nvPr/>
        </p:nvGrpSpPr>
        <p:grpSpPr>
          <a:xfrm>
            <a:off x="4245292" y="2812503"/>
            <a:ext cx="1481674" cy="462683"/>
            <a:chOff x="4245292" y="2812503"/>
            <a:chExt cx="1481674" cy="462683"/>
          </a:xfrm>
        </p:grpSpPr>
        <p:sp>
          <p:nvSpPr>
            <p:cNvPr id="9" name="SMARTInkShape-374"/>
            <p:cNvSpPr/>
            <p:nvPr/>
          </p:nvSpPr>
          <p:spPr>
            <a:xfrm>
              <a:off x="5504783" y="2949033"/>
              <a:ext cx="222183" cy="326153"/>
            </a:xfrm>
            <a:custGeom>
              <a:avLst/>
              <a:gdLst/>
              <a:ahLst/>
              <a:cxnLst/>
              <a:rect l="0" t="0" r="0" b="0"/>
              <a:pathLst>
                <a:path w="222183" h="326153">
                  <a:moveTo>
                    <a:pt x="156877" y="7526"/>
                  </a:moveTo>
                  <a:lnTo>
                    <a:pt x="152832" y="3481"/>
                  </a:lnTo>
                  <a:lnTo>
                    <a:pt x="148588" y="1495"/>
                  </a:lnTo>
                  <a:lnTo>
                    <a:pt x="112741" y="0"/>
                  </a:lnTo>
                  <a:lnTo>
                    <a:pt x="80990" y="772"/>
                  </a:lnTo>
                  <a:lnTo>
                    <a:pt x="50258" y="8199"/>
                  </a:lnTo>
                  <a:lnTo>
                    <a:pt x="23774" y="17820"/>
                  </a:lnTo>
                  <a:lnTo>
                    <a:pt x="7466" y="29391"/>
                  </a:lnTo>
                  <a:lnTo>
                    <a:pt x="1572" y="36435"/>
                  </a:lnTo>
                  <a:lnTo>
                    <a:pt x="0" y="39499"/>
                  </a:lnTo>
                  <a:lnTo>
                    <a:pt x="511" y="47419"/>
                  </a:lnTo>
                  <a:lnTo>
                    <a:pt x="4407" y="56583"/>
                  </a:lnTo>
                  <a:lnTo>
                    <a:pt x="16968" y="71262"/>
                  </a:lnTo>
                  <a:lnTo>
                    <a:pt x="54883" y="96458"/>
                  </a:lnTo>
                  <a:lnTo>
                    <a:pt x="83853" y="111676"/>
                  </a:lnTo>
                  <a:lnTo>
                    <a:pt x="113885" y="130954"/>
                  </a:lnTo>
                  <a:lnTo>
                    <a:pt x="144233" y="152753"/>
                  </a:lnTo>
                  <a:lnTo>
                    <a:pt x="174673" y="175299"/>
                  </a:lnTo>
                  <a:lnTo>
                    <a:pt x="197051" y="202111"/>
                  </a:lnTo>
                  <a:lnTo>
                    <a:pt x="214406" y="231504"/>
                  </a:lnTo>
                  <a:lnTo>
                    <a:pt x="222182" y="261662"/>
                  </a:lnTo>
                  <a:lnTo>
                    <a:pt x="219486" y="279649"/>
                  </a:lnTo>
                  <a:lnTo>
                    <a:pt x="208448" y="301798"/>
                  </a:lnTo>
                  <a:lnTo>
                    <a:pt x="203957" y="307847"/>
                  </a:lnTo>
                  <a:lnTo>
                    <a:pt x="189936" y="316827"/>
                  </a:lnTo>
                  <a:lnTo>
                    <a:pt x="172416" y="322793"/>
                  </a:lnTo>
                  <a:lnTo>
                    <a:pt x="142666" y="326152"/>
                  </a:lnTo>
                  <a:lnTo>
                    <a:pt x="108263" y="325454"/>
                  </a:lnTo>
                  <a:lnTo>
                    <a:pt x="77091" y="316969"/>
                  </a:lnTo>
                  <a:lnTo>
                    <a:pt x="42577" y="31232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75"/>
            <p:cNvSpPr/>
            <p:nvPr/>
          </p:nvSpPr>
          <p:spPr>
            <a:xfrm>
              <a:off x="5068013" y="2812503"/>
              <a:ext cx="304088" cy="458836"/>
            </a:xfrm>
            <a:custGeom>
              <a:avLst/>
              <a:gdLst/>
              <a:ahLst/>
              <a:cxnLst/>
              <a:rect l="0" t="0" r="0" b="0"/>
              <a:pathLst>
                <a:path w="304088" h="458836">
                  <a:moveTo>
                    <a:pt x="212647" y="220256"/>
                  </a:moveTo>
                  <a:lnTo>
                    <a:pt x="212647" y="212950"/>
                  </a:lnTo>
                  <a:lnTo>
                    <a:pt x="180083" y="212645"/>
                  </a:lnTo>
                  <a:lnTo>
                    <a:pt x="145192" y="223958"/>
                  </a:lnTo>
                  <a:lnTo>
                    <a:pt x="115707" y="233395"/>
                  </a:lnTo>
                  <a:lnTo>
                    <a:pt x="86369" y="248232"/>
                  </a:lnTo>
                  <a:lnTo>
                    <a:pt x="53271" y="280471"/>
                  </a:lnTo>
                  <a:lnTo>
                    <a:pt x="29957" y="308371"/>
                  </a:lnTo>
                  <a:lnTo>
                    <a:pt x="11479" y="341191"/>
                  </a:lnTo>
                  <a:lnTo>
                    <a:pt x="2899" y="372365"/>
                  </a:lnTo>
                  <a:lnTo>
                    <a:pt x="0" y="409194"/>
                  </a:lnTo>
                  <a:lnTo>
                    <a:pt x="4120" y="423044"/>
                  </a:lnTo>
                  <a:lnTo>
                    <a:pt x="7588" y="429108"/>
                  </a:lnTo>
                  <a:lnTo>
                    <a:pt x="28651" y="445733"/>
                  </a:lnTo>
                  <a:lnTo>
                    <a:pt x="52296" y="457338"/>
                  </a:lnTo>
                  <a:lnTo>
                    <a:pt x="69978" y="458835"/>
                  </a:lnTo>
                  <a:lnTo>
                    <a:pt x="101230" y="454917"/>
                  </a:lnTo>
                  <a:lnTo>
                    <a:pt x="135043" y="446137"/>
                  </a:lnTo>
                  <a:lnTo>
                    <a:pt x="156143" y="435794"/>
                  </a:lnTo>
                  <a:lnTo>
                    <a:pt x="186215" y="410932"/>
                  </a:lnTo>
                  <a:lnTo>
                    <a:pt x="210742" y="381269"/>
                  </a:lnTo>
                  <a:lnTo>
                    <a:pt x="229110" y="346045"/>
                  </a:lnTo>
                  <a:lnTo>
                    <a:pt x="243582" y="307951"/>
                  </a:lnTo>
                  <a:lnTo>
                    <a:pt x="247563" y="279552"/>
                  </a:lnTo>
                  <a:lnTo>
                    <a:pt x="251590" y="249997"/>
                  </a:lnTo>
                  <a:lnTo>
                    <a:pt x="254507" y="219928"/>
                  </a:lnTo>
                  <a:lnTo>
                    <a:pt x="252983" y="189630"/>
                  </a:lnTo>
                  <a:lnTo>
                    <a:pt x="249483" y="159232"/>
                  </a:lnTo>
                  <a:lnTo>
                    <a:pt x="245105" y="130481"/>
                  </a:lnTo>
                  <a:lnTo>
                    <a:pt x="237034" y="95255"/>
                  </a:lnTo>
                  <a:lnTo>
                    <a:pt x="225140" y="64215"/>
                  </a:lnTo>
                  <a:lnTo>
                    <a:pt x="210850" y="30542"/>
                  </a:lnTo>
                  <a:lnTo>
                    <a:pt x="191632" y="1719"/>
                  </a:lnTo>
                  <a:lnTo>
                    <a:pt x="188349" y="362"/>
                  </a:lnTo>
                  <a:lnTo>
                    <a:pt x="186288" y="0"/>
                  </a:lnTo>
                  <a:lnTo>
                    <a:pt x="184914" y="606"/>
                  </a:lnTo>
                  <a:lnTo>
                    <a:pt x="183998" y="1856"/>
                  </a:lnTo>
                  <a:lnTo>
                    <a:pt x="183388" y="3536"/>
                  </a:lnTo>
                  <a:lnTo>
                    <a:pt x="183828" y="5503"/>
                  </a:lnTo>
                  <a:lnTo>
                    <a:pt x="186574" y="9946"/>
                  </a:lnTo>
                  <a:lnTo>
                    <a:pt x="191621" y="47070"/>
                  </a:lnTo>
                  <a:lnTo>
                    <a:pt x="197950" y="78349"/>
                  </a:lnTo>
                  <a:lnTo>
                    <a:pt x="202728" y="103000"/>
                  </a:lnTo>
                  <a:lnTo>
                    <a:pt x="207674" y="130889"/>
                  </a:lnTo>
                  <a:lnTo>
                    <a:pt x="212694" y="157960"/>
                  </a:lnTo>
                  <a:lnTo>
                    <a:pt x="217748" y="184949"/>
                  </a:lnTo>
                  <a:lnTo>
                    <a:pt x="222816" y="213878"/>
                  </a:lnTo>
                  <a:lnTo>
                    <a:pt x="225633" y="243668"/>
                  </a:lnTo>
                  <a:lnTo>
                    <a:pt x="227732" y="272148"/>
                  </a:lnTo>
                  <a:lnTo>
                    <a:pt x="234520" y="308069"/>
                  </a:lnTo>
                  <a:lnTo>
                    <a:pt x="246033" y="343453"/>
                  </a:lnTo>
                  <a:lnTo>
                    <a:pt x="260195" y="379024"/>
                  </a:lnTo>
                  <a:lnTo>
                    <a:pt x="271033" y="394960"/>
                  </a:lnTo>
                  <a:lnTo>
                    <a:pt x="304087" y="42599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76"/>
            <p:cNvSpPr/>
            <p:nvPr/>
          </p:nvSpPr>
          <p:spPr>
            <a:xfrm>
              <a:off x="5015018" y="2903219"/>
              <a:ext cx="6563" cy="1"/>
            </a:xfrm>
            <a:custGeom>
              <a:avLst/>
              <a:gdLst/>
              <a:ahLst/>
              <a:cxnLst/>
              <a:rect l="0" t="0" r="0" b="0"/>
              <a:pathLst>
                <a:path w="6563" h="1">
                  <a:moveTo>
                    <a:pt x="6562" y="0"/>
                  </a:move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77"/>
            <p:cNvSpPr/>
            <p:nvPr/>
          </p:nvSpPr>
          <p:spPr>
            <a:xfrm>
              <a:off x="4976921" y="3017519"/>
              <a:ext cx="21799" cy="211581"/>
            </a:xfrm>
            <a:custGeom>
              <a:avLst/>
              <a:gdLst/>
              <a:ahLst/>
              <a:cxnLst/>
              <a:rect l="0" t="0" r="0" b="0"/>
              <a:pathLst>
                <a:path w="21799" h="211581">
                  <a:moveTo>
                    <a:pt x="21798" y="0"/>
                  </a:moveTo>
                  <a:lnTo>
                    <a:pt x="16561" y="12167"/>
                  </a:lnTo>
                  <a:lnTo>
                    <a:pt x="10447" y="43915"/>
                  </a:lnTo>
                  <a:lnTo>
                    <a:pt x="7327" y="81927"/>
                  </a:lnTo>
                  <a:lnTo>
                    <a:pt x="6786" y="111952"/>
                  </a:lnTo>
                  <a:lnTo>
                    <a:pt x="6626" y="141450"/>
                  </a:lnTo>
                  <a:lnTo>
                    <a:pt x="4314" y="174603"/>
                  </a:lnTo>
                  <a:lnTo>
                    <a:pt x="0" y="197520"/>
                  </a:lnTo>
                  <a:lnTo>
                    <a:pt x="1668" y="204345"/>
                  </a:lnTo>
                  <a:lnTo>
                    <a:pt x="5592" y="211580"/>
                  </a:lnTo>
                  <a:lnTo>
                    <a:pt x="5915" y="211327"/>
                  </a:lnTo>
                  <a:lnTo>
                    <a:pt x="6559" y="1981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78"/>
            <p:cNvSpPr/>
            <p:nvPr/>
          </p:nvSpPr>
          <p:spPr>
            <a:xfrm>
              <a:off x="4679913" y="3011079"/>
              <a:ext cx="166407" cy="240480"/>
            </a:xfrm>
            <a:custGeom>
              <a:avLst/>
              <a:gdLst/>
              <a:ahLst/>
              <a:cxnLst/>
              <a:rect l="0" t="0" r="0" b="0"/>
              <a:pathLst>
                <a:path w="166407" h="240480">
                  <a:moveTo>
                    <a:pt x="166406" y="21680"/>
                  </a:moveTo>
                  <a:lnTo>
                    <a:pt x="162361" y="21680"/>
                  </a:lnTo>
                  <a:lnTo>
                    <a:pt x="161170" y="20834"/>
                  </a:lnTo>
                  <a:lnTo>
                    <a:pt x="160376" y="19423"/>
                  </a:lnTo>
                  <a:lnTo>
                    <a:pt x="159846" y="17635"/>
                  </a:lnTo>
                  <a:lnTo>
                    <a:pt x="155055" y="11075"/>
                  </a:lnTo>
                  <a:lnTo>
                    <a:pt x="148379" y="8500"/>
                  </a:lnTo>
                  <a:lnTo>
                    <a:pt x="135100" y="4793"/>
                  </a:lnTo>
                  <a:lnTo>
                    <a:pt x="119488" y="0"/>
                  </a:lnTo>
                  <a:lnTo>
                    <a:pt x="102834" y="3215"/>
                  </a:lnTo>
                  <a:lnTo>
                    <a:pt x="66058" y="27369"/>
                  </a:lnTo>
                  <a:lnTo>
                    <a:pt x="48150" y="46226"/>
                  </a:lnTo>
                  <a:lnTo>
                    <a:pt x="26929" y="81437"/>
                  </a:lnTo>
                  <a:lnTo>
                    <a:pt x="12379" y="110976"/>
                  </a:lnTo>
                  <a:lnTo>
                    <a:pt x="3176" y="141178"/>
                  </a:lnTo>
                  <a:lnTo>
                    <a:pt x="73" y="170729"/>
                  </a:lnTo>
                  <a:lnTo>
                    <a:pt x="0" y="195101"/>
                  </a:lnTo>
                  <a:lnTo>
                    <a:pt x="2984" y="207694"/>
                  </a:lnTo>
                  <a:lnTo>
                    <a:pt x="13469" y="224304"/>
                  </a:lnTo>
                  <a:lnTo>
                    <a:pt x="24775" y="232526"/>
                  </a:lnTo>
                  <a:lnTo>
                    <a:pt x="43162" y="239658"/>
                  </a:lnTo>
                  <a:lnTo>
                    <a:pt x="55751" y="240479"/>
                  </a:lnTo>
                  <a:lnTo>
                    <a:pt x="89171" y="234108"/>
                  </a:lnTo>
                  <a:lnTo>
                    <a:pt x="120482" y="224696"/>
                  </a:lnTo>
                  <a:lnTo>
                    <a:pt x="151167" y="2045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79"/>
            <p:cNvSpPr/>
            <p:nvPr/>
          </p:nvSpPr>
          <p:spPr>
            <a:xfrm>
              <a:off x="4245292" y="2972941"/>
              <a:ext cx="402909" cy="272556"/>
            </a:xfrm>
            <a:custGeom>
              <a:avLst/>
              <a:gdLst/>
              <a:ahLst/>
              <a:cxnLst/>
              <a:rect l="0" t="0" r="0" b="0"/>
              <a:pathLst>
                <a:path w="402909" h="272556">
                  <a:moveTo>
                    <a:pt x="242888" y="29339"/>
                  </a:moveTo>
                  <a:lnTo>
                    <a:pt x="238842" y="29339"/>
                  </a:lnTo>
                  <a:lnTo>
                    <a:pt x="237651" y="28492"/>
                  </a:lnTo>
                  <a:lnTo>
                    <a:pt x="236856" y="27081"/>
                  </a:lnTo>
                  <a:lnTo>
                    <a:pt x="234630" y="16341"/>
                  </a:lnTo>
                  <a:lnTo>
                    <a:pt x="231315" y="11426"/>
                  </a:lnTo>
                  <a:lnTo>
                    <a:pt x="220643" y="3899"/>
                  </a:lnTo>
                  <a:lnTo>
                    <a:pt x="206757" y="352"/>
                  </a:lnTo>
                  <a:lnTo>
                    <a:pt x="174728" y="0"/>
                  </a:lnTo>
                  <a:lnTo>
                    <a:pt x="145739" y="5876"/>
                  </a:lnTo>
                  <a:lnTo>
                    <a:pt x="107861" y="22603"/>
                  </a:lnTo>
                  <a:lnTo>
                    <a:pt x="78984" y="41736"/>
                  </a:lnTo>
                  <a:lnTo>
                    <a:pt x="48133" y="68854"/>
                  </a:lnTo>
                  <a:lnTo>
                    <a:pt x="25162" y="98338"/>
                  </a:lnTo>
                  <a:lnTo>
                    <a:pt x="9890" y="130781"/>
                  </a:lnTo>
                  <a:lnTo>
                    <a:pt x="2260" y="167204"/>
                  </a:lnTo>
                  <a:lnTo>
                    <a:pt x="0" y="200292"/>
                  </a:lnTo>
                  <a:lnTo>
                    <a:pt x="1164" y="217925"/>
                  </a:lnTo>
                  <a:lnTo>
                    <a:pt x="7326" y="234228"/>
                  </a:lnTo>
                  <a:lnTo>
                    <a:pt x="24360" y="253641"/>
                  </a:lnTo>
                  <a:lnTo>
                    <a:pt x="41449" y="266073"/>
                  </a:lnTo>
                  <a:lnTo>
                    <a:pt x="65327" y="271073"/>
                  </a:lnTo>
                  <a:lnTo>
                    <a:pt x="93851" y="272555"/>
                  </a:lnTo>
                  <a:lnTo>
                    <a:pt x="123751" y="264903"/>
                  </a:lnTo>
                  <a:lnTo>
                    <a:pt x="158112" y="247147"/>
                  </a:lnTo>
                  <a:lnTo>
                    <a:pt x="181645" y="230658"/>
                  </a:lnTo>
                  <a:lnTo>
                    <a:pt x="210094" y="197861"/>
                  </a:lnTo>
                  <a:lnTo>
                    <a:pt x="232271" y="166673"/>
                  </a:lnTo>
                  <a:lnTo>
                    <a:pt x="246027" y="131663"/>
                  </a:lnTo>
                  <a:lnTo>
                    <a:pt x="255351" y="95888"/>
                  </a:lnTo>
                  <a:lnTo>
                    <a:pt x="256894" y="85445"/>
                  </a:lnTo>
                  <a:lnTo>
                    <a:pt x="255321" y="77417"/>
                  </a:lnTo>
                  <a:lnTo>
                    <a:pt x="251458" y="69409"/>
                  </a:lnTo>
                  <a:lnTo>
                    <a:pt x="251142" y="69599"/>
                  </a:lnTo>
                  <a:lnTo>
                    <a:pt x="250532" y="89447"/>
                  </a:lnTo>
                  <a:lnTo>
                    <a:pt x="261115" y="126477"/>
                  </a:lnTo>
                  <a:lnTo>
                    <a:pt x="271763" y="163736"/>
                  </a:lnTo>
                  <a:lnTo>
                    <a:pt x="287036" y="196433"/>
                  </a:lnTo>
                  <a:lnTo>
                    <a:pt x="302502" y="227351"/>
                  </a:lnTo>
                  <a:lnTo>
                    <a:pt x="314256" y="238135"/>
                  </a:lnTo>
                  <a:lnTo>
                    <a:pt x="338453" y="251957"/>
                  </a:lnTo>
                  <a:lnTo>
                    <a:pt x="358410" y="256166"/>
                  </a:lnTo>
                  <a:lnTo>
                    <a:pt x="376365" y="253368"/>
                  </a:lnTo>
                  <a:lnTo>
                    <a:pt x="402908" y="24269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84"/>
          <p:cNvGrpSpPr/>
          <p:nvPr/>
        </p:nvGrpSpPr>
        <p:grpSpPr>
          <a:xfrm>
            <a:off x="1633945" y="3825240"/>
            <a:ext cx="2084615" cy="660764"/>
            <a:chOff x="1633945" y="3825240"/>
            <a:chExt cx="2084615" cy="660764"/>
          </a:xfrm>
        </p:grpSpPr>
        <p:sp>
          <p:nvSpPr>
            <p:cNvPr id="16" name="SMARTInkShape-380"/>
            <p:cNvSpPr/>
            <p:nvPr/>
          </p:nvSpPr>
          <p:spPr>
            <a:xfrm>
              <a:off x="3177540" y="3947159"/>
              <a:ext cx="234138" cy="236005"/>
            </a:xfrm>
            <a:custGeom>
              <a:avLst/>
              <a:gdLst/>
              <a:ahLst/>
              <a:cxnLst/>
              <a:rect l="0" t="0" r="0" b="0"/>
              <a:pathLst>
                <a:path w="234138" h="236005">
                  <a:moveTo>
                    <a:pt x="198119" y="0"/>
                  </a:moveTo>
                  <a:lnTo>
                    <a:pt x="194074" y="0"/>
                  </a:lnTo>
                  <a:lnTo>
                    <a:pt x="189831" y="2258"/>
                  </a:lnTo>
                  <a:lnTo>
                    <a:pt x="180207" y="10607"/>
                  </a:lnTo>
                  <a:lnTo>
                    <a:pt x="170685" y="13181"/>
                  </a:lnTo>
                  <a:lnTo>
                    <a:pt x="164590" y="13867"/>
                  </a:lnTo>
                  <a:lnTo>
                    <a:pt x="153302" y="19146"/>
                  </a:lnTo>
                  <a:lnTo>
                    <a:pt x="128212" y="32287"/>
                  </a:lnTo>
                  <a:lnTo>
                    <a:pt x="93523" y="45624"/>
                  </a:lnTo>
                  <a:lnTo>
                    <a:pt x="75576" y="55862"/>
                  </a:lnTo>
                  <a:lnTo>
                    <a:pt x="71689" y="60952"/>
                  </a:lnTo>
                  <a:lnTo>
                    <a:pt x="69501" y="68578"/>
                  </a:lnTo>
                  <a:lnTo>
                    <a:pt x="69194" y="71119"/>
                  </a:lnTo>
                  <a:lnTo>
                    <a:pt x="70683" y="73659"/>
                  </a:lnTo>
                  <a:lnTo>
                    <a:pt x="80868" y="81280"/>
                  </a:lnTo>
                  <a:lnTo>
                    <a:pt x="115490" y="101757"/>
                  </a:lnTo>
                  <a:lnTo>
                    <a:pt x="152556" y="120572"/>
                  </a:lnTo>
                  <a:lnTo>
                    <a:pt x="190520" y="142680"/>
                  </a:lnTo>
                  <a:lnTo>
                    <a:pt x="211108" y="154036"/>
                  </a:lnTo>
                  <a:lnTo>
                    <a:pt x="221672" y="164134"/>
                  </a:lnTo>
                  <a:lnTo>
                    <a:pt x="231533" y="183253"/>
                  </a:lnTo>
                  <a:lnTo>
                    <a:pt x="234137" y="194617"/>
                  </a:lnTo>
                  <a:lnTo>
                    <a:pt x="233036" y="205312"/>
                  </a:lnTo>
                  <a:lnTo>
                    <a:pt x="229724" y="214864"/>
                  </a:lnTo>
                  <a:lnTo>
                    <a:pt x="225430" y="221931"/>
                  </a:lnTo>
                  <a:lnTo>
                    <a:pt x="210163" y="230670"/>
                  </a:lnTo>
                  <a:lnTo>
                    <a:pt x="181401" y="235124"/>
                  </a:lnTo>
                  <a:lnTo>
                    <a:pt x="143986" y="236004"/>
                  </a:lnTo>
                  <a:lnTo>
                    <a:pt x="111807" y="233898"/>
                  </a:lnTo>
                  <a:lnTo>
                    <a:pt x="79976" y="227913"/>
                  </a:lnTo>
                  <a:lnTo>
                    <a:pt x="46466" y="218304"/>
                  </a:lnTo>
                  <a:lnTo>
                    <a:pt x="27126" y="210781"/>
                  </a:lnTo>
                  <a:lnTo>
                    <a:pt x="18264" y="203465"/>
                  </a:lnTo>
                  <a:lnTo>
                    <a:pt x="0" y="1828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81"/>
            <p:cNvSpPr/>
            <p:nvPr/>
          </p:nvSpPr>
          <p:spPr>
            <a:xfrm>
              <a:off x="3486035" y="3911207"/>
              <a:ext cx="232525" cy="317269"/>
            </a:xfrm>
            <a:custGeom>
              <a:avLst/>
              <a:gdLst/>
              <a:ahLst/>
              <a:cxnLst/>
              <a:rect l="0" t="0" r="0" b="0"/>
              <a:pathLst>
                <a:path w="232525" h="317269">
                  <a:moveTo>
                    <a:pt x="11545" y="81673"/>
                  </a:moveTo>
                  <a:lnTo>
                    <a:pt x="11545" y="85718"/>
                  </a:lnTo>
                  <a:lnTo>
                    <a:pt x="10698" y="86909"/>
                  </a:lnTo>
                  <a:lnTo>
                    <a:pt x="9287" y="87703"/>
                  </a:lnTo>
                  <a:lnTo>
                    <a:pt x="7499" y="88233"/>
                  </a:lnTo>
                  <a:lnTo>
                    <a:pt x="7154" y="89433"/>
                  </a:lnTo>
                  <a:lnTo>
                    <a:pt x="10799" y="99805"/>
                  </a:lnTo>
                  <a:lnTo>
                    <a:pt x="15729" y="104690"/>
                  </a:lnTo>
                  <a:lnTo>
                    <a:pt x="19414" y="107177"/>
                  </a:lnTo>
                  <a:lnTo>
                    <a:pt x="36736" y="110678"/>
                  </a:lnTo>
                  <a:lnTo>
                    <a:pt x="72812" y="111958"/>
                  </a:lnTo>
                  <a:lnTo>
                    <a:pt x="95456" y="109837"/>
                  </a:lnTo>
                  <a:lnTo>
                    <a:pt x="133477" y="104384"/>
                  </a:lnTo>
                  <a:lnTo>
                    <a:pt x="155481" y="97809"/>
                  </a:lnTo>
                  <a:lnTo>
                    <a:pt x="183819" y="76041"/>
                  </a:lnTo>
                  <a:lnTo>
                    <a:pt x="195327" y="61189"/>
                  </a:lnTo>
                  <a:lnTo>
                    <a:pt x="199059" y="51120"/>
                  </a:lnTo>
                  <a:lnTo>
                    <a:pt x="200054" y="46064"/>
                  </a:lnTo>
                  <a:lnTo>
                    <a:pt x="198902" y="35931"/>
                  </a:lnTo>
                  <a:lnTo>
                    <a:pt x="191264" y="15628"/>
                  </a:lnTo>
                  <a:lnTo>
                    <a:pt x="184271" y="7728"/>
                  </a:lnTo>
                  <a:lnTo>
                    <a:pt x="180035" y="4436"/>
                  </a:lnTo>
                  <a:lnTo>
                    <a:pt x="168556" y="779"/>
                  </a:lnTo>
                  <a:lnTo>
                    <a:pt x="154987" y="0"/>
                  </a:lnTo>
                  <a:lnTo>
                    <a:pt x="133068" y="5168"/>
                  </a:lnTo>
                  <a:lnTo>
                    <a:pt x="118048" y="12675"/>
                  </a:lnTo>
                  <a:lnTo>
                    <a:pt x="87710" y="43459"/>
                  </a:lnTo>
                  <a:lnTo>
                    <a:pt x="64028" y="73924"/>
                  </a:lnTo>
                  <a:lnTo>
                    <a:pt x="45595" y="100242"/>
                  </a:lnTo>
                  <a:lnTo>
                    <a:pt x="30629" y="128873"/>
                  </a:lnTo>
                  <a:lnTo>
                    <a:pt x="18333" y="157684"/>
                  </a:lnTo>
                  <a:lnTo>
                    <a:pt x="7224" y="184599"/>
                  </a:lnTo>
                  <a:lnTo>
                    <a:pt x="1157" y="210673"/>
                  </a:lnTo>
                  <a:lnTo>
                    <a:pt x="0" y="244637"/>
                  </a:lnTo>
                  <a:lnTo>
                    <a:pt x="3874" y="262475"/>
                  </a:lnTo>
                  <a:lnTo>
                    <a:pt x="11240" y="278869"/>
                  </a:lnTo>
                  <a:lnTo>
                    <a:pt x="28952" y="298334"/>
                  </a:lnTo>
                  <a:lnTo>
                    <a:pt x="54332" y="310780"/>
                  </a:lnTo>
                  <a:lnTo>
                    <a:pt x="87346" y="315785"/>
                  </a:lnTo>
                  <a:lnTo>
                    <a:pt x="123939" y="317268"/>
                  </a:lnTo>
                  <a:lnTo>
                    <a:pt x="161592" y="313663"/>
                  </a:lnTo>
                  <a:lnTo>
                    <a:pt x="195515" y="307232"/>
                  </a:lnTo>
                  <a:lnTo>
                    <a:pt x="232524" y="30265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82"/>
            <p:cNvSpPr/>
            <p:nvPr/>
          </p:nvSpPr>
          <p:spPr>
            <a:xfrm>
              <a:off x="2897853" y="3966758"/>
              <a:ext cx="277556" cy="237710"/>
            </a:xfrm>
            <a:custGeom>
              <a:avLst/>
              <a:gdLst/>
              <a:ahLst/>
              <a:cxnLst/>
              <a:rect l="0" t="0" r="0" b="0"/>
              <a:pathLst>
                <a:path w="277556" h="237710">
                  <a:moveTo>
                    <a:pt x="195866" y="18501"/>
                  </a:moveTo>
                  <a:lnTo>
                    <a:pt x="195866" y="14456"/>
                  </a:lnTo>
                  <a:lnTo>
                    <a:pt x="195020" y="13265"/>
                  </a:lnTo>
                  <a:lnTo>
                    <a:pt x="193609" y="12470"/>
                  </a:lnTo>
                  <a:lnTo>
                    <a:pt x="191821" y="11941"/>
                  </a:lnTo>
                  <a:lnTo>
                    <a:pt x="169864" y="368"/>
                  </a:lnTo>
                  <a:lnTo>
                    <a:pt x="158628" y="0"/>
                  </a:lnTo>
                  <a:lnTo>
                    <a:pt x="126396" y="9762"/>
                  </a:lnTo>
                  <a:lnTo>
                    <a:pt x="96631" y="29162"/>
                  </a:lnTo>
                  <a:lnTo>
                    <a:pt x="62247" y="57202"/>
                  </a:lnTo>
                  <a:lnTo>
                    <a:pt x="29772" y="88047"/>
                  </a:lnTo>
                  <a:lnTo>
                    <a:pt x="12504" y="116061"/>
                  </a:lnTo>
                  <a:lnTo>
                    <a:pt x="912" y="153609"/>
                  </a:lnTo>
                  <a:lnTo>
                    <a:pt x="0" y="169989"/>
                  </a:lnTo>
                  <a:lnTo>
                    <a:pt x="5093" y="193491"/>
                  </a:lnTo>
                  <a:lnTo>
                    <a:pt x="12583" y="208881"/>
                  </a:lnTo>
                  <a:lnTo>
                    <a:pt x="23814" y="219673"/>
                  </a:lnTo>
                  <a:lnTo>
                    <a:pt x="51720" y="233499"/>
                  </a:lnTo>
                  <a:lnTo>
                    <a:pt x="78180" y="237709"/>
                  </a:lnTo>
                  <a:lnTo>
                    <a:pt x="111513" y="234911"/>
                  </a:lnTo>
                  <a:lnTo>
                    <a:pt x="144156" y="224675"/>
                  </a:lnTo>
                  <a:lnTo>
                    <a:pt x="179322" y="210918"/>
                  </a:lnTo>
                  <a:lnTo>
                    <a:pt x="212507" y="196116"/>
                  </a:lnTo>
                  <a:lnTo>
                    <a:pt x="247131" y="169862"/>
                  </a:lnTo>
                  <a:lnTo>
                    <a:pt x="264772" y="147733"/>
                  </a:lnTo>
                  <a:lnTo>
                    <a:pt x="272494" y="132665"/>
                  </a:lnTo>
                  <a:lnTo>
                    <a:pt x="277555" y="105856"/>
                  </a:lnTo>
                  <a:lnTo>
                    <a:pt x="275010" y="80508"/>
                  </a:lnTo>
                  <a:lnTo>
                    <a:pt x="268859" y="66945"/>
                  </a:lnTo>
                  <a:lnTo>
                    <a:pt x="259634" y="55272"/>
                  </a:lnTo>
                  <a:lnTo>
                    <a:pt x="223541" y="24534"/>
                  </a:lnTo>
                  <a:lnTo>
                    <a:pt x="186464" y="6955"/>
                  </a:lnTo>
                  <a:lnTo>
                    <a:pt x="157766" y="32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83"/>
            <p:cNvSpPr/>
            <p:nvPr/>
          </p:nvSpPr>
          <p:spPr>
            <a:xfrm>
              <a:off x="2646122" y="3962400"/>
              <a:ext cx="180898" cy="241367"/>
            </a:xfrm>
            <a:custGeom>
              <a:avLst/>
              <a:gdLst/>
              <a:ahLst/>
              <a:cxnLst/>
              <a:rect l="0" t="0" r="0" b="0"/>
              <a:pathLst>
                <a:path w="180898" h="241367">
                  <a:moveTo>
                    <a:pt x="180897" y="0"/>
                  </a:moveTo>
                  <a:lnTo>
                    <a:pt x="165710" y="846"/>
                  </a:lnTo>
                  <a:lnTo>
                    <a:pt x="131283" y="12997"/>
                  </a:lnTo>
                  <a:lnTo>
                    <a:pt x="98064" y="22918"/>
                  </a:lnTo>
                  <a:lnTo>
                    <a:pt x="83123" y="28812"/>
                  </a:lnTo>
                  <a:lnTo>
                    <a:pt x="50356" y="51249"/>
                  </a:lnTo>
                  <a:lnTo>
                    <a:pt x="16155" y="87880"/>
                  </a:lnTo>
                  <a:lnTo>
                    <a:pt x="4709" y="111928"/>
                  </a:lnTo>
                  <a:lnTo>
                    <a:pt x="0" y="136457"/>
                  </a:lnTo>
                  <a:lnTo>
                    <a:pt x="4493" y="167501"/>
                  </a:lnTo>
                  <a:lnTo>
                    <a:pt x="11977" y="189612"/>
                  </a:lnTo>
                  <a:lnTo>
                    <a:pt x="25390" y="207264"/>
                  </a:lnTo>
                  <a:lnTo>
                    <a:pt x="45921" y="222372"/>
                  </a:lnTo>
                  <a:lnTo>
                    <a:pt x="82771" y="235491"/>
                  </a:lnTo>
                  <a:lnTo>
                    <a:pt x="112594" y="241366"/>
                  </a:lnTo>
                  <a:lnTo>
                    <a:pt x="140622" y="240849"/>
                  </a:lnTo>
                  <a:lnTo>
                    <a:pt x="180897" y="2362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84"/>
            <p:cNvSpPr/>
            <p:nvPr/>
          </p:nvSpPr>
          <p:spPr>
            <a:xfrm>
              <a:off x="2236117" y="3931919"/>
              <a:ext cx="251772" cy="246726"/>
            </a:xfrm>
            <a:custGeom>
              <a:avLst/>
              <a:gdLst/>
              <a:ahLst/>
              <a:cxnLst/>
              <a:rect l="0" t="0" r="0" b="0"/>
              <a:pathLst>
                <a:path w="251772" h="246726">
                  <a:moveTo>
                    <a:pt x="19403" y="30481"/>
                  </a:moveTo>
                  <a:lnTo>
                    <a:pt x="18556" y="42648"/>
                  </a:lnTo>
                  <a:lnTo>
                    <a:pt x="9996" y="78576"/>
                  </a:lnTo>
                  <a:lnTo>
                    <a:pt x="5315" y="111195"/>
                  </a:lnTo>
                  <a:lnTo>
                    <a:pt x="0" y="145014"/>
                  </a:lnTo>
                  <a:lnTo>
                    <a:pt x="3089" y="181171"/>
                  </a:lnTo>
                  <a:lnTo>
                    <a:pt x="5379" y="196514"/>
                  </a:lnTo>
                  <a:lnTo>
                    <a:pt x="16188" y="214672"/>
                  </a:lnTo>
                  <a:lnTo>
                    <a:pt x="30115" y="229930"/>
                  </a:lnTo>
                  <a:lnTo>
                    <a:pt x="45813" y="240189"/>
                  </a:lnTo>
                  <a:lnTo>
                    <a:pt x="59080" y="245887"/>
                  </a:lnTo>
                  <a:lnTo>
                    <a:pt x="73444" y="246725"/>
                  </a:lnTo>
                  <a:lnTo>
                    <a:pt x="103361" y="240365"/>
                  </a:lnTo>
                  <a:lnTo>
                    <a:pt x="138967" y="224872"/>
                  </a:lnTo>
                  <a:lnTo>
                    <a:pt x="171337" y="203248"/>
                  </a:lnTo>
                  <a:lnTo>
                    <a:pt x="208994" y="166466"/>
                  </a:lnTo>
                  <a:lnTo>
                    <a:pt x="232081" y="131064"/>
                  </a:lnTo>
                  <a:lnTo>
                    <a:pt x="240926" y="114131"/>
                  </a:lnTo>
                  <a:lnTo>
                    <a:pt x="248863" y="77923"/>
                  </a:lnTo>
                  <a:lnTo>
                    <a:pt x="251771" y="61726"/>
                  </a:lnTo>
                  <a:lnTo>
                    <a:pt x="247598" y="26628"/>
                  </a:lnTo>
                  <a:lnTo>
                    <a:pt x="244154" y="17197"/>
                  </a:lnTo>
                  <a:lnTo>
                    <a:pt x="242050" y="14005"/>
                  </a:lnTo>
                  <a:lnTo>
                    <a:pt x="235891" y="8666"/>
                  </a:lnTo>
                  <a:lnTo>
                    <a:pt x="234153" y="4416"/>
                  </a:lnTo>
                  <a:lnTo>
                    <a:pt x="232843" y="2944"/>
                  </a:lnTo>
                  <a:lnTo>
                    <a:pt x="225142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85"/>
            <p:cNvSpPr/>
            <p:nvPr/>
          </p:nvSpPr>
          <p:spPr>
            <a:xfrm>
              <a:off x="2081033" y="3825240"/>
              <a:ext cx="29708" cy="342901"/>
            </a:xfrm>
            <a:custGeom>
              <a:avLst/>
              <a:gdLst/>
              <a:ahLst/>
              <a:cxnLst/>
              <a:rect l="0" t="0" r="0" b="0"/>
              <a:pathLst>
                <a:path w="29708" h="342901">
                  <a:moveTo>
                    <a:pt x="29707" y="0"/>
                  </a:moveTo>
                  <a:lnTo>
                    <a:pt x="25661" y="4045"/>
                  </a:lnTo>
                  <a:lnTo>
                    <a:pt x="23675" y="8288"/>
                  </a:lnTo>
                  <a:lnTo>
                    <a:pt x="22226" y="39496"/>
                  </a:lnTo>
                  <a:lnTo>
                    <a:pt x="22114" y="72900"/>
                  </a:lnTo>
                  <a:lnTo>
                    <a:pt x="18050" y="106172"/>
                  </a:lnTo>
                  <a:lnTo>
                    <a:pt x="15528" y="142842"/>
                  </a:lnTo>
                  <a:lnTo>
                    <a:pt x="12681" y="170165"/>
                  </a:lnTo>
                  <a:lnTo>
                    <a:pt x="9439" y="198395"/>
                  </a:lnTo>
                  <a:lnTo>
                    <a:pt x="7999" y="225053"/>
                  </a:lnTo>
                  <a:lnTo>
                    <a:pt x="3143" y="259816"/>
                  </a:lnTo>
                  <a:lnTo>
                    <a:pt x="0" y="294973"/>
                  </a:lnTo>
                  <a:lnTo>
                    <a:pt x="141" y="328936"/>
                  </a:lnTo>
                  <a:lnTo>
                    <a:pt x="5796" y="340893"/>
                  </a:lnTo>
                  <a:lnTo>
                    <a:pt x="6993" y="341562"/>
                  </a:lnTo>
                  <a:lnTo>
                    <a:pt x="14467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86"/>
            <p:cNvSpPr/>
            <p:nvPr/>
          </p:nvSpPr>
          <p:spPr>
            <a:xfrm>
              <a:off x="1633945" y="3918181"/>
              <a:ext cx="395770" cy="567823"/>
            </a:xfrm>
            <a:custGeom>
              <a:avLst/>
              <a:gdLst/>
              <a:ahLst/>
              <a:cxnLst/>
              <a:rect l="0" t="0" r="0" b="0"/>
              <a:pathLst>
                <a:path w="395770" h="567823">
                  <a:moveTo>
                    <a:pt x="225334" y="36599"/>
                  </a:moveTo>
                  <a:lnTo>
                    <a:pt x="207422" y="18687"/>
                  </a:lnTo>
                  <a:lnTo>
                    <a:pt x="175136" y="3567"/>
                  </a:lnTo>
                  <a:lnTo>
                    <a:pt x="155427" y="0"/>
                  </a:lnTo>
                  <a:lnTo>
                    <a:pt x="129456" y="2989"/>
                  </a:lnTo>
                  <a:lnTo>
                    <a:pt x="104357" y="13282"/>
                  </a:lnTo>
                  <a:lnTo>
                    <a:pt x="67037" y="38013"/>
                  </a:lnTo>
                  <a:lnTo>
                    <a:pt x="31569" y="67358"/>
                  </a:lnTo>
                  <a:lnTo>
                    <a:pt x="7755" y="101659"/>
                  </a:lnTo>
                  <a:lnTo>
                    <a:pt x="0" y="131041"/>
                  </a:lnTo>
                  <a:lnTo>
                    <a:pt x="1747" y="157150"/>
                  </a:lnTo>
                  <a:lnTo>
                    <a:pt x="7627" y="172883"/>
                  </a:lnTo>
                  <a:lnTo>
                    <a:pt x="18777" y="186952"/>
                  </a:lnTo>
                  <a:lnTo>
                    <a:pt x="36850" y="197799"/>
                  </a:lnTo>
                  <a:lnTo>
                    <a:pt x="66559" y="202967"/>
                  </a:lnTo>
                  <a:lnTo>
                    <a:pt x="104162" y="201729"/>
                  </a:lnTo>
                  <a:lnTo>
                    <a:pt x="134116" y="193617"/>
                  </a:lnTo>
                  <a:lnTo>
                    <a:pt x="170533" y="179751"/>
                  </a:lnTo>
                  <a:lnTo>
                    <a:pt x="194422" y="167444"/>
                  </a:lnTo>
                  <a:lnTo>
                    <a:pt x="213541" y="149028"/>
                  </a:lnTo>
                  <a:lnTo>
                    <a:pt x="229088" y="125286"/>
                  </a:lnTo>
                  <a:lnTo>
                    <a:pt x="242940" y="93621"/>
                  </a:lnTo>
                  <a:lnTo>
                    <a:pt x="243601" y="80569"/>
                  </a:lnTo>
                  <a:lnTo>
                    <a:pt x="240127" y="56155"/>
                  </a:lnTo>
                  <a:lnTo>
                    <a:pt x="233284" y="44734"/>
                  </a:lnTo>
                  <a:lnTo>
                    <a:pt x="232983" y="58915"/>
                  </a:lnTo>
                  <a:lnTo>
                    <a:pt x="243563" y="95664"/>
                  </a:lnTo>
                  <a:lnTo>
                    <a:pt x="254913" y="123903"/>
                  </a:lnTo>
                  <a:lnTo>
                    <a:pt x="269000" y="157764"/>
                  </a:lnTo>
                  <a:lnTo>
                    <a:pt x="283898" y="190562"/>
                  </a:lnTo>
                  <a:lnTo>
                    <a:pt x="296236" y="215940"/>
                  </a:lnTo>
                  <a:lnTo>
                    <a:pt x="310186" y="243306"/>
                  </a:lnTo>
                  <a:lnTo>
                    <a:pt x="324853" y="269580"/>
                  </a:lnTo>
                  <a:lnTo>
                    <a:pt x="339838" y="297626"/>
                  </a:lnTo>
                  <a:lnTo>
                    <a:pt x="354965" y="326177"/>
                  </a:lnTo>
                  <a:lnTo>
                    <a:pt x="370155" y="352978"/>
                  </a:lnTo>
                  <a:lnTo>
                    <a:pt x="380857" y="379000"/>
                  </a:lnTo>
                  <a:lnTo>
                    <a:pt x="388436" y="404677"/>
                  </a:lnTo>
                  <a:lnTo>
                    <a:pt x="395769" y="442086"/>
                  </a:lnTo>
                  <a:lnTo>
                    <a:pt x="393332" y="474149"/>
                  </a:lnTo>
                  <a:lnTo>
                    <a:pt x="386401" y="500112"/>
                  </a:lnTo>
                  <a:lnTo>
                    <a:pt x="373153" y="523045"/>
                  </a:lnTo>
                  <a:lnTo>
                    <a:pt x="352670" y="540940"/>
                  </a:lnTo>
                  <a:lnTo>
                    <a:pt x="324682" y="556121"/>
                  </a:lnTo>
                  <a:lnTo>
                    <a:pt x="290801" y="565510"/>
                  </a:lnTo>
                  <a:lnTo>
                    <a:pt x="258091" y="567822"/>
                  </a:lnTo>
                  <a:lnTo>
                    <a:pt x="221964" y="563521"/>
                  </a:lnTo>
                  <a:lnTo>
                    <a:pt x="184449" y="556884"/>
                  </a:lnTo>
                  <a:lnTo>
                    <a:pt x="147368" y="548709"/>
                  </a:lnTo>
                  <a:lnTo>
                    <a:pt x="115403" y="535092"/>
                  </a:lnTo>
                  <a:lnTo>
                    <a:pt x="77555" y="504881"/>
                  </a:lnTo>
                  <a:lnTo>
                    <a:pt x="57695" y="48617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Molecules in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molecules come together and form building blocks of compounds that we need to live.</a:t>
            </a:r>
          </a:p>
          <a:p>
            <a:pPr lvl="1"/>
            <a:r>
              <a:rPr lang="en-US" dirty="0" smtClean="0"/>
              <a:t>This process is known as _____________________</a:t>
            </a:r>
          </a:p>
          <a:p>
            <a:r>
              <a:rPr lang="en-US" dirty="0" smtClean="0"/>
              <a:t>The building blocks are made into complex things</a:t>
            </a:r>
          </a:p>
          <a:p>
            <a:pPr lvl="1"/>
            <a:r>
              <a:rPr lang="en-US" dirty="0" smtClean="0"/>
              <a:t>Like proteins, starches, DNA…</a:t>
            </a:r>
            <a:endParaRPr lang="en-US" dirty="0"/>
          </a:p>
        </p:txBody>
      </p:sp>
      <p:grpSp>
        <p:nvGrpSpPr>
          <p:cNvPr id="38" name="SMARTInkShape-Group85"/>
          <p:cNvGrpSpPr/>
          <p:nvPr/>
        </p:nvGrpSpPr>
        <p:grpSpPr>
          <a:xfrm>
            <a:off x="4931919" y="2735580"/>
            <a:ext cx="4273042" cy="1241541"/>
            <a:chOff x="4931919" y="2735580"/>
            <a:chExt cx="4273042" cy="1241541"/>
          </a:xfrm>
        </p:grpSpPr>
        <p:sp>
          <p:nvSpPr>
            <p:cNvPr id="4" name="SMARTInkShape-387"/>
            <p:cNvSpPr/>
            <p:nvPr/>
          </p:nvSpPr>
          <p:spPr>
            <a:xfrm>
              <a:off x="5402580" y="3566159"/>
              <a:ext cx="152401" cy="205742"/>
            </a:xfrm>
            <a:custGeom>
              <a:avLst/>
              <a:gdLst/>
              <a:ahLst/>
              <a:cxnLst/>
              <a:rect l="0" t="0" r="0" b="0"/>
              <a:pathLst>
                <a:path w="152401" h="205742">
                  <a:moveTo>
                    <a:pt x="0" y="0"/>
                  </a:moveTo>
                  <a:lnTo>
                    <a:pt x="4045" y="4045"/>
                  </a:lnTo>
                  <a:lnTo>
                    <a:pt x="6030" y="8289"/>
                  </a:lnTo>
                  <a:lnTo>
                    <a:pt x="6560" y="10607"/>
                  </a:lnTo>
                  <a:lnTo>
                    <a:pt x="20759" y="36529"/>
                  </a:lnTo>
                  <a:lnTo>
                    <a:pt x="30964" y="61492"/>
                  </a:lnTo>
                  <a:lnTo>
                    <a:pt x="40501" y="76358"/>
                  </a:lnTo>
                  <a:lnTo>
                    <a:pt x="48481" y="87277"/>
                  </a:lnTo>
                  <a:lnTo>
                    <a:pt x="67239" y="122376"/>
                  </a:lnTo>
                  <a:lnTo>
                    <a:pt x="96625" y="157074"/>
                  </a:lnTo>
                  <a:lnTo>
                    <a:pt x="131636" y="192584"/>
                  </a:lnTo>
                  <a:lnTo>
                    <a:pt x="152400" y="2057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88"/>
            <p:cNvSpPr/>
            <p:nvPr/>
          </p:nvSpPr>
          <p:spPr>
            <a:xfrm>
              <a:off x="4931919" y="3231089"/>
              <a:ext cx="377806" cy="517859"/>
            </a:xfrm>
            <a:custGeom>
              <a:avLst/>
              <a:gdLst/>
              <a:ahLst/>
              <a:cxnLst/>
              <a:rect l="0" t="0" r="0" b="0"/>
              <a:pathLst>
                <a:path w="377806" h="517859">
                  <a:moveTo>
                    <a:pt x="310641" y="7411"/>
                  </a:moveTo>
                  <a:lnTo>
                    <a:pt x="306596" y="3365"/>
                  </a:lnTo>
                  <a:lnTo>
                    <a:pt x="300094" y="1379"/>
                  </a:lnTo>
                  <a:lnTo>
                    <a:pt x="270305" y="0"/>
                  </a:lnTo>
                  <a:lnTo>
                    <a:pt x="235755" y="2090"/>
                  </a:lnTo>
                  <a:lnTo>
                    <a:pt x="200175" y="10405"/>
                  </a:lnTo>
                  <a:lnTo>
                    <a:pt x="170571" y="17705"/>
                  </a:lnTo>
                  <a:lnTo>
                    <a:pt x="136306" y="29275"/>
                  </a:lnTo>
                  <a:lnTo>
                    <a:pt x="107433" y="39383"/>
                  </a:lnTo>
                  <a:lnTo>
                    <a:pt x="69684" y="56467"/>
                  </a:lnTo>
                  <a:lnTo>
                    <a:pt x="36890" y="76148"/>
                  </a:lnTo>
                  <a:lnTo>
                    <a:pt x="23027" y="86220"/>
                  </a:lnTo>
                  <a:lnTo>
                    <a:pt x="7229" y="106484"/>
                  </a:lnTo>
                  <a:lnTo>
                    <a:pt x="2224" y="116637"/>
                  </a:lnTo>
                  <a:lnTo>
                    <a:pt x="0" y="126793"/>
                  </a:lnTo>
                  <a:lnTo>
                    <a:pt x="1269" y="134694"/>
                  </a:lnTo>
                  <a:lnTo>
                    <a:pt x="13728" y="158023"/>
                  </a:lnTo>
                  <a:lnTo>
                    <a:pt x="20353" y="164943"/>
                  </a:lnTo>
                  <a:lnTo>
                    <a:pt x="45302" y="180925"/>
                  </a:lnTo>
                  <a:lnTo>
                    <a:pt x="83066" y="200377"/>
                  </a:lnTo>
                  <a:lnTo>
                    <a:pt x="111883" y="210683"/>
                  </a:lnTo>
                  <a:lnTo>
                    <a:pt x="146010" y="224084"/>
                  </a:lnTo>
                  <a:lnTo>
                    <a:pt x="178794" y="238780"/>
                  </a:lnTo>
                  <a:lnTo>
                    <a:pt x="214942" y="254705"/>
                  </a:lnTo>
                  <a:lnTo>
                    <a:pt x="251617" y="275134"/>
                  </a:lnTo>
                  <a:lnTo>
                    <a:pt x="284309" y="297274"/>
                  </a:lnTo>
                  <a:lnTo>
                    <a:pt x="314598" y="319920"/>
                  </a:lnTo>
                  <a:lnTo>
                    <a:pt x="339188" y="343564"/>
                  </a:lnTo>
                  <a:lnTo>
                    <a:pt x="363097" y="379207"/>
                  </a:lnTo>
                  <a:lnTo>
                    <a:pt x="372054" y="396174"/>
                  </a:lnTo>
                  <a:lnTo>
                    <a:pt x="377805" y="432402"/>
                  </a:lnTo>
                  <a:lnTo>
                    <a:pt x="377745" y="447756"/>
                  </a:lnTo>
                  <a:lnTo>
                    <a:pt x="372104" y="466766"/>
                  </a:lnTo>
                  <a:lnTo>
                    <a:pt x="354723" y="494904"/>
                  </a:lnTo>
                  <a:lnTo>
                    <a:pt x="342423" y="504443"/>
                  </a:lnTo>
                  <a:lnTo>
                    <a:pt x="324009" y="512632"/>
                  </a:lnTo>
                  <a:lnTo>
                    <a:pt x="288947" y="516900"/>
                  </a:lnTo>
                  <a:lnTo>
                    <a:pt x="259433" y="517639"/>
                  </a:lnTo>
                  <a:lnTo>
                    <a:pt x="229240" y="517858"/>
                  </a:lnTo>
                  <a:lnTo>
                    <a:pt x="198845" y="517076"/>
                  </a:lnTo>
                  <a:lnTo>
                    <a:pt x="168390" y="511859"/>
                  </a:lnTo>
                  <a:lnTo>
                    <a:pt x="137918" y="504951"/>
                  </a:lnTo>
                  <a:lnTo>
                    <a:pt x="108286" y="497542"/>
                  </a:lnTo>
                  <a:lnTo>
                    <a:pt x="75090" y="485195"/>
                  </a:lnTo>
                  <a:lnTo>
                    <a:pt x="37048" y="465079"/>
                  </a:lnTo>
                  <a:lnTo>
                    <a:pt x="27331" y="458892"/>
                  </a:lnTo>
                  <a:lnTo>
                    <a:pt x="9553" y="437395"/>
                  </a:lnTo>
                  <a:lnTo>
                    <a:pt x="6941" y="429265"/>
                  </a:lnTo>
                  <a:lnTo>
                    <a:pt x="5841" y="41889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89"/>
            <p:cNvSpPr/>
            <p:nvPr/>
          </p:nvSpPr>
          <p:spPr>
            <a:xfrm>
              <a:off x="8404860" y="2926080"/>
              <a:ext cx="45721" cy="151886"/>
            </a:xfrm>
            <a:custGeom>
              <a:avLst/>
              <a:gdLst/>
              <a:ahLst/>
              <a:cxnLst/>
              <a:rect l="0" t="0" r="0" b="0"/>
              <a:pathLst>
                <a:path w="45721" h="151886">
                  <a:moveTo>
                    <a:pt x="7620" y="30479"/>
                  </a:moveTo>
                  <a:lnTo>
                    <a:pt x="1058" y="30479"/>
                  </a:lnTo>
                  <a:lnTo>
                    <a:pt x="706" y="31326"/>
                  </a:lnTo>
                  <a:lnTo>
                    <a:pt x="8" y="66525"/>
                  </a:lnTo>
                  <a:lnTo>
                    <a:pt x="0" y="103123"/>
                  </a:lnTo>
                  <a:lnTo>
                    <a:pt x="0" y="140470"/>
                  </a:lnTo>
                  <a:lnTo>
                    <a:pt x="0" y="151885"/>
                  </a:lnTo>
                  <a:lnTo>
                    <a:pt x="0" y="117998"/>
                  </a:lnTo>
                  <a:lnTo>
                    <a:pt x="0" y="83303"/>
                  </a:lnTo>
                  <a:lnTo>
                    <a:pt x="6032" y="47909"/>
                  </a:lnTo>
                  <a:lnTo>
                    <a:pt x="9406" y="31128"/>
                  </a:lnTo>
                  <a:lnTo>
                    <a:pt x="15768" y="17689"/>
                  </a:lnTo>
                  <a:lnTo>
                    <a:pt x="20555" y="12095"/>
                  </a:lnTo>
                  <a:lnTo>
                    <a:pt x="38114" y="1850"/>
                  </a:lnTo>
                  <a:lnTo>
                    <a:pt x="4572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90"/>
            <p:cNvSpPr/>
            <p:nvPr/>
          </p:nvSpPr>
          <p:spPr>
            <a:xfrm>
              <a:off x="8497814" y="2941319"/>
              <a:ext cx="143267" cy="118301"/>
            </a:xfrm>
            <a:custGeom>
              <a:avLst/>
              <a:gdLst/>
              <a:ahLst/>
              <a:cxnLst/>
              <a:rect l="0" t="0" r="0" b="0"/>
              <a:pathLst>
                <a:path w="143267" h="118301">
                  <a:moveTo>
                    <a:pt x="97546" y="0"/>
                  </a:moveTo>
                  <a:lnTo>
                    <a:pt x="72107" y="0"/>
                  </a:lnTo>
                  <a:lnTo>
                    <a:pt x="60469" y="4046"/>
                  </a:lnTo>
                  <a:lnTo>
                    <a:pt x="34097" y="21255"/>
                  </a:lnTo>
                  <a:lnTo>
                    <a:pt x="19146" y="43638"/>
                  </a:lnTo>
                  <a:lnTo>
                    <a:pt x="3595" y="80262"/>
                  </a:lnTo>
                  <a:lnTo>
                    <a:pt x="0" y="96219"/>
                  </a:lnTo>
                  <a:lnTo>
                    <a:pt x="1417" y="104288"/>
                  </a:lnTo>
                  <a:lnTo>
                    <a:pt x="2980" y="107626"/>
                  </a:lnTo>
                  <a:lnTo>
                    <a:pt x="4868" y="109851"/>
                  </a:lnTo>
                  <a:lnTo>
                    <a:pt x="16436" y="117760"/>
                  </a:lnTo>
                  <a:lnTo>
                    <a:pt x="18920" y="118300"/>
                  </a:lnTo>
                  <a:lnTo>
                    <a:pt x="21421" y="117814"/>
                  </a:lnTo>
                  <a:lnTo>
                    <a:pt x="27305" y="115862"/>
                  </a:lnTo>
                  <a:lnTo>
                    <a:pt x="39292" y="113916"/>
                  </a:lnTo>
                  <a:lnTo>
                    <a:pt x="45690" y="110461"/>
                  </a:lnTo>
                  <a:lnTo>
                    <a:pt x="54053" y="99710"/>
                  </a:lnTo>
                  <a:lnTo>
                    <a:pt x="72127" y="65930"/>
                  </a:lnTo>
                  <a:lnTo>
                    <a:pt x="78913" y="50768"/>
                  </a:lnTo>
                  <a:lnTo>
                    <a:pt x="82294" y="15726"/>
                  </a:lnTo>
                  <a:lnTo>
                    <a:pt x="82302" y="19429"/>
                  </a:lnTo>
                  <a:lnTo>
                    <a:pt x="84562" y="23593"/>
                  </a:lnTo>
                  <a:lnTo>
                    <a:pt x="87542" y="28266"/>
                  </a:lnTo>
                  <a:lnTo>
                    <a:pt x="102861" y="63806"/>
                  </a:lnTo>
                  <a:lnTo>
                    <a:pt x="110575" y="81623"/>
                  </a:lnTo>
                  <a:lnTo>
                    <a:pt x="112349" y="89501"/>
                  </a:lnTo>
                  <a:lnTo>
                    <a:pt x="113341" y="90147"/>
                  </a:lnTo>
                  <a:lnTo>
                    <a:pt x="119629" y="91057"/>
                  </a:lnTo>
                  <a:lnTo>
                    <a:pt x="137247" y="91390"/>
                  </a:lnTo>
                  <a:lnTo>
                    <a:pt x="139253" y="90560"/>
                  </a:lnTo>
                  <a:lnTo>
                    <a:pt x="140591" y="89160"/>
                  </a:lnTo>
                  <a:lnTo>
                    <a:pt x="143266" y="838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91"/>
            <p:cNvSpPr/>
            <p:nvPr/>
          </p:nvSpPr>
          <p:spPr>
            <a:xfrm>
              <a:off x="8702133" y="2819400"/>
              <a:ext cx="7528" cy="228601"/>
            </a:xfrm>
            <a:custGeom>
              <a:avLst/>
              <a:gdLst/>
              <a:ahLst/>
              <a:cxnLst/>
              <a:rect l="0" t="0" r="0" b="0"/>
              <a:pathLst>
                <a:path w="7528" h="228601">
                  <a:moveTo>
                    <a:pt x="7527" y="0"/>
                  </a:moveTo>
                  <a:lnTo>
                    <a:pt x="3481" y="4045"/>
                  </a:lnTo>
                  <a:lnTo>
                    <a:pt x="1495" y="10546"/>
                  </a:lnTo>
                  <a:lnTo>
                    <a:pt x="0" y="47396"/>
                  </a:lnTo>
                  <a:lnTo>
                    <a:pt x="5161" y="77377"/>
                  </a:lnTo>
                  <a:lnTo>
                    <a:pt x="7059" y="115034"/>
                  </a:lnTo>
                  <a:lnTo>
                    <a:pt x="7388" y="144997"/>
                  </a:lnTo>
                  <a:lnTo>
                    <a:pt x="7499" y="181417"/>
                  </a:lnTo>
                  <a:lnTo>
                    <a:pt x="7524" y="217865"/>
                  </a:lnTo>
                  <a:lnTo>
                    <a:pt x="7527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92"/>
            <p:cNvSpPr/>
            <p:nvPr/>
          </p:nvSpPr>
          <p:spPr>
            <a:xfrm>
              <a:off x="8663939" y="2941319"/>
              <a:ext cx="99062" cy="15241"/>
            </a:xfrm>
            <a:custGeom>
              <a:avLst/>
              <a:gdLst/>
              <a:ahLst/>
              <a:cxnLst/>
              <a:rect l="0" t="0" r="0" b="0"/>
              <a:pathLst>
                <a:path w="99062" h="15241">
                  <a:moveTo>
                    <a:pt x="0" y="15240"/>
                  </a:moveTo>
                  <a:lnTo>
                    <a:pt x="0" y="11195"/>
                  </a:lnTo>
                  <a:lnTo>
                    <a:pt x="1694" y="10003"/>
                  </a:lnTo>
                  <a:lnTo>
                    <a:pt x="16579" y="8091"/>
                  </a:lnTo>
                  <a:lnTo>
                    <a:pt x="54127" y="7662"/>
                  </a:lnTo>
                  <a:lnTo>
                    <a:pt x="84613" y="6779"/>
                  </a:lnTo>
                  <a:lnTo>
                    <a:pt x="9906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93"/>
            <p:cNvSpPr/>
            <p:nvPr/>
          </p:nvSpPr>
          <p:spPr>
            <a:xfrm>
              <a:off x="8820007" y="2948940"/>
              <a:ext cx="11574" cy="106680"/>
            </a:xfrm>
            <a:custGeom>
              <a:avLst/>
              <a:gdLst/>
              <a:ahLst/>
              <a:cxnLst/>
              <a:rect l="0" t="0" r="0" b="0"/>
              <a:pathLst>
                <a:path w="11574" h="106680">
                  <a:moveTo>
                    <a:pt x="11573" y="0"/>
                  </a:moveTo>
                  <a:lnTo>
                    <a:pt x="11573" y="4045"/>
                  </a:lnTo>
                  <a:lnTo>
                    <a:pt x="10726" y="5237"/>
                  </a:lnTo>
                  <a:lnTo>
                    <a:pt x="9315" y="6031"/>
                  </a:lnTo>
                  <a:lnTo>
                    <a:pt x="7527" y="6560"/>
                  </a:lnTo>
                  <a:lnTo>
                    <a:pt x="6336" y="7760"/>
                  </a:lnTo>
                  <a:lnTo>
                    <a:pt x="5011" y="11351"/>
                  </a:lnTo>
                  <a:lnTo>
                    <a:pt x="1834" y="31305"/>
                  </a:lnTo>
                  <a:lnTo>
                    <a:pt x="0" y="36110"/>
                  </a:lnTo>
                  <a:lnTo>
                    <a:pt x="220" y="45964"/>
                  </a:lnTo>
                  <a:lnTo>
                    <a:pt x="3735" y="81294"/>
                  </a:lnTo>
                  <a:lnTo>
                    <a:pt x="3933" y="101155"/>
                  </a:lnTo>
                  <a:lnTo>
                    <a:pt x="4786" y="102996"/>
                  </a:lnTo>
                  <a:lnTo>
                    <a:pt x="6201" y="104224"/>
                  </a:lnTo>
                  <a:lnTo>
                    <a:pt x="11573" y="1066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94"/>
            <p:cNvSpPr/>
            <p:nvPr/>
          </p:nvSpPr>
          <p:spPr>
            <a:xfrm>
              <a:off x="8854439" y="2895600"/>
              <a:ext cx="1" cy="15241"/>
            </a:xfrm>
            <a:custGeom>
              <a:avLst/>
              <a:gdLst/>
              <a:ahLst/>
              <a:cxnLst/>
              <a:rect l="0" t="0" r="0" b="0"/>
              <a:pathLst>
                <a:path w="1" h="15241">
                  <a:moveTo>
                    <a:pt x="0" y="0"/>
                  </a:moveTo>
                  <a:lnTo>
                    <a:pt x="0" y="152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95"/>
            <p:cNvSpPr/>
            <p:nvPr/>
          </p:nvSpPr>
          <p:spPr>
            <a:xfrm>
              <a:off x="8870450" y="2948940"/>
              <a:ext cx="90507" cy="99010"/>
            </a:xfrm>
            <a:custGeom>
              <a:avLst/>
              <a:gdLst/>
              <a:ahLst/>
              <a:cxnLst/>
              <a:rect l="0" t="0" r="0" b="0"/>
              <a:pathLst>
                <a:path w="90507" h="99010">
                  <a:moveTo>
                    <a:pt x="83050" y="0"/>
                  </a:moveTo>
                  <a:lnTo>
                    <a:pt x="72444" y="0"/>
                  </a:lnTo>
                  <a:lnTo>
                    <a:pt x="67611" y="2257"/>
                  </a:lnTo>
                  <a:lnTo>
                    <a:pt x="65137" y="4045"/>
                  </a:lnTo>
                  <a:lnTo>
                    <a:pt x="35331" y="13494"/>
                  </a:lnTo>
                  <a:lnTo>
                    <a:pt x="28540" y="18132"/>
                  </a:lnTo>
                  <a:lnTo>
                    <a:pt x="5079" y="43340"/>
                  </a:lnTo>
                  <a:lnTo>
                    <a:pt x="1830" y="52000"/>
                  </a:lnTo>
                  <a:lnTo>
                    <a:pt x="0" y="66395"/>
                  </a:lnTo>
                  <a:lnTo>
                    <a:pt x="3503" y="81385"/>
                  </a:lnTo>
                  <a:lnTo>
                    <a:pt x="9904" y="92506"/>
                  </a:lnTo>
                  <a:lnTo>
                    <a:pt x="13119" y="94690"/>
                  </a:lnTo>
                  <a:lnTo>
                    <a:pt x="25734" y="97765"/>
                  </a:lnTo>
                  <a:lnTo>
                    <a:pt x="61268" y="99009"/>
                  </a:lnTo>
                  <a:lnTo>
                    <a:pt x="73962" y="94999"/>
                  </a:lnTo>
                  <a:lnTo>
                    <a:pt x="84402" y="88449"/>
                  </a:lnTo>
                  <a:lnTo>
                    <a:pt x="87884" y="83619"/>
                  </a:lnTo>
                  <a:lnTo>
                    <a:pt x="89432" y="77804"/>
                  </a:lnTo>
                  <a:lnTo>
                    <a:pt x="90506" y="59467"/>
                  </a:lnTo>
                  <a:lnTo>
                    <a:pt x="82899" y="33787"/>
                  </a:lnTo>
                  <a:lnTo>
                    <a:pt x="76581" y="24466"/>
                  </a:lnTo>
                  <a:lnTo>
                    <a:pt x="73683" y="23573"/>
                  </a:lnTo>
                  <a:lnTo>
                    <a:pt x="71725" y="23335"/>
                  </a:lnTo>
                  <a:lnTo>
                    <a:pt x="70420" y="22330"/>
                  </a:lnTo>
                  <a:lnTo>
                    <a:pt x="67810" y="152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96"/>
            <p:cNvSpPr/>
            <p:nvPr/>
          </p:nvSpPr>
          <p:spPr>
            <a:xfrm>
              <a:off x="8999219" y="2941319"/>
              <a:ext cx="68582" cy="121758"/>
            </a:xfrm>
            <a:custGeom>
              <a:avLst/>
              <a:gdLst/>
              <a:ahLst/>
              <a:cxnLst/>
              <a:rect l="0" t="0" r="0" b="0"/>
              <a:pathLst>
                <a:path w="68582" h="121758">
                  <a:moveTo>
                    <a:pt x="7620" y="0"/>
                  </a:moveTo>
                  <a:lnTo>
                    <a:pt x="7620" y="36574"/>
                  </a:lnTo>
                  <a:lnTo>
                    <a:pt x="6773" y="70652"/>
                  </a:lnTo>
                  <a:lnTo>
                    <a:pt x="471" y="100622"/>
                  </a:lnTo>
                  <a:lnTo>
                    <a:pt x="3" y="121757"/>
                  </a:lnTo>
                  <a:lnTo>
                    <a:pt x="0" y="111300"/>
                  </a:lnTo>
                  <a:lnTo>
                    <a:pt x="2258" y="106476"/>
                  </a:lnTo>
                  <a:lnTo>
                    <a:pt x="4046" y="104004"/>
                  </a:lnTo>
                  <a:lnTo>
                    <a:pt x="6562" y="92435"/>
                  </a:lnTo>
                  <a:lnTo>
                    <a:pt x="9739" y="68377"/>
                  </a:lnTo>
                  <a:lnTo>
                    <a:pt x="13610" y="53280"/>
                  </a:lnTo>
                  <a:lnTo>
                    <a:pt x="17015" y="38083"/>
                  </a:lnTo>
                  <a:lnTo>
                    <a:pt x="23386" y="25113"/>
                  </a:lnTo>
                  <a:lnTo>
                    <a:pt x="29079" y="17191"/>
                  </a:lnTo>
                  <a:lnTo>
                    <a:pt x="32115" y="16107"/>
                  </a:lnTo>
                  <a:lnTo>
                    <a:pt x="36918" y="15412"/>
                  </a:lnTo>
                  <a:lnTo>
                    <a:pt x="41795" y="19336"/>
                  </a:lnTo>
                  <a:lnTo>
                    <a:pt x="43976" y="23552"/>
                  </a:lnTo>
                  <a:lnTo>
                    <a:pt x="44557" y="25862"/>
                  </a:lnTo>
                  <a:lnTo>
                    <a:pt x="50727" y="36498"/>
                  </a:lnTo>
                  <a:lnTo>
                    <a:pt x="53412" y="48444"/>
                  </a:lnTo>
                  <a:lnTo>
                    <a:pt x="58348" y="58569"/>
                  </a:lnTo>
                  <a:lnTo>
                    <a:pt x="67806" y="95587"/>
                  </a:lnTo>
                  <a:lnTo>
                    <a:pt x="68572" y="106537"/>
                  </a:lnTo>
                  <a:lnTo>
                    <a:pt x="68581" y="990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97"/>
            <p:cNvSpPr/>
            <p:nvPr/>
          </p:nvSpPr>
          <p:spPr>
            <a:xfrm>
              <a:off x="9022080" y="2735580"/>
              <a:ext cx="90295" cy="350521"/>
            </a:xfrm>
            <a:custGeom>
              <a:avLst/>
              <a:gdLst/>
              <a:ahLst/>
              <a:cxnLst/>
              <a:rect l="0" t="0" r="0" b="0"/>
              <a:pathLst>
                <a:path w="90295" h="350521">
                  <a:moveTo>
                    <a:pt x="0" y="0"/>
                  </a:moveTo>
                  <a:lnTo>
                    <a:pt x="4045" y="0"/>
                  </a:lnTo>
                  <a:lnTo>
                    <a:pt x="5237" y="846"/>
                  </a:lnTo>
                  <a:lnTo>
                    <a:pt x="6031" y="2257"/>
                  </a:lnTo>
                  <a:lnTo>
                    <a:pt x="6561" y="4045"/>
                  </a:lnTo>
                  <a:lnTo>
                    <a:pt x="11664" y="8288"/>
                  </a:lnTo>
                  <a:lnTo>
                    <a:pt x="18730" y="13844"/>
                  </a:lnTo>
                  <a:lnTo>
                    <a:pt x="46295" y="48193"/>
                  </a:lnTo>
                  <a:lnTo>
                    <a:pt x="62108" y="76688"/>
                  </a:lnTo>
                  <a:lnTo>
                    <a:pt x="76016" y="114364"/>
                  </a:lnTo>
                  <a:lnTo>
                    <a:pt x="86323" y="148837"/>
                  </a:lnTo>
                  <a:lnTo>
                    <a:pt x="89924" y="178249"/>
                  </a:lnTo>
                  <a:lnTo>
                    <a:pt x="90294" y="213291"/>
                  </a:lnTo>
                  <a:lnTo>
                    <a:pt x="85349" y="249690"/>
                  </a:lnTo>
                  <a:lnTo>
                    <a:pt x="80076" y="281590"/>
                  </a:lnTo>
                  <a:lnTo>
                    <a:pt x="70035" y="311504"/>
                  </a:lnTo>
                  <a:lnTo>
                    <a:pt x="38100" y="3505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98"/>
            <p:cNvSpPr/>
            <p:nvPr/>
          </p:nvSpPr>
          <p:spPr>
            <a:xfrm>
              <a:off x="8077200" y="3215669"/>
              <a:ext cx="243368" cy="198091"/>
            </a:xfrm>
            <a:custGeom>
              <a:avLst/>
              <a:gdLst/>
              <a:ahLst/>
              <a:cxnLst/>
              <a:rect l="0" t="0" r="0" b="0"/>
              <a:pathLst>
                <a:path w="243368" h="198091">
                  <a:moveTo>
                    <a:pt x="0" y="15211"/>
                  </a:moveTo>
                  <a:lnTo>
                    <a:pt x="0" y="72"/>
                  </a:lnTo>
                  <a:lnTo>
                    <a:pt x="4044" y="0"/>
                  </a:lnTo>
                  <a:lnTo>
                    <a:pt x="5236" y="837"/>
                  </a:lnTo>
                  <a:lnTo>
                    <a:pt x="6031" y="2242"/>
                  </a:lnTo>
                  <a:lnTo>
                    <a:pt x="7306" y="10579"/>
                  </a:lnTo>
                  <a:lnTo>
                    <a:pt x="7611" y="44354"/>
                  </a:lnTo>
                  <a:lnTo>
                    <a:pt x="14179" y="77781"/>
                  </a:lnTo>
                  <a:lnTo>
                    <a:pt x="15146" y="107381"/>
                  </a:lnTo>
                  <a:lnTo>
                    <a:pt x="8670" y="126787"/>
                  </a:lnTo>
                  <a:lnTo>
                    <a:pt x="9167" y="128542"/>
                  </a:lnTo>
                  <a:lnTo>
                    <a:pt x="11976" y="132749"/>
                  </a:lnTo>
                  <a:lnTo>
                    <a:pt x="16047" y="135183"/>
                  </a:lnTo>
                  <a:lnTo>
                    <a:pt x="23655" y="136874"/>
                  </a:lnTo>
                  <a:lnTo>
                    <a:pt x="59274" y="137126"/>
                  </a:lnTo>
                  <a:lnTo>
                    <a:pt x="96291" y="137131"/>
                  </a:lnTo>
                  <a:lnTo>
                    <a:pt x="101498" y="137131"/>
                  </a:lnTo>
                  <a:lnTo>
                    <a:pt x="106634" y="134873"/>
                  </a:lnTo>
                  <a:lnTo>
                    <a:pt x="111739" y="131894"/>
                  </a:lnTo>
                  <a:lnTo>
                    <a:pt x="119374" y="129370"/>
                  </a:lnTo>
                  <a:lnTo>
                    <a:pt x="135654" y="115671"/>
                  </a:lnTo>
                  <a:lnTo>
                    <a:pt x="136490" y="112635"/>
                  </a:lnTo>
                  <a:lnTo>
                    <a:pt x="136714" y="110640"/>
                  </a:lnTo>
                  <a:lnTo>
                    <a:pt x="139219" y="106166"/>
                  </a:lnTo>
                  <a:lnTo>
                    <a:pt x="142309" y="101355"/>
                  </a:lnTo>
                  <a:lnTo>
                    <a:pt x="144777" y="91422"/>
                  </a:lnTo>
                  <a:lnTo>
                    <a:pt x="144779" y="95459"/>
                  </a:lnTo>
                  <a:lnTo>
                    <a:pt x="137866" y="119579"/>
                  </a:lnTo>
                  <a:lnTo>
                    <a:pt x="137187" y="157559"/>
                  </a:lnTo>
                  <a:lnTo>
                    <a:pt x="137160" y="185261"/>
                  </a:lnTo>
                  <a:lnTo>
                    <a:pt x="138007" y="186998"/>
                  </a:lnTo>
                  <a:lnTo>
                    <a:pt x="139417" y="188155"/>
                  </a:lnTo>
                  <a:lnTo>
                    <a:pt x="144466" y="190335"/>
                  </a:lnTo>
                  <a:lnTo>
                    <a:pt x="148732" y="186385"/>
                  </a:lnTo>
                  <a:lnTo>
                    <a:pt x="150769" y="182163"/>
                  </a:lnTo>
                  <a:lnTo>
                    <a:pt x="152336" y="156420"/>
                  </a:lnTo>
                  <a:lnTo>
                    <a:pt x="151534" y="141905"/>
                  </a:lnTo>
                  <a:lnTo>
                    <a:pt x="145250" y="108890"/>
                  </a:lnTo>
                  <a:lnTo>
                    <a:pt x="144872" y="96933"/>
                  </a:lnTo>
                  <a:lnTo>
                    <a:pt x="142563" y="91607"/>
                  </a:lnTo>
                  <a:lnTo>
                    <a:pt x="137253" y="83926"/>
                  </a:lnTo>
                  <a:lnTo>
                    <a:pt x="148514" y="83794"/>
                  </a:lnTo>
                  <a:lnTo>
                    <a:pt x="159338" y="87837"/>
                  </a:lnTo>
                  <a:lnTo>
                    <a:pt x="195558" y="106709"/>
                  </a:lnTo>
                  <a:lnTo>
                    <a:pt x="227037" y="115864"/>
                  </a:lnTo>
                  <a:lnTo>
                    <a:pt x="238451" y="124746"/>
                  </a:lnTo>
                  <a:lnTo>
                    <a:pt x="241444" y="129650"/>
                  </a:lnTo>
                  <a:lnTo>
                    <a:pt x="243367" y="135653"/>
                  </a:lnTo>
                  <a:lnTo>
                    <a:pt x="239654" y="144783"/>
                  </a:lnTo>
                  <a:lnTo>
                    <a:pt x="225915" y="162310"/>
                  </a:lnTo>
                  <a:lnTo>
                    <a:pt x="193247" y="187080"/>
                  </a:lnTo>
                  <a:lnTo>
                    <a:pt x="182920" y="192059"/>
                  </a:lnTo>
                  <a:lnTo>
                    <a:pt x="175260" y="19809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99"/>
            <p:cNvSpPr/>
            <p:nvPr/>
          </p:nvSpPr>
          <p:spPr>
            <a:xfrm>
              <a:off x="8359594" y="3284219"/>
              <a:ext cx="106089" cy="117720"/>
            </a:xfrm>
            <a:custGeom>
              <a:avLst/>
              <a:gdLst/>
              <a:ahLst/>
              <a:cxnLst/>
              <a:rect l="0" t="0" r="0" b="0"/>
              <a:pathLst>
                <a:path w="106089" h="117720">
                  <a:moveTo>
                    <a:pt x="75745" y="0"/>
                  </a:moveTo>
                  <a:lnTo>
                    <a:pt x="57833" y="0"/>
                  </a:lnTo>
                  <a:lnTo>
                    <a:pt x="52827" y="2258"/>
                  </a:lnTo>
                  <a:lnTo>
                    <a:pt x="31057" y="21958"/>
                  </a:lnTo>
                  <a:lnTo>
                    <a:pt x="9915" y="55976"/>
                  </a:lnTo>
                  <a:lnTo>
                    <a:pt x="2994" y="71149"/>
                  </a:lnTo>
                  <a:lnTo>
                    <a:pt x="0" y="92479"/>
                  </a:lnTo>
                  <a:lnTo>
                    <a:pt x="3725" y="105201"/>
                  </a:lnTo>
                  <a:lnTo>
                    <a:pt x="5719" y="108234"/>
                  </a:lnTo>
                  <a:lnTo>
                    <a:pt x="10191" y="111604"/>
                  </a:lnTo>
                  <a:lnTo>
                    <a:pt x="21515" y="117547"/>
                  </a:lnTo>
                  <a:lnTo>
                    <a:pt x="33016" y="117719"/>
                  </a:lnTo>
                  <a:lnTo>
                    <a:pt x="70419" y="110455"/>
                  </a:lnTo>
                  <a:lnTo>
                    <a:pt x="83575" y="103754"/>
                  </a:lnTo>
                  <a:lnTo>
                    <a:pt x="92835" y="96406"/>
                  </a:lnTo>
                  <a:lnTo>
                    <a:pt x="100941" y="84821"/>
                  </a:lnTo>
                  <a:lnTo>
                    <a:pt x="104659" y="74710"/>
                  </a:lnTo>
                  <a:lnTo>
                    <a:pt x="106088" y="47907"/>
                  </a:lnTo>
                  <a:lnTo>
                    <a:pt x="103907" y="40201"/>
                  </a:lnTo>
                  <a:lnTo>
                    <a:pt x="95607" y="28355"/>
                  </a:lnTo>
                  <a:lnTo>
                    <a:pt x="88310" y="20443"/>
                  </a:lnTo>
                  <a:lnTo>
                    <a:pt x="83306" y="17553"/>
                  </a:lnTo>
                  <a:lnTo>
                    <a:pt x="80785" y="16782"/>
                  </a:lnTo>
                  <a:lnTo>
                    <a:pt x="79106" y="15422"/>
                  </a:lnTo>
                  <a:lnTo>
                    <a:pt x="75745" y="76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00"/>
            <p:cNvSpPr/>
            <p:nvPr/>
          </p:nvSpPr>
          <p:spPr>
            <a:xfrm>
              <a:off x="8511539" y="3291840"/>
              <a:ext cx="91442" cy="126006"/>
            </a:xfrm>
            <a:custGeom>
              <a:avLst/>
              <a:gdLst/>
              <a:ahLst/>
              <a:cxnLst/>
              <a:rect l="0" t="0" r="0" b="0"/>
              <a:pathLst>
                <a:path w="91442" h="126006">
                  <a:moveTo>
                    <a:pt x="0" y="22860"/>
                  </a:moveTo>
                  <a:lnTo>
                    <a:pt x="0" y="34211"/>
                  </a:lnTo>
                  <a:lnTo>
                    <a:pt x="6914" y="63867"/>
                  </a:lnTo>
                  <a:lnTo>
                    <a:pt x="8258" y="78848"/>
                  </a:lnTo>
                  <a:lnTo>
                    <a:pt x="15363" y="103146"/>
                  </a:lnTo>
                  <a:lnTo>
                    <a:pt x="21128" y="114103"/>
                  </a:lnTo>
                  <a:lnTo>
                    <a:pt x="22760" y="125507"/>
                  </a:lnTo>
                  <a:lnTo>
                    <a:pt x="21946" y="126005"/>
                  </a:lnTo>
                  <a:lnTo>
                    <a:pt x="20558" y="125490"/>
                  </a:lnTo>
                  <a:lnTo>
                    <a:pt x="18785" y="124299"/>
                  </a:lnTo>
                  <a:lnTo>
                    <a:pt x="17603" y="122660"/>
                  </a:lnTo>
                  <a:lnTo>
                    <a:pt x="16290" y="118580"/>
                  </a:lnTo>
                  <a:lnTo>
                    <a:pt x="16787" y="116306"/>
                  </a:lnTo>
                  <a:lnTo>
                    <a:pt x="20685" y="108215"/>
                  </a:lnTo>
                  <a:lnTo>
                    <a:pt x="29336" y="70981"/>
                  </a:lnTo>
                  <a:lnTo>
                    <a:pt x="40987" y="40627"/>
                  </a:lnTo>
                  <a:lnTo>
                    <a:pt x="48363" y="29441"/>
                  </a:lnTo>
                  <a:lnTo>
                    <a:pt x="64525" y="18076"/>
                  </a:lnTo>
                  <a:lnTo>
                    <a:pt x="84800" y="6048"/>
                  </a:lnTo>
                  <a:lnTo>
                    <a:pt x="9144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01"/>
            <p:cNvSpPr/>
            <p:nvPr/>
          </p:nvSpPr>
          <p:spPr>
            <a:xfrm>
              <a:off x="8588188" y="3314700"/>
              <a:ext cx="135054" cy="212064"/>
            </a:xfrm>
            <a:custGeom>
              <a:avLst/>
              <a:gdLst/>
              <a:ahLst/>
              <a:cxnLst/>
              <a:rect l="0" t="0" r="0" b="0"/>
              <a:pathLst>
                <a:path w="135054" h="212064">
                  <a:moveTo>
                    <a:pt x="83372" y="0"/>
                  </a:moveTo>
                  <a:lnTo>
                    <a:pt x="71799" y="0"/>
                  </a:lnTo>
                  <a:lnTo>
                    <a:pt x="67504" y="2257"/>
                  </a:lnTo>
                  <a:lnTo>
                    <a:pt x="62773" y="5236"/>
                  </a:lnTo>
                  <a:lnTo>
                    <a:pt x="55349" y="7760"/>
                  </a:lnTo>
                  <a:lnTo>
                    <a:pt x="46940" y="12647"/>
                  </a:lnTo>
                  <a:lnTo>
                    <a:pt x="38675" y="14087"/>
                  </a:lnTo>
                  <a:lnTo>
                    <a:pt x="34947" y="16165"/>
                  </a:lnTo>
                  <a:lnTo>
                    <a:pt x="9774" y="43885"/>
                  </a:lnTo>
                  <a:lnTo>
                    <a:pt x="2956" y="55995"/>
                  </a:lnTo>
                  <a:lnTo>
                    <a:pt x="224" y="68101"/>
                  </a:lnTo>
                  <a:lnTo>
                    <a:pt x="0" y="70800"/>
                  </a:lnTo>
                  <a:lnTo>
                    <a:pt x="2009" y="76057"/>
                  </a:lnTo>
                  <a:lnTo>
                    <a:pt x="3730" y="78645"/>
                  </a:lnTo>
                  <a:lnTo>
                    <a:pt x="5723" y="80370"/>
                  </a:lnTo>
                  <a:lnTo>
                    <a:pt x="10197" y="82286"/>
                  </a:lnTo>
                  <a:lnTo>
                    <a:pt x="43935" y="83780"/>
                  </a:lnTo>
                  <a:lnTo>
                    <a:pt x="58328" y="79763"/>
                  </a:lnTo>
                  <a:lnTo>
                    <a:pt x="69272" y="73210"/>
                  </a:lnTo>
                  <a:lnTo>
                    <a:pt x="87522" y="48939"/>
                  </a:lnTo>
                  <a:lnTo>
                    <a:pt x="92564" y="38234"/>
                  </a:lnTo>
                  <a:lnTo>
                    <a:pt x="94580" y="35649"/>
                  </a:lnTo>
                  <a:lnTo>
                    <a:pt x="95077" y="33079"/>
                  </a:lnTo>
                  <a:lnTo>
                    <a:pt x="94562" y="30519"/>
                  </a:lnTo>
                  <a:lnTo>
                    <a:pt x="92578" y="25417"/>
                  </a:lnTo>
                  <a:lnTo>
                    <a:pt x="91053" y="15686"/>
                  </a:lnTo>
                  <a:lnTo>
                    <a:pt x="86965" y="19417"/>
                  </a:lnTo>
                  <a:lnTo>
                    <a:pt x="84969" y="23587"/>
                  </a:lnTo>
                  <a:lnTo>
                    <a:pt x="83465" y="44727"/>
                  </a:lnTo>
                  <a:lnTo>
                    <a:pt x="89474" y="63805"/>
                  </a:lnTo>
                  <a:lnTo>
                    <a:pt x="108549" y="101335"/>
                  </a:lnTo>
                  <a:lnTo>
                    <a:pt x="125007" y="131376"/>
                  </a:lnTo>
                  <a:lnTo>
                    <a:pt x="134883" y="167598"/>
                  </a:lnTo>
                  <a:lnTo>
                    <a:pt x="135053" y="176934"/>
                  </a:lnTo>
                  <a:lnTo>
                    <a:pt x="125999" y="196636"/>
                  </a:lnTo>
                  <a:lnTo>
                    <a:pt x="121226" y="201693"/>
                  </a:lnTo>
                  <a:lnTo>
                    <a:pt x="107046" y="210443"/>
                  </a:lnTo>
                  <a:lnTo>
                    <a:pt x="95587" y="212063"/>
                  </a:lnTo>
                  <a:lnTo>
                    <a:pt x="58091" y="205523"/>
                  </a:lnTo>
                  <a:lnTo>
                    <a:pt x="29196" y="198034"/>
                  </a:lnTo>
                  <a:lnTo>
                    <a:pt x="26934" y="196370"/>
                  </a:lnTo>
                  <a:lnTo>
                    <a:pt x="24422" y="192261"/>
                  </a:lnTo>
                  <a:lnTo>
                    <a:pt x="23305" y="187614"/>
                  </a:lnTo>
                  <a:lnTo>
                    <a:pt x="23854" y="185189"/>
                  </a:lnTo>
                  <a:lnTo>
                    <a:pt x="30031" y="1752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02"/>
            <p:cNvSpPr/>
            <p:nvPr/>
          </p:nvSpPr>
          <p:spPr>
            <a:xfrm>
              <a:off x="8741357" y="3307221"/>
              <a:ext cx="242401" cy="98920"/>
            </a:xfrm>
            <a:custGeom>
              <a:avLst/>
              <a:gdLst/>
              <a:ahLst/>
              <a:cxnLst/>
              <a:rect l="0" t="0" r="0" b="0"/>
              <a:pathLst>
                <a:path w="242401" h="98920">
                  <a:moveTo>
                    <a:pt x="59743" y="22719"/>
                  </a:moveTo>
                  <a:lnTo>
                    <a:pt x="59743" y="15412"/>
                  </a:lnTo>
                  <a:lnTo>
                    <a:pt x="55698" y="11146"/>
                  </a:lnTo>
                  <a:lnTo>
                    <a:pt x="51453" y="9109"/>
                  </a:lnTo>
                  <a:lnTo>
                    <a:pt x="45875" y="7801"/>
                  </a:lnTo>
                  <a:lnTo>
                    <a:pt x="40864" y="11619"/>
                  </a:lnTo>
                  <a:lnTo>
                    <a:pt x="12514" y="36965"/>
                  </a:lnTo>
                  <a:lnTo>
                    <a:pt x="9119" y="46266"/>
                  </a:lnTo>
                  <a:lnTo>
                    <a:pt x="6763" y="55197"/>
                  </a:lnTo>
                  <a:lnTo>
                    <a:pt x="1524" y="65832"/>
                  </a:lnTo>
                  <a:lnTo>
                    <a:pt x="0" y="74618"/>
                  </a:lnTo>
                  <a:lnTo>
                    <a:pt x="1582" y="81910"/>
                  </a:lnTo>
                  <a:lnTo>
                    <a:pt x="9496" y="93489"/>
                  </a:lnTo>
                  <a:lnTo>
                    <a:pt x="14268" y="96505"/>
                  </a:lnTo>
                  <a:lnTo>
                    <a:pt x="24231" y="98442"/>
                  </a:lnTo>
                  <a:lnTo>
                    <a:pt x="48880" y="91130"/>
                  </a:lnTo>
                  <a:lnTo>
                    <a:pt x="54350" y="87555"/>
                  </a:lnTo>
                  <a:lnTo>
                    <a:pt x="57346" y="83144"/>
                  </a:lnTo>
                  <a:lnTo>
                    <a:pt x="59524" y="78361"/>
                  </a:lnTo>
                  <a:lnTo>
                    <a:pt x="64664" y="70908"/>
                  </a:lnTo>
                  <a:lnTo>
                    <a:pt x="66163" y="65867"/>
                  </a:lnTo>
                  <a:lnTo>
                    <a:pt x="67358" y="28791"/>
                  </a:lnTo>
                  <a:lnTo>
                    <a:pt x="67361" y="26264"/>
                  </a:lnTo>
                  <a:lnTo>
                    <a:pt x="67362" y="40883"/>
                  </a:lnTo>
                  <a:lnTo>
                    <a:pt x="69620" y="45749"/>
                  </a:lnTo>
                  <a:lnTo>
                    <a:pt x="72599" y="50734"/>
                  </a:lnTo>
                  <a:lnTo>
                    <a:pt x="73924" y="55772"/>
                  </a:lnTo>
                  <a:lnTo>
                    <a:pt x="82759" y="67414"/>
                  </a:lnTo>
                  <a:lnTo>
                    <a:pt x="89163" y="72216"/>
                  </a:lnTo>
                  <a:lnTo>
                    <a:pt x="114501" y="82394"/>
                  </a:lnTo>
                  <a:lnTo>
                    <a:pt x="117415" y="81976"/>
                  </a:lnTo>
                  <a:lnTo>
                    <a:pt x="135899" y="74221"/>
                  </a:lnTo>
                  <a:lnTo>
                    <a:pt x="146094" y="65536"/>
                  </a:lnTo>
                  <a:lnTo>
                    <a:pt x="148922" y="60657"/>
                  </a:lnTo>
                  <a:lnTo>
                    <a:pt x="151024" y="55667"/>
                  </a:lnTo>
                  <a:lnTo>
                    <a:pt x="156121" y="48097"/>
                  </a:lnTo>
                  <a:lnTo>
                    <a:pt x="158008" y="40492"/>
                  </a:lnTo>
                  <a:lnTo>
                    <a:pt x="158800" y="16290"/>
                  </a:lnTo>
                  <a:lnTo>
                    <a:pt x="158803" y="51657"/>
                  </a:lnTo>
                  <a:lnTo>
                    <a:pt x="158803" y="89692"/>
                  </a:lnTo>
                  <a:lnTo>
                    <a:pt x="158803" y="91257"/>
                  </a:lnTo>
                  <a:lnTo>
                    <a:pt x="158803" y="80689"/>
                  </a:lnTo>
                  <a:lnTo>
                    <a:pt x="161060" y="75859"/>
                  </a:lnTo>
                  <a:lnTo>
                    <a:pt x="176715" y="47661"/>
                  </a:lnTo>
                  <a:lnTo>
                    <a:pt x="180196" y="36788"/>
                  </a:lnTo>
                  <a:lnTo>
                    <a:pt x="182423" y="10805"/>
                  </a:lnTo>
                  <a:lnTo>
                    <a:pt x="185670" y="5288"/>
                  </a:lnTo>
                  <a:lnTo>
                    <a:pt x="187721" y="3478"/>
                  </a:lnTo>
                  <a:lnTo>
                    <a:pt x="192258" y="1467"/>
                  </a:lnTo>
                  <a:lnTo>
                    <a:pt x="207100" y="0"/>
                  </a:lnTo>
                  <a:lnTo>
                    <a:pt x="208781" y="799"/>
                  </a:lnTo>
                  <a:lnTo>
                    <a:pt x="209902" y="2179"/>
                  </a:lnTo>
                  <a:lnTo>
                    <a:pt x="211993" y="5970"/>
                  </a:lnTo>
                  <a:lnTo>
                    <a:pt x="236915" y="33909"/>
                  </a:lnTo>
                  <a:lnTo>
                    <a:pt x="240931" y="47577"/>
                  </a:lnTo>
                  <a:lnTo>
                    <a:pt x="242400" y="66998"/>
                  </a:lnTo>
                  <a:lnTo>
                    <a:pt x="240266" y="74289"/>
                  </a:lnTo>
                  <a:lnTo>
                    <a:pt x="237343" y="80352"/>
                  </a:lnTo>
                  <a:lnTo>
                    <a:pt x="235003" y="989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03"/>
            <p:cNvSpPr/>
            <p:nvPr/>
          </p:nvSpPr>
          <p:spPr>
            <a:xfrm>
              <a:off x="9029700" y="3322319"/>
              <a:ext cx="30481" cy="76201"/>
            </a:xfrm>
            <a:custGeom>
              <a:avLst/>
              <a:gdLst/>
              <a:ahLst/>
              <a:cxnLst/>
              <a:rect l="0" t="0" r="0" b="0"/>
              <a:pathLst>
                <a:path w="30481" h="76201">
                  <a:moveTo>
                    <a:pt x="30480" y="0"/>
                  </a:moveTo>
                  <a:lnTo>
                    <a:pt x="26434" y="0"/>
                  </a:lnTo>
                  <a:lnTo>
                    <a:pt x="25243" y="847"/>
                  </a:lnTo>
                  <a:lnTo>
                    <a:pt x="24448" y="2258"/>
                  </a:lnTo>
                  <a:lnTo>
                    <a:pt x="23918" y="4046"/>
                  </a:lnTo>
                  <a:lnTo>
                    <a:pt x="14710" y="15439"/>
                  </a:lnTo>
                  <a:lnTo>
                    <a:pt x="10771" y="20409"/>
                  </a:lnTo>
                  <a:lnTo>
                    <a:pt x="5984" y="30498"/>
                  </a:lnTo>
                  <a:lnTo>
                    <a:pt x="3989" y="33032"/>
                  </a:lnTo>
                  <a:lnTo>
                    <a:pt x="1773" y="4036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04"/>
            <p:cNvSpPr/>
            <p:nvPr/>
          </p:nvSpPr>
          <p:spPr>
            <a:xfrm>
              <a:off x="9077064" y="3307173"/>
              <a:ext cx="127897" cy="121828"/>
            </a:xfrm>
            <a:custGeom>
              <a:avLst/>
              <a:gdLst/>
              <a:ahLst/>
              <a:cxnLst/>
              <a:rect l="0" t="0" r="0" b="0"/>
              <a:pathLst>
                <a:path w="127897" h="121828">
                  <a:moveTo>
                    <a:pt x="127896" y="7527"/>
                  </a:moveTo>
                  <a:lnTo>
                    <a:pt x="123850" y="3481"/>
                  </a:lnTo>
                  <a:lnTo>
                    <a:pt x="119607" y="1495"/>
                  </a:lnTo>
                  <a:lnTo>
                    <a:pt x="89335" y="0"/>
                  </a:lnTo>
                  <a:lnTo>
                    <a:pt x="57547" y="10521"/>
                  </a:lnTo>
                  <a:lnTo>
                    <a:pt x="34569" y="26400"/>
                  </a:lnTo>
                  <a:lnTo>
                    <a:pt x="15983" y="45842"/>
                  </a:lnTo>
                  <a:lnTo>
                    <a:pt x="2057" y="70208"/>
                  </a:lnTo>
                  <a:lnTo>
                    <a:pt x="0" y="77154"/>
                  </a:lnTo>
                  <a:lnTo>
                    <a:pt x="1345" y="85321"/>
                  </a:lnTo>
                  <a:lnTo>
                    <a:pt x="2888" y="89870"/>
                  </a:lnTo>
                  <a:lnTo>
                    <a:pt x="9119" y="97181"/>
                  </a:lnTo>
                  <a:lnTo>
                    <a:pt x="26916" y="108774"/>
                  </a:lnTo>
                  <a:lnTo>
                    <a:pt x="51975" y="118370"/>
                  </a:lnTo>
                  <a:lnTo>
                    <a:pt x="87406" y="121624"/>
                  </a:lnTo>
                  <a:lnTo>
                    <a:pt x="97416" y="12182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05"/>
            <p:cNvSpPr/>
            <p:nvPr/>
          </p:nvSpPr>
          <p:spPr>
            <a:xfrm>
              <a:off x="5562701" y="3528059"/>
              <a:ext cx="76100" cy="449062"/>
            </a:xfrm>
            <a:custGeom>
              <a:avLst/>
              <a:gdLst/>
              <a:ahLst/>
              <a:cxnLst/>
              <a:rect l="0" t="0" r="0" b="0"/>
              <a:pathLst>
                <a:path w="76100" h="449062">
                  <a:moveTo>
                    <a:pt x="76099" y="0"/>
                  </a:moveTo>
                  <a:lnTo>
                    <a:pt x="72053" y="0"/>
                  </a:lnTo>
                  <a:lnTo>
                    <a:pt x="70862" y="847"/>
                  </a:lnTo>
                  <a:lnTo>
                    <a:pt x="70067" y="2258"/>
                  </a:lnTo>
                  <a:lnTo>
                    <a:pt x="68793" y="6561"/>
                  </a:lnTo>
                  <a:lnTo>
                    <a:pt x="68484" y="41504"/>
                  </a:lnTo>
                  <a:lnTo>
                    <a:pt x="68479" y="78509"/>
                  </a:lnTo>
                  <a:lnTo>
                    <a:pt x="68479" y="116092"/>
                  </a:lnTo>
                  <a:lnTo>
                    <a:pt x="66221" y="137692"/>
                  </a:lnTo>
                  <a:lnTo>
                    <a:pt x="57872" y="171791"/>
                  </a:lnTo>
                  <a:lnTo>
                    <a:pt x="48071" y="205902"/>
                  </a:lnTo>
                  <a:lnTo>
                    <a:pt x="40512" y="234481"/>
                  </a:lnTo>
                  <a:lnTo>
                    <a:pt x="32911" y="265245"/>
                  </a:lnTo>
                  <a:lnTo>
                    <a:pt x="26143" y="299948"/>
                  </a:lnTo>
                  <a:lnTo>
                    <a:pt x="22915" y="331208"/>
                  </a:lnTo>
                  <a:lnTo>
                    <a:pt x="16925" y="367214"/>
                  </a:lnTo>
                  <a:lnTo>
                    <a:pt x="15492" y="398597"/>
                  </a:lnTo>
                  <a:lnTo>
                    <a:pt x="8609" y="434077"/>
                  </a:lnTo>
                  <a:lnTo>
                    <a:pt x="5745" y="440715"/>
                  </a:lnTo>
                  <a:lnTo>
                    <a:pt x="241" y="449061"/>
                  </a:lnTo>
                  <a:lnTo>
                    <a:pt x="0" y="445382"/>
                  </a:lnTo>
                  <a:lnTo>
                    <a:pt x="2201" y="441223"/>
                  </a:lnTo>
                  <a:lnTo>
                    <a:pt x="7518" y="4343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06"/>
            <p:cNvSpPr/>
            <p:nvPr/>
          </p:nvSpPr>
          <p:spPr>
            <a:xfrm>
              <a:off x="5768349" y="3520585"/>
              <a:ext cx="236212" cy="274120"/>
            </a:xfrm>
            <a:custGeom>
              <a:avLst/>
              <a:gdLst/>
              <a:ahLst/>
              <a:cxnLst/>
              <a:rect l="0" t="0" r="0" b="0"/>
              <a:pathLst>
                <a:path w="236212" h="274120">
                  <a:moveTo>
                    <a:pt x="7611" y="60815"/>
                  </a:moveTo>
                  <a:lnTo>
                    <a:pt x="7611" y="94280"/>
                  </a:lnTo>
                  <a:lnTo>
                    <a:pt x="9868" y="115039"/>
                  </a:lnTo>
                  <a:lnTo>
                    <a:pt x="14171" y="148854"/>
                  </a:lnTo>
                  <a:lnTo>
                    <a:pt x="14917" y="178152"/>
                  </a:lnTo>
                  <a:lnTo>
                    <a:pt x="11092" y="208282"/>
                  </a:lnTo>
                  <a:lnTo>
                    <a:pt x="7451" y="241874"/>
                  </a:lnTo>
                  <a:lnTo>
                    <a:pt x="0" y="274119"/>
                  </a:lnTo>
                  <a:lnTo>
                    <a:pt x="2248" y="242156"/>
                  </a:lnTo>
                  <a:lnTo>
                    <a:pt x="10597" y="208865"/>
                  </a:lnTo>
                  <a:lnTo>
                    <a:pt x="21947" y="179658"/>
                  </a:lnTo>
                  <a:lnTo>
                    <a:pt x="31991" y="149556"/>
                  </a:lnTo>
                  <a:lnTo>
                    <a:pt x="44374" y="119187"/>
                  </a:lnTo>
                  <a:lnTo>
                    <a:pt x="54722" y="88740"/>
                  </a:lnTo>
                  <a:lnTo>
                    <a:pt x="71887" y="55042"/>
                  </a:lnTo>
                  <a:lnTo>
                    <a:pt x="104458" y="17609"/>
                  </a:lnTo>
                  <a:lnTo>
                    <a:pt x="112461" y="11132"/>
                  </a:lnTo>
                  <a:lnTo>
                    <a:pt x="130399" y="3572"/>
                  </a:lnTo>
                  <a:lnTo>
                    <a:pt x="167532" y="72"/>
                  </a:lnTo>
                  <a:lnTo>
                    <a:pt x="172645" y="0"/>
                  </a:lnTo>
                  <a:lnTo>
                    <a:pt x="182842" y="4435"/>
                  </a:lnTo>
                  <a:lnTo>
                    <a:pt x="199140" y="17034"/>
                  </a:lnTo>
                  <a:lnTo>
                    <a:pt x="210512" y="39843"/>
                  </a:lnTo>
                  <a:lnTo>
                    <a:pt x="220912" y="71065"/>
                  </a:lnTo>
                  <a:lnTo>
                    <a:pt x="226315" y="99694"/>
                  </a:lnTo>
                  <a:lnTo>
                    <a:pt x="225658" y="129626"/>
                  </a:lnTo>
                  <a:lnTo>
                    <a:pt x="222360" y="162201"/>
                  </a:lnTo>
                  <a:lnTo>
                    <a:pt x="219124" y="191890"/>
                  </a:lnTo>
                  <a:lnTo>
                    <a:pt x="214491" y="221138"/>
                  </a:lnTo>
                  <a:lnTo>
                    <a:pt x="216115" y="231694"/>
                  </a:lnTo>
                  <a:lnTo>
                    <a:pt x="219532" y="242396"/>
                  </a:lnTo>
                  <a:lnTo>
                    <a:pt x="220011" y="245369"/>
                  </a:lnTo>
                  <a:lnTo>
                    <a:pt x="222802" y="250930"/>
                  </a:lnTo>
                  <a:lnTo>
                    <a:pt x="224731" y="253598"/>
                  </a:lnTo>
                  <a:lnTo>
                    <a:pt x="229133" y="256563"/>
                  </a:lnTo>
                  <a:lnTo>
                    <a:pt x="236211" y="25893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07"/>
            <p:cNvSpPr/>
            <p:nvPr/>
          </p:nvSpPr>
          <p:spPr>
            <a:xfrm>
              <a:off x="6210399" y="3368040"/>
              <a:ext cx="30382" cy="381001"/>
            </a:xfrm>
            <a:custGeom>
              <a:avLst/>
              <a:gdLst/>
              <a:ahLst/>
              <a:cxnLst/>
              <a:rect l="0" t="0" r="0" b="0"/>
              <a:pathLst>
                <a:path w="30382" h="381001">
                  <a:moveTo>
                    <a:pt x="15140" y="0"/>
                  </a:moveTo>
                  <a:lnTo>
                    <a:pt x="11095" y="0"/>
                  </a:lnTo>
                  <a:lnTo>
                    <a:pt x="9903" y="846"/>
                  </a:lnTo>
                  <a:lnTo>
                    <a:pt x="9108" y="2257"/>
                  </a:lnTo>
                  <a:lnTo>
                    <a:pt x="7991" y="10546"/>
                  </a:lnTo>
                  <a:lnTo>
                    <a:pt x="5402" y="25985"/>
                  </a:lnTo>
                  <a:lnTo>
                    <a:pt x="3568" y="32563"/>
                  </a:lnTo>
                  <a:lnTo>
                    <a:pt x="6046" y="48903"/>
                  </a:lnTo>
                  <a:lnTo>
                    <a:pt x="12445" y="77143"/>
                  </a:lnTo>
                  <a:lnTo>
                    <a:pt x="12085" y="109217"/>
                  </a:lnTo>
                  <a:lnTo>
                    <a:pt x="8873" y="145531"/>
                  </a:lnTo>
                  <a:lnTo>
                    <a:pt x="5664" y="183102"/>
                  </a:lnTo>
                  <a:lnTo>
                    <a:pt x="2462" y="209225"/>
                  </a:lnTo>
                  <a:lnTo>
                    <a:pt x="1039" y="237769"/>
                  </a:lnTo>
                  <a:lnTo>
                    <a:pt x="238" y="274308"/>
                  </a:lnTo>
                  <a:lnTo>
                    <a:pt x="0" y="306583"/>
                  </a:lnTo>
                  <a:lnTo>
                    <a:pt x="767" y="340053"/>
                  </a:lnTo>
                  <a:lnTo>
                    <a:pt x="9308" y="371327"/>
                  </a:lnTo>
                  <a:lnTo>
                    <a:pt x="11253" y="374551"/>
                  </a:lnTo>
                  <a:lnTo>
                    <a:pt x="13396" y="376701"/>
                  </a:lnTo>
                  <a:lnTo>
                    <a:pt x="18034" y="379089"/>
                  </a:lnTo>
                  <a:lnTo>
                    <a:pt x="30381" y="3810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08"/>
            <p:cNvSpPr/>
            <p:nvPr/>
          </p:nvSpPr>
          <p:spPr>
            <a:xfrm>
              <a:off x="6141812" y="3309082"/>
              <a:ext cx="441869" cy="417099"/>
            </a:xfrm>
            <a:custGeom>
              <a:avLst/>
              <a:gdLst/>
              <a:ahLst/>
              <a:cxnLst/>
              <a:rect l="0" t="0" r="0" b="0"/>
              <a:pathLst>
                <a:path w="441869" h="417099">
                  <a:moveTo>
                    <a:pt x="7527" y="264698"/>
                  </a:moveTo>
                  <a:lnTo>
                    <a:pt x="967" y="264698"/>
                  </a:lnTo>
                  <a:lnTo>
                    <a:pt x="613" y="265544"/>
                  </a:lnTo>
                  <a:lnTo>
                    <a:pt x="0" y="275303"/>
                  </a:lnTo>
                  <a:lnTo>
                    <a:pt x="3981" y="286655"/>
                  </a:lnTo>
                  <a:lnTo>
                    <a:pt x="6856" y="289496"/>
                  </a:lnTo>
                  <a:lnTo>
                    <a:pt x="14567" y="292652"/>
                  </a:lnTo>
                  <a:lnTo>
                    <a:pt x="51350" y="294956"/>
                  </a:lnTo>
                  <a:lnTo>
                    <a:pt x="89436" y="289050"/>
                  </a:lnTo>
                  <a:lnTo>
                    <a:pt x="119474" y="281320"/>
                  </a:lnTo>
                  <a:lnTo>
                    <a:pt x="149823" y="267836"/>
                  </a:lnTo>
                  <a:lnTo>
                    <a:pt x="179417" y="248129"/>
                  </a:lnTo>
                  <a:lnTo>
                    <a:pt x="212602" y="216457"/>
                  </a:lnTo>
                  <a:lnTo>
                    <a:pt x="233673" y="185493"/>
                  </a:lnTo>
                  <a:lnTo>
                    <a:pt x="250640" y="151765"/>
                  </a:lnTo>
                  <a:lnTo>
                    <a:pt x="264134" y="120323"/>
                  </a:lnTo>
                  <a:lnTo>
                    <a:pt x="273495" y="89558"/>
                  </a:lnTo>
                  <a:lnTo>
                    <a:pt x="284243" y="52867"/>
                  </a:lnTo>
                  <a:lnTo>
                    <a:pt x="289009" y="16358"/>
                  </a:lnTo>
                  <a:lnTo>
                    <a:pt x="289428" y="0"/>
                  </a:lnTo>
                  <a:lnTo>
                    <a:pt x="289466" y="31486"/>
                  </a:lnTo>
                  <a:lnTo>
                    <a:pt x="289468" y="63597"/>
                  </a:lnTo>
                  <a:lnTo>
                    <a:pt x="293513" y="96645"/>
                  </a:lnTo>
                  <a:lnTo>
                    <a:pt x="291983" y="133248"/>
                  </a:lnTo>
                  <a:lnTo>
                    <a:pt x="290586" y="160555"/>
                  </a:lnTo>
                  <a:lnTo>
                    <a:pt x="289964" y="189626"/>
                  </a:lnTo>
                  <a:lnTo>
                    <a:pt x="289689" y="219479"/>
                  </a:lnTo>
                  <a:lnTo>
                    <a:pt x="289566" y="247423"/>
                  </a:lnTo>
                  <a:lnTo>
                    <a:pt x="288665" y="273953"/>
                  </a:lnTo>
                  <a:lnTo>
                    <a:pt x="284244" y="310996"/>
                  </a:lnTo>
                  <a:lnTo>
                    <a:pt x="280063" y="347127"/>
                  </a:lnTo>
                  <a:lnTo>
                    <a:pt x="273699" y="366450"/>
                  </a:lnTo>
                  <a:lnTo>
                    <a:pt x="269760" y="375114"/>
                  </a:lnTo>
                  <a:lnTo>
                    <a:pt x="266695" y="387819"/>
                  </a:lnTo>
                  <a:lnTo>
                    <a:pt x="264972" y="389958"/>
                  </a:lnTo>
                  <a:lnTo>
                    <a:pt x="262977" y="391385"/>
                  </a:lnTo>
                  <a:lnTo>
                    <a:pt x="261647" y="393182"/>
                  </a:lnTo>
                  <a:lnTo>
                    <a:pt x="259338" y="400548"/>
                  </a:lnTo>
                  <a:lnTo>
                    <a:pt x="259143" y="399018"/>
                  </a:lnTo>
                  <a:lnTo>
                    <a:pt x="258994" y="361499"/>
                  </a:lnTo>
                  <a:lnTo>
                    <a:pt x="261247" y="324710"/>
                  </a:lnTo>
                  <a:lnTo>
                    <a:pt x="269535" y="294897"/>
                  </a:lnTo>
                  <a:lnTo>
                    <a:pt x="282715" y="264614"/>
                  </a:lnTo>
                  <a:lnTo>
                    <a:pt x="298294" y="228086"/>
                  </a:lnTo>
                  <a:lnTo>
                    <a:pt x="320441" y="190952"/>
                  </a:lnTo>
                  <a:lnTo>
                    <a:pt x="331174" y="180275"/>
                  </a:lnTo>
                  <a:lnTo>
                    <a:pt x="350649" y="170351"/>
                  </a:lnTo>
                  <a:lnTo>
                    <a:pt x="378062" y="166258"/>
                  </a:lnTo>
                  <a:lnTo>
                    <a:pt x="393517" y="169867"/>
                  </a:lnTo>
                  <a:lnTo>
                    <a:pt x="408820" y="180343"/>
                  </a:lnTo>
                  <a:lnTo>
                    <a:pt x="420035" y="194172"/>
                  </a:lnTo>
                  <a:lnTo>
                    <a:pt x="435798" y="226182"/>
                  </a:lnTo>
                  <a:lnTo>
                    <a:pt x="440069" y="256013"/>
                  </a:lnTo>
                  <a:lnTo>
                    <a:pt x="441335" y="290441"/>
                  </a:lnTo>
                  <a:lnTo>
                    <a:pt x="440863" y="322466"/>
                  </a:lnTo>
                  <a:lnTo>
                    <a:pt x="436584" y="352558"/>
                  </a:lnTo>
                  <a:lnTo>
                    <a:pt x="432452" y="381395"/>
                  </a:lnTo>
                  <a:lnTo>
                    <a:pt x="429216" y="390223"/>
                  </a:lnTo>
                  <a:lnTo>
                    <a:pt x="427778" y="399791"/>
                  </a:lnTo>
                  <a:lnTo>
                    <a:pt x="429396" y="407430"/>
                  </a:lnTo>
                  <a:lnTo>
                    <a:pt x="431013" y="410652"/>
                  </a:lnTo>
                  <a:lnTo>
                    <a:pt x="432938" y="412801"/>
                  </a:lnTo>
                  <a:lnTo>
                    <a:pt x="441868" y="41709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09"/>
            <p:cNvSpPr/>
            <p:nvPr/>
          </p:nvSpPr>
          <p:spPr>
            <a:xfrm>
              <a:off x="6667500" y="3483976"/>
              <a:ext cx="190012" cy="242205"/>
            </a:xfrm>
            <a:custGeom>
              <a:avLst/>
              <a:gdLst/>
              <a:ahLst/>
              <a:cxnLst/>
              <a:rect l="0" t="0" r="0" b="0"/>
              <a:pathLst>
                <a:path w="190012" h="242205">
                  <a:moveTo>
                    <a:pt x="0" y="89804"/>
                  </a:moveTo>
                  <a:lnTo>
                    <a:pt x="0" y="101376"/>
                  </a:lnTo>
                  <a:lnTo>
                    <a:pt x="846" y="102598"/>
                  </a:lnTo>
                  <a:lnTo>
                    <a:pt x="2258" y="103413"/>
                  </a:lnTo>
                  <a:lnTo>
                    <a:pt x="28517" y="111509"/>
                  </a:lnTo>
                  <a:lnTo>
                    <a:pt x="65031" y="112562"/>
                  </a:lnTo>
                  <a:lnTo>
                    <a:pt x="99595" y="104361"/>
                  </a:lnTo>
                  <a:lnTo>
                    <a:pt x="136383" y="87017"/>
                  </a:lnTo>
                  <a:lnTo>
                    <a:pt x="164662" y="68280"/>
                  </a:lnTo>
                  <a:lnTo>
                    <a:pt x="179251" y="48926"/>
                  </a:lnTo>
                  <a:lnTo>
                    <a:pt x="186790" y="33853"/>
                  </a:lnTo>
                  <a:lnTo>
                    <a:pt x="190011" y="12560"/>
                  </a:lnTo>
                  <a:lnTo>
                    <a:pt x="188480" y="9521"/>
                  </a:lnTo>
                  <a:lnTo>
                    <a:pt x="182264" y="3887"/>
                  </a:lnTo>
                  <a:lnTo>
                    <a:pt x="173857" y="819"/>
                  </a:lnTo>
                  <a:lnTo>
                    <a:pt x="169244" y="0"/>
                  </a:lnTo>
                  <a:lnTo>
                    <a:pt x="150617" y="2894"/>
                  </a:lnTo>
                  <a:lnTo>
                    <a:pt x="114065" y="22154"/>
                  </a:lnTo>
                  <a:lnTo>
                    <a:pt x="83773" y="41727"/>
                  </a:lnTo>
                  <a:lnTo>
                    <a:pt x="48940" y="74067"/>
                  </a:lnTo>
                  <a:lnTo>
                    <a:pt x="29647" y="103109"/>
                  </a:lnTo>
                  <a:lnTo>
                    <a:pt x="10214" y="141005"/>
                  </a:lnTo>
                  <a:lnTo>
                    <a:pt x="3026" y="165370"/>
                  </a:lnTo>
                  <a:lnTo>
                    <a:pt x="2192" y="180115"/>
                  </a:lnTo>
                  <a:lnTo>
                    <a:pt x="4643" y="192313"/>
                  </a:lnTo>
                  <a:lnTo>
                    <a:pt x="14828" y="208700"/>
                  </a:lnTo>
                  <a:lnTo>
                    <a:pt x="28570" y="224280"/>
                  </a:lnTo>
                  <a:lnTo>
                    <a:pt x="47412" y="235576"/>
                  </a:lnTo>
                  <a:lnTo>
                    <a:pt x="69081" y="240240"/>
                  </a:lnTo>
                  <a:lnTo>
                    <a:pt x="103548" y="241815"/>
                  </a:lnTo>
                  <a:lnTo>
                    <a:pt x="144780" y="24220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10"/>
            <p:cNvSpPr/>
            <p:nvPr/>
          </p:nvSpPr>
          <p:spPr>
            <a:xfrm>
              <a:off x="6911339" y="3498679"/>
              <a:ext cx="228083" cy="222927"/>
            </a:xfrm>
            <a:custGeom>
              <a:avLst/>
              <a:gdLst/>
              <a:ahLst/>
              <a:cxnLst/>
              <a:rect l="0" t="0" r="0" b="0"/>
              <a:pathLst>
                <a:path w="228083" h="222927">
                  <a:moveTo>
                    <a:pt x="175261" y="44621"/>
                  </a:moveTo>
                  <a:lnTo>
                    <a:pt x="186612" y="33269"/>
                  </a:lnTo>
                  <a:lnTo>
                    <a:pt x="188773" y="28851"/>
                  </a:lnTo>
                  <a:lnTo>
                    <a:pt x="190159" y="15070"/>
                  </a:lnTo>
                  <a:lnTo>
                    <a:pt x="189426" y="12221"/>
                  </a:lnTo>
                  <a:lnTo>
                    <a:pt x="188091" y="10321"/>
                  </a:lnTo>
                  <a:lnTo>
                    <a:pt x="175819" y="3226"/>
                  </a:lnTo>
                  <a:lnTo>
                    <a:pt x="161974" y="182"/>
                  </a:lnTo>
                  <a:lnTo>
                    <a:pt x="136888" y="0"/>
                  </a:lnTo>
                  <a:lnTo>
                    <a:pt x="99103" y="7530"/>
                  </a:lnTo>
                  <a:lnTo>
                    <a:pt x="63369" y="29068"/>
                  </a:lnTo>
                  <a:lnTo>
                    <a:pt x="51276" y="39479"/>
                  </a:lnTo>
                  <a:lnTo>
                    <a:pt x="50271" y="42039"/>
                  </a:lnTo>
                  <a:lnTo>
                    <a:pt x="50447" y="44593"/>
                  </a:lnTo>
                  <a:lnTo>
                    <a:pt x="56814" y="58820"/>
                  </a:lnTo>
                  <a:lnTo>
                    <a:pt x="63633" y="65889"/>
                  </a:lnTo>
                  <a:lnTo>
                    <a:pt x="79251" y="74629"/>
                  </a:lnTo>
                  <a:lnTo>
                    <a:pt x="114702" y="88585"/>
                  </a:lnTo>
                  <a:lnTo>
                    <a:pt x="147118" y="106237"/>
                  </a:lnTo>
                  <a:lnTo>
                    <a:pt x="184568" y="125830"/>
                  </a:lnTo>
                  <a:lnTo>
                    <a:pt x="204547" y="139333"/>
                  </a:lnTo>
                  <a:lnTo>
                    <a:pt x="219741" y="159065"/>
                  </a:lnTo>
                  <a:lnTo>
                    <a:pt x="224663" y="169145"/>
                  </a:lnTo>
                  <a:lnTo>
                    <a:pt x="228082" y="194489"/>
                  </a:lnTo>
                  <a:lnTo>
                    <a:pt x="226561" y="198720"/>
                  </a:lnTo>
                  <a:lnTo>
                    <a:pt x="220357" y="205678"/>
                  </a:lnTo>
                  <a:lnTo>
                    <a:pt x="186202" y="222288"/>
                  </a:lnTo>
                  <a:lnTo>
                    <a:pt x="171093" y="222926"/>
                  </a:lnTo>
                  <a:lnTo>
                    <a:pt x="137843" y="220482"/>
                  </a:lnTo>
                  <a:lnTo>
                    <a:pt x="101578" y="213916"/>
                  </a:lnTo>
                  <a:lnTo>
                    <a:pt x="66820" y="204466"/>
                  </a:lnTo>
                  <a:lnTo>
                    <a:pt x="30562" y="197154"/>
                  </a:lnTo>
                  <a:lnTo>
                    <a:pt x="9335" y="186544"/>
                  </a:lnTo>
                  <a:lnTo>
                    <a:pt x="0" y="1741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11"/>
            <p:cNvSpPr/>
            <p:nvPr/>
          </p:nvSpPr>
          <p:spPr>
            <a:xfrm>
              <a:off x="7223760" y="3489959"/>
              <a:ext cx="60960" cy="234656"/>
            </a:xfrm>
            <a:custGeom>
              <a:avLst/>
              <a:gdLst/>
              <a:ahLst/>
              <a:cxnLst/>
              <a:rect l="0" t="0" r="0" b="0"/>
              <a:pathLst>
                <a:path w="60960" h="234656">
                  <a:moveTo>
                    <a:pt x="60959" y="0"/>
                  </a:moveTo>
                  <a:lnTo>
                    <a:pt x="60959" y="10607"/>
                  </a:lnTo>
                  <a:lnTo>
                    <a:pt x="54398" y="44136"/>
                  </a:lnTo>
                  <a:lnTo>
                    <a:pt x="46619" y="76734"/>
                  </a:lnTo>
                  <a:lnTo>
                    <a:pt x="35167" y="105051"/>
                  </a:lnTo>
                  <a:lnTo>
                    <a:pt x="23284" y="142703"/>
                  </a:lnTo>
                  <a:lnTo>
                    <a:pt x="12783" y="178895"/>
                  </a:lnTo>
                  <a:lnTo>
                    <a:pt x="1008" y="216906"/>
                  </a:lnTo>
                  <a:lnTo>
                    <a:pt x="39" y="234655"/>
                  </a:lnTo>
                  <a:lnTo>
                    <a:pt x="0" y="2209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12"/>
            <p:cNvSpPr/>
            <p:nvPr/>
          </p:nvSpPr>
          <p:spPr>
            <a:xfrm>
              <a:off x="7330439" y="3413759"/>
              <a:ext cx="38101" cy="15242"/>
            </a:xfrm>
            <a:custGeom>
              <a:avLst/>
              <a:gdLst/>
              <a:ahLst/>
              <a:cxnLst/>
              <a:rect l="0" t="0" r="0" b="0"/>
              <a:pathLst>
                <a:path w="38101" h="15242">
                  <a:moveTo>
                    <a:pt x="0" y="0"/>
                  </a:moveTo>
                  <a:lnTo>
                    <a:pt x="4046" y="4046"/>
                  </a:lnTo>
                  <a:lnTo>
                    <a:pt x="8289" y="6032"/>
                  </a:lnTo>
                  <a:lnTo>
                    <a:pt x="38100" y="152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13"/>
            <p:cNvSpPr/>
            <p:nvPr/>
          </p:nvSpPr>
          <p:spPr>
            <a:xfrm>
              <a:off x="7429500" y="3520440"/>
              <a:ext cx="180890" cy="204443"/>
            </a:xfrm>
            <a:custGeom>
              <a:avLst/>
              <a:gdLst/>
              <a:ahLst/>
              <a:cxnLst/>
              <a:rect l="0" t="0" r="0" b="0"/>
              <a:pathLst>
                <a:path w="180890" h="204443">
                  <a:moveTo>
                    <a:pt x="167639" y="0"/>
                  </a:moveTo>
                  <a:lnTo>
                    <a:pt x="135077" y="0"/>
                  </a:lnTo>
                  <a:lnTo>
                    <a:pt x="105421" y="846"/>
                  </a:lnTo>
                  <a:lnTo>
                    <a:pt x="70087" y="6031"/>
                  </a:lnTo>
                  <a:lnTo>
                    <a:pt x="48424" y="9406"/>
                  </a:lnTo>
                  <a:lnTo>
                    <a:pt x="21522" y="20555"/>
                  </a:lnTo>
                  <a:lnTo>
                    <a:pt x="14363" y="25504"/>
                  </a:lnTo>
                  <a:lnTo>
                    <a:pt x="12115" y="28856"/>
                  </a:lnTo>
                  <a:lnTo>
                    <a:pt x="9618" y="37096"/>
                  </a:lnTo>
                  <a:lnTo>
                    <a:pt x="9798" y="40817"/>
                  </a:lnTo>
                  <a:lnTo>
                    <a:pt x="12257" y="47210"/>
                  </a:lnTo>
                  <a:lnTo>
                    <a:pt x="27664" y="64295"/>
                  </a:lnTo>
                  <a:lnTo>
                    <a:pt x="54288" y="81719"/>
                  </a:lnTo>
                  <a:lnTo>
                    <a:pt x="91564" y="103173"/>
                  </a:lnTo>
                  <a:lnTo>
                    <a:pt x="121944" y="125837"/>
                  </a:lnTo>
                  <a:lnTo>
                    <a:pt x="136324" y="134667"/>
                  </a:lnTo>
                  <a:lnTo>
                    <a:pt x="172804" y="172633"/>
                  </a:lnTo>
                  <a:lnTo>
                    <a:pt x="176162" y="176049"/>
                  </a:lnTo>
                  <a:lnTo>
                    <a:pt x="179894" y="184359"/>
                  </a:lnTo>
                  <a:lnTo>
                    <a:pt x="180889" y="188946"/>
                  </a:lnTo>
                  <a:lnTo>
                    <a:pt x="180706" y="192004"/>
                  </a:lnTo>
                  <a:lnTo>
                    <a:pt x="179737" y="194042"/>
                  </a:lnTo>
                  <a:lnTo>
                    <a:pt x="172099" y="201359"/>
                  </a:lnTo>
                  <a:lnTo>
                    <a:pt x="165106" y="203793"/>
                  </a:lnTo>
                  <a:lnTo>
                    <a:pt x="160870" y="204442"/>
                  </a:lnTo>
                  <a:lnTo>
                    <a:pt x="126390" y="197279"/>
                  </a:lnTo>
                  <a:lnTo>
                    <a:pt x="98126" y="190251"/>
                  </a:lnTo>
                  <a:lnTo>
                    <a:pt x="68302" y="180548"/>
                  </a:lnTo>
                  <a:lnTo>
                    <a:pt x="31929" y="162099"/>
                  </a:lnTo>
                  <a:lnTo>
                    <a:pt x="0" y="1447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14"/>
            <p:cNvSpPr/>
            <p:nvPr/>
          </p:nvSpPr>
          <p:spPr>
            <a:xfrm>
              <a:off x="7285435" y="2842259"/>
              <a:ext cx="151685" cy="358142"/>
            </a:xfrm>
            <a:custGeom>
              <a:avLst/>
              <a:gdLst/>
              <a:ahLst/>
              <a:cxnLst/>
              <a:rect l="0" t="0" r="0" b="0"/>
              <a:pathLst>
                <a:path w="151685" h="358142">
                  <a:moveTo>
                    <a:pt x="151684" y="0"/>
                  </a:moveTo>
                  <a:lnTo>
                    <a:pt x="147639" y="0"/>
                  </a:lnTo>
                  <a:lnTo>
                    <a:pt x="143396" y="2258"/>
                  </a:lnTo>
                  <a:lnTo>
                    <a:pt x="105749" y="31208"/>
                  </a:lnTo>
                  <a:lnTo>
                    <a:pt x="75300" y="62060"/>
                  </a:lnTo>
                  <a:lnTo>
                    <a:pt x="47855" y="99205"/>
                  </a:lnTo>
                  <a:lnTo>
                    <a:pt x="32522" y="135653"/>
                  </a:lnTo>
                  <a:lnTo>
                    <a:pt x="19764" y="165406"/>
                  </a:lnTo>
                  <a:lnTo>
                    <a:pt x="10244" y="195671"/>
                  </a:lnTo>
                  <a:lnTo>
                    <a:pt x="2908" y="225241"/>
                  </a:lnTo>
                  <a:lnTo>
                    <a:pt x="0" y="260675"/>
                  </a:lnTo>
                  <a:lnTo>
                    <a:pt x="1296" y="279262"/>
                  </a:lnTo>
                  <a:lnTo>
                    <a:pt x="16493" y="315643"/>
                  </a:lnTo>
                  <a:lnTo>
                    <a:pt x="28561" y="332190"/>
                  </a:lnTo>
                  <a:lnTo>
                    <a:pt x="42860" y="343772"/>
                  </a:lnTo>
                  <a:lnTo>
                    <a:pt x="83104" y="3581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15"/>
            <p:cNvSpPr/>
            <p:nvPr/>
          </p:nvSpPr>
          <p:spPr>
            <a:xfrm>
              <a:off x="7469144" y="2843939"/>
              <a:ext cx="150857" cy="286299"/>
            </a:xfrm>
            <a:custGeom>
              <a:avLst/>
              <a:gdLst/>
              <a:ahLst/>
              <a:cxnLst/>
              <a:rect l="0" t="0" r="0" b="0"/>
              <a:pathLst>
                <a:path w="150857" h="286299">
                  <a:moveTo>
                    <a:pt x="112756" y="150720"/>
                  </a:moveTo>
                  <a:lnTo>
                    <a:pt x="86264" y="151567"/>
                  </a:lnTo>
                  <a:lnTo>
                    <a:pt x="61811" y="161326"/>
                  </a:lnTo>
                  <a:lnTo>
                    <a:pt x="31463" y="186766"/>
                  </a:lnTo>
                  <a:lnTo>
                    <a:pt x="20277" y="205710"/>
                  </a:lnTo>
                  <a:lnTo>
                    <a:pt x="6273" y="242378"/>
                  </a:lnTo>
                  <a:lnTo>
                    <a:pt x="0" y="264593"/>
                  </a:lnTo>
                  <a:lnTo>
                    <a:pt x="331" y="268122"/>
                  </a:lnTo>
                  <a:lnTo>
                    <a:pt x="2958" y="274301"/>
                  </a:lnTo>
                  <a:lnTo>
                    <a:pt x="9197" y="282540"/>
                  </a:lnTo>
                  <a:lnTo>
                    <a:pt x="13955" y="285507"/>
                  </a:lnTo>
                  <a:lnTo>
                    <a:pt x="16408" y="286298"/>
                  </a:lnTo>
                  <a:lnTo>
                    <a:pt x="23650" y="284920"/>
                  </a:lnTo>
                  <a:lnTo>
                    <a:pt x="42096" y="277136"/>
                  </a:lnTo>
                  <a:lnTo>
                    <a:pt x="57012" y="265882"/>
                  </a:lnTo>
                  <a:lnTo>
                    <a:pt x="87368" y="230372"/>
                  </a:lnTo>
                  <a:lnTo>
                    <a:pt x="101595" y="198000"/>
                  </a:lnTo>
                  <a:lnTo>
                    <a:pt x="112558" y="164011"/>
                  </a:lnTo>
                  <a:lnTo>
                    <a:pt x="120316" y="134903"/>
                  </a:lnTo>
                  <a:lnTo>
                    <a:pt x="125720" y="104829"/>
                  </a:lnTo>
                  <a:lnTo>
                    <a:pt x="127547" y="68372"/>
                  </a:lnTo>
                  <a:lnTo>
                    <a:pt x="127937" y="31252"/>
                  </a:lnTo>
                  <a:lnTo>
                    <a:pt x="127995" y="0"/>
                  </a:lnTo>
                  <a:lnTo>
                    <a:pt x="127995" y="31805"/>
                  </a:lnTo>
                  <a:lnTo>
                    <a:pt x="127995" y="68143"/>
                  </a:lnTo>
                  <a:lnTo>
                    <a:pt x="127995" y="105748"/>
                  </a:lnTo>
                  <a:lnTo>
                    <a:pt x="127995" y="141743"/>
                  </a:lnTo>
                  <a:lnTo>
                    <a:pt x="127995" y="178549"/>
                  </a:lnTo>
                  <a:lnTo>
                    <a:pt x="130254" y="208899"/>
                  </a:lnTo>
                  <a:lnTo>
                    <a:pt x="140993" y="235867"/>
                  </a:lnTo>
                  <a:lnTo>
                    <a:pt x="147556" y="246975"/>
                  </a:lnTo>
                  <a:lnTo>
                    <a:pt x="150856" y="2650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16"/>
            <p:cNvSpPr/>
            <p:nvPr/>
          </p:nvSpPr>
          <p:spPr>
            <a:xfrm>
              <a:off x="7685020" y="2957008"/>
              <a:ext cx="94619" cy="128627"/>
            </a:xfrm>
            <a:custGeom>
              <a:avLst/>
              <a:gdLst/>
              <a:ahLst/>
              <a:cxnLst/>
              <a:rect l="0" t="0" r="0" b="0"/>
              <a:pathLst>
                <a:path w="94619" h="128627">
                  <a:moveTo>
                    <a:pt x="11180" y="60511"/>
                  </a:moveTo>
                  <a:lnTo>
                    <a:pt x="15570" y="60511"/>
                  </a:lnTo>
                  <a:lnTo>
                    <a:pt x="11925" y="60511"/>
                  </a:lnTo>
                  <a:lnTo>
                    <a:pt x="11245" y="67072"/>
                  </a:lnTo>
                  <a:lnTo>
                    <a:pt x="36400" y="68104"/>
                  </a:lnTo>
                  <a:lnTo>
                    <a:pt x="61263" y="60369"/>
                  </a:lnTo>
                  <a:lnTo>
                    <a:pt x="78630" y="49998"/>
                  </a:lnTo>
                  <a:lnTo>
                    <a:pt x="81547" y="46729"/>
                  </a:lnTo>
                  <a:lnTo>
                    <a:pt x="93069" y="22869"/>
                  </a:lnTo>
                  <a:lnTo>
                    <a:pt x="94618" y="12342"/>
                  </a:lnTo>
                  <a:lnTo>
                    <a:pt x="92572" y="7212"/>
                  </a:lnTo>
                  <a:lnTo>
                    <a:pt x="90841" y="4658"/>
                  </a:lnTo>
                  <a:lnTo>
                    <a:pt x="88841" y="2956"/>
                  </a:lnTo>
                  <a:lnTo>
                    <a:pt x="84360" y="1065"/>
                  </a:lnTo>
                  <a:lnTo>
                    <a:pt x="73033" y="0"/>
                  </a:lnTo>
                  <a:lnTo>
                    <a:pt x="58952" y="3730"/>
                  </a:lnTo>
                  <a:lnTo>
                    <a:pt x="33975" y="23296"/>
                  </a:lnTo>
                  <a:lnTo>
                    <a:pt x="21039" y="37914"/>
                  </a:lnTo>
                  <a:lnTo>
                    <a:pt x="9081" y="58023"/>
                  </a:lnTo>
                  <a:lnTo>
                    <a:pt x="0" y="92501"/>
                  </a:lnTo>
                  <a:lnTo>
                    <a:pt x="2" y="102387"/>
                  </a:lnTo>
                  <a:lnTo>
                    <a:pt x="2857" y="115632"/>
                  </a:lnTo>
                  <a:lnTo>
                    <a:pt x="4785" y="118425"/>
                  </a:lnTo>
                  <a:lnTo>
                    <a:pt x="11441" y="123787"/>
                  </a:lnTo>
                  <a:lnTo>
                    <a:pt x="20045" y="126734"/>
                  </a:lnTo>
                  <a:lnTo>
                    <a:pt x="39365" y="128626"/>
                  </a:lnTo>
                  <a:lnTo>
                    <a:pt x="54432" y="124908"/>
                  </a:lnTo>
                  <a:lnTo>
                    <a:pt x="87380" y="10623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17"/>
            <p:cNvSpPr/>
            <p:nvPr/>
          </p:nvSpPr>
          <p:spPr>
            <a:xfrm>
              <a:off x="7863839" y="2827434"/>
              <a:ext cx="114301" cy="266286"/>
            </a:xfrm>
            <a:custGeom>
              <a:avLst/>
              <a:gdLst/>
              <a:ahLst/>
              <a:cxnLst/>
              <a:rect l="0" t="0" r="0" b="0"/>
              <a:pathLst>
                <a:path w="114301" h="266286">
                  <a:moveTo>
                    <a:pt x="7621" y="22446"/>
                  </a:moveTo>
                  <a:lnTo>
                    <a:pt x="7621" y="11094"/>
                  </a:lnTo>
                  <a:lnTo>
                    <a:pt x="5362" y="6676"/>
                  </a:lnTo>
                  <a:lnTo>
                    <a:pt x="315" y="0"/>
                  </a:lnTo>
                  <a:lnTo>
                    <a:pt x="9" y="35421"/>
                  </a:lnTo>
                  <a:lnTo>
                    <a:pt x="2" y="67687"/>
                  </a:lnTo>
                  <a:lnTo>
                    <a:pt x="1" y="97563"/>
                  </a:lnTo>
                  <a:lnTo>
                    <a:pt x="0" y="131156"/>
                  </a:lnTo>
                  <a:lnTo>
                    <a:pt x="0" y="168380"/>
                  </a:lnTo>
                  <a:lnTo>
                    <a:pt x="2259" y="193532"/>
                  </a:lnTo>
                  <a:lnTo>
                    <a:pt x="7306" y="228976"/>
                  </a:lnTo>
                  <a:lnTo>
                    <a:pt x="7612" y="242934"/>
                  </a:lnTo>
                  <a:lnTo>
                    <a:pt x="9878" y="209954"/>
                  </a:lnTo>
                  <a:lnTo>
                    <a:pt x="15381" y="174451"/>
                  </a:lnTo>
                  <a:lnTo>
                    <a:pt x="25753" y="140739"/>
                  </a:lnTo>
                  <a:lnTo>
                    <a:pt x="51531" y="108254"/>
                  </a:lnTo>
                  <a:lnTo>
                    <a:pt x="52981" y="108438"/>
                  </a:lnTo>
                  <a:lnTo>
                    <a:pt x="61391" y="112559"/>
                  </a:lnTo>
                  <a:lnTo>
                    <a:pt x="63787" y="113001"/>
                  </a:lnTo>
                  <a:lnTo>
                    <a:pt x="68707" y="118008"/>
                  </a:lnTo>
                  <a:lnTo>
                    <a:pt x="72870" y="125878"/>
                  </a:lnTo>
                  <a:lnTo>
                    <a:pt x="82037" y="161971"/>
                  </a:lnTo>
                  <a:lnTo>
                    <a:pt x="85550" y="180908"/>
                  </a:lnTo>
                  <a:lnTo>
                    <a:pt x="89695" y="199502"/>
                  </a:lnTo>
                  <a:lnTo>
                    <a:pt x="92058" y="235195"/>
                  </a:lnTo>
                  <a:lnTo>
                    <a:pt x="97456" y="251805"/>
                  </a:lnTo>
                  <a:lnTo>
                    <a:pt x="105299" y="264211"/>
                  </a:lnTo>
                  <a:lnTo>
                    <a:pt x="106606" y="264903"/>
                  </a:lnTo>
                  <a:lnTo>
                    <a:pt x="114300" y="26628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18"/>
            <p:cNvSpPr/>
            <p:nvPr/>
          </p:nvSpPr>
          <p:spPr>
            <a:xfrm>
              <a:off x="8023860" y="2979419"/>
              <a:ext cx="60960" cy="83438"/>
            </a:xfrm>
            <a:custGeom>
              <a:avLst/>
              <a:gdLst/>
              <a:ahLst/>
              <a:cxnLst/>
              <a:rect l="0" t="0" r="0" b="0"/>
              <a:pathLst>
                <a:path w="60960" h="83438">
                  <a:moveTo>
                    <a:pt x="0" y="0"/>
                  </a:moveTo>
                  <a:lnTo>
                    <a:pt x="847" y="35727"/>
                  </a:lnTo>
                  <a:lnTo>
                    <a:pt x="6083" y="48216"/>
                  </a:lnTo>
                  <a:lnTo>
                    <a:pt x="20408" y="70204"/>
                  </a:lnTo>
                  <a:lnTo>
                    <a:pt x="35567" y="80911"/>
                  </a:lnTo>
                  <a:lnTo>
                    <a:pt x="43182" y="82958"/>
                  </a:lnTo>
                  <a:lnTo>
                    <a:pt x="48261" y="83437"/>
                  </a:lnTo>
                  <a:lnTo>
                    <a:pt x="53340" y="81393"/>
                  </a:lnTo>
                  <a:lnTo>
                    <a:pt x="60959" y="762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19"/>
            <p:cNvSpPr/>
            <p:nvPr/>
          </p:nvSpPr>
          <p:spPr>
            <a:xfrm>
              <a:off x="8054339" y="2926080"/>
              <a:ext cx="76201" cy="274321"/>
            </a:xfrm>
            <a:custGeom>
              <a:avLst/>
              <a:gdLst/>
              <a:ahLst/>
              <a:cxnLst/>
              <a:rect l="0" t="0" r="0" b="0"/>
              <a:pathLst>
                <a:path w="76201" h="274321">
                  <a:moveTo>
                    <a:pt x="76200" y="0"/>
                  </a:moveTo>
                  <a:lnTo>
                    <a:pt x="64849" y="11351"/>
                  </a:lnTo>
                  <a:lnTo>
                    <a:pt x="62688" y="18027"/>
                  </a:lnTo>
                  <a:lnTo>
                    <a:pt x="52824" y="54253"/>
                  </a:lnTo>
                  <a:lnTo>
                    <a:pt x="43079" y="84000"/>
                  </a:lnTo>
                  <a:lnTo>
                    <a:pt x="35530" y="114823"/>
                  </a:lnTo>
                  <a:lnTo>
                    <a:pt x="27932" y="146722"/>
                  </a:lnTo>
                  <a:lnTo>
                    <a:pt x="20318" y="177622"/>
                  </a:lnTo>
                  <a:lnTo>
                    <a:pt x="12700" y="208227"/>
                  </a:lnTo>
                  <a:lnTo>
                    <a:pt x="3387" y="241979"/>
                  </a:lnTo>
                  <a:lnTo>
                    <a:pt x="0" y="2743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20"/>
            <p:cNvSpPr/>
            <p:nvPr/>
          </p:nvSpPr>
          <p:spPr>
            <a:xfrm>
              <a:off x="8138738" y="2821079"/>
              <a:ext cx="189923" cy="263466"/>
            </a:xfrm>
            <a:custGeom>
              <a:avLst/>
              <a:gdLst/>
              <a:ahLst/>
              <a:cxnLst/>
              <a:rect l="0" t="0" r="0" b="0"/>
              <a:pathLst>
                <a:path w="189923" h="263466">
                  <a:moveTo>
                    <a:pt x="128962" y="127861"/>
                  </a:moveTo>
                  <a:lnTo>
                    <a:pt x="128962" y="123815"/>
                  </a:lnTo>
                  <a:lnTo>
                    <a:pt x="128115" y="122624"/>
                  </a:lnTo>
                  <a:lnTo>
                    <a:pt x="126703" y="121829"/>
                  </a:lnTo>
                  <a:lnTo>
                    <a:pt x="118356" y="120554"/>
                  </a:lnTo>
                  <a:lnTo>
                    <a:pt x="87998" y="121105"/>
                  </a:lnTo>
                  <a:lnTo>
                    <a:pt x="62879" y="130849"/>
                  </a:lnTo>
                  <a:lnTo>
                    <a:pt x="47669" y="146244"/>
                  </a:lnTo>
                  <a:lnTo>
                    <a:pt x="22280" y="181614"/>
                  </a:lnTo>
                  <a:lnTo>
                    <a:pt x="6006" y="211762"/>
                  </a:lnTo>
                  <a:lnTo>
                    <a:pt x="289" y="239245"/>
                  </a:lnTo>
                  <a:lnTo>
                    <a:pt x="0" y="242756"/>
                  </a:lnTo>
                  <a:lnTo>
                    <a:pt x="1936" y="248916"/>
                  </a:lnTo>
                  <a:lnTo>
                    <a:pt x="3637" y="251745"/>
                  </a:lnTo>
                  <a:lnTo>
                    <a:pt x="14124" y="259770"/>
                  </a:lnTo>
                  <a:lnTo>
                    <a:pt x="23909" y="263465"/>
                  </a:lnTo>
                  <a:lnTo>
                    <a:pt x="53979" y="256526"/>
                  </a:lnTo>
                  <a:lnTo>
                    <a:pt x="67696" y="251085"/>
                  </a:lnTo>
                  <a:lnTo>
                    <a:pt x="99612" y="228963"/>
                  </a:lnTo>
                  <a:lnTo>
                    <a:pt x="117631" y="210028"/>
                  </a:lnTo>
                  <a:lnTo>
                    <a:pt x="138890" y="174791"/>
                  </a:lnTo>
                  <a:lnTo>
                    <a:pt x="153447" y="145246"/>
                  </a:lnTo>
                  <a:lnTo>
                    <a:pt x="163497" y="115044"/>
                  </a:lnTo>
                  <a:lnTo>
                    <a:pt x="170991" y="85493"/>
                  </a:lnTo>
                  <a:lnTo>
                    <a:pt x="173953" y="52322"/>
                  </a:lnTo>
                  <a:lnTo>
                    <a:pt x="174618" y="16545"/>
                  </a:lnTo>
                  <a:lnTo>
                    <a:pt x="174639" y="13010"/>
                  </a:lnTo>
                  <a:lnTo>
                    <a:pt x="172405" y="6825"/>
                  </a:lnTo>
                  <a:lnTo>
                    <a:pt x="168117" y="0"/>
                  </a:lnTo>
                  <a:lnTo>
                    <a:pt x="167765" y="287"/>
                  </a:lnTo>
                  <a:lnTo>
                    <a:pt x="167375" y="2864"/>
                  </a:lnTo>
                  <a:lnTo>
                    <a:pt x="161887" y="12263"/>
                  </a:lnTo>
                  <a:lnTo>
                    <a:pt x="159656" y="46223"/>
                  </a:lnTo>
                  <a:lnTo>
                    <a:pt x="159484" y="80815"/>
                  </a:lnTo>
                  <a:lnTo>
                    <a:pt x="159450" y="116404"/>
                  </a:lnTo>
                  <a:lnTo>
                    <a:pt x="163489" y="146009"/>
                  </a:lnTo>
                  <a:lnTo>
                    <a:pt x="167203" y="179423"/>
                  </a:lnTo>
                  <a:lnTo>
                    <a:pt x="180201" y="216790"/>
                  </a:lnTo>
                  <a:lnTo>
                    <a:pt x="182215" y="223265"/>
                  </a:lnTo>
                  <a:lnTo>
                    <a:pt x="189922" y="2345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86"/>
          <p:cNvGrpSpPr/>
          <p:nvPr/>
        </p:nvGrpSpPr>
        <p:grpSpPr>
          <a:xfrm>
            <a:off x="533400" y="4946622"/>
            <a:ext cx="584655" cy="257839"/>
            <a:chOff x="533400" y="4946622"/>
            <a:chExt cx="584655" cy="257839"/>
          </a:xfrm>
        </p:grpSpPr>
        <p:sp>
          <p:nvSpPr>
            <p:cNvPr id="39" name="SMARTInkShape-421"/>
            <p:cNvSpPr/>
            <p:nvPr/>
          </p:nvSpPr>
          <p:spPr>
            <a:xfrm>
              <a:off x="533400" y="5052060"/>
              <a:ext cx="342901" cy="42261"/>
            </a:xfrm>
            <a:custGeom>
              <a:avLst/>
              <a:gdLst/>
              <a:ahLst/>
              <a:cxnLst/>
              <a:rect l="0" t="0" r="0" b="0"/>
              <a:pathLst>
                <a:path w="342901" h="42261">
                  <a:moveTo>
                    <a:pt x="0" y="0"/>
                  </a:moveTo>
                  <a:lnTo>
                    <a:pt x="0" y="4045"/>
                  </a:lnTo>
                  <a:lnTo>
                    <a:pt x="846" y="5236"/>
                  </a:lnTo>
                  <a:lnTo>
                    <a:pt x="2257" y="6031"/>
                  </a:lnTo>
                  <a:lnTo>
                    <a:pt x="32563" y="14087"/>
                  </a:lnTo>
                  <a:lnTo>
                    <a:pt x="63064" y="15859"/>
                  </a:lnTo>
                  <a:lnTo>
                    <a:pt x="95262" y="20409"/>
                  </a:lnTo>
                  <a:lnTo>
                    <a:pt x="127474" y="22980"/>
                  </a:lnTo>
                  <a:lnTo>
                    <a:pt x="163453" y="27881"/>
                  </a:lnTo>
                  <a:lnTo>
                    <a:pt x="200077" y="30556"/>
                  </a:lnTo>
                  <a:lnTo>
                    <a:pt x="232754" y="35488"/>
                  </a:lnTo>
                  <a:lnTo>
                    <a:pt x="263039" y="38172"/>
                  </a:lnTo>
                  <a:lnTo>
                    <a:pt x="288475" y="42260"/>
                  </a:lnTo>
                  <a:lnTo>
                    <a:pt x="323471" y="38815"/>
                  </a:lnTo>
                  <a:lnTo>
                    <a:pt x="34290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22"/>
            <p:cNvSpPr/>
            <p:nvPr/>
          </p:nvSpPr>
          <p:spPr>
            <a:xfrm>
              <a:off x="876300" y="4946622"/>
              <a:ext cx="241755" cy="257839"/>
            </a:xfrm>
            <a:custGeom>
              <a:avLst/>
              <a:gdLst/>
              <a:ahLst/>
              <a:cxnLst/>
              <a:rect l="0" t="0" r="0" b="0"/>
              <a:pathLst>
                <a:path w="241755" h="257839">
                  <a:moveTo>
                    <a:pt x="45720" y="59717"/>
                  </a:moveTo>
                  <a:lnTo>
                    <a:pt x="39159" y="59717"/>
                  </a:lnTo>
                  <a:lnTo>
                    <a:pt x="38806" y="60564"/>
                  </a:lnTo>
                  <a:lnTo>
                    <a:pt x="35981" y="70264"/>
                  </a:lnTo>
                  <a:lnTo>
                    <a:pt x="32925" y="78798"/>
                  </a:lnTo>
                  <a:lnTo>
                    <a:pt x="30694" y="114175"/>
                  </a:lnTo>
                  <a:lnTo>
                    <a:pt x="32780" y="143758"/>
                  </a:lnTo>
                  <a:lnTo>
                    <a:pt x="37399" y="181667"/>
                  </a:lnTo>
                  <a:lnTo>
                    <a:pt x="38007" y="215696"/>
                  </a:lnTo>
                  <a:lnTo>
                    <a:pt x="38099" y="242450"/>
                  </a:lnTo>
                  <a:lnTo>
                    <a:pt x="37253" y="223508"/>
                  </a:lnTo>
                  <a:lnTo>
                    <a:pt x="34054" y="214075"/>
                  </a:lnTo>
                  <a:lnTo>
                    <a:pt x="36422" y="181209"/>
                  </a:lnTo>
                  <a:lnTo>
                    <a:pt x="37603" y="147832"/>
                  </a:lnTo>
                  <a:lnTo>
                    <a:pt x="37952" y="116117"/>
                  </a:lnTo>
                  <a:lnTo>
                    <a:pt x="38056" y="86118"/>
                  </a:lnTo>
                  <a:lnTo>
                    <a:pt x="38091" y="52797"/>
                  </a:lnTo>
                  <a:lnTo>
                    <a:pt x="38099" y="16985"/>
                  </a:lnTo>
                  <a:lnTo>
                    <a:pt x="38100" y="0"/>
                  </a:lnTo>
                  <a:lnTo>
                    <a:pt x="38100" y="3171"/>
                  </a:lnTo>
                  <a:lnTo>
                    <a:pt x="40357" y="7210"/>
                  </a:lnTo>
                  <a:lnTo>
                    <a:pt x="52790" y="20034"/>
                  </a:lnTo>
                  <a:lnTo>
                    <a:pt x="77596" y="35290"/>
                  </a:lnTo>
                  <a:lnTo>
                    <a:pt x="115330" y="54588"/>
                  </a:lnTo>
                  <a:lnTo>
                    <a:pt x="150847" y="69084"/>
                  </a:lnTo>
                  <a:lnTo>
                    <a:pt x="182573" y="88003"/>
                  </a:lnTo>
                  <a:lnTo>
                    <a:pt x="218681" y="104814"/>
                  </a:lnTo>
                  <a:lnTo>
                    <a:pt x="239147" y="112819"/>
                  </a:lnTo>
                  <a:lnTo>
                    <a:pt x="240711" y="114592"/>
                  </a:lnTo>
                  <a:lnTo>
                    <a:pt x="241754" y="116620"/>
                  </a:lnTo>
                  <a:lnTo>
                    <a:pt x="241602" y="118819"/>
                  </a:lnTo>
                  <a:lnTo>
                    <a:pt x="239176" y="123521"/>
                  </a:lnTo>
                  <a:lnTo>
                    <a:pt x="233050" y="130927"/>
                  </a:lnTo>
                  <a:lnTo>
                    <a:pt x="211228" y="146252"/>
                  </a:lnTo>
                  <a:lnTo>
                    <a:pt x="180201" y="160568"/>
                  </a:lnTo>
                  <a:lnTo>
                    <a:pt x="149348" y="176806"/>
                  </a:lnTo>
                  <a:lnTo>
                    <a:pt x="113395" y="195446"/>
                  </a:lnTo>
                  <a:lnTo>
                    <a:pt x="78189" y="211694"/>
                  </a:lnTo>
                  <a:lnTo>
                    <a:pt x="48567" y="227232"/>
                  </a:lnTo>
                  <a:lnTo>
                    <a:pt x="10796" y="249538"/>
                  </a:lnTo>
                  <a:lnTo>
                    <a:pt x="0" y="25783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Molecules in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 nutrients are used in building blocks.  </a:t>
            </a:r>
          </a:p>
          <a:p>
            <a:r>
              <a:rPr lang="en-US" dirty="0" smtClean="0"/>
              <a:t>Some nutrients are broken down even more for the energy that is stored in the bonds.</a:t>
            </a:r>
          </a:p>
          <a:p>
            <a:pPr lvl="1"/>
            <a:r>
              <a:rPr lang="en-US" dirty="0" smtClean="0"/>
              <a:t>This process is _____________________________</a:t>
            </a:r>
          </a:p>
          <a:p>
            <a:endParaRPr lang="en-US" dirty="0"/>
          </a:p>
        </p:txBody>
      </p:sp>
      <p:grpSp>
        <p:nvGrpSpPr>
          <p:cNvPr id="20" name="SMARTInkShape-Group87"/>
          <p:cNvGrpSpPr/>
          <p:nvPr/>
        </p:nvGrpSpPr>
        <p:grpSpPr>
          <a:xfrm>
            <a:off x="3550919" y="3307669"/>
            <a:ext cx="3246002" cy="743195"/>
            <a:chOff x="3550919" y="3307669"/>
            <a:chExt cx="3246002" cy="743195"/>
          </a:xfrm>
        </p:grpSpPr>
        <p:sp>
          <p:nvSpPr>
            <p:cNvPr id="4" name="SMARTInkShape-423"/>
            <p:cNvSpPr/>
            <p:nvPr/>
          </p:nvSpPr>
          <p:spPr>
            <a:xfrm>
              <a:off x="6568443" y="3437213"/>
              <a:ext cx="228478" cy="273728"/>
            </a:xfrm>
            <a:custGeom>
              <a:avLst/>
              <a:gdLst/>
              <a:ahLst/>
              <a:cxnLst/>
              <a:rect l="0" t="0" r="0" b="0"/>
              <a:pathLst>
                <a:path w="228478" h="273728">
                  <a:moveTo>
                    <a:pt x="7617" y="67987"/>
                  </a:moveTo>
                  <a:lnTo>
                    <a:pt x="7617" y="72032"/>
                  </a:lnTo>
                  <a:lnTo>
                    <a:pt x="14531" y="96155"/>
                  </a:lnTo>
                  <a:lnTo>
                    <a:pt x="15175" y="129346"/>
                  </a:lnTo>
                  <a:lnTo>
                    <a:pt x="15228" y="164695"/>
                  </a:lnTo>
                  <a:lnTo>
                    <a:pt x="12977" y="202579"/>
                  </a:lnTo>
                  <a:lnTo>
                    <a:pt x="2056" y="239175"/>
                  </a:lnTo>
                  <a:lnTo>
                    <a:pt x="32" y="264531"/>
                  </a:lnTo>
                  <a:lnTo>
                    <a:pt x="0" y="255362"/>
                  </a:lnTo>
                  <a:lnTo>
                    <a:pt x="7757" y="218205"/>
                  </a:lnTo>
                  <a:lnTo>
                    <a:pt x="15765" y="181354"/>
                  </a:lnTo>
                  <a:lnTo>
                    <a:pt x="23013" y="151530"/>
                  </a:lnTo>
                  <a:lnTo>
                    <a:pt x="30523" y="121244"/>
                  </a:lnTo>
                  <a:lnTo>
                    <a:pt x="40368" y="90822"/>
                  </a:lnTo>
                  <a:lnTo>
                    <a:pt x="54820" y="54247"/>
                  </a:lnTo>
                  <a:lnTo>
                    <a:pt x="71911" y="28646"/>
                  </a:lnTo>
                  <a:lnTo>
                    <a:pt x="91593" y="9541"/>
                  </a:lnTo>
                  <a:lnTo>
                    <a:pt x="101666" y="3911"/>
                  </a:lnTo>
                  <a:lnTo>
                    <a:pt x="124188" y="296"/>
                  </a:lnTo>
                  <a:lnTo>
                    <a:pt x="131051" y="0"/>
                  </a:lnTo>
                  <a:lnTo>
                    <a:pt x="145450" y="4186"/>
                  </a:lnTo>
                  <a:lnTo>
                    <a:pt x="159469" y="12537"/>
                  </a:lnTo>
                  <a:lnTo>
                    <a:pt x="191595" y="45852"/>
                  </a:lnTo>
                  <a:lnTo>
                    <a:pt x="214263" y="76596"/>
                  </a:lnTo>
                  <a:lnTo>
                    <a:pt x="223973" y="104592"/>
                  </a:lnTo>
                  <a:lnTo>
                    <a:pt x="227227" y="134337"/>
                  </a:lnTo>
                  <a:lnTo>
                    <a:pt x="228190" y="165445"/>
                  </a:lnTo>
                  <a:lnTo>
                    <a:pt x="228477" y="199404"/>
                  </a:lnTo>
                  <a:lnTo>
                    <a:pt x="226315" y="234492"/>
                  </a:lnTo>
                  <a:lnTo>
                    <a:pt x="220976" y="27372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24"/>
            <p:cNvSpPr/>
            <p:nvPr/>
          </p:nvSpPr>
          <p:spPr>
            <a:xfrm>
              <a:off x="6273211" y="3520440"/>
              <a:ext cx="195642" cy="196195"/>
            </a:xfrm>
            <a:custGeom>
              <a:avLst/>
              <a:gdLst/>
              <a:ahLst/>
              <a:cxnLst/>
              <a:rect l="0" t="0" r="0" b="0"/>
              <a:pathLst>
                <a:path w="195642" h="196195">
                  <a:moveTo>
                    <a:pt x="127589" y="15240"/>
                  </a:moveTo>
                  <a:lnTo>
                    <a:pt x="101097" y="16086"/>
                  </a:lnTo>
                  <a:lnTo>
                    <a:pt x="76644" y="25845"/>
                  </a:lnTo>
                  <a:lnTo>
                    <a:pt x="41220" y="56203"/>
                  </a:lnTo>
                  <a:lnTo>
                    <a:pt x="15827" y="85367"/>
                  </a:lnTo>
                  <a:lnTo>
                    <a:pt x="2439" y="113759"/>
                  </a:lnTo>
                  <a:lnTo>
                    <a:pt x="0" y="125630"/>
                  </a:lnTo>
                  <a:lnTo>
                    <a:pt x="2672" y="145879"/>
                  </a:lnTo>
                  <a:lnTo>
                    <a:pt x="8826" y="159875"/>
                  </a:lnTo>
                  <a:lnTo>
                    <a:pt x="20057" y="173429"/>
                  </a:lnTo>
                  <a:lnTo>
                    <a:pt x="38154" y="184125"/>
                  </a:lnTo>
                  <a:lnTo>
                    <a:pt x="67871" y="194477"/>
                  </a:lnTo>
                  <a:lnTo>
                    <a:pt x="95689" y="196194"/>
                  </a:lnTo>
                  <a:lnTo>
                    <a:pt x="124534" y="190869"/>
                  </a:lnTo>
                  <a:lnTo>
                    <a:pt x="157465" y="174329"/>
                  </a:lnTo>
                  <a:lnTo>
                    <a:pt x="171347" y="164686"/>
                  </a:lnTo>
                  <a:lnTo>
                    <a:pt x="187158" y="144698"/>
                  </a:lnTo>
                  <a:lnTo>
                    <a:pt x="192164" y="133736"/>
                  </a:lnTo>
                  <a:lnTo>
                    <a:pt x="195641" y="102654"/>
                  </a:lnTo>
                  <a:lnTo>
                    <a:pt x="191967" y="82627"/>
                  </a:lnTo>
                  <a:lnTo>
                    <a:pt x="177057" y="53951"/>
                  </a:lnTo>
                  <a:lnTo>
                    <a:pt x="155547" y="31102"/>
                  </a:lnTo>
                  <a:lnTo>
                    <a:pt x="118900" y="4570"/>
                  </a:lnTo>
                  <a:lnTo>
                    <a:pt x="11234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25"/>
            <p:cNvSpPr/>
            <p:nvPr/>
          </p:nvSpPr>
          <p:spPr>
            <a:xfrm>
              <a:off x="6179819" y="3421380"/>
              <a:ext cx="15242" cy="15240"/>
            </a:xfrm>
            <a:custGeom>
              <a:avLst/>
              <a:gdLst/>
              <a:ahLst/>
              <a:cxnLst/>
              <a:rect l="0" t="0" r="0" b="0"/>
              <a:pathLst>
                <a:path w="15242" h="15240">
                  <a:moveTo>
                    <a:pt x="0" y="0"/>
                  </a:moveTo>
                  <a:lnTo>
                    <a:pt x="13122" y="6560"/>
                  </a:lnTo>
                  <a:lnTo>
                    <a:pt x="13828" y="7760"/>
                  </a:lnTo>
                  <a:lnTo>
                    <a:pt x="15241" y="152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26"/>
            <p:cNvSpPr/>
            <p:nvPr/>
          </p:nvSpPr>
          <p:spPr>
            <a:xfrm>
              <a:off x="6172200" y="3535680"/>
              <a:ext cx="22861" cy="196007"/>
            </a:xfrm>
            <a:custGeom>
              <a:avLst/>
              <a:gdLst/>
              <a:ahLst/>
              <a:cxnLst/>
              <a:rect l="0" t="0" r="0" b="0"/>
              <a:pathLst>
                <a:path w="22861" h="196007">
                  <a:moveTo>
                    <a:pt x="22860" y="0"/>
                  </a:moveTo>
                  <a:lnTo>
                    <a:pt x="22860" y="4045"/>
                  </a:lnTo>
                  <a:lnTo>
                    <a:pt x="20602" y="8288"/>
                  </a:lnTo>
                  <a:lnTo>
                    <a:pt x="18814" y="10605"/>
                  </a:lnTo>
                  <a:lnTo>
                    <a:pt x="16828" y="17696"/>
                  </a:lnTo>
                  <a:lnTo>
                    <a:pt x="13453" y="31207"/>
                  </a:lnTo>
                  <a:lnTo>
                    <a:pt x="10212" y="41810"/>
                  </a:lnTo>
                  <a:lnTo>
                    <a:pt x="8132" y="71570"/>
                  </a:lnTo>
                  <a:lnTo>
                    <a:pt x="7721" y="105765"/>
                  </a:lnTo>
                  <a:lnTo>
                    <a:pt x="2403" y="142216"/>
                  </a:lnTo>
                  <a:lnTo>
                    <a:pt x="316" y="178497"/>
                  </a:lnTo>
                  <a:lnTo>
                    <a:pt x="27" y="196006"/>
                  </a:lnTo>
                  <a:lnTo>
                    <a:pt x="0" y="1828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27"/>
            <p:cNvSpPr/>
            <p:nvPr/>
          </p:nvSpPr>
          <p:spPr>
            <a:xfrm>
              <a:off x="5852160" y="3528059"/>
              <a:ext cx="243841" cy="38101"/>
            </a:xfrm>
            <a:custGeom>
              <a:avLst/>
              <a:gdLst/>
              <a:ahLst/>
              <a:cxnLst/>
              <a:rect l="0" t="0" r="0" b="0"/>
              <a:pathLst>
                <a:path w="243841" h="38101">
                  <a:moveTo>
                    <a:pt x="0" y="38100"/>
                  </a:moveTo>
                  <a:lnTo>
                    <a:pt x="4045" y="38100"/>
                  </a:lnTo>
                  <a:lnTo>
                    <a:pt x="8288" y="35843"/>
                  </a:lnTo>
                  <a:lnTo>
                    <a:pt x="10606" y="34055"/>
                  </a:lnTo>
                  <a:lnTo>
                    <a:pt x="17696" y="32069"/>
                  </a:lnTo>
                  <a:lnTo>
                    <a:pt x="47893" y="24606"/>
                  </a:lnTo>
                  <a:lnTo>
                    <a:pt x="75902" y="18392"/>
                  </a:lnTo>
                  <a:lnTo>
                    <a:pt x="110637" y="15328"/>
                  </a:lnTo>
                  <a:lnTo>
                    <a:pt x="147740" y="10280"/>
                  </a:lnTo>
                  <a:lnTo>
                    <a:pt x="184697" y="7562"/>
                  </a:lnTo>
                  <a:lnTo>
                    <a:pt x="215780" y="2617"/>
                  </a:lnTo>
                  <a:lnTo>
                    <a:pt x="24384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28"/>
            <p:cNvSpPr/>
            <p:nvPr/>
          </p:nvSpPr>
          <p:spPr>
            <a:xfrm>
              <a:off x="5974093" y="3329940"/>
              <a:ext cx="22847" cy="396241"/>
            </a:xfrm>
            <a:custGeom>
              <a:avLst/>
              <a:gdLst/>
              <a:ahLst/>
              <a:cxnLst/>
              <a:rect l="0" t="0" r="0" b="0"/>
              <a:pathLst>
                <a:path w="22847" h="396241">
                  <a:moveTo>
                    <a:pt x="7607" y="0"/>
                  </a:moveTo>
                  <a:lnTo>
                    <a:pt x="6760" y="22101"/>
                  </a:lnTo>
                  <a:lnTo>
                    <a:pt x="1046" y="58288"/>
                  </a:lnTo>
                  <a:lnTo>
                    <a:pt x="4345" y="87073"/>
                  </a:lnTo>
                  <a:lnTo>
                    <a:pt x="2595" y="125141"/>
                  </a:lnTo>
                  <a:lnTo>
                    <a:pt x="1146" y="151573"/>
                  </a:lnTo>
                  <a:lnTo>
                    <a:pt x="502" y="178279"/>
                  </a:lnTo>
                  <a:lnTo>
                    <a:pt x="215" y="207082"/>
                  </a:lnTo>
                  <a:lnTo>
                    <a:pt x="88" y="234558"/>
                  </a:lnTo>
                  <a:lnTo>
                    <a:pt x="32" y="260881"/>
                  </a:lnTo>
                  <a:lnTo>
                    <a:pt x="0" y="298654"/>
                  </a:lnTo>
                  <a:lnTo>
                    <a:pt x="837" y="330825"/>
                  </a:lnTo>
                  <a:lnTo>
                    <a:pt x="6548" y="368748"/>
                  </a:lnTo>
                  <a:lnTo>
                    <a:pt x="14075" y="393045"/>
                  </a:lnTo>
                  <a:lnTo>
                    <a:pt x="15305" y="394110"/>
                  </a:lnTo>
                  <a:lnTo>
                    <a:pt x="22846" y="3962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29"/>
            <p:cNvSpPr/>
            <p:nvPr/>
          </p:nvSpPr>
          <p:spPr>
            <a:xfrm>
              <a:off x="5463807" y="3551012"/>
              <a:ext cx="403594" cy="219566"/>
            </a:xfrm>
            <a:custGeom>
              <a:avLst/>
              <a:gdLst/>
              <a:ahLst/>
              <a:cxnLst/>
              <a:rect l="0" t="0" r="0" b="0"/>
              <a:pathLst>
                <a:path w="403594" h="219566">
                  <a:moveTo>
                    <a:pt x="159753" y="7528"/>
                  </a:moveTo>
                  <a:lnTo>
                    <a:pt x="155708" y="3483"/>
                  </a:lnTo>
                  <a:lnTo>
                    <a:pt x="151464" y="1496"/>
                  </a:lnTo>
                  <a:lnTo>
                    <a:pt x="117146" y="0"/>
                  </a:lnTo>
                  <a:lnTo>
                    <a:pt x="101503" y="3980"/>
                  </a:lnTo>
                  <a:lnTo>
                    <a:pt x="67666" y="23638"/>
                  </a:lnTo>
                  <a:lnTo>
                    <a:pt x="53632" y="34161"/>
                  </a:lnTo>
                  <a:lnTo>
                    <a:pt x="30825" y="63871"/>
                  </a:lnTo>
                  <a:lnTo>
                    <a:pt x="15154" y="92237"/>
                  </a:lnTo>
                  <a:lnTo>
                    <a:pt x="6587" y="112063"/>
                  </a:lnTo>
                  <a:lnTo>
                    <a:pt x="1764" y="142265"/>
                  </a:lnTo>
                  <a:lnTo>
                    <a:pt x="133" y="178295"/>
                  </a:lnTo>
                  <a:lnTo>
                    <a:pt x="0" y="184873"/>
                  </a:lnTo>
                  <a:lnTo>
                    <a:pt x="4367" y="196696"/>
                  </a:lnTo>
                  <a:lnTo>
                    <a:pt x="11952" y="206749"/>
                  </a:lnTo>
                  <a:lnTo>
                    <a:pt x="20968" y="214039"/>
                  </a:lnTo>
                  <a:lnTo>
                    <a:pt x="32877" y="217844"/>
                  </a:lnTo>
                  <a:lnTo>
                    <a:pt x="46637" y="218688"/>
                  </a:lnTo>
                  <a:lnTo>
                    <a:pt x="68663" y="213557"/>
                  </a:lnTo>
                  <a:lnTo>
                    <a:pt x="96603" y="197081"/>
                  </a:lnTo>
                  <a:lnTo>
                    <a:pt x="122725" y="169430"/>
                  </a:lnTo>
                  <a:lnTo>
                    <a:pt x="145414" y="131356"/>
                  </a:lnTo>
                  <a:lnTo>
                    <a:pt x="158927" y="93481"/>
                  </a:lnTo>
                  <a:lnTo>
                    <a:pt x="165704" y="61289"/>
                  </a:lnTo>
                  <a:lnTo>
                    <a:pt x="167226" y="29836"/>
                  </a:lnTo>
                  <a:lnTo>
                    <a:pt x="166429" y="27480"/>
                  </a:lnTo>
                  <a:lnTo>
                    <a:pt x="165050" y="25909"/>
                  </a:lnTo>
                  <a:lnTo>
                    <a:pt x="163284" y="24862"/>
                  </a:lnTo>
                  <a:lnTo>
                    <a:pt x="162106" y="25010"/>
                  </a:lnTo>
                  <a:lnTo>
                    <a:pt x="161322" y="25956"/>
                  </a:lnTo>
                  <a:lnTo>
                    <a:pt x="160450" y="30112"/>
                  </a:lnTo>
                  <a:lnTo>
                    <a:pt x="160660" y="57056"/>
                  </a:lnTo>
                  <a:lnTo>
                    <a:pt x="168053" y="86738"/>
                  </a:lnTo>
                  <a:lnTo>
                    <a:pt x="174448" y="105385"/>
                  </a:lnTo>
                  <a:lnTo>
                    <a:pt x="199250" y="142694"/>
                  </a:lnTo>
                  <a:lnTo>
                    <a:pt x="228609" y="174774"/>
                  </a:lnTo>
                  <a:lnTo>
                    <a:pt x="255319" y="197911"/>
                  </a:lnTo>
                  <a:lnTo>
                    <a:pt x="288728" y="212763"/>
                  </a:lnTo>
                  <a:lnTo>
                    <a:pt x="321392" y="218480"/>
                  </a:lnTo>
                  <a:lnTo>
                    <a:pt x="356687" y="219565"/>
                  </a:lnTo>
                  <a:lnTo>
                    <a:pt x="391771" y="210219"/>
                  </a:lnTo>
                  <a:lnTo>
                    <a:pt x="403593" y="20564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30"/>
            <p:cNvSpPr/>
            <p:nvPr/>
          </p:nvSpPr>
          <p:spPr>
            <a:xfrm>
              <a:off x="5250180" y="3535815"/>
              <a:ext cx="182881" cy="227855"/>
            </a:xfrm>
            <a:custGeom>
              <a:avLst/>
              <a:gdLst/>
              <a:ahLst/>
              <a:cxnLst/>
              <a:rect l="0" t="0" r="0" b="0"/>
              <a:pathLst>
                <a:path w="182881" h="227855">
                  <a:moveTo>
                    <a:pt x="0" y="15104"/>
                  </a:moveTo>
                  <a:lnTo>
                    <a:pt x="4045" y="19150"/>
                  </a:lnTo>
                  <a:lnTo>
                    <a:pt x="6030" y="25651"/>
                  </a:lnTo>
                  <a:lnTo>
                    <a:pt x="9407" y="38831"/>
                  </a:lnTo>
                  <a:lnTo>
                    <a:pt x="18133" y="66546"/>
                  </a:lnTo>
                  <a:lnTo>
                    <a:pt x="21459" y="98832"/>
                  </a:lnTo>
                  <a:lnTo>
                    <a:pt x="26490" y="131165"/>
                  </a:lnTo>
                  <a:lnTo>
                    <a:pt x="29297" y="166239"/>
                  </a:lnTo>
                  <a:lnTo>
                    <a:pt x="36355" y="203765"/>
                  </a:lnTo>
                  <a:lnTo>
                    <a:pt x="37755" y="221516"/>
                  </a:lnTo>
                  <a:lnTo>
                    <a:pt x="38716" y="223832"/>
                  </a:lnTo>
                  <a:lnTo>
                    <a:pt x="40204" y="225377"/>
                  </a:lnTo>
                  <a:lnTo>
                    <a:pt x="44630" y="227854"/>
                  </a:lnTo>
                  <a:lnTo>
                    <a:pt x="45576" y="211806"/>
                  </a:lnTo>
                  <a:lnTo>
                    <a:pt x="45700" y="175471"/>
                  </a:lnTo>
                  <a:lnTo>
                    <a:pt x="45714" y="146535"/>
                  </a:lnTo>
                  <a:lnTo>
                    <a:pt x="46565" y="116512"/>
                  </a:lnTo>
                  <a:lnTo>
                    <a:pt x="51802" y="87014"/>
                  </a:lnTo>
                  <a:lnTo>
                    <a:pt x="63632" y="50068"/>
                  </a:lnTo>
                  <a:lnTo>
                    <a:pt x="76217" y="25238"/>
                  </a:lnTo>
                  <a:lnTo>
                    <a:pt x="78751" y="21860"/>
                  </a:lnTo>
                  <a:lnTo>
                    <a:pt x="111147" y="5092"/>
                  </a:lnTo>
                  <a:lnTo>
                    <a:pt x="126818" y="1414"/>
                  </a:lnTo>
                  <a:lnTo>
                    <a:pt x="164025" y="0"/>
                  </a:lnTo>
                  <a:lnTo>
                    <a:pt x="172524" y="2182"/>
                  </a:lnTo>
                  <a:lnTo>
                    <a:pt x="182880" y="748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31"/>
            <p:cNvSpPr/>
            <p:nvPr/>
          </p:nvSpPr>
          <p:spPr>
            <a:xfrm>
              <a:off x="5135880" y="3474719"/>
              <a:ext cx="1" cy="7622"/>
            </a:xfrm>
            <a:custGeom>
              <a:avLst/>
              <a:gdLst/>
              <a:ahLst/>
              <a:cxnLst/>
              <a:rect l="0" t="0" r="0" b="0"/>
              <a:pathLst>
                <a:path w="1" h="7622">
                  <a:moveTo>
                    <a:pt x="0" y="7621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32"/>
            <p:cNvSpPr/>
            <p:nvPr/>
          </p:nvSpPr>
          <p:spPr>
            <a:xfrm>
              <a:off x="5113019" y="3589019"/>
              <a:ext cx="15149" cy="165540"/>
            </a:xfrm>
            <a:custGeom>
              <a:avLst/>
              <a:gdLst/>
              <a:ahLst/>
              <a:cxnLst/>
              <a:rect l="0" t="0" r="0" b="0"/>
              <a:pathLst>
                <a:path w="15149" h="165540">
                  <a:moveTo>
                    <a:pt x="7620" y="0"/>
                  </a:moveTo>
                  <a:lnTo>
                    <a:pt x="12857" y="12167"/>
                  </a:lnTo>
                  <a:lnTo>
                    <a:pt x="14927" y="43915"/>
                  </a:lnTo>
                  <a:lnTo>
                    <a:pt x="15148" y="76136"/>
                  </a:lnTo>
                  <a:lnTo>
                    <a:pt x="9985" y="112783"/>
                  </a:lnTo>
                  <a:lnTo>
                    <a:pt x="7932" y="148155"/>
                  </a:lnTo>
                  <a:lnTo>
                    <a:pt x="7648" y="165539"/>
                  </a:lnTo>
                  <a:lnTo>
                    <a:pt x="7623" y="156850"/>
                  </a:lnTo>
                  <a:lnTo>
                    <a:pt x="5363" y="152120"/>
                  </a:lnTo>
                  <a:lnTo>
                    <a:pt x="0" y="1447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33"/>
            <p:cNvSpPr/>
            <p:nvPr/>
          </p:nvSpPr>
          <p:spPr>
            <a:xfrm>
              <a:off x="4674289" y="3528609"/>
              <a:ext cx="303732" cy="256890"/>
            </a:xfrm>
            <a:custGeom>
              <a:avLst/>
              <a:gdLst/>
              <a:ahLst/>
              <a:cxnLst/>
              <a:rect l="0" t="0" r="0" b="0"/>
              <a:pathLst>
                <a:path w="303732" h="256890">
                  <a:moveTo>
                    <a:pt x="4391" y="75650"/>
                  </a:moveTo>
                  <a:lnTo>
                    <a:pt x="4391" y="71605"/>
                  </a:lnTo>
                  <a:lnTo>
                    <a:pt x="2133" y="67362"/>
                  </a:lnTo>
                  <a:lnTo>
                    <a:pt x="345" y="65045"/>
                  </a:lnTo>
                  <a:lnTo>
                    <a:pt x="0" y="61807"/>
                  </a:lnTo>
                  <a:lnTo>
                    <a:pt x="3560" y="49159"/>
                  </a:lnTo>
                  <a:lnTo>
                    <a:pt x="12348" y="31973"/>
                  </a:lnTo>
                  <a:lnTo>
                    <a:pt x="14776" y="28752"/>
                  </a:lnTo>
                  <a:lnTo>
                    <a:pt x="42159" y="12262"/>
                  </a:lnTo>
                  <a:lnTo>
                    <a:pt x="66946" y="3623"/>
                  </a:lnTo>
                  <a:lnTo>
                    <a:pt x="101195" y="687"/>
                  </a:lnTo>
                  <a:lnTo>
                    <a:pt x="128695" y="0"/>
                  </a:lnTo>
                  <a:lnTo>
                    <a:pt x="155592" y="4210"/>
                  </a:lnTo>
                  <a:lnTo>
                    <a:pt x="181658" y="10879"/>
                  </a:lnTo>
                  <a:lnTo>
                    <a:pt x="219286" y="21087"/>
                  </a:lnTo>
                  <a:lnTo>
                    <a:pt x="251413" y="39446"/>
                  </a:lnTo>
                  <a:lnTo>
                    <a:pt x="283196" y="68405"/>
                  </a:lnTo>
                  <a:lnTo>
                    <a:pt x="294251" y="84283"/>
                  </a:lnTo>
                  <a:lnTo>
                    <a:pt x="301987" y="102629"/>
                  </a:lnTo>
                  <a:lnTo>
                    <a:pt x="303731" y="119814"/>
                  </a:lnTo>
                  <a:lnTo>
                    <a:pt x="300837" y="136766"/>
                  </a:lnTo>
                  <a:lnTo>
                    <a:pt x="288841" y="164502"/>
                  </a:lnTo>
                  <a:lnTo>
                    <a:pt x="268730" y="188337"/>
                  </a:lnTo>
                  <a:lnTo>
                    <a:pt x="232022" y="211990"/>
                  </a:lnTo>
                  <a:lnTo>
                    <a:pt x="199966" y="227807"/>
                  </a:lnTo>
                  <a:lnTo>
                    <a:pt x="163656" y="240960"/>
                  </a:lnTo>
                  <a:lnTo>
                    <a:pt x="130602" y="250220"/>
                  </a:lnTo>
                  <a:lnTo>
                    <a:pt x="96678" y="256889"/>
                  </a:lnTo>
                  <a:lnTo>
                    <a:pt x="77267" y="253999"/>
                  </a:lnTo>
                  <a:lnTo>
                    <a:pt x="64836" y="247780"/>
                  </a:lnTo>
                  <a:lnTo>
                    <a:pt x="60889" y="243029"/>
                  </a:lnTo>
                  <a:lnTo>
                    <a:pt x="58666" y="235593"/>
                  </a:lnTo>
                  <a:lnTo>
                    <a:pt x="57730" y="22805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34"/>
            <p:cNvSpPr/>
            <p:nvPr/>
          </p:nvSpPr>
          <p:spPr>
            <a:xfrm>
              <a:off x="4716780" y="3596640"/>
              <a:ext cx="15013" cy="454224"/>
            </a:xfrm>
            <a:custGeom>
              <a:avLst/>
              <a:gdLst/>
              <a:ahLst/>
              <a:cxnLst/>
              <a:rect l="0" t="0" r="0" b="0"/>
              <a:pathLst>
                <a:path w="15013" h="454224">
                  <a:moveTo>
                    <a:pt x="0" y="0"/>
                  </a:moveTo>
                  <a:lnTo>
                    <a:pt x="4045" y="4045"/>
                  </a:lnTo>
                  <a:lnTo>
                    <a:pt x="6030" y="8288"/>
                  </a:lnTo>
                  <a:lnTo>
                    <a:pt x="14087" y="40090"/>
                  </a:lnTo>
                  <a:lnTo>
                    <a:pt x="15012" y="75056"/>
                  </a:lnTo>
                  <a:lnTo>
                    <a:pt x="14325" y="105400"/>
                  </a:lnTo>
                  <a:lnTo>
                    <a:pt x="9983" y="141672"/>
                  </a:lnTo>
                  <a:lnTo>
                    <a:pt x="8670" y="169645"/>
                  </a:lnTo>
                  <a:lnTo>
                    <a:pt x="5829" y="199011"/>
                  </a:lnTo>
                  <a:lnTo>
                    <a:pt x="2590" y="229842"/>
                  </a:lnTo>
                  <a:lnTo>
                    <a:pt x="1151" y="263301"/>
                  </a:lnTo>
                  <a:lnTo>
                    <a:pt x="511" y="293411"/>
                  </a:lnTo>
                  <a:lnTo>
                    <a:pt x="227" y="320905"/>
                  </a:lnTo>
                  <a:lnTo>
                    <a:pt x="101" y="347235"/>
                  </a:lnTo>
                  <a:lnTo>
                    <a:pt x="30" y="381814"/>
                  </a:lnTo>
                  <a:lnTo>
                    <a:pt x="5242" y="416908"/>
                  </a:lnTo>
                  <a:lnTo>
                    <a:pt x="7557" y="454223"/>
                  </a:lnTo>
                  <a:lnTo>
                    <a:pt x="7620" y="4495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35"/>
            <p:cNvSpPr/>
            <p:nvPr/>
          </p:nvSpPr>
          <p:spPr>
            <a:xfrm>
              <a:off x="4351019" y="3550947"/>
              <a:ext cx="236836" cy="258912"/>
            </a:xfrm>
            <a:custGeom>
              <a:avLst/>
              <a:gdLst/>
              <a:ahLst/>
              <a:cxnLst/>
              <a:rect l="0" t="0" r="0" b="0"/>
              <a:pathLst>
                <a:path w="236836" h="258912">
                  <a:moveTo>
                    <a:pt x="175261" y="7593"/>
                  </a:moveTo>
                  <a:lnTo>
                    <a:pt x="175261" y="3548"/>
                  </a:lnTo>
                  <a:lnTo>
                    <a:pt x="174414" y="2356"/>
                  </a:lnTo>
                  <a:lnTo>
                    <a:pt x="173003" y="1561"/>
                  </a:lnTo>
                  <a:lnTo>
                    <a:pt x="164654" y="286"/>
                  </a:lnTo>
                  <a:lnTo>
                    <a:pt x="128609" y="0"/>
                  </a:lnTo>
                  <a:lnTo>
                    <a:pt x="95091" y="2234"/>
                  </a:lnTo>
                  <a:lnTo>
                    <a:pt x="61682" y="10579"/>
                  </a:lnTo>
                  <a:lnTo>
                    <a:pt x="36706" y="21227"/>
                  </a:lnTo>
                  <a:lnTo>
                    <a:pt x="14357" y="39565"/>
                  </a:lnTo>
                  <a:lnTo>
                    <a:pt x="10615" y="45227"/>
                  </a:lnTo>
                  <a:lnTo>
                    <a:pt x="9616" y="47922"/>
                  </a:lnTo>
                  <a:lnTo>
                    <a:pt x="10645" y="50566"/>
                  </a:lnTo>
                  <a:lnTo>
                    <a:pt x="16302" y="55761"/>
                  </a:lnTo>
                  <a:lnTo>
                    <a:pt x="51587" y="75130"/>
                  </a:lnTo>
                  <a:lnTo>
                    <a:pt x="89558" y="88164"/>
                  </a:lnTo>
                  <a:lnTo>
                    <a:pt x="119575" y="97129"/>
                  </a:lnTo>
                  <a:lnTo>
                    <a:pt x="149918" y="109287"/>
                  </a:lnTo>
                  <a:lnTo>
                    <a:pt x="180358" y="119475"/>
                  </a:lnTo>
                  <a:lnTo>
                    <a:pt x="208286" y="132841"/>
                  </a:lnTo>
                  <a:lnTo>
                    <a:pt x="233848" y="157556"/>
                  </a:lnTo>
                  <a:lnTo>
                    <a:pt x="236332" y="162602"/>
                  </a:lnTo>
                  <a:lnTo>
                    <a:pt x="236835" y="172724"/>
                  </a:lnTo>
                  <a:lnTo>
                    <a:pt x="232357" y="191987"/>
                  </a:lnTo>
                  <a:lnTo>
                    <a:pt x="221623" y="209736"/>
                  </a:lnTo>
                  <a:lnTo>
                    <a:pt x="210259" y="218226"/>
                  </a:lnTo>
                  <a:lnTo>
                    <a:pt x="178223" y="234619"/>
                  </a:lnTo>
                  <a:lnTo>
                    <a:pt x="145188" y="245134"/>
                  </a:lnTo>
                  <a:lnTo>
                    <a:pt x="112634" y="253612"/>
                  </a:lnTo>
                  <a:lnTo>
                    <a:pt x="81539" y="257440"/>
                  </a:lnTo>
                  <a:lnTo>
                    <a:pt x="50877" y="258575"/>
                  </a:lnTo>
                  <a:lnTo>
                    <a:pt x="28433" y="258911"/>
                  </a:lnTo>
                  <a:lnTo>
                    <a:pt x="16589" y="254474"/>
                  </a:lnTo>
                  <a:lnTo>
                    <a:pt x="7373" y="247704"/>
                  </a:lnTo>
                  <a:lnTo>
                    <a:pt x="0" y="23619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36"/>
            <p:cNvSpPr/>
            <p:nvPr/>
          </p:nvSpPr>
          <p:spPr>
            <a:xfrm>
              <a:off x="4010242" y="3513720"/>
              <a:ext cx="218859" cy="256209"/>
            </a:xfrm>
            <a:custGeom>
              <a:avLst/>
              <a:gdLst/>
              <a:ahLst/>
              <a:cxnLst/>
              <a:rect l="0" t="0" r="0" b="0"/>
              <a:pathLst>
                <a:path w="218859" h="256209">
                  <a:moveTo>
                    <a:pt x="20738" y="143880"/>
                  </a:moveTo>
                  <a:lnTo>
                    <a:pt x="24783" y="147925"/>
                  </a:lnTo>
                  <a:lnTo>
                    <a:pt x="29026" y="149911"/>
                  </a:lnTo>
                  <a:lnTo>
                    <a:pt x="54267" y="151407"/>
                  </a:lnTo>
                  <a:lnTo>
                    <a:pt x="89720" y="143198"/>
                  </a:lnTo>
                  <a:lnTo>
                    <a:pt x="119877" y="129540"/>
                  </a:lnTo>
                  <a:lnTo>
                    <a:pt x="157908" y="103306"/>
                  </a:lnTo>
                  <a:lnTo>
                    <a:pt x="195329" y="65873"/>
                  </a:lnTo>
                  <a:lnTo>
                    <a:pt x="212140" y="40888"/>
                  </a:lnTo>
                  <a:lnTo>
                    <a:pt x="216867" y="24840"/>
                  </a:lnTo>
                  <a:lnTo>
                    <a:pt x="215838" y="19646"/>
                  </a:lnTo>
                  <a:lnTo>
                    <a:pt x="210177" y="9361"/>
                  </a:lnTo>
                  <a:lnTo>
                    <a:pt x="206297" y="5940"/>
                  </a:lnTo>
                  <a:lnTo>
                    <a:pt x="197471" y="2140"/>
                  </a:lnTo>
                  <a:lnTo>
                    <a:pt x="178936" y="0"/>
                  </a:lnTo>
                  <a:lnTo>
                    <a:pt x="143835" y="6208"/>
                  </a:lnTo>
                  <a:lnTo>
                    <a:pt x="114313" y="19080"/>
                  </a:lnTo>
                  <a:lnTo>
                    <a:pt x="84118" y="37757"/>
                  </a:lnTo>
                  <a:lnTo>
                    <a:pt x="54569" y="56086"/>
                  </a:lnTo>
                  <a:lnTo>
                    <a:pt x="23657" y="91761"/>
                  </a:lnTo>
                  <a:lnTo>
                    <a:pt x="8620" y="121382"/>
                  </a:lnTo>
                  <a:lnTo>
                    <a:pt x="0" y="157686"/>
                  </a:lnTo>
                  <a:lnTo>
                    <a:pt x="4380" y="193706"/>
                  </a:lnTo>
                  <a:lnTo>
                    <a:pt x="8670" y="207230"/>
                  </a:lnTo>
                  <a:lnTo>
                    <a:pt x="20172" y="218884"/>
                  </a:lnTo>
                  <a:lnTo>
                    <a:pt x="51106" y="240164"/>
                  </a:lnTo>
                  <a:lnTo>
                    <a:pt x="78090" y="251524"/>
                  </a:lnTo>
                  <a:lnTo>
                    <a:pt x="111579" y="256208"/>
                  </a:lnTo>
                  <a:lnTo>
                    <a:pt x="148313" y="253550"/>
                  </a:lnTo>
                  <a:lnTo>
                    <a:pt x="181963" y="247400"/>
                  </a:lnTo>
                  <a:lnTo>
                    <a:pt x="218858" y="2353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37"/>
            <p:cNvSpPr/>
            <p:nvPr/>
          </p:nvSpPr>
          <p:spPr>
            <a:xfrm>
              <a:off x="3566252" y="3307669"/>
              <a:ext cx="335189" cy="479472"/>
            </a:xfrm>
            <a:custGeom>
              <a:avLst/>
              <a:gdLst/>
              <a:ahLst/>
              <a:cxnLst/>
              <a:rect l="0" t="0" r="0" b="0"/>
              <a:pathLst>
                <a:path w="335189" h="479472">
                  <a:moveTo>
                    <a:pt x="7528" y="212771"/>
                  </a:moveTo>
                  <a:lnTo>
                    <a:pt x="7528" y="208726"/>
                  </a:lnTo>
                  <a:lnTo>
                    <a:pt x="614" y="178518"/>
                  </a:lnTo>
                  <a:lnTo>
                    <a:pt x="0" y="143693"/>
                  </a:lnTo>
                  <a:lnTo>
                    <a:pt x="8209" y="106025"/>
                  </a:lnTo>
                  <a:lnTo>
                    <a:pt x="21867" y="75598"/>
                  </a:lnTo>
                  <a:lnTo>
                    <a:pt x="51875" y="39766"/>
                  </a:lnTo>
                  <a:lnTo>
                    <a:pt x="72596" y="22939"/>
                  </a:lnTo>
                  <a:lnTo>
                    <a:pt x="109939" y="6127"/>
                  </a:lnTo>
                  <a:lnTo>
                    <a:pt x="139848" y="1401"/>
                  </a:lnTo>
                  <a:lnTo>
                    <a:pt x="174204" y="0"/>
                  </a:lnTo>
                  <a:lnTo>
                    <a:pt x="207149" y="3630"/>
                  </a:lnTo>
                  <a:lnTo>
                    <a:pt x="234315" y="14113"/>
                  </a:lnTo>
                  <a:lnTo>
                    <a:pt x="258450" y="31989"/>
                  </a:lnTo>
                  <a:lnTo>
                    <a:pt x="277643" y="57417"/>
                  </a:lnTo>
                  <a:lnTo>
                    <a:pt x="285964" y="86401"/>
                  </a:lnTo>
                  <a:lnTo>
                    <a:pt x="284384" y="116437"/>
                  </a:lnTo>
                  <a:lnTo>
                    <a:pt x="276202" y="134396"/>
                  </a:lnTo>
                  <a:lnTo>
                    <a:pt x="250252" y="170666"/>
                  </a:lnTo>
                  <a:lnTo>
                    <a:pt x="219820" y="203513"/>
                  </a:lnTo>
                  <a:lnTo>
                    <a:pt x="182075" y="227185"/>
                  </a:lnTo>
                  <a:lnTo>
                    <a:pt x="152096" y="243006"/>
                  </a:lnTo>
                  <a:lnTo>
                    <a:pt x="124023" y="253902"/>
                  </a:lnTo>
                  <a:lnTo>
                    <a:pt x="104134" y="259389"/>
                  </a:lnTo>
                  <a:lnTo>
                    <a:pt x="92878" y="264119"/>
                  </a:lnTo>
                  <a:lnTo>
                    <a:pt x="89828" y="264783"/>
                  </a:lnTo>
                  <a:lnTo>
                    <a:pt x="87795" y="264379"/>
                  </a:lnTo>
                  <a:lnTo>
                    <a:pt x="86439" y="263263"/>
                  </a:lnTo>
                  <a:lnTo>
                    <a:pt x="84263" y="259433"/>
                  </a:lnTo>
                  <a:lnTo>
                    <a:pt x="104987" y="258573"/>
                  </a:lnTo>
                  <a:lnTo>
                    <a:pt x="138655" y="269104"/>
                  </a:lnTo>
                  <a:lnTo>
                    <a:pt x="167861" y="285830"/>
                  </a:lnTo>
                  <a:lnTo>
                    <a:pt x="201644" y="320040"/>
                  </a:lnTo>
                  <a:lnTo>
                    <a:pt x="228375" y="356131"/>
                  </a:lnTo>
                  <a:lnTo>
                    <a:pt x="244649" y="385822"/>
                  </a:lnTo>
                  <a:lnTo>
                    <a:pt x="260420" y="421680"/>
                  </a:lnTo>
                  <a:lnTo>
                    <a:pt x="279339" y="455335"/>
                  </a:lnTo>
                  <a:lnTo>
                    <a:pt x="298461" y="473554"/>
                  </a:lnTo>
                  <a:lnTo>
                    <a:pt x="306447" y="476841"/>
                  </a:lnTo>
                  <a:lnTo>
                    <a:pt x="335188" y="47947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38"/>
            <p:cNvSpPr/>
            <p:nvPr/>
          </p:nvSpPr>
          <p:spPr>
            <a:xfrm>
              <a:off x="3550919" y="3438250"/>
              <a:ext cx="82175" cy="364131"/>
            </a:xfrm>
            <a:custGeom>
              <a:avLst/>
              <a:gdLst/>
              <a:ahLst/>
              <a:cxnLst/>
              <a:rect l="0" t="0" r="0" b="0"/>
              <a:pathLst>
                <a:path w="82175" h="364131">
                  <a:moveTo>
                    <a:pt x="30481" y="59330"/>
                  </a:moveTo>
                  <a:lnTo>
                    <a:pt x="48176" y="28453"/>
                  </a:lnTo>
                  <a:lnTo>
                    <a:pt x="74606" y="0"/>
                  </a:lnTo>
                  <a:lnTo>
                    <a:pt x="75984" y="303"/>
                  </a:lnTo>
                  <a:lnTo>
                    <a:pt x="79773" y="2898"/>
                  </a:lnTo>
                  <a:lnTo>
                    <a:pt x="82022" y="9131"/>
                  </a:lnTo>
                  <a:lnTo>
                    <a:pt x="82174" y="19239"/>
                  </a:lnTo>
                  <a:lnTo>
                    <a:pt x="75374" y="53323"/>
                  </a:lnTo>
                  <a:lnTo>
                    <a:pt x="68336" y="87183"/>
                  </a:lnTo>
                  <a:lnTo>
                    <a:pt x="63392" y="114042"/>
                  </a:lnTo>
                  <a:lnTo>
                    <a:pt x="58372" y="140091"/>
                  </a:lnTo>
                  <a:lnTo>
                    <a:pt x="51061" y="168037"/>
                  </a:lnTo>
                  <a:lnTo>
                    <a:pt x="43014" y="195697"/>
                  </a:lnTo>
                  <a:lnTo>
                    <a:pt x="33724" y="231156"/>
                  </a:lnTo>
                  <a:lnTo>
                    <a:pt x="25609" y="266404"/>
                  </a:lnTo>
                  <a:lnTo>
                    <a:pt x="15282" y="301928"/>
                  </a:lnTo>
                  <a:lnTo>
                    <a:pt x="7783" y="339413"/>
                  </a:lnTo>
                  <a:lnTo>
                    <a:pt x="530" y="357692"/>
                  </a:lnTo>
                  <a:lnTo>
                    <a:pt x="0" y="36413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Chemistry in Living Things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077" y="1954670"/>
            <a:ext cx="4024923" cy="3459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Recognizing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052646" cy="4625609"/>
          </a:xfrm>
        </p:spPr>
        <p:txBody>
          <a:bodyPr/>
          <a:lstStyle/>
          <a:p>
            <a:r>
              <a:rPr lang="en-US" dirty="0" smtClean="0"/>
              <a:t>Some proteins in the cell membrane can receive chemical messages from other cells.  </a:t>
            </a:r>
          </a:p>
          <a:p>
            <a:r>
              <a:rPr lang="en-US" dirty="0" smtClean="0"/>
              <a:t>These molecules are called receptor molecules.  </a:t>
            </a:r>
          </a:p>
          <a:p>
            <a:r>
              <a:rPr lang="en-US" dirty="0" smtClean="0"/>
              <a:t>These are how cells communicate between themselves. </a:t>
            </a:r>
            <a:endParaRPr lang="en-US" dirty="0"/>
          </a:p>
        </p:txBody>
      </p:sp>
      <p:grpSp>
        <p:nvGrpSpPr>
          <p:cNvPr id="7" name="SMARTInkShape-Group88"/>
          <p:cNvGrpSpPr/>
          <p:nvPr/>
        </p:nvGrpSpPr>
        <p:grpSpPr>
          <a:xfrm>
            <a:off x="274319" y="3943314"/>
            <a:ext cx="597424" cy="262927"/>
            <a:chOff x="274319" y="3943314"/>
            <a:chExt cx="597424" cy="262927"/>
          </a:xfrm>
        </p:grpSpPr>
        <p:sp>
          <p:nvSpPr>
            <p:cNvPr id="5" name="SMARTInkShape-439"/>
            <p:cNvSpPr/>
            <p:nvPr/>
          </p:nvSpPr>
          <p:spPr>
            <a:xfrm>
              <a:off x="274319" y="4038600"/>
              <a:ext cx="411482" cy="30481"/>
            </a:xfrm>
            <a:custGeom>
              <a:avLst/>
              <a:gdLst/>
              <a:ahLst/>
              <a:cxnLst/>
              <a:rect l="0" t="0" r="0" b="0"/>
              <a:pathLst>
                <a:path w="411482" h="30481">
                  <a:moveTo>
                    <a:pt x="0" y="0"/>
                  </a:moveTo>
                  <a:lnTo>
                    <a:pt x="32564" y="0"/>
                  </a:lnTo>
                  <a:lnTo>
                    <a:pt x="68302" y="0"/>
                  </a:lnTo>
                  <a:lnTo>
                    <a:pt x="103870" y="0"/>
                  </a:lnTo>
                  <a:lnTo>
                    <a:pt x="131678" y="0"/>
                  </a:lnTo>
                  <a:lnTo>
                    <a:pt x="158713" y="2257"/>
                  </a:lnTo>
                  <a:lnTo>
                    <a:pt x="185686" y="5236"/>
                  </a:lnTo>
                  <a:lnTo>
                    <a:pt x="214607" y="6560"/>
                  </a:lnTo>
                  <a:lnTo>
                    <a:pt x="242137" y="9407"/>
                  </a:lnTo>
                  <a:lnTo>
                    <a:pt x="268483" y="13494"/>
                  </a:lnTo>
                  <a:lnTo>
                    <a:pt x="306269" y="19708"/>
                  </a:lnTo>
                  <a:lnTo>
                    <a:pt x="338444" y="22773"/>
                  </a:lnTo>
                  <a:lnTo>
                    <a:pt x="372500" y="28706"/>
                  </a:lnTo>
                  <a:lnTo>
                    <a:pt x="411481" y="304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40"/>
            <p:cNvSpPr/>
            <p:nvPr/>
          </p:nvSpPr>
          <p:spPr>
            <a:xfrm>
              <a:off x="586739" y="3943314"/>
              <a:ext cx="285004" cy="262927"/>
            </a:xfrm>
            <a:custGeom>
              <a:avLst/>
              <a:gdLst/>
              <a:ahLst/>
              <a:cxnLst/>
              <a:rect l="0" t="0" r="0" b="0"/>
              <a:pathLst>
                <a:path w="285004" h="262927">
                  <a:moveTo>
                    <a:pt x="68581" y="19086"/>
                  </a:moveTo>
                  <a:lnTo>
                    <a:pt x="64535" y="19086"/>
                  </a:lnTo>
                  <a:lnTo>
                    <a:pt x="63344" y="19932"/>
                  </a:lnTo>
                  <a:lnTo>
                    <a:pt x="62549" y="21343"/>
                  </a:lnTo>
                  <a:lnTo>
                    <a:pt x="62020" y="23131"/>
                  </a:lnTo>
                  <a:lnTo>
                    <a:pt x="55933" y="32930"/>
                  </a:lnTo>
                  <a:lnTo>
                    <a:pt x="53682" y="59176"/>
                  </a:lnTo>
                  <a:lnTo>
                    <a:pt x="58645" y="94142"/>
                  </a:lnTo>
                  <a:lnTo>
                    <a:pt x="60274" y="123639"/>
                  </a:lnTo>
                  <a:lnTo>
                    <a:pt x="60825" y="161689"/>
                  </a:lnTo>
                  <a:lnTo>
                    <a:pt x="60934" y="197961"/>
                  </a:lnTo>
                  <a:lnTo>
                    <a:pt x="63206" y="210910"/>
                  </a:lnTo>
                  <a:lnTo>
                    <a:pt x="66988" y="225218"/>
                  </a:lnTo>
                  <a:lnTo>
                    <a:pt x="68553" y="247114"/>
                  </a:lnTo>
                  <a:lnTo>
                    <a:pt x="64527" y="243471"/>
                  </a:lnTo>
                  <a:lnTo>
                    <a:pt x="62546" y="237063"/>
                  </a:lnTo>
                  <a:lnTo>
                    <a:pt x="60323" y="207340"/>
                  </a:lnTo>
                  <a:lnTo>
                    <a:pt x="56632" y="179381"/>
                  </a:lnTo>
                  <a:lnTo>
                    <a:pt x="59302" y="145509"/>
                  </a:lnTo>
                  <a:lnTo>
                    <a:pt x="60469" y="112800"/>
                  </a:lnTo>
                  <a:lnTo>
                    <a:pt x="60815" y="78368"/>
                  </a:lnTo>
                  <a:lnTo>
                    <a:pt x="60932" y="45377"/>
                  </a:lnTo>
                  <a:lnTo>
                    <a:pt x="61803" y="22234"/>
                  </a:lnTo>
                  <a:lnTo>
                    <a:pt x="68110" y="2813"/>
                  </a:lnTo>
                  <a:lnTo>
                    <a:pt x="68371" y="0"/>
                  </a:lnTo>
                  <a:lnTo>
                    <a:pt x="68488" y="1572"/>
                  </a:lnTo>
                  <a:lnTo>
                    <a:pt x="69365" y="2330"/>
                  </a:lnTo>
                  <a:lnTo>
                    <a:pt x="72598" y="3172"/>
                  </a:lnTo>
                  <a:lnTo>
                    <a:pt x="106936" y="26407"/>
                  </a:lnTo>
                  <a:lnTo>
                    <a:pt x="139044" y="44603"/>
                  </a:lnTo>
                  <a:lnTo>
                    <a:pt x="173876" y="56707"/>
                  </a:lnTo>
                  <a:lnTo>
                    <a:pt x="205467" y="63206"/>
                  </a:lnTo>
                  <a:lnTo>
                    <a:pt x="241547" y="72884"/>
                  </a:lnTo>
                  <a:lnTo>
                    <a:pt x="258401" y="77923"/>
                  </a:lnTo>
                  <a:lnTo>
                    <a:pt x="278308" y="80613"/>
                  </a:lnTo>
                  <a:lnTo>
                    <a:pt x="283995" y="83967"/>
                  </a:lnTo>
                  <a:lnTo>
                    <a:pt x="285003" y="86046"/>
                  </a:lnTo>
                  <a:lnTo>
                    <a:pt x="284829" y="88280"/>
                  </a:lnTo>
                  <a:lnTo>
                    <a:pt x="282378" y="93019"/>
                  </a:lnTo>
                  <a:lnTo>
                    <a:pt x="262126" y="114093"/>
                  </a:lnTo>
                  <a:lnTo>
                    <a:pt x="233059" y="133589"/>
                  </a:lnTo>
                  <a:lnTo>
                    <a:pt x="202546" y="148685"/>
                  </a:lnTo>
                  <a:lnTo>
                    <a:pt x="166694" y="166141"/>
                  </a:lnTo>
                  <a:lnTo>
                    <a:pt x="140973" y="180117"/>
                  </a:lnTo>
                  <a:lnTo>
                    <a:pt x="112608" y="194795"/>
                  </a:lnTo>
                  <a:lnTo>
                    <a:pt x="85326" y="209785"/>
                  </a:lnTo>
                  <a:lnTo>
                    <a:pt x="58243" y="225761"/>
                  </a:lnTo>
                  <a:lnTo>
                    <a:pt x="29273" y="244150"/>
                  </a:lnTo>
                  <a:lnTo>
                    <a:pt x="0" y="26292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012" y="1638425"/>
            <a:ext cx="4608988" cy="5082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Recognizing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8176"/>
            <a:ext cx="4845538" cy="544982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Chemicals made in the endocrine glands, ____________________, and other chemicals made by nerve cells are the communication between cells in the body</a:t>
            </a:r>
          </a:p>
          <a:p>
            <a:r>
              <a:rPr lang="en-US" dirty="0" smtClean="0"/>
              <a:t>If the hormones/signals are blocked then homeostasis can be affected. </a:t>
            </a:r>
            <a:endParaRPr lang="en-US" dirty="0"/>
          </a:p>
        </p:txBody>
      </p:sp>
      <p:grpSp>
        <p:nvGrpSpPr>
          <p:cNvPr id="12" name="SMARTInkShape-Group89"/>
          <p:cNvGrpSpPr/>
          <p:nvPr/>
        </p:nvGrpSpPr>
        <p:grpSpPr>
          <a:xfrm>
            <a:off x="609600" y="2319709"/>
            <a:ext cx="2489646" cy="446351"/>
            <a:chOff x="609600" y="2319709"/>
            <a:chExt cx="2489646" cy="446351"/>
          </a:xfrm>
        </p:grpSpPr>
        <p:sp>
          <p:nvSpPr>
            <p:cNvPr id="5" name="SMARTInkShape-441"/>
            <p:cNvSpPr/>
            <p:nvPr/>
          </p:nvSpPr>
          <p:spPr>
            <a:xfrm>
              <a:off x="940183" y="2468880"/>
              <a:ext cx="185355" cy="226579"/>
            </a:xfrm>
            <a:custGeom>
              <a:avLst/>
              <a:gdLst/>
              <a:ahLst/>
              <a:cxnLst/>
              <a:rect l="0" t="0" r="0" b="0"/>
              <a:pathLst>
                <a:path w="185355" h="226579">
                  <a:moveTo>
                    <a:pt x="80896" y="0"/>
                  </a:moveTo>
                  <a:lnTo>
                    <a:pt x="64318" y="10546"/>
                  </a:lnTo>
                  <a:lnTo>
                    <a:pt x="45072" y="32563"/>
                  </a:lnTo>
                  <a:lnTo>
                    <a:pt x="24964" y="67455"/>
                  </a:lnTo>
                  <a:lnTo>
                    <a:pt x="10608" y="96939"/>
                  </a:lnTo>
                  <a:lnTo>
                    <a:pt x="0" y="134984"/>
                  </a:lnTo>
                  <a:lnTo>
                    <a:pt x="200" y="161633"/>
                  </a:lnTo>
                  <a:lnTo>
                    <a:pt x="7854" y="192888"/>
                  </a:lnTo>
                  <a:lnTo>
                    <a:pt x="19084" y="210022"/>
                  </a:lnTo>
                  <a:lnTo>
                    <a:pt x="37182" y="221778"/>
                  </a:lnTo>
                  <a:lnTo>
                    <a:pt x="58631" y="226578"/>
                  </a:lnTo>
                  <a:lnTo>
                    <a:pt x="81073" y="223956"/>
                  </a:lnTo>
                  <a:lnTo>
                    <a:pt x="115801" y="209401"/>
                  </a:lnTo>
                  <a:lnTo>
                    <a:pt x="150226" y="181187"/>
                  </a:lnTo>
                  <a:lnTo>
                    <a:pt x="173175" y="152065"/>
                  </a:lnTo>
                  <a:lnTo>
                    <a:pt x="182933" y="129441"/>
                  </a:lnTo>
                  <a:lnTo>
                    <a:pt x="185354" y="105804"/>
                  </a:lnTo>
                  <a:lnTo>
                    <a:pt x="179016" y="72420"/>
                  </a:lnTo>
                  <a:lnTo>
                    <a:pt x="173612" y="60973"/>
                  </a:lnTo>
                  <a:lnTo>
                    <a:pt x="165565" y="53063"/>
                  </a:lnTo>
                  <a:lnTo>
                    <a:pt x="130067" y="35758"/>
                  </a:lnTo>
                  <a:lnTo>
                    <a:pt x="96241" y="24382"/>
                  </a:lnTo>
                  <a:lnTo>
                    <a:pt x="73277" y="228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42"/>
            <p:cNvSpPr/>
            <p:nvPr/>
          </p:nvSpPr>
          <p:spPr>
            <a:xfrm>
              <a:off x="609600" y="2319709"/>
              <a:ext cx="312421" cy="429317"/>
            </a:xfrm>
            <a:custGeom>
              <a:avLst/>
              <a:gdLst/>
              <a:ahLst/>
              <a:cxnLst/>
              <a:rect l="0" t="0" r="0" b="0"/>
              <a:pathLst>
                <a:path w="312421" h="429317">
                  <a:moveTo>
                    <a:pt x="0" y="4391"/>
                  </a:moveTo>
                  <a:lnTo>
                    <a:pt x="4045" y="4391"/>
                  </a:lnTo>
                  <a:lnTo>
                    <a:pt x="5236" y="3544"/>
                  </a:lnTo>
                  <a:lnTo>
                    <a:pt x="6031" y="2133"/>
                  </a:lnTo>
                  <a:lnTo>
                    <a:pt x="6560" y="345"/>
                  </a:lnTo>
                  <a:lnTo>
                    <a:pt x="6913" y="0"/>
                  </a:lnTo>
                  <a:lnTo>
                    <a:pt x="7149" y="617"/>
                  </a:lnTo>
                  <a:lnTo>
                    <a:pt x="7306" y="1875"/>
                  </a:lnTo>
                  <a:lnTo>
                    <a:pt x="12794" y="10824"/>
                  </a:lnTo>
                  <a:lnTo>
                    <a:pt x="18963" y="40934"/>
                  </a:lnTo>
                  <a:lnTo>
                    <a:pt x="29795" y="72980"/>
                  </a:lnTo>
                  <a:lnTo>
                    <a:pt x="39684" y="109286"/>
                  </a:lnTo>
                  <a:lnTo>
                    <a:pt x="45295" y="138782"/>
                  </a:lnTo>
                  <a:lnTo>
                    <a:pt x="51458" y="171647"/>
                  </a:lnTo>
                  <a:lnTo>
                    <a:pt x="59841" y="206009"/>
                  </a:lnTo>
                  <a:lnTo>
                    <a:pt x="66953" y="241036"/>
                  </a:lnTo>
                  <a:lnTo>
                    <a:pt x="72937" y="274666"/>
                  </a:lnTo>
                  <a:lnTo>
                    <a:pt x="78418" y="303724"/>
                  </a:lnTo>
                  <a:lnTo>
                    <a:pt x="83677" y="330750"/>
                  </a:lnTo>
                  <a:lnTo>
                    <a:pt x="91397" y="365249"/>
                  </a:lnTo>
                  <a:lnTo>
                    <a:pt x="101591" y="399662"/>
                  </a:lnTo>
                  <a:lnTo>
                    <a:pt x="107228" y="427072"/>
                  </a:lnTo>
                  <a:lnTo>
                    <a:pt x="108739" y="428419"/>
                  </a:lnTo>
                  <a:lnTo>
                    <a:pt x="110592" y="429316"/>
                  </a:lnTo>
                  <a:lnTo>
                    <a:pt x="111828" y="429067"/>
                  </a:lnTo>
                  <a:lnTo>
                    <a:pt x="112652" y="428055"/>
                  </a:lnTo>
                  <a:lnTo>
                    <a:pt x="113201" y="426534"/>
                  </a:lnTo>
                  <a:lnTo>
                    <a:pt x="107321" y="390744"/>
                  </a:lnTo>
                  <a:lnTo>
                    <a:pt x="106806" y="353961"/>
                  </a:lnTo>
                  <a:lnTo>
                    <a:pt x="106717" y="321891"/>
                  </a:lnTo>
                  <a:lnTo>
                    <a:pt x="108948" y="287836"/>
                  </a:lnTo>
                  <a:lnTo>
                    <a:pt x="117288" y="250033"/>
                  </a:lnTo>
                  <a:lnTo>
                    <a:pt x="127935" y="218953"/>
                  </a:lnTo>
                  <a:lnTo>
                    <a:pt x="140729" y="201926"/>
                  </a:lnTo>
                  <a:lnTo>
                    <a:pt x="150317" y="194348"/>
                  </a:lnTo>
                  <a:lnTo>
                    <a:pt x="155245" y="192836"/>
                  </a:lnTo>
                  <a:lnTo>
                    <a:pt x="165235" y="193413"/>
                  </a:lnTo>
                  <a:lnTo>
                    <a:pt x="180380" y="198498"/>
                  </a:lnTo>
                  <a:lnTo>
                    <a:pt x="195591" y="209412"/>
                  </a:lnTo>
                  <a:lnTo>
                    <a:pt x="223239" y="241519"/>
                  </a:lnTo>
                  <a:lnTo>
                    <a:pt x="235530" y="257101"/>
                  </a:lnTo>
                  <a:lnTo>
                    <a:pt x="252577" y="294699"/>
                  </a:lnTo>
                  <a:lnTo>
                    <a:pt x="267955" y="330693"/>
                  </a:lnTo>
                  <a:lnTo>
                    <a:pt x="281770" y="367714"/>
                  </a:lnTo>
                  <a:lnTo>
                    <a:pt x="292066" y="385944"/>
                  </a:lnTo>
                  <a:lnTo>
                    <a:pt x="297165" y="389870"/>
                  </a:lnTo>
                  <a:lnTo>
                    <a:pt x="304795" y="392080"/>
                  </a:lnTo>
                  <a:lnTo>
                    <a:pt x="312420" y="39301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43"/>
            <p:cNvSpPr/>
            <p:nvPr/>
          </p:nvSpPr>
          <p:spPr>
            <a:xfrm>
              <a:off x="1249679" y="2476500"/>
              <a:ext cx="160022" cy="250961"/>
            </a:xfrm>
            <a:custGeom>
              <a:avLst/>
              <a:gdLst/>
              <a:ahLst/>
              <a:cxnLst/>
              <a:rect l="0" t="0" r="0" b="0"/>
              <a:pathLst>
                <a:path w="160022" h="250961">
                  <a:moveTo>
                    <a:pt x="0" y="76200"/>
                  </a:moveTo>
                  <a:lnTo>
                    <a:pt x="847" y="95280"/>
                  </a:lnTo>
                  <a:lnTo>
                    <a:pt x="6032" y="119072"/>
                  </a:lnTo>
                  <a:lnTo>
                    <a:pt x="11352" y="151837"/>
                  </a:lnTo>
                  <a:lnTo>
                    <a:pt x="19709" y="188005"/>
                  </a:lnTo>
                  <a:lnTo>
                    <a:pt x="26491" y="224226"/>
                  </a:lnTo>
                  <a:lnTo>
                    <a:pt x="31094" y="247668"/>
                  </a:lnTo>
                  <a:lnTo>
                    <a:pt x="32583" y="248932"/>
                  </a:lnTo>
                  <a:lnTo>
                    <a:pt x="37010" y="250960"/>
                  </a:lnTo>
                  <a:lnTo>
                    <a:pt x="37374" y="250280"/>
                  </a:lnTo>
                  <a:lnTo>
                    <a:pt x="37778" y="247266"/>
                  </a:lnTo>
                  <a:lnTo>
                    <a:pt x="31168" y="211115"/>
                  </a:lnTo>
                  <a:lnTo>
                    <a:pt x="30616" y="174314"/>
                  </a:lnTo>
                  <a:lnTo>
                    <a:pt x="30521" y="144499"/>
                  </a:lnTo>
                  <a:lnTo>
                    <a:pt x="32750" y="114217"/>
                  </a:lnTo>
                  <a:lnTo>
                    <a:pt x="41031" y="86053"/>
                  </a:lnTo>
                  <a:lnTo>
                    <a:pt x="58999" y="53781"/>
                  </a:lnTo>
                  <a:lnTo>
                    <a:pt x="78855" y="29877"/>
                  </a:lnTo>
                  <a:lnTo>
                    <a:pt x="94861" y="19106"/>
                  </a:lnTo>
                  <a:lnTo>
                    <a:pt x="131377" y="3503"/>
                  </a:lnTo>
                  <a:lnTo>
                    <a:pt x="16002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44"/>
            <p:cNvSpPr/>
            <p:nvPr/>
          </p:nvSpPr>
          <p:spPr>
            <a:xfrm>
              <a:off x="1501140" y="2455459"/>
              <a:ext cx="426720" cy="272005"/>
            </a:xfrm>
            <a:custGeom>
              <a:avLst/>
              <a:gdLst/>
              <a:ahLst/>
              <a:cxnLst/>
              <a:rect l="0" t="0" r="0" b="0"/>
              <a:pathLst>
                <a:path w="426720" h="272005">
                  <a:moveTo>
                    <a:pt x="0" y="89621"/>
                  </a:moveTo>
                  <a:lnTo>
                    <a:pt x="0" y="124560"/>
                  </a:lnTo>
                  <a:lnTo>
                    <a:pt x="2257" y="151462"/>
                  </a:lnTo>
                  <a:lnTo>
                    <a:pt x="6913" y="188797"/>
                  </a:lnTo>
                  <a:lnTo>
                    <a:pt x="7526" y="226796"/>
                  </a:lnTo>
                  <a:lnTo>
                    <a:pt x="7616" y="264014"/>
                  </a:lnTo>
                  <a:lnTo>
                    <a:pt x="7619" y="272004"/>
                  </a:lnTo>
                  <a:lnTo>
                    <a:pt x="9877" y="237089"/>
                  </a:lnTo>
                  <a:lnTo>
                    <a:pt x="14180" y="200406"/>
                  </a:lnTo>
                  <a:lnTo>
                    <a:pt x="18971" y="166567"/>
                  </a:lnTo>
                  <a:lnTo>
                    <a:pt x="25752" y="129729"/>
                  </a:lnTo>
                  <a:lnTo>
                    <a:pt x="37169" y="92003"/>
                  </a:lnTo>
                  <a:lnTo>
                    <a:pt x="51276" y="58059"/>
                  </a:lnTo>
                  <a:lnTo>
                    <a:pt x="66181" y="30598"/>
                  </a:lnTo>
                  <a:lnTo>
                    <a:pt x="78520" y="18797"/>
                  </a:lnTo>
                  <a:lnTo>
                    <a:pt x="108522" y="2275"/>
                  </a:lnTo>
                  <a:lnTo>
                    <a:pt x="119069" y="0"/>
                  </a:lnTo>
                  <a:lnTo>
                    <a:pt x="138573" y="2765"/>
                  </a:lnTo>
                  <a:lnTo>
                    <a:pt x="156393" y="12992"/>
                  </a:lnTo>
                  <a:lnTo>
                    <a:pt x="172398" y="30791"/>
                  </a:lnTo>
                  <a:lnTo>
                    <a:pt x="186893" y="66492"/>
                  </a:lnTo>
                  <a:lnTo>
                    <a:pt x="195263" y="100359"/>
                  </a:lnTo>
                  <a:lnTo>
                    <a:pt x="202259" y="132219"/>
                  </a:lnTo>
                  <a:lnTo>
                    <a:pt x="204708" y="163108"/>
                  </a:lnTo>
                  <a:lnTo>
                    <a:pt x="205536" y="199371"/>
                  </a:lnTo>
                  <a:lnTo>
                    <a:pt x="205728" y="235169"/>
                  </a:lnTo>
                  <a:lnTo>
                    <a:pt x="203477" y="241233"/>
                  </a:lnTo>
                  <a:lnTo>
                    <a:pt x="199178" y="247980"/>
                  </a:lnTo>
                  <a:lnTo>
                    <a:pt x="198825" y="247687"/>
                  </a:lnTo>
                  <a:lnTo>
                    <a:pt x="198147" y="221079"/>
                  </a:lnTo>
                  <a:lnTo>
                    <a:pt x="204209" y="188244"/>
                  </a:lnTo>
                  <a:lnTo>
                    <a:pt x="211119" y="154873"/>
                  </a:lnTo>
                  <a:lnTo>
                    <a:pt x="219375" y="123159"/>
                  </a:lnTo>
                  <a:lnTo>
                    <a:pt x="232169" y="93161"/>
                  </a:lnTo>
                  <a:lnTo>
                    <a:pt x="251663" y="59840"/>
                  </a:lnTo>
                  <a:lnTo>
                    <a:pt x="261710" y="45905"/>
                  </a:lnTo>
                  <a:lnTo>
                    <a:pt x="271820" y="36889"/>
                  </a:lnTo>
                  <a:lnTo>
                    <a:pt x="284215" y="32317"/>
                  </a:lnTo>
                  <a:lnTo>
                    <a:pt x="308824" y="29383"/>
                  </a:lnTo>
                  <a:lnTo>
                    <a:pt x="319570" y="33497"/>
                  </a:lnTo>
                  <a:lnTo>
                    <a:pt x="329991" y="41817"/>
                  </a:lnTo>
                  <a:lnTo>
                    <a:pt x="355572" y="75110"/>
                  </a:lnTo>
                  <a:lnTo>
                    <a:pt x="369831" y="111088"/>
                  </a:lnTo>
                  <a:lnTo>
                    <a:pt x="378160" y="140761"/>
                  </a:lnTo>
                  <a:lnTo>
                    <a:pt x="385144" y="170155"/>
                  </a:lnTo>
                  <a:lnTo>
                    <a:pt x="390191" y="203272"/>
                  </a:lnTo>
                  <a:lnTo>
                    <a:pt x="401526" y="235005"/>
                  </a:lnTo>
                  <a:lnTo>
                    <a:pt x="406492" y="242571"/>
                  </a:lnTo>
                  <a:lnTo>
                    <a:pt x="426719" y="2572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45"/>
            <p:cNvSpPr/>
            <p:nvPr/>
          </p:nvSpPr>
          <p:spPr>
            <a:xfrm>
              <a:off x="2005359" y="2484443"/>
              <a:ext cx="486382" cy="281617"/>
            </a:xfrm>
            <a:custGeom>
              <a:avLst/>
              <a:gdLst/>
              <a:ahLst/>
              <a:cxnLst/>
              <a:rect l="0" t="0" r="0" b="0"/>
              <a:pathLst>
                <a:path w="486382" h="281617">
                  <a:moveTo>
                    <a:pt x="135861" y="14916"/>
                  </a:moveTo>
                  <a:lnTo>
                    <a:pt x="131815" y="14916"/>
                  </a:lnTo>
                  <a:lnTo>
                    <a:pt x="127572" y="12659"/>
                  </a:lnTo>
                  <a:lnTo>
                    <a:pt x="122863" y="9679"/>
                  </a:lnTo>
                  <a:lnTo>
                    <a:pt x="114606" y="8003"/>
                  </a:lnTo>
                  <a:lnTo>
                    <a:pt x="101811" y="8352"/>
                  </a:lnTo>
                  <a:lnTo>
                    <a:pt x="92223" y="11435"/>
                  </a:lnTo>
                  <a:lnTo>
                    <a:pt x="71423" y="27242"/>
                  </a:lnTo>
                  <a:lnTo>
                    <a:pt x="40388" y="61256"/>
                  </a:lnTo>
                  <a:lnTo>
                    <a:pt x="14837" y="97323"/>
                  </a:lnTo>
                  <a:lnTo>
                    <a:pt x="3858" y="127010"/>
                  </a:lnTo>
                  <a:lnTo>
                    <a:pt x="229" y="157255"/>
                  </a:lnTo>
                  <a:lnTo>
                    <a:pt x="0" y="186819"/>
                  </a:lnTo>
                  <a:lnTo>
                    <a:pt x="2947" y="203924"/>
                  </a:lnTo>
                  <a:lnTo>
                    <a:pt x="13411" y="223789"/>
                  </a:lnTo>
                  <a:lnTo>
                    <a:pt x="24712" y="232773"/>
                  </a:lnTo>
                  <a:lnTo>
                    <a:pt x="52663" y="245439"/>
                  </a:lnTo>
                  <a:lnTo>
                    <a:pt x="69815" y="246347"/>
                  </a:lnTo>
                  <a:lnTo>
                    <a:pt x="98512" y="242097"/>
                  </a:lnTo>
                  <a:lnTo>
                    <a:pt x="126205" y="233218"/>
                  </a:lnTo>
                  <a:lnTo>
                    <a:pt x="158319" y="215048"/>
                  </a:lnTo>
                  <a:lnTo>
                    <a:pt x="177416" y="196134"/>
                  </a:lnTo>
                  <a:lnTo>
                    <a:pt x="189754" y="170399"/>
                  </a:lnTo>
                  <a:lnTo>
                    <a:pt x="195425" y="137445"/>
                  </a:lnTo>
                  <a:lnTo>
                    <a:pt x="194287" y="106477"/>
                  </a:lnTo>
                  <a:lnTo>
                    <a:pt x="189768" y="92017"/>
                  </a:lnTo>
                  <a:lnTo>
                    <a:pt x="168286" y="63629"/>
                  </a:lnTo>
                  <a:lnTo>
                    <a:pt x="134248" y="31961"/>
                  </a:lnTo>
                  <a:lnTo>
                    <a:pt x="126677" y="25878"/>
                  </a:lnTo>
                  <a:lnTo>
                    <a:pt x="121418" y="16527"/>
                  </a:lnTo>
                  <a:lnTo>
                    <a:pt x="123233" y="13375"/>
                  </a:lnTo>
                  <a:lnTo>
                    <a:pt x="124902" y="11349"/>
                  </a:lnTo>
                  <a:lnTo>
                    <a:pt x="131272" y="9098"/>
                  </a:lnTo>
                  <a:lnTo>
                    <a:pt x="167322" y="2130"/>
                  </a:lnTo>
                  <a:lnTo>
                    <a:pt x="194075" y="0"/>
                  </a:lnTo>
                  <a:lnTo>
                    <a:pt x="231303" y="6266"/>
                  </a:lnTo>
                  <a:lnTo>
                    <a:pt x="235896" y="8303"/>
                  </a:lnTo>
                  <a:lnTo>
                    <a:pt x="270766" y="43094"/>
                  </a:lnTo>
                  <a:lnTo>
                    <a:pt x="281760" y="58167"/>
                  </a:lnTo>
                  <a:lnTo>
                    <a:pt x="292213" y="89751"/>
                  </a:lnTo>
                  <a:lnTo>
                    <a:pt x="297414" y="121327"/>
                  </a:lnTo>
                  <a:lnTo>
                    <a:pt x="302298" y="156068"/>
                  </a:lnTo>
                  <a:lnTo>
                    <a:pt x="304110" y="189460"/>
                  </a:lnTo>
                  <a:lnTo>
                    <a:pt x="309485" y="220515"/>
                  </a:lnTo>
                  <a:lnTo>
                    <a:pt x="311025" y="252776"/>
                  </a:lnTo>
                  <a:lnTo>
                    <a:pt x="308820" y="258356"/>
                  </a:lnTo>
                  <a:lnTo>
                    <a:pt x="304551" y="264792"/>
                  </a:lnTo>
                  <a:lnTo>
                    <a:pt x="307857" y="261862"/>
                  </a:lnTo>
                  <a:lnTo>
                    <a:pt x="309670" y="257879"/>
                  </a:lnTo>
                  <a:lnTo>
                    <a:pt x="313251" y="224604"/>
                  </a:lnTo>
                  <a:lnTo>
                    <a:pt x="317656" y="186911"/>
                  </a:lnTo>
                  <a:lnTo>
                    <a:pt x="322464" y="156941"/>
                  </a:lnTo>
                  <a:lnTo>
                    <a:pt x="325206" y="122568"/>
                  </a:lnTo>
                  <a:lnTo>
                    <a:pt x="330064" y="89617"/>
                  </a:lnTo>
                  <a:lnTo>
                    <a:pt x="340137" y="59462"/>
                  </a:lnTo>
                  <a:lnTo>
                    <a:pt x="358351" y="30472"/>
                  </a:lnTo>
                  <a:lnTo>
                    <a:pt x="370741" y="20843"/>
                  </a:lnTo>
                  <a:lnTo>
                    <a:pt x="381091" y="16672"/>
                  </a:lnTo>
                  <a:lnTo>
                    <a:pt x="393565" y="15437"/>
                  </a:lnTo>
                  <a:lnTo>
                    <a:pt x="403078" y="19663"/>
                  </a:lnTo>
                  <a:lnTo>
                    <a:pt x="422983" y="36174"/>
                  </a:lnTo>
                  <a:lnTo>
                    <a:pt x="442263" y="69049"/>
                  </a:lnTo>
                  <a:lnTo>
                    <a:pt x="457252" y="98893"/>
                  </a:lnTo>
                  <a:lnTo>
                    <a:pt x="467519" y="135331"/>
                  </a:lnTo>
                  <a:lnTo>
                    <a:pt x="470914" y="165083"/>
                  </a:lnTo>
                  <a:lnTo>
                    <a:pt x="476059" y="194501"/>
                  </a:lnTo>
                  <a:lnTo>
                    <a:pt x="478227" y="227625"/>
                  </a:lnTo>
                  <a:lnTo>
                    <a:pt x="479537" y="259361"/>
                  </a:lnTo>
                  <a:lnTo>
                    <a:pt x="486381" y="28161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46"/>
            <p:cNvSpPr/>
            <p:nvPr/>
          </p:nvSpPr>
          <p:spPr>
            <a:xfrm>
              <a:off x="2545080" y="2485857"/>
              <a:ext cx="259080" cy="233364"/>
            </a:xfrm>
            <a:custGeom>
              <a:avLst/>
              <a:gdLst/>
              <a:ahLst/>
              <a:cxnLst/>
              <a:rect l="0" t="0" r="0" b="0"/>
              <a:pathLst>
                <a:path w="259080" h="233364">
                  <a:moveTo>
                    <a:pt x="0" y="82083"/>
                  </a:moveTo>
                  <a:lnTo>
                    <a:pt x="0" y="86128"/>
                  </a:lnTo>
                  <a:lnTo>
                    <a:pt x="2257" y="90371"/>
                  </a:lnTo>
                  <a:lnTo>
                    <a:pt x="17696" y="111032"/>
                  </a:lnTo>
                  <a:lnTo>
                    <a:pt x="26491" y="116116"/>
                  </a:lnTo>
                  <a:lnTo>
                    <a:pt x="48193" y="119379"/>
                  </a:lnTo>
                  <a:lnTo>
                    <a:pt x="84992" y="120077"/>
                  </a:lnTo>
                  <a:lnTo>
                    <a:pt x="120395" y="117904"/>
                  </a:lnTo>
                  <a:lnTo>
                    <a:pt x="144328" y="109629"/>
                  </a:lnTo>
                  <a:lnTo>
                    <a:pt x="181973" y="92013"/>
                  </a:lnTo>
                  <a:lnTo>
                    <a:pt x="194048" y="83392"/>
                  </a:lnTo>
                  <a:lnTo>
                    <a:pt x="202801" y="71658"/>
                  </a:lnTo>
                  <a:lnTo>
                    <a:pt x="210231" y="53029"/>
                  </a:lnTo>
                  <a:lnTo>
                    <a:pt x="212741" y="27519"/>
                  </a:lnTo>
                  <a:lnTo>
                    <a:pt x="210827" y="17474"/>
                  </a:lnTo>
                  <a:lnTo>
                    <a:pt x="209131" y="13610"/>
                  </a:lnTo>
                  <a:lnTo>
                    <a:pt x="202731" y="7059"/>
                  </a:lnTo>
                  <a:lnTo>
                    <a:pt x="194243" y="2172"/>
                  </a:lnTo>
                  <a:lnTo>
                    <a:pt x="184825" y="0"/>
                  </a:lnTo>
                  <a:lnTo>
                    <a:pt x="158899" y="4689"/>
                  </a:lnTo>
                  <a:lnTo>
                    <a:pt x="137674" y="12208"/>
                  </a:lnTo>
                  <a:lnTo>
                    <a:pt x="120285" y="25631"/>
                  </a:lnTo>
                  <a:lnTo>
                    <a:pt x="94099" y="59816"/>
                  </a:lnTo>
                  <a:lnTo>
                    <a:pt x="79767" y="90666"/>
                  </a:lnTo>
                  <a:lnTo>
                    <a:pt x="71040" y="128495"/>
                  </a:lnTo>
                  <a:lnTo>
                    <a:pt x="69066" y="164534"/>
                  </a:lnTo>
                  <a:lnTo>
                    <a:pt x="72769" y="188357"/>
                  </a:lnTo>
                  <a:lnTo>
                    <a:pt x="83273" y="207457"/>
                  </a:lnTo>
                  <a:lnTo>
                    <a:pt x="97110" y="219796"/>
                  </a:lnTo>
                  <a:lnTo>
                    <a:pt x="120025" y="228814"/>
                  </a:lnTo>
                  <a:lnTo>
                    <a:pt x="152872" y="233363"/>
                  </a:lnTo>
                  <a:lnTo>
                    <a:pt x="181232" y="232457"/>
                  </a:lnTo>
                  <a:lnTo>
                    <a:pt x="211931" y="222217"/>
                  </a:lnTo>
                  <a:lnTo>
                    <a:pt x="248512" y="208102"/>
                  </a:lnTo>
                  <a:lnTo>
                    <a:pt x="259079" y="20400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47"/>
            <p:cNvSpPr/>
            <p:nvPr/>
          </p:nvSpPr>
          <p:spPr>
            <a:xfrm>
              <a:off x="2892762" y="2453768"/>
              <a:ext cx="206484" cy="258224"/>
            </a:xfrm>
            <a:custGeom>
              <a:avLst/>
              <a:gdLst/>
              <a:ahLst/>
              <a:cxnLst/>
              <a:rect l="0" t="0" r="0" b="0"/>
              <a:pathLst>
                <a:path w="206484" h="258224">
                  <a:moveTo>
                    <a:pt x="147618" y="22732"/>
                  </a:moveTo>
                  <a:lnTo>
                    <a:pt x="147618" y="4819"/>
                  </a:lnTo>
                  <a:lnTo>
                    <a:pt x="145924" y="3170"/>
                  </a:lnTo>
                  <a:lnTo>
                    <a:pt x="136297" y="849"/>
                  </a:lnTo>
                  <a:lnTo>
                    <a:pt x="114309" y="0"/>
                  </a:lnTo>
                  <a:lnTo>
                    <a:pt x="85252" y="6827"/>
                  </a:lnTo>
                  <a:lnTo>
                    <a:pt x="52294" y="21346"/>
                  </a:lnTo>
                  <a:lnTo>
                    <a:pt x="14632" y="43881"/>
                  </a:lnTo>
                  <a:lnTo>
                    <a:pt x="7233" y="50758"/>
                  </a:lnTo>
                  <a:lnTo>
                    <a:pt x="1122" y="59459"/>
                  </a:lnTo>
                  <a:lnTo>
                    <a:pt x="0" y="63303"/>
                  </a:lnTo>
                  <a:lnTo>
                    <a:pt x="100" y="66713"/>
                  </a:lnTo>
                  <a:lnTo>
                    <a:pt x="6342" y="82313"/>
                  </a:lnTo>
                  <a:lnTo>
                    <a:pt x="13144" y="89570"/>
                  </a:lnTo>
                  <a:lnTo>
                    <a:pt x="28751" y="98416"/>
                  </a:lnTo>
                  <a:lnTo>
                    <a:pt x="60826" y="113035"/>
                  </a:lnTo>
                  <a:lnTo>
                    <a:pt x="89822" y="123242"/>
                  </a:lnTo>
                  <a:lnTo>
                    <a:pt x="119863" y="135674"/>
                  </a:lnTo>
                  <a:lnTo>
                    <a:pt x="154271" y="155045"/>
                  </a:lnTo>
                  <a:lnTo>
                    <a:pt x="176964" y="170967"/>
                  </a:lnTo>
                  <a:lnTo>
                    <a:pt x="201509" y="202021"/>
                  </a:lnTo>
                  <a:lnTo>
                    <a:pt x="206483" y="218000"/>
                  </a:lnTo>
                  <a:lnTo>
                    <a:pt x="205389" y="228333"/>
                  </a:lnTo>
                  <a:lnTo>
                    <a:pt x="203912" y="233459"/>
                  </a:lnTo>
                  <a:lnTo>
                    <a:pt x="197755" y="241413"/>
                  </a:lnTo>
                  <a:lnTo>
                    <a:pt x="188527" y="247770"/>
                  </a:lnTo>
                  <a:lnTo>
                    <a:pt x="168206" y="255262"/>
                  </a:lnTo>
                  <a:lnTo>
                    <a:pt x="131427" y="258223"/>
                  </a:lnTo>
                  <a:lnTo>
                    <a:pt x="99358" y="256478"/>
                  </a:lnTo>
                  <a:lnTo>
                    <a:pt x="63797" y="25133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Differences between Plants and Animal Cells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Plants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Animals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Cell Wall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None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Chloroplasts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None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Large Vacuole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Lysosomes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Middle Lamella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None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MARTInkShape-448"/>
          <p:cNvSpPr/>
          <p:nvPr/>
        </p:nvSpPr>
        <p:spPr>
          <a:xfrm>
            <a:off x="30480" y="2591248"/>
            <a:ext cx="379352" cy="159084"/>
          </a:xfrm>
          <a:custGeom>
            <a:avLst/>
            <a:gdLst/>
            <a:ahLst/>
            <a:cxnLst/>
            <a:rect l="0" t="0" r="0" b="0"/>
            <a:pathLst>
              <a:path w="379352" h="159084">
                <a:moveTo>
                  <a:pt x="0" y="136711"/>
                </a:moveTo>
                <a:lnTo>
                  <a:pt x="0" y="132666"/>
                </a:lnTo>
                <a:lnTo>
                  <a:pt x="846" y="131474"/>
                </a:lnTo>
                <a:lnTo>
                  <a:pt x="2257" y="130680"/>
                </a:lnTo>
                <a:lnTo>
                  <a:pt x="4045" y="130151"/>
                </a:lnTo>
                <a:lnTo>
                  <a:pt x="26002" y="118579"/>
                </a:lnTo>
                <a:lnTo>
                  <a:pt x="63631" y="112216"/>
                </a:lnTo>
                <a:lnTo>
                  <a:pt x="98082" y="103368"/>
                </a:lnTo>
                <a:lnTo>
                  <a:pt x="134583" y="93467"/>
                </a:lnTo>
                <a:lnTo>
                  <a:pt x="167131" y="85617"/>
                </a:lnTo>
                <a:lnTo>
                  <a:pt x="202064" y="79770"/>
                </a:lnTo>
                <a:lnTo>
                  <a:pt x="223465" y="68852"/>
                </a:lnTo>
                <a:lnTo>
                  <a:pt x="245706" y="50638"/>
                </a:lnTo>
                <a:lnTo>
                  <a:pt x="253800" y="38771"/>
                </a:lnTo>
                <a:lnTo>
                  <a:pt x="262661" y="20193"/>
                </a:lnTo>
                <a:lnTo>
                  <a:pt x="263161" y="17546"/>
                </a:lnTo>
                <a:lnTo>
                  <a:pt x="262647" y="14934"/>
                </a:lnTo>
                <a:lnTo>
                  <a:pt x="260665" y="9775"/>
                </a:lnTo>
                <a:lnTo>
                  <a:pt x="259288" y="1065"/>
                </a:lnTo>
                <a:lnTo>
                  <a:pt x="258372" y="560"/>
                </a:lnTo>
                <a:lnTo>
                  <a:pt x="255096" y="0"/>
                </a:lnTo>
                <a:lnTo>
                  <a:pt x="250818" y="2009"/>
                </a:lnTo>
                <a:lnTo>
                  <a:pt x="248492" y="3730"/>
                </a:lnTo>
                <a:lnTo>
                  <a:pt x="245907" y="10157"/>
                </a:lnTo>
                <a:lnTo>
                  <a:pt x="239722" y="39048"/>
                </a:lnTo>
                <a:lnTo>
                  <a:pt x="240517" y="68407"/>
                </a:lnTo>
                <a:lnTo>
                  <a:pt x="231549" y="105421"/>
                </a:lnTo>
                <a:lnTo>
                  <a:pt x="228772" y="141878"/>
                </a:lnTo>
                <a:lnTo>
                  <a:pt x="228715" y="145236"/>
                </a:lnTo>
                <a:lnTo>
                  <a:pt x="230908" y="151224"/>
                </a:lnTo>
                <a:lnTo>
                  <a:pt x="235909" y="159083"/>
                </a:lnTo>
                <a:lnTo>
                  <a:pt x="236192" y="148923"/>
                </a:lnTo>
                <a:lnTo>
                  <a:pt x="229656" y="112917"/>
                </a:lnTo>
                <a:lnTo>
                  <a:pt x="226481" y="81660"/>
                </a:lnTo>
                <a:lnTo>
                  <a:pt x="221704" y="45893"/>
                </a:lnTo>
                <a:lnTo>
                  <a:pt x="220998" y="8414"/>
                </a:lnTo>
                <a:lnTo>
                  <a:pt x="220985" y="3400"/>
                </a:lnTo>
                <a:lnTo>
                  <a:pt x="220980" y="6508"/>
                </a:lnTo>
                <a:lnTo>
                  <a:pt x="225025" y="11020"/>
                </a:lnTo>
                <a:lnTo>
                  <a:pt x="257770" y="36651"/>
                </a:lnTo>
                <a:lnTo>
                  <a:pt x="269504" y="41440"/>
                </a:lnTo>
                <a:lnTo>
                  <a:pt x="305169" y="50850"/>
                </a:lnTo>
                <a:lnTo>
                  <a:pt x="338903" y="59072"/>
                </a:lnTo>
                <a:lnTo>
                  <a:pt x="375436" y="60474"/>
                </a:lnTo>
                <a:lnTo>
                  <a:pt x="379351" y="60500"/>
                </a:lnTo>
                <a:lnTo>
                  <a:pt x="379054" y="61351"/>
                </a:lnTo>
                <a:lnTo>
                  <a:pt x="376466" y="64553"/>
                </a:lnTo>
                <a:lnTo>
                  <a:pt x="360976" y="73508"/>
                </a:lnTo>
                <a:lnTo>
                  <a:pt x="322984" y="89996"/>
                </a:lnTo>
                <a:lnTo>
                  <a:pt x="289962" y="108194"/>
                </a:lnTo>
                <a:lnTo>
                  <a:pt x="253891" y="130169"/>
                </a:lnTo>
                <a:lnTo>
                  <a:pt x="228600" y="144332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SMARTInkShape-Group91"/>
          <p:cNvGrpSpPr/>
          <p:nvPr/>
        </p:nvGrpSpPr>
        <p:grpSpPr>
          <a:xfrm>
            <a:off x="114300" y="3158320"/>
            <a:ext cx="350319" cy="148761"/>
            <a:chOff x="114300" y="3158320"/>
            <a:chExt cx="350319" cy="148761"/>
          </a:xfrm>
        </p:grpSpPr>
        <p:sp>
          <p:nvSpPr>
            <p:cNvPr id="6" name="SMARTInkShape-449"/>
            <p:cNvSpPr/>
            <p:nvPr/>
          </p:nvSpPr>
          <p:spPr>
            <a:xfrm>
              <a:off x="335280" y="3158320"/>
              <a:ext cx="129339" cy="148761"/>
            </a:xfrm>
            <a:custGeom>
              <a:avLst/>
              <a:gdLst/>
              <a:ahLst/>
              <a:cxnLst/>
              <a:rect l="0" t="0" r="0" b="0"/>
              <a:pathLst>
                <a:path w="129339" h="148761">
                  <a:moveTo>
                    <a:pt x="0" y="19220"/>
                  </a:moveTo>
                  <a:lnTo>
                    <a:pt x="0" y="29825"/>
                  </a:lnTo>
                  <a:lnTo>
                    <a:pt x="7149" y="67413"/>
                  </a:lnTo>
                  <a:lnTo>
                    <a:pt x="8404" y="97282"/>
                  </a:lnTo>
                  <a:lnTo>
                    <a:pt x="14923" y="127967"/>
                  </a:lnTo>
                  <a:lnTo>
                    <a:pt x="15212" y="139593"/>
                  </a:lnTo>
                  <a:lnTo>
                    <a:pt x="15239" y="105082"/>
                  </a:lnTo>
                  <a:lnTo>
                    <a:pt x="15239" y="71825"/>
                  </a:lnTo>
                  <a:lnTo>
                    <a:pt x="12982" y="49482"/>
                  </a:lnTo>
                  <a:lnTo>
                    <a:pt x="8090" y="14507"/>
                  </a:lnTo>
                  <a:lnTo>
                    <a:pt x="7933" y="10998"/>
                  </a:lnTo>
                  <a:lnTo>
                    <a:pt x="6982" y="8659"/>
                  </a:lnTo>
                  <a:lnTo>
                    <a:pt x="5501" y="7099"/>
                  </a:lnTo>
                  <a:lnTo>
                    <a:pt x="3667" y="6059"/>
                  </a:lnTo>
                  <a:lnTo>
                    <a:pt x="2445" y="4519"/>
                  </a:lnTo>
                  <a:lnTo>
                    <a:pt x="724" y="0"/>
                  </a:lnTo>
                  <a:lnTo>
                    <a:pt x="482" y="480"/>
                  </a:lnTo>
                  <a:lnTo>
                    <a:pt x="95" y="3288"/>
                  </a:lnTo>
                  <a:lnTo>
                    <a:pt x="6102" y="15163"/>
                  </a:lnTo>
                  <a:lnTo>
                    <a:pt x="10614" y="21086"/>
                  </a:lnTo>
                  <a:lnTo>
                    <a:pt x="36045" y="36940"/>
                  </a:lnTo>
                  <a:lnTo>
                    <a:pt x="70127" y="52234"/>
                  </a:lnTo>
                  <a:lnTo>
                    <a:pt x="100852" y="62681"/>
                  </a:lnTo>
                  <a:lnTo>
                    <a:pt x="113403" y="64782"/>
                  </a:lnTo>
                  <a:lnTo>
                    <a:pt x="128860" y="72206"/>
                  </a:lnTo>
                  <a:lnTo>
                    <a:pt x="129338" y="76500"/>
                  </a:lnTo>
                  <a:lnTo>
                    <a:pt x="127712" y="78573"/>
                  </a:lnTo>
                  <a:lnTo>
                    <a:pt x="96226" y="102041"/>
                  </a:lnTo>
                  <a:lnTo>
                    <a:pt x="63630" y="121124"/>
                  </a:lnTo>
                  <a:lnTo>
                    <a:pt x="22859" y="1487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50"/>
            <p:cNvSpPr/>
            <p:nvPr/>
          </p:nvSpPr>
          <p:spPr>
            <a:xfrm>
              <a:off x="114300" y="3185159"/>
              <a:ext cx="205740" cy="30482"/>
            </a:xfrm>
            <a:custGeom>
              <a:avLst/>
              <a:gdLst/>
              <a:ahLst/>
              <a:cxnLst/>
              <a:rect l="0" t="0" r="0" b="0"/>
              <a:pathLst>
                <a:path w="205740" h="30482">
                  <a:moveTo>
                    <a:pt x="0" y="0"/>
                  </a:moveTo>
                  <a:lnTo>
                    <a:pt x="0" y="4046"/>
                  </a:lnTo>
                  <a:lnTo>
                    <a:pt x="846" y="5237"/>
                  </a:lnTo>
                  <a:lnTo>
                    <a:pt x="2257" y="6032"/>
                  </a:lnTo>
                  <a:lnTo>
                    <a:pt x="39488" y="19709"/>
                  </a:lnTo>
                  <a:lnTo>
                    <a:pt x="71112" y="22238"/>
                  </a:lnTo>
                  <a:lnTo>
                    <a:pt x="105674" y="22738"/>
                  </a:lnTo>
                  <a:lnTo>
                    <a:pt x="141351" y="28073"/>
                  </a:lnTo>
                  <a:lnTo>
                    <a:pt x="175979" y="30163"/>
                  </a:lnTo>
                  <a:lnTo>
                    <a:pt x="205739" y="304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92"/>
          <p:cNvGrpSpPr/>
          <p:nvPr/>
        </p:nvGrpSpPr>
        <p:grpSpPr>
          <a:xfrm>
            <a:off x="4236719" y="3825240"/>
            <a:ext cx="411338" cy="685801"/>
            <a:chOff x="4236719" y="3825240"/>
            <a:chExt cx="411338" cy="685801"/>
          </a:xfrm>
        </p:grpSpPr>
        <p:sp>
          <p:nvSpPr>
            <p:cNvPr id="9" name="SMARTInkShape-451"/>
            <p:cNvSpPr/>
            <p:nvPr/>
          </p:nvSpPr>
          <p:spPr>
            <a:xfrm>
              <a:off x="4511040" y="4313102"/>
              <a:ext cx="137017" cy="197939"/>
            </a:xfrm>
            <a:custGeom>
              <a:avLst/>
              <a:gdLst/>
              <a:ahLst/>
              <a:cxnLst/>
              <a:rect l="0" t="0" r="0" b="0"/>
              <a:pathLst>
                <a:path w="137017" h="197939">
                  <a:moveTo>
                    <a:pt x="7619" y="15057"/>
                  </a:moveTo>
                  <a:lnTo>
                    <a:pt x="1059" y="21618"/>
                  </a:lnTo>
                  <a:lnTo>
                    <a:pt x="92" y="39751"/>
                  </a:lnTo>
                  <a:lnTo>
                    <a:pt x="6568" y="72802"/>
                  </a:lnTo>
                  <a:lnTo>
                    <a:pt x="14088" y="110459"/>
                  </a:lnTo>
                  <a:lnTo>
                    <a:pt x="15172" y="146225"/>
                  </a:lnTo>
                  <a:lnTo>
                    <a:pt x="15237" y="159257"/>
                  </a:lnTo>
                  <a:lnTo>
                    <a:pt x="11194" y="159666"/>
                  </a:lnTo>
                  <a:lnTo>
                    <a:pt x="10002" y="158876"/>
                  </a:lnTo>
                  <a:lnTo>
                    <a:pt x="9208" y="157503"/>
                  </a:lnTo>
                  <a:lnTo>
                    <a:pt x="8326" y="152873"/>
                  </a:lnTo>
                  <a:lnTo>
                    <a:pt x="8675" y="139900"/>
                  </a:lnTo>
                  <a:lnTo>
                    <a:pt x="14208" y="105879"/>
                  </a:lnTo>
                  <a:lnTo>
                    <a:pt x="21135" y="68316"/>
                  </a:lnTo>
                  <a:lnTo>
                    <a:pt x="21246" y="53121"/>
                  </a:lnTo>
                  <a:lnTo>
                    <a:pt x="16198" y="19098"/>
                  </a:lnTo>
                  <a:lnTo>
                    <a:pt x="15247" y="0"/>
                  </a:lnTo>
                  <a:lnTo>
                    <a:pt x="15240" y="21780"/>
                  </a:lnTo>
                  <a:lnTo>
                    <a:pt x="19755" y="31027"/>
                  </a:lnTo>
                  <a:lnTo>
                    <a:pt x="32406" y="46717"/>
                  </a:lnTo>
                  <a:lnTo>
                    <a:pt x="65372" y="63198"/>
                  </a:lnTo>
                  <a:lnTo>
                    <a:pt x="101561" y="80244"/>
                  </a:lnTo>
                  <a:lnTo>
                    <a:pt x="122949" y="83190"/>
                  </a:lnTo>
                  <a:lnTo>
                    <a:pt x="128868" y="81181"/>
                  </a:lnTo>
                  <a:lnTo>
                    <a:pt x="135522" y="77037"/>
                  </a:lnTo>
                  <a:lnTo>
                    <a:pt x="136431" y="74213"/>
                  </a:lnTo>
                  <a:lnTo>
                    <a:pt x="137016" y="69546"/>
                  </a:lnTo>
                  <a:lnTo>
                    <a:pt x="136217" y="69163"/>
                  </a:lnTo>
                  <a:lnTo>
                    <a:pt x="133072" y="68738"/>
                  </a:lnTo>
                  <a:lnTo>
                    <a:pt x="128851" y="70806"/>
                  </a:lnTo>
                  <a:lnTo>
                    <a:pt x="91224" y="99609"/>
                  </a:lnTo>
                  <a:lnTo>
                    <a:pt x="65165" y="130457"/>
                  </a:lnTo>
                  <a:lnTo>
                    <a:pt x="34075" y="163557"/>
                  </a:lnTo>
                  <a:lnTo>
                    <a:pt x="0" y="19793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52"/>
            <p:cNvSpPr/>
            <p:nvPr/>
          </p:nvSpPr>
          <p:spPr>
            <a:xfrm>
              <a:off x="4503419" y="3825240"/>
              <a:ext cx="143240" cy="121462"/>
            </a:xfrm>
            <a:custGeom>
              <a:avLst/>
              <a:gdLst/>
              <a:ahLst/>
              <a:cxnLst/>
              <a:rect l="0" t="0" r="0" b="0"/>
              <a:pathLst>
                <a:path w="143240" h="121462">
                  <a:moveTo>
                    <a:pt x="7621" y="0"/>
                  </a:moveTo>
                  <a:lnTo>
                    <a:pt x="7621" y="36790"/>
                  </a:lnTo>
                  <a:lnTo>
                    <a:pt x="7621" y="72708"/>
                  </a:lnTo>
                  <a:lnTo>
                    <a:pt x="7621" y="100011"/>
                  </a:lnTo>
                  <a:lnTo>
                    <a:pt x="9878" y="105973"/>
                  </a:lnTo>
                  <a:lnTo>
                    <a:pt x="12857" y="111446"/>
                  </a:lnTo>
                  <a:lnTo>
                    <a:pt x="14181" y="116700"/>
                  </a:lnTo>
                  <a:lnTo>
                    <a:pt x="15381" y="118440"/>
                  </a:lnTo>
                  <a:lnTo>
                    <a:pt x="17027" y="119600"/>
                  </a:lnTo>
                  <a:lnTo>
                    <a:pt x="21708" y="121461"/>
                  </a:lnTo>
                  <a:lnTo>
                    <a:pt x="22092" y="120767"/>
                  </a:lnTo>
                  <a:lnTo>
                    <a:pt x="29412" y="85871"/>
                  </a:lnTo>
                  <a:lnTo>
                    <a:pt x="36948" y="49276"/>
                  </a:lnTo>
                  <a:lnTo>
                    <a:pt x="44947" y="13606"/>
                  </a:lnTo>
                  <a:lnTo>
                    <a:pt x="45718" y="50"/>
                  </a:lnTo>
                  <a:lnTo>
                    <a:pt x="49765" y="4060"/>
                  </a:lnTo>
                  <a:lnTo>
                    <a:pt x="51751" y="8295"/>
                  </a:lnTo>
                  <a:lnTo>
                    <a:pt x="52281" y="10610"/>
                  </a:lnTo>
                  <a:lnTo>
                    <a:pt x="57385" y="15440"/>
                  </a:lnTo>
                  <a:lnTo>
                    <a:pt x="78426" y="28812"/>
                  </a:lnTo>
                  <a:lnTo>
                    <a:pt x="93134" y="44136"/>
                  </a:lnTo>
                  <a:lnTo>
                    <a:pt x="116217" y="57364"/>
                  </a:lnTo>
                  <a:lnTo>
                    <a:pt x="126063" y="60741"/>
                  </a:lnTo>
                  <a:lnTo>
                    <a:pt x="134343" y="65881"/>
                  </a:lnTo>
                  <a:lnTo>
                    <a:pt x="143239" y="68224"/>
                  </a:lnTo>
                  <a:lnTo>
                    <a:pt x="142906" y="68343"/>
                  </a:lnTo>
                  <a:lnTo>
                    <a:pt x="111297" y="68575"/>
                  </a:lnTo>
                  <a:lnTo>
                    <a:pt x="75805" y="69426"/>
                  </a:lnTo>
                  <a:lnTo>
                    <a:pt x="38048" y="79186"/>
                  </a:lnTo>
                  <a:lnTo>
                    <a:pt x="0" y="914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53"/>
            <p:cNvSpPr/>
            <p:nvPr/>
          </p:nvSpPr>
          <p:spPr>
            <a:xfrm>
              <a:off x="4236719" y="3840480"/>
              <a:ext cx="281941" cy="22861"/>
            </a:xfrm>
            <a:custGeom>
              <a:avLst/>
              <a:gdLst/>
              <a:ahLst/>
              <a:cxnLst/>
              <a:rect l="0" t="0" r="0" b="0"/>
              <a:pathLst>
                <a:path w="281941" h="22861">
                  <a:moveTo>
                    <a:pt x="0" y="0"/>
                  </a:moveTo>
                  <a:lnTo>
                    <a:pt x="14691" y="846"/>
                  </a:lnTo>
                  <a:lnTo>
                    <a:pt x="46652" y="6560"/>
                  </a:lnTo>
                  <a:lnTo>
                    <a:pt x="82468" y="12647"/>
                  </a:lnTo>
                  <a:lnTo>
                    <a:pt x="112112" y="15318"/>
                  </a:lnTo>
                  <a:lnTo>
                    <a:pt x="143191" y="20249"/>
                  </a:lnTo>
                  <a:lnTo>
                    <a:pt x="177141" y="22086"/>
                  </a:lnTo>
                  <a:lnTo>
                    <a:pt x="214485" y="22707"/>
                  </a:lnTo>
                  <a:lnTo>
                    <a:pt x="252142" y="22840"/>
                  </a:lnTo>
                  <a:lnTo>
                    <a:pt x="281940" y="228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SMARTInkShape-454"/>
          <p:cNvSpPr/>
          <p:nvPr/>
        </p:nvSpPr>
        <p:spPr>
          <a:xfrm>
            <a:off x="4396740" y="4419600"/>
            <a:ext cx="144780" cy="1"/>
          </a:xfrm>
          <a:custGeom>
            <a:avLst/>
            <a:gdLst/>
            <a:ahLst/>
            <a:cxnLst/>
            <a:rect l="0" t="0" r="0" b="0"/>
            <a:pathLst>
              <a:path w="144780" h="1">
                <a:moveTo>
                  <a:pt x="0" y="0"/>
                </a:moveTo>
                <a:lnTo>
                  <a:pt x="32563" y="0"/>
                </a:lnTo>
                <a:lnTo>
                  <a:pt x="69822" y="0"/>
                </a:lnTo>
                <a:lnTo>
                  <a:pt x="106844" y="0"/>
                </a:lnTo>
                <a:lnTo>
                  <a:pt x="144779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SMARTInkShape-Group94"/>
          <p:cNvGrpSpPr/>
          <p:nvPr/>
        </p:nvGrpSpPr>
        <p:grpSpPr>
          <a:xfrm>
            <a:off x="2981593" y="3529612"/>
            <a:ext cx="1232267" cy="508989"/>
            <a:chOff x="2981593" y="3529612"/>
            <a:chExt cx="1232267" cy="508989"/>
          </a:xfrm>
        </p:grpSpPr>
        <p:sp>
          <p:nvSpPr>
            <p:cNvPr id="14" name="SMARTInkShape-455"/>
            <p:cNvSpPr/>
            <p:nvPr/>
          </p:nvSpPr>
          <p:spPr>
            <a:xfrm>
              <a:off x="3924300" y="3810000"/>
              <a:ext cx="15241" cy="228601"/>
            </a:xfrm>
            <a:custGeom>
              <a:avLst/>
              <a:gdLst/>
              <a:ahLst/>
              <a:cxnLst/>
              <a:rect l="0" t="0" r="0" b="0"/>
              <a:pathLst>
                <a:path w="15241" h="228601">
                  <a:moveTo>
                    <a:pt x="15240" y="0"/>
                  </a:moveTo>
                  <a:lnTo>
                    <a:pt x="15240" y="33465"/>
                  </a:lnTo>
                  <a:lnTo>
                    <a:pt x="15240" y="68973"/>
                  </a:lnTo>
                  <a:lnTo>
                    <a:pt x="12982" y="101395"/>
                  </a:lnTo>
                  <a:lnTo>
                    <a:pt x="4633" y="136116"/>
                  </a:lnTo>
                  <a:lnTo>
                    <a:pt x="610" y="172864"/>
                  </a:lnTo>
                  <a:lnTo>
                    <a:pt x="24" y="209722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56"/>
            <p:cNvSpPr/>
            <p:nvPr/>
          </p:nvSpPr>
          <p:spPr>
            <a:xfrm>
              <a:off x="3742935" y="3878580"/>
              <a:ext cx="108694" cy="143586"/>
            </a:xfrm>
            <a:custGeom>
              <a:avLst/>
              <a:gdLst/>
              <a:ahLst/>
              <a:cxnLst/>
              <a:rect l="0" t="0" r="0" b="0"/>
              <a:pathLst>
                <a:path w="108694" h="143586">
                  <a:moveTo>
                    <a:pt x="97545" y="45720"/>
                  </a:moveTo>
                  <a:lnTo>
                    <a:pt x="72040" y="45720"/>
                  </a:lnTo>
                  <a:lnTo>
                    <a:pt x="67018" y="47977"/>
                  </a:lnTo>
                  <a:lnTo>
                    <a:pt x="52850" y="56325"/>
                  </a:lnTo>
                  <a:lnTo>
                    <a:pt x="34592" y="61738"/>
                  </a:lnTo>
                  <a:lnTo>
                    <a:pt x="16536" y="81637"/>
                  </a:lnTo>
                  <a:lnTo>
                    <a:pt x="1895" y="108627"/>
                  </a:lnTo>
                  <a:lnTo>
                    <a:pt x="0" y="115447"/>
                  </a:lnTo>
                  <a:lnTo>
                    <a:pt x="342" y="118451"/>
                  </a:lnTo>
                  <a:lnTo>
                    <a:pt x="2979" y="124047"/>
                  </a:lnTo>
                  <a:lnTo>
                    <a:pt x="9223" y="131957"/>
                  </a:lnTo>
                  <a:lnTo>
                    <a:pt x="16240" y="134847"/>
                  </a:lnTo>
                  <a:lnTo>
                    <a:pt x="24156" y="136978"/>
                  </a:lnTo>
                  <a:lnTo>
                    <a:pt x="35066" y="142092"/>
                  </a:lnTo>
                  <a:lnTo>
                    <a:pt x="46916" y="143585"/>
                  </a:lnTo>
                  <a:lnTo>
                    <a:pt x="79469" y="136949"/>
                  </a:lnTo>
                  <a:lnTo>
                    <a:pt x="88382" y="133397"/>
                  </a:lnTo>
                  <a:lnTo>
                    <a:pt x="95730" y="126739"/>
                  </a:lnTo>
                  <a:lnTo>
                    <a:pt x="100971" y="118981"/>
                  </a:lnTo>
                  <a:lnTo>
                    <a:pt x="108658" y="100376"/>
                  </a:lnTo>
                  <a:lnTo>
                    <a:pt x="108693" y="90896"/>
                  </a:lnTo>
                  <a:lnTo>
                    <a:pt x="103936" y="60731"/>
                  </a:lnTo>
                  <a:lnTo>
                    <a:pt x="82604" y="25253"/>
                  </a:lnTo>
                  <a:lnTo>
                    <a:pt x="67065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57"/>
            <p:cNvSpPr/>
            <p:nvPr/>
          </p:nvSpPr>
          <p:spPr>
            <a:xfrm>
              <a:off x="3613032" y="3916680"/>
              <a:ext cx="109620" cy="114166"/>
            </a:xfrm>
            <a:custGeom>
              <a:avLst/>
              <a:gdLst/>
              <a:ahLst/>
              <a:cxnLst/>
              <a:rect l="0" t="0" r="0" b="0"/>
              <a:pathLst>
                <a:path w="109620" h="114166">
                  <a:moveTo>
                    <a:pt x="14087" y="15239"/>
                  </a:moveTo>
                  <a:lnTo>
                    <a:pt x="10042" y="19285"/>
                  </a:lnTo>
                  <a:lnTo>
                    <a:pt x="8057" y="23529"/>
                  </a:lnTo>
                  <a:lnTo>
                    <a:pt x="7527" y="25846"/>
                  </a:lnTo>
                  <a:lnTo>
                    <a:pt x="1440" y="36494"/>
                  </a:lnTo>
                  <a:lnTo>
                    <a:pt x="0" y="44723"/>
                  </a:lnTo>
                  <a:lnTo>
                    <a:pt x="6183" y="82379"/>
                  </a:lnTo>
                  <a:lnTo>
                    <a:pt x="6383" y="92800"/>
                  </a:lnTo>
                  <a:lnTo>
                    <a:pt x="8688" y="98535"/>
                  </a:lnTo>
                  <a:lnTo>
                    <a:pt x="17066" y="109116"/>
                  </a:lnTo>
                  <a:lnTo>
                    <a:pt x="21902" y="111996"/>
                  </a:lnTo>
                  <a:lnTo>
                    <a:pt x="31906" y="113844"/>
                  </a:lnTo>
                  <a:lnTo>
                    <a:pt x="43544" y="114165"/>
                  </a:lnTo>
                  <a:lnTo>
                    <a:pt x="50604" y="111982"/>
                  </a:lnTo>
                  <a:lnTo>
                    <a:pt x="69916" y="100448"/>
                  </a:lnTo>
                  <a:lnTo>
                    <a:pt x="84866" y="78253"/>
                  </a:lnTo>
                  <a:lnTo>
                    <a:pt x="103256" y="40338"/>
                  </a:lnTo>
                  <a:lnTo>
                    <a:pt x="105365" y="34014"/>
                  </a:lnTo>
                  <a:lnTo>
                    <a:pt x="109124" y="28382"/>
                  </a:lnTo>
                  <a:lnTo>
                    <a:pt x="109619" y="25694"/>
                  </a:lnTo>
                  <a:lnTo>
                    <a:pt x="109102" y="23056"/>
                  </a:lnTo>
                  <a:lnTo>
                    <a:pt x="107116" y="17867"/>
                  </a:lnTo>
                  <a:lnTo>
                    <a:pt x="105737" y="9136"/>
                  </a:lnTo>
                  <a:lnTo>
                    <a:pt x="97908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58"/>
            <p:cNvSpPr/>
            <p:nvPr/>
          </p:nvSpPr>
          <p:spPr>
            <a:xfrm>
              <a:off x="2981593" y="3529612"/>
              <a:ext cx="203567" cy="211322"/>
            </a:xfrm>
            <a:custGeom>
              <a:avLst/>
              <a:gdLst/>
              <a:ahLst/>
              <a:cxnLst/>
              <a:rect l="0" t="0" r="0" b="0"/>
              <a:pathLst>
                <a:path w="203567" h="211322">
                  <a:moveTo>
                    <a:pt x="203566" y="6068"/>
                  </a:moveTo>
                  <a:lnTo>
                    <a:pt x="199521" y="6068"/>
                  </a:lnTo>
                  <a:lnTo>
                    <a:pt x="195278" y="3810"/>
                  </a:lnTo>
                  <a:lnTo>
                    <a:pt x="192961" y="2022"/>
                  </a:lnTo>
                  <a:lnTo>
                    <a:pt x="185871" y="36"/>
                  </a:lnTo>
                  <a:lnTo>
                    <a:pt x="176228" y="0"/>
                  </a:lnTo>
                  <a:lnTo>
                    <a:pt x="142017" y="9147"/>
                  </a:lnTo>
                  <a:lnTo>
                    <a:pt x="104429" y="23637"/>
                  </a:lnTo>
                  <a:lnTo>
                    <a:pt x="74011" y="46133"/>
                  </a:lnTo>
                  <a:lnTo>
                    <a:pt x="38182" y="82526"/>
                  </a:lnTo>
                  <a:lnTo>
                    <a:pt x="11670" y="120402"/>
                  </a:lnTo>
                  <a:lnTo>
                    <a:pt x="812" y="148596"/>
                  </a:lnTo>
                  <a:lnTo>
                    <a:pt x="0" y="160007"/>
                  </a:lnTo>
                  <a:lnTo>
                    <a:pt x="6378" y="181130"/>
                  </a:lnTo>
                  <a:lnTo>
                    <a:pt x="8607" y="186276"/>
                  </a:lnTo>
                  <a:lnTo>
                    <a:pt x="15600" y="194251"/>
                  </a:lnTo>
                  <a:lnTo>
                    <a:pt x="31315" y="203501"/>
                  </a:lnTo>
                  <a:lnTo>
                    <a:pt x="44884" y="208116"/>
                  </a:lnTo>
                  <a:lnTo>
                    <a:pt x="81823" y="211321"/>
                  </a:lnTo>
                  <a:lnTo>
                    <a:pt x="119770" y="209486"/>
                  </a:lnTo>
                  <a:lnTo>
                    <a:pt x="154922" y="198621"/>
                  </a:lnTo>
                  <a:lnTo>
                    <a:pt x="165466" y="19656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59"/>
            <p:cNvSpPr/>
            <p:nvPr/>
          </p:nvSpPr>
          <p:spPr>
            <a:xfrm>
              <a:off x="3170979" y="3604535"/>
              <a:ext cx="402802" cy="167366"/>
            </a:xfrm>
            <a:custGeom>
              <a:avLst/>
              <a:gdLst/>
              <a:ahLst/>
              <a:cxnLst/>
              <a:rect l="0" t="0" r="0" b="0"/>
              <a:pathLst>
                <a:path w="402802" h="167366">
                  <a:moveTo>
                    <a:pt x="6561" y="45445"/>
                  </a:moveTo>
                  <a:lnTo>
                    <a:pt x="0" y="52005"/>
                  </a:lnTo>
                  <a:lnTo>
                    <a:pt x="493" y="52358"/>
                  </a:lnTo>
                  <a:lnTo>
                    <a:pt x="3299" y="52751"/>
                  </a:lnTo>
                  <a:lnTo>
                    <a:pt x="12847" y="58239"/>
                  </a:lnTo>
                  <a:lnTo>
                    <a:pt x="47138" y="60542"/>
                  </a:lnTo>
                  <a:lnTo>
                    <a:pt x="68254" y="58384"/>
                  </a:lnTo>
                  <a:lnTo>
                    <a:pt x="104871" y="52918"/>
                  </a:lnTo>
                  <a:lnTo>
                    <a:pt x="133127" y="42550"/>
                  </a:lnTo>
                  <a:lnTo>
                    <a:pt x="150615" y="32416"/>
                  </a:lnTo>
                  <a:lnTo>
                    <a:pt x="153397" y="31679"/>
                  </a:lnTo>
                  <a:lnTo>
                    <a:pt x="155251" y="30341"/>
                  </a:lnTo>
                  <a:lnTo>
                    <a:pt x="156488" y="28602"/>
                  </a:lnTo>
                  <a:lnTo>
                    <a:pt x="157861" y="24412"/>
                  </a:lnTo>
                  <a:lnTo>
                    <a:pt x="158472" y="19728"/>
                  </a:lnTo>
                  <a:lnTo>
                    <a:pt x="157788" y="18140"/>
                  </a:lnTo>
                  <a:lnTo>
                    <a:pt x="156486" y="17081"/>
                  </a:lnTo>
                  <a:lnTo>
                    <a:pt x="152781" y="15906"/>
                  </a:lnTo>
                  <a:lnTo>
                    <a:pt x="136990" y="15089"/>
                  </a:lnTo>
                  <a:lnTo>
                    <a:pt x="122912" y="19046"/>
                  </a:lnTo>
                  <a:lnTo>
                    <a:pt x="88832" y="39441"/>
                  </a:lnTo>
                  <a:lnTo>
                    <a:pt x="71107" y="51756"/>
                  </a:lnTo>
                  <a:lnTo>
                    <a:pt x="53087" y="82118"/>
                  </a:lnTo>
                  <a:lnTo>
                    <a:pt x="48406" y="93071"/>
                  </a:lnTo>
                  <a:lnTo>
                    <a:pt x="45154" y="119021"/>
                  </a:lnTo>
                  <a:lnTo>
                    <a:pt x="47137" y="126970"/>
                  </a:lnTo>
                  <a:lnTo>
                    <a:pt x="48851" y="130275"/>
                  </a:lnTo>
                  <a:lnTo>
                    <a:pt x="55272" y="136204"/>
                  </a:lnTo>
                  <a:lnTo>
                    <a:pt x="63770" y="140816"/>
                  </a:lnTo>
                  <a:lnTo>
                    <a:pt x="88015" y="144019"/>
                  </a:lnTo>
                  <a:lnTo>
                    <a:pt x="113432" y="143562"/>
                  </a:lnTo>
                  <a:lnTo>
                    <a:pt x="131171" y="137546"/>
                  </a:lnTo>
                  <a:lnTo>
                    <a:pt x="166935" y="120028"/>
                  </a:lnTo>
                  <a:lnTo>
                    <a:pt x="196438" y="98237"/>
                  </a:lnTo>
                  <a:lnTo>
                    <a:pt x="231259" y="68257"/>
                  </a:lnTo>
                  <a:lnTo>
                    <a:pt x="254482" y="40660"/>
                  </a:lnTo>
                  <a:lnTo>
                    <a:pt x="257980" y="30340"/>
                  </a:lnTo>
                  <a:lnTo>
                    <a:pt x="258008" y="34290"/>
                  </a:lnTo>
                  <a:lnTo>
                    <a:pt x="248613" y="70821"/>
                  </a:lnTo>
                  <a:lnTo>
                    <a:pt x="242702" y="105889"/>
                  </a:lnTo>
                  <a:lnTo>
                    <a:pt x="235390" y="143265"/>
                  </a:lnTo>
                  <a:lnTo>
                    <a:pt x="235169" y="151729"/>
                  </a:lnTo>
                  <a:lnTo>
                    <a:pt x="235161" y="141484"/>
                  </a:lnTo>
                  <a:lnTo>
                    <a:pt x="242921" y="105076"/>
                  </a:lnTo>
                  <a:lnTo>
                    <a:pt x="253294" y="68129"/>
                  </a:lnTo>
                  <a:lnTo>
                    <a:pt x="265687" y="32439"/>
                  </a:lnTo>
                  <a:lnTo>
                    <a:pt x="275532" y="15626"/>
                  </a:lnTo>
                  <a:lnTo>
                    <a:pt x="283583" y="6792"/>
                  </a:lnTo>
                  <a:lnTo>
                    <a:pt x="289984" y="2866"/>
                  </a:lnTo>
                  <a:lnTo>
                    <a:pt x="298347" y="655"/>
                  </a:lnTo>
                  <a:lnTo>
                    <a:pt x="310233" y="0"/>
                  </a:lnTo>
                  <a:lnTo>
                    <a:pt x="317350" y="2105"/>
                  </a:lnTo>
                  <a:lnTo>
                    <a:pt x="332864" y="14400"/>
                  </a:lnTo>
                  <a:lnTo>
                    <a:pt x="343226" y="32295"/>
                  </a:lnTo>
                  <a:lnTo>
                    <a:pt x="356928" y="68580"/>
                  </a:lnTo>
                  <a:lnTo>
                    <a:pt x="368914" y="106441"/>
                  </a:lnTo>
                  <a:lnTo>
                    <a:pt x="375917" y="140464"/>
                  </a:lnTo>
                  <a:lnTo>
                    <a:pt x="379993" y="155905"/>
                  </a:lnTo>
                  <a:lnTo>
                    <a:pt x="383633" y="161707"/>
                  </a:lnTo>
                  <a:lnTo>
                    <a:pt x="388073" y="164850"/>
                  </a:lnTo>
                  <a:lnTo>
                    <a:pt x="395091" y="167034"/>
                  </a:lnTo>
                  <a:lnTo>
                    <a:pt x="402801" y="16736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60"/>
            <p:cNvSpPr/>
            <p:nvPr/>
          </p:nvSpPr>
          <p:spPr>
            <a:xfrm>
              <a:off x="3681166" y="3550919"/>
              <a:ext cx="37394" cy="220492"/>
            </a:xfrm>
            <a:custGeom>
              <a:avLst/>
              <a:gdLst/>
              <a:ahLst/>
              <a:cxnLst/>
              <a:rect l="0" t="0" r="0" b="0"/>
              <a:pathLst>
                <a:path w="37394" h="220492">
                  <a:moveTo>
                    <a:pt x="14534" y="0"/>
                  </a:moveTo>
                  <a:lnTo>
                    <a:pt x="10488" y="4046"/>
                  </a:lnTo>
                  <a:lnTo>
                    <a:pt x="8502" y="8290"/>
                  </a:lnTo>
                  <a:lnTo>
                    <a:pt x="6975" y="41811"/>
                  </a:lnTo>
                  <a:lnTo>
                    <a:pt x="6926" y="71571"/>
                  </a:lnTo>
                  <a:lnTo>
                    <a:pt x="2871" y="105766"/>
                  </a:lnTo>
                  <a:lnTo>
                    <a:pt x="0" y="142217"/>
                  </a:lnTo>
                  <a:lnTo>
                    <a:pt x="350" y="166034"/>
                  </a:lnTo>
                  <a:lnTo>
                    <a:pt x="9927" y="195034"/>
                  </a:lnTo>
                  <a:lnTo>
                    <a:pt x="19958" y="212620"/>
                  </a:lnTo>
                  <a:lnTo>
                    <a:pt x="20690" y="215407"/>
                  </a:lnTo>
                  <a:lnTo>
                    <a:pt x="22025" y="217264"/>
                  </a:lnTo>
                  <a:lnTo>
                    <a:pt x="23761" y="218503"/>
                  </a:lnTo>
                  <a:lnTo>
                    <a:pt x="28586" y="220491"/>
                  </a:lnTo>
                  <a:lnTo>
                    <a:pt x="37393" y="2133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61"/>
            <p:cNvSpPr/>
            <p:nvPr/>
          </p:nvSpPr>
          <p:spPr>
            <a:xfrm>
              <a:off x="3665219" y="3627119"/>
              <a:ext cx="297182" cy="137009"/>
            </a:xfrm>
            <a:custGeom>
              <a:avLst/>
              <a:gdLst/>
              <a:ahLst/>
              <a:cxnLst/>
              <a:rect l="0" t="0" r="0" b="0"/>
              <a:pathLst>
                <a:path w="297182" h="137009">
                  <a:moveTo>
                    <a:pt x="0" y="53340"/>
                  </a:moveTo>
                  <a:lnTo>
                    <a:pt x="0" y="59901"/>
                  </a:lnTo>
                  <a:lnTo>
                    <a:pt x="847" y="60254"/>
                  </a:lnTo>
                  <a:lnTo>
                    <a:pt x="4046" y="60647"/>
                  </a:lnTo>
                  <a:lnTo>
                    <a:pt x="8290" y="63079"/>
                  </a:lnTo>
                  <a:lnTo>
                    <a:pt x="10607" y="64913"/>
                  </a:lnTo>
                  <a:lnTo>
                    <a:pt x="17697" y="66950"/>
                  </a:lnTo>
                  <a:lnTo>
                    <a:pt x="40091" y="68259"/>
                  </a:lnTo>
                  <a:lnTo>
                    <a:pt x="76463" y="62507"/>
                  </a:lnTo>
                  <a:lnTo>
                    <a:pt x="110777" y="57221"/>
                  </a:lnTo>
                  <a:lnTo>
                    <a:pt x="143238" y="48024"/>
                  </a:lnTo>
                  <a:lnTo>
                    <a:pt x="166834" y="40311"/>
                  </a:lnTo>
                  <a:lnTo>
                    <a:pt x="182642" y="36498"/>
                  </a:lnTo>
                  <a:lnTo>
                    <a:pt x="203775" y="30833"/>
                  </a:lnTo>
                  <a:lnTo>
                    <a:pt x="204430" y="31562"/>
                  </a:lnTo>
                  <a:lnTo>
                    <a:pt x="205352" y="36634"/>
                  </a:lnTo>
                  <a:lnTo>
                    <a:pt x="205725" y="59967"/>
                  </a:lnTo>
                  <a:lnTo>
                    <a:pt x="197979" y="94918"/>
                  </a:lnTo>
                  <a:lnTo>
                    <a:pt x="193940" y="113637"/>
                  </a:lnTo>
                  <a:lnTo>
                    <a:pt x="198102" y="137008"/>
                  </a:lnTo>
                  <a:lnTo>
                    <a:pt x="198967" y="105429"/>
                  </a:lnTo>
                  <a:lnTo>
                    <a:pt x="211118" y="67690"/>
                  </a:lnTo>
                  <a:lnTo>
                    <a:pt x="219375" y="46304"/>
                  </a:lnTo>
                  <a:lnTo>
                    <a:pt x="246070" y="13268"/>
                  </a:lnTo>
                  <a:lnTo>
                    <a:pt x="257954" y="5249"/>
                  </a:lnTo>
                  <a:lnTo>
                    <a:pt x="268154" y="1556"/>
                  </a:lnTo>
                  <a:lnTo>
                    <a:pt x="29718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62"/>
            <p:cNvSpPr/>
            <p:nvPr/>
          </p:nvSpPr>
          <p:spPr>
            <a:xfrm>
              <a:off x="3955264" y="3650007"/>
              <a:ext cx="190017" cy="90386"/>
            </a:xfrm>
            <a:custGeom>
              <a:avLst/>
              <a:gdLst/>
              <a:ahLst/>
              <a:cxnLst/>
              <a:rect l="0" t="0" r="0" b="0"/>
              <a:pathLst>
                <a:path w="190017" h="90386">
                  <a:moveTo>
                    <a:pt x="129055" y="7593"/>
                  </a:moveTo>
                  <a:lnTo>
                    <a:pt x="125010" y="3547"/>
                  </a:lnTo>
                  <a:lnTo>
                    <a:pt x="120767" y="1561"/>
                  </a:lnTo>
                  <a:lnTo>
                    <a:pt x="85418" y="0"/>
                  </a:lnTo>
                  <a:lnTo>
                    <a:pt x="65465" y="6062"/>
                  </a:lnTo>
                  <a:lnTo>
                    <a:pt x="50289" y="13818"/>
                  </a:lnTo>
                  <a:lnTo>
                    <a:pt x="17011" y="39877"/>
                  </a:lnTo>
                  <a:lnTo>
                    <a:pt x="3199" y="62864"/>
                  </a:lnTo>
                  <a:lnTo>
                    <a:pt x="243" y="75550"/>
                  </a:lnTo>
                  <a:lnTo>
                    <a:pt x="0" y="78298"/>
                  </a:lnTo>
                  <a:lnTo>
                    <a:pt x="1989" y="83608"/>
                  </a:lnTo>
                  <a:lnTo>
                    <a:pt x="3705" y="86209"/>
                  </a:lnTo>
                  <a:lnTo>
                    <a:pt x="6541" y="87944"/>
                  </a:lnTo>
                  <a:lnTo>
                    <a:pt x="18625" y="90385"/>
                  </a:lnTo>
                  <a:lnTo>
                    <a:pt x="32929" y="90261"/>
                  </a:lnTo>
                  <a:lnTo>
                    <a:pt x="47045" y="85239"/>
                  </a:lnTo>
                  <a:lnTo>
                    <a:pt x="81114" y="61925"/>
                  </a:lnTo>
                  <a:lnTo>
                    <a:pt x="95095" y="48084"/>
                  </a:lnTo>
                  <a:lnTo>
                    <a:pt x="112274" y="24679"/>
                  </a:lnTo>
                  <a:lnTo>
                    <a:pt x="113131" y="21396"/>
                  </a:lnTo>
                  <a:lnTo>
                    <a:pt x="113680" y="16434"/>
                  </a:lnTo>
                  <a:lnTo>
                    <a:pt x="113804" y="21881"/>
                  </a:lnTo>
                  <a:lnTo>
                    <a:pt x="125965" y="35774"/>
                  </a:lnTo>
                  <a:lnTo>
                    <a:pt x="130703" y="45741"/>
                  </a:lnTo>
                  <a:lnTo>
                    <a:pt x="139541" y="55862"/>
                  </a:lnTo>
                  <a:lnTo>
                    <a:pt x="150977" y="63475"/>
                  </a:lnTo>
                  <a:lnTo>
                    <a:pt x="190016" y="7617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63"/>
            <p:cNvSpPr/>
            <p:nvPr/>
          </p:nvSpPr>
          <p:spPr>
            <a:xfrm>
              <a:off x="4198619" y="3535680"/>
              <a:ext cx="15241" cy="213361"/>
            </a:xfrm>
            <a:custGeom>
              <a:avLst/>
              <a:gdLst/>
              <a:ahLst/>
              <a:cxnLst/>
              <a:rect l="0" t="0" r="0" b="0"/>
              <a:pathLst>
                <a:path w="15241" h="213361">
                  <a:moveTo>
                    <a:pt x="0" y="0"/>
                  </a:moveTo>
                  <a:lnTo>
                    <a:pt x="847" y="34252"/>
                  </a:lnTo>
                  <a:lnTo>
                    <a:pt x="6032" y="63963"/>
                  </a:lnTo>
                  <a:lnTo>
                    <a:pt x="7307" y="98147"/>
                  </a:lnTo>
                  <a:lnTo>
                    <a:pt x="12795" y="134596"/>
                  </a:lnTo>
                  <a:lnTo>
                    <a:pt x="14757" y="167133"/>
                  </a:lnTo>
                  <a:lnTo>
                    <a:pt x="15198" y="202768"/>
                  </a:lnTo>
                  <a:lnTo>
                    <a:pt x="15240" y="2133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64"/>
            <p:cNvSpPr/>
            <p:nvPr/>
          </p:nvSpPr>
          <p:spPr>
            <a:xfrm>
              <a:off x="3124200" y="3825240"/>
              <a:ext cx="114301" cy="197973"/>
            </a:xfrm>
            <a:custGeom>
              <a:avLst/>
              <a:gdLst/>
              <a:ahLst/>
              <a:cxnLst/>
              <a:rect l="0" t="0" r="0" b="0"/>
              <a:pathLst>
                <a:path w="114301" h="197973">
                  <a:moveTo>
                    <a:pt x="0" y="30479"/>
                  </a:moveTo>
                  <a:lnTo>
                    <a:pt x="0" y="41086"/>
                  </a:lnTo>
                  <a:lnTo>
                    <a:pt x="2257" y="45917"/>
                  </a:lnTo>
                  <a:lnTo>
                    <a:pt x="4045" y="48391"/>
                  </a:lnTo>
                  <a:lnTo>
                    <a:pt x="11351" y="84723"/>
                  </a:lnTo>
                  <a:lnTo>
                    <a:pt x="29047" y="122039"/>
                  </a:lnTo>
                  <a:lnTo>
                    <a:pt x="42991" y="159188"/>
                  </a:lnTo>
                  <a:lnTo>
                    <a:pt x="53302" y="179956"/>
                  </a:lnTo>
                  <a:lnTo>
                    <a:pt x="57556" y="186660"/>
                  </a:lnTo>
                  <a:lnTo>
                    <a:pt x="59447" y="192462"/>
                  </a:lnTo>
                  <a:lnTo>
                    <a:pt x="60798" y="194348"/>
                  </a:lnTo>
                  <a:lnTo>
                    <a:pt x="62545" y="195605"/>
                  </a:lnTo>
                  <a:lnTo>
                    <a:pt x="66744" y="197002"/>
                  </a:lnTo>
                  <a:lnTo>
                    <a:pt x="74787" y="197972"/>
                  </a:lnTo>
                  <a:lnTo>
                    <a:pt x="75258" y="197175"/>
                  </a:lnTo>
                  <a:lnTo>
                    <a:pt x="80208" y="165552"/>
                  </a:lnTo>
                  <a:lnTo>
                    <a:pt x="83106" y="131510"/>
                  </a:lnTo>
                  <a:lnTo>
                    <a:pt x="85936" y="97191"/>
                  </a:lnTo>
                  <a:lnTo>
                    <a:pt x="90353" y="62095"/>
                  </a:lnTo>
                  <a:lnTo>
                    <a:pt x="97308" y="36787"/>
                  </a:lnTo>
                  <a:lnTo>
                    <a:pt x="105278" y="14366"/>
                  </a:lnTo>
                  <a:lnTo>
                    <a:pt x="106265" y="5573"/>
                  </a:lnTo>
                  <a:lnTo>
                    <a:pt x="107249" y="3715"/>
                  </a:lnTo>
                  <a:lnTo>
                    <a:pt x="108753" y="247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65"/>
            <p:cNvSpPr/>
            <p:nvPr/>
          </p:nvSpPr>
          <p:spPr>
            <a:xfrm>
              <a:off x="3276735" y="3909069"/>
              <a:ext cx="152266" cy="114291"/>
            </a:xfrm>
            <a:custGeom>
              <a:avLst/>
              <a:gdLst/>
              <a:ahLst/>
              <a:cxnLst/>
              <a:rect l="0" t="0" r="0" b="0"/>
              <a:pathLst>
                <a:path w="152266" h="114291">
                  <a:moveTo>
                    <a:pt x="91305" y="15231"/>
                  </a:moveTo>
                  <a:lnTo>
                    <a:pt x="91305" y="8670"/>
                  </a:lnTo>
                  <a:lnTo>
                    <a:pt x="87260" y="3879"/>
                  </a:lnTo>
                  <a:lnTo>
                    <a:pt x="83016" y="1719"/>
                  </a:lnTo>
                  <a:lnTo>
                    <a:pt x="65866" y="92"/>
                  </a:lnTo>
                  <a:lnTo>
                    <a:pt x="46616" y="0"/>
                  </a:lnTo>
                  <a:lnTo>
                    <a:pt x="37294" y="4510"/>
                  </a:lnTo>
                  <a:lnTo>
                    <a:pt x="28353" y="12159"/>
                  </a:lnTo>
                  <a:lnTo>
                    <a:pt x="7665" y="45828"/>
                  </a:lnTo>
                  <a:lnTo>
                    <a:pt x="3331" y="56769"/>
                  </a:lnTo>
                  <a:lnTo>
                    <a:pt x="68" y="94067"/>
                  </a:lnTo>
                  <a:lnTo>
                    <a:pt x="0" y="95728"/>
                  </a:lnTo>
                  <a:lnTo>
                    <a:pt x="3950" y="106157"/>
                  </a:lnTo>
                  <a:lnTo>
                    <a:pt x="6821" y="108868"/>
                  </a:lnTo>
                  <a:lnTo>
                    <a:pt x="14528" y="111880"/>
                  </a:lnTo>
                  <a:lnTo>
                    <a:pt x="24341" y="113576"/>
                  </a:lnTo>
                  <a:lnTo>
                    <a:pt x="29934" y="111715"/>
                  </a:lnTo>
                  <a:lnTo>
                    <a:pt x="48100" y="96360"/>
                  </a:lnTo>
                  <a:lnTo>
                    <a:pt x="68444" y="60746"/>
                  </a:lnTo>
                  <a:lnTo>
                    <a:pt x="73806" y="47908"/>
                  </a:lnTo>
                  <a:lnTo>
                    <a:pt x="76025" y="24394"/>
                  </a:lnTo>
                  <a:lnTo>
                    <a:pt x="76910" y="41608"/>
                  </a:lnTo>
                  <a:lnTo>
                    <a:pt x="81301" y="51174"/>
                  </a:lnTo>
                  <a:lnTo>
                    <a:pt x="83825" y="63510"/>
                  </a:lnTo>
                  <a:lnTo>
                    <a:pt x="94198" y="82444"/>
                  </a:lnTo>
                  <a:lnTo>
                    <a:pt x="101339" y="89694"/>
                  </a:lnTo>
                  <a:lnTo>
                    <a:pt x="119406" y="103055"/>
                  </a:lnTo>
                  <a:lnTo>
                    <a:pt x="135300" y="108214"/>
                  </a:lnTo>
                  <a:lnTo>
                    <a:pt x="141338" y="111590"/>
                  </a:lnTo>
                  <a:lnTo>
                    <a:pt x="152265" y="11429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66"/>
            <p:cNvSpPr/>
            <p:nvPr/>
          </p:nvSpPr>
          <p:spPr>
            <a:xfrm>
              <a:off x="3467241" y="3893819"/>
              <a:ext cx="98919" cy="129501"/>
            </a:xfrm>
            <a:custGeom>
              <a:avLst/>
              <a:gdLst/>
              <a:ahLst/>
              <a:cxnLst/>
              <a:rect l="0" t="0" r="0" b="0"/>
              <a:pathLst>
                <a:path w="98919" h="129501">
                  <a:moveTo>
                    <a:pt x="91299" y="0"/>
                  </a:moveTo>
                  <a:lnTo>
                    <a:pt x="79947" y="0"/>
                  </a:lnTo>
                  <a:lnTo>
                    <a:pt x="75529" y="2258"/>
                  </a:lnTo>
                  <a:lnTo>
                    <a:pt x="70743" y="5237"/>
                  </a:lnTo>
                  <a:lnTo>
                    <a:pt x="63289" y="7761"/>
                  </a:lnTo>
                  <a:lnTo>
                    <a:pt x="28550" y="32785"/>
                  </a:lnTo>
                  <a:lnTo>
                    <a:pt x="16826" y="46404"/>
                  </a:lnTo>
                  <a:lnTo>
                    <a:pt x="5280" y="66175"/>
                  </a:lnTo>
                  <a:lnTo>
                    <a:pt x="1465" y="81320"/>
                  </a:lnTo>
                  <a:lnTo>
                    <a:pt x="0" y="107719"/>
                  </a:lnTo>
                  <a:lnTo>
                    <a:pt x="2179" y="113633"/>
                  </a:lnTo>
                  <a:lnTo>
                    <a:pt x="10477" y="124329"/>
                  </a:lnTo>
                  <a:lnTo>
                    <a:pt x="15303" y="127224"/>
                  </a:lnTo>
                  <a:lnTo>
                    <a:pt x="25037" y="128854"/>
                  </a:lnTo>
                  <a:lnTo>
                    <a:pt x="62459" y="129500"/>
                  </a:lnTo>
                  <a:lnTo>
                    <a:pt x="72272" y="127265"/>
                  </a:lnTo>
                  <a:lnTo>
                    <a:pt x="82557" y="123504"/>
                  </a:lnTo>
                  <a:lnTo>
                    <a:pt x="85470" y="122976"/>
                  </a:lnTo>
                  <a:lnTo>
                    <a:pt x="90966" y="120132"/>
                  </a:lnTo>
                  <a:lnTo>
                    <a:pt x="98918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67"/>
            <p:cNvSpPr/>
            <p:nvPr/>
          </p:nvSpPr>
          <p:spPr>
            <a:xfrm>
              <a:off x="3962400" y="3880112"/>
              <a:ext cx="137160" cy="158489"/>
            </a:xfrm>
            <a:custGeom>
              <a:avLst/>
              <a:gdLst/>
              <a:ahLst/>
              <a:cxnLst/>
              <a:rect l="0" t="0" r="0" b="0"/>
              <a:pathLst>
                <a:path w="137160" h="158489">
                  <a:moveTo>
                    <a:pt x="0" y="51807"/>
                  </a:moveTo>
                  <a:lnTo>
                    <a:pt x="4045" y="55853"/>
                  </a:lnTo>
                  <a:lnTo>
                    <a:pt x="8289" y="57839"/>
                  </a:lnTo>
                  <a:lnTo>
                    <a:pt x="10605" y="58368"/>
                  </a:lnTo>
                  <a:lnTo>
                    <a:pt x="22918" y="65320"/>
                  </a:lnTo>
                  <a:lnTo>
                    <a:pt x="57386" y="67002"/>
                  </a:lnTo>
                  <a:lnTo>
                    <a:pt x="68684" y="66181"/>
                  </a:lnTo>
                  <a:lnTo>
                    <a:pt x="104392" y="49134"/>
                  </a:lnTo>
                  <a:lnTo>
                    <a:pt x="115409" y="41608"/>
                  </a:lnTo>
                  <a:lnTo>
                    <a:pt x="124035" y="29971"/>
                  </a:lnTo>
                  <a:lnTo>
                    <a:pt x="127909" y="19843"/>
                  </a:lnTo>
                  <a:lnTo>
                    <a:pt x="129056" y="11480"/>
                  </a:lnTo>
                  <a:lnTo>
                    <a:pt x="127067" y="6226"/>
                  </a:lnTo>
                  <a:lnTo>
                    <a:pt x="125351" y="3640"/>
                  </a:lnTo>
                  <a:lnTo>
                    <a:pt x="123361" y="1916"/>
                  </a:lnTo>
                  <a:lnTo>
                    <a:pt x="118891" y="0"/>
                  </a:lnTo>
                  <a:lnTo>
                    <a:pt x="116514" y="336"/>
                  </a:lnTo>
                  <a:lnTo>
                    <a:pt x="80974" y="19749"/>
                  </a:lnTo>
                  <a:lnTo>
                    <a:pt x="60899" y="39517"/>
                  </a:lnTo>
                  <a:lnTo>
                    <a:pt x="41635" y="69819"/>
                  </a:lnTo>
                  <a:lnTo>
                    <a:pt x="28071" y="101467"/>
                  </a:lnTo>
                  <a:lnTo>
                    <a:pt x="27433" y="112261"/>
                  </a:lnTo>
                  <a:lnTo>
                    <a:pt x="29878" y="128942"/>
                  </a:lnTo>
                  <a:lnTo>
                    <a:pt x="31772" y="132017"/>
                  </a:lnTo>
                  <a:lnTo>
                    <a:pt x="42528" y="140390"/>
                  </a:lnTo>
                  <a:lnTo>
                    <a:pt x="51639" y="145647"/>
                  </a:lnTo>
                  <a:lnTo>
                    <a:pt x="84599" y="152437"/>
                  </a:lnTo>
                  <a:lnTo>
                    <a:pt x="120329" y="157691"/>
                  </a:lnTo>
                  <a:lnTo>
                    <a:pt x="137159" y="15848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95"/>
          <p:cNvGrpSpPr/>
          <p:nvPr/>
        </p:nvGrpSpPr>
        <p:grpSpPr>
          <a:xfrm>
            <a:off x="1524140" y="4625340"/>
            <a:ext cx="2346820" cy="274321"/>
            <a:chOff x="1524140" y="4625340"/>
            <a:chExt cx="2346820" cy="274321"/>
          </a:xfrm>
        </p:grpSpPr>
        <p:sp>
          <p:nvSpPr>
            <p:cNvPr id="28" name="SMARTInkShape-468"/>
            <p:cNvSpPr/>
            <p:nvPr/>
          </p:nvSpPr>
          <p:spPr>
            <a:xfrm>
              <a:off x="3512819" y="4671059"/>
              <a:ext cx="7622" cy="15242"/>
            </a:xfrm>
            <a:custGeom>
              <a:avLst/>
              <a:gdLst/>
              <a:ahLst/>
              <a:cxnLst/>
              <a:rect l="0" t="0" r="0" b="0"/>
              <a:pathLst>
                <a:path w="7622" h="15242">
                  <a:moveTo>
                    <a:pt x="0" y="0"/>
                  </a:moveTo>
                  <a:lnTo>
                    <a:pt x="0" y="6561"/>
                  </a:lnTo>
                  <a:lnTo>
                    <a:pt x="7621" y="152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69"/>
            <p:cNvSpPr/>
            <p:nvPr/>
          </p:nvSpPr>
          <p:spPr>
            <a:xfrm>
              <a:off x="3536134" y="4732047"/>
              <a:ext cx="98244" cy="136574"/>
            </a:xfrm>
            <a:custGeom>
              <a:avLst/>
              <a:gdLst/>
              <a:ahLst/>
              <a:cxnLst/>
              <a:rect l="0" t="0" r="0" b="0"/>
              <a:pathLst>
                <a:path w="98244" h="136574">
                  <a:moveTo>
                    <a:pt x="90985" y="7593"/>
                  </a:moveTo>
                  <a:lnTo>
                    <a:pt x="84425" y="1032"/>
                  </a:lnTo>
                  <a:lnTo>
                    <a:pt x="79634" y="286"/>
                  </a:lnTo>
                  <a:lnTo>
                    <a:pt x="54875" y="0"/>
                  </a:lnTo>
                  <a:lnTo>
                    <a:pt x="47279" y="2243"/>
                  </a:lnTo>
                  <a:lnTo>
                    <a:pt x="27594" y="13818"/>
                  </a:lnTo>
                  <a:lnTo>
                    <a:pt x="12594" y="36018"/>
                  </a:lnTo>
                  <a:lnTo>
                    <a:pt x="3001" y="61185"/>
                  </a:lnTo>
                  <a:lnTo>
                    <a:pt x="0" y="92617"/>
                  </a:lnTo>
                  <a:lnTo>
                    <a:pt x="2006" y="102672"/>
                  </a:lnTo>
                  <a:lnTo>
                    <a:pt x="10192" y="120071"/>
                  </a:lnTo>
                  <a:lnTo>
                    <a:pt x="17259" y="127574"/>
                  </a:lnTo>
                  <a:lnTo>
                    <a:pt x="25199" y="132884"/>
                  </a:lnTo>
                  <a:lnTo>
                    <a:pt x="31549" y="135245"/>
                  </a:lnTo>
                  <a:lnTo>
                    <a:pt x="47975" y="136573"/>
                  </a:lnTo>
                  <a:lnTo>
                    <a:pt x="57194" y="134626"/>
                  </a:lnTo>
                  <a:lnTo>
                    <a:pt x="81486" y="121673"/>
                  </a:lnTo>
                  <a:lnTo>
                    <a:pt x="84653" y="119206"/>
                  </a:lnTo>
                  <a:lnTo>
                    <a:pt x="88171" y="111949"/>
                  </a:lnTo>
                  <a:lnTo>
                    <a:pt x="97789" y="74389"/>
                  </a:lnTo>
                  <a:lnTo>
                    <a:pt x="98243" y="67477"/>
                  </a:lnTo>
                  <a:lnTo>
                    <a:pt x="94453" y="54781"/>
                  </a:lnTo>
                  <a:lnTo>
                    <a:pt x="85411" y="38600"/>
                  </a:lnTo>
                  <a:lnTo>
                    <a:pt x="83428" y="33227"/>
                  </a:lnTo>
                  <a:lnTo>
                    <a:pt x="78398" y="25442"/>
                  </a:lnTo>
                  <a:lnTo>
                    <a:pt x="75746" y="1521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70"/>
            <p:cNvSpPr/>
            <p:nvPr/>
          </p:nvSpPr>
          <p:spPr>
            <a:xfrm>
              <a:off x="3710967" y="4716780"/>
              <a:ext cx="159993" cy="167640"/>
            </a:xfrm>
            <a:custGeom>
              <a:avLst/>
              <a:gdLst/>
              <a:ahLst/>
              <a:cxnLst/>
              <a:rect l="0" t="0" r="0" b="0"/>
              <a:pathLst>
                <a:path w="159993" h="167640">
                  <a:moveTo>
                    <a:pt x="7592" y="0"/>
                  </a:moveTo>
                  <a:lnTo>
                    <a:pt x="7592" y="33552"/>
                  </a:lnTo>
                  <a:lnTo>
                    <a:pt x="7592" y="68783"/>
                  </a:lnTo>
                  <a:lnTo>
                    <a:pt x="6746" y="106631"/>
                  </a:lnTo>
                  <a:lnTo>
                    <a:pt x="112" y="144536"/>
                  </a:lnTo>
                  <a:lnTo>
                    <a:pt x="0" y="150846"/>
                  </a:lnTo>
                  <a:lnTo>
                    <a:pt x="838" y="150517"/>
                  </a:lnTo>
                  <a:lnTo>
                    <a:pt x="4026" y="147894"/>
                  </a:lnTo>
                  <a:lnTo>
                    <a:pt x="6007" y="143906"/>
                  </a:lnTo>
                  <a:lnTo>
                    <a:pt x="15841" y="111350"/>
                  </a:lnTo>
                  <a:lnTo>
                    <a:pt x="28842" y="80201"/>
                  </a:lnTo>
                  <a:lnTo>
                    <a:pt x="47184" y="42839"/>
                  </a:lnTo>
                  <a:lnTo>
                    <a:pt x="64269" y="16364"/>
                  </a:lnTo>
                  <a:lnTo>
                    <a:pt x="73986" y="7837"/>
                  </a:lnTo>
                  <a:lnTo>
                    <a:pt x="83950" y="3483"/>
                  </a:lnTo>
                  <a:lnTo>
                    <a:pt x="104143" y="688"/>
                  </a:lnTo>
                  <a:lnTo>
                    <a:pt x="108366" y="2152"/>
                  </a:lnTo>
                  <a:lnTo>
                    <a:pt x="128035" y="21272"/>
                  </a:lnTo>
                  <a:lnTo>
                    <a:pt x="141419" y="46911"/>
                  </a:lnTo>
                  <a:lnTo>
                    <a:pt x="148751" y="69779"/>
                  </a:lnTo>
                  <a:lnTo>
                    <a:pt x="153915" y="105161"/>
                  </a:lnTo>
                  <a:lnTo>
                    <a:pt x="158792" y="136859"/>
                  </a:lnTo>
                  <a:lnTo>
                    <a:pt x="159992" y="1676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71"/>
            <p:cNvSpPr/>
            <p:nvPr/>
          </p:nvSpPr>
          <p:spPr>
            <a:xfrm>
              <a:off x="3459480" y="4739640"/>
              <a:ext cx="30480" cy="114301"/>
            </a:xfrm>
            <a:custGeom>
              <a:avLst/>
              <a:gdLst/>
              <a:ahLst/>
              <a:cxnLst/>
              <a:rect l="0" t="0" r="0" b="0"/>
              <a:pathLst>
                <a:path w="30480" h="114301">
                  <a:moveTo>
                    <a:pt x="30479" y="0"/>
                  </a:moveTo>
                  <a:lnTo>
                    <a:pt x="26434" y="4045"/>
                  </a:lnTo>
                  <a:lnTo>
                    <a:pt x="24448" y="10546"/>
                  </a:lnTo>
                  <a:lnTo>
                    <a:pt x="21073" y="23726"/>
                  </a:lnTo>
                  <a:lnTo>
                    <a:pt x="16967" y="38356"/>
                  </a:lnTo>
                  <a:lnTo>
                    <a:pt x="9360" y="74633"/>
                  </a:lnTo>
                  <a:lnTo>
                    <a:pt x="7002" y="10054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72"/>
            <p:cNvSpPr/>
            <p:nvPr/>
          </p:nvSpPr>
          <p:spPr>
            <a:xfrm>
              <a:off x="3314700" y="4724400"/>
              <a:ext cx="83751" cy="114261"/>
            </a:xfrm>
            <a:custGeom>
              <a:avLst/>
              <a:gdLst/>
              <a:ahLst/>
              <a:cxnLst/>
              <a:rect l="0" t="0" r="0" b="0"/>
              <a:pathLst>
                <a:path w="83751" h="114261">
                  <a:moveTo>
                    <a:pt x="68580" y="0"/>
                  </a:moveTo>
                  <a:lnTo>
                    <a:pt x="53928" y="0"/>
                  </a:lnTo>
                  <a:lnTo>
                    <a:pt x="47110" y="2257"/>
                  </a:lnTo>
                  <a:lnTo>
                    <a:pt x="44107" y="4045"/>
                  </a:lnTo>
                  <a:lnTo>
                    <a:pt x="31789" y="6560"/>
                  </a:lnTo>
                  <a:lnTo>
                    <a:pt x="14150" y="8257"/>
                  </a:lnTo>
                  <a:lnTo>
                    <a:pt x="11973" y="9738"/>
                  </a:lnTo>
                  <a:lnTo>
                    <a:pt x="10522" y="11572"/>
                  </a:lnTo>
                  <a:lnTo>
                    <a:pt x="6652" y="13610"/>
                  </a:lnTo>
                  <a:lnTo>
                    <a:pt x="1314" y="14918"/>
                  </a:lnTo>
                  <a:lnTo>
                    <a:pt x="1722" y="15871"/>
                  </a:lnTo>
                  <a:lnTo>
                    <a:pt x="10721" y="25817"/>
                  </a:lnTo>
                  <a:lnTo>
                    <a:pt x="15489" y="28407"/>
                  </a:lnTo>
                  <a:lnTo>
                    <a:pt x="29494" y="34115"/>
                  </a:lnTo>
                  <a:lnTo>
                    <a:pt x="66119" y="58439"/>
                  </a:lnTo>
                  <a:lnTo>
                    <a:pt x="74824" y="63508"/>
                  </a:lnTo>
                  <a:lnTo>
                    <a:pt x="77822" y="66892"/>
                  </a:lnTo>
                  <a:lnTo>
                    <a:pt x="81154" y="75167"/>
                  </a:lnTo>
                  <a:lnTo>
                    <a:pt x="83750" y="101506"/>
                  </a:lnTo>
                  <a:lnTo>
                    <a:pt x="82080" y="104078"/>
                  </a:lnTo>
                  <a:lnTo>
                    <a:pt x="75708" y="109192"/>
                  </a:lnTo>
                  <a:lnTo>
                    <a:pt x="69490" y="112029"/>
                  </a:lnTo>
                  <a:lnTo>
                    <a:pt x="50763" y="114001"/>
                  </a:lnTo>
                  <a:lnTo>
                    <a:pt x="31844" y="114260"/>
                  </a:lnTo>
                  <a:lnTo>
                    <a:pt x="24595" y="112024"/>
                  </a:lnTo>
                  <a:lnTo>
                    <a:pt x="18551" y="109055"/>
                  </a:lnTo>
                  <a:lnTo>
                    <a:pt x="13042" y="107736"/>
                  </a:lnTo>
                  <a:lnTo>
                    <a:pt x="11235" y="106536"/>
                  </a:lnTo>
                  <a:lnTo>
                    <a:pt x="10030" y="104891"/>
                  </a:lnTo>
                  <a:lnTo>
                    <a:pt x="9226" y="102947"/>
                  </a:lnTo>
                  <a:lnTo>
                    <a:pt x="7844" y="101651"/>
                  </a:lnTo>
                  <a:lnTo>
                    <a:pt x="0" y="990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73"/>
            <p:cNvSpPr/>
            <p:nvPr/>
          </p:nvSpPr>
          <p:spPr>
            <a:xfrm>
              <a:off x="3253740" y="4663440"/>
              <a:ext cx="7620" cy="7620"/>
            </a:xfrm>
            <a:custGeom>
              <a:avLst/>
              <a:gdLst/>
              <a:ahLst/>
              <a:cxnLst/>
              <a:rect l="0" t="0" r="0" b="0"/>
              <a:pathLst>
                <a:path w="7620" h="7620">
                  <a:moveTo>
                    <a:pt x="0" y="0"/>
                  </a:moveTo>
                  <a:lnTo>
                    <a:pt x="4045" y="0"/>
                  </a:lnTo>
                  <a:lnTo>
                    <a:pt x="5236" y="846"/>
                  </a:lnTo>
                  <a:lnTo>
                    <a:pt x="6031" y="2257"/>
                  </a:lnTo>
                  <a:lnTo>
                    <a:pt x="7619" y="76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74"/>
            <p:cNvSpPr/>
            <p:nvPr/>
          </p:nvSpPr>
          <p:spPr>
            <a:xfrm>
              <a:off x="3215640" y="4754880"/>
              <a:ext cx="22861" cy="91440"/>
            </a:xfrm>
            <a:custGeom>
              <a:avLst/>
              <a:gdLst/>
              <a:ahLst/>
              <a:cxnLst/>
              <a:rect l="0" t="0" r="0" b="0"/>
              <a:pathLst>
                <a:path w="22861" h="91440">
                  <a:moveTo>
                    <a:pt x="22860" y="0"/>
                  </a:moveTo>
                  <a:lnTo>
                    <a:pt x="18814" y="4045"/>
                  </a:lnTo>
                  <a:lnTo>
                    <a:pt x="16828" y="10546"/>
                  </a:lnTo>
                  <a:lnTo>
                    <a:pt x="13452" y="23726"/>
                  </a:lnTo>
                  <a:lnTo>
                    <a:pt x="9348" y="38356"/>
                  </a:lnTo>
                  <a:lnTo>
                    <a:pt x="5874" y="53416"/>
                  </a:lnTo>
                  <a:lnTo>
                    <a:pt x="1740" y="68602"/>
                  </a:lnTo>
                  <a:lnTo>
                    <a:pt x="1620" y="77903"/>
                  </a:lnTo>
                  <a:lnTo>
                    <a:pt x="4619" y="87053"/>
                  </a:lnTo>
                  <a:lnTo>
                    <a:pt x="3926" y="88515"/>
                  </a:lnTo>
                  <a:lnTo>
                    <a:pt x="0" y="914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75"/>
            <p:cNvSpPr/>
            <p:nvPr/>
          </p:nvSpPr>
          <p:spPr>
            <a:xfrm>
              <a:off x="3055619" y="4724400"/>
              <a:ext cx="99062" cy="144645"/>
            </a:xfrm>
            <a:custGeom>
              <a:avLst/>
              <a:gdLst/>
              <a:ahLst/>
              <a:cxnLst/>
              <a:rect l="0" t="0" r="0" b="0"/>
              <a:pathLst>
                <a:path w="99062" h="144645">
                  <a:moveTo>
                    <a:pt x="0" y="38100"/>
                  </a:moveTo>
                  <a:lnTo>
                    <a:pt x="847" y="57181"/>
                  </a:lnTo>
                  <a:lnTo>
                    <a:pt x="9408" y="91516"/>
                  </a:lnTo>
                  <a:lnTo>
                    <a:pt x="20556" y="116003"/>
                  </a:lnTo>
                  <a:lnTo>
                    <a:pt x="27164" y="125999"/>
                  </a:lnTo>
                  <a:lnTo>
                    <a:pt x="29498" y="134323"/>
                  </a:lnTo>
                  <a:lnTo>
                    <a:pt x="30044" y="139568"/>
                  </a:lnTo>
                  <a:lnTo>
                    <a:pt x="31036" y="141305"/>
                  </a:lnTo>
                  <a:lnTo>
                    <a:pt x="32544" y="142463"/>
                  </a:lnTo>
                  <a:lnTo>
                    <a:pt x="37775" y="144644"/>
                  </a:lnTo>
                  <a:lnTo>
                    <a:pt x="38883" y="133432"/>
                  </a:lnTo>
                  <a:lnTo>
                    <a:pt x="53535" y="97801"/>
                  </a:lnTo>
                  <a:lnTo>
                    <a:pt x="66066" y="61641"/>
                  </a:lnTo>
                  <a:lnTo>
                    <a:pt x="73948" y="38736"/>
                  </a:lnTo>
                  <a:lnTo>
                    <a:pt x="76046" y="29069"/>
                  </a:lnTo>
                  <a:lnTo>
                    <a:pt x="81987" y="18867"/>
                  </a:lnTo>
                  <a:lnTo>
                    <a:pt x="88263" y="10482"/>
                  </a:lnTo>
                  <a:lnTo>
                    <a:pt x="90028" y="5222"/>
                  </a:lnTo>
                  <a:lnTo>
                    <a:pt x="91346" y="3481"/>
                  </a:lnTo>
                  <a:lnTo>
                    <a:pt x="9906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76"/>
            <p:cNvSpPr/>
            <p:nvPr/>
          </p:nvSpPr>
          <p:spPr>
            <a:xfrm>
              <a:off x="2987040" y="4701540"/>
              <a:ext cx="7620" cy="1"/>
            </a:xfrm>
            <a:custGeom>
              <a:avLst/>
              <a:gdLst/>
              <a:ahLst/>
              <a:cxnLst/>
              <a:rect l="0" t="0" r="0" b="0"/>
              <a:pathLst>
                <a:path w="7620" h="1">
                  <a:moveTo>
                    <a:pt x="7619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77"/>
            <p:cNvSpPr/>
            <p:nvPr/>
          </p:nvSpPr>
          <p:spPr>
            <a:xfrm>
              <a:off x="2949349" y="4792980"/>
              <a:ext cx="22452" cy="68439"/>
            </a:xfrm>
            <a:custGeom>
              <a:avLst/>
              <a:gdLst/>
              <a:ahLst/>
              <a:cxnLst/>
              <a:rect l="0" t="0" r="0" b="0"/>
              <a:pathLst>
                <a:path w="22452" h="68439">
                  <a:moveTo>
                    <a:pt x="22451" y="0"/>
                  </a:moveTo>
                  <a:lnTo>
                    <a:pt x="22451" y="10605"/>
                  </a:lnTo>
                  <a:lnTo>
                    <a:pt x="14193" y="48215"/>
                  </a:lnTo>
                  <a:lnTo>
                    <a:pt x="8809" y="57654"/>
                  </a:lnTo>
                  <a:lnTo>
                    <a:pt x="0" y="68103"/>
                  </a:lnTo>
                  <a:lnTo>
                    <a:pt x="3757" y="68438"/>
                  </a:lnTo>
                  <a:lnTo>
                    <a:pt x="4908" y="67639"/>
                  </a:lnTo>
                  <a:lnTo>
                    <a:pt x="5675" y="66259"/>
                  </a:lnTo>
                  <a:lnTo>
                    <a:pt x="7210" y="609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78"/>
            <p:cNvSpPr/>
            <p:nvPr/>
          </p:nvSpPr>
          <p:spPr>
            <a:xfrm>
              <a:off x="2683299" y="4633981"/>
              <a:ext cx="207745" cy="227419"/>
            </a:xfrm>
            <a:custGeom>
              <a:avLst/>
              <a:gdLst/>
              <a:ahLst/>
              <a:cxnLst/>
              <a:rect l="0" t="0" r="0" b="0"/>
              <a:pathLst>
                <a:path w="207745" h="227419">
                  <a:moveTo>
                    <a:pt x="6560" y="52319"/>
                  </a:moveTo>
                  <a:lnTo>
                    <a:pt x="6560" y="48273"/>
                  </a:lnTo>
                  <a:lnTo>
                    <a:pt x="4303" y="44029"/>
                  </a:lnTo>
                  <a:lnTo>
                    <a:pt x="2515" y="41713"/>
                  </a:lnTo>
                  <a:lnTo>
                    <a:pt x="529" y="34623"/>
                  </a:lnTo>
                  <a:lnTo>
                    <a:pt x="0" y="30361"/>
                  </a:lnTo>
                  <a:lnTo>
                    <a:pt x="1669" y="23368"/>
                  </a:lnTo>
                  <a:lnTo>
                    <a:pt x="9640" y="11981"/>
                  </a:lnTo>
                  <a:lnTo>
                    <a:pt x="24971" y="4148"/>
                  </a:lnTo>
                  <a:lnTo>
                    <a:pt x="47670" y="0"/>
                  </a:lnTo>
                  <a:lnTo>
                    <a:pt x="68412" y="128"/>
                  </a:lnTo>
                  <a:lnTo>
                    <a:pt x="105738" y="9624"/>
                  </a:lnTo>
                  <a:lnTo>
                    <a:pt x="143736" y="30191"/>
                  </a:lnTo>
                  <a:lnTo>
                    <a:pt x="158121" y="40791"/>
                  </a:lnTo>
                  <a:lnTo>
                    <a:pt x="186455" y="75667"/>
                  </a:lnTo>
                  <a:lnTo>
                    <a:pt x="201049" y="110992"/>
                  </a:lnTo>
                  <a:lnTo>
                    <a:pt x="207744" y="135461"/>
                  </a:lnTo>
                  <a:lnTo>
                    <a:pt x="203279" y="166484"/>
                  </a:lnTo>
                  <a:lnTo>
                    <a:pt x="198131" y="180952"/>
                  </a:lnTo>
                  <a:lnTo>
                    <a:pt x="190198" y="193027"/>
                  </a:lnTo>
                  <a:lnTo>
                    <a:pt x="178771" y="201780"/>
                  </a:lnTo>
                  <a:lnTo>
                    <a:pt x="141864" y="223474"/>
                  </a:lnTo>
                  <a:lnTo>
                    <a:pt x="108829" y="226768"/>
                  </a:lnTo>
                  <a:lnTo>
                    <a:pt x="76621" y="227418"/>
                  </a:lnTo>
                  <a:lnTo>
                    <a:pt x="43320" y="226718"/>
                  </a:lnTo>
                  <a:lnTo>
                    <a:pt x="36163" y="223527"/>
                  </a:lnTo>
                  <a:lnTo>
                    <a:pt x="27373" y="216970"/>
                  </a:lnTo>
                  <a:lnTo>
                    <a:pt x="24277" y="212140"/>
                  </a:lnTo>
                  <a:lnTo>
                    <a:pt x="22534" y="204660"/>
                  </a:lnTo>
                  <a:lnTo>
                    <a:pt x="21801" y="19709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79"/>
            <p:cNvSpPr/>
            <p:nvPr/>
          </p:nvSpPr>
          <p:spPr>
            <a:xfrm>
              <a:off x="2674619" y="4693919"/>
              <a:ext cx="37046" cy="205742"/>
            </a:xfrm>
            <a:custGeom>
              <a:avLst/>
              <a:gdLst/>
              <a:ahLst/>
              <a:cxnLst/>
              <a:rect l="0" t="0" r="0" b="0"/>
              <a:pathLst>
                <a:path w="37046" h="205742">
                  <a:moveTo>
                    <a:pt x="30481" y="0"/>
                  </a:moveTo>
                  <a:lnTo>
                    <a:pt x="30481" y="4046"/>
                  </a:lnTo>
                  <a:lnTo>
                    <a:pt x="32738" y="8290"/>
                  </a:lnTo>
                  <a:lnTo>
                    <a:pt x="35717" y="12998"/>
                  </a:lnTo>
                  <a:lnTo>
                    <a:pt x="37041" y="17912"/>
                  </a:lnTo>
                  <a:lnTo>
                    <a:pt x="37045" y="40134"/>
                  </a:lnTo>
                  <a:lnTo>
                    <a:pt x="27467" y="76468"/>
                  </a:lnTo>
                  <a:lnTo>
                    <a:pt x="22924" y="111970"/>
                  </a:lnTo>
                  <a:lnTo>
                    <a:pt x="14752" y="144320"/>
                  </a:lnTo>
                  <a:lnTo>
                    <a:pt x="5989" y="182171"/>
                  </a:lnTo>
                  <a:lnTo>
                    <a:pt x="0" y="2057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80"/>
            <p:cNvSpPr/>
            <p:nvPr/>
          </p:nvSpPr>
          <p:spPr>
            <a:xfrm>
              <a:off x="2446019" y="4648200"/>
              <a:ext cx="15241" cy="213360"/>
            </a:xfrm>
            <a:custGeom>
              <a:avLst/>
              <a:gdLst/>
              <a:ahLst/>
              <a:cxnLst/>
              <a:rect l="0" t="0" r="0" b="0"/>
              <a:pathLst>
                <a:path w="15241" h="213360">
                  <a:moveTo>
                    <a:pt x="15240" y="0"/>
                  </a:moveTo>
                  <a:lnTo>
                    <a:pt x="15240" y="4045"/>
                  </a:lnTo>
                  <a:lnTo>
                    <a:pt x="14394" y="5236"/>
                  </a:lnTo>
                  <a:lnTo>
                    <a:pt x="12983" y="6031"/>
                  </a:lnTo>
                  <a:lnTo>
                    <a:pt x="11195" y="6560"/>
                  </a:lnTo>
                  <a:lnTo>
                    <a:pt x="10003" y="8607"/>
                  </a:lnTo>
                  <a:lnTo>
                    <a:pt x="7934" y="28738"/>
                  </a:lnTo>
                  <a:lnTo>
                    <a:pt x="7662" y="63992"/>
                  </a:lnTo>
                  <a:lnTo>
                    <a:pt x="5375" y="92338"/>
                  </a:lnTo>
                  <a:lnTo>
                    <a:pt x="1593" y="122186"/>
                  </a:lnTo>
                  <a:lnTo>
                    <a:pt x="315" y="158567"/>
                  </a:lnTo>
                  <a:lnTo>
                    <a:pt x="42" y="193413"/>
                  </a:lnTo>
                  <a:lnTo>
                    <a:pt x="0" y="2133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81"/>
            <p:cNvSpPr/>
            <p:nvPr/>
          </p:nvSpPr>
          <p:spPr>
            <a:xfrm>
              <a:off x="2369820" y="4686300"/>
              <a:ext cx="30481" cy="201178"/>
            </a:xfrm>
            <a:custGeom>
              <a:avLst/>
              <a:gdLst/>
              <a:ahLst/>
              <a:cxnLst/>
              <a:rect l="0" t="0" r="0" b="0"/>
              <a:pathLst>
                <a:path w="30481" h="201178">
                  <a:moveTo>
                    <a:pt x="30480" y="0"/>
                  </a:moveTo>
                  <a:lnTo>
                    <a:pt x="30480" y="4045"/>
                  </a:lnTo>
                  <a:lnTo>
                    <a:pt x="28222" y="8289"/>
                  </a:lnTo>
                  <a:lnTo>
                    <a:pt x="26434" y="10605"/>
                  </a:lnTo>
                  <a:lnTo>
                    <a:pt x="24448" y="17695"/>
                  </a:lnTo>
                  <a:lnTo>
                    <a:pt x="23069" y="47893"/>
                  </a:lnTo>
                  <a:lnTo>
                    <a:pt x="20643" y="82493"/>
                  </a:lnTo>
                  <a:lnTo>
                    <a:pt x="12262" y="118083"/>
                  </a:lnTo>
                  <a:lnTo>
                    <a:pt x="7690" y="150795"/>
                  </a:lnTo>
                  <a:lnTo>
                    <a:pt x="524" y="187999"/>
                  </a:lnTo>
                  <a:lnTo>
                    <a:pt x="69" y="201177"/>
                  </a:lnTo>
                  <a:lnTo>
                    <a:pt x="0" y="1981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82"/>
            <p:cNvSpPr/>
            <p:nvPr/>
          </p:nvSpPr>
          <p:spPr>
            <a:xfrm>
              <a:off x="2157612" y="4777871"/>
              <a:ext cx="113148" cy="106165"/>
            </a:xfrm>
            <a:custGeom>
              <a:avLst/>
              <a:gdLst/>
              <a:ahLst/>
              <a:cxnLst/>
              <a:rect l="0" t="0" r="0" b="0"/>
              <a:pathLst>
                <a:path w="113148" h="106165">
                  <a:moveTo>
                    <a:pt x="14088" y="45588"/>
                  </a:moveTo>
                  <a:lnTo>
                    <a:pt x="0" y="45588"/>
                  </a:lnTo>
                  <a:lnTo>
                    <a:pt x="1617" y="47846"/>
                  </a:lnTo>
                  <a:lnTo>
                    <a:pt x="12744" y="59455"/>
                  </a:lnTo>
                  <a:lnTo>
                    <a:pt x="49877" y="60793"/>
                  </a:lnTo>
                  <a:lnTo>
                    <a:pt x="70013" y="54738"/>
                  </a:lnTo>
                  <a:lnTo>
                    <a:pt x="88039" y="45389"/>
                  </a:lnTo>
                  <a:lnTo>
                    <a:pt x="107936" y="27797"/>
                  </a:lnTo>
                  <a:lnTo>
                    <a:pt x="108826" y="25261"/>
                  </a:lnTo>
                  <a:lnTo>
                    <a:pt x="108573" y="22723"/>
                  </a:lnTo>
                  <a:lnTo>
                    <a:pt x="106430" y="15107"/>
                  </a:lnTo>
                  <a:lnTo>
                    <a:pt x="106129" y="12567"/>
                  </a:lnTo>
                  <a:lnTo>
                    <a:pt x="103537" y="7488"/>
                  </a:lnTo>
                  <a:lnTo>
                    <a:pt x="101661" y="4948"/>
                  </a:lnTo>
                  <a:lnTo>
                    <a:pt x="95060" y="2126"/>
                  </a:lnTo>
                  <a:lnTo>
                    <a:pt x="68742" y="0"/>
                  </a:lnTo>
                  <a:lnTo>
                    <a:pt x="61520" y="2185"/>
                  </a:lnTo>
                  <a:lnTo>
                    <a:pt x="42096" y="13720"/>
                  </a:lnTo>
                  <a:lnTo>
                    <a:pt x="27131" y="35915"/>
                  </a:lnTo>
                  <a:lnTo>
                    <a:pt x="23314" y="50812"/>
                  </a:lnTo>
                  <a:lnTo>
                    <a:pt x="22184" y="65951"/>
                  </a:lnTo>
                  <a:lnTo>
                    <a:pt x="24177" y="73830"/>
                  </a:lnTo>
                  <a:lnTo>
                    <a:pt x="32355" y="89831"/>
                  </a:lnTo>
                  <a:lnTo>
                    <a:pt x="35579" y="92864"/>
                  </a:lnTo>
                  <a:lnTo>
                    <a:pt x="62673" y="103633"/>
                  </a:lnTo>
                  <a:lnTo>
                    <a:pt x="87790" y="106164"/>
                  </a:lnTo>
                  <a:lnTo>
                    <a:pt x="113147" y="9892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83"/>
            <p:cNvSpPr/>
            <p:nvPr/>
          </p:nvSpPr>
          <p:spPr>
            <a:xfrm>
              <a:off x="1983138" y="4724400"/>
              <a:ext cx="119983" cy="175261"/>
            </a:xfrm>
            <a:custGeom>
              <a:avLst/>
              <a:gdLst/>
              <a:ahLst/>
              <a:cxnLst/>
              <a:rect l="0" t="0" r="0" b="0"/>
              <a:pathLst>
                <a:path w="119983" h="175261">
                  <a:moveTo>
                    <a:pt x="119982" y="0"/>
                  </a:moveTo>
                  <a:lnTo>
                    <a:pt x="93490" y="846"/>
                  </a:lnTo>
                  <a:lnTo>
                    <a:pt x="69038" y="10605"/>
                  </a:lnTo>
                  <a:lnTo>
                    <a:pt x="53899" y="21957"/>
                  </a:lnTo>
                  <a:lnTo>
                    <a:pt x="28536" y="54224"/>
                  </a:lnTo>
                  <a:lnTo>
                    <a:pt x="9224" y="90709"/>
                  </a:lnTo>
                  <a:lnTo>
                    <a:pt x="517" y="113654"/>
                  </a:lnTo>
                  <a:lnTo>
                    <a:pt x="0" y="124173"/>
                  </a:lnTo>
                  <a:lnTo>
                    <a:pt x="4468" y="138768"/>
                  </a:lnTo>
                  <a:lnTo>
                    <a:pt x="15821" y="153971"/>
                  </a:lnTo>
                  <a:lnTo>
                    <a:pt x="29288" y="165848"/>
                  </a:lnTo>
                  <a:lnTo>
                    <a:pt x="34119" y="168985"/>
                  </a:lnTo>
                  <a:lnTo>
                    <a:pt x="53054" y="173400"/>
                  </a:lnTo>
                  <a:lnTo>
                    <a:pt x="87461" y="175015"/>
                  </a:lnTo>
                  <a:lnTo>
                    <a:pt x="119982" y="1752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84"/>
            <p:cNvSpPr/>
            <p:nvPr/>
          </p:nvSpPr>
          <p:spPr>
            <a:xfrm>
              <a:off x="1711435" y="4724547"/>
              <a:ext cx="144021" cy="152254"/>
            </a:xfrm>
            <a:custGeom>
              <a:avLst/>
              <a:gdLst/>
              <a:ahLst/>
              <a:cxnLst/>
              <a:rect l="0" t="0" r="0" b="0"/>
              <a:pathLst>
                <a:path w="144021" h="152254">
                  <a:moveTo>
                    <a:pt x="56405" y="37953"/>
                  </a:moveTo>
                  <a:lnTo>
                    <a:pt x="49844" y="37953"/>
                  </a:lnTo>
                  <a:lnTo>
                    <a:pt x="45053" y="41998"/>
                  </a:lnTo>
                  <a:lnTo>
                    <a:pt x="42893" y="46242"/>
                  </a:lnTo>
                  <a:lnTo>
                    <a:pt x="42317" y="48558"/>
                  </a:lnTo>
                  <a:lnTo>
                    <a:pt x="42779" y="50950"/>
                  </a:lnTo>
                  <a:lnTo>
                    <a:pt x="45551" y="55865"/>
                  </a:lnTo>
                  <a:lnTo>
                    <a:pt x="45782" y="59207"/>
                  </a:lnTo>
                  <a:lnTo>
                    <a:pt x="37349" y="96508"/>
                  </a:lnTo>
                  <a:lnTo>
                    <a:pt x="28014" y="121790"/>
                  </a:lnTo>
                  <a:lnTo>
                    <a:pt x="26337" y="134006"/>
                  </a:lnTo>
                  <a:lnTo>
                    <a:pt x="19400" y="143310"/>
                  </a:lnTo>
                  <a:lnTo>
                    <a:pt x="19035" y="142903"/>
                  </a:lnTo>
                  <a:lnTo>
                    <a:pt x="18629" y="140195"/>
                  </a:lnTo>
                  <a:lnTo>
                    <a:pt x="14355" y="133910"/>
                  </a:lnTo>
                  <a:lnTo>
                    <a:pt x="13979" y="130711"/>
                  </a:lnTo>
                  <a:lnTo>
                    <a:pt x="20235" y="96434"/>
                  </a:lnTo>
                  <a:lnTo>
                    <a:pt x="26022" y="60486"/>
                  </a:lnTo>
                  <a:lnTo>
                    <a:pt x="32387" y="26714"/>
                  </a:lnTo>
                  <a:lnTo>
                    <a:pt x="33542" y="0"/>
                  </a:lnTo>
                  <a:lnTo>
                    <a:pt x="37589" y="3941"/>
                  </a:lnTo>
                  <a:lnTo>
                    <a:pt x="39575" y="10419"/>
                  </a:lnTo>
                  <a:lnTo>
                    <a:pt x="42951" y="23586"/>
                  </a:lnTo>
                  <a:lnTo>
                    <a:pt x="47885" y="33261"/>
                  </a:lnTo>
                  <a:lnTo>
                    <a:pt x="79509" y="68455"/>
                  </a:lnTo>
                  <a:lnTo>
                    <a:pt x="99633" y="84712"/>
                  </a:lnTo>
                  <a:lnTo>
                    <a:pt x="133454" y="103905"/>
                  </a:lnTo>
                  <a:lnTo>
                    <a:pt x="139065" y="110740"/>
                  </a:lnTo>
                  <a:lnTo>
                    <a:pt x="143378" y="112636"/>
                  </a:lnTo>
                  <a:lnTo>
                    <a:pt x="144020" y="113988"/>
                  </a:lnTo>
                  <a:lnTo>
                    <a:pt x="143602" y="115737"/>
                  </a:lnTo>
                  <a:lnTo>
                    <a:pt x="142476" y="117748"/>
                  </a:lnTo>
                  <a:lnTo>
                    <a:pt x="140032" y="119090"/>
                  </a:lnTo>
                  <a:lnTo>
                    <a:pt x="107178" y="129905"/>
                  </a:lnTo>
                  <a:lnTo>
                    <a:pt x="86124" y="134906"/>
                  </a:lnTo>
                  <a:lnTo>
                    <a:pt x="49531" y="136735"/>
                  </a:lnTo>
                  <a:lnTo>
                    <a:pt x="31978" y="137777"/>
                  </a:lnTo>
                  <a:lnTo>
                    <a:pt x="6694" y="144766"/>
                  </a:lnTo>
                  <a:lnTo>
                    <a:pt x="1008" y="148360"/>
                  </a:lnTo>
                  <a:lnTo>
                    <a:pt x="0" y="149658"/>
                  </a:lnTo>
                  <a:lnTo>
                    <a:pt x="175" y="150523"/>
                  </a:lnTo>
                  <a:lnTo>
                    <a:pt x="1138" y="151099"/>
                  </a:lnTo>
                  <a:lnTo>
                    <a:pt x="10685" y="15225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85"/>
            <p:cNvSpPr/>
            <p:nvPr/>
          </p:nvSpPr>
          <p:spPr>
            <a:xfrm>
              <a:off x="1524140" y="4625340"/>
              <a:ext cx="213220" cy="205741"/>
            </a:xfrm>
            <a:custGeom>
              <a:avLst/>
              <a:gdLst/>
              <a:ahLst/>
              <a:cxnLst/>
              <a:rect l="0" t="0" r="0" b="0"/>
              <a:pathLst>
                <a:path w="213220" h="205741">
                  <a:moveTo>
                    <a:pt x="76060" y="0"/>
                  </a:moveTo>
                  <a:lnTo>
                    <a:pt x="68532" y="0"/>
                  </a:lnTo>
                  <a:lnTo>
                    <a:pt x="68442" y="17912"/>
                  </a:lnTo>
                  <a:lnTo>
                    <a:pt x="66183" y="22918"/>
                  </a:lnTo>
                  <a:lnTo>
                    <a:pt x="64395" y="25439"/>
                  </a:lnTo>
                  <a:lnTo>
                    <a:pt x="59832" y="41651"/>
                  </a:lnTo>
                  <a:lnTo>
                    <a:pt x="38273" y="78516"/>
                  </a:lnTo>
                  <a:lnTo>
                    <a:pt x="32172" y="91622"/>
                  </a:lnTo>
                  <a:lnTo>
                    <a:pt x="10738" y="128643"/>
                  </a:lnTo>
                  <a:lnTo>
                    <a:pt x="2259" y="143599"/>
                  </a:lnTo>
                  <a:lnTo>
                    <a:pt x="334" y="158752"/>
                  </a:lnTo>
                  <a:lnTo>
                    <a:pt x="0" y="169051"/>
                  </a:lnTo>
                  <a:lnTo>
                    <a:pt x="2180" y="174758"/>
                  </a:lnTo>
                  <a:lnTo>
                    <a:pt x="3946" y="177465"/>
                  </a:lnTo>
                  <a:lnTo>
                    <a:pt x="6817" y="179270"/>
                  </a:lnTo>
                  <a:lnTo>
                    <a:pt x="18949" y="181810"/>
                  </a:lnTo>
                  <a:lnTo>
                    <a:pt x="55534" y="185074"/>
                  </a:lnTo>
                  <a:lnTo>
                    <a:pt x="91607" y="189785"/>
                  </a:lnTo>
                  <a:lnTo>
                    <a:pt x="129440" y="194451"/>
                  </a:lnTo>
                  <a:lnTo>
                    <a:pt x="165247" y="197636"/>
                  </a:lnTo>
                  <a:lnTo>
                    <a:pt x="175812" y="198751"/>
                  </a:lnTo>
                  <a:lnTo>
                    <a:pt x="191751" y="204108"/>
                  </a:lnTo>
                  <a:lnTo>
                    <a:pt x="213219" y="2057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96"/>
          <p:cNvGrpSpPr/>
          <p:nvPr/>
        </p:nvGrpSpPr>
        <p:grpSpPr>
          <a:xfrm>
            <a:off x="434339" y="4991102"/>
            <a:ext cx="1360496" cy="1211538"/>
            <a:chOff x="434339" y="4991102"/>
            <a:chExt cx="1360496" cy="1211538"/>
          </a:xfrm>
        </p:grpSpPr>
        <p:sp>
          <p:nvSpPr>
            <p:cNvPr id="47" name="SMARTInkShape-486"/>
            <p:cNvSpPr/>
            <p:nvPr/>
          </p:nvSpPr>
          <p:spPr>
            <a:xfrm>
              <a:off x="526264" y="5082539"/>
              <a:ext cx="52856" cy="830581"/>
            </a:xfrm>
            <a:custGeom>
              <a:avLst/>
              <a:gdLst/>
              <a:ahLst/>
              <a:cxnLst/>
              <a:rect l="0" t="0" r="0" b="0"/>
              <a:pathLst>
                <a:path w="52856" h="830581">
                  <a:moveTo>
                    <a:pt x="52855" y="0"/>
                  </a:moveTo>
                  <a:lnTo>
                    <a:pt x="52855" y="4045"/>
                  </a:lnTo>
                  <a:lnTo>
                    <a:pt x="45095" y="41183"/>
                  </a:lnTo>
                  <a:lnTo>
                    <a:pt x="40208" y="74385"/>
                  </a:lnTo>
                  <a:lnTo>
                    <a:pt x="38768" y="101641"/>
                  </a:lnTo>
                  <a:lnTo>
                    <a:pt x="38128" y="130687"/>
                  </a:lnTo>
                  <a:lnTo>
                    <a:pt x="36996" y="160530"/>
                  </a:lnTo>
                  <a:lnTo>
                    <a:pt x="33671" y="190727"/>
                  </a:lnTo>
                  <a:lnTo>
                    <a:pt x="31629" y="225596"/>
                  </a:lnTo>
                  <a:lnTo>
                    <a:pt x="29875" y="262826"/>
                  </a:lnTo>
                  <a:lnTo>
                    <a:pt x="26273" y="299127"/>
                  </a:lnTo>
                  <a:lnTo>
                    <a:pt x="24127" y="317952"/>
                  </a:lnTo>
                  <a:lnTo>
                    <a:pt x="21850" y="337275"/>
                  </a:lnTo>
                  <a:lnTo>
                    <a:pt x="19485" y="356930"/>
                  </a:lnTo>
                  <a:lnTo>
                    <a:pt x="17909" y="376807"/>
                  </a:lnTo>
                  <a:lnTo>
                    <a:pt x="16858" y="396831"/>
                  </a:lnTo>
                  <a:lnTo>
                    <a:pt x="16157" y="416954"/>
                  </a:lnTo>
                  <a:lnTo>
                    <a:pt x="14843" y="437143"/>
                  </a:lnTo>
                  <a:lnTo>
                    <a:pt x="13121" y="457375"/>
                  </a:lnTo>
                  <a:lnTo>
                    <a:pt x="11126" y="477637"/>
                  </a:lnTo>
                  <a:lnTo>
                    <a:pt x="9796" y="497918"/>
                  </a:lnTo>
                  <a:lnTo>
                    <a:pt x="8909" y="518212"/>
                  </a:lnTo>
                  <a:lnTo>
                    <a:pt x="8318" y="538515"/>
                  </a:lnTo>
                  <a:lnTo>
                    <a:pt x="7924" y="557977"/>
                  </a:lnTo>
                  <a:lnTo>
                    <a:pt x="7486" y="595406"/>
                  </a:lnTo>
                  <a:lnTo>
                    <a:pt x="5033" y="631796"/>
                  </a:lnTo>
                  <a:lnTo>
                    <a:pt x="1968" y="666879"/>
                  </a:lnTo>
                  <a:lnTo>
                    <a:pt x="605" y="699404"/>
                  </a:lnTo>
                  <a:lnTo>
                    <a:pt x="0" y="728535"/>
                  </a:lnTo>
                  <a:lnTo>
                    <a:pt x="1917" y="764221"/>
                  </a:lnTo>
                  <a:lnTo>
                    <a:pt x="6105" y="799034"/>
                  </a:lnTo>
                  <a:lnTo>
                    <a:pt x="14755" y="8305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87"/>
            <p:cNvSpPr/>
            <p:nvPr/>
          </p:nvSpPr>
          <p:spPr>
            <a:xfrm>
              <a:off x="434339" y="4991102"/>
              <a:ext cx="1360496" cy="1211538"/>
            </a:xfrm>
            <a:custGeom>
              <a:avLst/>
              <a:gdLst/>
              <a:ahLst/>
              <a:cxnLst/>
              <a:rect l="0" t="0" r="0" b="0"/>
              <a:pathLst>
                <a:path w="1360496" h="1211538">
                  <a:moveTo>
                    <a:pt x="106680" y="15237"/>
                  </a:moveTo>
                  <a:lnTo>
                    <a:pt x="106680" y="11192"/>
                  </a:lnTo>
                  <a:lnTo>
                    <a:pt x="107527" y="10001"/>
                  </a:lnTo>
                  <a:lnTo>
                    <a:pt x="108938" y="9206"/>
                  </a:lnTo>
                  <a:lnTo>
                    <a:pt x="117287" y="7931"/>
                  </a:lnTo>
                  <a:lnTo>
                    <a:pt x="146771" y="7645"/>
                  </a:lnTo>
                  <a:lnTo>
                    <a:pt x="176321" y="7626"/>
                  </a:lnTo>
                  <a:lnTo>
                    <a:pt x="211887" y="7620"/>
                  </a:lnTo>
                  <a:lnTo>
                    <a:pt x="249237" y="7619"/>
                  </a:lnTo>
                  <a:lnTo>
                    <a:pt x="276719" y="7618"/>
                  </a:lnTo>
                  <a:lnTo>
                    <a:pt x="306713" y="7618"/>
                  </a:lnTo>
                  <a:lnTo>
                    <a:pt x="339799" y="7617"/>
                  </a:lnTo>
                  <a:lnTo>
                    <a:pt x="372002" y="7617"/>
                  </a:lnTo>
                  <a:lnTo>
                    <a:pt x="404095" y="7617"/>
                  </a:lnTo>
                  <a:lnTo>
                    <a:pt x="438113" y="7617"/>
                  </a:lnTo>
                  <a:lnTo>
                    <a:pt x="472988" y="7617"/>
                  </a:lnTo>
                  <a:lnTo>
                    <a:pt x="508244" y="7617"/>
                  </a:lnTo>
                  <a:lnTo>
                    <a:pt x="543669" y="7617"/>
                  </a:lnTo>
                  <a:lnTo>
                    <a:pt x="581426" y="7617"/>
                  </a:lnTo>
                  <a:lnTo>
                    <a:pt x="600978" y="7617"/>
                  </a:lnTo>
                  <a:lnTo>
                    <a:pt x="638506" y="7617"/>
                  </a:lnTo>
                  <a:lnTo>
                    <a:pt x="674941" y="7617"/>
                  </a:lnTo>
                  <a:lnTo>
                    <a:pt x="710890" y="7617"/>
                  </a:lnTo>
                  <a:lnTo>
                    <a:pt x="746622" y="7617"/>
                  </a:lnTo>
                  <a:lnTo>
                    <a:pt x="781412" y="7617"/>
                  </a:lnTo>
                  <a:lnTo>
                    <a:pt x="813808" y="7617"/>
                  </a:lnTo>
                  <a:lnTo>
                    <a:pt x="845139" y="7617"/>
                  </a:lnTo>
                  <a:lnTo>
                    <a:pt x="875151" y="7617"/>
                  </a:lnTo>
                  <a:lnTo>
                    <a:pt x="902601" y="7617"/>
                  </a:lnTo>
                  <a:lnTo>
                    <a:pt x="928912" y="7617"/>
                  </a:lnTo>
                  <a:lnTo>
                    <a:pt x="954717" y="6771"/>
                  </a:lnTo>
                  <a:lnTo>
                    <a:pt x="991351" y="2380"/>
                  </a:lnTo>
                  <a:lnTo>
                    <a:pt x="1027344" y="468"/>
                  </a:lnTo>
                  <a:lnTo>
                    <a:pt x="1060538" y="60"/>
                  </a:lnTo>
                  <a:lnTo>
                    <a:pt x="1091708" y="0"/>
                  </a:lnTo>
                  <a:lnTo>
                    <a:pt x="1093566" y="846"/>
                  </a:lnTo>
                  <a:lnTo>
                    <a:pt x="1094804" y="2257"/>
                  </a:lnTo>
                  <a:lnTo>
                    <a:pt x="1097027" y="6082"/>
                  </a:lnTo>
                  <a:lnTo>
                    <a:pt x="1102191" y="12995"/>
                  </a:lnTo>
                  <a:lnTo>
                    <a:pt x="1103696" y="17910"/>
                  </a:lnTo>
                  <a:lnTo>
                    <a:pt x="1104854" y="53541"/>
                  </a:lnTo>
                  <a:lnTo>
                    <a:pt x="1104894" y="90084"/>
                  </a:lnTo>
                  <a:lnTo>
                    <a:pt x="1104899" y="123908"/>
                  </a:lnTo>
                  <a:lnTo>
                    <a:pt x="1107158" y="155245"/>
                  </a:lnTo>
                  <a:lnTo>
                    <a:pt x="1110932" y="191341"/>
                  </a:lnTo>
                  <a:lnTo>
                    <a:pt x="1114308" y="228847"/>
                  </a:lnTo>
                  <a:lnTo>
                    <a:pt x="1120670" y="266771"/>
                  </a:lnTo>
                  <a:lnTo>
                    <a:pt x="1125456" y="292977"/>
                  </a:lnTo>
                  <a:lnTo>
                    <a:pt x="1130405" y="321557"/>
                  </a:lnTo>
                  <a:lnTo>
                    <a:pt x="1135427" y="353451"/>
                  </a:lnTo>
                  <a:lnTo>
                    <a:pt x="1141328" y="386534"/>
                  </a:lnTo>
                  <a:lnTo>
                    <a:pt x="1149595" y="418172"/>
                  </a:lnTo>
                  <a:lnTo>
                    <a:pt x="1156656" y="453681"/>
                  </a:lnTo>
                  <a:lnTo>
                    <a:pt x="1163463" y="491195"/>
                  </a:lnTo>
                  <a:lnTo>
                    <a:pt x="1172133" y="527623"/>
                  </a:lnTo>
                  <a:lnTo>
                    <a:pt x="1179373" y="563569"/>
                  </a:lnTo>
                  <a:lnTo>
                    <a:pt x="1186259" y="599300"/>
                  </a:lnTo>
                  <a:lnTo>
                    <a:pt x="1194964" y="634937"/>
                  </a:lnTo>
                  <a:lnTo>
                    <a:pt x="1204478" y="670530"/>
                  </a:lnTo>
                  <a:lnTo>
                    <a:pt x="1214350" y="706952"/>
                  </a:lnTo>
                  <a:lnTo>
                    <a:pt x="1219354" y="726147"/>
                  </a:lnTo>
                  <a:lnTo>
                    <a:pt x="1224383" y="745717"/>
                  </a:lnTo>
                  <a:lnTo>
                    <a:pt x="1234486" y="783267"/>
                  </a:lnTo>
                  <a:lnTo>
                    <a:pt x="1243774" y="818864"/>
                  </a:lnTo>
                  <a:lnTo>
                    <a:pt x="1250724" y="851618"/>
                  </a:lnTo>
                  <a:lnTo>
                    <a:pt x="1258893" y="885367"/>
                  </a:lnTo>
                  <a:lnTo>
                    <a:pt x="1268169" y="918428"/>
                  </a:lnTo>
                  <a:lnTo>
                    <a:pt x="1277935" y="947233"/>
                  </a:lnTo>
                  <a:lnTo>
                    <a:pt x="1287920" y="976405"/>
                  </a:lnTo>
                  <a:lnTo>
                    <a:pt x="1297156" y="1005456"/>
                  </a:lnTo>
                  <a:lnTo>
                    <a:pt x="1304083" y="1032479"/>
                  </a:lnTo>
                  <a:lnTo>
                    <a:pt x="1312242" y="1058600"/>
                  </a:lnTo>
                  <a:lnTo>
                    <a:pt x="1324097" y="1094849"/>
                  </a:lnTo>
                  <a:lnTo>
                    <a:pt x="1335230" y="1124780"/>
                  </a:lnTo>
                  <a:lnTo>
                    <a:pt x="1342736" y="1141674"/>
                  </a:lnTo>
                  <a:lnTo>
                    <a:pt x="1351995" y="1176878"/>
                  </a:lnTo>
                  <a:lnTo>
                    <a:pt x="1358043" y="1195447"/>
                  </a:lnTo>
                  <a:lnTo>
                    <a:pt x="1360022" y="1198284"/>
                  </a:lnTo>
                  <a:lnTo>
                    <a:pt x="1360495" y="1201022"/>
                  </a:lnTo>
                  <a:lnTo>
                    <a:pt x="1359964" y="1203694"/>
                  </a:lnTo>
                  <a:lnTo>
                    <a:pt x="1357072" y="1210020"/>
                  </a:lnTo>
                  <a:lnTo>
                    <a:pt x="1355988" y="1210539"/>
                  </a:lnTo>
                  <a:lnTo>
                    <a:pt x="1338467" y="1211537"/>
                  </a:lnTo>
                  <a:lnTo>
                    <a:pt x="1301713" y="1198578"/>
                  </a:lnTo>
                  <a:lnTo>
                    <a:pt x="1264748" y="1182093"/>
                  </a:lnTo>
                  <a:lnTo>
                    <a:pt x="1227476" y="1169096"/>
                  </a:lnTo>
                  <a:lnTo>
                    <a:pt x="1193336" y="1160984"/>
                  </a:lnTo>
                  <a:lnTo>
                    <a:pt x="1160549" y="1153219"/>
                  </a:lnTo>
                  <a:lnTo>
                    <a:pt x="1123553" y="1145555"/>
                  </a:lnTo>
                  <a:lnTo>
                    <a:pt x="1095410" y="1140466"/>
                  </a:lnTo>
                  <a:lnTo>
                    <a:pt x="1068227" y="1135381"/>
                  </a:lnTo>
                  <a:lnTo>
                    <a:pt x="1042035" y="1130299"/>
                  </a:lnTo>
                  <a:lnTo>
                    <a:pt x="1016282" y="1125218"/>
                  </a:lnTo>
                  <a:lnTo>
                    <a:pt x="986210" y="1117880"/>
                  </a:lnTo>
                  <a:lnTo>
                    <a:pt x="954783" y="1109821"/>
                  </a:lnTo>
                  <a:lnTo>
                    <a:pt x="926704" y="1103417"/>
                  </a:lnTo>
                  <a:lnTo>
                    <a:pt x="897855" y="1097748"/>
                  </a:lnTo>
                  <a:lnTo>
                    <a:pt x="868100" y="1093253"/>
                  </a:lnTo>
                  <a:lnTo>
                    <a:pt x="837943" y="1091256"/>
                  </a:lnTo>
                  <a:lnTo>
                    <a:pt x="807606" y="1088110"/>
                  </a:lnTo>
                  <a:lnTo>
                    <a:pt x="777190" y="1083889"/>
                  </a:lnTo>
                  <a:lnTo>
                    <a:pt x="746738" y="1079192"/>
                  </a:lnTo>
                  <a:lnTo>
                    <a:pt x="716270" y="1076540"/>
                  </a:lnTo>
                  <a:lnTo>
                    <a:pt x="684949" y="1074514"/>
                  </a:lnTo>
                  <a:lnTo>
                    <a:pt x="651273" y="1070791"/>
                  </a:lnTo>
                  <a:lnTo>
                    <a:pt x="618808" y="1066315"/>
                  </a:lnTo>
                  <a:lnTo>
                    <a:pt x="587446" y="1060657"/>
                  </a:lnTo>
                  <a:lnTo>
                    <a:pt x="556574" y="1052497"/>
                  </a:lnTo>
                  <a:lnTo>
                    <a:pt x="525920" y="1045484"/>
                  </a:lnTo>
                  <a:lnTo>
                    <a:pt x="495362" y="1039545"/>
                  </a:lnTo>
                  <a:lnTo>
                    <a:pt x="464848" y="1034082"/>
                  </a:lnTo>
                  <a:lnTo>
                    <a:pt x="432095" y="1028833"/>
                  </a:lnTo>
                  <a:lnTo>
                    <a:pt x="398629" y="1023678"/>
                  </a:lnTo>
                  <a:lnTo>
                    <a:pt x="366822" y="1018564"/>
                  </a:lnTo>
                  <a:lnTo>
                    <a:pt x="335752" y="1013469"/>
                  </a:lnTo>
                  <a:lnTo>
                    <a:pt x="305857" y="1008383"/>
                  </a:lnTo>
                  <a:lnTo>
                    <a:pt x="278459" y="1003300"/>
                  </a:lnTo>
                  <a:lnTo>
                    <a:pt x="249913" y="998219"/>
                  </a:lnTo>
                  <a:lnTo>
                    <a:pt x="221139" y="993138"/>
                  </a:lnTo>
                  <a:lnTo>
                    <a:pt x="194240" y="988057"/>
                  </a:lnTo>
                  <a:lnTo>
                    <a:pt x="168174" y="982978"/>
                  </a:lnTo>
                  <a:lnTo>
                    <a:pt x="142477" y="977898"/>
                  </a:lnTo>
                  <a:lnTo>
                    <a:pt x="105057" y="970277"/>
                  </a:lnTo>
                  <a:lnTo>
                    <a:pt x="72991" y="962657"/>
                  </a:lnTo>
                  <a:lnTo>
                    <a:pt x="35107" y="954003"/>
                  </a:lnTo>
                  <a:lnTo>
                    <a:pt x="0" y="94487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88"/>
            <p:cNvSpPr/>
            <p:nvPr/>
          </p:nvSpPr>
          <p:spPr>
            <a:xfrm>
              <a:off x="617229" y="5113219"/>
              <a:ext cx="899049" cy="837971"/>
            </a:xfrm>
            <a:custGeom>
              <a:avLst/>
              <a:gdLst/>
              <a:ahLst/>
              <a:cxnLst/>
              <a:rect l="0" t="0" r="0" b="0"/>
              <a:pathLst>
                <a:path w="899049" h="837971">
                  <a:moveTo>
                    <a:pt x="495291" y="37900"/>
                  </a:moveTo>
                  <a:lnTo>
                    <a:pt x="491245" y="37900"/>
                  </a:lnTo>
                  <a:lnTo>
                    <a:pt x="454676" y="28493"/>
                  </a:lnTo>
                  <a:lnTo>
                    <a:pt x="422169" y="19767"/>
                  </a:lnTo>
                  <a:lnTo>
                    <a:pt x="387427" y="15664"/>
                  </a:lnTo>
                  <a:lnTo>
                    <a:pt x="350355" y="15969"/>
                  </a:lnTo>
                  <a:lnTo>
                    <a:pt x="312390" y="25657"/>
                  </a:lnTo>
                  <a:lnTo>
                    <a:pt x="274308" y="37960"/>
                  </a:lnTo>
                  <a:lnTo>
                    <a:pt x="239785" y="48072"/>
                  </a:lnTo>
                  <a:lnTo>
                    <a:pt x="206437" y="64306"/>
                  </a:lnTo>
                  <a:lnTo>
                    <a:pt x="175390" y="83819"/>
                  </a:lnTo>
                  <a:lnTo>
                    <a:pt x="138016" y="109047"/>
                  </a:lnTo>
                  <a:lnTo>
                    <a:pt x="114963" y="131603"/>
                  </a:lnTo>
                  <a:lnTo>
                    <a:pt x="83742" y="166892"/>
                  </a:lnTo>
                  <a:lnTo>
                    <a:pt x="67610" y="185152"/>
                  </a:lnTo>
                  <a:lnTo>
                    <a:pt x="47288" y="221106"/>
                  </a:lnTo>
                  <a:lnTo>
                    <a:pt x="33824" y="252172"/>
                  </a:lnTo>
                  <a:lnTo>
                    <a:pt x="20753" y="287785"/>
                  </a:lnTo>
                  <a:lnTo>
                    <a:pt x="13452" y="304747"/>
                  </a:lnTo>
                  <a:lnTo>
                    <a:pt x="6507" y="340973"/>
                  </a:lnTo>
                  <a:lnTo>
                    <a:pt x="1278" y="372839"/>
                  </a:lnTo>
                  <a:lnTo>
                    <a:pt x="245" y="408830"/>
                  </a:lnTo>
                  <a:lnTo>
                    <a:pt x="41" y="441276"/>
                  </a:lnTo>
                  <a:lnTo>
                    <a:pt x="0" y="476190"/>
                  </a:lnTo>
                  <a:lnTo>
                    <a:pt x="5229" y="509615"/>
                  </a:lnTo>
                  <a:lnTo>
                    <a:pt x="9398" y="540677"/>
                  </a:lnTo>
                  <a:lnTo>
                    <a:pt x="14078" y="571272"/>
                  </a:lnTo>
                  <a:lnTo>
                    <a:pt x="18934" y="594152"/>
                  </a:lnTo>
                  <a:lnTo>
                    <a:pt x="36655" y="626228"/>
                  </a:lnTo>
                  <a:lnTo>
                    <a:pt x="47543" y="645713"/>
                  </a:lnTo>
                  <a:lnTo>
                    <a:pt x="76351" y="680082"/>
                  </a:lnTo>
                  <a:lnTo>
                    <a:pt x="102458" y="710274"/>
                  </a:lnTo>
                  <a:lnTo>
                    <a:pt x="130204" y="728919"/>
                  </a:lnTo>
                  <a:lnTo>
                    <a:pt x="150332" y="740487"/>
                  </a:lnTo>
                  <a:lnTo>
                    <a:pt x="184948" y="767298"/>
                  </a:lnTo>
                  <a:lnTo>
                    <a:pt x="221244" y="782687"/>
                  </a:lnTo>
                  <a:lnTo>
                    <a:pt x="253762" y="798256"/>
                  </a:lnTo>
                  <a:lnTo>
                    <a:pt x="288502" y="809736"/>
                  </a:lnTo>
                  <a:lnTo>
                    <a:pt x="319823" y="820156"/>
                  </a:lnTo>
                  <a:lnTo>
                    <a:pt x="352727" y="828110"/>
                  </a:lnTo>
                  <a:lnTo>
                    <a:pt x="387543" y="833977"/>
                  </a:lnTo>
                  <a:lnTo>
                    <a:pt x="424116" y="837206"/>
                  </a:lnTo>
                  <a:lnTo>
                    <a:pt x="458936" y="837844"/>
                  </a:lnTo>
                  <a:lnTo>
                    <a:pt x="494130" y="837970"/>
                  </a:lnTo>
                  <a:lnTo>
                    <a:pt x="531625" y="837148"/>
                  </a:lnTo>
                  <a:lnTo>
                    <a:pt x="569386" y="831968"/>
                  </a:lnTo>
                  <a:lnTo>
                    <a:pt x="605600" y="826649"/>
                  </a:lnTo>
                  <a:lnTo>
                    <a:pt x="635313" y="819867"/>
                  </a:lnTo>
                  <a:lnTo>
                    <a:pt x="665566" y="816541"/>
                  </a:lnTo>
                  <a:lnTo>
                    <a:pt x="700046" y="804097"/>
                  </a:lnTo>
                  <a:lnTo>
                    <a:pt x="729058" y="790350"/>
                  </a:lnTo>
                  <a:lnTo>
                    <a:pt x="762671" y="766626"/>
                  </a:lnTo>
                  <a:lnTo>
                    <a:pt x="790347" y="744252"/>
                  </a:lnTo>
                  <a:lnTo>
                    <a:pt x="822828" y="709003"/>
                  </a:lnTo>
                  <a:lnTo>
                    <a:pt x="850540" y="676881"/>
                  </a:lnTo>
                  <a:lnTo>
                    <a:pt x="865904" y="646437"/>
                  </a:lnTo>
                  <a:lnTo>
                    <a:pt x="879852" y="610946"/>
                  </a:lnTo>
                  <a:lnTo>
                    <a:pt x="887154" y="575181"/>
                  </a:lnTo>
                  <a:lnTo>
                    <a:pt x="891513" y="540741"/>
                  </a:lnTo>
                  <a:lnTo>
                    <a:pt x="896511" y="512104"/>
                  </a:lnTo>
                  <a:lnTo>
                    <a:pt x="898629" y="474345"/>
                  </a:lnTo>
                  <a:lnTo>
                    <a:pt x="899048" y="438131"/>
                  </a:lnTo>
                  <a:lnTo>
                    <a:pt x="893893" y="403602"/>
                  </a:lnTo>
                  <a:lnTo>
                    <a:pt x="889739" y="367305"/>
                  </a:lnTo>
                  <a:lnTo>
                    <a:pt x="881017" y="331380"/>
                  </a:lnTo>
                  <a:lnTo>
                    <a:pt x="871141" y="297755"/>
                  </a:lnTo>
                  <a:lnTo>
                    <a:pt x="861037" y="266653"/>
                  </a:lnTo>
                  <a:lnTo>
                    <a:pt x="846842" y="232005"/>
                  </a:lnTo>
                  <a:lnTo>
                    <a:pt x="828579" y="198632"/>
                  </a:lnTo>
                  <a:lnTo>
                    <a:pt x="813683" y="167581"/>
                  </a:lnTo>
                  <a:lnTo>
                    <a:pt x="794950" y="130206"/>
                  </a:lnTo>
                  <a:lnTo>
                    <a:pt x="780694" y="112570"/>
                  </a:lnTo>
                  <a:lnTo>
                    <a:pt x="744849" y="81169"/>
                  </a:lnTo>
                  <a:lnTo>
                    <a:pt x="712940" y="50608"/>
                  </a:lnTo>
                  <a:lnTo>
                    <a:pt x="675495" y="26205"/>
                  </a:lnTo>
                  <a:lnTo>
                    <a:pt x="637452" y="10048"/>
                  </a:lnTo>
                  <a:lnTo>
                    <a:pt x="611331" y="2075"/>
                  </a:lnTo>
                  <a:lnTo>
                    <a:pt x="573232" y="0"/>
                  </a:lnTo>
                  <a:lnTo>
                    <a:pt x="541083" y="674"/>
                  </a:lnTo>
                  <a:lnTo>
                    <a:pt x="509369" y="10410"/>
                  </a:lnTo>
                  <a:lnTo>
                    <a:pt x="472278" y="18946"/>
                  </a:lnTo>
                  <a:lnTo>
                    <a:pt x="426710" y="379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89"/>
            <p:cNvSpPr/>
            <p:nvPr/>
          </p:nvSpPr>
          <p:spPr>
            <a:xfrm>
              <a:off x="1197977" y="5372100"/>
              <a:ext cx="119081" cy="83467"/>
            </a:xfrm>
            <a:custGeom>
              <a:avLst/>
              <a:gdLst/>
              <a:ahLst/>
              <a:cxnLst/>
              <a:rect l="0" t="0" r="0" b="0"/>
              <a:pathLst>
                <a:path w="119081" h="83467">
                  <a:moveTo>
                    <a:pt x="89802" y="15239"/>
                  </a:moveTo>
                  <a:lnTo>
                    <a:pt x="83242" y="15239"/>
                  </a:lnTo>
                  <a:lnTo>
                    <a:pt x="76308" y="10003"/>
                  </a:lnTo>
                  <a:lnTo>
                    <a:pt x="68343" y="7933"/>
                  </a:lnTo>
                  <a:lnTo>
                    <a:pt x="63312" y="7712"/>
                  </a:lnTo>
                  <a:lnTo>
                    <a:pt x="58838" y="9919"/>
                  </a:lnTo>
                  <a:lnTo>
                    <a:pt x="27353" y="33059"/>
                  </a:lnTo>
                  <a:lnTo>
                    <a:pt x="23947" y="38117"/>
                  </a:lnTo>
                  <a:lnTo>
                    <a:pt x="21587" y="43188"/>
                  </a:lnTo>
                  <a:lnTo>
                    <a:pt x="16345" y="50802"/>
                  </a:lnTo>
                  <a:lnTo>
                    <a:pt x="14415" y="58420"/>
                  </a:lnTo>
                  <a:lnTo>
                    <a:pt x="13964" y="63500"/>
                  </a:lnTo>
                  <a:lnTo>
                    <a:pt x="16021" y="68580"/>
                  </a:lnTo>
                  <a:lnTo>
                    <a:pt x="17755" y="71120"/>
                  </a:lnTo>
                  <a:lnTo>
                    <a:pt x="19757" y="72813"/>
                  </a:lnTo>
                  <a:lnTo>
                    <a:pt x="42557" y="82032"/>
                  </a:lnTo>
                  <a:lnTo>
                    <a:pt x="57986" y="83466"/>
                  </a:lnTo>
                  <a:lnTo>
                    <a:pt x="65220" y="81405"/>
                  </a:lnTo>
                  <a:lnTo>
                    <a:pt x="72103" y="78513"/>
                  </a:lnTo>
                  <a:lnTo>
                    <a:pt x="84652" y="76038"/>
                  </a:lnTo>
                  <a:lnTo>
                    <a:pt x="94109" y="70319"/>
                  </a:lnTo>
                  <a:lnTo>
                    <a:pt x="102273" y="62415"/>
                  </a:lnTo>
                  <a:lnTo>
                    <a:pt x="109208" y="50572"/>
                  </a:lnTo>
                  <a:lnTo>
                    <a:pt x="111127" y="44207"/>
                  </a:lnTo>
                  <a:lnTo>
                    <a:pt x="110792" y="41325"/>
                  </a:lnTo>
                  <a:lnTo>
                    <a:pt x="103196" y="22900"/>
                  </a:lnTo>
                  <a:lnTo>
                    <a:pt x="98295" y="17797"/>
                  </a:lnTo>
                  <a:lnTo>
                    <a:pt x="86862" y="11012"/>
                  </a:lnTo>
                  <a:lnTo>
                    <a:pt x="77737" y="7778"/>
                  </a:lnTo>
                  <a:lnTo>
                    <a:pt x="68824" y="2680"/>
                  </a:lnTo>
                  <a:lnTo>
                    <a:pt x="50247" y="352"/>
                  </a:lnTo>
                  <a:lnTo>
                    <a:pt x="37818" y="4149"/>
                  </a:lnTo>
                  <a:lnTo>
                    <a:pt x="21736" y="13194"/>
                  </a:lnTo>
                  <a:lnTo>
                    <a:pt x="19025" y="13876"/>
                  </a:lnTo>
                  <a:lnTo>
                    <a:pt x="17217" y="15177"/>
                  </a:lnTo>
                  <a:lnTo>
                    <a:pt x="16012" y="16891"/>
                  </a:lnTo>
                  <a:lnTo>
                    <a:pt x="14078" y="21681"/>
                  </a:lnTo>
                  <a:lnTo>
                    <a:pt x="13743" y="26555"/>
                  </a:lnTo>
                  <a:lnTo>
                    <a:pt x="14543" y="27864"/>
                  </a:lnTo>
                  <a:lnTo>
                    <a:pt x="15923" y="28736"/>
                  </a:lnTo>
                  <a:lnTo>
                    <a:pt x="17689" y="29317"/>
                  </a:lnTo>
                  <a:lnTo>
                    <a:pt x="29046" y="36357"/>
                  </a:lnTo>
                  <a:lnTo>
                    <a:pt x="65597" y="45376"/>
                  </a:lnTo>
                  <a:lnTo>
                    <a:pt x="72836" y="43309"/>
                  </a:lnTo>
                  <a:lnTo>
                    <a:pt x="78875" y="40415"/>
                  </a:lnTo>
                  <a:lnTo>
                    <a:pt x="87035" y="37939"/>
                  </a:lnTo>
                  <a:lnTo>
                    <a:pt x="99933" y="27584"/>
                  </a:lnTo>
                  <a:lnTo>
                    <a:pt x="102771" y="22702"/>
                  </a:lnTo>
                  <a:lnTo>
                    <a:pt x="104743" y="15375"/>
                  </a:lnTo>
                  <a:lnTo>
                    <a:pt x="104910" y="11631"/>
                  </a:lnTo>
                  <a:lnTo>
                    <a:pt x="102726" y="7144"/>
                  </a:lnTo>
                  <a:lnTo>
                    <a:pt x="100958" y="4763"/>
                  </a:lnTo>
                  <a:lnTo>
                    <a:pt x="96736" y="2117"/>
                  </a:lnTo>
                  <a:lnTo>
                    <a:pt x="87127" y="417"/>
                  </a:lnTo>
                  <a:lnTo>
                    <a:pt x="53757" y="9423"/>
                  </a:lnTo>
                  <a:lnTo>
                    <a:pt x="30612" y="29049"/>
                  </a:lnTo>
                  <a:lnTo>
                    <a:pt x="25396" y="34924"/>
                  </a:lnTo>
                  <a:lnTo>
                    <a:pt x="23077" y="40357"/>
                  </a:lnTo>
                  <a:lnTo>
                    <a:pt x="21385" y="55855"/>
                  </a:lnTo>
                  <a:lnTo>
                    <a:pt x="23553" y="60948"/>
                  </a:lnTo>
                  <a:lnTo>
                    <a:pt x="31843" y="71117"/>
                  </a:lnTo>
                  <a:lnTo>
                    <a:pt x="36667" y="73940"/>
                  </a:lnTo>
                  <a:lnTo>
                    <a:pt x="54426" y="80292"/>
                  </a:lnTo>
                  <a:lnTo>
                    <a:pt x="87617" y="72364"/>
                  </a:lnTo>
                  <a:lnTo>
                    <a:pt x="101569" y="63243"/>
                  </a:lnTo>
                  <a:lnTo>
                    <a:pt x="107168" y="58306"/>
                  </a:lnTo>
                  <a:lnTo>
                    <a:pt x="110220" y="51031"/>
                  </a:lnTo>
                  <a:lnTo>
                    <a:pt x="112424" y="43000"/>
                  </a:lnTo>
                  <a:lnTo>
                    <a:pt x="119080" y="32295"/>
                  </a:lnTo>
                  <a:lnTo>
                    <a:pt x="115881" y="22927"/>
                  </a:lnTo>
                  <a:lnTo>
                    <a:pt x="113961" y="20365"/>
                  </a:lnTo>
                  <a:lnTo>
                    <a:pt x="109571" y="17518"/>
                  </a:lnTo>
                  <a:lnTo>
                    <a:pt x="74343" y="15328"/>
                  </a:lnTo>
                  <a:lnTo>
                    <a:pt x="64305" y="16126"/>
                  </a:lnTo>
                  <a:lnTo>
                    <a:pt x="28837" y="30680"/>
                  </a:lnTo>
                  <a:lnTo>
                    <a:pt x="12566" y="40679"/>
                  </a:lnTo>
                  <a:lnTo>
                    <a:pt x="3888" y="48272"/>
                  </a:lnTo>
                  <a:lnTo>
                    <a:pt x="818" y="53345"/>
                  </a:lnTo>
                  <a:lnTo>
                    <a:pt x="0" y="55883"/>
                  </a:lnTo>
                  <a:lnTo>
                    <a:pt x="1147" y="57575"/>
                  </a:lnTo>
                  <a:lnTo>
                    <a:pt x="6938" y="59456"/>
                  </a:lnTo>
                  <a:lnTo>
                    <a:pt x="44733" y="60942"/>
                  </a:lnTo>
                  <a:lnTo>
                    <a:pt x="53685" y="60105"/>
                  </a:lnTo>
                  <a:lnTo>
                    <a:pt x="73120" y="50352"/>
                  </a:lnTo>
                  <a:lnTo>
                    <a:pt x="78155" y="45521"/>
                  </a:lnTo>
                  <a:lnTo>
                    <a:pt x="96461" y="16100"/>
                  </a:lnTo>
                  <a:lnTo>
                    <a:pt x="96995" y="11953"/>
                  </a:lnTo>
                  <a:lnTo>
                    <a:pt x="94975" y="7288"/>
                  </a:lnTo>
                  <a:lnTo>
                    <a:pt x="93251" y="4859"/>
                  </a:lnTo>
                  <a:lnTo>
                    <a:pt x="89077" y="2159"/>
                  </a:lnTo>
                  <a:lnTo>
                    <a:pt x="79710" y="640"/>
                  </a:lnTo>
                  <a:lnTo>
                    <a:pt x="59323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90"/>
            <p:cNvSpPr/>
            <p:nvPr/>
          </p:nvSpPr>
          <p:spPr>
            <a:xfrm>
              <a:off x="723941" y="5235072"/>
              <a:ext cx="579007" cy="655095"/>
            </a:xfrm>
            <a:custGeom>
              <a:avLst/>
              <a:gdLst/>
              <a:ahLst/>
              <a:cxnLst/>
              <a:rect l="0" t="0" r="0" b="0"/>
              <a:pathLst>
                <a:path w="579007" h="655095">
                  <a:moveTo>
                    <a:pt x="419059" y="205608"/>
                  </a:moveTo>
                  <a:lnTo>
                    <a:pt x="419059" y="195001"/>
                  </a:lnTo>
                  <a:lnTo>
                    <a:pt x="416801" y="190170"/>
                  </a:lnTo>
                  <a:lnTo>
                    <a:pt x="401146" y="161970"/>
                  </a:lnTo>
                  <a:lnTo>
                    <a:pt x="392588" y="127862"/>
                  </a:lnTo>
                  <a:lnTo>
                    <a:pt x="371764" y="94158"/>
                  </a:lnTo>
                  <a:lnTo>
                    <a:pt x="347838" y="59152"/>
                  </a:lnTo>
                  <a:lnTo>
                    <a:pt x="312052" y="29000"/>
                  </a:lnTo>
                  <a:lnTo>
                    <a:pt x="280475" y="4979"/>
                  </a:lnTo>
                  <a:lnTo>
                    <a:pt x="272517" y="2139"/>
                  </a:lnTo>
                  <a:lnTo>
                    <a:pt x="245176" y="0"/>
                  </a:lnTo>
                  <a:lnTo>
                    <a:pt x="214754" y="8174"/>
                  </a:lnTo>
                  <a:lnTo>
                    <a:pt x="198504" y="13053"/>
                  </a:lnTo>
                  <a:lnTo>
                    <a:pt x="187261" y="15888"/>
                  </a:lnTo>
                  <a:lnTo>
                    <a:pt x="161605" y="26989"/>
                  </a:lnTo>
                  <a:lnTo>
                    <a:pt x="155983" y="28109"/>
                  </a:lnTo>
                  <a:lnTo>
                    <a:pt x="120468" y="47318"/>
                  </a:lnTo>
                  <a:lnTo>
                    <a:pt x="86641" y="63296"/>
                  </a:lnTo>
                  <a:lnTo>
                    <a:pt x="51624" y="81143"/>
                  </a:lnTo>
                  <a:lnTo>
                    <a:pt x="13757" y="109087"/>
                  </a:lnTo>
                  <a:lnTo>
                    <a:pt x="5364" y="116707"/>
                  </a:lnTo>
                  <a:lnTo>
                    <a:pt x="2361" y="121788"/>
                  </a:lnTo>
                  <a:lnTo>
                    <a:pt x="670" y="131665"/>
                  </a:lnTo>
                  <a:lnTo>
                    <a:pt x="0" y="158539"/>
                  </a:lnTo>
                  <a:lnTo>
                    <a:pt x="6523" y="191977"/>
                  </a:lnTo>
                  <a:lnTo>
                    <a:pt x="11531" y="229668"/>
                  </a:lnTo>
                  <a:lnTo>
                    <a:pt x="14716" y="266726"/>
                  </a:lnTo>
                  <a:lnTo>
                    <a:pt x="19148" y="301124"/>
                  </a:lnTo>
                  <a:lnTo>
                    <a:pt x="33414" y="333601"/>
                  </a:lnTo>
                  <a:lnTo>
                    <a:pt x="51987" y="370640"/>
                  </a:lnTo>
                  <a:lnTo>
                    <a:pt x="76320" y="404973"/>
                  </a:lnTo>
                  <a:lnTo>
                    <a:pt x="101580" y="441145"/>
                  </a:lnTo>
                  <a:lnTo>
                    <a:pt x="131007" y="473388"/>
                  </a:lnTo>
                  <a:lnTo>
                    <a:pt x="164745" y="507517"/>
                  </a:lnTo>
                  <a:lnTo>
                    <a:pt x="193686" y="543407"/>
                  </a:lnTo>
                  <a:lnTo>
                    <a:pt x="230856" y="578986"/>
                  </a:lnTo>
                  <a:lnTo>
                    <a:pt x="247584" y="594227"/>
                  </a:lnTo>
                  <a:lnTo>
                    <a:pt x="255641" y="603541"/>
                  </a:lnTo>
                  <a:lnTo>
                    <a:pt x="287359" y="626767"/>
                  </a:lnTo>
                  <a:lnTo>
                    <a:pt x="294485" y="634936"/>
                  </a:lnTo>
                  <a:lnTo>
                    <a:pt x="317778" y="649782"/>
                  </a:lnTo>
                  <a:lnTo>
                    <a:pt x="332793" y="653586"/>
                  </a:lnTo>
                  <a:lnTo>
                    <a:pt x="369111" y="655094"/>
                  </a:lnTo>
                  <a:lnTo>
                    <a:pt x="396868" y="652911"/>
                  </a:lnTo>
                  <a:lnTo>
                    <a:pt x="429150" y="643035"/>
                  </a:lnTo>
                  <a:lnTo>
                    <a:pt x="449424" y="639169"/>
                  </a:lnTo>
                  <a:lnTo>
                    <a:pt x="481174" y="622901"/>
                  </a:lnTo>
                  <a:lnTo>
                    <a:pt x="516013" y="609565"/>
                  </a:lnTo>
                  <a:lnTo>
                    <a:pt x="532735" y="599619"/>
                  </a:lnTo>
                  <a:lnTo>
                    <a:pt x="569655" y="571507"/>
                  </a:lnTo>
                  <a:lnTo>
                    <a:pt x="572796" y="568921"/>
                  </a:lnTo>
                  <a:lnTo>
                    <a:pt x="576286" y="561531"/>
                  </a:lnTo>
                  <a:lnTo>
                    <a:pt x="579006" y="525119"/>
                  </a:lnTo>
                  <a:lnTo>
                    <a:pt x="578200" y="515252"/>
                  </a:lnTo>
                  <a:lnTo>
                    <a:pt x="565232" y="479750"/>
                  </a:lnTo>
                  <a:lnTo>
                    <a:pt x="544198" y="441878"/>
                  </a:lnTo>
                  <a:lnTo>
                    <a:pt x="528338" y="403798"/>
                  </a:lnTo>
                  <a:lnTo>
                    <a:pt x="515586" y="372086"/>
                  </a:lnTo>
                  <a:lnTo>
                    <a:pt x="502880" y="337252"/>
                  </a:lnTo>
                  <a:lnTo>
                    <a:pt x="490179" y="303941"/>
                  </a:lnTo>
                  <a:lnTo>
                    <a:pt x="477478" y="270517"/>
                  </a:lnTo>
                  <a:lnTo>
                    <a:pt x="451938" y="233630"/>
                  </a:lnTo>
                  <a:lnTo>
                    <a:pt x="419059" y="19798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SMARTInkShape-491"/>
          <p:cNvSpPr/>
          <p:nvPr/>
        </p:nvSpPr>
        <p:spPr>
          <a:xfrm>
            <a:off x="710470" y="5234939"/>
            <a:ext cx="521431" cy="594362"/>
          </a:xfrm>
          <a:custGeom>
            <a:avLst/>
            <a:gdLst/>
            <a:ahLst/>
            <a:cxnLst/>
            <a:rect l="0" t="0" r="0" b="0"/>
            <a:pathLst>
              <a:path w="521431" h="594362">
                <a:moveTo>
                  <a:pt x="219169" y="0"/>
                </a:moveTo>
                <a:lnTo>
                  <a:pt x="215124" y="0"/>
                </a:lnTo>
                <a:lnTo>
                  <a:pt x="182561" y="10607"/>
                </a:lnTo>
                <a:lnTo>
                  <a:pt x="154606" y="21957"/>
                </a:lnTo>
                <a:lnTo>
                  <a:pt x="120829" y="36046"/>
                </a:lnTo>
                <a:lnTo>
                  <a:pt x="88055" y="50944"/>
                </a:lnTo>
                <a:lnTo>
                  <a:pt x="56896" y="62038"/>
                </a:lnTo>
                <a:lnTo>
                  <a:pt x="23803" y="73372"/>
                </a:lnTo>
                <a:lnTo>
                  <a:pt x="7357" y="81506"/>
                </a:lnTo>
                <a:lnTo>
                  <a:pt x="0" y="83363"/>
                </a:lnTo>
                <a:lnTo>
                  <a:pt x="6816" y="83685"/>
                </a:lnTo>
                <a:lnTo>
                  <a:pt x="39683" y="75514"/>
                </a:lnTo>
                <a:lnTo>
                  <a:pt x="72291" y="66119"/>
                </a:lnTo>
                <a:lnTo>
                  <a:pt x="98857" y="58173"/>
                </a:lnTo>
                <a:lnTo>
                  <a:pt x="124775" y="51819"/>
                </a:lnTo>
                <a:lnTo>
                  <a:pt x="150405" y="46173"/>
                </a:lnTo>
                <a:lnTo>
                  <a:pt x="186377" y="38235"/>
                </a:lnTo>
                <a:lnTo>
                  <a:pt x="218484" y="30520"/>
                </a:lnTo>
                <a:lnTo>
                  <a:pt x="255629" y="20328"/>
                </a:lnTo>
                <a:lnTo>
                  <a:pt x="277588" y="15687"/>
                </a:lnTo>
                <a:lnTo>
                  <a:pt x="277589" y="16385"/>
                </a:lnTo>
                <a:lnTo>
                  <a:pt x="269300" y="25886"/>
                </a:lnTo>
                <a:lnTo>
                  <a:pt x="233459" y="40683"/>
                </a:lnTo>
                <a:lnTo>
                  <a:pt x="196812" y="56892"/>
                </a:lnTo>
                <a:lnTo>
                  <a:pt x="161933" y="72267"/>
                </a:lnTo>
                <a:lnTo>
                  <a:pt x="124788" y="91686"/>
                </a:lnTo>
                <a:lnTo>
                  <a:pt x="87817" y="108541"/>
                </a:lnTo>
                <a:lnTo>
                  <a:pt x="55884" y="124259"/>
                </a:lnTo>
                <a:lnTo>
                  <a:pt x="18359" y="147992"/>
                </a:lnTo>
                <a:lnTo>
                  <a:pt x="11951" y="150442"/>
                </a:lnTo>
                <a:lnTo>
                  <a:pt x="10751" y="151941"/>
                </a:lnTo>
                <a:lnTo>
                  <a:pt x="10797" y="153787"/>
                </a:lnTo>
                <a:lnTo>
                  <a:pt x="11675" y="155865"/>
                </a:lnTo>
                <a:lnTo>
                  <a:pt x="13953" y="157251"/>
                </a:lnTo>
                <a:lnTo>
                  <a:pt x="21000" y="158789"/>
                </a:lnTo>
                <a:lnTo>
                  <a:pt x="29776" y="157216"/>
                </a:lnTo>
                <a:lnTo>
                  <a:pt x="66382" y="146951"/>
                </a:lnTo>
                <a:lnTo>
                  <a:pt x="96194" y="138744"/>
                </a:lnTo>
                <a:lnTo>
                  <a:pt x="132309" y="125965"/>
                </a:lnTo>
                <a:lnTo>
                  <a:pt x="160245" y="116380"/>
                </a:lnTo>
                <a:lnTo>
                  <a:pt x="187336" y="106476"/>
                </a:lnTo>
                <a:lnTo>
                  <a:pt x="213488" y="97276"/>
                </a:lnTo>
                <a:lnTo>
                  <a:pt x="251165" y="88184"/>
                </a:lnTo>
                <a:lnTo>
                  <a:pt x="282460" y="84267"/>
                </a:lnTo>
                <a:lnTo>
                  <a:pt x="301516" y="79814"/>
                </a:lnTo>
                <a:lnTo>
                  <a:pt x="304547" y="80302"/>
                </a:lnTo>
                <a:lnTo>
                  <a:pt x="306568" y="81475"/>
                </a:lnTo>
                <a:lnTo>
                  <a:pt x="307915" y="83103"/>
                </a:lnTo>
                <a:lnTo>
                  <a:pt x="309412" y="87171"/>
                </a:lnTo>
                <a:lnTo>
                  <a:pt x="308965" y="89441"/>
                </a:lnTo>
                <a:lnTo>
                  <a:pt x="306210" y="94220"/>
                </a:lnTo>
                <a:lnTo>
                  <a:pt x="285375" y="109424"/>
                </a:lnTo>
                <a:lnTo>
                  <a:pt x="254543" y="123716"/>
                </a:lnTo>
                <a:lnTo>
                  <a:pt x="225982" y="139950"/>
                </a:lnTo>
                <a:lnTo>
                  <a:pt x="193812" y="158589"/>
                </a:lnTo>
                <a:lnTo>
                  <a:pt x="168953" y="170391"/>
                </a:lnTo>
                <a:lnTo>
                  <a:pt x="140971" y="184103"/>
                </a:lnTo>
                <a:lnTo>
                  <a:pt x="104748" y="202058"/>
                </a:lnTo>
                <a:lnTo>
                  <a:pt x="69097" y="222448"/>
                </a:lnTo>
                <a:lnTo>
                  <a:pt x="50432" y="231763"/>
                </a:lnTo>
                <a:lnTo>
                  <a:pt x="31870" y="235634"/>
                </a:lnTo>
                <a:lnTo>
                  <a:pt x="31650" y="235830"/>
                </a:lnTo>
                <a:lnTo>
                  <a:pt x="33663" y="236046"/>
                </a:lnTo>
                <a:lnTo>
                  <a:pt x="65361" y="221554"/>
                </a:lnTo>
                <a:lnTo>
                  <a:pt x="93257" y="207698"/>
                </a:lnTo>
                <a:lnTo>
                  <a:pt x="127017" y="192868"/>
                </a:lnTo>
                <a:lnTo>
                  <a:pt x="155917" y="180546"/>
                </a:lnTo>
                <a:lnTo>
                  <a:pt x="188517" y="167449"/>
                </a:lnTo>
                <a:lnTo>
                  <a:pt x="222762" y="155984"/>
                </a:lnTo>
                <a:lnTo>
                  <a:pt x="253222" y="147503"/>
                </a:lnTo>
                <a:lnTo>
                  <a:pt x="280024" y="140910"/>
                </a:lnTo>
                <a:lnTo>
                  <a:pt x="313306" y="132439"/>
                </a:lnTo>
                <a:lnTo>
                  <a:pt x="337091" y="126260"/>
                </a:lnTo>
                <a:lnTo>
                  <a:pt x="340964" y="126507"/>
                </a:lnTo>
                <a:lnTo>
                  <a:pt x="347179" y="128941"/>
                </a:lnTo>
                <a:lnTo>
                  <a:pt x="345772" y="133790"/>
                </a:lnTo>
                <a:lnTo>
                  <a:pt x="344211" y="137454"/>
                </a:lnTo>
                <a:lnTo>
                  <a:pt x="337961" y="143782"/>
                </a:lnTo>
                <a:lnTo>
                  <a:pt x="305819" y="170479"/>
                </a:lnTo>
                <a:lnTo>
                  <a:pt x="276452" y="191342"/>
                </a:lnTo>
                <a:lnTo>
                  <a:pt x="240940" y="213610"/>
                </a:lnTo>
                <a:lnTo>
                  <a:pt x="203607" y="236295"/>
                </a:lnTo>
                <a:lnTo>
                  <a:pt x="165734" y="256845"/>
                </a:lnTo>
                <a:lnTo>
                  <a:pt x="132217" y="273658"/>
                </a:lnTo>
                <a:lnTo>
                  <a:pt x="97997" y="293550"/>
                </a:lnTo>
                <a:lnTo>
                  <a:pt x="90731" y="303152"/>
                </a:lnTo>
                <a:lnTo>
                  <a:pt x="91211" y="303701"/>
                </a:lnTo>
                <a:lnTo>
                  <a:pt x="94001" y="304312"/>
                </a:lnTo>
                <a:lnTo>
                  <a:pt x="98064" y="302326"/>
                </a:lnTo>
                <a:lnTo>
                  <a:pt x="104385" y="298620"/>
                </a:lnTo>
                <a:lnTo>
                  <a:pt x="140334" y="282831"/>
                </a:lnTo>
                <a:lnTo>
                  <a:pt x="173139" y="268751"/>
                </a:lnTo>
                <a:lnTo>
                  <a:pt x="199558" y="258863"/>
                </a:lnTo>
                <a:lnTo>
                  <a:pt x="227387" y="248824"/>
                </a:lnTo>
                <a:lnTo>
                  <a:pt x="253866" y="238718"/>
                </a:lnTo>
                <a:lnTo>
                  <a:pt x="279746" y="228582"/>
                </a:lnTo>
                <a:lnTo>
                  <a:pt x="305359" y="219279"/>
                </a:lnTo>
                <a:lnTo>
                  <a:pt x="341039" y="210128"/>
                </a:lnTo>
                <a:lnTo>
                  <a:pt x="375305" y="206318"/>
                </a:lnTo>
                <a:lnTo>
                  <a:pt x="387446" y="205911"/>
                </a:lnTo>
                <a:lnTo>
                  <a:pt x="388927" y="206701"/>
                </a:lnTo>
                <a:lnTo>
                  <a:pt x="389068" y="208074"/>
                </a:lnTo>
                <a:lnTo>
                  <a:pt x="386967" y="211857"/>
                </a:lnTo>
                <a:lnTo>
                  <a:pt x="366970" y="232235"/>
                </a:lnTo>
                <a:lnTo>
                  <a:pt x="335665" y="253934"/>
                </a:lnTo>
                <a:lnTo>
                  <a:pt x="301382" y="275053"/>
                </a:lnTo>
                <a:lnTo>
                  <a:pt x="264413" y="297398"/>
                </a:lnTo>
                <a:lnTo>
                  <a:pt x="226648" y="317847"/>
                </a:lnTo>
                <a:lnTo>
                  <a:pt x="190905" y="336889"/>
                </a:lnTo>
                <a:lnTo>
                  <a:pt x="156578" y="357988"/>
                </a:lnTo>
                <a:lnTo>
                  <a:pt x="135184" y="370308"/>
                </a:lnTo>
                <a:lnTo>
                  <a:pt x="131043" y="375684"/>
                </a:lnTo>
                <a:lnTo>
                  <a:pt x="130785" y="376609"/>
                </a:lnTo>
                <a:lnTo>
                  <a:pt x="131460" y="376380"/>
                </a:lnTo>
                <a:lnTo>
                  <a:pt x="132756" y="375380"/>
                </a:lnTo>
                <a:lnTo>
                  <a:pt x="170640" y="362912"/>
                </a:lnTo>
                <a:lnTo>
                  <a:pt x="199993" y="349677"/>
                </a:lnTo>
                <a:lnTo>
                  <a:pt x="235501" y="335031"/>
                </a:lnTo>
                <a:lnTo>
                  <a:pt x="261141" y="325009"/>
                </a:lnTo>
                <a:lnTo>
                  <a:pt x="289470" y="314911"/>
                </a:lnTo>
                <a:lnTo>
                  <a:pt x="318994" y="302521"/>
                </a:lnTo>
                <a:lnTo>
                  <a:pt x="348203" y="290241"/>
                </a:lnTo>
                <a:lnTo>
                  <a:pt x="375295" y="281960"/>
                </a:lnTo>
                <a:lnTo>
                  <a:pt x="406258" y="272539"/>
                </a:lnTo>
                <a:lnTo>
                  <a:pt x="427474" y="268430"/>
                </a:lnTo>
                <a:lnTo>
                  <a:pt x="431699" y="268701"/>
                </a:lnTo>
                <a:lnTo>
                  <a:pt x="434516" y="269727"/>
                </a:lnTo>
                <a:lnTo>
                  <a:pt x="439037" y="273413"/>
                </a:lnTo>
                <a:lnTo>
                  <a:pt x="438561" y="274563"/>
                </a:lnTo>
                <a:lnTo>
                  <a:pt x="414118" y="300299"/>
                </a:lnTo>
                <a:lnTo>
                  <a:pt x="376514" y="329660"/>
                </a:lnTo>
                <a:lnTo>
                  <a:pt x="345659" y="351113"/>
                </a:lnTo>
                <a:lnTo>
                  <a:pt x="309706" y="371298"/>
                </a:lnTo>
                <a:lnTo>
                  <a:pt x="274499" y="388004"/>
                </a:lnTo>
                <a:lnTo>
                  <a:pt x="240353" y="408819"/>
                </a:lnTo>
                <a:lnTo>
                  <a:pt x="218148" y="422307"/>
                </a:lnTo>
                <a:lnTo>
                  <a:pt x="204534" y="426548"/>
                </a:lnTo>
                <a:lnTo>
                  <a:pt x="236890" y="412866"/>
                </a:lnTo>
                <a:lnTo>
                  <a:pt x="264684" y="400226"/>
                </a:lnTo>
                <a:lnTo>
                  <a:pt x="299354" y="385756"/>
                </a:lnTo>
                <a:lnTo>
                  <a:pt x="337284" y="370745"/>
                </a:lnTo>
                <a:lnTo>
                  <a:pt x="365645" y="360638"/>
                </a:lnTo>
                <a:lnTo>
                  <a:pt x="402082" y="349473"/>
                </a:lnTo>
                <a:lnTo>
                  <a:pt x="434326" y="340803"/>
                </a:lnTo>
                <a:lnTo>
                  <a:pt x="470707" y="335765"/>
                </a:lnTo>
                <a:lnTo>
                  <a:pt x="472375" y="336450"/>
                </a:lnTo>
                <a:lnTo>
                  <a:pt x="472639" y="337754"/>
                </a:lnTo>
                <a:lnTo>
                  <a:pt x="471523" y="341460"/>
                </a:lnTo>
                <a:lnTo>
                  <a:pt x="471026" y="345929"/>
                </a:lnTo>
                <a:lnTo>
                  <a:pt x="458541" y="361781"/>
                </a:lnTo>
                <a:lnTo>
                  <a:pt x="426725" y="390271"/>
                </a:lnTo>
                <a:lnTo>
                  <a:pt x="388705" y="418580"/>
                </a:lnTo>
                <a:lnTo>
                  <a:pt x="358678" y="436820"/>
                </a:lnTo>
                <a:lnTo>
                  <a:pt x="329180" y="456242"/>
                </a:lnTo>
                <a:lnTo>
                  <a:pt x="296027" y="471248"/>
                </a:lnTo>
                <a:lnTo>
                  <a:pt x="267325" y="486105"/>
                </a:lnTo>
                <a:lnTo>
                  <a:pt x="267360" y="486631"/>
                </a:lnTo>
                <a:lnTo>
                  <a:pt x="269656" y="487214"/>
                </a:lnTo>
                <a:lnTo>
                  <a:pt x="279755" y="487542"/>
                </a:lnTo>
                <a:lnTo>
                  <a:pt x="312305" y="477062"/>
                </a:lnTo>
                <a:lnTo>
                  <a:pt x="348355" y="461186"/>
                </a:lnTo>
                <a:lnTo>
                  <a:pt x="383129" y="446717"/>
                </a:lnTo>
                <a:lnTo>
                  <a:pt x="419398" y="432551"/>
                </a:lnTo>
                <a:lnTo>
                  <a:pt x="451969" y="422615"/>
                </a:lnTo>
                <a:lnTo>
                  <a:pt x="482222" y="414309"/>
                </a:lnTo>
                <a:lnTo>
                  <a:pt x="505955" y="408180"/>
                </a:lnTo>
                <a:lnTo>
                  <a:pt x="515399" y="409449"/>
                </a:lnTo>
                <a:lnTo>
                  <a:pt x="518256" y="410973"/>
                </a:lnTo>
                <a:lnTo>
                  <a:pt x="520160" y="412836"/>
                </a:lnTo>
                <a:lnTo>
                  <a:pt x="521430" y="414924"/>
                </a:lnTo>
                <a:lnTo>
                  <a:pt x="521430" y="417163"/>
                </a:lnTo>
                <a:lnTo>
                  <a:pt x="513141" y="433385"/>
                </a:lnTo>
                <a:lnTo>
                  <a:pt x="495741" y="453280"/>
                </a:lnTo>
                <a:lnTo>
                  <a:pt x="461447" y="480791"/>
                </a:lnTo>
                <a:lnTo>
                  <a:pt x="429809" y="505395"/>
                </a:lnTo>
                <a:lnTo>
                  <a:pt x="393623" y="531876"/>
                </a:lnTo>
                <a:lnTo>
                  <a:pt x="358348" y="553551"/>
                </a:lnTo>
                <a:lnTo>
                  <a:pt x="328706" y="568440"/>
                </a:lnTo>
                <a:lnTo>
                  <a:pt x="304024" y="581056"/>
                </a:lnTo>
                <a:lnTo>
                  <a:pt x="299216" y="586472"/>
                </a:lnTo>
                <a:lnTo>
                  <a:pt x="295369" y="594361"/>
                </a:lnTo>
              </a:path>
            </a:pathLst>
          </a:custGeom>
          <a:ln w="1905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SMARTInkShape-Group98"/>
          <p:cNvGrpSpPr/>
          <p:nvPr/>
        </p:nvGrpSpPr>
        <p:grpSpPr>
          <a:xfrm>
            <a:off x="510539" y="5463539"/>
            <a:ext cx="1074421" cy="30481"/>
            <a:chOff x="510539" y="5463539"/>
            <a:chExt cx="1074421" cy="30481"/>
          </a:xfrm>
        </p:grpSpPr>
        <p:sp>
          <p:nvSpPr>
            <p:cNvPr id="54" name="SMARTInkShape-492"/>
            <p:cNvSpPr/>
            <p:nvPr/>
          </p:nvSpPr>
          <p:spPr>
            <a:xfrm>
              <a:off x="1447800" y="5478780"/>
              <a:ext cx="137160" cy="7621"/>
            </a:xfrm>
            <a:custGeom>
              <a:avLst/>
              <a:gdLst/>
              <a:ahLst/>
              <a:cxnLst/>
              <a:rect l="0" t="0" r="0" b="0"/>
              <a:pathLst>
                <a:path w="137160" h="7621">
                  <a:moveTo>
                    <a:pt x="137159" y="0"/>
                  </a:moveTo>
                  <a:lnTo>
                    <a:pt x="101433" y="0"/>
                  </a:lnTo>
                  <a:lnTo>
                    <a:pt x="88098" y="846"/>
                  </a:lnTo>
                  <a:lnTo>
                    <a:pt x="55550" y="7149"/>
                  </a:lnTo>
                  <a:lnTo>
                    <a:pt x="18014" y="7614"/>
                  </a:lnTo>
                  <a:lnTo>
                    <a:pt x="0" y="762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93"/>
            <p:cNvSpPr/>
            <p:nvPr/>
          </p:nvSpPr>
          <p:spPr>
            <a:xfrm>
              <a:off x="1402079" y="5471160"/>
              <a:ext cx="175262" cy="22860"/>
            </a:xfrm>
            <a:custGeom>
              <a:avLst/>
              <a:gdLst/>
              <a:ahLst/>
              <a:cxnLst/>
              <a:rect l="0" t="0" r="0" b="0"/>
              <a:pathLst>
                <a:path w="175262" h="22860">
                  <a:moveTo>
                    <a:pt x="175261" y="0"/>
                  </a:moveTo>
                  <a:lnTo>
                    <a:pt x="153082" y="0"/>
                  </a:lnTo>
                  <a:lnTo>
                    <a:pt x="146212" y="2257"/>
                  </a:lnTo>
                  <a:lnTo>
                    <a:pt x="140337" y="5236"/>
                  </a:lnTo>
                  <a:lnTo>
                    <a:pt x="127408" y="7149"/>
                  </a:lnTo>
                  <a:lnTo>
                    <a:pt x="109096" y="8404"/>
                  </a:lnTo>
                  <a:lnTo>
                    <a:pt x="86010" y="14172"/>
                  </a:lnTo>
                  <a:lnTo>
                    <a:pt x="47965" y="15198"/>
                  </a:lnTo>
                  <a:lnTo>
                    <a:pt x="40791" y="16067"/>
                  </a:lnTo>
                  <a:lnTo>
                    <a:pt x="17466" y="21798"/>
                  </a:lnTo>
                  <a:lnTo>
                    <a:pt x="0" y="22859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94"/>
            <p:cNvSpPr/>
            <p:nvPr/>
          </p:nvSpPr>
          <p:spPr>
            <a:xfrm>
              <a:off x="1264920" y="5463539"/>
              <a:ext cx="236221" cy="1"/>
            </a:xfrm>
            <a:custGeom>
              <a:avLst/>
              <a:gdLst/>
              <a:ahLst/>
              <a:cxnLst/>
              <a:rect l="0" t="0" r="0" b="0"/>
              <a:pathLst>
                <a:path w="236221" h="1">
                  <a:moveTo>
                    <a:pt x="236220" y="0"/>
                  </a:moveTo>
                  <a:lnTo>
                    <a:pt x="203656" y="0"/>
                  </a:lnTo>
                  <a:lnTo>
                    <a:pt x="166397" y="0"/>
                  </a:lnTo>
                  <a:lnTo>
                    <a:pt x="129376" y="0"/>
                  </a:lnTo>
                  <a:lnTo>
                    <a:pt x="92265" y="0"/>
                  </a:lnTo>
                  <a:lnTo>
                    <a:pt x="58715" y="0"/>
                  </a:lnTo>
                  <a:lnTo>
                    <a:pt x="2357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95"/>
            <p:cNvSpPr/>
            <p:nvPr/>
          </p:nvSpPr>
          <p:spPr>
            <a:xfrm>
              <a:off x="830579" y="5471252"/>
              <a:ext cx="464822" cy="22768"/>
            </a:xfrm>
            <a:custGeom>
              <a:avLst/>
              <a:gdLst/>
              <a:ahLst/>
              <a:cxnLst/>
              <a:rect l="0" t="0" r="0" b="0"/>
              <a:pathLst>
                <a:path w="464822" h="22768">
                  <a:moveTo>
                    <a:pt x="464821" y="7528"/>
                  </a:moveTo>
                  <a:lnTo>
                    <a:pt x="430071" y="7528"/>
                  </a:lnTo>
                  <a:lnTo>
                    <a:pt x="394329" y="7528"/>
                  </a:lnTo>
                  <a:lnTo>
                    <a:pt x="357192" y="7528"/>
                  </a:lnTo>
                  <a:lnTo>
                    <a:pt x="319916" y="7528"/>
                  </a:lnTo>
                  <a:lnTo>
                    <a:pt x="283452" y="2291"/>
                  </a:lnTo>
                  <a:lnTo>
                    <a:pt x="245895" y="379"/>
                  </a:lnTo>
                  <a:lnTo>
                    <a:pt x="209721" y="0"/>
                  </a:lnTo>
                  <a:lnTo>
                    <a:pt x="180015" y="3980"/>
                  </a:lnTo>
                  <a:lnTo>
                    <a:pt x="144873" y="6826"/>
                  </a:lnTo>
                  <a:lnTo>
                    <a:pt x="108455" y="9647"/>
                  </a:lnTo>
                  <a:lnTo>
                    <a:pt x="76551" y="14061"/>
                  </a:lnTo>
                  <a:lnTo>
                    <a:pt x="40404" y="17262"/>
                  </a:lnTo>
                  <a:lnTo>
                    <a:pt x="13851" y="22042"/>
                  </a:lnTo>
                  <a:lnTo>
                    <a:pt x="0" y="22767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96"/>
            <p:cNvSpPr/>
            <p:nvPr/>
          </p:nvSpPr>
          <p:spPr>
            <a:xfrm>
              <a:off x="510539" y="5486400"/>
              <a:ext cx="342901" cy="1"/>
            </a:xfrm>
            <a:custGeom>
              <a:avLst/>
              <a:gdLst/>
              <a:ahLst/>
              <a:cxnLst/>
              <a:rect l="0" t="0" r="0" b="0"/>
              <a:pathLst>
                <a:path w="342901" h="1">
                  <a:moveTo>
                    <a:pt x="342900" y="0"/>
                  </a:moveTo>
                  <a:lnTo>
                    <a:pt x="306855" y="0"/>
                  </a:lnTo>
                  <a:lnTo>
                    <a:pt x="270257" y="0"/>
                  </a:lnTo>
                  <a:lnTo>
                    <a:pt x="235685" y="0"/>
                  </a:lnTo>
                  <a:lnTo>
                    <a:pt x="201590" y="0"/>
                  </a:lnTo>
                  <a:lnTo>
                    <a:pt x="167479" y="0"/>
                  </a:lnTo>
                  <a:lnTo>
                    <a:pt x="138900" y="0"/>
                  </a:lnTo>
                  <a:lnTo>
                    <a:pt x="108983" y="0"/>
                  </a:lnTo>
                  <a:lnTo>
                    <a:pt x="73049" y="0"/>
                  </a:lnTo>
                  <a:lnTo>
                    <a:pt x="41053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896" y="155448"/>
            <a:ext cx="8229600" cy="1252728"/>
          </a:xfrm>
        </p:spPr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573" y="0"/>
            <a:ext cx="5420427" cy="20124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2881"/>
            <a:ext cx="8229600" cy="46256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Cells have specialized structures known as _________________, undergo special functions. </a:t>
            </a:r>
          </a:p>
          <a:p>
            <a:endParaRPr lang="en-US" dirty="0" smtClean="0"/>
          </a:p>
          <a:p>
            <a:r>
              <a:rPr lang="en-US" dirty="0" smtClean="0"/>
              <a:t>We can organize cells into specialized structures</a:t>
            </a:r>
          </a:p>
          <a:p>
            <a:r>
              <a:rPr lang="en-US" dirty="0" smtClean="0"/>
              <a:t>Complex organisms have several advantages over simple organisms</a:t>
            </a:r>
          </a:p>
          <a:p>
            <a:r>
              <a:rPr lang="en-US" dirty="0" smtClean="0"/>
              <a:t>The structural organization of organisms is shaped like a pyramid</a:t>
            </a:r>
            <a:endParaRPr lang="en-US" dirty="0"/>
          </a:p>
        </p:txBody>
      </p:sp>
      <p:sp>
        <p:nvSpPr>
          <p:cNvPr id="16" name="SMARTInkShape-737"/>
          <p:cNvSpPr/>
          <p:nvPr/>
        </p:nvSpPr>
        <p:spPr>
          <a:xfrm>
            <a:off x="1607820" y="5379721"/>
            <a:ext cx="3314699" cy="83819"/>
          </a:xfrm>
          <a:custGeom>
            <a:avLst/>
            <a:gdLst/>
            <a:ahLst/>
            <a:cxnLst/>
            <a:rect l="0" t="0" r="0" b="0"/>
            <a:pathLst>
              <a:path w="3314699" h="83819">
                <a:moveTo>
                  <a:pt x="0" y="53338"/>
                </a:moveTo>
                <a:lnTo>
                  <a:pt x="10604" y="53338"/>
                </a:lnTo>
                <a:lnTo>
                  <a:pt x="12150" y="52492"/>
                </a:lnTo>
                <a:lnTo>
                  <a:pt x="13180" y="51080"/>
                </a:lnTo>
                <a:lnTo>
                  <a:pt x="13866" y="49294"/>
                </a:lnTo>
                <a:lnTo>
                  <a:pt x="21403" y="47307"/>
                </a:lnTo>
                <a:lnTo>
                  <a:pt x="37667" y="43930"/>
                </a:lnTo>
                <a:lnTo>
                  <a:pt x="48913" y="40691"/>
                </a:lnTo>
                <a:lnTo>
                  <a:pt x="81346" y="38611"/>
                </a:lnTo>
                <a:lnTo>
                  <a:pt x="113566" y="38249"/>
                </a:lnTo>
                <a:lnTo>
                  <a:pt x="144561" y="35886"/>
                </a:lnTo>
                <a:lnTo>
                  <a:pt x="177453" y="32080"/>
                </a:lnTo>
                <a:lnTo>
                  <a:pt x="214008" y="28696"/>
                </a:lnTo>
                <a:lnTo>
                  <a:pt x="239894" y="25452"/>
                </a:lnTo>
                <a:lnTo>
                  <a:pt x="268332" y="24011"/>
                </a:lnTo>
                <a:lnTo>
                  <a:pt x="297904" y="21112"/>
                </a:lnTo>
                <a:lnTo>
                  <a:pt x="328829" y="17850"/>
                </a:lnTo>
                <a:lnTo>
                  <a:pt x="362327" y="16399"/>
                </a:lnTo>
                <a:lnTo>
                  <a:pt x="399229" y="15753"/>
                </a:lnTo>
                <a:lnTo>
                  <a:pt x="418553" y="15583"/>
                </a:lnTo>
                <a:lnTo>
                  <a:pt x="438208" y="14621"/>
                </a:lnTo>
                <a:lnTo>
                  <a:pt x="458086" y="13134"/>
                </a:lnTo>
                <a:lnTo>
                  <a:pt x="478110" y="11294"/>
                </a:lnTo>
                <a:lnTo>
                  <a:pt x="498233" y="9222"/>
                </a:lnTo>
                <a:lnTo>
                  <a:pt x="518421" y="6995"/>
                </a:lnTo>
                <a:lnTo>
                  <a:pt x="538654" y="4663"/>
                </a:lnTo>
                <a:lnTo>
                  <a:pt x="558915" y="3107"/>
                </a:lnTo>
                <a:lnTo>
                  <a:pt x="579197" y="2072"/>
                </a:lnTo>
                <a:lnTo>
                  <a:pt x="599491" y="1380"/>
                </a:lnTo>
                <a:lnTo>
                  <a:pt x="620641" y="919"/>
                </a:lnTo>
                <a:lnTo>
                  <a:pt x="642360" y="612"/>
                </a:lnTo>
                <a:lnTo>
                  <a:pt x="664459" y="407"/>
                </a:lnTo>
                <a:lnTo>
                  <a:pt x="687660" y="272"/>
                </a:lnTo>
                <a:lnTo>
                  <a:pt x="711593" y="180"/>
                </a:lnTo>
                <a:lnTo>
                  <a:pt x="736015" y="119"/>
                </a:lnTo>
                <a:lnTo>
                  <a:pt x="760762" y="79"/>
                </a:lnTo>
                <a:lnTo>
                  <a:pt x="785729" y="52"/>
                </a:lnTo>
                <a:lnTo>
                  <a:pt x="810838" y="35"/>
                </a:lnTo>
                <a:lnTo>
                  <a:pt x="836045" y="21"/>
                </a:lnTo>
                <a:lnTo>
                  <a:pt x="861317" y="14"/>
                </a:lnTo>
                <a:lnTo>
                  <a:pt x="886630" y="9"/>
                </a:lnTo>
                <a:lnTo>
                  <a:pt x="912820" y="5"/>
                </a:lnTo>
                <a:lnTo>
                  <a:pt x="939592" y="4"/>
                </a:lnTo>
                <a:lnTo>
                  <a:pt x="966755" y="2"/>
                </a:lnTo>
                <a:lnTo>
                  <a:pt x="993329" y="1"/>
                </a:lnTo>
                <a:lnTo>
                  <a:pt x="1019514" y="0"/>
                </a:lnTo>
                <a:lnTo>
                  <a:pt x="1045436" y="0"/>
                </a:lnTo>
                <a:lnTo>
                  <a:pt x="1072029" y="845"/>
                </a:lnTo>
                <a:lnTo>
                  <a:pt x="1099072" y="2256"/>
                </a:lnTo>
                <a:lnTo>
                  <a:pt x="1126415" y="4044"/>
                </a:lnTo>
                <a:lnTo>
                  <a:pt x="1153109" y="5235"/>
                </a:lnTo>
                <a:lnTo>
                  <a:pt x="1179373" y="6030"/>
                </a:lnTo>
                <a:lnTo>
                  <a:pt x="1205348" y="6560"/>
                </a:lnTo>
                <a:lnTo>
                  <a:pt x="1231979" y="6911"/>
                </a:lnTo>
                <a:lnTo>
                  <a:pt x="1259046" y="7147"/>
                </a:lnTo>
                <a:lnTo>
                  <a:pt x="1286403" y="7304"/>
                </a:lnTo>
                <a:lnTo>
                  <a:pt x="1313954" y="7409"/>
                </a:lnTo>
                <a:lnTo>
                  <a:pt x="1341636" y="7478"/>
                </a:lnTo>
                <a:lnTo>
                  <a:pt x="1369404" y="7526"/>
                </a:lnTo>
                <a:lnTo>
                  <a:pt x="1397228" y="7557"/>
                </a:lnTo>
                <a:lnTo>
                  <a:pt x="1425092" y="7576"/>
                </a:lnTo>
                <a:lnTo>
                  <a:pt x="1452981" y="7590"/>
                </a:lnTo>
                <a:lnTo>
                  <a:pt x="1480887" y="8447"/>
                </a:lnTo>
                <a:lnTo>
                  <a:pt x="1508805" y="9863"/>
                </a:lnTo>
                <a:lnTo>
                  <a:pt x="1536729" y="11656"/>
                </a:lnTo>
                <a:lnTo>
                  <a:pt x="1564659" y="12849"/>
                </a:lnTo>
                <a:lnTo>
                  <a:pt x="1592593" y="13645"/>
                </a:lnTo>
                <a:lnTo>
                  <a:pt x="1620529" y="14176"/>
                </a:lnTo>
                <a:lnTo>
                  <a:pt x="1648466" y="15378"/>
                </a:lnTo>
                <a:lnTo>
                  <a:pt x="1676403" y="17025"/>
                </a:lnTo>
                <a:lnTo>
                  <a:pt x="1704342" y="18968"/>
                </a:lnTo>
                <a:lnTo>
                  <a:pt x="1732281" y="20266"/>
                </a:lnTo>
                <a:lnTo>
                  <a:pt x="1760220" y="21129"/>
                </a:lnTo>
                <a:lnTo>
                  <a:pt x="1788159" y="21705"/>
                </a:lnTo>
                <a:lnTo>
                  <a:pt x="1816100" y="22936"/>
                </a:lnTo>
                <a:lnTo>
                  <a:pt x="1844039" y="24604"/>
                </a:lnTo>
                <a:lnTo>
                  <a:pt x="1871980" y="26562"/>
                </a:lnTo>
                <a:lnTo>
                  <a:pt x="1899920" y="28715"/>
                </a:lnTo>
                <a:lnTo>
                  <a:pt x="1927859" y="30996"/>
                </a:lnTo>
                <a:lnTo>
                  <a:pt x="1955800" y="33363"/>
                </a:lnTo>
                <a:lnTo>
                  <a:pt x="1983739" y="34942"/>
                </a:lnTo>
                <a:lnTo>
                  <a:pt x="2011680" y="35994"/>
                </a:lnTo>
                <a:lnTo>
                  <a:pt x="2039618" y="36696"/>
                </a:lnTo>
                <a:lnTo>
                  <a:pt x="2066713" y="38009"/>
                </a:lnTo>
                <a:lnTo>
                  <a:pt x="2093242" y="39733"/>
                </a:lnTo>
                <a:lnTo>
                  <a:pt x="2119395" y="41727"/>
                </a:lnTo>
                <a:lnTo>
                  <a:pt x="2146143" y="43904"/>
                </a:lnTo>
                <a:lnTo>
                  <a:pt x="2173287" y="46202"/>
                </a:lnTo>
                <a:lnTo>
                  <a:pt x="2200699" y="48580"/>
                </a:lnTo>
                <a:lnTo>
                  <a:pt x="2227438" y="50166"/>
                </a:lnTo>
                <a:lnTo>
                  <a:pt x="2253733" y="51225"/>
                </a:lnTo>
                <a:lnTo>
                  <a:pt x="2279727" y="51928"/>
                </a:lnTo>
                <a:lnTo>
                  <a:pt x="2305524" y="52399"/>
                </a:lnTo>
                <a:lnTo>
                  <a:pt x="2331189" y="52711"/>
                </a:lnTo>
                <a:lnTo>
                  <a:pt x="2356767" y="52921"/>
                </a:lnTo>
                <a:lnTo>
                  <a:pt x="2382284" y="53907"/>
                </a:lnTo>
                <a:lnTo>
                  <a:pt x="2407762" y="55410"/>
                </a:lnTo>
                <a:lnTo>
                  <a:pt x="2433215" y="57259"/>
                </a:lnTo>
                <a:lnTo>
                  <a:pt x="2457803" y="58492"/>
                </a:lnTo>
                <a:lnTo>
                  <a:pt x="2481814" y="59315"/>
                </a:lnTo>
                <a:lnTo>
                  <a:pt x="2505442" y="59862"/>
                </a:lnTo>
                <a:lnTo>
                  <a:pt x="2529661" y="60227"/>
                </a:lnTo>
                <a:lnTo>
                  <a:pt x="2554275" y="60470"/>
                </a:lnTo>
                <a:lnTo>
                  <a:pt x="2579150" y="60634"/>
                </a:lnTo>
                <a:lnTo>
                  <a:pt x="2603353" y="60741"/>
                </a:lnTo>
                <a:lnTo>
                  <a:pt x="2627109" y="60815"/>
                </a:lnTo>
                <a:lnTo>
                  <a:pt x="2650565" y="60862"/>
                </a:lnTo>
                <a:lnTo>
                  <a:pt x="2673824" y="60894"/>
                </a:lnTo>
                <a:lnTo>
                  <a:pt x="2696949" y="60915"/>
                </a:lnTo>
                <a:lnTo>
                  <a:pt x="2719985" y="60929"/>
                </a:lnTo>
                <a:lnTo>
                  <a:pt x="2742964" y="60939"/>
                </a:lnTo>
                <a:lnTo>
                  <a:pt x="2765902" y="60946"/>
                </a:lnTo>
                <a:lnTo>
                  <a:pt x="2788815" y="60950"/>
                </a:lnTo>
                <a:lnTo>
                  <a:pt x="2810863" y="61799"/>
                </a:lnTo>
                <a:lnTo>
                  <a:pt x="2832334" y="63213"/>
                </a:lnTo>
                <a:lnTo>
                  <a:pt x="2853422" y="65000"/>
                </a:lnTo>
                <a:lnTo>
                  <a:pt x="2874256" y="66193"/>
                </a:lnTo>
                <a:lnTo>
                  <a:pt x="2894917" y="66989"/>
                </a:lnTo>
                <a:lnTo>
                  <a:pt x="2915463" y="67519"/>
                </a:lnTo>
                <a:lnTo>
                  <a:pt x="2935089" y="67872"/>
                </a:lnTo>
                <a:lnTo>
                  <a:pt x="2972698" y="68265"/>
                </a:lnTo>
                <a:lnTo>
                  <a:pt x="2991872" y="69216"/>
                </a:lnTo>
                <a:lnTo>
                  <a:pt x="3011429" y="70696"/>
                </a:lnTo>
                <a:lnTo>
                  <a:pt x="3049525" y="73753"/>
                </a:lnTo>
                <a:lnTo>
                  <a:pt x="3083390" y="75111"/>
                </a:lnTo>
                <a:lnTo>
                  <a:pt x="3117633" y="77973"/>
                </a:lnTo>
                <a:lnTo>
                  <a:pt x="3150915" y="81220"/>
                </a:lnTo>
                <a:lnTo>
                  <a:pt x="3179818" y="82664"/>
                </a:lnTo>
                <a:lnTo>
                  <a:pt x="3215844" y="83476"/>
                </a:lnTo>
                <a:lnTo>
                  <a:pt x="3252012" y="83716"/>
                </a:lnTo>
                <a:lnTo>
                  <a:pt x="3289146" y="83799"/>
                </a:lnTo>
                <a:lnTo>
                  <a:pt x="3314698" y="83818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SMARTInkShape-Group126"/>
          <p:cNvGrpSpPr/>
          <p:nvPr/>
        </p:nvGrpSpPr>
        <p:grpSpPr>
          <a:xfrm>
            <a:off x="1267579" y="2377439"/>
            <a:ext cx="2562266" cy="599507"/>
            <a:chOff x="1267579" y="2377439"/>
            <a:chExt cx="2562266" cy="599507"/>
          </a:xfrm>
        </p:grpSpPr>
        <p:sp>
          <p:nvSpPr>
            <p:cNvPr id="17" name="SMARTInkShape-738"/>
            <p:cNvSpPr/>
            <p:nvPr/>
          </p:nvSpPr>
          <p:spPr>
            <a:xfrm>
              <a:off x="1267579" y="2446018"/>
              <a:ext cx="313750" cy="390095"/>
            </a:xfrm>
            <a:custGeom>
              <a:avLst/>
              <a:gdLst/>
              <a:ahLst/>
              <a:cxnLst/>
              <a:rect l="0" t="0" r="0" b="0"/>
              <a:pathLst>
                <a:path w="313750" h="390095">
                  <a:moveTo>
                    <a:pt x="279279" y="0"/>
                  </a:moveTo>
                  <a:lnTo>
                    <a:pt x="245874" y="0"/>
                  </a:lnTo>
                  <a:lnTo>
                    <a:pt x="212719" y="0"/>
                  </a:lnTo>
                  <a:lnTo>
                    <a:pt x="188438" y="8092"/>
                  </a:lnTo>
                  <a:lnTo>
                    <a:pt x="151395" y="27688"/>
                  </a:lnTo>
                  <a:lnTo>
                    <a:pt x="121537" y="52983"/>
                  </a:lnTo>
                  <a:lnTo>
                    <a:pt x="92088" y="81928"/>
                  </a:lnTo>
                  <a:lnTo>
                    <a:pt x="66900" y="112799"/>
                  </a:lnTo>
                  <a:lnTo>
                    <a:pt x="43351" y="149227"/>
                  </a:lnTo>
                  <a:lnTo>
                    <a:pt x="27949" y="177237"/>
                  </a:lnTo>
                  <a:lnTo>
                    <a:pt x="17153" y="206620"/>
                  </a:lnTo>
                  <a:lnTo>
                    <a:pt x="9532" y="235765"/>
                  </a:lnTo>
                  <a:lnTo>
                    <a:pt x="3324" y="262830"/>
                  </a:lnTo>
                  <a:lnTo>
                    <a:pt x="0" y="288970"/>
                  </a:lnTo>
                  <a:lnTo>
                    <a:pt x="215" y="313851"/>
                  </a:lnTo>
                  <a:lnTo>
                    <a:pt x="9857" y="346054"/>
                  </a:lnTo>
                  <a:lnTo>
                    <a:pt x="18707" y="363775"/>
                  </a:lnTo>
                  <a:lnTo>
                    <a:pt x="30543" y="375603"/>
                  </a:lnTo>
                  <a:lnTo>
                    <a:pt x="53744" y="387022"/>
                  </a:lnTo>
                  <a:lnTo>
                    <a:pt x="62883" y="390094"/>
                  </a:lnTo>
                  <a:lnTo>
                    <a:pt x="82069" y="388994"/>
                  </a:lnTo>
                  <a:lnTo>
                    <a:pt x="111909" y="378854"/>
                  </a:lnTo>
                  <a:lnTo>
                    <a:pt x="144457" y="362866"/>
                  </a:lnTo>
                  <a:lnTo>
                    <a:pt x="178655" y="339785"/>
                  </a:lnTo>
                  <a:lnTo>
                    <a:pt x="210236" y="311498"/>
                  </a:lnTo>
                  <a:lnTo>
                    <a:pt x="241043" y="279410"/>
                  </a:lnTo>
                  <a:lnTo>
                    <a:pt x="267103" y="243090"/>
                  </a:lnTo>
                  <a:lnTo>
                    <a:pt x="285551" y="205518"/>
                  </a:lnTo>
                  <a:lnTo>
                    <a:pt x="301741" y="167575"/>
                  </a:lnTo>
                  <a:lnTo>
                    <a:pt x="312745" y="131780"/>
                  </a:lnTo>
                  <a:lnTo>
                    <a:pt x="313749" y="101981"/>
                  </a:lnTo>
                  <a:lnTo>
                    <a:pt x="309840" y="85966"/>
                  </a:lnTo>
                  <a:lnTo>
                    <a:pt x="289157" y="52060"/>
                  </a:lnTo>
                  <a:lnTo>
                    <a:pt x="280566" y="44870"/>
                  </a:lnTo>
                  <a:lnTo>
                    <a:pt x="268845" y="41108"/>
                  </a:lnTo>
                  <a:lnTo>
                    <a:pt x="244669" y="38696"/>
                  </a:lnTo>
                  <a:lnTo>
                    <a:pt x="236239" y="40622"/>
                  </a:lnTo>
                  <a:lnTo>
                    <a:pt x="225941" y="4572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739"/>
            <p:cNvSpPr/>
            <p:nvPr/>
          </p:nvSpPr>
          <p:spPr>
            <a:xfrm>
              <a:off x="1699259" y="2529840"/>
              <a:ext cx="167642" cy="228076"/>
            </a:xfrm>
            <a:custGeom>
              <a:avLst/>
              <a:gdLst/>
              <a:ahLst/>
              <a:cxnLst/>
              <a:rect l="0" t="0" r="0" b="0"/>
              <a:pathLst>
                <a:path w="167642" h="228076">
                  <a:moveTo>
                    <a:pt x="0" y="83819"/>
                  </a:moveTo>
                  <a:lnTo>
                    <a:pt x="4045" y="87864"/>
                  </a:lnTo>
                  <a:lnTo>
                    <a:pt x="6032" y="94365"/>
                  </a:lnTo>
                  <a:lnTo>
                    <a:pt x="13494" y="122462"/>
                  </a:lnTo>
                  <a:lnTo>
                    <a:pt x="20760" y="146642"/>
                  </a:lnTo>
                  <a:lnTo>
                    <a:pt x="22583" y="183125"/>
                  </a:lnTo>
                  <a:lnTo>
                    <a:pt x="22844" y="219655"/>
                  </a:lnTo>
                  <a:lnTo>
                    <a:pt x="22858" y="228075"/>
                  </a:lnTo>
                  <a:lnTo>
                    <a:pt x="23706" y="213877"/>
                  </a:lnTo>
                  <a:lnTo>
                    <a:pt x="29420" y="177898"/>
                  </a:lnTo>
                  <a:lnTo>
                    <a:pt x="34211" y="149136"/>
                  </a:lnTo>
                  <a:lnTo>
                    <a:pt x="40992" y="119164"/>
                  </a:lnTo>
                  <a:lnTo>
                    <a:pt x="52410" y="88835"/>
                  </a:lnTo>
                  <a:lnTo>
                    <a:pt x="67047" y="54329"/>
                  </a:lnTo>
                  <a:lnTo>
                    <a:pt x="91771" y="23459"/>
                  </a:lnTo>
                  <a:lnTo>
                    <a:pt x="126192" y="5354"/>
                  </a:lnTo>
                  <a:lnTo>
                    <a:pt x="147161" y="1057"/>
                  </a:lnTo>
                  <a:lnTo>
                    <a:pt x="16764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740"/>
            <p:cNvSpPr/>
            <p:nvPr/>
          </p:nvSpPr>
          <p:spPr>
            <a:xfrm>
              <a:off x="3644346" y="2499673"/>
              <a:ext cx="185499" cy="220668"/>
            </a:xfrm>
            <a:custGeom>
              <a:avLst/>
              <a:gdLst/>
              <a:ahLst/>
              <a:cxnLst/>
              <a:rect l="0" t="0" r="0" b="0"/>
              <a:pathLst>
                <a:path w="185499" h="220668">
                  <a:moveTo>
                    <a:pt x="135172" y="7306"/>
                  </a:moveTo>
                  <a:lnTo>
                    <a:pt x="131127" y="7306"/>
                  </a:lnTo>
                  <a:lnTo>
                    <a:pt x="129937" y="6460"/>
                  </a:lnTo>
                  <a:lnTo>
                    <a:pt x="129143" y="5048"/>
                  </a:lnTo>
                  <a:lnTo>
                    <a:pt x="128612" y="3261"/>
                  </a:lnTo>
                  <a:lnTo>
                    <a:pt x="126566" y="2070"/>
                  </a:lnTo>
                  <a:lnTo>
                    <a:pt x="106435" y="0"/>
                  </a:lnTo>
                  <a:lnTo>
                    <a:pt x="85908" y="594"/>
                  </a:lnTo>
                  <a:lnTo>
                    <a:pt x="50886" y="10300"/>
                  </a:lnTo>
                  <a:lnTo>
                    <a:pt x="16198" y="25125"/>
                  </a:lnTo>
                  <a:lnTo>
                    <a:pt x="4718" y="32718"/>
                  </a:lnTo>
                  <a:lnTo>
                    <a:pt x="993" y="37792"/>
                  </a:lnTo>
                  <a:lnTo>
                    <a:pt x="0" y="40329"/>
                  </a:lnTo>
                  <a:lnTo>
                    <a:pt x="185" y="42869"/>
                  </a:lnTo>
                  <a:lnTo>
                    <a:pt x="2646" y="47947"/>
                  </a:lnTo>
                  <a:lnTo>
                    <a:pt x="12838" y="55566"/>
                  </a:lnTo>
                  <a:lnTo>
                    <a:pt x="49471" y="74852"/>
                  </a:lnTo>
                  <a:lnTo>
                    <a:pt x="81745" y="84987"/>
                  </a:lnTo>
                  <a:lnTo>
                    <a:pt x="119257" y="101233"/>
                  </a:lnTo>
                  <a:lnTo>
                    <a:pt x="153886" y="115732"/>
                  </a:lnTo>
                  <a:lnTo>
                    <a:pt x="172045" y="132002"/>
                  </a:lnTo>
                  <a:lnTo>
                    <a:pt x="181194" y="144853"/>
                  </a:lnTo>
                  <a:lnTo>
                    <a:pt x="185260" y="156209"/>
                  </a:lnTo>
                  <a:lnTo>
                    <a:pt x="185498" y="160761"/>
                  </a:lnTo>
                  <a:lnTo>
                    <a:pt x="183504" y="168077"/>
                  </a:lnTo>
                  <a:lnTo>
                    <a:pt x="173577" y="181002"/>
                  </a:lnTo>
                  <a:lnTo>
                    <a:pt x="151819" y="191510"/>
                  </a:lnTo>
                  <a:lnTo>
                    <a:pt x="118518" y="202646"/>
                  </a:lnTo>
                  <a:lnTo>
                    <a:pt x="84143" y="210435"/>
                  </a:lnTo>
                  <a:lnTo>
                    <a:pt x="47239" y="217259"/>
                  </a:lnTo>
                  <a:lnTo>
                    <a:pt x="28494" y="22066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741"/>
            <p:cNvSpPr/>
            <p:nvPr/>
          </p:nvSpPr>
          <p:spPr>
            <a:xfrm>
              <a:off x="3372822" y="2518964"/>
              <a:ext cx="166150" cy="231855"/>
            </a:xfrm>
            <a:custGeom>
              <a:avLst/>
              <a:gdLst/>
              <a:ahLst/>
              <a:cxnLst/>
              <a:rect l="0" t="0" r="0" b="0"/>
              <a:pathLst>
                <a:path w="166150" h="231855">
                  <a:moveTo>
                    <a:pt x="18078" y="125176"/>
                  </a:moveTo>
                  <a:lnTo>
                    <a:pt x="22123" y="125176"/>
                  </a:lnTo>
                  <a:lnTo>
                    <a:pt x="26367" y="122918"/>
                  </a:lnTo>
                  <a:lnTo>
                    <a:pt x="31074" y="119939"/>
                  </a:lnTo>
                  <a:lnTo>
                    <a:pt x="39332" y="118261"/>
                  </a:lnTo>
                  <a:lnTo>
                    <a:pt x="65759" y="113602"/>
                  </a:lnTo>
                  <a:lnTo>
                    <a:pt x="103129" y="95607"/>
                  </a:lnTo>
                  <a:lnTo>
                    <a:pt x="137119" y="73172"/>
                  </a:lnTo>
                  <a:lnTo>
                    <a:pt x="157302" y="47834"/>
                  </a:lnTo>
                  <a:lnTo>
                    <a:pt x="165257" y="31140"/>
                  </a:lnTo>
                  <a:lnTo>
                    <a:pt x="166149" y="26077"/>
                  </a:lnTo>
                  <a:lnTo>
                    <a:pt x="164886" y="18197"/>
                  </a:lnTo>
                  <a:lnTo>
                    <a:pt x="159413" y="8998"/>
                  </a:lnTo>
                  <a:lnTo>
                    <a:pt x="148383" y="912"/>
                  </a:lnTo>
                  <a:lnTo>
                    <a:pt x="143895" y="0"/>
                  </a:lnTo>
                  <a:lnTo>
                    <a:pt x="134391" y="1244"/>
                  </a:lnTo>
                  <a:lnTo>
                    <a:pt x="101160" y="19569"/>
                  </a:lnTo>
                  <a:lnTo>
                    <a:pt x="67226" y="43073"/>
                  </a:lnTo>
                  <a:lnTo>
                    <a:pt x="39232" y="78258"/>
                  </a:lnTo>
                  <a:lnTo>
                    <a:pt x="19265" y="107792"/>
                  </a:lnTo>
                  <a:lnTo>
                    <a:pt x="4076" y="145856"/>
                  </a:lnTo>
                  <a:lnTo>
                    <a:pt x="0" y="162306"/>
                  </a:lnTo>
                  <a:lnTo>
                    <a:pt x="2468" y="185001"/>
                  </a:lnTo>
                  <a:lnTo>
                    <a:pt x="13282" y="213592"/>
                  </a:lnTo>
                  <a:lnTo>
                    <a:pt x="22719" y="221763"/>
                  </a:lnTo>
                  <a:lnTo>
                    <a:pt x="35380" y="227369"/>
                  </a:lnTo>
                  <a:lnTo>
                    <a:pt x="71689" y="231265"/>
                  </a:lnTo>
                  <a:lnTo>
                    <a:pt x="101896" y="23185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742"/>
            <p:cNvSpPr/>
            <p:nvPr/>
          </p:nvSpPr>
          <p:spPr>
            <a:xfrm>
              <a:off x="3307203" y="2377439"/>
              <a:ext cx="45598" cy="388621"/>
            </a:xfrm>
            <a:custGeom>
              <a:avLst/>
              <a:gdLst/>
              <a:ahLst/>
              <a:cxnLst/>
              <a:rect l="0" t="0" r="0" b="0"/>
              <a:pathLst>
                <a:path w="45598" h="388621">
                  <a:moveTo>
                    <a:pt x="45597" y="0"/>
                  </a:moveTo>
                  <a:lnTo>
                    <a:pt x="41551" y="8090"/>
                  </a:lnTo>
                  <a:lnTo>
                    <a:pt x="36189" y="41424"/>
                  </a:lnTo>
                  <a:lnTo>
                    <a:pt x="29827" y="71822"/>
                  </a:lnTo>
                  <a:lnTo>
                    <a:pt x="22579" y="107641"/>
                  </a:lnTo>
                  <a:lnTo>
                    <a:pt x="18433" y="133353"/>
                  </a:lnTo>
                  <a:lnTo>
                    <a:pt x="16591" y="161714"/>
                  </a:lnTo>
                  <a:lnTo>
                    <a:pt x="13514" y="191253"/>
                  </a:lnTo>
                  <a:lnTo>
                    <a:pt x="9324" y="220469"/>
                  </a:lnTo>
                  <a:lnTo>
                    <a:pt x="4639" y="247563"/>
                  </a:lnTo>
                  <a:lnTo>
                    <a:pt x="1993" y="273718"/>
                  </a:lnTo>
                  <a:lnTo>
                    <a:pt x="504" y="309983"/>
                  </a:lnTo>
                  <a:lnTo>
                    <a:pt x="0" y="344489"/>
                  </a:lnTo>
                  <a:lnTo>
                    <a:pt x="747" y="366764"/>
                  </a:lnTo>
                  <a:lnTo>
                    <a:pt x="3932" y="374108"/>
                  </a:lnTo>
                  <a:lnTo>
                    <a:pt x="15115" y="3886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743"/>
            <p:cNvSpPr/>
            <p:nvPr/>
          </p:nvSpPr>
          <p:spPr>
            <a:xfrm>
              <a:off x="3185159" y="2377439"/>
              <a:ext cx="60960" cy="391585"/>
            </a:xfrm>
            <a:custGeom>
              <a:avLst/>
              <a:gdLst/>
              <a:ahLst/>
              <a:cxnLst/>
              <a:rect l="0" t="0" r="0" b="0"/>
              <a:pathLst>
                <a:path w="60960" h="391585">
                  <a:moveTo>
                    <a:pt x="60959" y="0"/>
                  </a:moveTo>
                  <a:lnTo>
                    <a:pt x="56914" y="0"/>
                  </a:lnTo>
                  <a:lnTo>
                    <a:pt x="55723" y="847"/>
                  </a:lnTo>
                  <a:lnTo>
                    <a:pt x="54928" y="2257"/>
                  </a:lnTo>
                  <a:lnTo>
                    <a:pt x="46807" y="39345"/>
                  </a:lnTo>
                  <a:lnTo>
                    <a:pt x="45088" y="76603"/>
                  </a:lnTo>
                  <a:lnTo>
                    <a:pt x="41771" y="102626"/>
                  </a:lnTo>
                  <a:lnTo>
                    <a:pt x="37473" y="131124"/>
                  </a:lnTo>
                  <a:lnTo>
                    <a:pt x="32741" y="160725"/>
                  </a:lnTo>
                  <a:lnTo>
                    <a:pt x="27816" y="190813"/>
                  </a:lnTo>
                  <a:lnTo>
                    <a:pt x="22806" y="223377"/>
                  </a:lnTo>
                  <a:lnTo>
                    <a:pt x="18603" y="255913"/>
                  </a:lnTo>
                  <a:lnTo>
                    <a:pt x="16735" y="284483"/>
                  </a:lnTo>
                  <a:lnTo>
                    <a:pt x="11638" y="320323"/>
                  </a:lnTo>
                  <a:lnTo>
                    <a:pt x="3177" y="355843"/>
                  </a:lnTo>
                  <a:lnTo>
                    <a:pt x="83" y="391584"/>
                  </a:lnTo>
                  <a:lnTo>
                    <a:pt x="0" y="3886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744"/>
            <p:cNvSpPr/>
            <p:nvPr/>
          </p:nvSpPr>
          <p:spPr>
            <a:xfrm>
              <a:off x="2865118" y="2477422"/>
              <a:ext cx="220983" cy="256804"/>
            </a:xfrm>
            <a:custGeom>
              <a:avLst/>
              <a:gdLst/>
              <a:ahLst/>
              <a:cxnLst/>
              <a:rect l="0" t="0" r="0" b="0"/>
              <a:pathLst>
                <a:path w="220983" h="256804">
                  <a:moveTo>
                    <a:pt x="0" y="113378"/>
                  </a:moveTo>
                  <a:lnTo>
                    <a:pt x="0" y="131290"/>
                  </a:lnTo>
                  <a:lnTo>
                    <a:pt x="1694" y="133786"/>
                  </a:lnTo>
                  <a:lnTo>
                    <a:pt x="8092" y="138816"/>
                  </a:lnTo>
                  <a:lnTo>
                    <a:pt x="33310" y="147460"/>
                  </a:lnTo>
                  <a:lnTo>
                    <a:pt x="44721" y="147434"/>
                  </a:lnTo>
                  <a:lnTo>
                    <a:pt x="77072" y="143481"/>
                  </a:lnTo>
                  <a:lnTo>
                    <a:pt x="98472" y="137066"/>
                  </a:lnTo>
                  <a:lnTo>
                    <a:pt x="131806" y="110463"/>
                  </a:lnTo>
                  <a:lnTo>
                    <a:pt x="146392" y="94639"/>
                  </a:lnTo>
                  <a:lnTo>
                    <a:pt x="164797" y="57346"/>
                  </a:lnTo>
                  <a:lnTo>
                    <a:pt x="170045" y="43602"/>
                  </a:lnTo>
                  <a:lnTo>
                    <a:pt x="170685" y="31283"/>
                  </a:lnTo>
                  <a:lnTo>
                    <a:pt x="164197" y="9578"/>
                  </a:lnTo>
                  <a:lnTo>
                    <a:pt x="161112" y="6077"/>
                  </a:lnTo>
                  <a:lnTo>
                    <a:pt x="153169" y="2189"/>
                  </a:lnTo>
                  <a:lnTo>
                    <a:pt x="139175" y="0"/>
                  </a:lnTo>
                  <a:lnTo>
                    <a:pt x="120261" y="3395"/>
                  </a:lnTo>
                  <a:lnTo>
                    <a:pt x="82616" y="27620"/>
                  </a:lnTo>
                  <a:lnTo>
                    <a:pt x="64650" y="46480"/>
                  </a:lnTo>
                  <a:lnTo>
                    <a:pt x="44254" y="82539"/>
                  </a:lnTo>
                  <a:lnTo>
                    <a:pt x="34091" y="116470"/>
                  </a:lnTo>
                  <a:lnTo>
                    <a:pt x="26565" y="148348"/>
                  </a:lnTo>
                  <a:lnTo>
                    <a:pt x="24805" y="179242"/>
                  </a:lnTo>
                  <a:lnTo>
                    <a:pt x="30116" y="208153"/>
                  </a:lnTo>
                  <a:lnTo>
                    <a:pt x="42039" y="228195"/>
                  </a:lnTo>
                  <a:lnTo>
                    <a:pt x="51422" y="239479"/>
                  </a:lnTo>
                  <a:lnTo>
                    <a:pt x="74315" y="251306"/>
                  </a:lnTo>
                  <a:lnTo>
                    <a:pt x="107156" y="256803"/>
                  </a:lnTo>
                  <a:lnTo>
                    <a:pt x="135514" y="256063"/>
                  </a:lnTo>
                  <a:lnTo>
                    <a:pt x="165366" y="245871"/>
                  </a:lnTo>
                  <a:lnTo>
                    <a:pt x="201277" y="229514"/>
                  </a:lnTo>
                  <a:lnTo>
                    <a:pt x="220982" y="22005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745"/>
            <p:cNvSpPr/>
            <p:nvPr/>
          </p:nvSpPr>
          <p:spPr>
            <a:xfrm>
              <a:off x="2182802" y="2473549"/>
              <a:ext cx="613739" cy="276581"/>
            </a:xfrm>
            <a:custGeom>
              <a:avLst/>
              <a:gdLst/>
              <a:ahLst/>
              <a:cxnLst/>
              <a:rect l="0" t="0" r="0" b="0"/>
              <a:pathLst>
                <a:path w="613739" h="276581">
                  <a:moveTo>
                    <a:pt x="164157" y="71530"/>
                  </a:moveTo>
                  <a:lnTo>
                    <a:pt x="142200" y="71530"/>
                  </a:lnTo>
                  <a:lnTo>
                    <a:pt x="124067" y="79621"/>
                  </a:lnTo>
                  <a:lnTo>
                    <a:pt x="94338" y="98371"/>
                  </a:lnTo>
                  <a:lnTo>
                    <a:pt x="58989" y="127915"/>
                  </a:lnTo>
                  <a:lnTo>
                    <a:pt x="35064" y="156251"/>
                  </a:lnTo>
                  <a:lnTo>
                    <a:pt x="14148" y="186097"/>
                  </a:lnTo>
                  <a:lnTo>
                    <a:pt x="4353" y="205422"/>
                  </a:lnTo>
                  <a:lnTo>
                    <a:pt x="0" y="222477"/>
                  </a:lnTo>
                  <a:lnTo>
                    <a:pt x="1595" y="246359"/>
                  </a:lnTo>
                  <a:lnTo>
                    <a:pt x="7429" y="265477"/>
                  </a:lnTo>
                  <a:lnTo>
                    <a:pt x="10565" y="269408"/>
                  </a:lnTo>
                  <a:lnTo>
                    <a:pt x="18564" y="273775"/>
                  </a:lnTo>
                  <a:lnTo>
                    <a:pt x="49665" y="276580"/>
                  </a:lnTo>
                  <a:lnTo>
                    <a:pt x="78492" y="275373"/>
                  </a:lnTo>
                  <a:lnTo>
                    <a:pt x="107637" y="264195"/>
                  </a:lnTo>
                  <a:lnTo>
                    <a:pt x="140668" y="238093"/>
                  </a:lnTo>
                  <a:lnTo>
                    <a:pt x="177620" y="200081"/>
                  </a:lnTo>
                  <a:lnTo>
                    <a:pt x="193283" y="162274"/>
                  </a:lnTo>
                  <a:lnTo>
                    <a:pt x="200485" y="126238"/>
                  </a:lnTo>
                  <a:lnTo>
                    <a:pt x="201061" y="100744"/>
                  </a:lnTo>
                  <a:lnTo>
                    <a:pt x="195651" y="82329"/>
                  </a:lnTo>
                  <a:lnTo>
                    <a:pt x="194466" y="81269"/>
                  </a:lnTo>
                  <a:lnTo>
                    <a:pt x="190893" y="80092"/>
                  </a:lnTo>
                  <a:lnTo>
                    <a:pt x="189601" y="80624"/>
                  </a:lnTo>
                  <a:lnTo>
                    <a:pt x="188740" y="81826"/>
                  </a:lnTo>
                  <a:lnTo>
                    <a:pt x="188166" y="83474"/>
                  </a:lnTo>
                  <a:lnTo>
                    <a:pt x="183313" y="89839"/>
                  </a:lnTo>
                  <a:lnTo>
                    <a:pt x="180558" y="105176"/>
                  </a:lnTo>
                  <a:lnTo>
                    <a:pt x="187838" y="142784"/>
                  </a:lnTo>
                  <a:lnTo>
                    <a:pt x="194880" y="171382"/>
                  </a:lnTo>
                  <a:lnTo>
                    <a:pt x="200672" y="189569"/>
                  </a:lnTo>
                  <a:lnTo>
                    <a:pt x="223037" y="224590"/>
                  </a:lnTo>
                  <a:lnTo>
                    <a:pt x="242987" y="247611"/>
                  </a:lnTo>
                  <a:lnTo>
                    <a:pt x="253097" y="255056"/>
                  </a:lnTo>
                  <a:lnTo>
                    <a:pt x="265493" y="258931"/>
                  </a:lnTo>
                  <a:lnTo>
                    <a:pt x="277776" y="259805"/>
                  </a:lnTo>
                  <a:lnTo>
                    <a:pt x="294816" y="253470"/>
                  </a:lnTo>
                  <a:lnTo>
                    <a:pt x="299524" y="251243"/>
                  </a:lnTo>
                  <a:lnTo>
                    <a:pt x="307010" y="244254"/>
                  </a:lnTo>
                  <a:lnTo>
                    <a:pt x="330039" y="207798"/>
                  </a:lnTo>
                  <a:lnTo>
                    <a:pt x="341609" y="173989"/>
                  </a:lnTo>
                  <a:lnTo>
                    <a:pt x="349475" y="144691"/>
                  </a:lnTo>
                  <a:lnTo>
                    <a:pt x="357166" y="114563"/>
                  </a:lnTo>
                  <a:lnTo>
                    <a:pt x="362115" y="80971"/>
                  </a:lnTo>
                  <a:lnTo>
                    <a:pt x="365874" y="68389"/>
                  </a:lnTo>
                  <a:lnTo>
                    <a:pt x="383688" y="43564"/>
                  </a:lnTo>
                  <a:lnTo>
                    <a:pt x="389572" y="37934"/>
                  </a:lnTo>
                  <a:lnTo>
                    <a:pt x="395011" y="35431"/>
                  </a:lnTo>
                  <a:lnTo>
                    <a:pt x="402832" y="34023"/>
                  </a:lnTo>
                  <a:lnTo>
                    <a:pt x="407960" y="35952"/>
                  </a:lnTo>
                  <a:lnTo>
                    <a:pt x="422195" y="48133"/>
                  </a:lnTo>
                  <a:lnTo>
                    <a:pt x="432336" y="61964"/>
                  </a:lnTo>
                  <a:lnTo>
                    <a:pt x="445958" y="97394"/>
                  </a:lnTo>
                  <a:lnTo>
                    <a:pt x="451418" y="125760"/>
                  </a:lnTo>
                  <a:lnTo>
                    <a:pt x="453263" y="161640"/>
                  </a:lnTo>
                  <a:lnTo>
                    <a:pt x="452780" y="197578"/>
                  </a:lnTo>
                  <a:lnTo>
                    <a:pt x="445948" y="233560"/>
                  </a:lnTo>
                  <a:lnTo>
                    <a:pt x="442362" y="244014"/>
                  </a:lnTo>
                  <a:lnTo>
                    <a:pt x="437945" y="249790"/>
                  </a:lnTo>
                  <a:lnTo>
                    <a:pt x="428213" y="257543"/>
                  </a:lnTo>
                  <a:lnTo>
                    <a:pt x="425707" y="258192"/>
                  </a:lnTo>
                  <a:lnTo>
                    <a:pt x="423190" y="257778"/>
                  </a:lnTo>
                  <a:lnTo>
                    <a:pt x="420666" y="256656"/>
                  </a:lnTo>
                  <a:lnTo>
                    <a:pt x="418982" y="255060"/>
                  </a:lnTo>
                  <a:lnTo>
                    <a:pt x="417114" y="251030"/>
                  </a:lnTo>
                  <a:lnTo>
                    <a:pt x="415749" y="217859"/>
                  </a:lnTo>
                  <a:lnTo>
                    <a:pt x="419701" y="185818"/>
                  </a:lnTo>
                  <a:lnTo>
                    <a:pt x="430279" y="149513"/>
                  </a:lnTo>
                  <a:lnTo>
                    <a:pt x="440094" y="111947"/>
                  </a:lnTo>
                  <a:lnTo>
                    <a:pt x="452408" y="74004"/>
                  </a:lnTo>
                  <a:lnTo>
                    <a:pt x="476978" y="36271"/>
                  </a:lnTo>
                  <a:lnTo>
                    <a:pt x="504172" y="6966"/>
                  </a:lnTo>
                  <a:lnTo>
                    <a:pt x="513113" y="1065"/>
                  </a:lnTo>
                  <a:lnTo>
                    <a:pt x="517020" y="0"/>
                  </a:lnTo>
                  <a:lnTo>
                    <a:pt x="520474" y="136"/>
                  </a:lnTo>
                  <a:lnTo>
                    <a:pt x="536141" y="6439"/>
                  </a:lnTo>
                  <a:lnTo>
                    <a:pt x="543407" y="13249"/>
                  </a:lnTo>
                  <a:lnTo>
                    <a:pt x="552258" y="28861"/>
                  </a:lnTo>
                  <a:lnTo>
                    <a:pt x="557985" y="49575"/>
                  </a:lnTo>
                  <a:lnTo>
                    <a:pt x="563965" y="79329"/>
                  </a:lnTo>
                  <a:lnTo>
                    <a:pt x="570862" y="110154"/>
                  </a:lnTo>
                  <a:lnTo>
                    <a:pt x="579930" y="146329"/>
                  </a:lnTo>
                  <a:lnTo>
                    <a:pt x="584857" y="180190"/>
                  </a:lnTo>
                  <a:lnTo>
                    <a:pt x="590931" y="217103"/>
                  </a:lnTo>
                  <a:lnTo>
                    <a:pt x="598568" y="243094"/>
                  </a:lnTo>
                  <a:lnTo>
                    <a:pt x="613738" y="26203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746"/>
            <p:cNvSpPr/>
            <p:nvPr/>
          </p:nvSpPr>
          <p:spPr>
            <a:xfrm>
              <a:off x="1890688" y="2563610"/>
              <a:ext cx="268863" cy="413336"/>
            </a:xfrm>
            <a:custGeom>
              <a:avLst/>
              <a:gdLst/>
              <a:ahLst/>
              <a:cxnLst/>
              <a:rect l="0" t="0" r="0" b="0"/>
              <a:pathLst>
                <a:path w="268863" h="413336">
                  <a:moveTo>
                    <a:pt x="151471" y="11949"/>
                  </a:moveTo>
                  <a:lnTo>
                    <a:pt x="151471" y="4642"/>
                  </a:lnTo>
                  <a:lnTo>
                    <a:pt x="147425" y="376"/>
                  </a:lnTo>
                  <a:lnTo>
                    <a:pt x="144541" y="0"/>
                  </a:lnTo>
                  <a:lnTo>
                    <a:pt x="110857" y="6259"/>
                  </a:lnTo>
                  <a:lnTo>
                    <a:pt x="97860" y="11113"/>
                  </a:lnTo>
                  <a:lnTo>
                    <a:pt x="66445" y="32828"/>
                  </a:lnTo>
                  <a:lnTo>
                    <a:pt x="37779" y="64019"/>
                  </a:lnTo>
                  <a:lnTo>
                    <a:pt x="14933" y="97776"/>
                  </a:lnTo>
                  <a:lnTo>
                    <a:pt x="6121" y="116134"/>
                  </a:lnTo>
                  <a:lnTo>
                    <a:pt x="0" y="152356"/>
                  </a:lnTo>
                  <a:lnTo>
                    <a:pt x="3391" y="168886"/>
                  </a:lnTo>
                  <a:lnTo>
                    <a:pt x="9758" y="180462"/>
                  </a:lnTo>
                  <a:lnTo>
                    <a:pt x="21318" y="184211"/>
                  </a:lnTo>
                  <a:lnTo>
                    <a:pt x="52291" y="186617"/>
                  </a:lnTo>
                  <a:lnTo>
                    <a:pt x="67598" y="182430"/>
                  </a:lnTo>
                  <a:lnTo>
                    <a:pt x="102165" y="169990"/>
                  </a:lnTo>
                  <a:lnTo>
                    <a:pt x="127549" y="157931"/>
                  </a:lnTo>
                  <a:lnTo>
                    <a:pt x="147112" y="139588"/>
                  </a:lnTo>
                  <a:lnTo>
                    <a:pt x="171833" y="103139"/>
                  </a:lnTo>
                  <a:lnTo>
                    <a:pt x="177454" y="88038"/>
                  </a:lnTo>
                  <a:lnTo>
                    <a:pt x="181358" y="54079"/>
                  </a:lnTo>
                  <a:lnTo>
                    <a:pt x="181900" y="36892"/>
                  </a:lnTo>
                  <a:lnTo>
                    <a:pt x="181070" y="36197"/>
                  </a:lnTo>
                  <a:lnTo>
                    <a:pt x="175386" y="34992"/>
                  </a:lnTo>
                  <a:lnTo>
                    <a:pt x="175034" y="35778"/>
                  </a:lnTo>
                  <a:lnTo>
                    <a:pt x="174423" y="49477"/>
                  </a:lnTo>
                  <a:lnTo>
                    <a:pt x="188663" y="81458"/>
                  </a:lnTo>
                  <a:lnTo>
                    <a:pt x="203596" y="111193"/>
                  </a:lnTo>
                  <a:lnTo>
                    <a:pt x="222852" y="148456"/>
                  </a:lnTo>
                  <a:lnTo>
                    <a:pt x="237909" y="182594"/>
                  </a:lnTo>
                  <a:lnTo>
                    <a:pt x="252248" y="215381"/>
                  </a:lnTo>
                  <a:lnTo>
                    <a:pt x="262235" y="250683"/>
                  </a:lnTo>
                  <a:lnTo>
                    <a:pt x="268862" y="282968"/>
                  </a:lnTo>
                  <a:lnTo>
                    <a:pt x="266216" y="313138"/>
                  </a:lnTo>
                  <a:lnTo>
                    <a:pt x="259223" y="338539"/>
                  </a:lnTo>
                  <a:lnTo>
                    <a:pt x="245956" y="361306"/>
                  </a:lnTo>
                  <a:lnTo>
                    <a:pt x="225470" y="379151"/>
                  </a:lnTo>
                  <a:lnTo>
                    <a:pt x="188635" y="398094"/>
                  </a:lnTo>
                  <a:lnTo>
                    <a:pt x="156556" y="407455"/>
                  </a:lnTo>
                  <a:lnTo>
                    <a:pt x="122498" y="413335"/>
                  </a:lnTo>
                  <a:lnTo>
                    <a:pt x="90958" y="412818"/>
                  </a:lnTo>
                  <a:lnTo>
                    <a:pt x="72083" y="408553"/>
                  </a:lnTo>
                  <a:lnTo>
                    <a:pt x="51937" y="396631"/>
                  </a:lnTo>
                  <a:lnTo>
                    <a:pt x="36089" y="382374"/>
                  </a:lnTo>
                  <a:lnTo>
                    <a:pt x="21932" y="36246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091021" y="1600200"/>
            <a:ext cx="7023441" cy="4525963"/>
            <a:chOff x="1091021" y="1600200"/>
            <a:chExt cx="7023441" cy="4525963"/>
          </a:xfrm>
        </p:grpSpPr>
        <p:sp>
          <p:nvSpPr>
            <p:cNvPr id="4" name="Isosceles Triangle 3"/>
            <p:cNvSpPr/>
            <p:nvPr/>
          </p:nvSpPr>
          <p:spPr>
            <a:xfrm>
              <a:off x="1091021" y="1600200"/>
              <a:ext cx="7023441" cy="452596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1788557" y="5098220"/>
              <a:ext cx="5472986" cy="12521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682836" y="4024910"/>
              <a:ext cx="3791742" cy="357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05573" y="3021567"/>
              <a:ext cx="218204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167339" y="2182396"/>
              <a:ext cx="840622" cy="178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3" name="SMARTInkShape-Group127"/>
          <p:cNvGrpSpPr/>
          <p:nvPr/>
        </p:nvGrpSpPr>
        <p:grpSpPr>
          <a:xfrm>
            <a:off x="2051979" y="5280659"/>
            <a:ext cx="1399881" cy="699296"/>
            <a:chOff x="2051979" y="5280659"/>
            <a:chExt cx="1399881" cy="699296"/>
          </a:xfrm>
        </p:grpSpPr>
        <p:sp>
          <p:nvSpPr>
            <p:cNvPr id="228" name="SMARTInkShape-747"/>
            <p:cNvSpPr/>
            <p:nvPr/>
          </p:nvSpPr>
          <p:spPr>
            <a:xfrm>
              <a:off x="3223259" y="5563391"/>
              <a:ext cx="228601" cy="352757"/>
            </a:xfrm>
            <a:custGeom>
              <a:avLst/>
              <a:gdLst/>
              <a:ahLst/>
              <a:cxnLst/>
              <a:rect l="0" t="0" r="0" b="0"/>
              <a:pathLst>
                <a:path w="228601" h="352757">
                  <a:moveTo>
                    <a:pt x="228600" y="37309"/>
                  </a:moveTo>
                  <a:lnTo>
                    <a:pt x="228600" y="33263"/>
                  </a:lnTo>
                  <a:lnTo>
                    <a:pt x="226342" y="29018"/>
                  </a:lnTo>
                  <a:lnTo>
                    <a:pt x="217994" y="19396"/>
                  </a:lnTo>
                  <a:lnTo>
                    <a:pt x="206642" y="11869"/>
                  </a:lnTo>
                  <a:lnTo>
                    <a:pt x="174375" y="5233"/>
                  </a:lnTo>
                  <a:lnTo>
                    <a:pt x="137044" y="0"/>
                  </a:lnTo>
                  <a:lnTo>
                    <a:pt x="115112" y="291"/>
                  </a:lnTo>
                  <a:lnTo>
                    <a:pt x="98359" y="5362"/>
                  </a:lnTo>
                  <a:lnTo>
                    <a:pt x="81857" y="17128"/>
                  </a:lnTo>
                  <a:lnTo>
                    <a:pt x="78715" y="24388"/>
                  </a:lnTo>
                  <a:lnTo>
                    <a:pt x="77877" y="28696"/>
                  </a:lnTo>
                  <a:lnTo>
                    <a:pt x="80742" y="46892"/>
                  </a:lnTo>
                  <a:lnTo>
                    <a:pt x="104761" y="84260"/>
                  </a:lnTo>
                  <a:lnTo>
                    <a:pt x="129820" y="119833"/>
                  </a:lnTo>
                  <a:lnTo>
                    <a:pt x="147498" y="149437"/>
                  </a:lnTo>
                  <a:lnTo>
                    <a:pt x="167599" y="179656"/>
                  </a:lnTo>
                  <a:lnTo>
                    <a:pt x="184655" y="209214"/>
                  </a:lnTo>
                  <a:lnTo>
                    <a:pt x="205589" y="244644"/>
                  </a:lnTo>
                  <a:lnTo>
                    <a:pt x="214140" y="263230"/>
                  </a:lnTo>
                  <a:lnTo>
                    <a:pt x="217941" y="279958"/>
                  </a:lnTo>
                  <a:lnTo>
                    <a:pt x="216034" y="303656"/>
                  </a:lnTo>
                  <a:lnTo>
                    <a:pt x="210107" y="322717"/>
                  </a:lnTo>
                  <a:lnTo>
                    <a:pt x="203165" y="331515"/>
                  </a:lnTo>
                  <a:lnTo>
                    <a:pt x="184912" y="344060"/>
                  </a:lnTo>
                  <a:lnTo>
                    <a:pt x="165984" y="352095"/>
                  </a:lnTo>
                  <a:lnTo>
                    <a:pt x="151664" y="352756"/>
                  </a:lnTo>
                  <a:lnTo>
                    <a:pt x="113683" y="346280"/>
                  </a:lnTo>
                  <a:lnTo>
                    <a:pt x="77584" y="336003"/>
                  </a:lnTo>
                  <a:lnTo>
                    <a:pt x="45994" y="318544"/>
                  </a:lnTo>
                  <a:lnTo>
                    <a:pt x="10569" y="290964"/>
                  </a:lnTo>
                  <a:lnTo>
                    <a:pt x="0" y="28114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748"/>
            <p:cNvSpPr/>
            <p:nvPr/>
          </p:nvSpPr>
          <p:spPr>
            <a:xfrm>
              <a:off x="3063554" y="5280659"/>
              <a:ext cx="14925" cy="646965"/>
            </a:xfrm>
            <a:custGeom>
              <a:avLst/>
              <a:gdLst/>
              <a:ahLst/>
              <a:cxnLst/>
              <a:rect l="0" t="0" r="0" b="0"/>
              <a:pathLst>
                <a:path w="14925" h="646965">
                  <a:moveTo>
                    <a:pt x="14924" y="0"/>
                  </a:moveTo>
                  <a:lnTo>
                    <a:pt x="14079" y="20425"/>
                  </a:lnTo>
                  <a:lnTo>
                    <a:pt x="8365" y="54023"/>
                  </a:lnTo>
                  <a:lnTo>
                    <a:pt x="7619" y="84493"/>
                  </a:lnTo>
                  <a:lnTo>
                    <a:pt x="7444" y="110366"/>
                  </a:lnTo>
                  <a:lnTo>
                    <a:pt x="7367" y="138799"/>
                  </a:lnTo>
                  <a:lnTo>
                    <a:pt x="7332" y="168368"/>
                  </a:lnTo>
                  <a:lnTo>
                    <a:pt x="7318" y="200702"/>
                  </a:lnTo>
                  <a:lnTo>
                    <a:pt x="7311" y="234828"/>
                  </a:lnTo>
                  <a:lnTo>
                    <a:pt x="7307" y="269751"/>
                  </a:lnTo>
                  <a:lnTo>
                    <a:pt x="7307" y="305027"/>
                  </a:lnTo>
                  <a:lnTo>
                    <a:pt x="7305" y="340461"/>
                  </a:lnTo>
                  <a:lnTo>
                    <a:pt x="7305" y="375963"/>
                  </a:lnTo>
                  <a:lnTo>
                    <a:pt x="7305" y="411501"/>
                  </a:lnTo>
                  <a:lnTo>
                    <a:pt x="7305" y="447050"/>
                  </a:lnTo>
                  <a:lnTo>
                    <a:pt x="7305" y="482603"/>
                  </a:lnTo>
                  <a:lnTo>
                    <a:pt x="7305" y="513647"/>
                  </a:lnTo>
                  <a:lnTo>
                    <a:pt x="7305" y="541553"/>
                  </a:lnTo>
                  <a:lnTo>
                    <a:pt x="7305" y="579372"/>
                  </a:lnTo>
                  <a:lnTo>
                    <a:pt x="5047" y="615764"/>
                  </a:lnTo>
                  <a:lnTo>
                    <a:pt x="0" y="645218"/>
                  </a:lnTo>
                  <a:lnTo>
                    <a:pt x="739" y="646045"/>
                  </a:lnTo>
                  <a:lnTo>
                    <a:pt x="3824" y="646964"/>
                  </a:lnTo>
                  <a:lnTo>
                    <a:pt x="4982" y="646364"/>
                  </a:lnTo>
                  <a:lnTo>
                    <a:pt x="5758" y="645114"/>
                  </a:lnTo>
                  <a:lnTo>
                    <a:pt x="6846" y="639315"/>
                  </a:lnTo>
                  <a:lnTo>
                    <a:pt x="7305" y="6324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749"/>
            <p:cNvSpPr/>
            <p:nvPr/>
          </p:nvSpPr>
          <p:spPr>
            <a:xfrm>
              <a:off x="2051979" y="5365682"/>
              <a:ext cx="386422" cy="581617"/>
            </a:xfrm>
            <a:custGeom>
              <a:avLst/>
              <a:gdLst/>
              <a:ahLst/>
              <a:cxnLst/>
              <a:rect l="0" t="0" r="0" b="0"/>
              <a:pathLst>
                <a:path w="386422" h="581617">
                  <a:moveTo>
                    <a:pt x="378798" y="36898"/>
                  </a:moveTo>
                  <a:lnTo>
                    <a:pt x="371868" y="30814"/>
                  </a:lnTo>
                  <a:lnTo>
                    <a:pt x="335447" y="4897"/>
                  </a:lnTo>
                  <a:lnTo>
                    <a:pt x="316284" y="605"/>
                  </a:lnTo>
                  <a:lnTo>
                    <a:pt x="286205" y="0"/>
                  </a:lnTo>
                  <a:lnTo>
                    <a:pt x="259171" y="5833"/>
                  </a:lnTo>
                  <a:lnTo>
                    <a:pt x="222337" y="22546"/>
                  </a:lnTo>
                  <a:lnTo>
                    <a:pt x="200042" y="33905"/>
                  </a:lnTo>
                  <a:lnTo>
                    <a:pt x="168449" y="59341"/>
                  </a:lnTo>
                  <a:lnTo>
                    <a:pt x="137639" y="89174"/>
                  </a:lnTo>
                  <a:lnTo>
                    <a:pt x="107062" y="126140"/>
                  </a:lnTo>
                  <a:lnTo>
                    <a:pt x="86717" y="157277"/>
                  </a:lnTo>
                  <a:lnTo>
                    <a:pt x="66388" y="188612"/>
                  </a:lnTo>
                  <a:lnTo>
                    <a:pt x="47756" y="220320"/>
                  </a:lnTo>
                  <a:lnTo>
                    <a:pt x="33832" y="254166"/>
                  </a:lnTo>
                  <a:lnTo>
                    <a:pt x="21999" y="286709"/>
                  </a:lnTo>
                  <a:lnTo>
                    <a:pt x="11940" y="318104"/>
                  </a:lnTo>
                  <a:lnTo>
                    <a:pt x="4648" y="348990"/>
                  </a:lnTo>
                  <a:lnTo>
                    <a:pt x="843" y="377394"/>
                  </a:lnTo>
                  <a:lnTo>
                    <a:pt x="0" y="404130"/>
                  </a:lnTo>
                  <a:lnTo>
                    <a:pt x="5131" y="442134"/>
                  </a:lnTo>
                  <a:lnTo>
                    <a:pt x="17846" y="475220"/>
                  </a:lnTo>
                  <a:lnTo>
                    <a:pt x="37325" y="505625"/>
                  </a:lnTo>
                  <a:lnTo>
                    <a:pt x="68920" y="539083"/>
                  </a:lnTo>
                  <a:lnTo>
                    <a:pt x="99871" y="560202"/>
                  </a:lnTo>
                  <a:lnTo>
                    <a:pt x="123598" y="570044"/>
                  </a:lnTo>
                  <a:lnTo>
                    <a:pt x="159910" y="576430"/>
                  </a:lnTo>
                  <a:lnTo>
                    <a:pt x="193339" y="581616"/>
                  </a:lnTo>
                  <a:lnTo>
                    <a:pt x="228835" y="578541"/>
                  </a:lnTo>
                  <a:lnTo>
                    <a:pt x="261177" y="572270"/>
                  </a:lnTo>
                  <a:lnTo>
                    <a:pt x="292206" y="564203"/>
                  </a:lnTo>
                  <a:lnTo>
                    <a:pt x="321156" y="550618"/>
                  </a:lnTo>
                  <a:lnTo>
                    <a:pt x="356543" y="516372"/>
                  </a:lnTo>
                  <a:lnTo>
                    <a:pt x="382473" y="478274"/>
                  </a:lnTo>
                  <a:lnTo>
                    <a:pt x="386421" y="47123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750"/>
            <p:cNvSpPr/>
            <p:nvPr/>
          </p:nvSpPr>
          <p:spPr>
            <a:xfrm>
              <a:off x="2446017" y="5564247"/>
              <a:ext cx="297184" cy="415708"/>
            </a:xfrm>
            <a:custGeom>
              <a:avLst/>
              <a:gdLst/>
              <a:ahLst/>
              <a:cxnLst/>
              <a:rect l="0" t="0" r="0" b="0"/>
              <a:pathLst>
                <a:path w="297184" h="415708">
                  <a:moveTo>
                    <a:pt x="0" y="150753"/>
                  </a:moveTo>
                  <a:lnTo>
                    <a:pt x="0" y="154798"/>
                  </a:lnTo>
                  <a:lnTo>
                    <a:pt x="849" y="155989"/>
                  </a:lnTo>
                  <a:lnTo>
                    <a:pt x="2258" y="156784"/>
                  </a:lnTo>
                  <a:lnTo>
                    <a:pt x="4047" y="157313"/>
                  </a:lnTo>
                  <a:lnTo>
                    <a:pt x="5238" y="158511"/>
                  </a:lnTo>
                  <a:lnTo>
                    <a:pt x="6561" y="162104"/>
                  </a:lnTo>
                  <a:lnTo>
                    <a:pt x="11667" y="166522"/>
                  </a:lnTo>
                  <a:lnTo>
                    <a:pt x="18734" y="170461"/>
                  </a:lnTo>
                  <a:lnTo>
                    <a:pt x="54585" y="179457"/>
                  </a:lnTo>
                  <a:lnTo>
                    <a:pt x="69136" y="179598"/>
                  </a:lnTo>
                  <a:lnTo>
                    <a:pt x="101430" y="175046"/>
                  </a:lnTo>
                  <a:lnTo>
                    <a:pt x="119588" y="172557"/>
                  </a:lnTo>
                  <a:lnTo>
                    <a:pt x="151941" y="157160"/>
                  </a:lnTo>
                  <a:lnTo>
                    <a:pt x="189793" y="127786"/>
                  </a:lnTo>
                  <a:lnTo>
                    <a:pt x="210683" y="103507"/>
                  </a:lnTo>
                  <a:lnTo>
                    <a:pt x="216403" y="89114"/>
                  </a:lnTo>
                  <a:lnTo>
                    <a:pt x="224769" y="52450"/>
                  </a:lnTo>
                  <a:lnTo>
                    <a:pt x="221632" y="34889"/>
                  </a:lnTo>
                  <a:lnTo>
                    <a:pt x="217602" y="24187"/>
                  </a:lnTo>
                  <a:lnTo>
                    <a:pt x="210732" y="16043"/>
                  </a:lnTo>
                  <a:lnTo>
                    <a:pt x="192521" y="3917"/>
                  </a:lnTo>
                  <a:lnTo>
                    <a:pt x="173601" y="0"/>
                  </a:lnTo>
                  <a:lnTo>
                    <a:pt x="151911" y="2886"/>
                  </a:lnTo>
                  <a:lnTo>
                    <a:pt x="129397" y="13148"/>
                  </a:lnTo>
                  <a:lnTo>
                    <a:pt x="99034" y="38716"/>
                  </a:lnTo>
                  <a:lnTo>
                    <a:pt x="68576" y="75501"/>
                  </a:lnTo>
                  <a:lnTo>
                    <a:pt x="47979" y="107571"/>
                  </a:lnTo>
                  <a:lnTo>
                    <a:pt x="33408" y="143884"/>
                  </a:lnTo>
                  <a:lnTo>
                    <a:pt x="23729" y="179198"/>
                  </a:lnTo>
                  <a:lnTo>
                    <a:pt x="17757" y="213367"/>
                  </a:lnTo>
                  <a:lnTo>
                    <a:pt x="18051" y="237000"/>
                  </a:lnTo>
                  <a:lnTo>
                    <a:pt x="26894" y="269346"/>
                  </a:lnTo>
                  <a:lnTo>
                    <a:pt x="37792" y="300379"/>
                  </a:lnTo>
                  <a:lnTo>
                    <a:pt x="59648" y="330176"/>
                  </a:lnTo>
                  <a:lnTo>
                    <a:pt x="79293" y="354621"/>
                  </a:lnTo>
                  <a:lnTo>
                    <a:pt x="113157" y="380738"/>
                  </a:lnTo>
                  <a:lnTo>
                    <a:pt x="129880" y="393516"/>
                  </a:lnTo>
                  <a:lnTo>
                    <a:pt x="165953" y="408617"/>
                  </a:lnTo>
                  <a:lnTo>
                    <a:pt x="192258" y="414835"/>
                  </a:lnTo>
                  <a:lnTo>
                    <a:pt x="201833" y="415707"/>
                  </a:lnTo>
                  <a:lnTo>
                    <a:pt x="216988" y="412161"/>
                  </a:lnTo>
                  <a:lnTo>
                    <a:pt x="248603" y="400133"/>
                  </a:lnTo>
                  <a:lnTo>
                    <a:pt x="263174" y="390281"/>
                  </a:lnTo>
                  <a:lnTo>
                    <a:pt x="274446" y="377436"/>
                  </a:lnTo>
                  <a:lnTo>
                    <a:pt x="293359" y="341239"/>
                  </a:lnTo>
                  <a:lnTo>
                    <a:pt x="297183" y="33363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751"/>
            <p:cNvSpPr/>
            <p:nvPr/>
          </p:nvSpPr>
          <p:spPr>
            <a:xfrm>
              <a:off x="2887982" y="5387339"/>
              <a:ext cx="38097" cy="555177"/>
            </a:xfrm>
            <a:custGeom>
              <a:avLst/>
              <a:gdLst/>
              <a:ahLst/>
              <a:cxnLst/>
              <a:rect l="0" t="0" r="0" b="0"/>
              <a:pathLst>
                <a:path w="38097" h="555177">
                  <a:moveTo>
                    <a:pt x="38096" y="0"/>
                  </a:moveTo>
                  <a:lnTo>
                    <a:pt x="34053" y="4045"/>
                  </a:lnTo>
                  <a:lnTo>
                    <a:pt x="32064" y="10547"/>
                  </a:lnTo>
                  <a:lnTo>
                    <a:pt x="30616" y="46646"/>
                  </a:lnTo>
                  <a:lnTo>
                    <a:pt x="30504" y="84474"/>
                  </a:lnTo>
                  <a:lnTo>
                    <a:pt x="26438" y="120327"/>
                  </a:lnTo>
                  <a:lnTo>
                    <a:pt x="24448" y="147458"/>
                  </a:lnTo>
                  <a:lnTo>
                    <a:pt x="23565" y="177298"/>
                  </a:lnTo>
                  <a:lnTo>
                    <a:pt x="23172" y="210315"/>
                  </a:lnTo>
                  <a:lnTo>
                    <a:pt x="20740" y="244745"/>
                  </a:lnTo>
                  <a:lnTo>
                    <a:pt x="16836" y="279801"/>
                  </a:lnTo>
                  <a:lnTo>
                    <a:pt x="12277" y="315139"/>
                  </a:lnTo>
                  <a:lnTo>
                    <a:pt x="9689" y="350599"/>
                  </a:lnTo>
                  <a:lnTo>
                    <a:pt x="7692" y="384423"/>
                  </a:lnTo>
                  <a:lnTo>
                    <a:pt x="3981" y="413565"/>
                  </a:lnTo>
                  <a:lnTo>
                    <a:pt x="1766" y="442887"/>
                  </a:lnTo>
                  <a:lnTo>
                    <a:pt x="785" y="471158"/>
                  </a:lnTo>
                  <a:lnTo>
                    <a:pt x="230" y="505269"/>
                  </a:lnTo>
                  <a:lnTo>
                    <a:pt x="43" y="537721"/>
                  </a:lnTo>
                  <a:lnTo>
                    <a:pt x="0" y="555176"/>
                  </a:lnTo>
                  <a:lnTo>
                    <a:pt x="4043" y="547849"/>
                  </a:lnTo>
                  <a:lnTo>
                    <a:pt x="15235" y="5105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SMARTInkShape-Group128"/>
          <p:cNvGrpSpPr/>
          <p:nvPr/>
        </p:nvGrpSpPr>
        <p:grpSpPr>
          <a:xfrm>
            <a:off x="2407920" y="4579618"/>
            <a:ext cx="1562099" cy="518163"/>
            <a:chOff x="2407920" y="4579618"/>
            <a:chExt cx="1562099" cy="518163"/>
          </a:xfrm>
        </p:grpSpPr>
        <p:sp>
          <p:nvSpPr>
            <p:cNvPr id="234" name="SMARTInkShape-752"/>
            <p:cNvSpPr/>
            <p:nvPr/>
          </p:nvSpPr>
          <p:spPr>
            <a:xfrm>
              <a:off x="3802379" y="4687356"/>
              <a:ext cx="167640" cy="296125"/>
            </a:xfrm>
            <a:custGeom>
              <a:avLst/>
              <a:gdLst/>
              <a:ahLst/>
              <a:cxnLst/>
              <a:rect l="0" t="0" r="0" b="0"/>
              <a:pathLst>
                <a:path w="167640" h="296125">
                  <a:moveTo>
                    <a:pt x="167639" y="6562"/>
                  </a:moveTo>
                  <a:lnTo>
                    <a:pt x="159550" y="6562"/>
                  </a:lnTo>
                  <a:lnTo>
                    <a:pt x="153319" y="4306"/>
                  </a:lnTo>
                  <a:lnTo>
                    <a:pt x="150473" y="2517"/>
                  </a:lnTo>
                  <a:lnTo>
                    <a:pt x="138375" y="2"/>
                  </a:lnTo>
                  <a:lnTo>
                    <a:pt x="113881" y="0"/>
                  </a:lnTo>
                  <a:lnTo>
                    <a:pt x="76228" y="7569"/>
                  </a:lnTo>
                  <a:lnTo>
                    <a:pt x="38250" y="29111"/>
                  </a:lnTo>
                  <a:lnTo>
                    <a:pt x="18804" y="42082"/>
                  </a:lnTo>
                  <a:lnTo>
                    <a:pt x="13155" y="47186"/>
                  </a:lnTo>
                  <a:lnTo>
                    <a:pt x="10080" y="54534"/>
                  </a:lnTo>
                  <a:lnTo>
                    <a:pt x="9260" y="58862"/>
                  </a:lnTo>
                  <a:lnTo>
                    <a:pt x="10606" y="65932"/>
                  </a:lnTo>
                  <a:lnTo>
                    <a:pt x="12152" y="69002"/>
                  </a:lnTo>
                  <a:lnTo>
                    <a:pt x="18383" y="74671"/>
                  </a:lnTo>
                  <a:lnTo>
                    <a:pt x="50985" y="96941"/>
                  </a:lnTo>
                  <a:lnTo>
                    <a:pt x="87857" y="126073"/>
                  </a:lnTo>
                  <a:lnTo>
                    <a:pt x="125849" y="160479"/>
                  </a:lnTo>
                  <a:lnTo>
                    <a:pt x="137854" y="182273"/>
                  </a:lnTo>
                  <a:lnTo>
                    <a:pt x="143413" y="211546"/>
                  </a:lnTo>
                  <a:lnTo>
                    <a:pt x="143527" y="229105"/>
                  </a:lnTo>
                  <a:lnTo>
                    <a:pt x="140555" y="239809"/>
                  </a:lnTo>
                  <a:lnTo>
                    <a:pt x="125664" y="260478"/>
                  </a:lnTo>
                  <a:lnTo>
                    <a:pt x="110517" y="274931"/>
                  </a:lnTo>
                  <a:lnTo>
                    <a:pt x="75702" y="290594"/>
                  </a:lnTo>
                  <a:lnTo>
                    <a:pt x="38035" y="295396"/>
                  </a:lnTo>
                  <a:lnTo>
                    <a:pt x="0" y="29612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753"/>
            <p:cNvSpPr/>
            <p:nvPr/>
          </p:nvSpPr>
          <p:spPr>
            <a:xfrm>
              <a:off x="3597871" y="4709616"/>
              <a:ext cx="149624" cy="264368"/>
            </a:xfrm>
            <a:custGeom>
              <a:avLst/>
              <a:gdLst/>
              <a:ahLst/>
              <a:cxnLst/>
              <a:rect l="0" t="0" r="0" b="0"/>
              <a:pathLst>
                <a:path w="149624" h="264368">
                  <a:moveTo>
                    <a:pt x="6388" y="83363"/>
                  </a:moveTo>
                  <a:lnTo>
                    <a:pt x="6388" y="89922"/>
                  </a:lnTo>
                  <a:lnTo>
                    <a:pt x="27146" y="103072"/>
                  </a:lnTo>
                  <a:lnTo>
                    <a:pt x="54006" y="105809"/>
                  </a:lnTo>
                  <a:lnTo>
                    <a:pt x="87388" y="99626"/>
                  </a:lnTo>
                  <a:lnTo>
                    <a:pt x="97703" y="94543"/>
                  </a:lnTo>
                  <a:lnTo>
                    <a:pt x="126040" y="73799"/>
                  </a:lnTo>
                  <a:lnTo>
                    <a:pt x="145955" y="46630"/>
                  </a:lnTo>
                  <a:lnTo>
                    <a:pt x="149623" y="32215"/>
                  </a:lnTo>
                  <a:lnTo>
                    <a:pt x="148222" y="24507"/>
                  </a:lnTo>
                  <a:lnTo>
                    <a:pt x="142675" y="15406"/>
                  </a:lnTo>
                  <a:lnTo>
                    <a:pt x="133214" y="4747"/>
                  </a:lnTo>
                  <a:lnTo>
                    <a:pt x="125974" y="1856"/>
                  </a:lnTo>
                  <a:lnTo>
                    <a:pt x="111573" y="0"/>
                  </a:lnTo>
                  <a:lnTo>
                    <a:pt x="95128" y="7768"/>
                  </a:lnTo>
                  <a:lnTo>
                    <a:pt x="62478" y="35380"/>
                  </a:lnTo>
                  <a:lnTo>
                    <a:pt x="41990" y="66797"/>
                  </a:lnTo>
                  <a:lnTo>
                    <a:pt x="21637" y="100600"/>
                  </a:lnTo>
                  <a:lnTo>
                    <a:pt x="5355" y="135592"/>
                  </a:lnTo>
                  <a:lnTo>
                    <a:pt x="69" y="166963"/>
                  </a:lnTo>
                  <a:lnTo>
                    <a:pt x="0" y="189132"/>
                  </a:lnTo>
                  <a:lnTo>
                    <a:pt x="2985" y="201209"/>
                  </a:lnTo>
                  <a:lnTo>
                    <a:pt x="13469" y="217528"/>
                  </a:lnTo>
                  <a:lnTo>
                    <a:pt x="32184" y="237366"/>
                  </a:lnTo>
                  <a:lnTo>
                    <a:pt x="63150" y="255777"/>
                  </a:lnTo>
                  <a:lnTo>
                    <a:pt x="83601" y="262767"/>
                  </a:lnTo>
                  <a:lnTo>
                    <a:pt x="104901" y="264367"/>
                  </a:lnTo>
                  <a:lnTo>
                    <a:pt x="135929" y="25862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754"/>
            <p:cNvSpPr/>
            <p:nvPr/>
          </p:nvSpPr>
          <p:spPr>
            <a:xfrm>
              <a:off x="2819400" y="4732018"/>
              <a:ext cx="211515" cy="281799"/>
            </a:xfrm>
            <a:custGeom>
              <a:avLst/>
              <a:gdLst/>
              <a:ahLst/>
              <a:cxnLst/>
              <a:rect l="0" t="0" r="0" b="0"/>
              <a:pathLst>
                <a:path w="211515" h="281799">
                  <a:moveTo>
                    <a:pt x="160017" y="0"/>
                  </a:moveTo>
                  <a:lnTo>
                    <a:pt x="153458" y="6562"/>
                  </a:lnTo>
                  <a:lnTo>
                    <a:pt x="118166" y="20600"/>
                  </a:lnTo>
                  <a:lnTo>
                    <a:pt x="83323" y="33057"/>
                  </a:lnTo>
                  <a:lnTo>
                    <a:pt x="45653" y="45726"/>
                  </a:lnTo>
                  <a:lnTo>
                    <a:pt x="14540" y="58422"/>
                  </a:lnTo>
                  <a:lnTo>
                    <a:pt x="7027" y="63502"/>
                  </a:lnTo>
                  <a:lnTo>
                    <a:pt x="3123" y="68582"/>
                  </a:lnTo>
                  <a:lnTo>
                    <a:pt x="617" y="74697"/>
                  </a:lnTo>
                  <a:lnTo>
                    <a:pt x="180" y="79801"/>
                  </a:lnTo>
                  <a:lnTo>
                    <a:pt x="1815" y="81988"/>
                  </a:lnTo>
                  <a:lnTo>
                    <a:pt x="21228" y="94075"/>
                  </a:lnTo>
                  <a:lnTo>
                    <a:pt x="54128" y="106694"/>
                  </a:lnTo>
                  <a:lnTo>
                    <a:pt x="91542" y="125466"/>
                  </a:lnTo>
                  <a:lnTo>
                    <a:pt x="124197" y="144980"/>
                  </a:lnTo>
                  <a:lnTo>
                    <a:pt x="154919" y="165140"/>
                  </a:lnTo>
                  <a:lnTo>
                    <a:pt x="192346" y="190507"/>
                  </a:lnTo>
                  <a:lnTo>
                    <a:pt x="207137" y="210822"/>
                  </a:lnTo>
                  <a:lnTo>
                    <a:pt x="211514" y="230107"/>
                  </a:lnTo>
                  <a:lnTo>
                    <a:pt x="210283" y="239995"/>
                  </a:lnTo>
                  <a:lnTo>
                    <a:pt x="206063" y="248057"/>
                  </a:lnTo>
                  <a:lnTo>
                    <a:pt x="198546" y="257287"/>
                  </a:lnTo>
                  <a:lnTo>
                    <a:pt x="180746" y="267957"/>
                  </a:lnTo>
                  <a:lnTo>
                    <a:pt x="151132" y="278300"/>
                  </a:lnTo>
                  <a:lnTo>
                    <a:pt x="115803" y="281220"/>
                  </a:lnTo>
                  <a:lnTo>
                    <a:pt x="80072" y="281798"/>
                  </a:lnTo>
                  <a:lnTo>
                    <a:pt x="47331" y="275829"/>
                  </a:lnTo>
                  <a:lnTo>
                    <a:pt x="10118" y="261277"/>
                  </a:lnTo>
                  <a:lnTo>
                    <a:pt x="0" y="25908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755"/>
            <p:cNvSpPr/>
            <p:nvPr/>
          </p:nvSpPr>
          <p:spPr>
            <a:xfrm>
              <a:off x="2407920" y="4579618"/>
              <a:ext cx="342898" cy="60962"/>
            </a:xfrm>
            <a:custGeom>
              <a:avLst/>
              <a:gdLst/>
              <a:ahLst/>
              <a:cxnLst/>
              <a:rect l="0" t="0" r="0" b="0"/>
              <a:pathLst>
                <a:path w="342898" h="60962">
                  <a:moveTo>
                    <a:pt x="0" y="60961"/>
                  </a:moveTo>
                  <a:lnTo>
                    <a:pt x="4044" y="60961"/>
                  </a:lnTo>
                  <a:lnTo>
                    <a:pt x="8286" y="58703"/>
                  </a:lnTo>
                  <a:lnTo>
                    <a:pt x="39496" y="39491"/>
                  </a:lnTo>
                  <a:lnTo>
                    <a:pt x="76946" y="28215"/>
                  </a:lnTo>
                  <a:lnTo>
                    <a:pt x="112731" y="20403"/>
                  </a:lnTo>
                  <a:lnTo>
                    <a:pt x="139850" y="15277"/>
                  </a:lnTo>
                  <a:lnTo>
                    <a:pt x="168833" y="10177"/>
                  </a:lnTo>
                  <a:lnTo>
                    <a:pt x="198649" y="5087"/>
                  </a:lnTo>
                  <a:lnTo>
                    <a:pt x="226576" y="2263"/>
                  </a:lnTo>
                  <a:lnTo>
                    <a:pt x="253099" y="1005"/>
                  </a:lnTo>
                  <a:lnTo>
                    <a:pt x="290140" y="298"/>
                  </a:lnTo>
                  <a:lnTo>
                    <a:pt x="324010" y="59"/>
                  </a:lnTo>
                  <a:lnTo>
                    <a:pt x="342897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756"/>
            <p:cNvSpPr/>
            <p:nvPr/>
          </p:nvSpPr>
          <p:spPr>
            <a:xfrm>
              <a:off x="2533341" y="4655818"/>
              <a:ext cx="19360" cy="441963"/>
            </a:xfrm>
            <a:custGeom>
              <a:avLst/>
              <a:gdLst/>
              <a:ahLst/>
              <a:cxnLst/>
              <a:rect l="0" t="0" r="0" b="0"/>
              <a:pathLst>
                <a:path w="19360" h="441963">
                  <a:moveTo>
                    <a:pt x="19359" y="0"/>
                  </a:moveTo>
                  <a:lnTo>
                    <a:pt x="19359" y="34051"/>
                  </a:lnTo>
                  <a:lnTo>
                    <a:pt x="19359" y="70522"/>
                  </a:lnTo>
                  <a:lnTo>
                    <a:pt x="19359" y="107566"/>
                  </a:lnTo>
                  <a:lnTo>
                    <a:pt x="19359" y="139681"/>
                  </a:lnTo>
                  <a:lnTo>
                    <a:pt x="19359" y="176008"/>
                  </a:lnTo>
                  <a:lnTo>
                    <a:pt x="19359" y="201840"/>
                  </a:lnTo>
                  <a:lnTo>
                    <a:pt x="19359" y="230254"/>
                  </a:lnTo>
                  <a:lnTo>
                    <a:pt x="17100" y="259816"/>
                  </a:lnTo>
                  <a:lnTo>
                    <a:pt x="13275" y="289041"/>
                  </a:lnTo>
                  <a:lnTo>
                    <a:pt x="8753" y="316142"/>
                  </a:lnTo>
                  <a:lnTo>
                    <a:pt x="5492" y="351153"/>
                  </a:lnTo>
                  <a:lnTo>
                    <a:pt x="0" y="387240"/>
                  </a:lnTo>
                  <a:lnTo>
                    <a:pt x="3646" y="422899"/>
                  </a:lnTo>
                  <a:lnTo>
                    <a:pt x="3908" y="432360"/>
                  </a:lnTo>
                  <a:lnTo>
                    <a:pt x="4825" y="435561"/>
                  </a:lnTo>
                  <a:lnTo>
                    <a:pt x="6283" y="437695"/>
                  </a:lnTo>
                  <a:lnTo>
                    <a:pt x="11737" y="44196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757"/>
            <p:cNvSpPr/>
            <p:nvPr/>
          </p:nvSpPr>
          <p:spPr>
            <a:xfrm>
              <a:off x="3078783" y="4717839"/>
              <a:ext cx="219641" cy="295735"/>
            </a:xfrm>
            <a:custGeom>
              <a:avLst/>
              <a:gdLst/>
              <a:ahLst/>
              <a:cxnLst/>
              <a:rect l="0" t="0" r="0" b="0"/>
              <a:pathLst>
                <a:path w="219641" h="295735">
                  <a:moveTo>
                    <a:pt x="190196" y="6561"/>
                  </a:moveTo>
                  <a:lnTo>
                    <a:pt x="164201" y="5714"/>
                  </a:lnTo>
                  <a:lnTo>
                    <a:pt x="131228" y="0"/>
                  </a:lnTo>
                  <a:lnTo>
                    <a:pt x="98301" y="4387"/>
                  </a:lnTo>
                  <a:lnTo>
                    <a:pt x="62322" y="8389"/>
                  </a:lnTo>
                  <a:lnTo>
                    <a:pt x="30503" y="17082"/>
                  </a:lnTo>
                  <a:lnTo>
                    <a:pt x="11458" y="24447"/>
                  </a:lnTo>
                  <a:lnTo>
                    <a:pt x="4922" y="29468"/>
                  </a:lnTo>
                  <a:lnTo>
                    <a:pt x="3180" y="31992"/>
                  </a:lnTo>
                  <a:lnTo>
                    <a:pt x="729" y="43635"/>
                  </a:lnTo>
                  <a:lnTo>
                    <a:pt x="0" y="53763"/>
                  </a:lnTo>
                  <a:lnTo>
                    <a:pt x="6605" y="61689"/>
                  </a:lnTo>
                  <a:lnTo>
                    <a:pt x="38706" y="85536"/>
                  </a:lnTo>
                  <a:lnTo>
                    <a:pt x="70712" y="107924"/>
                  </a:lnTo>
                  <a:lnTo>
                    <a:pt x="99479" y="126904"/>
                  </a:lnTo>
                  <a:lnTo>
                    <a:pt x="129451" y="145511"/>
                  </a:lnTo>
                  <a:lnTo>
                    <a:pt x="165873" y="174553"/>
                  </a:lnTo>
                  <a:lnTo>
                    <a:pt x="202986" y="206315"/>
                  </a:lnTo>
                  <a:lnTo>
                    <a:pt x="212814" y="219799"/>
                  </a:lnTo>
                  <a:lnTo>
                    <a:pt x="218347" y="236912"/>
                  </a:lnTo>
                  <a:lnTo>
                    <a:pt x="219640" y="247509"/>
                  </a:lnTo>
                  <a:lnTo>
                    <a:pt x="215701" y="257865"/>
                  </a:lnTo>
                  <a:lnTo>
                    <a:pt x="199373" y="278310"/>
                  </a:lnTo>
                  <a:lnTo>
                    <a:pt x="184825" y="289525"/>
                  </a:lnTo>
                  <a:lnTo>
                    <a:pt x="161700" y="294167"/>
                  </a:lnTo>
                  <a:lnTo>
                    <a:pt x="129626" y="295734"/>
                  </a:lnTo>
                  <a:lnTo>
                    <a:pt x="96576" y="293786"/>
                  </a:lnTo>
                  <a:lnTo>
                    <a:pt x="61729" y="285499"/>
                  </a:lnTo>
                  <a:lnTo>
                    <a:pt x="25637" y="270680"/>
                  </a:lnTo>
                  <a:lnTo>
                    <a:pt x="7317" y="2580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758"/>
            <p:cNvSpPr/>
            <p:nvPr/>
          </p:nvSpPr>
          <p:spPr>
            <a:xfrm>
              <a:off x="3384262" y="4716779"/>
              <a:ext cx="165549" cy="266116"/>
            </a:xfrm>
            <a:custGeom>
              <a:avLst/>
              <a:gdLst/>
              <a:ahLst/>
              <a:cxnLst/>
              <a:rect l="0" t="0" r="0" b="0"/>
              <a:pathLst>
                <a:path w="165549" h="266116">
                  <a:moveTo>
                    <a:pt x="37117" y="0"/>
                  </a:moveTo>
                  <a:lnTo>
                    <a:pt x="37117" y="4046"/>
                  </a:lnTo>
                  <a:lnTo>
                    <a:pt x="36271" y="5237"/>
                  </a:lnTo>
                  <a:lnTo>
                    <a:pt x="34859" y="6031"/>
                  </a:lnTo>
                  <a:lnTo>
                    <a:pt x="33072" y="6559"/>
                  </a:lnTo>
                  <a:lnTo>
                    <a:pt x="31881" y="8608"/>
                  </a:lnTo>
                  <a:lnTo>
                    <a:pt x="23605" y="40713"/>
                  </a:lnTo>
                  <a:lnTo>
                    <a:pt x="16021" y="78238"/>
                  </a:lnTo>
                  <a:lnTo>
                    <a:pt x="8947" y="110482"/>
                  </a:lnTo>
                  <a:lnTo>
                    <a:pt x="2335" y="141862"/>
                  </a:lnTo>
                  <a:lnTo>
                    <a:pt x="0" y="172609"/>
                  </a:lnTo>
                  <a:lnTo>
                    <a:pt x="1470" y="208823"/>
                  </a:lnTo>
                  <a:lnTo>
                    <a:pt x="9661" y="232784"/>
                  </a:lnTo>
                  <a:lnTo>
                    <a:pt x="20985" y="248655"/>
                  </a:lnTo>
                  <a:lnTo>
                    <a:pt x="35066" y="260035"/>
                  </a:lnTo>
                  <a:lnTo>
                    <a:pt x="44955" y="263739"/>
                  </a:lnTo>
                  <a:lnTo>
                    <a:pt x="65101" y="266115"/>
                  </a:lnTo>
                  <a:lnTo>
                    <a:pt x="80309" y="262482"/>
                  </a:lnTo>
                  <a:lnTo>
                    <a:pt x="111730" y="242950"/>
                  </a:lnTo>
                  <a:lnTo>
                    <a:pt x="138509" y="216629"/>
                  </a:lnTo>
                  <a:lnTo>
                    <a:pt x="152200" y="191845"/>
                  </a:lnTo>
                  <a:lnTo>
                    <a:pt x="159944" y="158028"/>
                  </a:lnTo>
                  <a:lnTo>
                    <a:pt x="165332" y="123032"/>
                  </a:lnTo>
                  <a:lnTo>
                    <a:pt x="165548" y="97744"/>
                  </a:lnTo>
                  <a:lnTo>
                    <a:pt x="156016" y="71281"/>
                  </a:lnTo>
                  <a:lnTo>
                    <a:pt x="143735" y="54030"/>
                  </a:lnTo>
                  <a:lnTo>
                    <a:pt x="136178" y="457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759"/>
            <p:cNvSpPr/>
            <p:nvPr/>
          </p:nvSpPr>
          <p:spPr>
            <a:xfrm>
              <a:off x="2705100" y="4709159"/>
              <a:ext cx="7618" cy="1"/>
            </a:xfrm>
            <a:custGeom>
              <a:avLst/>
              <a:gdLst/>
              <a:ahLst/>
              <a:cxnLst/>
              <a:rect l="0" t="0" r="0" b="0"/>
              <a:pathLst>
                <a:path w="7618" h="1">
                  <a:moveTo>
                    <a:pt x="7617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760"/>
            <p:cNvSpPr/>
            <p:nvPr/>
          </p:nvSpPr>
          <p:spPr>
            <a:xfrm>
              <a:off x="2720340" y="4892039"/>
              <a:ext cx="7620" cy="173702"/>
            </a:xfrm>
            <a:custGeom>
              <a:avLst/>
              <a:gdLst/>
              <a:ahLst/>
              <a:cxnLst/>
              <a:rect l="0" t="0" r="0" b="0"/>
              <a:pathLst>
                <a:path w="7620" h="173702">
                  <a:moveTo>
                    <a:pt x="0" y="0"/>
                  </a:moveTo>
                  <a:lnTo>
                    <a:pt x="0" y="36607"/>
                  </a:lnTo>
                  <a:lnTo>
                    <a:pt x="0" y="74370"/>
                  </a:lnTo>
                  <a:lnTo>
                    <a:pt x="2256" y="112181"/>
                  </a:lnTo>
                  <a:lnTo>
                    <a:pt x="7147" y="149288"/>
                  </a:lnTo>
                  <a:lnTo>
                    <a:pt x="7610" y="173701"/>
                  </a:lnTo>
                  <a:lnTo>
                    <a:pt x="7619" y="1676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SMARTInkShape-Group129"/>
          <p:cNvGrpSpPr/>
          <p:nvPr/>
        </p:nvGrpSpPr>
        <p:grpSpPr>
          <a:xfrm>
            <a:off x="3240146" y="3429000"/>
            <a:ext cx="1507114" cy="517672"/>
            <a:chOff x="3240146" y="3429000"/>
            <a:chExt cx="1507114" cy="517672"/>
          </a:xfrm>
        </p:grpSpPr>
        <p:sp>
          <p:nvSpPr>
            <p:cNvPr id="244" name="SMARTInkShape-761"/>
            <p:cNvSpPr/>
            <p:nvPr/>
          </p:nvSpPr>
          <p:spPr>
            <a:xfrm>
              <a:off x="4594885" y="3536767"/>
              <a:ext cx="152375" cy="44634"/>
            </a:xfrm>
            <a:custGeom>
              <a:avLst/>
              <a:gdLst/>
              <a:ahLst/>
              <a:cxnLst/>
              <a:rect l="0" t="0" r="0" b="0"/>
              <a:pathLst>
                <a:path w="152375" h="44634">
                  <a:moveTo>
                    <a:pt x="7594" y="21773"/>
                  </a:moveTo>
                  <a:lnTo>
                    <a:pt x="288" y="21773"/>
                  </a:lnTo>
                  <a:lnTo>
                    <a:pt x="0" y="15211"/>
                  </a:lnTo>
                  <a:lnTo>
                    <a:pt x="839" y="14858"/>
                  </a:lnTo>
                  <a:lnTo>
                    <a:pt x="4028" y="14465"/>
                  </a:lnTo>
                  <a:lnTo>
                    <a:pt x="8265" y="12033"/>
                  </a:lnTo>
                  <a:lnTo>
                    <a:pt x="13841" y="7617"/>
                  </a:lnTo>
                  <a:lnTo>
                    <a:pt x="26263" y="5900"/>
                  </a:lnTo>
                  <a:lnTo>
                    <a:pt x="37748" y="543"/>
                  </a:lnTo>
                  <a:lnTo>
                    <a:pt x="40397" y="0"/>
                  </a:lnTo>
                  <a:lnTo>
                    <a:pt x="76362" y="8361"/>
                  </a:lnTo>
                  <a:lnTo>
                    <a:pt x="91470" y="12436"/>
                  </a:lnTo>
                  <a:lnTo>
                    <a:pt x="106671" y="15901"/>
                  </a:lnTo>
                  <a:lnTo>
                    <a:pt x="119641" y="22290"/>
                  </a:lnTo>
                  <a:lnTo>
                    <a:pt x="152374" y="4463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762"/>
            <p:cNvSpPr/>
            <p:nvPr/>
          </p:nvSpPr>
          <p:spPr>
            <a:xfrm>
              <a:off x="4495800" y="3538970"/>
              <a:ext cx="181594" cy="209928"/>
            </a:xfrm>
            <a:custGeom>
              <a:avLst/>
              <a:gdLst/>
              <a:ahLst/>
              <a:cxnLst/>
              <a:rect l="0" t="0" r="0" b="0"/>
              <a:pathLst>
                <a:path w="181594" h="209928">
                  <a:moveTo>
                    <a:pt x="152400" y="11948"/>
                  </a:moveTo>
                  <a:lnTo>
                    <a:pt x="152400" y="7903"/>
                  </a:lnTo>
                  <a:lnTo>
                    <a:pt x="151553" y="6713"/>
                  </a:lnTo>
                  <a:lnTo>
                    <a:pt x="150140" y="5919"/>
                  </a:lnTo>
                  <a:lnTo>
                    <a:pt x="145839" y="4643"/>
                  </a:lnTo>
                  <a:lnTo>
                    <a:pt x="145250" y="2211"/>
                  </a:lnTo>
                  <a:lnTo>
                    <a:pt x="145093" y="377"/>
                  </a:lnTo>
                  <a:lnTo>
                    <a:pt x="144140" y="0"/>
                  </a:lnTo>
                  <a:lnTo>
                    <a:pt x="136530" y="3223"/>
                  </a:lnTo>
                  <a:lnTo>
                    <a:pt x="130921" y="4111"/>
                  </a:lnTo>
                  <a:lnTo>
                    <a:pt x="123728" y="9523"/>
                  </a:lnTo>
                  <a:lnTo>
                    <a:pt x="116623" y="11231"/>
                  </a:lnTo>
                  <a:lnTo>
                    <a:pt x="103072" y="11921"/>
                  </a:lnTo>
                  <a:lnTo>
                    <a:pt x="98585" y="14194"/>
                  </a:lnTo>
                  <a:lnTo>
                    <a:pt x="84144" y="26868"/>
                  </a:lnTo>
                  <a:lnTo>
                    <a:pt x="83846" y="33722"/>
                  </a:lnTo>
                  <a:lnTo>
                    <a:pt x="84685" y="34082"/>
                  </a:lnTo>
                  <a:lnTo>
                    <a:pt x="90382" y="34714"/>
                  </a:lnTo>
                  <a:lnTo>
                    <a:pt x="90970" y="37024"/>
                  </a:lnTo>
                  <a:lnTo>
                    <a:pt x="91437" y="46446"/>
                  </a:lnTo>
                  <a:lnTo>
                    <a:pt x="92285" y="47647"/>
                  </a:lnTo>
                  <a:lnTo>
                    <a:pt x="93695" y="48449"/>
                  </a:lnTo>
                  <a:lnTo>
                    <a:pt x="102044" y="49733"/>
                  </a:lnTo>
                  <a:lnTo>
                    <a:pt x="103590" y="50684"/>
                  </a:lnTo>
                  <a:lnTo>
                    <a:pt x="104618" y="52167"/>
                  </a:lnTo>
                  <a:lnTo>
                    <a:pt x="105304" y="53999"/>
                  </a:lnTo>
                  <a:lnTo>
                    <a:pt x="131471" y="72964"/>
                  </a:lnTo>
                  <a:lnTo>
                    <a:pt x="151900" y="88153"/>
                  </a:lnTo>
                  <a:lnTo>
                    <a:pt x="166506" y="102356"/>
                  </a:lnTo>
                  <a:lnTo>
                    <a:pt x="171367" y="111678"/>
                  </a:lnTo>
                  <a:lnTo>
                    <a:pt x="181593" y="146608"/>
                  </a:lnTo>
                  <a:lnTo>
                    <a:pt x="178453" y="161821"/>
                  </a:lnTo>
                  <a:lnTo>
                    <a:pt x="159946" y="193042"/>
                  </a:lnTo>
                  <a:lnTo>
                    <a:pt x="154058" y="199116"/>
                  </a:lnTo>
                  <a:lnTo>
                    <a:pt x="145800" y="204637"/>
                  </a:lnTo>
                  <a:lnTo>
                    <a:pt x="131629" y="208460"/>
                  </a:lnTo>
                  <a:lnTo>
                    <a:pt x="97513" y="209927"/>
                  </a:lnTo>
                  <a:lnTo>
                    <a:pt x="66787" y="207793"/>
                  </a:lnTo>
                  <a:lnTo>
                    <a:pt x="30991" y="194630"/>
                  </a:lnTo>
                  <a:lnTo>
                    <a:pt x="3702" y="179739"/>
                  </a:lnTo>
                  <a:lnTo>
                    <a:pt x="2468" y="177993"/>
                  </a:lnTo>
                  <a:lnTo>
                    <a:pt x="1096" y="173801"/>
                  </a:lnTo>
                  <a:lnTo>
                    <a:pt x="0" y="16434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763"/>
            <p:cNvSpPr/>
            <p:nvPr/>
          </p:nvSpPr>
          <p:spPr>
            <a:xfrm>
              <a:off x="3986491" y="3552690"/>
              <a:ext cx="455969" cy="211590"/>
            </a:xfrm>
            <a:custGeom>
              <a:avLst/>
              <a:gdLst/>
              <a:ahLst/>
              <a:cxnLst/>
              <a:rect l="0" t="0" r="0" b="0"/>
              <a:pathLst>
                <a:path w="455969" h="211590">
                  <a:moveTo>
                    <a:pt x="105449" y="51569"/>
                  </a:moveTo>
                  <a:lnTo>
                    <a:pt x="105449" y="45009"/>
                  </a:lnTo>
                  <a:lnTo>
                    <a:pt x="104601" y="44655"/>
                  </a:lnTo>
                  <a:lnTo>
                    <a:pt x="87537" y="43976"/>
                  </a:lnTo>
                  <a:lnTo>
                    <a:pt x="61811" y="54558"/>
                  </a:lnTo>
                  <a:lnTo>
                    <a:pt x="31749" y="79994"/>
                  </a:lnTo>
                  <a:lnTo>
                    <a:pt x="5349" y="116593"/>
                  </a:lnTo>
                  <a:lnTo>
                    <a:pt x="719" y="136592"/>
                  </a:lnTo>
                  <a:lnTo>
                    <a:pt x="0" y="165260"/>
                  </a:lnTo>
                  <a:lnTo>
                    <a:pt x="4966" y="181870"/>
                  </a:lnTo>
                  <a:lnTo>
                    <a:pt x="9425" y="189349"/>
                  </a:lnTo>
                  <a:lnTo>
                    <a:pt x="20741" y="198320"/>
                  </a:lnTo>
                  <a:lnTo>
                    <a:pt x="38864" y="202295"/>
                  </a:lnTo>
                  <a:lnTo>
                    <a:pt x="56273" y="199429"/>
                  </a:lnTo>
                  <a:lnTo>
                    <a:pt x="87589" y="186013"/>
                  </a:lnTo>
                  <a:lnTo>
                    <a:pt x="102883" y="174472"/>
                  </a:lnTo>
                  <a:lnTo>
                    <a:pt x="126826" y="141367"/>
                  </a:lnTo>
                  <a:lnTo>
                    <a:pt x="137277" y="123708"/>
                  </a:lnTo>
                  <a:lnTo>
                    <a:pt x="147043" y="85737"/>
                  </a:lnTo>
                  <a:lnTo>
                    <a:pt x="150354" y="69733"/>
                  </a:lnTo>
                  <a:lnTo>
                    <a:pt x="151061" y="54296"/>
                  </a:lnTo>
                  <a:lnTo>
                    <a:pt x="150251" y="53387"/>
                  </a:lnTo>
                  <a:lnTo>
                    <a:pt x="147091" y="52377"/>
                  </a:lnTo>
                  <a:lnTo>
                    <a:pt x="145911" y="52955"/>
                  </a:lnTo>
                  <a:lnTo>
                    <a:pt x="145123" y="54185"/>
                  </a:lnTo>
                  <a:lnTo>
                    <a:pt x="144015" y="59965"/>
                  </a:lnTo>
                  <a:lnTo>
                    <a:pt x="143565" y="93383"/>
                  </a:lnTo>
                  <a:lnTo>
                    <a:pt x="144401" y="112783"/>
                  </a:lnTo>
                  <a:lnTo>
                    <a:pt x="154155" y="140169"/>
                  </a:lnTo>
                  <a:lnTo>
                    <a:pt x="166467" y="157540"/>
                  </a:lnTo>
                  <a:lnTo>
                    <a:pt x="168987" y="160317"/>
                  </a:lnTo>
                  <a:lnTo>
                    <a:pt x="176304" y="163402"/>
                  </a:lnTo>
                  <a:lnTo>
                    <a:pt x="194797" y="165381"/>
                  </a:lnTo>
                  <a:lnTo>
                    <a:pt x="202449" y="163395"/>
                  </a:lnTo>
                  <a:lnTo>
                    <a:pt x="214261" y="155220"/>
                  </a:lnTo>
                  <a:lnTo>
                    <a:pt x="233344" y="134655"/>
                  </a:lnTo>
                  <a:lnTo>
                    <a:pt x="252342" y="96555"/>
                  </a:lnTo>
                  <a:lnTo>
                    <a:pt x="266921" y="66665"/>
                  </a:lnTo>
                  <a:lnTo>
                    <a:pt x="276591" y="31683"/>
                  </a:lnTo>
                  <a:lnTo>
                    <a:pt x="288203" y="6338"/>
                  </a:lnTo>
                  <a:lnTo>
                    <a:pt x="288291" y="10039"/>
                  </a:lnTo>
                  <a:lnTo>
                    <a:pt x="290570" y="14203"/>
                  </a:lnTo>
                  <a:lnTo>
                    <a:pt x="292362" y="16497"/>
                  </a:lnTo>
                  <a:lnTo>
                    <a:pt x="294886" y="31864"/>
                  </a:lnTo>
                  <a:lnTo>
                    <a:pt x="295808" y="69483"/>
                  </a:lnTo>
                  <a:lnTo>
                    <a:pt x="291876" y="103932"/>
                  </a:lnTo>
                  <a:lnTo>
                    <a:pt x="288182" y="135196"/>
                  </a:lnTo>
                  <a:lnTo>
                    <a:pt x="281860" y="169418"/>
                  </a:lnTo>
                  <a:lnTo>
                    <a:pt x="280810" y="186644"/>
                  </a:lnTo>
                  <a:lnTo>
                    <a:pt x="274157" y="195106"/>
                  </a:lnTo>
                  <a:lnTo>
                    <a:pt x="273800" y="194675"/>
                  </a:lnTo>
                  <a:lnTo>
                    <a:pt x="273116" y="180920"/>
                  </a:lnTo>
                  <a:lnTo>
                    <a:pt x="279652" y="148884"/>
                  </a:lnTo>
                  <a:lnTo>
                    <a:pt x="291819" y="118956"/>
                  </a:lnTo>
                  <a:lnTo>
                    <a:pt x="303254" y="83569"/>
                  </a:lnTo>
                  <a:lnTo>
                    <a:pt x="317712" y="51869"/>
                  </a:lnTo>
                  <a:lnTo>
                    <a:pt x="349390" y="13965"/>
                  </a:lnTo>
                  <a:lnTo>
                    <a:pt x="362771" y="4209"/>
                  </a:lnTo>
                  <a:lnTo>
                    <a:pt x="381505" y="0"/>
                  </a:lnTo>
                  <a:lnTo>
                    <a:pt x="391265" y="1274"/>
                  </a:lnTo>
                  <a:lnTo>
                    <a:pt x="413298" y="12176"/>
                  </a:lnTo>
                  <a:lnTo>
                    <a:pt x="433207" y="31716"/>
                  </a:lnTo>
                  <a:lnTo>
                    <a:pt x="449402" y="55737"/>
                  </a:lnTo>
                  <a:lnTo>
                    <a:pt x="454022" y="75664"/>
                  </a:lnTo>
                  <a:lnTo>
                    <a:pt x="455582" y="109543"/>
                  </a:lnTo>
                  <a:lnTo>
                    <a:pt x="455918" y="143787"/>
                  </a:lnTo>
                  <a:lnTo>
                    <a:pt x="455963" y="180708"/>
                  </a:lnTo>
                  <a:lnTo>
                    <a:pt x="448661" y="207178"/>
                  </a:lnTo>
                  <a:lnTo>
                    <a:pt x="449404" y="208649"/>
                  </a:lnTo>
                  <a:lnTo>
                    <a:pt x="450745" y="209629"/>
                  </a:lnTo>
                  <a:lnTo>
                    <a:pt x="455968" y="21158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764"/>
            <p:cNvSpPr/>
            <p:nvPr/>
          </p:nvSpPr>
          <p:spPr>
            <a:xfrm>
              <a:off x="3771900" y="3566252"/>
              <a:ext cx="204455" cy="380420"/>
            </a:xfrm>
            <a:custGeom>
              <a:avLst/>
              <a:gdLst/>
              <a:ahLst/>
              <a:cxnLst/>
              <a:rect l="0" t="0" r="0" b="0"/>
              <a:pathLst>
                <a:path w="204455" h="380420">
                  <a:moveTo>
                    <a:pt x="121918" y="7527"/>
                  </a:moveTo>
                  <a:lnTo>
                    <a:pt x="117873" y="3482"/>
                  </a:lnTo>
                  <a:lnTo>
                    <a:pt x="113631" y="1496"/>
                  </a:lnTo>
                  <a:lnTo>
                    <a:pt x="92435" y="0"/>
                  </a:lnTo>
                  <a:lnTo>
                    <a:pt x="73354" y="6009"/>
                  </a:lnTo>
                  <a:lnTo>
                    <a:pt x="63363" y="10521"/>
                  </a:lnTo>
                  <a:lnTo>
                    <a:pt x="48219" y="25912"/>
                  </a:lnTo>
                  <a:lnTo>
                    <a:pt x="22854" y="61282"/>
                  </a:lnTo>
                  <a:lnTo>
                    <a:pt x="9873" y="86108"/>
                  </a:lnTo>
                  <a:lnTo>
                    <a:pt x="1949" y="120793"/>
                  </a:lnTo>
                  <a:lnTo>
                    <a:pt x="1230" y="150409"/>
                  </a:lnTo>
                  <a:lnTo>
                    <a:pt x="4216" y="159365"/>
                  </a:lnTo>
                  <a:lnTo>
                    <a:pt x="14701" y="173213"/>
                  </a:lnTo>
                  <a:lnTo>
                    <a:pt x="21492" y="178531"/>
                  </a:lnTo>
                  <a:lnTo>
                    <a:pt x="28178" y="180896"/>
                  </a:lnTo>
                  <a:lnTo>
                    <a:pt x="51165" y="182538"/>
                  </a:lnTo>
                  <a:lnTo>
                    <a:pt x="61121" y="178162"/>
                  </a:lnTo>
                  <a:lnTo>
                    <a:pt x="85533" y="161168"/>
                  </a:lnTo>
                  <a:lnTo>
                    <a:pt x="109080" y="126502"/>
                  </a:lnTo>
                  <a:lnTo>
                    <a:pt x="117738" y="105716"/>
                  </a:lnTo>
                  <a:lnTo>
                    <a:pt x="123352" y="80449"/>
                  </a:lnTo>
                  <a:lnTo>
                    <a:pt x="127706" y="69774"/>
                  </a:lnTo>
                  <a:lnTo>
                    <a:pt x="129506" y="61021"/>
                  </a:lnTo>
                  <a:lnTo>
                    <a:pt x="129530" y="64958"/>
                  </a:lnTo>
                  <a:lnTo>
                    <a:pt x="137300" y="99513"/>
                  </a:lnTo>
                  <a:lnTo>
                    <a:pt x="143878" y="117003"/>
                  </a:lnTo>
                  <a:lnTo>
                    <a:pt x="161604" y="152676"/>
                  </a:lnTo>
                  <a:lnTo>
                    <a:pt x="172530" y="183707"/>
                  </a:lnTo>
                  <a:lnTo>
                    <a:pt x="185099" y="219313"/>
                  </a:lnTo>
                  <a:lnTo>
                    <a:pt x="192332" y="235427"/>
                  </a:lnTo>
                  <a:lnTo>
                    <a:pt x="199235" y="266469"/>
                  </a:lnTo>
                  <a:lnTo>
                    <a:pt x="204454" y="297059"/>
                  </a:lnTo>
                  <a:lnTo>
                    <a:pt x="199402" y="326715"/>
                  </a:lnTo>
                  <a:lnTo>
                    <a:pt x="191820" y="344343"/>
                  </a:lnTo>
                  <a:lnTo>
                    <a:pt x="183748" y="355059"/>
                  </a:lnTo>
                  <a:lnTo>
                    <a:pt x="165639" y="366569"/>
                  </a:lnTo>
                  <a:lnTo>
                    <a:pt x="136764" y="377196"/>
                  </a:lnTo>
                  <a:lnTo>
                    <a:pt x="99007" y="380419"/>
                  </a:lnTo>
                  <a:lnTo>
                    <a:pt x="76184" y="376718"/>
                  </a:lnTo>
                  <a:lnTo>
                    <a:pt x="46563" y="361798"/>
                  </a:lnTo>
                  <a:lnTo>
                    <a:pt x="29788" y="347492"/>
                  </a:lnTo>
                  <a:lnTo>
                    <a:pt x="0" y="31232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765"/>
            <p:cNvSpPr/>
            <p:nvPr/>
          </p:nvSpPr>
          <p:spPr>
            <a:xfrm>
              <a:off x="3596640" y="3543300"/>
              <a:ext cx="121920" cy="220482"/>
            </a:xfrm>
            <a:custGeom>
              <a:avLst/>
              <a:gdLst/>
              <a:ahLst/>
              <a:cxnLst/>
              <a:rect l="0" t="0" r="0" b="0"/>
              <a:pathLst>
                <a:path w="121920" h="220482">
                  <a:moveTo>
                    <a:pt x="0" y="76200"/>
                  </a:moveTo>
                  <a:lnTo>
                    <a:pt x="845" y="89213"/>
                  </a:lnTo>
                  <a:lnTo>
                    <a:pt x="6559" y="126674"/>
                  </a:lnTo>
                  <a:lnTo>
                    <a:pt x="8257" y="159453"/>
                  </a:lnTo>
                  <a:lnTo>
                    <a:pt x="14153" y="194000"/>
                  </a:lnTo>
                  <a:lnTo>
                    <a:pt x="15231" y="220481"/>
                  </a:lnTo>
                  <a:lnTo>
                    <a:pt x="17497" y="187507"/>
                  </a:lnTo>
                  <a:lnTo>
                    <a:pt x="21798" y="155383"/>
                  </a:lnTo>
                  <a:lnTo>
                    <a:pt x="26591" y="126379"/>
                  </a:lnTo>
                  <a:lnTo>
                    <a:pt x="37418" y="96334"/>
                  </a:lnTo>
                  <a:lnTo>
                    <a:pt x="50161" y="62772"/>
                  </a:lnTo>
                  <a:lnTo>
                    <a:pt x="59077" y="44470"/>
                  </a:lnTo>
                  <a:lnTo>
                    <a:pt x="81699" y="17948"/>
                  </a:lnTo>
                  <a:lnTo>
                    <a:pt x="91627" y="12210"/>
                  </a:lnTo>
                  <a:lnTo>
                    <a:pt x="100835" y="8813"/>
                  </a:lnTo>
                  <a:lnTo>
                    <a:pt x="113647" y="1990"/>
                  </a:lnTo>
                  <a:lnTo>
                    <a:pt x="12191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766"/>
            <p:cNvSpPr/>
            <p:nvPr/>
          </p:nvSpPr>
          <p:spPr>
            <a:xfrm>
              <a:off x="3240146" y="3429000"/>
              <a:ext cx="270419" cy="395302"/>
            </a:xfrm>
            <a:custGeom>
              <a:avLst/>
              <a:gdLst/>
              <a:ahLst/>
              <a:cxnLst/>
              <a:rect l="0" t="0" r="0" b="0"/>
              <a:pathLst>
                <a:path w="270419" h="395302">
                  <a:moveTo>
                    <a:pt x="211713" y="22859"/>
                  </a:moveTo>
                  <a:lnTo>
                    <a:pt x="193799" y="22859"/>
                  </a:lnTo>
                  <a:lnTo>
                    <a:pt x="188795" y="25117"/>
                  </a:lnTo>
                  <a:lnTo>
                    <a:pt x="154687" y="49350"/>
                  </a:lnTo>
                  <a:lnTo>
                    <a:pt x="117566" y="80529"/>
                  </a:lnTo>
                  <a:lnTo>
                    <a:pt x="89258" y="115656"/>
                  </a:lnTo>
                  <a:lnTo>
                    <a:pt x="66775" y="145181"/>
                  </a:lnTo>
                  <a:lnTo>
                    <a:pt x="46284" y="177636"/>
                  </a:lnTo>
                  <a:lnTo>
                    <a:pt x="29488" y="214064"/>
                  </a:lnTo>
                  <a:lnTo>
                    <a:pt x="16045" y="249408"/>
                  </a:lnTo>
                  <a:lnTo>
                    <a:pt x="6700" y="283590"/>
                  </a:lnTo>
                  <a:lnTo>
                    <a:pt x="825" y="316012"/>
                  </a:lnTo>
                  <a:lnTo>
                    <a:pt x="0" y="324975"/>
                  </a:lnTo>
                  <a:lnTo>
                    <a:pt x="3600" y="341705"/>
                  </a:lnTo>
                  <a:lnTo>
                    <a:pt x="19208" y="374758"/>
                  </a:lnTo>
                  <a:lnTo>
                    <a:pt x="27659" y="385564"/>
                  </a:lnTo>
                  <a:lnTo>
                    <a:pt x="39318" y="391495"/>
                  </a:lnTo>
                  <a:lnTo>
                    <a:pt x="71544" y="395301"/>
                  </a:lnTo>
                  <a:lnTo>
                    <a:pt x="88455" y="391307"/>
                  </a:lnTo>
                  <a:lnTo>
                    <a:pt x="124054" y="370899"/>
                  </a:lnTo>
                  <a:lnTo>
                    <a:pt x="153661" y="349784"/>
                  </a:lnTo>
                  <a:lnTo>
                    <a:pt x="188769" y="312965"/>
                  </a:lnTo>
                  <a:lnTo>
                    <a:pt x="216674" y="278055"/>
                  </a:lnTo>
                  <a:lnTo>
                    <a:pt x="240557" y="241748"/>
                  </a:lnTo>
                  <a:lnTo>
                    <a:pt x="257890" y="208317"/>
                  </a:lnTo>
                  <a:lnTo>
                    <a:pt x="267917" y="171979"/>
                  </a:lnTo>
                  <a:lnTo>
                    <a:pt x="270418" y="135246"/>
                  </a:lnTo>
                  <a:lnTo>
                    <a:pt x="266172" y="102537"/>
                  </a:lnTo>
                  <a:lnTo>
                    <a:pt x="258705" y="72244"/>
                  </a:lnTo>
                  <a:lnTo>
                    <a:pt x="241441" y="41080"/>
                  </a:lnTo>
                  <a:lnTo>
                    <a:pt x="216694" y="13939"/>
                  </a:lnTo>
                  <a:lnTo>
                    <a:pt x="206588" y="6758"/>
                  </a:lnTo>
                  <a:lnTo>
                    <a:pt x="181233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SMARTInkShape-Group130"/>
          <p:cNvGrpSpPr/>
          <p:nvPr/>
        </p:nvGrpSpPr>
        <p:grpSpPr>
          <a:xfrm>
            <a:off x="3887773" y="2295282"/>
            <a:ext cx="1103093" cy="668897"/>
            <a:chOff x="3887773" y="2295282"/>
            <a:chExt cx="1103093" cy="668897"/>
          </a:xfrm>
        </p:grpSpPr>
        <p:sp>
          <p:nvSpPr>
            <p:cNvPr id="251" name="SMARTInkShape-767"/>
            <p:cNvSpPr/>
            <p:nvPr/>
          </p:nvSpPr>
          <p:spPr>
            <a:xfrm>
              <a:off x="4084318" y="2788917"/>
              <a:ext cx="38101" cy="91443"/>
            </a:xfrm>
            <a:custGeom>
              <a:avLst/>
              <a:gdLst/>
              <a:ahLst/>
              <a:cxnLst/>
              <a:rect l="0" t="0" r="0" b="0"/>
              <a:pathLst>
                <a:path w="38101" h="91443">
                  <a:moveTo>
                    <a:pt x="0" y="0"/>
                  </a:moveTo>
                  <a:lnTo>
                    <a:pt x="0" y="4047"/>
                  </a:lnTo>
                  <a:lnTo>
                    <a:pt x="11352" y="40837"/>
                  </a:lnTo>
                  <a:lnTo>
                    <a:pt x="24497" y="75442"/>
                  </a:lnTo>
                  <a:lnTo>
                    <a:pt x="27822" y="80945"/>
                  </a:lnTo>
                  <a:lnTo>
                    <a:pt x="29299" y="86210"/>
                  </a:lnTo>
                  <a:lnTo>
                    <a:pt x="30540" y="87955"/>
                  </a:lnTo>
                  <a:lnTo>
                    <a:pt x="32214" y="89118"/>
                  </a:lnTo>
                  <a:lnTo>
                    <a:pt x="38100" y="9144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768"/>
            <p:cNvSpPr/>
            <p:nvPr/>
          </p:nvSpPr>
          <p:spPr>
            <a:xfrm>
              <a:off x="3887773" y="2690173"/>
              <a:ext cx="150828" cy="205391"/>
            </a:xfrm>
            <a:custGeom>
              <a:avLst/>
              <a:gdLst/>
              <a:ahLst/>
              <a:cxnLst/>
              <a:rect l="0" t="0" r="0" b="0"/>
              <a:pathLst>
                <a:path w="150828" h="205391">
                  <a:moveTo>
                    <a:pt x="150827" y="7305"/>
                  </a:moveTo>
                  <a:lnTo>
                    <a:pt x="144266" y="7305"/>
                  </a:lnTo>
                  <a:lnTo>
                    <a:pt x="136737" y="746"/>
                  </a:lnTo>
                  <a:lnTo>
                    <a:pt x="131882" y="0"/>
                  </a:lnTo>
                  <a:lnTo>
                    <a:pt x="97243" y="15137"/>
                  </a:lnTo>
                  <a:lnTo>
                    <a:pt x="60954" y="30183"/>
                  </a:lnTo>
                  <a:lnTo>
                    <a:pt x="25271" y="43150"/>
                  </a:lnTo>
                  <a:lnTo>
                    <a:pt x="17975" y="45251"/>
                  </a:lnTo>
                  <a:lnTo>
                    <a:pt x="0" y="59233"/>
                  </a:lnTo>
                  <a:lnTo>
                    <a:pt x="323" y="59705"/>
                  </a:lnTo>
                  <a:lnTo>
                    <a:pt x="4821" y="61214"/>
                  </a:lnTo>
                  <a:lnTo>
                    <a:pt x="9170" y="64566"/>
                  </a:lnTo>
                  <a:lnTo>
                    <a:pt x="16184" y="66623"/>
                  </a:lnTo>
                  <a:lnTo>
                    <a:pt x="49373" y="68168"/>
                  </a:lnTo>
                  <a:lnTo>
                    <a:pt x="83764" y="78864"/>
                  </a:lnTo>
                  <a:lnTo>
                    <a:pt x="106942" y="89518"/>
                  </a:lnTo>
                  <a:lnTo>
                    <a:pt x="121831" y="102316"/>
                  </a:lnTo>
                  <a:lnTo>
                    <a:pt x="137651" y="126820"/>
                  </a:lnTo>
                  <a:lnTo>
                    <a:pt x="141560" y="141966"/>
                  </a:lnTo>
                  <a:lnTo>
                    <a:pt x="136501" y="174924"/>
                  </a:lnTo>
                  <a:lnTo>
                    <a:pt x="131478" y="183686"/>
                  </a:lnTo>
                  <a:lnTo>
                    <a:pt x="124446" y="191529"/>
                  </a:lnTo>
                  <a:lnTo>
                    <a:pt x="106347" y="201024"/>
                  </a:lnTo>
                  <a:lnTo>
                    <a:pt x="87916" y="204555"/>
                  </a:lnTo>
                  <a:lnTo>
                    <a:pt x="53982" y="205390"/>
                  </a:lnTo>
                  <a:lnTo>
                    <a:pt x="46260" y="203154"/>
                  </a:lnTo>
                  <a:lnTo>
                    <a:pt x="36527" y="19780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769"/>
            <p:cNvSpPr/>
            <p:nvPr/>
          </p:nvSpPr>
          <p:spPr>
            <a:xfrm>
              <a:off x="4453668" y="2295282"/>
              <a:ext cx="278053" cy="143119"/>
            </a:xfrm>
            <a:custGeom>
              <a:avLst/>
              <a:gdLst/>
              <a:ahLst/>
              <a:cxnLst/>
              <a:rect l="0" t="0" r="0" b="0"/>
              <a:pathLst>
                <a:path w="278053" h="143119">
                  <a:moveTo>
                    <a:pt x="64991" y="44056"/>
                  </a:moveTo>
                  <a:lnTo>
                    <a:pt x="46858" y="44056"/>
                  </a:lnTo>
                  <a:lnTo>
                    <a:pt x="41975" y="46314"/>
                  </a:lnTo>
                  <a:lnTo>
                    <a:pt x="16568" y="65312"/>
                  </a:lnTo>
                  <a:lnTo>
                    <a:pt x="10168" y="73542"/>
                  </a:lnTo>
                  <a:lnTo>
                    <a:pt x="6758" y="82842"/>
                  </a:lnTo>
                  <a:lnTo>
                    <a:pt x="0" y="106801"/>
                  </a:lnTo>
                  <a:lnTo>
                    <a:pt x="3332" y="122363"/>
                  </a:lnTo>
                  <a:lnTo>
                    <a:pt x="5979" y="127685"/>
                  </a:lnTo>
                  <a:lnTo>
                    <a:pt x="7870" y="130287"/>
                  </a:lnTo>
                  <a:lnTo>
                    <a:pt x="10823" y="132025"/>
                  </a:lnTo>
                  <a:lnTo>
                    <a:pt x="23071" y="134467"/>
                  </a:lnTo>
                  <a:lnTo>
                    <a:pt x="32531" y="135040"/>
                  </a:lnTo>
                  <a:lnTo>
                    <a:pt x="40122" y="133036"/>
                  </a:lnTo>
                  <a:lnTo>
                    <a:pt x="74057" y="110055"/>
                  </a:lnTo>
                  <a:lnTo>
                    <a:pt x="77486" y="102741"/>
                  </a:lnTo>
                  <a:lnTo>
                    <a:pt x="79859" y="94692"/>
                  </a:lnTo>
                  <a:lnTo>
                    <a:pt x="85106" y="84552"/>
                  </a:lnTo>
                  <a:lnTo>
                    <a:pt x="87885" y="72049"/>
                  </a:lnTo>
                  <a:lnTo>
                    <a:pt x="91535" y="65527"/>
                  </a:lnTo>
                  <a:lnTo>
                    <a:pt x="92001" y="62605"/>
                  </a:lnTo>
                  <a:lnTo>
                    <a:pt x="91463" y="59807"/>
                  </a:lnTo>
                  <a:lnTo>
                    <a:pt x="88564" y="53282"/>
                  </a:lnTo>
                  <a:lnTo>
                    <a:pt x="89174" y="52746"/>
                  </a:lnTo>
                  <a:lnTo>
                    <a:pt x="94474" y="51816"/>
                  </a:lnTo>
                  <a:lnTo>
                    <a:pt x="94807" y="52616"/>
                  </a:lnTo>
                  <a:lnTo>
                    <a:pt x="96313" y="79642"/>
                  </a:lnTo>
                  <a:lnTo>
                    <a:pt x="100707" y="88092"/>
                  </a:lnTo>
                  <a:lnTo>
                    <a:pt x="103232" y="100096"/>
                  </a:lnTo>
                  <a:lnTo>
                    <a:pt x="108965" y="109390"/>
                  </a:lnTo>
                  <a:lnTo>
                    <a:pt x="113605" y="114862"/>
                  </a:lnTo>
                  <a:lnTo>
                    <a:pt x="118488" y="117860"/>
                  </a:lnTo>
                  <a:lnTo>
                    <a:pt x="128522" y="119782"/>
                  </a:lnTo>
                  <a:lnTo>
                    <a:pt x="140165" y="120117"/>
                  </a:lnTo>
                  <a:lnTo>
                    <a:pt x="143047" y="119315"/>
                  </a:lnTo>
                  <a:lnTo>
                    <a:pt x="144969" y="117936"/>
                  </a:lnTo>
                  <a:lnTo>
                    <a:pt x="168328" y="84528"/>
                  </a:lnTo>
                  <a:lnTo>
                    <a:pt x="175585" y="46490"/>
                  </a:lnTo>
                  <a:lnTo>
                    <a:pt x="179194" y="29391"/>
                  </a:lnTo>
                  <a:lnTo>
                    <a:pt x="183307" y="28986"/>
                  </a:lnTo>
                  <a:lnTo>
                    <a:pt x="184510" y="29778"/>
                  </a:lnTo>
                  <a:lnTo>
                    <a:pt x="185310" y="31150"/>
                  </a:lnTo>
                  <a:lnTo>
                    <a:pt x="186437" y="37127"/>
                  </a:lnTo>
                  <a:lnTo>
                    <a:pt x="186903" y="72455"/>
                  </a:lnTo>
                  <a:lnTo>
                    <a:pt x="186911" y="110396"/>
                  </a:lnTo>
                  <a:lnTo>
                    <a:pt x="186911" y="126645"/>
                  </a:lnTo>
                  <a:lnTo>
                    <a:pt x="186911" y="91762"/>
                  </a:lnTo>
                  <a:lnTo>
                    <a:pt x="194671" y="55877"/>
                  </a:lnTo>
                  <a:lnTo>
                    <a:pt x="201252" y="36271"/>
                  </a:lnTo>
                  <a:lnTo>
                    <a:pt x="227269" y="3954"/>
                  </a:lnTo>
                  <a:lnTo>
                    <a:pt x="234762" y="835"/>
                  </a:lnTo>
                  <a:lnTo>
                    <a:pt x="239133" y="0"/>
                  </a:lnTo>
                  <a:lnTo>
                    <a:pt x="246245" y="1334"/>
                  </a:lnTo>
                  <a:lnTo>
                    <a:pt x="255010" y="6846"/>
                  </a:lnTo>
                  <a:lnTo>
                    <a:pt x="268127" y="19621"/>
                  </a:lnTo>
                  <a:lnTo>
                    <a:pt x="274946" y="32396"/>
                  </a:lnTo>
                  <a:lnTo>
                    <a:pt x="278052" y="67166"/>
                  </a:lnTo>
                  <a:lnTo>
                    <a:pt x="276035" y="91581"/>
                  </a:lnTo>
                  <a:lnTo>
                    <a:pt x="264480" y="128571"/>
                  </a:lnTo>
                  <a:lnTo>
                    <a:pt x="263111" y="14311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770"/>
            <p:cNvSpPr/>
            <p:nvPr/>
          </p:nvSpPr>
          <p:spPr>
            <a:xfrm>
              <a:off x="4290059" y="2316793"/>
              <a:ext cx="144672" cy="264726"/>
            </a:xfrm>
            <a:custGeom>
              <a:avLst/>
              <a:gdLst/>
              <a:ahLst/>
              <a:cxnLst/>
              <a:rect l="0" t="0" r="0" b="0"/>
              <a:pathLst>
                <a:path w="144672" h="264726">
                  <a:moveTo>
                    <a:pt x="114300" y="7307"/>
                  </a:moveTo>
                  <a:lnTo>
                    <a:pt x="107740" y="744"/>
                  </a:lnTo>
                  <a:lnTo>
                    <a:pt x="102948" y="0"/>
                  </a:lnTo>
                  <a:lnTo>
                    <a:pt x="98530" y="2084"/>
                  </a:lnTo>
                  <a:lnTo>
                    <a:pt x="93745" y="4985"/>
                  </a:lnTo>
                  <a:lnTo>
                    <a:pt x="86290" y="7463"/>
                  </a:lnTo>
                  <a:lnTo>
                    <a:pt x="55431" y="35798"/>
                  </a:lnTo>
                  <a:lnTo>
                    <a:pt x="50036" y="47908"/>
                  </a:lnTo>
                  <a:lnTo>
                    <a:pt x="37810" y="83057"/>
                  </a:lnTo>
                  <a:lnTo>
                    <a:pt x="31927" y="99693"/>
                  </a:lnTo>
                  <a:lnTo>
                    <a:pt x="30909" y="108432"/>
                  </a:lnTo>
                  <a:lnTo>
                    <a:pt x="32929" y="113777"/>
                  </a:lnTo>
                  <a:lnTo>
                    <a:pt x="34651" y="116386"/>
                  </a:lnTo>
                  <a:lnTo>
                    <a:pt x="37495" y="118126"/>
                  </a:lnTo>
                  <a:lnTo>
                    <a:pt x="51967" y="120919"/>
                  </a:lnTo>
                  <a:lnTo>
                    <a:pt x="54964" y="121146"/>
                  </a:lnTo>
                  <a:lnTo>
                    <a:pt x="60552" y="119143"/>
                  </a:lnTo>
                  <a:lnTo>
                    <a:pt x="97704" y="92119"/>
                  </a:lnTo>
                  <a:lnTo>
                    <a:pt x="102691" y="85077"/>
                  </a:lnTo>
                  <a:lnTo>
                    <a:pt x="107755" y="76352"/>
                  </a:lnTo>
                  <a:lnTo>
                    <a:pt x="111392" y="71012"/>
                  </a:lnTo>
                  <a:lnTo>
                    <a:pt x="114284" y="63246"/>
                  </a:lnTo>
                  <a:lnTo>
                    <a:pt x="117963" y="58132"/>
                  </a:lnTo>
                  <a:lnTo>
                    <a:pt x="118435" y="55585"/>
                  </a:lnTo>
                  <a:lnTo>
                    <a:pt x="117904" y="53039"/>
                  </a:lnTo>
                  <a:lnTo>
                    <a:pt x="114512" y="45853"/>
                  </a:lnTo>
                  <a:lnTo>
                    <a:pt x="114319" y="56052"/>
                  </a:lnTo>
                  <a:lnTo>
                    <a:pt x="112049" y="60862"/>
                  </a:lnTo>
                  <a:lnTo>
                    <a:pt x="110261" y="63328"/>
                  </a:lnTo>
                  <a:lnTo>
                    <a:pt x="107741" y="74892"/>
                  </a:lnTo>
                  <a:lnTo>
                    <a:pt x="114503" y="108995"/>
                  </a:lnTo>
                  <a:lnTo>
                    <a:pt x="125928" y="146729"/>
                  </a:lnTo>
                  <a:lnTo>
                    <a:pt x="133831" y="165738"/>
                  </a:lnTo>
                  <a:lnTo>
                    <a:pt x="143526" y="202793"/>
                  </a:lnTo>
                  <a:lnTo>
                    <a:pt x="144671" y="229312"/>
                  </a:lnTo>
                  <a:lnTo>
                    <a:pt x="140703" y="242043"/>
                  </a:lnTo>
                  <a:lnTo>
                    <a:pt x="134219" y="249359"/>
                  </a:lnTo>
                  <a:lnTo>
                    <a:pt x="130120" y="252492"/>
                  </a:lnTo>
                  <a:lnTo>
                    <a:pt x="118792" y="255979"/>
                  </a:lnTo>
                  <a:lnTo>
                    <a:pt x="81957" y="264552"/>
                  </a:lnTo>
                  <a:lnTo>
                    <a:pt x="68597" y="264725"/>
                  </a:lnTo>
                  <a:lnTo>
                    <a:pt x="30547" y="258555"/>
                  </a:lnTo>
                  <a:lnTo>
                    <a:pt x="14320" y="252871"/>
                  </a:lnTo>
                  <a:lnTo>
                    <a:pt x="6929" y="248244"/>
                  </a:lnTo>
                  <a:lnTo>
                    <a:pt x="3080" y="243365"/>
                  </a:lnTo>
                  <a:lnTo>
                    <a:pt x="913" y="235857"/>
                  </a:lnTo>
                  <a:lnTo>
                    <a:pt x="0" y="22828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771"/>
            <p:cNvSpPr/>
            <p:nvPr/>
          </p:nvSpPr>
          <p:spPr>
            <a:xfrm>
              <a:off x="4236718" y="2316477"/>
              <a:ext cx="83823" cy="129402"/>
            </a:xfrm>
            <a:custGeom>
              <a:avLst/>
              <a:gdLst/>
              <a:ahLst/>
              <a:cxnLst/>
              <a:rect l="0" t="0" r="0" b="0"/>
              <a:pathLst>
                <a:path w="83823" h="129402">
                  <a:moveTo>
                    <a:pt x="0" y="38100"/>
                  </a:moveTo>
                  <a:lnTo>
                    <a:pt x="4047" y="38100"/>
                  </a:lnTo>
                  <a:lnTo>
                    <a:pt x="5238" y="38948"/>
                  </a:lnTo>
                  <a:lnTo>
                    <a:pt x="6033" y="40358"/>
                  </a:lnTo>
                  <a:lnTo>
                    <a:pt x="14474" y="67118"/>
                  </a:lnTo>
                  <a:lnTo>
                    <a:pt x="15212" y="104994"/>
                  </a:lnTo>
                  <a:lnTo>
                    <a:pt x="15232" y="115590"/>
                  </a:lnTo>
                  <a:lnTo>
                    <a:pt x="12979" y="121366"/>
                  </a:lnTo>
                  <a:lnTo>
                    <a:pt x="7714" y="129401"/>
                  </a:lnTo>
                  <a:lnTo>
                    <a:pt x="8470" y="100525"/>
                  </a:lnTo>
                  <a:lnTo>
                    <a:pt x="15382" y="66505"/>
                  </a:lnTo>
                  <a:lnTo>
                    <a:pt x="30638" y="30509"/>
                  </a:lnTo>
                  <a:lnTo>
                    <a:pt x="40672" y="14211"/>
                  </a:lnTo>
                  <a:lnTo>
                    <a:pt x="52315" y="5528"/>
                  </a:lnTo>
                  <a:lnTo>
                    <a:pt x="62445" y="1640"/>
                  </a:lnTo>
                  <a:lnTo>
                    <a:pt x="83822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772"/>
            <p:cNvSpPr/>
            <p:nvPr/>
          </p:nvSpPr>
          <p:spPr>
            <a:xfrm>
              <a:off x="4061945" y="2301375"/>
              <a:ext cx="136674" cy="189782"/>
            </a:xfrm>
            <a:custGeom>
              <a:avLst/>
              <a:gdLst/>
              <a:ahLst/>
              <a:cxnLst/>
              <a:rect l="0" t="0" r="0" b="0"/>
              <a:pathLst>
                <a:path w="136674" h="189782">
                  <a:moveTo>
                    <a:pt x="136673" y="37963"/>
                  </a:moveTo>
                  <a:lnTo>
                    <a:pt x="136673" y="33919"/>
                  </a:lnTo>
                  <a:lnTo>
                    <a:pt x="135827" y="32728"/>
                  </a:lnTo>
                  <a:lnTo>
                    <a:pt x="134417" y="31931"/>
                  </a:lnTo>
                  <a:lnTo>
                    <a:pt x="132628" y="31402"/>
                  </a:lnTo>
                  <a:lnTo>
                    <a:pt x="131438" y="29355"/>
                  </a:lnTo>
                  <a:lnTo>
                    <a:pt x="129263" y="10493"/>
                  </a:lnTo>
                  <a:lnTo>
                    <a:pt x="129148" y="5153"/>
                  </a:lnTo>
                  <a:lnTo>
                    <a:pt x="128270" y="3389"/>
                  </a:lnTo>
                  <a:lnTo>
                    <a:pt x="126838" y="2215"/>
                  </a:lnTo>
                  <a:lnTo>
                    <a:pt x="125037" y="1430"/>
                  </a:lnTo>
                  <a:lnTo>
                    <a:pt x="104584" y="0"/>
                  </a:lnTo>
                  <a:lnTo>
                    <a:pt x="98987" y="2184"/>
                  </a:lnTo>
                  <a:lnTo>
                    <a:pt x="70212" y="28386"/>
                  </a:lnTo>
                  <a:lnTo>
                    <a:pt x="45179" y="61568"/>
                  </a:lnTo>
                  <a:lnTo>
                    <a:pt x="24902" y="95495"/>
                  </a:lnTo>
                  <a:lnTo>
                    <a:pt x="10676" y="127880"/>
                  </a:lnTo>
                  <a:lnTo>
                    <a:pt x="1970" y="151460"/>
                  </a:lnTo>
                  <a:lnTo>
                    <a:pt x="0" y="172424"/>
                  </a:lnTo>
                  <a:lnTo>
                    <a:pt x="1987" y="180414"/>
                  </a:lnTo>
                  <a:lnTo>
                    <a:pt x="3702" y="183733"/>
                  </a:lnTo>
                  <a:lnTo>
                    <a:pt x="6538" y="185942"/>
                  </a:lnTo>
                  <a:lnTo>
                    <a:pt x="17776" y="189052"/>
                  </a:lnTo>
                  <a:lnTo>
                    <a:pt x="24000" y="189781"/>
                  </a:lnTo>
                  <a:lnTo>
                    <a:pt x="36309" y="186147"/>
                  </a:lnTo>
                  <a:lnTo>
                    <a:pt x="55638" y="176484"/>
                  </a:lnTo>
                  <a:lnTo>
                    <a:pt x="69860" y="163863"/>
                  </a:lnTo>
                  <a:lnTo>
                    <a:pt x="96791" y="127082"/>
                  </a:lnTo>
                  <a:lnTo>
                    <a:pt x="103408" y="108113"/>
                  </a:lnTo>
                  <a:lnTo>
                    <a:pt x="112592" y="71074"/>
                  </a:lnTo>
                  <a:lnTo>
                    <a:pt x="113452" y="59815"/>
                  </a:lnTo>
                  <a:lnTo>
                    <a:pt x="111396" y="53886"/>
                  </a:lnTo>
                  <a:lnTo>
                    <a:pt x="108505" y="48425"/>
                  </a:lnTo>
                  <a:lnTo>
                    <a:pt x="106033" y="40594"/>
                  </a:lnTo>
                  <a:lnTo>
                    <a:pt x="98573" y="3034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773"/>
            <p:cNvSpPr/>
            <p:nvPr/>
          </p:nvSpPr>
          <p:spPr>
            <a:xfrm>
              <a:off x="4838700" y="2720340"/>
              <a:ext cx="152166" cy="151973"/>
            </a:xfrm>
            <a:custGeom>
              <a:avLst/>
              <a:gdLst/>
              <a:ahLst/>
              <a:cxnLst/>
              <a:rect l="0" t="0" r="0" b="0"/>
              <a:pathLst>
                <a:path w="152166" h="151973">
                  <a:moveTo>
                    <a:pt x="121918" y="0"/>
                  </a:moveTo>
                  <a:lnTo>
                    <a:pt x="111314" y="0"/>
                  </a:lnTo>
                  <a:lnTo>
                    <a:pt x="106481" y="2256"/>
                  </a:lnTo>
                  <a:lnTo>
                    <a:pt x="93953" y="12149"/>
                  </a:lnTo>
                  <a:lnTo>
                    <a:pt x="83815" y="16885"/>
                  </a:lnTo>
                  <a:lnTo>
                    <a:pt x="54623" y="36914"/>
                  </a:lnTo>
                  <a:lnTo>
                    <a:pt x="55043" y="37311"/>
                  </a:lnTo>
                  <a:lnTo>
                    <a:pt x="57765" y="37749"/>
                  </a:lnTo>
                  <a:lnTo>
                    <a:pt x="68826" y="44082"/>
                  </a:lnTo>
                  <a:lnTo>
                    <a:pt x="104626" y="51707"/>
                  </a:lnTo>
                  <a:lnTo>
                    <a:pt x="115949" y="55114"/>
                  </a:lnTo>
                  <a:lnTo>
                    <a:pt x="127770" y="61483"/>
                  </a:lnTo>
                  <a:lnTo>
                    <a:pt x="143395" y="75269"/>
                  </a:lnTo>
                  <a:lnTo>
                    <a:pt x="148397" y="82275"/>
                  </a:lnTo>
                  <a:lnTo>
                    <a:pt x="151214" y="90982"/>
                  </a:lnTo>
                  <a:lnTo>
                    <a:pt x="152165" y="105554"/>
                  </a:lnTo>
                  <a:lnTo>
                    <a:pt x="150038" y="112671"/>
                  </a:lnTo>
                  <a:lnTo>
                    <a:pt x="141773" y="128183"/>
                  </a:lnTo>
                  <a:lnTo>
                    <a:pt x="137695" y="131175"/>
                  </a:lnTo>
                  <a:lnTo>
                    <a:pt x="104519" y="142718"/>
                  </a:lnTo>
                  <a:lnTo>
                    <a:pt x="88165" y="149155"/>
                  </a:lnTo>
                  <a:lnTo>
                    <a:pt x="56953" y="151972"/>
                  </a:lnTo>
                  <a:lnTo>
                    <a:pt x="22330" y="144054"/>
                  </a:lnTo>
                  <a:lnTo>
                    <a:pt x="0" y="1371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774"/>
            <p:cNvSpPr/>
            <p:nvPr/>
          </p:nvSpPr>
          <p:spPr>
            <a:xfrm>
              <a:off x="4482436" y="2721147"/>
              <a:ext cx="310513" cy="163213"/>
            </a:xfrm>
            <a:custGeom>
              <a:avLst/>
              <a:gdLst/>
              <a:ahLst/>
              <a:cxnLst/>
              <a:rect l="0" t="0" r="0" b="0"/>
              <a:pathLst>
                <a:path w="310513" h="163213">
                  <a:moveTo>
                    <a:pt x="5743" y="67770"/>
                  </a:moveTo>
                  <a:lnTo>
                    <a:pt x="30438" y="67770"/>
                  </a:lnTo>
                  <a:lnTo>
                    <a:pt x="61880" y="54775"/>
                  </a:lnTo>
                  <a:lnTo>
                    <a:pt x="79735" y="47111"/>
                  </a:lnTo>
                  <a:lnTo>
                    <a:pt x="86042" y="45043"/>
                  </a:lnTo>
                  <a:lnTo>
                    <a:pt x="99594" y="34435"/>
                  </a:lnTo>
                  <a:lnTo>
                    <a:pt x="102488" y="29532"/>
                  </a:lnTo>
                  <a:lnTo>
                    <a:pt x="104346" y="19483"/>
                  </a:lnTo>
                  <a:lnTo>
                    <a:pt x="102343" y="14420"/>
                  </a:lnTo>
                  <a:lnTo>
                    <a:pt x="100623" y="11884"/>
                  </a:lnTo>
                  <a:lnTo>
                    <a:pt x="98630" y="10194"/>
                  </a:lnTo>
                  <a:lnTo>
                    <a:pt x="86878" y="3210"/>
                  </a:lnTo>
                  <a:lnTo>
                    <a:pt x="83541" y="2717"/>
                  </a:lnTo>
                  <a:lnTo>
                    <a:pt x="75316" y="4429"/>
                  </a:lnTo>
                  <a:lnTo>
                    <a:pt x="46248" y="23768"/>
                  </a:lnTo>
                  <a:lnTo>
                    <a:pt x="31104" y="40059"/>
                  </a:lnTo>
                  <a:lnTo>
                    <a:pt x="14027" y="75757"/>
                  </a:lnTo>
                  <a:lnTo>
                    <a:pt x="438" y="112855"/>
                  </a:lnTo>
                  <a:lnTo>
                    <a:pt x="0" y="123370"/>
                  </a:lnTo>
                  <a:lnTo>
                    <a:pt x="4511" y="137961"/>
                  </a:lnTo>
                  <a:lnTo>
                    <a:pt x="16075" y="153674"/>
                  </a:lnTo>
                  <a:lnTo>
                    <a:pt x="23318" y="156752"/>
                  </a:lnTo>
                  <a:lnTo>
                    <a:pt x="41763" y="158726"/>
                  </a:lnTo>
                  <a:lnTo>
                    <a:pt x="56679" y="155023"/>
                  </a:lnTo>
                  <a:lnTo>
                    <a:pt x="92111" y="137949"/>
                  </a:lnTo>
                  <a:lnTo>
                    <a:pt x="106499" y="125161"/>
                  </a:lnTo>
                  <a:lnTo>
                    <a:pt x="121631" y="107926"/>
                  </a:lnTo>
                  <a:lnTo>
                    <a:pt x="130063" y="100859"/>
                  </a:lnTo>
                  <a:lnTo>
                    <a:pt x="150366" y="67626"/>
                  </a:lnTo>
                  <a:lnTo>
                    <a:pt x="157119" y="53672"/>
                  </a:lnTo>
                  <a:lnTo>
                    <a:pt x="158009" y="46234"/>
                  </a:lnTo>
                  <a:lnTo>
                    <a:pt x="158140" y="60344"/>
                  </a:lnTo>
                  <a:lnTo>
                    <a:pt x="151230" y="94179"/>
                  </a:lnTo>
                  <a:lnTo>
                    <a:pt x="148403" y="119554"/>
                  </a:lnTo>
                  <a:lnTo>
                    <a:pt x="143990" y="141125"/>
                  </a:lnTo>
                  <a:lnTo>
                    <a:pt x="142920" y="163212"/>
                  </a:lnTo>
                  <a:lnTo>
                    <a:pt x="142904" y="155373"/>
                  </a:lnTo>
                  <a:lnTo>
                    <a:pt x="152310" y="118606"/>
                  </a:lnTo>
                  <a:lnTo>
                    <a:pt x="165920" y="81204"/>
                  </a:lnTo>
                  <a:lnTo>
                    <a:pt x="179999" y="52174"/>
                  </a:lnTo>
                  <a:lnTo>
                    <a:pt x="209755" y="16402"/>
                  </a:lnTo>
                  <a:lnTo>
                    <a:pt x="215795" y="11074"/>
                  </a:lnTo>
                  <a:lnTo>
                    <a:pt x="221302" y="8705"/>
                  </a:lnTo>
                  <a:lnTo>
                    <a:pt x="223956" y="8922"/>
                  </a:lnTo>
                  <a:lnTo>
                    <a:pt x="229162" y="11419"/>
                  </a:lnTo>
                  <a:lnTo>
                    <a:pt x="236853" y="17585"/>
                  </a:lnTo>
                  <a:lnTo>
                    <a:pt x="239692" y="22325"/>
                  </a:lnTo>
                  <a:lnTo>
                    <a:pt x="240952" y="28947"/>
                  </a:lnTo>
                  <a:lnTo>
                    <a:pt x="241028" y="63140"/>
                  </a:lnTo>
                  <a:lnTo>
                    <a:pt x="228957" y="100052"/>
                  </a:lnTo>
                  <a:lnTo>
                    <a:pt x="211587" y="136208"/>
                  </a:lnTo>
                  <a:lnTo>
                    <a:pt x="211491" y="119173"/>
                  </a:lnTo>
                  <a:lnTo>
                    <a:pt x="224482" y="82594"/>
                  </a:lnTo>
                  <a:lnTo>
                    <a:pt x="240295" y="44940"/>
                  </a:lnTo>
                  <a:lnTo>
                    <a:pt x="271095" y="8391"/>
                  </a:lnTo>
                  <a:lnTo>
                    <a:pt x="280593" y="3282"/>
                  </a:lnTo>
                  <a:lnTo>
                    <a:pt x="296442" y="0"/>
                  </a:lnTo>
                  <a:lnTo>
                    <a:pt x="298603" y="1424"/>
                  </a:lnTo>
                  <a:lnTo>
                    <a:pt x="300043" y="4067"/>
                  </a:lnTo>
                  <a:lnTo>
                    <a:pt x="302490" y="10670"/>
                  </a:lnTo>
                  <a:lnTo>
                    <a:pt x="307780" y="19998"/>
                  </a:lnTo>
                  <a:lnTo>
                    <a:pt x="310300" y="53801"/>
                  </a:lnTo>
                  <a:lnTo>
                    <a:pt x="310512" y="90799"/>
                  </a:lnTo>
                  <a:lnTo>
                    <a:pt x="306489" y="109497"/>
                  </a:lnTo>
                  <a:lnTo>
                    <a:pt x="295370" y="139496"/>
                  </a:lnTo>
                  <a:lnTo>
                    <a:pt x="293656" y="140989"/>
                  </a:lnTo>
                  <a:lnTo>
                    <a:pt x="291664" y="141984"/>
                  </a:lnTo>
                  <a:lnTo>
                    <a:pt x="291185" y="142647"/>
                  </a:lnTo>
                  <a:lnTo>
                    <a:pt x="291710" y="143089"/>
                  </a:lnTo>
                  <a:lnTo>
                    <a:pt x="295304" y="14397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775"/>
            <p:cNvSpPr/>
            <p:nvPr/>
          </p:nvSpPr>
          <p:spPr>
            <a:xfrm>
              <a:off x="4343400" y="2773678"/>
              <a:ext cx="106680" cy="6562"/>
            </a:xfrm>
            <a:custGeom>
              <a:avLst/>
              <a:gdLst/>
              <a:ahLst/>
              <a:cxnLst/>
              <a:rect l="0" t="0" r="0" b="0"/>
              <a:pathLst>
                <a:path w="106680" h="6562">
                  <a:moveTo>
                    <a:pt x="0" y="0"/>
                  </a:moveTo>
                  <a:lnTo>
                    <a:pt x="4045" y="0"/>
                  </a:lnTo>
                  <a:lnTo>
                    <a:pt x="28518" y="6561"/>
                  </a:lnTo>
                  <a:lnTo>
                    <a:pt x="61702" y="1451"/>
                  </a:lnTo>
                  <a:lnTo>
                    <a:pt x="99690" y="86"/>
                  </a:lnTo>
                  <a:lnTo>
                    <a:pt x="10667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776"/>
            <p:cNvSpPr/>
            <p:nvPr/>
          </p:nvSpPr>
          <p:spPr>
            <a:xfrm>
              <a:off x="4366259" y="2636517"/>
              <a:ext cx="22860" cy="251462"/>
            </a:xfrm>
            <a:custGeom>
              <a:avLst/>
              <a:gdLst/>
              <a:ahLst/>
              <a:cxnLst/>
              <a:rect l="0" t="0" r="0" b="0"/>
              <a:pathLst>
                <a:path w="22860" h="251462">
                  <a:moveTo>
                    <a:pt x="22859" y="0"/>
                  </a:moveTo>
                  <a:lnTo>
                    <a:pt x="18814" y="4047"/>
                  </a:lnTo>
                  <a:lnTo>
                    <a:pt x="16830" y="8289"/>
                  </a:lnTo>
                  <a:lnTo>
                    <a:pt x="15303" y="41811"/>
                  </a:lnTo>
                  <a:lnTo>
                    <a:pt x="15249" y="76691"/>
                  </a:lnTo>
                  <a:lnTo>
                    <a:pt x="14396" y="112862"/>
                  </a:lnTo>
                  <a:lnTo>
                    <a:pt x="10004" y="142568"/>
                  </a:lnTo>
                  <a:lnTo>
                    <a:pt x="7479" y="171972"/>
                  </a:lnTo>
                  <a:lnTo>
                    <a:pt x="1153" y="208884"/>
                  </a:lnTo>
                  <a:lnTo>
                    <a:pt x="10" y="246327"/>
                  </a:lnTo>
                  <a:lnTo>
                    <a:pt x="0" y="2514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777"/>
            <p:cNvSpPr/>
            <p:nvPr/>
          </p:nvSpPr>
          <p:spPr>
            <a:xfrm>
              <a:off x="4183379" y="2750817"/>
              <a:ext cx="106510" cy="137122"/>
            </a:xfrm>
            <a:custGeom>
              <a:avLst/>
              <a:gdLst/>
              <a:ahLst/>
              <a:cxnLst/>
              <a:rect l="0" t="0" r="0" b="0"/>
              <a:pathLst>
                <a:path w="106510" h="137122">
                  <a:moveTo>
                    <a:pt x="83821" y="0"/>
                  </a:moveTo>
                  <a:lnTo>
                    <a:pt x="46744" y="0"/>
                  </a:lnTo>
                  <a:lnTo>
                    <a:pt x="39684" y="2258"/>
                  </a:lnTo>
                  <a:lnTo>
                    <a:pt x="32876" y="5238"/>
                  </a:lnTo>
                  <a:lnTo>
                    <a:pt x="21219" y="7763"/>
                  </a:lnTo>
                  <a:lnTo>
                    <a:pt x="19226" y="9409"/>
                  </a:lnTo>
                  <a:lnTo>
                    <a:pt x="17897" y="11353"/>
                  </a:lnTo>
                  <a:lnTo>
                    <a:pt x="16165" y="12648"/>
                  </a:lnTo>
                  <a:lnTo>
                    <a:pt x="11980" y="14090"/>
                  </a:lnTo>
                  <a:lnTo>
                    <a:pt x="10528" y="15319"/>
                  </a:lnTo>
                  <a:lnTo>
                    <a:pt x="8003" y="21700"/>
                  </a:lnTo>
                  <a:lnTo>
                    <a:pt x="11778" y="26564"/>
                  </a:lnTo>
                  <a:lnTo>
                    <a:pt x="15960" y="28740"/>
                  </a:lnTo>
                  <a:lnTo>
                    <a:pt x="53558" y="45875"/>
                  </a:lnTo>
                  <a:lnTo>
                    <a:pt x="88912" y="63510"/>
                  </a:lnTo>
                  <a:lnTo>
                    <a:pt x="96808" y="70842"/>
                  </a:lnTo>
                  <a:lnTo>
                    <a:pt x="102293" y="79748"/>
                  </a:lnTo>
                  <a:lnTo>
                    <a:pt x="106101" y="100229"/>
                  </a:lnTo>
                  <a:lnTo>
                    <a:pt x="106509" y="112859"/>
                  </a:lnTo>
                  <a:lnTo>
                    <a:pt x="104346" y="120151"/>
                  </a:lnTo>
                  <a:lnTo>
                    <a:pt x="102583" y="123281"/>
                  </a:lnTo>
                  <a:lnTo>
                    <a:pt x="92013" y="131733"/>
                  </a:lnTo>
                  <a:lnTo>
                    <a:pt x="82202" y="135552"/>
                  </a:lnTo>
                  <a:lnTo>
                    <a:pt x="47093" y="137121"/>
                  </a:lnTo>
                  <a:lnTo>
                    <a:pt x="32674" y="133105"/>
                  </a:lnTo>
                  <a:lnTo>
                    <a:pt x="18716" y="124161"/>
                  </a:lnTo>
                  <a:lnTo>
                    <a:pt x="0" y="10668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778"/>
            <p:cNvSpPr/>
            <p:nvPr/>
          </p:nvSpPr>
          <p:spPr>
            <a:xfrm>
              <a:off x="4125717" y="2727959"/>
              <a:ext cx="50043" cy="236220"/>
            </a:xfrm>
            <a:custGeom>
              <a:avLst/>
              <a:gdLst/>
              <a:ahLst/>
              <a:cxnLst/>
              <a:rect l="0" t="0" r="0" b="0"/>
              <a:pathLst>
                <a:path w="50043" h="236220">
                  <a:moveTo>
                    <a:pt x="50042" y="0"/>
                  </a:moveTo>
                  <a:lnTo>
                    <a:pt x="50042" y="4044"/>
                  </a:lnTo>
                  <a:lnTo>
                    <a:pt x="49194" y="5236"/>
                  </a:lnTo>
                  <a:lnTo>
                    <a:pt x="47784" y="6030"/>
                  </a:lnTo>
                  <a:lnTo>
                    <a:pt x="45996" y="6559"/>
                  </a:lnTo>
                  <a:lnTo>
                    <a:pt x="44805" y="8608"/>
                  </a:lnTo>
                  <a:lnTo>
                    <a:pt x="34272" y="44487"/>
                  </a:lnTo>
                  <a:lnTo>
                    <a:pt x="30332" y="57026"/>
                  </a:lnTo>
                  <a:lnTo>
                    <a:pt x="25547" y="92669"/>
                  </a:lnTo>
                  <a:lnTo>
                    <a:pt x="20745" y="128276"/>
                  </a:lnTo>
                  <a:lnTo>
                    <a:pt x="14558" y="164160"/>
                  </a:lnTo>
                  <a:lnTo>
                    <a:pt x="8241" y="198831"/>
                  </a:lnTo>
                  <a:lnTo>
                    <a:pt x="3706" y="225508"/>
                  </a:lnTo>
                  <a:lnTo>
                    <a:pt x="378" y="230893"/>
                  </a:lnTo>
                  <a:lnTo>
                    <a:pt x="0" y="232669"/>
                  </a:lnTo>
                  <a:lnTo>
                    <a:pt x="593" y="233854"/>
                  </a:lnTo>
                  <a:lnTo>
                    <a:pt x="4323" y="2362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SMARTInkShape-Group131"/>
          <p:cNvGrpSpPr/>
          <p:nvPr/>
        </p:nvGrpSpPr>
        <p:grpSpPr>
          <a:xfrm>
            <a:off x="4305849" y="1776072"/>
            <a:ext cx="1157615" cy="365001"/>
            <a:chOff x="4305849" y="1776072"/>
            <a:chExt cx="1157615" cy="365001"/>
          </a:xfrm>
        </p:grpSpPr>
        <p:sp>
          <p:nvSpPr>
            <p:cNvPr id="264" name="SMARTInkShape-779"/>
            <p:cNvSpPr/>
            <p:nvPr/>
          </p:nvSpPr>
          <p:spPr>
            <a:xfrm>
              <a:off x="4495820" y="1886250"/>
              <a:ext cx="76181" cy="140434"/>
            </a:xfrm>
            <a:custGeom>
              <a:avLst/>
              <a:gdLst/>
              <a:ahLst/>
              <a:cxnLst/>
              <a:rect l="0" t="0" r="0" b="0"/>
              <a:pathLst>
                <a:path w="76181" h="140434">
                  <a:moveTo>
                    <a:pt x="30459" y="33988"/>
                  </a:moveTo>
                  <a:lnTo>
                    <a:pt x="30459" y="67395"/>
                  </a:lnTo>
                  <a:lnTo>
                    <a:pt x="29613" y="97521"/>
                  </a:lnTo>
                  <a:lnTo>
                    <a:pt x="24376" y="111891"/>
                  </a:lnTo>
                  <a:lnTo>
                    <a:pt x="18309" y="122736"/>
                  </a:lnTo>
                  <a:lnTo>
                    <a:pt x="15286" y="134603"/>
                  </a:lnTo>
                  <a:lnTo>
                    <a:pt x="13572" y="136624"/>
                  </a:lnTo>
                  <a:lnTo>
                    <a:pt x="8779" y="139871"/>
                  </a:lnTo>
                  <a:lnTo>
                    <a:pt x="3904" y="140433"/>
                  </a:lnTo>
                  <a:lnTo>
                    <a:pt x="2596" y="139663"/>
                  </a:lnTo>
                  <a:lnTo>
                    <a:pt x="1724" y="138307"/>
                  </a:lnTo>
                  <a:lnTo>
                    <a:pt x="497" y="132349"/>
                  </a:lnTo>
                  <a:lnTo>
                    <a:pt x="0" y="98858"/>
                  </a:lnTo>
                  <a:lnTo>
                    <a:pt x="831" y="79455"/>
                  </a:lnTo>
                  <a:lnTo>
                    <a:pt x="8588" y="46888"/>
                  </a:lnTo>
                  <a:lnTo>
                    <a:pt x="24673" y="21314"/>
                  </a:lnTo>
                  <a:lnTo>
                    <a:pt x="28296" y="17920"/>
                  </a:lnTo>
                  <a:lnTo>
                    <a:pt x="52820" y="3236"/>
                  </a:lnTo>
                  <a:lnTo>
                    <a:pt x="55525" y="789"/>
                  </a:lnTo>
                  <a:lnTo>
                    <a:pt x="59024" y="0"/>
                  </a:lnTo>
                  <a:lnTo>
                    <a:pt x="76180" y="350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780"/>
            <p:cNvSpPr/>
            <p:nvPr/>
          </p:nvSpPr>
          <p:spPr>
            <a:xfrm>
              <a:off x="4564379" y="1897377"/>
              <a:ext cx="147840" cy="243696"/>
            </a:xfrm>
            <a:custGeom>
              <a:avLst/>
              <a:gdLst/>
              <a:ahLst/>
              <a:cxnLst/>
              <a:rect l="0" t="0" r="0" b="0"/>
              <a:pathLst>
                <a:path w="147840" h="243696">
                  <a:moveTo>
                    <a:pt x="76200" y="0"/>
                  </a:moveTo>
                  <a:lnTo>
                    <a:pt x="69640" y="0"/>
                  </a:lnTo>
                  <a:lnTo>
                    <a:pt x="47884" y="8608"/>
                  </a:lnTo>
                  <a:lnTo>
                    <a:pt x="35542" y="19580"/>
                  </a:lnTo>
                  <a:lnTo>
                    <a:pt x="15387" y="49672"/>
                  </a:lnTo>
                  <a:lnTo>
                    <a:pt x="9922" y="67496"/>
                  </a:lnTo>
                  <a:lnTo>
                    <a:pt x="7755" y="97518"/>
                  </a:lnTo>
                  <a:lnTo>
                    <a:pt x="8555" y="100571"/>
                  </a:lnTo>
                  <a:lnTo>
                    <a:pt x="9937" y="102609"/>
                  </a:lnTo>
                  <a:lnTo>
                    <a:pt x="11706" y="103965"/>
                  </a:lnTo>
                  <a:lnTo>
                    <a:pt x="13669" y="107732"/>
                  </a:lnTo>
                  <a:lnTo>
                    <a:pt x="14193" y="109921"/>
                  </a:lnTo>
                  <a:lnTo>
                    <a:pt x="16234" y="110534"/>
                  </a:lnTo>
                  <a:lnTo>
                    <a:pt x="32314" y="107357"/>
                  </a:lnTo>
                  <a:lnTo>
                    <a:pt x="35089" y="105437"/>
                  </a:lnTo>
                  <a:lnTo>
                    <a:pt x="47884" y="92449"/>
                  </a:lnTo>
                  <a:lnTo>
                    <a:pt x="62423" y="81482"/>
                  </a:lnTo>
                  <a:lnTo>
                    <a:pt x="65844" y="76291"/>
                  </a:lnTo>
                  <a:lnTo>
                    <a:pt x="68211" y="71160"/>
                  </a:lnTo>
                  <a:lnTo>
                    <a:pt x="73456" y="63512"/>
                  </a:lnTo>
                  <a:lnTo>
                    <a:pt x="74980" y="58428"/>
                  </a:lnTo>
                  <a:lnTo>
                    <a:pt x="74540" y="55884"/>
                  </a:lnTo>
                  <a:lnTo>
                    <a:pt x="70009" y="45723"/>
                  </a:lnTo>
                  <a:lnTo>
                    <a:pt x="68606" y="38235"/>
                  </a:lnTo>
                  <a:lnTo>
                    <a:pt x="68587" y="42186"/>
                  </a:lnTo>
                  <a:lnTo>
                    <a:pt x="70841" y="46409"/>
                  </a:lnTo>
                  <a:lnTo>
                    <a:pt x="73818" y="51106"/>
                  </a:lnTo>
                  <a:lnTo>
                    <a:pt x="86713" y="81739"/>
                  </a:lnTo>
                  <a:lnTo>
                    <a:pt x="116100" y="115909"/>
                  </a:lnTo>
                  <a:lnTo>
                    <a:pt x="130930" y="134940"/>
                  </a:lnTo>
                  <a:lnTo>
                    <a:pt x="147219" y="165130"/>
                  </a:lnTo>
                  <a:lnTo>
                    <a:pt x="147839" y="175274"/>
                  </a:lnTo>
                  <a:lnTo>
                    <a:pt x="136760" y="211775"/>
                  </a:lnTo>
                  <a:lnTo>
                    <a:pt x="131056" y="221969"/>
                  </a:lnTo>
                  <a:lnTo>
                    <a:pt x="122874" y="229324"/>
                  </a:lnTo>
                  <a:lnTo>
                    <a:pt x="104706" y="238224"/>
                  </a:lnTo>
                  <a:lnTo>
                    <a:pt x="81047" y="242733"/>
                  </a:lnTo>
                  <a:lnTo>
                    <a:pt x="45355" y="243695"/>
                  </a:lnTo>
                  <a:lnTo>
                    <a:pt x="26798" y="239753"/>
                  </a:lnTo>
                  <a:lnTo>
                    <a:pt x="14619" y="233222"/>
                  </a:lnTo>
                  <a:lnTo>
                    <a:pt x="0" y="2133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781"/>
            <p:cNvSpPr/>
            <p:nvPr/>
          </p:nvSpPr>
          <p:spPr>
            <a:xfrm>
              <a:off x="4694054" y="1838063"/>
              <a:ext cx="274186" cy="142994"/>
            </a:xfrm>
            <a:custGeom>
              <a:avLst/>
              <a:gdLst/>
              <a:ahLst/>
              <a:cxnLst/>
              <a:rect l="0" t="0" r="0" b="0"/>
              <a:pathLst>
                <a:path w="274186" h="142994">
                  <a:moveTo>
                    <a:pt x="60825" y="28837"/>
                  </a:moveTo>
                  <a:lnTo>
                    <a:pt x="56780" y="28837"/>
                  </a:lnTo>
                  <a:lnTo>
                    <a:pt x="52536" y="31094"/>
                  </a:lnTo>
                  <a:lnTo>
                    <a:pt x="47827" y="34071"/>
                  </a:lnTo>
                  <a:lnTo>
                    <a:pt x="31342" y="40188"/>
                  </a:lnTo>
                  <a:lnTo>
                    <a:pt x="24297" y="46864"/>
                  </a:lnTo>
                  <a:lnTo>
                    <a:pt x="15570" y="62400"/>
                  </a:lnTo>
                  <a:lnTo>
                    <a:pt x="2162" y="97016"/>
                  </a:lnTo>
                  <a:lnTo>
                    <a:pt x="0" y="128908"/>
                  </a:lnTo>
                  <a:lnTo>
                    <a:pt x="2181" y="134835"/>
                  </a:lnTo>
                  <a:lnTo>
                    <a:pt x="3951" y="137604"/>
                  </a:lnTo>
                  <a:lnTo>
                    <a:pt x="6821" y="139448"/>
                  </a:lnTo>
                  <a:lnTo>
                    <a:pt x="21339" y="142407"/>
                  </a:lnTo>
                  <a:lnTo>
                    <a:pt x="36656" y="142993"/>
                  </a:lnTo>
                  <a:lnTo>
                    <a:pt x="43875" y="140815"/>
                  </a:lnTo>
                  <a:lnTo>
                    <a:pt x="55408" y="132518"/>
                  </a:lnTo>
                  <a:lnTo>
                    <a:pt x="74432" y="111927"/>
                  </a:lnTo>
                  <a:lnTo>
                    <a:pt x="79572" y="102172"/>
                  </a:lnTo>
                  <a:lnTo>
                    <a:pt x="85131" y="84370"/>
                  </a:lnTo>
                  <a:lnTo>
                    <a:pt x="88561" y="78071"/>
                  </a:lnTo>
                  <a:lnTo>
                    <a:pt x="90764" y="67129"/>
                  </a:lnTo>
                  <a:lnTo>
                    <a:pt x="91274" y="59774"/>
                  </a:lnTo>
                  <a:lnTo>
                    <a:pt x="91305" y="91320"/>
                  </a:lnTo>
                  <a:lnTo>
                    <a:pt x="93563" y="96965"/>
                  </a:lnTo>
                  <a:lnTo>
                    <a:pt x="105149" y="115292"/>
                  </a:lnTo>
                  <a:lnTo>
                    <a:pt x="116950" y="123786"/>
                  </a:lnTo>
                  <a:lnTo>
                    <a:pt x="123305" y="126070"/>
                  </a:lnTo>
                  <a:lnTo>
                    <a:pt x="146037" y="127736"/>
                  </a:lnTo>
                  <a:lnTo>
                    <a:pt x="158511" y="123804"/>
                  </a:lnTo>
                  <a:lnTo>
                    <a:pt x="168884" y="117275"/>
                  </a:lnTo>
                  <a:lnTo>
                    <a:pt x="191743" y="95893"/>
                  </a:lnTo>
                  <a:lnTo>
                    <a:pt x="195211" y="87990"/>
                  </a:lnTo>
                  <a:lnTo>
                    <a:pt x="197599" y="79680"/>
                  </a:lnTo>
                  <a:lnTo>
                    <a:pt x="202857" y="69394"/>
                  </a:lnTo>
                  <a:lnTo>
                    <a:pt x="212994" y="31793"/>
                  </a:lnTo>
                  <a:lnTo>
                    <a:pt x="213122" y="30151"/>
                  </a:lnTo>
                  <a:lnTo>
                    <a:pt x="213196" y="33271"/>
                  </a:lnTo>
                  <a:lnTo>
                    <a:pt x="212358" y="34332"/>
                  </a:lnTo>
                  <a:lnTo>
                    <a:pt x="209171" y="35511"/>
                  </a:lnTo>
                  <a:lnTo>
                    <a:pt x="207982" y="37519"/>
                  </a:lnTo>
                  <a:lnTo>
                    <a:pt x="201651" y="72256"/>
                  </a:lnTo>
                  <a:lnTo>
                    <a:pt x="197352" y="106744"/>
                  </a:lnTo>
                  <a:lnTo>
                    <a:pt x="190688" y="126258"/>
                  </a:lnTo>
                  <a:lnTo>
                    <a:pt x="190430" y="131963"/>
                  </a:lnTo>
                  <a:lnTo>
                    <a:pt x="190368" y="117499"/>
                  </a:lnTo>
                  <a:lnTo>
                    <a:pt x="199772" y="81969"/>
                  </a:lnTo>
                  <a:lnTo>
                    <a:pt x="219414" y="45647"/>
                  </a:lnTo>
                  <a:lnTo>
                    <a:pt x="241109" y="9581"/>
                  </a:lnTo>
                  <a:lnTo>
                    <a:pt x="248769" y="2058"/>
                  </a:lnTo>
                  <a:lnTo>
                    <a:pt x="253857" y="0"/>
                  </a:lnTo>
                  <a:lnTo>
                    <a:pt x="255553" y="299"/>
                  </a:lnTo>
                  <a:lnTo>
                    <a:pt x="256684" y="1346"/>
                  </a:lnTo>
                  <a:lnTo>
                    <a:pt x="258787" y="4765"/>
                  </a:lnTo>
                  <a:lnTo>
                    <a:pt x="269419" y="16311"/>
                  </a:lnTo>
                  <a:lnTo>
                    <a:pt x="272066" y="23552"/>
                  </a:lnTo>
                  <a:lnTo>
                    <a:pt x="274062" y="56912"/>
                  </a:lnTo>
                  <a:lnTo>
                    <a:pt x="274183" y="94582"/>
                  </a:lnTo>
                  <a:lnTo>
                    <a:pt x="274185" y="10503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782"/>
            <p:cNvSpPr/>
            <p:nvPr/>
          </p:nvSpPr>
          <p:spPr>
            <a:xfrm>
              <a:off x="5029200" y="1844038"/>
              <a:ext cx="15240" cy="114301"/>
            </a:xfrm>
            <a:custGeom>
              <a:avLst/>
              <a:gdLst/>
              <a:ahLst/>
              <a:cxnLst/>
              <a:rect l="0" t="0" r="0" b="0"/>
              <a:pathLst>
                <a:path w="15240" h="114301">
                  <a:moveTo>
                    <a:pt x="15239" y="0"/>
                  </a:moveTo>
                  <a:lnTo>
                    <a:pt x="15239" y="4047"/>
                  </a:lnTo>
                  <a:lnTo>
                    <a:pt x="12982" y="8290"/>
                  </a:lnTo>
                  <a:lnTo>
                    <a:pt x="11193" y="10605"/>
                  </a:lnTo>
                  <a:lnTo>
                    <a:pt x="9207" y="17697"/>
                  </a:lnTo>
                  <a:lnTo>
                    <a:pt x="6835" y="54300"/>
                  </a:lnTo>
                  <a:lnTo>
                    <a:pt x="472" y="9134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783"/>
            <p:cNvSpPr/>
            <p:nvPr/>
          </p:nvSpPr>
          <p:spPr>
            <a:xfrm>
              <a:off x="5067300" y="1783077"/>
              <a:ext cx="7619" cy="7624"/>
            </a:xfrm>
            <a:custGeom>
              <a:avLst/>
              <a:gdLst/>
              <a:ahLst/>
              <a:cxnLst/>
              <a:rect l="0" t="0" r="0" b="0"/>
              <a:pathLst>
                <a:path w="7619" h="7624">
                  <a:moveTo>
                    <a:pt x="7618" y="0"/>
                  </a:moveTo>
                  <a:lnTo>
                    <a:pt x="0" y="762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784"/>
            <p:cNvSpPr/>
            <p:nvPr/>
          </p:nvSpPr>
          <p:spPr>
            <a:xfrm>
              <a:off x="5105400" y="1805938"/>
              <a:ext cx="91440" cy="137025"/>
            </a:xfrm>
            <a:custGeom>
              <a:avLst/>
              <a:gdLst/>
              <a:ahLst/>
              <a:cxnLst/>
              <a:rect l="0" t="0" r="0" b="0"/>
              <a:pathLst>
                <a:path w="91440" h="137025">
                  <a:moveTo>
                    <a:pt x="91439" y="0"/>
                  </a:moveTo>
                  <a:lnTo>
                    <a:pt x="87393" y="4047"/>
                  </a:lnTo>
                  <a:lnTo>
                    <a:pt x="83151" y="6032"/>
                  </a:lnTo>
                  <a:lnTo>
                    <a:pt x="45503" y="16986"/>
                  </a:lnTo>
                  <a:lnTo>
                    <a:pt x="32673" y="23379"/>
                  </a:lnTo>
                  <a:lnTo>
                    <a:pt x="18067" y="34782"/>
                  </a:lnTo>
                  <a:lnTo>
                    <a:pt x="12827" y="36627"/>
                  </a:lnTo>
                  <a:lnTo>
                    <a:pt x="11091" y="37963"/>
                  </a:lnTo>
                  <a:lnTo>
                    <a:pt x="8077" y="44531"/>
                  </a:lnTo>
                  <a:lnTo>
                    <a:pt x="11800" y="49415"/>
                  </a:lnTo>
                  <a:lnTo>
                    <a:pt x="15969" y="51594"/>
                  </a:lnTo>
                  <a:lnTo>
                    <a:pt x="33273" y="53112"/>
                  </a:lnTo>
                  <a:lnTo>
                    <a:pt x="43349" y="54119"/>
                  </a:lnTo>
                  <a:lnTo>
                    <a:pt x="77340" y="64690"/>
                  </a:lnTo>
                  <a:lnTo>
                    <a:pt x="85945" y="71472"/>
                  </a:lnTo>
                  <a:lnTo>
                    <a:pt x="88998" y="76356"/>
                  </a:lnTo>
                  <a:lnTo>
                    <a:pt x="90354" y="82196"/>
                  </a:lnTo>
                  <a:lnTo>
                    <a:pt x="90958" y="90436"/>
                  </a:lnTo>
                  <a:lnTo>
                    <a:pt x="87251" y="104595"/>
                  </a:lnTo>
                  <a:lnTo>
                    <a:pt x="80829" y="112246"/>
                  </a:lnTo>
                  <a:lnTo>
                    <a:pt x="54646" y="131959"/>
                  </a:lnTo>
                  <a:lnTo>
                    <a:pt x="40273" y="135621"/>
                  </a:lnTo>
                  <a:lnTo>
                    <a:pt x="20734" y="137024"/>
                  </a:lnTo>
                  <a:lnTo>
                    <a:pt x="15423" y="134841"/>
                  </a:lnTo>
                  <a:lnTo>
                    <a:pt x="10242" y="131897"/>
                  </a:lnTo>
                  <a:lnTo>
                    <a:pt x="5115" y="130587"/>
                  </a:lnTo>
                  <a:lnTo>
                    <a:pt x="3409" y="129393"/>
                  </a:lnTo>
                  <a:lnTo>
                    <a:pt x="2273" y="127749"/>
                  </a:lnTo>
                  <a:lnTo>
                    <a:pt x="0" y="1219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785"/>
            <p:cNvSpPr/>
            <p:nvPr/>
          </p:nvSpPr>
          <p:spPr>
            <a:xfrm>
              <a:off x="5242571" y="1776072"/>
              <a:ext cx="220893" cy="173073"/>
            </a:xfrm>
            <a:custGeom>
              <a:avLst/>
              <a:gdLst/>
              <a:ahLst/>
              <a:cxnLst/>
              <a:rect l="0" t="0" r="0" b="0"/>
              <a:pathLst>
                <a:path w="220893" h="173073">
                  <a:moveTo>
                    <a:pt x="38088" y="45105"/>
                  </a:moveTo>
                  <a:lnTo>
                    <a:pt x="34044" y="45105"/>
                  </a:lnTo>
                  <a:lnTo>
                    <a:pt x="32851" y="45953"/>
                  </a:lnTo>
                  <a:lnTo>
                    <a:pt x="32057" y="47363"/>
                  </a:lnTo>
                  <a:lnTo>
                    <a:pt x="30782" y="55713"/>
                  </a:lnTo>
                  <a:lnTo>
                    <a:pt x="29683" y="71597"/>
                  </a:lnTo>
                  <a:lnTo>
                    <a:pt x="17476" y="106320"/>
                  </a:lnTo>
                  <a:lnTo>
                    <a:pt x="3349" y="143275"/>
                  </a:lnTo>
                  <a:lnTo>
                    <a:pt x="26" y="173072"/>
                  </a:lnTo>
                  <a:lnTo>
                    <a:pt x="0" y="170134"/>
                  </a:lnTo>
                  <a:lnTo>
                    <a:pt x="2251" y="166149"/>
                  </a:lnTo>
                  <a:lnTo>
                    <a:pt x="10595" y="152649"/>
                  </a:lnTo>
                  <a:lnTo>
                    <a:pt x="25426" y="117138"/>
                  </a:lnTo>
                  <a:lnTo>
                    <a:pt x="38093" y="82657"/>
                  </a:lnTo>
                  <a:lnTo>
                    <a:pt x="44017" y="68570"/>
                  </a:lnTo>
                  <a:lnTo>
                    <a:pt x="66168" y="36068"/>
                  </a:lnTo>
                  <a:lnTo>
                    <a:pt x="78677" y="26717"/>
                  </a:lnTo>
                  <a:lnTo>
                    <a:pt x="89581" y="22836"/>
                  </a:lnTo>
                  <a:lnTo>
                    <a:pt x="92866" y="24765"/>
                  </a:lnTo>
                  <a:lnTo>
                    <a:pt x="94927" y="26467"/>
                  </a:lnTo>
                  <a:lnTo>
                    <a:pt x="97217" y="30614"/>
                  </a:lnTo>
                  <a:lnTo>
                    <a:pt x="98687" y="44219"/>
                  </a:lnTo>
                  <a:lnTo>
                    <a:pt x="99016" y="79753"/>
                  </a:lnTo>
                  <a:lnTo>
                    <a:pt x="91284" y="110090"/>
                  </a:lnTo>
                  <a:lnTo>
                    <a:pt x="84960" y="119663"/>
                  </a:lnTo>
                  <a:lnTo>
                    <a:pt x="85423" y="120211"/>
                  </a:lnTo>
                  <a:lnTo>
                    <a:pt x="90470" y="121162"/>
                  </a:lnTo>
                  <a:lnTo>
                    <a:pt x="90790" y="120363"/>
                  </a:lnTo>
                  <a:lnTo>
                    <a:pt x="91144" y="117219"/>
                  </a:lnTo>
                  <a:lnTo>
                    <a:pt x="92085" y="116040"/>
                  </a:lnTo>
                  <a:lnTo>
                    <a:pt x="95388" y="114732"/>
                  </a:lnTo>
                  <a:lnTo>
                    <a:pt x="96608" y="112691"/>
                  </a:lnTo>
                  <a:lnTo>
                    <a:pt x="100019" y="101725"/>
                  </a:lnTo>
                  <a:lnTo>
                    <a:pt x="121593" y="65602"/>
                  </a:lnTo>
                  <a:lnTo>
                    <a:pt x="136051" y="37021"/>
                  </a:lnTo>
                  <a:lnTo>
                    <a:pt x="154321" y="18532"/>
                  </a:lnTo>
                  <a:lnTo>
                    <a:pt x="171776" y="6376"/>
                  </a:lnTo>
                  <a:lnTo>
                    <a:pt x="187673" y="1459"/>
                  </a:lnTo>
                  <a:lnTo>
                    <a:pt x="203107" y="0"/>
                  </a:lnTo>
                  <a:lnTo>
                    <a:pt x="211055" y="1916"/>
                  </a:lnTo>
                  <a:lnTo>
                    <a:pt x="214359" y="3613"/>
                  </a:lnTo>
                  <a:lnTo>
                    <a:pt x="216562" y="5590"/>
                  </a:lnTo>
                  <a:lnTo>
                    <a:pt x="219010" y="10047"/>
                  </a:lnTo>
                  <a:lnTo>
                    <a:pt x="220892" y="47581"/>
                  </a:lnTo>
                  <a:lnTo>
                    <a:pt x="220087" y="60600"/>
                  </a:lnTo>
                  <a:lnTo>
                    <a:pt x="214029" y="78296"/>
                  </a:lnTo>
                  <a:lnTo>
                    <a:pt x="194493" y="114613"/>
                  </a:lnTo>
                  <a:lnTo>
                    <a:pt x="190488" y="12892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786"/>
            <p:cNvSpPr/>
            <p:nvPr/>
          </p:nvSpPr>
          <p:spPr>
            <a:xfrm>
              <a:off x="4305849" y="1905442"/>
              <a:ext cx="140127" cy="173273"/>
            </a:xfrm>
            <a:custGeom>
              <a:avLst/>
              <a:gdLst/>
              <a:ahLst/>
              <a:cxnLst/>
              <a:rect l="0" t="0" r="0" b="0"/>
              <a:pathLst>
                <a:path w="140127" h="173273">
                  <a:moveTo>
                    <a:pt x="106130" y="30035"/>
                  </a:moveTo>
                  <a:lnTo>
                    <a:pt x="106130" y="25992"/>
                  </a:lnTo>
                  <a:lnTo>
                    <a:pt x="108388" y="21749"/>
                  </a:lnTo>
                  <a:lnTo>
                    <a:pt x="111367" y="17040"/>
                  </a:lnTo>
                  <a:lnTo>
                    <a:pt x="113280" y="7118"/>
                  </a:lnTo>
                  <a:lnTo>
                    <a:pt x="113437" y="4598"/>
                  </a:lnTo>
                  <a:lnTo>
                    <a:pt x="112694" y="2918"/>
                  </a:lnTo>
                  <a:lnTo>
                    <a:pt x="111353" y="1797"/>
                  </a:lnTo>
                  <a:lnTo>
                    <a:pt x="107604" y="553"/>
                  </a:lnTo>
                  <a:lnTo>
                    <a:pt x="103117" y="0"/>
                  </a:lnTo>
                  <a:lnTo>
                    <a:pt x="98300" y="2010"/>
                  </a:lnTo>
                  <a:lnTo>
                    <a:pt x="60205" y="30770"/>
                  </a:lnTo>
                  <a:lnTo>
                    <a:pt x="35830" y="56381"/>
                  </a:lnTo>
                  <a:lnTo>
                    <a:pt x="16167" y="91456"/>
                  </a:lnTo>
                  <a:lnTo>
                    <a:pt x="3629" y="115485"/>
                  </a:lnTo>
                  <a:lnTo>
                    <a:pt x="0" y="141677"/>
                  </a:lnTo>
                  <a:lnTo>
                    <a:pt x="1953" y="149644"/>
                  </a:lnTo>
                  <a:lnTo>
                    <a:pt x="10105" y="161661"/>
                  </a:lnTo>
                  <a:lnTo>
                    <a:pt x="21422" y="169602"/>
                  </a:lnTo>
                  <a:lnTo>
                    <a:pt x="35499" y="173272"/>
                  </a:lnTo>
                  <a:lnTo>
                    <a:pt x="45388" y="171873"/>
                  </a:lnTo>
                  <a:lnTo>
                    <a:pt x="81701" y="159318"/>
                  </a:lnTo>
                  <a:lnTo>
                    <a:pt x="98043" y="149623"/>
                  </a:lnTo>
                  <a:lnTo>
                    <a:pt x="123003" y="126250"/>
                  </a:lnTo>
                  <a:lnTo>
                    <a:pt x="129998" y="116259"/>
                  </a:lnTo>
                  <a:lnTo>
                    <a:pt x="140073" y="81858"/>
                  </a:lnTo>
                  <a:lnTo>
                    <a:pt x="140126" y="69719"/>
                  </a:lnTo>
                  <a:lnTo>
                    <a:pt x="135379" y="43793"/>
                  </a:lnTo>
                  <a:lnTo>
                    <a:pt x="116739" y="20883"/>
                  </a:lnTo>
                  <a:lnTo>
                    <a:pt x="99604" y="11553"/>
                  </a:lnTo>
                  <a:lnTo>
                    <a:pt x="83269" y="717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SMARTInkShape-Group132"/>
          <p:cNvGrpSpPr/>
          <p:nvPr/>
        </p:nvGrpSpPr>
        <p:grpSpPr>
          <a:xfrm>
            <a:off x="4991110" y="5219700"/>
            <a:ext cx="1988809" cy="372923"/>
            <a:chOff x="4991110" y="5219700"/>
            <a:chExt cx="1988809" cy="372923"/>
          </a:xfrm>
        </p:grpSpPr>
        <p:sp>
          <p:nvSpPr>
            <p:cNvPr id="273" name="SMARTInkShape-787"/>
            <p:cNvSpPr/>
            <p:nvPr/>
          </p:nvSpPr>
          <p:spPr>
            <a:xfrm>
              <a:off x="6929870" y="5219700"/>
              <a:ext cx="50049" cy="281940"/>
            </a:xfrm>
            <a:custGeom>
              <a:avLst/>
              <a:gdLst/>
              <a:ahLst/>
              <a:cxnLst/>
              <a:rect l="0" t="0" r="0" b="0"/>
              <a:pathLst>
                <a:path w="50049" h="281940">
                  <a:moveTo>
                    <a:pt x="11948" y="0"/>
                  </a:moveTo>
                  <a:lnTo>
                    <a:pt x="5388" y="0"/>
                  </a:lnTo>
                  <a:lnTo>
                    <a:pt x="0" y="25994"/>
                  </a:lnTo>
                  <a:lnTo>
                    <a:pt x="9073" y="62014"/>
                  </a:lnTo>
                  <a:lnTo>
                    <a:pt x="13637" y="93905"/>
                  </a:lnTo>
                  <a:lnTo>
                    <a:pt x="22442" y="128520"/>
                  </a:lnTo>
                  <a:lnTo>
                    <a:pt x="27099" y="160665"/>
                  </a:lnTo>
                  <a:lnTo>
                    <a:pt x="35294" y="196491"/>
                  </a:lnTo>
                  <a:lnTo>
                    <a:pt x="41020" y="232323"/>
                  </a:lnTo>
                  <a:lnTo>
                    <a:pt x="48275" y="265517"/>
                  </a:lnTo>
                  <a:lnTo>
                    <a:pt x="50048" y="28193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788"/>
            <p:cNvSpPr/>
            <p:nvPr/>
          </p:nvSpPr>
          <p:spPr>
            <a:xfrm>
              <a:off x="4991110" y="5380244"/>
              <a:ext cx="304791" cy="212379"/>
            </a:xfrm>
            <a:custGeom>
              <a:avLst/>
              <a:gdLst/>
              <a:ahLst/>
              <a:cxnLst/>
              <a:rect l="0" t="0" r="0" b="0"/>
              <a:pathLst>
                <a:path w="304791" h="212379">
                  <a:moveTo>
                    <a:pt x="30470" y="68056"/>
                  </a:moveTo>
                  <a:lnTo>
                    <a:pt x="30470" y="60750"/>
                  </a:lnTo>
                  <a:lnTo>
                    <a:pt x="37030" y="60461"/>
                  </a:lnTo>
                  <a:lnTo>
                    <a:pt x="37383" y="61301"/>
                  </a:lnTo>
                  <a:lnTo>
                    <a:pt x="37776" y="64489"/>
                  </a:lnTo>
                  <a:lnTo>
                    <a:pt x="38727" y="65677"/>
                  </a:lnTo>
                  <a:lnTo>
                    <a:pt x="45832" y="68693"/>
                  </a:lnTo>
                  <a:lnTo>
                    <a:pt x="49431" y="72008"/>
                  </a:lnTo>
                  <a:lnTo>
                    <a:pt x="51596" y="76303"/>
                  </a:lnTo>
                  <a:lnTo>
                    <a:pt x="52175" y="78632"/>
                  </a:lnTo>
                  <a:lnTo>
                    <a:pt x="51713" y="81035"/>
                  </a:lnTo>
                  <a:lnTo>
                    <a:pt x="47863" y="89305"/>
                  </a:lnTo>
                  <a:lnTo>
                    <a:pt x="37547" y="123856"/>
                  </a:lnTo>
                  <a:lnTo>
                    <a:pt x="25059" y="159041"/>
                  </a:lnTo>
                  <a:lnTo>
                    <a:pt x="24321" y="164274"/>
                  </a:lnTo>
                  <a:lnTo>
                    <a:pt x="18988" y="174601"/>
                  </a:lnTo>
                  <a:lnTo>
                    <a:pt x="10981" y="187678"/>
                  </a:lnTo>
                  <a:lnTo>
                    <a:pt x="8262" y="194035"/>
                  </a:lnTo>
                  <a:lnTo>
                    <a:pt x="2816" y="202371"/>
                  </a:lnTo>
                  <a:lnTo>
                    <a:pt x="100" y="212378"/>
                  </a:lnTo>
                  <a:lnTo>
                    <a:pt x="0" y="202188"/>
                  </a:lnTo>
                  <a:lnTo>
                    <a:pt x="11655" y="164640"/>
                  </a:lnTo>
                  <a:lnTo>
                    <a:pt x="28305" y="127843"/>
                  </a:lnTo>
                  <a:lnTo>
                    <a:pt x="44028" y="94697"/>
                  </a:lnTo>
                  <a:lnTo>
                    <a:pt x="64272" y="60775"/>
                  </a:lnTo>
                  <a:lnTo>
                    <a:pt x="93554" y="27973"/>
                  </a:lnTo>
                  <a:lnTo>
                    <a:pt x="101121" y="24840"/>
                  </a:lnTo>
                  <a:lnTo>
                    <a:pt x="115734" y="22830"/>
                  </a:lnTo>
                  <a:lnTo>
                    <a:pt x="121422" y="24812"/>
                  </a:lnTo>
                  <a:lnTo>
                    <a:pt x="124125" y="26527"/>
                  </a:lnTo>
                  <a:lnTo>
                    <a:pt x="134545" y="41444"/>
                  </a:lnTo>
                  <a:lnTo>
                    <a:pt x="147301" y="65691"/>
                  </a:lnTo>
                  <a:lnTo>
                    <a:pt x="151719" y="103001"/>
                  </a:lnTo>
                  <a:lnTo>
                    <a:pt x="152300" y="136375"/>
                  </a:lnTo>
                  <a:lnTo>
                    <a:pt x="151517" y="152738"/>
                  </a:lnTo>
                  <a:lnTo>
                    <a:pt x="145081" y="173065"/>
                  </a:lnTo>
                  <a:lnTo>
                    <a:pt x="144861" y="178284"/>
                  </a:lnTo>
                  <a:lnTo>
                    <a:pt x="143985" y="178796"/>
                  </a:lnTo>
                  <a:lnTo>
                    <a:pt x="142551" y="178288"/>
                  </a:lnTo>
                  <a:lnTo>
                    <a:pt x="138217" y="175437"/>
                  </a:lnTo>
                  <a:lnTo>
                    <a:pt x="137624" y="172789"/>
                  </a:lnTo>
                  <a:lnTo>
                    <a:pt x="137466" y="170897"/>
                  </a:lnTo>
                  <a:lnTo>
                    <a:pt x="145774" y="136106"/>
                  </a:lnTo>
                  <a:lnTo>
                    <a:pt x="161846" y="100869"/>
                  </a:lnTo>
                  <a:lnTo>
                    <a:pt x="178654" y="68517"/>
                  </a:lnTo>
                  <a:lnTo>
                    <a:pt x="198279" y="37667"/>
                  </a:lnTo>
                  <a:lnTo>
                    <a:pt x="208345" y="24069"/>
                  </a:lnTo>
                  <a:lnTo>
                    <a:pt x="228605" y="8441"/>
                  </a:lnTo>
                  <a:lnTo>
                    <a:pt x="241576" y="2132"/>
                  </a:lnTo>
                  <a:lnTo>
                    <a:pt x="253545" y="0"/>
                  </a:lnTo>
                  <a:lnTo>
                    <a:pt x="258871" y="1967"/>
                  </a:lnTo>
                  <a:lnTo>
                    <a:pt x="269191" y="10128"/>
                  </a:lnTo>
                  <a:lnTo>
                    <a:pt x="272035" y="17192"/>
                  </a:lnTo>
                  <a:lnTo>
                    <a:pt x="280736" y="50421"/>
                  </a:lnTo>
                  <a:lnTo>
                    <a:pt x="281772" y="87757"/>
                  </a:lnTo>
                  <a:lnTo>
                    <a:pt x="281908" y="121137"/>
                  </a:lnTo>
                  <a:lnTo>
                    <a:pt x="281927" y="144921"/>
                  </a:lnTo>
                  <a:lnTo>
                    <a:pt x="284185" y="151042"/>
                  </a:lnTo>
                  <a:lnTo>
                    <a:pt x="287166" y="156583"/>
                  </a:lnTo>
                  <a:lnTo>
                    <a:pt x="288489" y="161870"/>
                  </a:lnTo>
                  <a:lnTo>
                    <a:pt x="289690" y="163619"/>
                  </a:lnTo>
                  <a:lnTo>
                    <a:pt x="291336" y="164783"/>
                  </a:lnTo>
                  <a:lnTo>
                    <a:pt x="295423" y="166079"/>
                  </a:lnTo>
                  <a:lnTo>
                    <a:pt x="304790" y="167115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789"/>
            <p:cNvSpPr/>
            <p:nvPr/>
          </p:nvSpPr>
          <p:spPr>
            <a:xfrm>
              <a:off x="5372329" y="5372100"/>
              <a:ext cx="163351" cy="175079"/>
            </a:xfrm>
            <a:custGeom>
              <a:avLst/>
              <a:gdLst/>
              <a:ahLst/>
              <a:cxnLst/>
              <a:rect l="0" t="0" r="0" b="0"/>
              <a:pathLst>
                <a:path w="163351" h="175079">
                  <a:moveTo>
                    <a:pt x="22630" y="30480"/>
                  </a:moveTo>
                  <a:lnTo>
                    <a:pt x="16070" y="30480"/>
                  </a:lnTo>
                  <a:lnTo>
                    <a:pt x="11278" y="34525"/>
                  </a:lnTo>
                  <a:lnTo>
                    <a:pt x="9118" y="41026"/>
                  </a:lnTo>
                  <a:lnTo>
                    <a:pt x="5645" y="54207"/>
                  </a:lnTo>
                  <a:lnTo>
                    <a:pt x="1511" y="68836"/>
                  </a:lnTo>
                  <a:lnTo>
                    <a:pt x="0" y="104487"/>
                  </a:lnTo>
                  <a:lnTo>
                    <a:pt x="2073" y="130862"/>
                  </a:lnTo>
                  <a:lnTo>
                    <a:pt x="9182" y="164827"/>
                  </a:lnTo>
                  <a:lnTo>
                    <a:pt x="11124" y="168306"/>
                  </a:lnTo>
                  <a:lnTo>
                    <a:pt x="14113" y="170622"/>
                  </a:lnTo>
                  <a:lnTo>
                    <a:pt x="21949" y="173199"/>
                  </a:lnTo>
                  <a:lnTo>
                    <a:pt x="50734" y="175078"/>
                  </a:lnTo>
                  <a:lnTo>
                    <a:pt x="76160" y="169140"/>
                  </a:lnTo>
                  <a:lnTo>
                    <a:pt x="103601" y="157343"/>
                  </a:lnTo>
                  <a:lnTo>
                    <a:pt x="134363" y="125059"/>
                  </a:lnTo>
                  <a:lnTo>
                    <a:pt x="148620" y="98173"/>
                  </a:lnTo>
                  <a:lnTo>
                    <a:pt x="157334" y="70663"/>
                  </a:lnTo>
                  <a:lnTo>
                    <a:pt x="161320" y="53957"/>
                  </a:lnTo>
                  <a:lnTo>
                    <a:pt x="163350" y="48669"/>
                  </a:lnTo>
                  <a:lnTo>
                    <a:pt x="163347" y="38282"/>
                  </a:lnTo>
                  <a:lnTo>
                    <a:pt x="155952" y="9111"/>
                  </a:lnTo>
                  <a:lnTo>
                    <a:pt x="153846" y="6074"/>
                  </a:lnTo>
                  <a:lnTo>
                    <a:pt x="144551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790"/>
            <p:cNvSpPr/>
            <p:nvPr/>
          </p:nvSpPr>
          <p:spPr>
            <a:xfrm>
              <a:off x="6835139" y="5257800"/>
              <a:ext cx="45721" cy="236219"/>
            </a:xfrm>
            <a:custGeom>
              <a:avLst/>
              <a:gdLst/>
              <a:ahLst/>
              <a:cxnLst/>
              <a:rect l="0" t="0" r="0" b="0"/>
              <a:pathLst>
                <a:path w="45721" h="236219">
                  <a:moveTo>
                    <a:pt x="45720" y="0"/>
                  </a:moveTo>
                  <a:lnTo>
                    <a:pt x="35112" y="10605"/>
                  </a:lnTo>
                  <a:lnTo>
                    <a:pt x="32541" y="17695"/>
                  </a:lnTo>
                  <a:lnTo>
                    <a:pt x="28831" y="31205"/>
                  </a:lnTo>
                  <a:lnTo>
                    <a:pt x="15096" y="65539"/>
                  </a:lnTo>
                  <a:lnTo>
                    <a:pt x="9095" y="98459"/>
                  </a:lnTo>
                  <a:lnTo>
                    <a:pt x="2673" y="129421"/>
                  </a:lnTo>
                  <a:lnTo>
                    <a:pt x="529" y="159996"/>
                  </a:lnTo>
                  <a:lnTo>
                    <a:pt x="46" y="197449"/>
                  </a:lnTo>
                  <a:lnTo>
                    <a:pt x="0" y="23621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791"/>
            <p:cNvSpPr/>
            <p:nvPr/>
          </p:nvSpPr>
          <p:spPr>
            <a:xfrm>
              <a:off x="6602148" y="5334444"/>
              <a:ext cx="141553" cy="188181"/>
            </a:xfrm>
            <a:custGeom>
              <a:avLst/>
              <a:gdLst/>
              <a:ahLst/>
              <a:cxnLst/>
              <a:rect l="0" t="0" r="0" b="0"/>
              <a:pathLst>
                <a:path w="141553" h="188181">
                  <a:moveTo>
                    <a:pt x="4391" y="37656"/>
                  </a:moveTo>
                  <a:lnTo>
                    <a:pt x="4391" y="41701"/>
                  </a:lnTo>
                  <a:lnTo>
                    <a:pt x="2134" y="45945"/>
                  </a:lnTo>
                  <a:lnTo>
                    <a:pt x="345" y="48261"/>
                  </a:lnTo>
                  <a:lnTo>
                    <a:pt x="0" y="49804"/>
                  </a:lnTo>
                  <a:lnTo>
                    <a:pt x="617" y="50835"/>
                  </a:lnTo>
                  <a:lnTo>
                    <a:pt x="1876" y="51523"/>
                  </a:lnTo>
                  <a:lnTo>
                    <a:pt x="2713" y="52827"/>
                  </a:lnTo>
                  <a:lnTo>
                    <a:pt x="3647" y="56533"/>
                  </a:lnTo>
                  <a:lnTo>
                    <a:pt x="5588" y="57860"/>
                  </a:lnTo>
                  <a:lnTo>
                    <a:pt x="40196" y="66972"/>
                  </a:lnTo>
                  <a:lnTo>
                    <a:pt x="60318" y="67058"/>
                  </a:lnTo>
                  <a:lnTo>
                    <a:pt x="95833" y="58715"/>
                  </a:lnTo>
                  <a:lnTo>
                    <a:pt x="100914" y="56774"/>
                  </a:lnTo>
                  <a:lnTo>
                    <a:pt x="108816" y="50104"/>
                  </a:lnTo>
                  <a:lnTo>
                    <a:pt x="130457" y="25142"/>
                  </a:lnTo>
                  <a:lnTo>
                    <a:pt x="132902" y="17392"/>
                  </a:lnTo>
                  <a:lnTo>
                    <a:pt x="133474" y="12280"/>
                  </a:lnTo>
                  <a:lnTo>
                    <a:pt x="131468" y="7186"/>
                  </a:lnTo>
                  <a:lnTo>
                    <a:pt x="127331" y="1062"/>
                  </a:lnTo>
                  <a:lnTo>
                    <a:pt x="118523" y="0"/>
                  </a:lnTo>
                  <a:lnTo>
                    <a:pt x="105189" y="3733"/>
                  </a:lnTo>
                  <a:lnTo>
                    <a:pt x="70385" y="28579"/>
                  </a:lnTo>
                  <a:lnTo>
                    <a:pt x="40793" y="63438"/>
                  </a:lnTo>
                  <a:lnTo>
                    <a:pt x="22469" y="100409"/>
                  </a:lnTo>
                  <a:lnTo>
                    <a:pt x="17223" y="110984"/>
                  </a:lnTo>
                  <a:lnTo>
                    <a:pt x="16585" y="121328"/>
                  </a:lnTo>
                  <a:lnTo>
                    <a:pt x="25314" y="146855"/>
                  </a:lnTo>
                  <a:lnTo>
                    <a:pt x="30058" y="157027"/>
                  </a:lnTo>
                  <a:lnTo>
                    <a:pt x="37249" y="164933"/>
                  </a:lnTo>
                  <a:lnTo>
                    <a:pt x="61787" y="182237"/>
                  </a:lnTo>
                  <a:lnTo>
                    <a:pt x="79534" y="187739"/>
                  </a:lnTo>
                  <a:lnTo>
                    <a:pt x="91127" y="188180"/>
                  </a:lnTo>
                  <a:lnTo>
                    <a:pt x="122650" y="179314"/>
                  </a:lnTo>
                  <a:lnTo>
                    <a:pt x="141552" y="167195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792"/>
            <p:cNvSpPr/>
            <p:nvPr/>
          </p:nvSpPr>
          <p:spPr>
            <a:xfrm>
              <a:off x="6379678" y="5335058"/>
              <a:ext cx="158282" cy="172244"/>
            </a:xfrm>
            <a:custGeom>
              <a:avLst/>
              <a:gdLst/>
              <a:ahLst/>
              <a:cxnLst/>
              <a:rect l="0" t="0" r="0" b="0"/>
              <a:pathLst>
                <a:path w="158282" h="172244">
                  <a:moveTo>
                    <a:pt x="158281" y="6560"/>
                  </a:moveTo>
                  <a:lnTo>
                    <a:pt x="154236" y="6560"/>
                  </a:lnTo>
                  <a:lnTo>
                    <a:pt x="149993" y="4302"/>
                  </a:lnTo>
                  <a:lnTo>
                    <a:pt x="147673" y="2515"/>
                  </a:lnTo>
                  <a:lnTo>
                    <a:pt x="140586" y="531"/>
                  </a:lnTo>
                  <a:lnTo>
                    <a:pt x="136325" y="0"/>
                  </a:lnTo>
                  <a:lnTo>
                    <a:pt x="103292" y="9640"/>
                  </a:lnTo>
                  <a:lnTo>
                    <a:pt x="65637" y="28432"/>
                  </a:lnTo>
                  <a:lnTo>
                    <a:pt x="27575" y="57498"/>
                  </a:lnTo>
                  <a:lnTo>
                    <a:pt x="17498" y="69838"/>
                  </a:lnTo>
                  <a:lnTo>
                    <a:pt x="2175" y="99842"/>
                  </a:lnTo>
                  <a:lnTo>
                    <a:pt x="0" y="110391"/>
                  </a:lnTo>
                  <a:lnTo>
                    <a:pt x="2821" y="129895"/>
                  </a:lnTo>
                  <a:lnTo>
                    <a:pt x="9018" y="147715"/>
                  </a:lnTo>
                  <a:lnTo>
                    <a:pt x="16025" y="156221"/>
                  </a:lnTo>
                  <a:lnTo>
                    <a:pt x="25629" y="162823"/>
                  </a:lnTo>
                  <a:lnTo>
                    <a:pt x="45317" y="170454"/>
                  </a:lnTo>
                  <a:lnTo>
                    <a:pt x="66390" y="172243"/>
                  </a:lnTo>
                  <a:lnTo>
                    <a:pt x="104940" y="16658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793"/>
            <p:cNvSpPr/>
            <p:nvPr/>
          </p:nvSpPr>
          <p:spPr>
            <a:xfrm>
              <a:off x="6073139" y="5327670"/>
              <a:ext cx="135958" cy="181131"/>
            </a:xfrm>
            <a:custGeom>
              <a:avLst/>
              <a:gdLst/>
              <a:ahLst/>
              <a:cxnLst/>
              <a:rect l="0" t="0" r="0" b="0"/>
              <a:pathLst>
                <a:path w="135958" h="181131">
                  <a:moveTo>
                    <a:pt x="0" y="44430"/>
                  </a:moveTo>
                  <a:lnTo>
                    <a:pt x="0" y="55035"/>
                  </a:lnTo>
                  <a:lnTo>
                    <a:pt x="846" y="56578"/>
                  </a:lnTo>
                  <a:lnTo>
                    <a:pt x="2258" y="57609"/>
                  </a:lnTo>
                  <a:lnTo>
                    <a:pt x="6084" y="59601"/>
                  </a:lnTo>
                  <a:lnTo>
                    <a:pt x="21957" y="70155"/>
                  </a:lnTo>
                  <a:lnTo>
                    <a:pt x="36045" y="73501"/>
                  </a:lnTo>
                  <a:lnTo>
                    <a:pt x="72644" y="74785"/>
                  </a:lnTo>
                  <a:lnTo>
                    <a:pt x="88600" y="70826"/>
                  </a:lnTo>
                  <a:lnTo>
                    <a:pt x="112002" y="59467"/>
                  </a:lnTo>
                  <a:lnTo>
                    <a:pt x="124007" y="49470"/>
                  </a:lnTo>
                  <a:lnTo>
                    <a:pt x="127079" y="42154"/>
                  </a:lnTo>
                  <a:lnTo>
                    <a:pt x="129294" y="34105"/>
                  </a:lnTo>
                  <a:lnTo>
                    <a:pt x="134453" y="23966"/>
                  </a:lnTo>
                  <a:lnTo>
                    <a:pt x="135957" y="15296"/>
                  </a:lnTo>
                  <a:lnTo>
                    <a:pt x="135511" y="12307"/>
                  </a:lnTo>
                  <a:lnTo>
                    <a:pt x="134368" y="10315"/>
                  </a:lnTo>
                  <a:lnTo>
                    <a:pt x="126448" y="3072"/>
                  </a:lnTo>
                  <a:lnTo>
                    <a:pt x="119417" y="648"/>
                  </a:lnTo>
                  <a:lnTo>
                    <a:pt x="115172" y="0"/>
                  </a:lnTo>
                  <a:lnTo>
                    <a:pt x="105938" y="1541"/>
                  </a:lnTo>
                  <a:lnTo>
                    <a:pt x="73878" y="14198"/>
                  </a:lnTo>
                  <a:lnTo>
                    <a:pt x="60774" y="19986"/>
                  </a:lnTo>
                  <a:lnTo>
                    <a:pt x="43877" y="33612"/>
                  </a:lnTo>
                  <a:lnTo>
                    <a:pt x="17872" y="67871"/>
                  </a:lnTo>
                  <a:lnTo>
                    <a:pt x="6613" y="90320"/>
                  </a:lnTo>
                  <a:lnTo>
                    <a:pt x="1959" y="113061"/>
                  </a:lnTo>
                  <a:lnTo>
                    <a:pt x="4626" y="131839"/>
                  </a:lnTo>
                  <a:lnTo>
                    <a:pt x="10779" y="148127"/>
                  </a:lnTo>
                  <a:lnTo>
                    <a:pt x="17772" y="156275"/>
                  </a:lnTo>
                  <a:lnTo>
                    <a:pt x="36059" y="168403"/>
                  </a:lnTo>
                  <a:lnTo>
                    <a:pt x="61216" y="178107"/>
                  </a:lnTo>
                  <a:lnTo>
                    <a:pt x="88600" y="181130"/>
                  </a:lnTo>
                  <a:lnTo>
                    <a:pt x="114300" y="17396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794"/>
            <p:cNvSpPr/>
            <p:nvPr/>
          </p:nvSpPr>
          <p:spPr>
            <a:xfrm>
              <a:off x="5974080" y="5250180"/>
              <a:ext cx="45721" cy="274321"/>
            </a:xfrm>
            <a:custGeom>
              <a:avLst/>
              <a:gdLst/>
              <a:ahLst/>
              <a:cxnLst/>
              <a:rect l="0" t="0" r="0" b="0"/>
              <a:pathLst>
                <a:path w="45721" h="274321">
                  <a:moveTo>
                    <a:pt x="45720" y="0"/>
                  </a:moveTo>
                  <a:lnTo>
                    <a:pt x="41674" y="0"/>
                  </a:lnTo>
                  <a:lnTo>
                    <a:pt x="40483" y="844"/>
                  </a:lnTo>
                  <a:lnTo>
                    <a:pt x="39687" y="2255"/>
                  </a:lnTo>
                  <a:lnTo>
                    <a:pt x="38414" y="10605"/>
                  </a:lnTo>
                  <a:lnTo>
                    <a:pt x="38118" y="47047"/>
                  </a:lnTo>
                  <a:lnTo>
                    <a:pt x="35846" y="76461"/>
                  </a:lnTo>
                  <a:lnTo>
                    <a:pt x="27492" y="110777"/>
                  </a:lnTo>
                  <a:lnTo>
                    <a:pt x="24232" y="140161"/>
                  </a:lnTo>
                  <a:lnTo>
                    <a:pt x="12656" y="174347"/>
                  </a:lnTo>
                  <a:lnTo>
                    <a:pt x="6356" y="205559"/>
                  </a:lnTo>
                  <a:lnTo>
                    <a:pt x="558" y="243155"/>
                  </a:lnTo>
                  <a:lnTo>
                    <a:pt x="0" y="27432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795"/>
            <p:cNvSpPr/>
            <p:nvPr/>
          </p:nvSpPr>
          <p:spPr>
            <a:xfrm>
              <a:off x="5593080" y="5372100"/>
              <a:ext cx="121750" cy="182398"/>
            </a:xfrm>
            <a:custGeom>
              <a:avLst/>
              <a:gdLst/>
              <a:ahLst/>
              <a:cxnLst/>
              <a:rect l="0" t="0" r="0" b="0"/>
              <a:pathLst>
                <a:path w="121750" h="182398">
                  <a:moveTo>
                    <a:pt x="106679" y="0"/>
                  </a:moveTo>
                  <a:lnTo>
                    <a:pt x="69033" y="0"/>
                  </a:lnTo>
                  <a:lnTo>
                    <a:pt x="66340" y="0"/>
                  </a:lnTo>
                  <a:lnTo>
                    <a:pt x="31835" y="11351"/>
                  </a:lnTo>
                  <a:lnTo>
                    <a:pt x="19396" y="15318"/>
                  </a:lnTo>
                  <a:lnTo>
                    <a:pt x="18010" y="16985"/>
                  </a:lnTo>
                  <a:lnTo>
                    <a:pt x="16471" y="21094"/>
                  </a:lnTo>
                  <a:lnTo>
                    <a:pt x="15402" y="33122"/>
                  </a:lnTo>
                  <a:lnTo>
                    <a:pt x="17041" y="35628"/>
                  </a:lnTo>
                  <a:lnTo>
                    <a:pt x="29579" y="47990"/>
                  </a:lnTo>
                  <a:lnTo>
                    <a:pt x="36007" y="56041"/>
                  </a:lnTo>
                  <a:lnTo>
                    <a:pt x="72528" y="82091"/>
                  </a:lnTo>
                  <a:lnTo>
                    <a:pt x="108527" y="110156"/>
                  </a:lnTo>
                  <a:lnTo>
                    <a:pt x="117574" y="123890"/>
                  </a:lnTo>
                  <a:lnTo>
                    <a:pt x="120632" y="134544"/>
                  </a:lnTo>
                  <a:lnTo>
                    <a:pt x="121749" y="157805"/>
                  </a:lnTo>
                  <a:lnTo>
                    <a:pt x="119586" y="165525"/>
                  </a:lnTo>
                  <a:lnTo>
                    <a:pt x="117824" y="168771"/>
                  </a:lnTo>
                  <a:lnTo>
                    <a:pt x="107254" y="177381"/>
                  </a:lnTo>
                  <a:lnTo>
                    <a:pt x="98185" y="180436"/>
                  </a:lnTo>
                  <a:lnTo>
                    <a:pt x="82611" y="182397"/>
                  </a:lnTo>
                  <a:lnTo>
                    <a:pt x="46190" y="174244"/>
                  </a:lnTo>
                  <a:lnTo>
                    <a:pt x="20650" y="154561"/>
                  </a:lnTo>
                  <a:lnTo>
                    <a:pt x="1616" y="131376"/>
                  </a:lnTo>
                  <a:lnTo>
                    <a:pt x="718" y="128096"/>
                  </a:lnTo>
                  <a:lnTo>
                    <a:pt x="0" y="12191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796"/>
            <p:cNvSpPr/>
            <p:nvPr/>
          </p:nvSpPr>
          <p:spPr>
            <a:xfrm>
              <a:off x="5776827" y="5387339"/>
              <a:ext cx="151533" cy="152187"/>
            </a:xfrm>
            <a:custGeom>
              <a:avLst/>
              <a:gdLst/>
              <a:ahLst/>
              <a:cxnLst/>
              <a:rect l="0" t="0" r="0" b="0"/>
              <a:pathLst>
                <a:path w="151533" h="152187">
                  <a:moveTo>
                    <a:pt x="105812" y="0"/>
                  </a:moveTo>
                  <a:lnTo>
                    <a:pt x="71763" y="846"/>
                  </a:lnTo>
                  <a:lnTo>
                    <a:pt x="62175" y="4045"/>
                  </a:lnTo>
                  <a:lnTo>
                    <a:pt x="37172" y="23726"/>
                  </a:lnTo>
                  <a:lnTo>
                    <a:pt x="12671" y="53611"/>
                  </a:lnTo>
                  <a:lnTo>
                    <a:pt x="3520" y="70448"/>
                  </a:lnTo>
                  <a:lnTo>
                    <a:pt x="0" y="93564"/>
                  </a:lnTo>
                  <a:lnTo>
                    <a:pt x="365" y="105931"/>
                  </a:lnTo>
                  <a:lnTo>
                    <a:pt x="3348" y="114249"/>
                  </a:lnTo>
                  <a:lnTo>
                    <a:pt x="23620" y="138412"/>
                  </a:lnTo>
                  <a:lnTo>
                    <a:pt x="35928" y="146940"/>
                  </a:lnTo>
                  <a:lnTo>
                    <a:pt x="54343" y="150781"/>
                  </a:lnTo>
                  <a:lnTo>
                    <a:pt x="88559" y="152186"/>
                  </a:lnTo>
                  <a:lnTo>
                    <a:pt x="107475" y="150078"/>
                  </a:lnTo>
                  <a:lnTo>
                    <a:pt x="124648" y="144093"/>
                  </a:lnTo>
                  <a:lnTo>
                    <a:pt x="132811" y="140241"/>
                  </a:lnTo>
                  <a:lnTo>
                    <a:pt x="151532" y="13716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4" name="SMARTInkShape-Group133"/>
          <p:cNvGrpSpPr/>
          <p:nvPr/>
        </p:nvGrpSpPr>
        <p:grpSpPr>
          <a:xfrm>
            <a:off x="4526288" y="4230870"/>
            <a:ext cx="2263131" cy="622480"/>
            <a:chOff x="4526288" y="4230870"/>
            <a:chExt cx="2263131" cy="622480"/>
          </a:xfrm>
        </p:grpSpPr>
        <p:sp>
          <p:nvSpPr>
            <p:cNvPr id="284" name="SMARTInkShape-797"/>
            <p:cNvSpPr/>
            <p:nvPr/>
          </p:nvSpPr>
          <p:spPr>
            <a:xfrm>
              <a:off x="6667500" y="4602584"/>
              <a:ext cx="121919" cy="121782"/>
            </a:xfrm>
            <a:custGeom>
              <a:avLst/>
              <a:gdLst/>
              <a:ahLst/>
              <a:cxnLst/>
              <a:rect l="0" t="0" r="0" b="0"/>
              <a:pathLst>
                <a:path w="121919" h="121782">
                  <a:moveTo>
                    <a:pt x="0" y="22756"/>
                  </a:moveTo>
                  <a:lnTo>
                    <a:pt x="0" y="29315"/>
                  </a:lnTo>
                  <a:lnTo>
                    <a:pt x="10604" y="40889"/>
                  </a:lnTo>
                  <a:lnTo>
                    <a:pt x="15437" y="43514"/>
                  </a:lnTo>
                  <a:lnTo>
                    <a:pt x="47511" y="52710"/>
                  </a:lnTo>
                  <a:lnTo>
                    <a:pt x="51995" y="52884"/>
                  </a:lnTo>
                  <a:lnTo>
                    <a:pt x="59232" y="50821"/>
                  </a:lnTo>
                  <a:lnTo>
                    <a:pt x="66119" y="47929"/>
                  </a:lnTo>
                  <a:lnTo>
                    <a:pt x="78668" y="45452"/>
                  </a:lnTo>
                  <a:lnTo>
                    <a:pt x="88124" y="39734"/>
                  </a:lnTo>
                  <a:lnTo>
                    <a:pt x="108460" y="25223"/>
                  </a:lnTo>
                  <a:lnTo>
                    <a:pt x="120632" y="9017"/>
                  </a:lnTo>
                  <a:lnTo>
                    <a:pt x="120215" y="7671"/>
                  </a:lnTo>
                  <a:lnTo>
                    <a:pt x="117492" y="3915"/>
                  </a:lnTo>
                  <a:lnTo>
                    <a:pt x="113461" y="1681"/>
                  </a:lnTo>
                  <a:lnTo>
                    <a:pt x="100641" y="131"/>
                  </a:lnTo>
                  <a:lnTo>
                    <a:pt x="92425" y="0"/>
                  </a:lnTo>
                  <a:lnTo>
                    <a:pt x="85387" y="2200"/>
                  </a:lnTo>
                  <a:lnTo>
                    <a:pt x="50562" y="21150"/>
                  </a:lnTo>
                  <a:lnTo>
                    <a:pt x="36334" y="33946"/>
                  </a:lnTo>
                  <a:lnTo>
                    <a:pt x="20756" y="58450"/>
                  </a:lnTo>
                  <a:lnTo>
                    <a:pt x="16874" y="69549"/>
                  </a:lnTo>
                  <a:lnTo>
                    <a:pt x="15723" y="82247"/>
                  </a:lnTo>
                  <a:lnTo>
                    <a:pt x="17712" y="89554"/>
                  </a:lnTo>
                  <a:lnTo>
                    <a:pt x="25851" y="100685"/>
                  </a:lnTo>
                  <a:lnTo>
                    <a:pt x="33501" y="108190"/>
                  </a:lnTo>
                  <a:lnTo>
                    <a:pt x="52034" y="117448"/>
                  </a:lnTo>
                  <a:lnTo>
                    <a:pt x="71363" y="120954"/>
                  </a:lnTo>
                  <a:lnTo>
                    <a:pt x="106694" y="121764"/>
                  </a:lnTo>
                  <a:lnTo>
                    <a:pt x="111769" y="121781"/>
                  </a:lnTo>
                  <a:lnTo>
                    <a:pt x="115151" y="120947"/>
                  </a:lnTo>
                  <a:lnTo>
                    <a:pt x="117409" y="119542"/>
                  </a:lnTo>
                  <a:lnTo>
                    <a:pt x="121918" y="114195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798"/>
            <p:cNvSpPr/>
            <p:nvPr/>
          </p:nvSpPr>
          <p:spPr>
            <a:xfrm>
              <a:off x="6484970" y="4579618"/>
              <a:ext cx="121570" cy="128320"/>
            </a:xfrm>
            <a:custGeom>
              <a:avLst/>
              <a:gdLst/>
              <a:ahLst/>
              <a:cxnLst/>
              <a:rect l="0" t="0" r="0" b="0"/>
              <a:pathLst>
                <a:path w="121570" h="128320">
                  <a:moveTo>
                    <a:pt x="37748" y="0"/>
                  </a:moveTo>
                  <a:lnTo>
                    <a:pt x="37748" y="4047"/>
                  </a:lnTo>
                  <a:lnTo>
                    <a:pt x="35490" y="8291"/>
                  </a:lnTo>
                  <a:lnTo>
                    <a:pt x="25599" y="20407"/>
                  </a:lnTo>
                  <a:lnTo>
                    <a:pt x="10438" y="56180"/>
                  </a:lnTo>
                  <a:lnTo>
                    <a:pt x="832" y="92487"/>
                  </a:lnTo>
                  <a:lnTo>
                    <a:pt x="0" y="105204"/>
                  </a:lnTo>
                  <a:lnTo>
                    <a:pt x="2063" y="112516"/>
                  </a:lnTo>
                  <a:lnTo>
                    <a:pt x="3799" y="115650"/>
                  </a:lnTo>
                  <a:lnTo>
                    <a:pt x="6648" y="117741"/>
                  </a:lnTo>
                  <a:lnTo>
                    <a:pt x="21132" y="123353"/>
                  </a:lnTo>
                  <a:lnTo>
                    <a:pt x="24131" y="125416"/>
                  </a:lnTo>
                  <a:lnTo>
                    <a:pt x="36442" y="128319"/>
                  </a:lnTo>
                  <a:lnTo>
                    <a:pt x="70842" y="121707"/>
                  </a:lnTo>
                  <a:lnTo>
                    <a:pt x="85184" y="116026"/>
                  </a:lnTo>
                  <a:lnTo>
                    <a:pt x="92133" y="111399"/>
                  </a:lnTo>
                  <a:lnTo>
                    <a:pt x="113890" y="82019"/>
                  </a:lnTo>
                  <a:lnTo>
                    <a:pt x="119294" y="70305"/>
                  </a:lnTo>
                  <a:lnTo>
                    <a:pt x="121481" y="41415"/>
                  </a:lnTo>
                  <a:lnTo>
                    <a:pt x="121569" y="2286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799"/>
            <p:cNvSpPr/>
            <p:nvPr/>
          </p:nvSpPr>
          <p:spPr>
            <a:xfrm>
              <a:off x="6324600" y="4580678"/>
              <a:ext cx="113816" cy="157738"/>
            </a:xfrm>
            <a:custGeom>
              <a:avLst/>
              <a:gdLst/>
              <a:ahLst/>
              <a:cxnLst/>
              <a:rect l="0" t="0" r="0" b="0"/>
              <a:pathLst>
                <a:path w="113816" h="157738">
                  <a:moveTo>
                    <a:pt x="83818" y="6562"/>
                  </a:moveTo>
                  <a:lnTo>
                    <a:pt x="64241" y="5714"/>
                  </a:lnTo>
                  <a:lnTo>
                    <a:pt x="40402" y="0"/>
                  </a:lnTo>
                  <a:lnTo>
                    <a:pt x="32632" y="1669"/>
                  </a:lnTo>
                  <a:lnTo>
                    <a:pt x="23497" y="5111"/>
                  </a:lnTo>
                  <a:lnTo>
                    <a:pt x="12825" y="6274"/>
                  </a:lnTo>
                  <a:lnTo>
                    <a:pt x="11090" y="7217"/>
                  </a:lnTo>
                  <a:lnTo>
                    <a:pt x="9933" y="8691"/>
                  </a:lnTo>
                  <a:lnTo>
                    <a:pt x="8647" y="12588"/>
                  </a:lnTo>
                  <a:lnTo>
                    <a:pt x="8077" y="17142"/>
                  </a:lnTo>
                  <a:lnTo>
                    <a:pt x="11800" y="28510"/>
                  </a:lnTo>
                  <a:lnTo>
                    <a:pt x="21490" y="42287"/>
                  </a:lnTo>
                  <a:lnTo>
                    <a:pt x="58565" y="80327"/>
                  </a:lnTo>
                  <a:lnTo>
                    <a:pt x="93140" y="114940"/>
                  </a:lnTo>
                  <a:lnTo>
                    <a:pt x="106012" y="130072"/>
                  </a:lnTo>
                  <a:lnTo>
                    <a:pt x="111843" y="141934"/>
                  </a:lnTo>
                  <a:lnTo>
                    <a:pt x="113815" y="149482"/>
                  </a:lnTo>
                  <a:lnTo>
                    <a:pt x="111826" y="152774"/>
                  </a:lnTo>
                  <a:lnTo>
                    <a:pt x="110111" y="154836"/>
                  </a:lnTo>
                  <a:lnTo>
                    <a:pt x="105947" y="157128"/>
                  </a:lnTo>
                  <a:lnTo>
                    <a:pt x="103651" y="157737"/>
                  </a:lnTo>
                  <a:lnTo>
                    <a:pt x="96585" y="156161"/>
                  </a:lnTo>
                  <a:lnTo>
                    <a:pt x="83086" y="152769"/>
                  </a:lnTo>
                  <a:lnTo>
                    <a:pt x="74179" y="151130"/>
                  </a:lnTo>
                  <a:lnTo>
                    <a:pt x="40313" y="133454"/>
                  </a:lnTo>
                  <a:lnTo>
                    <a:pt x="32591" y="126176"/>
                  </a:lnTo>
                  <a:lnTo>
                    <a:pt x="29347" y="121864"/>
                  </a:lnTo>
                  <a:lnTo>
                    <a:pt x="0" y="10562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800"/>
            <p:cNvSpPr/>
            <p:nvPr/>
          </p:nvSpPr>
          <p:spPr>
            <a:xfrm>
              <a:off x="6149339" y="4617718"/>
              <a:ext cx="120282" cy="113239"/>
            </a:xfrm>
            <a:custGeom>
              <a:avLst/>
              <a:gdLst/>
              <a:ahLst/>
              <a:cxnLst/>
              <a:rect l="0" t="0" r="0" b="0"/>
              <a:pathLst>
                <a:path w="120282" h="113239">
                  <a:moveTo>
                    <a:pt x="106679" y="0"/>
                  </a:moveTo>
                  <a:lnTo>
                    <a:pt x="88767" y="0"/>
                  </a:lnTo>
                  <a:lnTo>
                    <a:pt x="52878" y="6914"/>
                  </a:lnTo>
                  <a:lnTo>
                    <a:pt x="37022" y="8258"/>
                  </a:lnTo>
                  <a:lnTo>
                    <a:pt x="26587" y="13643"/>
                  </a:lnTo>
                  <a:lnTo>
                    <a:pt x="18131" y="19752"/>
                  </a:lnTo>
                  <a:lnTo>
                    <a:pt x="12856" y="21479"/>
                  </a:lnTo>
                  <a:lnTo>
                    <a:pt x="11111" y="22787"/>
                  </a:lnTo>
                  <a:lnTo>
                    <a:pt x="9171" y="26495"/>
                  </a:lnTo>
                  <a:lnTo>
                    <a:pt x="9502" y="28672"/>
                  </a:lnTo>
                  <a:lnTo>
                    <a:pt x="12125" y="33346"/>
                  </a:lnTo>
                  <a:lnTo>
                    <a:pt x="18362" y="40737"/>
                  </a:lnTo>
                  <a:lnTo>
                    <a:pt x="25377" y="43507"/>
                  </a:lnTo>
                  <a:lnTo>
                    <a:pt x="59592" y="53815"/>
                  </a:lnTo>
                  <a:lnTo>
                    <a:pt x="96441" y="71150"/>
                  </a:lnTo>
                  <a:lnTo>
                    <a:pt x="113621" y="81568"/>
                  </a:lnTo>
                  <a:lnTo>
                    <a:pt x="116387" y="82319"/>
                  </a:lnTo>
                  <a:lnTo>
                    <a:pt x="118231" y="83665"/>
                  </a:lnTo>
                  <a:lnTo>
                    <a:pt x="119462" y="85410"/>
                  </a:lnTo>
                  <a:lnTo>
                    <a:pt x="120281" y="87421"/>
                  </a:lnTo>
                  <a:lnTo>
                    <a:pt x="119981" y="89607"/>
                  </a:lnTo>
                  <a:lnTo>
                    <a:pt x="117390" y="94295"/>
                  </a:lnTo>
                  <a:lnTo>
                    <a:pt x="111171" y="101695"/>
                  </a:lnTo>
                  <a:lnTo>
                    <a:pt x="106417" y="104465"/>
                  </a:lnTo>
                  <a:lnTo>
                    <a:pt x="96725" y="106025"/>
                  </a:lnTo>
                  <a:lnTo>
                    <a:pt x="87862" y="107237"/>
                  </a:lnTo>
                  <a:lnTo>
                    <a:pt x="63363" y="113204"/>
                  </a:lnTo>
                  <a:lnTo>
                    <a:pt x="43153" y="113238"/>
                  </a:lnTo>
                  <a:lnTo>
                    <a:pt x="9876" y="104882"/>
                  </a:lnTo>
                  <a:lnTo>
                    <a:pt x="6584" y="102941"/>
                  </a:lnTo>
                  <a:lnTo>
                    <a:pt x="4390" y="100802"/>
                  </a:lnTo>
                  <a:lnTo>
                    <a:pt x="1951" y="96164"/>
                  </a:lnTo>
                  <a:lnTo>
                    <a:pt x="0" y="8382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801"/>
            <p:cNvSpPr/>
            <p:nvPr/>
          </p:nvSpPr>
          <p:spPr>
            <a:xfrm>
              <a:off x="6035039" y="4640579"/>
              <a:ext cx="30480" cy="113850"/>
            </a:xfrm>
            <a:custGeom>
              <a:avLst/>
              <a:gdLst/>
              <a:ahLst/>
              <a:cxnLst/>
              <a:rect l="0" t="0" r="0" b="0"/>
              <a:pathLst>
                <a:path w="30480" h="113850">
                  <a:moveTo>
                    <a:pt x="30479" y="0"/>
                  </a:moveTo>
                  <a:lnTo>
                    <a:pt x="29633" y="12168"/>
                  </a:lnTo>
                  <a:lnTo>
                    <a:pt x="15042" y="45838"/>
                  </a:lnTo>
                  <a:lnTo>
                    <a:pt x="10919" y="56780"/>
                  </a:lnTo>
                  <a:lnTo>
                    <a:pt x="6013" y="79984"/>
                  </a:lnTo>
                  <a:lnTo>
                    <a:pt x="1782" y="90303"/>
                  </a:lnTo>
                  <a:lnTo>
                    <a:pt x="10" y="113849"/>
                  </a:lnTo>
                  <a:lnTo>
                    <a:pt x="0" y="10668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802"/>
            <p:cNvSpPr/>
            <p:nvPr/>
          </p:nvSpPr>
          <p:spPr>
            <a:xfrm>
              <a:off x="5853217" y="4640579"/>
              <a:ext cx="120864" cy="7622"/>
            </a:xfrm>
            <a:custGeom>
              <a:avLst/>
              <a:gdLst/>
              <a:ahLst/>
              <a:cxnLst/>
              <a:rect l="0" t="0" r="0" b="0"/>
              <a:pathLst>
                <a:path w="120864" h="7622">
                  <a:moveTo>
                    <a:pt x="6563" y="7621"/>
                  </a:moveTo>
                  <a:lnTo>
                    <a:pt x="0" y="7621"/>
                  </a:lnTo>
                  <a:lnTo>
                    <a:pt x="3301" y="7621"/>
                  </a:lnTo>
                  <a:lnTo>
                    <a:pt x="7371" y="5361"/>
                  </a:lnTo>
                  <a:lnTo>
                    <a:pt x="9642" y="3575"/>
                  </a:lnTo>
                  <a:lnTo>
                    <a:pt x="16678" y="1588"/>
                  </a:lnTo>
                  <a:lnTo>
                    <a:pt x="53170" y="140"/>
                  </a:lnTo>
                  <a:lnTo>
                    <a:pt x="89652" y="19"/>
                  </a:lnTo>
                  <a:lnTo>
                    <a:pt x="120863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803"/>
            <p:cNvSpPr/>
            <p:nvPr/>
          </p:nvSpPr>
          <p:spPr>
            <a:xfrm>
              <a:off x="5905500" y="4549140"/>
              <a:ext cx="60960" cy="205740"/>
            </a:xfrm>
            <a:custGeom>
              <a:avLst/>
              <a:gdLst/>
              <a:ahLst/>
              <a:cxnLst/>
              <a:rect l="0" t="0" r="0" b="0"/>
              <a:pathLst>
                <a:path w="60960" h="205740">
                  <a:moveTo>
                    <a:pt x="60959" y="0"/>
                  </a:moveTo>
                  <a:lnTo>
                    <a:pt x="60959" y="4044"/>
                  </a:lnTo>
                  <a:lnTo>
                    <a:pt x="58701" y="8288"/>
                  </a:lnTo>
                  <a:lnTo>
                    <a:pt x="56915" y="10604"/>
                  </a:lnTo>
                  <a:lnTo>
                    <a:pt x="54928" y="17694"/>
                  </a:lnTo>
                  <a:lnTo>
                    <a:pt x="47465" y="46200"/>
                  </a:lnTo>
                  <a:lnTo>
                    <a:pt x="31410" y="81478"/>
                  </a:lnTo>
                  <a:lnTo>
                    <a:pt x="18465" y="113837"/>
                  </a:lnTo>
                  <a:lnTo>
                    <a:pt x="7754" y="144687"/>
                  </a:lnTo>
                  <a:lnTo>
                    <a:pt x="1020" y="175937"/>
                  </a:lnTo>
                  <a:lnTo>
                    <a:pt x="0" y="20573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804"/>
            <p:cNvSpPr/>
            <p:nvPr/>
          </p:nvSpPr>
          <p:spPr>
            <a:xfrm>
              <a:off x="5433059" y="4618173"/>
              <a:ext cx="106681" cy="136707"/>
            </a:xfrm>
            <a:custGeom>
              <a:avLst/>
              <a:gdLst/>
              <a:ahLst/>
              <a:cxnLst/>
              <a:rect l="0" t="0" r="0" b="0"/>
              <a:pathLst>
                <a:path w="106681" h="136707">
                  <a:moveTo>
                    <a:pt x="0" y="37645"/>
                  </a:moveTo>
                  <a:lnTo>
                    <a:pt x="0" y="48997"/>
                  </a:lnTo>
                  <a:lnTo>
                    <a:pt x="847" y="50292"/>
                  </a:lnTo>
                  <a:lnTo>
                    <a:pt x="2258" y="51159"/>
                  </a:lnTo>
                  <a:lnTo>
                    <a:pt x="4045" y="51733"/>
                  </a:lnTo>
                  <a:lnTo>
                    <a:pt x="13844" y="57895"/>
                  </a:lnTo>
                  <a:lnTo>
                    <a:pt x="49062" y="60439"/>
                  </a:lnTo>
                  <a:lnTo>
                    <a:pt x="63738" y="59639"/>
                  </a:lnTo>
                  <a:lnTo>
                    <a:pt x="87917" y="52743"/>
                  </a:lnTo>
                  <a:lnTo>
                    <a:pt x="101471" y="42373"/>
                  </a:lnTo>
                  <a:lnTo>
                    <a:pt x="104365" y="35232"/>
                  </a:lnTo>
                  <a:lnTo>
                    <a:pt x="106545" y="12550"/>
                  </a:lnTo>
                  <a:lnTo>
                    <a:pt x="104361" y="7302"/>
                  </a:lnTo>
                  <a:lnTo>
                    <a:pt x="102593" y="4716"/>
                  </a:lnTo>
                  <a:lnTo>
                    <a:pt x="98373" y="1843"/>
                  </a:lnTo>
                  <a:lnTo>
                    <a:pt x="91237" y="228"/>
                  </a:lnTo>
                  <a:lnTo>
                    <a:pt x="88765" y="0"/>
                  </a:lnTo>
                  <a:lnTo>
                    <a:pt x="61862" y="7895"/>
                  </a:lnTo>
                  <a:lnTo>
                    <a:pt x="51202" y="13417"/>
                  </a:lnTo>
                  <a:lnTo>
                    <a:pt x="36526" y="26045"/>
                  </a:lnTo>
                  <a:lnTo>
                    <a:pt x="13698" y="55523"/>
                  </a:lnTo>
                  <a:lnTo>
                    <a:pt x="9421" y="70695"/>
                  </a:lnTo>
                  <a:lnTo>
                    <a:pt x="8421" y="80839"/>
                  </a:lnTo>
                  <a:lnTo>
                    <a:pt x="11902" y="96071"/>
                  </a:lnTo>
                  <a:lnTo>
                    <a:pt x="22342" y="111308"/>
                  </a:lnTo>
                  <a:lnTo>
                    <a:pt x="41040" y="125542"/>
                  </a:lnTo>
                  <a:lnTo>
                    <a:pt x="55997" y="133023"/>
                  </a:lnTo>
                  <a:lnTo>
                    <a:pt x="89386" y="136222"/>
                  </a:lnTo>
                  <a:lnTo>
                    <a:pt x="106680" y="13670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805"/>
            <p:cNvSpPr/>
            <p:nvPr/>
          </p:nvSpPr>
          <p:spPr>
            <a:xfrm>
              <a:off x="5364573" y="4556759"/>
              <a:ext cx="15146" cy="204092"/>
            </a:xfrm>
            <a:custGeom>
              <a:avLst/>
              <a:gdLst/>
              <a:ahLst/>
              <a:cxnLst/>
              <a:rect l="0" t="0" r="0" b="0"/>
              <a:pathLst>
                <a:path w="15146" h="204092">
                  <a:moveTo>
                    <a:pt x="15145" y="0"/>
                  </a:moveTo>
                  <a:lnTo>
                    <a:pt x="15145" y="32562"/>
                  </a:lnTo>
                  <a:lnTo>
                    <a:pt x="12887" y="65079"/>
                  </a:lnTo>
                  <a:lnTo>
                    <a:pt x="8585" y="98368"/>
                  </a:lnTo>
                  <a:lnTo>
                    <a:pt x="7735" y="129404"/>
                  </a:lnTo>
                  <a:lnTo>
                    <a:pt x="5310" y="157736"/>
                  </a:lnTo>
                  <a:lnTo>
                    <a:pt x="618" y="184272"/>
                  </a:lnTo>
                  <a:lnTo>
                    <a:pt x="0" y="200175"/>
                  </a:lnTo>
                  <a:lnTo>
                    <a:pt x="816" y="202028"/>
                  </a:lnTo>
                  <a:lnTo>
                    <a:pt x="2204" y="203267"/>
                  </a:lnTo>
                  <a:lnTo>
                    <a:pt x="3979" y="204091"/>
                  </a:lnTo>
                  <a:lnTo>
                    <a:pt x="5162" y="203793"/>
                  </a:lnTo>
                  <a:lnTo>
                    <a:pt x="5951" y="202750"/>
                  </a:lnTo>
                  <a:lnTo>
                    <a:pt x="7527" y="19812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806"/>
            <p:cNvSpPr/>
            <p:nvPr/>
          </p:nvSpPr>
          <p:spPr>
            <a:xfrm>
              <a:off x="5192976" y="4640579"/>
              <a:ext cx="95305" cy="128468"/>
            </a:xfrm>
            <a:custGeom>
              <a:avLst/>
              <a:gdLst/>
              <a:ahLst/>
              <a:cxnLst/>
              <a:rect l="0" t="0" r="0" b="0"/>
              <a:pathLst>
                <a:path w="95305" h="128468">
                  <a:moveTo>
                    <a:pt x="95304" y="0"/>
                  </a:moveTo>
                  <a:lnTo>
                    <a:pt x="77170" y="0"/>
                  </a:lnTo>
                  <a:lnTo>
                    <a:pt x="72287" y="2258"/>
                  </a:lnTo>
                  <a:lnTo>
                    <a:pt x="35690" y="36790"/>
                  </a:lnTo>
                  <a:lnTo>
                    <a:pt x="9861" y="71193"/>
                  </a:lnTo>
                  <a:lnTo>
                    <a:pt x="0" y="96369"/>
                  </a:lnTo>
                  <a:lnTo>
                    <a:pt x="1582" y="105201"/>
                  </a:lnTo>
                  <a:lnTo>
                    <a:pt x="7365" y="112513"/>
                  </a:lnTo>
                  <a:lnTo>
                    <a:pt x="24488" y="125918"/>
                  </a:lnTo>
                  <a:lnTo>
                    <a:pt x="38572" y="128467"/>
                  </a:lnTo>
                  <a:lnTo>
                    <a:pt x="67916" y="127071"/>
                  </a:lnTo>
                  <a:lnTo>
                    <a:pt x="95304" y="12192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807"/>
            <p:cNvSpPr/>
            <p:nvPr/>
          </p:nvSpPr>
          <p:spPr>
            <a:xfrm>
              <a:off x="5029749" y="4663440"/>
              <a:ext cx="120884" cy="121813"/>
            </a:xfrm>
            <a:custGeom>
              <a:avLst/>
              <a:gdLst/>
              <a:ahLst/>
              <a:cxnLst/>
              <a:rect l="0" t="0" r="0" b="0"/>
              <a:pathLst>
                <a:path w="120884" h="121813">
                  <a:moveTo>
                    <a:pt x="98510" y="0"/>
                  </a:moveTo>
                  <a:lnTo>
                    <a:pt x="65105" y="845"/>
                  </a:lnTo>
                  <a:lnTo>
                    <a:pt x="32166" y="7148"/>
                  </a:lnTo>
                  <a:lnTo>
                    <a:pt x="24997" y="8257"/>
                  </a:lnTo>
                  <a:lnTo>
                    <a:pt x="3629" y="15362"/>
                  </a:lnTo>
                  <a:lnTo>
                    <a:pt x="2238" y="17013"/>
                  </a:lnTo>
                  <a:lnTo>
                    <a:pt x="0" y="21705"/>
                  </a:lnTo>
                  <a:lnTo>
                    <a:pt x="3658" y="26562"/>
                  </a:lnTo>
                  <a:lnTo>
                    <a:pt x="10070" y="28739"/>
                  </a:lnTo>
                  <a:lnTo>
                    <a:pt x="23199" y="32221"/>
                  </a:lnTo>
                  <a:lnTo>
                    <a:pt x="55125" y="45872"/>
                  </a:lnTo>
                  <a:lnTo>
                    <a:pt x="90426" y="60973"/>
                  </a:lnTo>
                  <a:lnTo>
                    <a:pt x="107073" y="71122"/>
                  </a:lnTo>
                  <a:lnTo>
                    <a:pt x="115817" y="78741"/>
                  </a:lnTo>
                  <a:lnTo>
                    <a:pt x="118903" y="83819"/>
                  </a:lnTo>
                  <a:lnTo>
                    <a:pt x="120638" y="93697"/>
                  </a:lnTo>
                  <a:lnTo>
                    <a:pt x="120883" y="98025"/>
                  </a:lnTo>
                  <a:lnTo>
                    <a:pt x="118896" y="105091"/>
                  </a:lnTo>
                  <a:lnTo>
                    <a:pt x="117181" y="108159"/>
                  </a:lnTo>
                  <a:lnTo>
                    <a:pt x="114342" y="110205"/>
                  </a:lnTo>
                  <a:lnTo>
                    <a:pt x="83007" y="120090"/>
                  </a:lnTo>
                  <a:lnTo>
                    <a:pt x="47695" y="121812"/>
                  </a:lnTo>
                  <a:lnTo>
                    <a:pt x="32466" y="117842"/>
                  </a:lnTo>
                  <a:lnTo>
                    <a:pt x="16641" y="108050"/>
                  </a:lnTo>
                  <a:lnTo>
                    <a:pt x="7069" y="9906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808"/>
            <p:cNvSpPr/>
            <p:nvPr/>
          </p:nvSpPr>
          <p:spPr>
            <a:xfrm>
              <a:off x="4847025" y="4678679"/>
              <a:ext cx="128378" cy="144536"/>
            </a:xfrm>
            <a:custGeom>
              <a:avLst/>
              <a:gdLst/>
              <a:ahLst/>
              <a:cxnLst/>
              <a:rect l="0" t="0" r="0" b="0"/>
              <a:pathLst>
                <a:path w="128378" h="144536">
                  <a:moveTo>
                    <a:pt x="6915" y="30480"/>
                  </a:moveTo>
                  <a:lnTo>
                    <a:pt x="6067" y="45171"/>
                  </a:lnTo>
                  <a:lnTo>
                    <a:pt x="0" y="78358"/>
                  </a:lnTo>
                  <a:lnTo>
                    <a:pt x="203" y="113576"/>
                  </a:lnTo>
                  <a:lnTo>
                    <a:pt x="9909" y="135360"/>
                  </a:lnTo>
                  <a:lnTo>
                    <a:pt x="14734" y="140595"/>
                  </a:lnTo>
                  <a:lnTo>
                    <a:pt x="19703" y="142920"/>
                  </a:lnTo>
                  <a:lnTo>
                    <a:pt x="36371" y="144535"/>
                  </a:lnTo>
                  <a:lnTo>
                    <a:pt x="43431" y="142413"/>
                  </a:lnTo>
                  <a:lnTo>
                    <a:pt x="79868" y="122817"/>
                  </a:lnTo>
                  <a:lnTo>
                    <a:pt x="99909" y="102969"/>
                  </a:lnTo>
                  <a:lnTo>
                    <a:pt x="118364" y="65872"/>
                  </a:lnTo>
                  <a:lnTo>
                    <a:pt x="126516" y="39822"/>
                  </a:lnTo>
                  <a:lnTo>
                    <a:pt x="128377" y="22165"/>
                  </a:lnTo>
                  <a:lnTo>
                    <a:pt x="126372" y="16061"/>
                  </a:lnTo>
                  <a:lnTo>
                    <a:pt x="124654" y="13247"/>
                  </a:lnTo>
                  <a:lnTo>
                    <a:pt x="122661" y="11371"/>
                  </a:lnTo>
                  <a:lnTo>
                    <a:pt x="118187" y="9287"/>
                  </a:lnTo>
                  <a:lnTo>
                    <a:pt x="110910" y="8112"/>
                  </a:lnTo>
                  <a:lnTo>
                    <a:pt x="109263" y="7102"/>
                  </a:lnTo>
                  <a:lnTo>
                    <a:pt x="108167" y="5580"/>
                  </a:lnTo>
                  <a:lnTo>
                    <a:pt x="105975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809"/>
            <p:cNvSpPr/>
            <p:nvPr/>
          </p:nvSpPr>
          <p:spPr>
            <a:xfrm>
              <a:off x="4526288" y="4671659"/>
              <a:ext cx="243831" cy="181691"/>
            </a:xfrm>
            <a:custGeom>
              <a:avLst/>
              <a:gdLst/>
              <a:ahLst/>
              <a:cxnLst/>
              <a:rect l="0" t="0" r="0" b="0"/>
              <a:pathLst>
                <a:path w="243831" h="181691">
                  <a:moveTo>
                    <a:pt x="7612" y="22259"/>
                  </a:moveTo>
                  <a:lnTo>
                    <a:pt x="7612" y="33611"/>
                  </a:lnTo>
                  <a:lnTo>
                    <a:pt x="1051" y="62414"/>
                  </a:lnTo>
                  <a:lnTo>
                    <a:pt x="1048" y="91247"/>
                  </a:lnTo>
                  <a:lnTo>
                    <a:pt x="6579" y="128994"/>
                  </a:lnTo>
                  <a:lnTo>
                    <a:pt x="6560" y="153348"/>
                  </a:lnTo>
                  <a:lnTo>
                    <a:pt x="83" y="181690"/>
                  </a:lnTo>
                  <a:lnTo>
                    <a:pt x="0" y="167578"/>
                  </a:lnTo>
                  <a:lnTo>
                    <a:pt x="10597" y="134880"/>
                  </a:lnTo>
                  <a:lnTo>
                    <a:pt x="20398" y="104902"/>
                  </a:lnTo>
                  <a:lnTo>
                    <a:pt x="32746" y="67245"/>
                  </a:lnTo>
                  <a:lnTo>
                    <a:pt x="50934" y="29250"/>
                  </a:lnTo>
                  <a:lnTo>
                    <a:pt x="64286" y="13513"/>
                  </a:lnTo>
                  <a:lnTo>
                    <a:pt x="74004" y="6236"/>
                  </a:lnTo>
                  <a:lnTo>
                    <a:pt x="83968" y="2439"/>
                  </a:lnTo>
                  <a:lnTo>
                    <a:pt x="100116" y="0"/>
                  </a:lnTo>
                  <a:lnTo>
                    <a:pt x="103149" y="1494"/>
                  </a:lnTo>
                  <a:lnTo>
                    <a:pt x="116701" y="16619"/>
                  </a:lnTo>
                  <a:lnTo>
                    <a:pt x="124413" y="32725"/>
                  </a:lnTo>
                  <a:lnTo>
                    <a:pt x="131114" y="68355"/>
                  </a:lnTo>
                  <a:lnTo>
                    <a:pt x="135958" y="94490"/>
                  </a:lnTo>
                  <a:lnTo>
                    <a:pt x="129956" y="131988"/>
                  </a:lnTo>
                  <a:lnTo>
                    <a:pt x="129556" y="142854"/>
                  </a:lnTo>
                  <a:lnTo>
                    <a:pt x="129532" y="108124"/>
                  </a:lnTo>
                  <a:lnTo>
                    <a:pt x="140138" y="74052"/>
                  </a:lnTo>
                  <a:lnTo>
                    <a:pt x="150785" y="45660"/>
                  </a:lnTo>
                  <a:lnTo>
                    <a:pt x="169123" y="21632"/>
                  </a:lnTo>
                  <a:lnTo>
                    <a:pt x="177043" y="17748"/>
                  </a:lnTo>
                  <a:lnTo>
                    <a:pt x="195924" y="15254"/>
                  </a:lnTo>
                  <a:lnTo>
                    <a:pt x="203631" y="17171"/>
                  </a:lnTo>
                  <a:lnTo>
                    <a:pt x="206871" y="18867"/>
                  </a:lnTo>
                  <a:lnTo>
                    <a:pt x="215476" y="29345"/>
                  </a:lnTo>
                  <a:lnTo>
                    <a:pt x="222505" y="61293"/>
                  </a:lnTo>
                  <a:lnTo>
                    <a:pt x="233026" y="97737"/>
                  </a:lnTo>
                  <a:lnTo>
                    <a:pt x="235932" y="135584"/>
                  </a:lnTo>
                  <a:lnTo>
                    <a:pt x="236201" y="168285"/>
                  </a:lnTo>
                  <a:lnTo>
                    <a:pt x="237051" y="170410"/>
                  </a:lnTo>
                  <a:lnTo>
                    <a:pt x="238464" y="171827"/>
                  </a:lnTo>
                  <a:lnTo>
                    <a:pt x="242770" y="174101"/>
                  </a:lnTo>
                  <a:lnTo>
                    <a:pt x="243125" y="173439"/>
                  </a:lnTo>
                  <a:lnTo>
                    <a:pt x="243830" y="16704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810"/>
            <p:cNvSpPr/>
            <p:nvPr/>
          </p:nvSpPr>
          <p:spPr>
            <a:xfrm>
              <a:off x="5837404" y="4320632"/>
              <a:ext cx="106197" cy="106587"/>
            </a:xfrm>
            <a:custGeom>
              <a:avLst/>
              <a:gdLst/>
              <a:ahLst/>
              <a:cxnLst/>
              <a:rect l="0" t="0" r="0" b="0"/>
              <a:pathLst>
                <a:path w="106197" h="106587">
                  <a:moveTo>
                    <a:pt x="106196" y="7527"/>
                  </a:moveTo>
                  <a:lnTo>
                    <a:pt x="102150" y="3481"/>
                  </a:lnTo>
                  <a:lnTo>
                    <a:pt x="97905" y="1496"/>
                  </a:lnTo>
                  <a:lnTo>
                    <a:pt x="74196" y="0"/>
                  </a:lnTo>
                  <a:lnTo>
                    <a:pt x="46289" y="8208"/>
                  </a:lnTo>
                  <a:lnTo>
                    <a:pt x="35542" y="13756"/>
                  </a:lnTo>
                  <a:lnTo>
                    <a:pt x="20819" y="26401"/>
                  </a:lnTo>
                  <a:lnTo>
                    <a:pt x="3212" y="50646"/>
                  </a:lnTo>
                  <a:lnTo>
                    <a:pt x="0" y="69848"/>
                  </a:lnTo>
                  <a:lnTo>
                    <a:pt x="1533" y="72782"/>
                  </a:lnTo>
                  <a:lnTo>
                    <a:pt x="20769" y="90208"/>
                  </a:lnTo>
                  <a:lnTo>
                    <a:pt x="32669" y="95074"/>
                  </a:lnTo>
                  <a:lnTo>
                    <a:pt x="67601" y="103692"/>
                  </a:lnTo>
                  <a:lnTo>
                    <a:pt x="90955" y="10658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811"/>
            <p:cNvSpPr/>
            <p:nvPr/>
          </p:nvSpPr>
          <p:spPr>
            <a:xfrm>
              <a:off x="5608801" y="4358768"/>
              <a:ext cx="182400" cy="117688"/>
            </a:xfrm>
            <a:custGeom>
              <a:avLst/>
              <a:gdLst/>
              <a:ahLst/>
              <a:cxnLst/>
              <a:rect l="0" t="0" r="0" b="0"/>
              <a:pathLst>
                <a:path w="182400" h="117688">
                  <a:moveTo>
                    <a:pt x="83338" y="22732"/>
                  </a:moveTo>
                  <a:lnTo>
                    <a:pt x="89898" y="22732"/>
                  </a:lnTo>
                  <a:lnTo>
                    <a:pt x="90251" y="21885"/>
                  </a:lnTo>
                  <a:lnTo>
                    <a:pt x="90865" y="12126"/>
                  </a:lnTo>
                  <a:lnTo>
                    <a:pt x="88657" y="7294"/>
                  </a:lnTo>
                  <a:lnTo>
                    <a:pt x="86885" y="4819"/>
                  </a:lnTo>
                  <a:lnTo>
                    <a:pt x="82657" y="2070"/>
                  </a:lnTo>
                  <a:lnTo>
                    <a:pt x="73044" y="305"/>
                  </a:lnTo>
                  <a:lnTo>
                    <a:pt x="61473" y="0"/>
                  </a:lnTo>
                  <a:lnTo>
                    <a:pt x="54430" y="2187"/>
                  </a:lnTo>
                  <a:lnTo>
                    <a:pt x="24565" y="21832"/>
                  </a:lnTo>
                  <a:lnTo>
                    <a:pt x="7760" y="45808"/>
                  </a:lnTo>
                  <a:lnTo>
                    <a:pt x="3182" y="55847"/>
                  </a:lnTo>
                  <a:lnTo>
                    <a:pt x="0" y="81164"/>
                  </a:lnTo>
                  <a:lnTo>
                    <a:pt x="3706" y="96394"/>
                  </a:lnTo>
                  <a:lnTo>
                    <a:pt x="10166" y="107588"/>
                  </a:lnTo>
                  <a:lnTo>
                    <a:pt x="14975" y="111244"/>
                  </a:lnTo>
                  <a:lnTo>
                    <a:pt x="29006" y="117637"/>
                  </a:lnTo>
                  <a:lnTo>
                    <a:pt x="38306" y="117687"/>
                  </a:lnTo>
                  <a:lnTo>
                    <a:pt x="73218" y="110332"/>
                  </a:lnTo>
                  <a:lnTo>
                    <a:pt x="81097" y="103715"/>
                  </a:lnTo>
                  <a:lnTo>
                    <a:pt x="100986" y="70825"/>
                  </a:lnTo>
                  <a:lnTo>
                    <a:pt x="105168" y="51486"/>
                  </a:lnTo>
                  <a:lnTo>
                    <a:pt x="106185" y="24276"/>
                  </a:lnTo>
                  <a:lnTo>
                    <a:pt x="105344" y="23761"/>
                  </a:lnTo>
                  <a:lnTo>
                    <a:pt x="102148" y="23188"/>
                  </a:lnTo>
                  <a:lnTo>
                    <a:pt x="100959" y="23883"/>
                  </a:lnTo>
                  <a:lnTo>
                    <a:pt x="100166" y="25193"/>
                  </a:lnTo>
                  <a:lnTo>
                    <a:pt x="99049" y="31081"/>
                  </a:lnTo>
                  <a:lnTo>
                    <a:pt x="98604" y="48173"/>
                  </a:lnTo>
                  <a:lnTo>
                    <a:pt x="100848" y="53230"/>
                  </a:lnTo>
                  <a:lnTo>
                    <a:pt x="116492" y="70993"/>
                  </a:lnTo>
                  <a:lnTo>
                    <a:pt x="152122" y="91311"/>
                  </a:lnTo>
                  <a:lnTo>
                    <a:pt x="164961" y="96672"/>
                  </a:lnTo>
                  <a:lnTo>
                    <a:pt x="171260" y="98775"/>
                  </a:lnTo>
                  <a:lnTo>
                    <a:pt x="182399" y="10655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812"/>
            <p:cNvSpPr/>
            <p:nvPr/>
          </p:nvSpPr>
          <p:spPr>
            <a:xfrm>
              <a:off x="5532211" y="4320540"/>
              <a:ext cx="7529" cy="22861"/>
            </a:xfrm>
            <a:custGeom>
              <a:avLst/>
              <a:gdLst/>
              <a:ahLst/>
              <a:cxnLst/>
              <a:rect l="0" t="0" r="0" b="0"/>
              <a:pathLst>
                <a:path w="7529" h="22861">
                  <a:moveTo>
                    <a:pt x="7528" y="0"/>
                  </a:moveTo>
                  <a:lnTo>
                    <a:pt x="968" y="0"/>
                  </a:lnTo>
                  <a:lnTo>
                    <a:pt x="614" y="845"/>
                  </a:lnTo>
                  <a:lnTo>
                    <a:pt x="0" y="10604"/>
                  </a:lnTo>
                  <a:lnTo>
                    <a:pt x="2208" y="15436"/>
                  </a:lnTo>
                  <a:lnTo>
                    <a:pt x="7528" y="2286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813"/>
            <p:cNvSpPr/>
            <p:nvPr/>
          </p:nvSpPr>
          <p:spPr>
            <a:xfrm>
              <a:off x="5509259" y="4381500"/>
              <a:ext cx="22860" cy="99060"/>
            </a:xfrm>
            <a:custGeom>
              <a:avLst/>
              <a:gdLst/>
              <a:ahLst/>
              <a:cxnLst/>
              <a:rect l="0" t="0" r="0" b="0"/>
              <a:pathLst>
                <a:path w="22860" h="99060">
                  <a:moveTo>
                    <a:pt x="22859" y="0"/>
                  </a:moveTo>
                  <a:lnTo>
                    <a:pt x="18814" y="4045"/>
                  </a:lnTo>
                  <a:lnTo>
                    <a:pt x="16830" y="8289"/>
                  </a:lnTo>
                  <a:lnTo>
                    <a:pt x="16299" y="10605"/>
                  </a:lnTo>
                  <a:lnTo>
                    <a:pt x="3151" y="39284"/>
                  </a:lnTo>
                  <a:lnTo>
                    <a:pt x="277" y="75391"/>
                  </a:lnTo>
                  <a:lnTo>
                    <a:pt x="0" y="9905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814"/>
            <p:cNvSpPr/>
            <p:nvPr/>
          </p:nvSpPr>
          <p:spPr>
            <a:xfrm>
              <a:off x="5235423" y="4230870"/>
              <a:ext cx="197637" cy="279682"/>
            </a:xfrm>
            <a:custGeom>
              <a:avLst/>
              <a:gdLst/>
              <a:ahLst/>
              <a:cxnLst/>
              <a:rect l="0" t="0" r="0" b="0"/>
              <a:pathLst>
                <a:path w="197637" h="279682">
                  <a:moveTo>
                    <a:pt x="106195" y="143009"/>
                  </a:moveTo>
                  <a:lnTo>
                    <a:pt x="88285" y="143009"/>
                  </a:lnTo>
                  <a:lnTo>
                    <a:pt x="58477" y="151617"/>
                  </a:lnTo>
                  <a:lnTo>
                    <a:pt x="24590" y="183910"/>
                  </a:lnTo>
                  <a:lnTo>
                    <a:pt x="7762" y="213547"/>
                  </a:lnTo>
                  <a:lnTo>
                    <a:pt x="1960" y="232771"/>
                  </a:lnTo>
                  <a:lnTo>
                    <a:pt x="0" y="254438"/>
                  </a:lnTo>
                  <a:lnTo>
                    <a:pt x="1989" y="262525"/>
                  </a:lnTo>
                  <a:lnTo>
                    <a:pt x="3704" y="265864"/>
                  </a:lnTo>
                  <a:lnTo>
                    <a:pt x="10127" y="271836"/>
                  </a:lnTo>
                  <a:lnTo>
                    <a:pt x="18626" y="276466"/>
                  </a:lnTo>
                  <a:lnTo>
                    <a:pt x="42871" y="279681"/>
                  </a:lnTo>
                  <a:lnTo>
                    <a:pt x="62033" y="275980"/>
                  </a:lnTo>
                  <a:lnTo>
                    <a:pt x="79753" y="265474"/>
                  </a:lnTo>
                  <a:lnTo>
                    <a:pt x="106059" y="239547"/>
                  </a:lnTo>
                  <a:lnTo>
                    <a:pt x="119136" y="218463"/>
                  </a:lnTo>
                  <a:lnTo>
                    <a:pt x="131143" y="188581"/>
                  </a:lnTo>
                  <a:lnTo>
                    <a:pt x="136428" y="152136"/>
                  </a:lnTo>
                  <a:lnTo>
                    <a:pt x="141589" y="122384"/>
                  </a:lnTo>
                  <a:lnTo>
                    <a:pt x="143495" y="92966"/>
                  </a:lnTo>
                  <a:lnTo>
                    <a:pt x="144138" y="59840"/>
                  </a:lnTo>
                  <a:lnTo>
                    <a:pt x="141992" y="36523"/>
                  </a:lnTo>
                  <a:lnTo>
                    <a:pt x="136768" y="0"/>
                  </a:lnTo>
                  <a:lnTo>
                    <a:pt x="136678" y="33358"/>
                  </a:lnTo>
                  <a:lnTo>
                    <a:pt x="136677" y="68228"/>
                  </a:lnTo>
                  <a:lnTo>
                    <a:pt x="136677" y="99966"/>
                  </a:lnTo>
                  <a:lnTo>
                    <a:pt x="138933" y="133924"/>
                  </a:lnTo>
                  <a:lnTo>
                    <a:pt x="142708" y="165436"/>
                  </a:lnTo>
                  <a:lnTo>
                    <a:pt x="148028" y="202379"/>
                  </a:lnTo>
                  <a:lnTo>
                    <a:pt x="159693" y="239602"/>
                  </a:lnTo>
                  <a:lnTo>
                    <a:pt x="165531" y="250285"/>
                  </a:lnTo>
                  <a:lnTo>
                    <a:pt x="186777" y="268770"/>
                  </a:lnTo>
                  <a:lnTo>
                    <a:pt x="197636" y="27254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815"/>
            <p:cNvSpPr/>
            <p:nvPr/>
          </p:nvSpPr>
          <p:spPr>
            <a:xfrm>
              <a:off x="4810800" y="4358640"/>
              <a:ext cx="386040" cy="190041"/>
            </a:xfrm>
            <a:custGeom>
              <a:avLst/>
              <a:gdLst/>
              <a:ahLst/>
              <a:cxnLst/>
              <a:rect l="0" t="0" r="0" b="0"/>
              <a:pathLst>
                <a:path w="386040" h="190041">
                  <a:moveTo>
                    <a:pt x="104100" y="76200"/>
                  </a:moveTo>
                  <a:lnTo>
                    <a:pt x="67089" y="76200"/>
                  </a:lnTo>
                  <a:lnTo>
                    <a:pt x="57735" y="80713"/>
                  </a:lnTo>
                  <a:lnTo>
                    <a:pt x="30101" y="101045"/>
                  </a:lnTo>
                  <a:lnTo>
                    <a:pt x="20931" y="117144"/>
                  </a:lnTo>
                  <a:lnTo>
                    <a:pt x="10594" y="135743"/>
                  </a:lnTo>
                  <a:lnTo>
                    <a:pt x="3275" y="146690"/>
                  </a:lnTo>
                  <a:lnTo>
                    <a:pt x="21" y="157199"/>
                  </a:lnTo>
                  <a:lnTo>
                    <a:pt x="0" y="161527"/>
                  </a:lnTo>
                  <a:lnTo>
                    <a:pt x="2236" y="168592"/>
                  </a:lnTo>
                  <a:lnTo>
                    <a:pt x="12959" y="182670"/>
                  </a:lnTo>
                  <a:lnTo>
                    <a:pt x="15398" y="185279"/>
                  </a:lnTo>
                  <a:lnTo>
                    <a:pt x="22625" y="188180"/>
                  </a:lnTo>
                  <a:lnTo>
                    <a:pt x="41063" y="190040"/>
                  </a:lnTo>
                  <a:lnTo>
                    <a:pt x="77681" y="183899"/>
                  </a:lnTo>
                  <a:lnTo>
                    <a:pt x="88407" y="178817"/>
                  </a:lnTo>
                  <a:lnTo>
                    <a:pt x="117041" y="158073"/>
                  </a:lnTo>
                  <a:lnTo>
                    <a:pt x="136984" y="124346"/>
                  </a:lnTo>
                  <a:lnTo>
                    <a:pt x="142063" y="107254"/>
                  </a:lnTo>
                  <a:lnTo>
                    <a:pt x="138113" y="106849"/>
                  </a:lnTo>
                  <a:lnTo>
                    <a:pt x="136934" y="107640"/>
                  </a:lnTo>
                  <a:lnTo>
                    <a:pt x="136148" y="109012"/>
                  </a:lnTo>
                  <a:lnTo>
                    <a:pt x="134888" y="117298"/>
                  </a:lnTo>
                  <a:lnTo>
                    <a:pt x="134605" y="136165"/>
                  </a:lnTo>
                  <a:lnTo>
                    <a:pt x="138633" y="150318"/>
                  </a:lnTo>
                  <a:lnTo>
                    <a:pt x="145188" y="161189"/>
                  </a:lnTo>
                  <a:lnTo>
                    <a:pt x="156537" y="169773"/>
                  </a:lnTo>
                  <a:lnTo>
                    <a:pt x="170625" y="173634"/>
                  </a:lnTo>
                  <a:lnTo>
                    <a:pt x="185524" y="174777"/>
                  </a:lnTo>
                  <a:lnTo>
                    <a:pt x="219916" y="164611"/>
                  </a:lnTo>
                  <a:lnTo>
                    <a:pt x="243096" y="153996"/>
                  </a:lnTo>
                  <a:lnTo>
                    <a:pt x="273371" y="126692"/>
                  </a:lnTo>
                  <a:lnTo>
                    <a:pt x="297005" y="90393"/>
                  </a:lnTo>
                  <a:lnTo>
                    <a:pt x="299902" y="84481"/>
                  </a:lnTo>
                  <a:lnTo>
                    <a:pt x="302084" y="76685"/>
                  </a:lnTo>
                  <a:lnTo>
                    <a:pt x="302218" y="110251"/>
                  </a:lnTo>
                  <a:lnTo>
                    <a:pt x="302218" y="148343"/>
                  </a:lnTo>
                  <a:lnTo>
                    <a:pt x="302218" y="151197"/>
                  </a:lnTo>
                  <a:lnTo>
                    <a:pt x="302218" y="116343"/>
                  </a:lnTo>
                  <a:lnTo>
                    <a:pt x="302218" y="82271"/>
                  </a:lnTo>
                  <a:lnTo>
                    <a:pt x="306265" y="64545"/>
                  </a:lnTo>
                  <a:lnTo>
                    <a:pt x="322625" y="28846"/>
                  </a:lnTo>
                  <a:lnTo>
                    <a:pt x="327659" y="21851"/>
                  </a:lnTo>
                  <a:lnTo>
                    <a:pt x="339296" y="13154"/>
                  </a:lnTo>
                  <a:lnTo>
                    <a:pt x="376221" y="1803"/>
                  </a:lnTo>
                  <a:lnTo>
                    <a:pt x="386039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816"/>
            <p:cNvSpPr/>
            <p:nvPr/>
          </p:nvSpPr>
          <p:spPr>
            <a:xfrm>
              <a:off x="4645292" y="4328159"/>
              <a:ext cx="162927" cy="243842"/>
            </a:xfrm>
            <a:custGeom>
              <a:avLst/>
              <a:gdLst/>
              <a:ahLst/>
              <a:cxnLst/>
              <a:rect l="0" t="0" r="0" b="0"/>
              <a:pathLst>
                <a:path w="162927" h="243842">
                  <a:moveTo>
                    <a:pt x="162926" y="0"/>
                  </a:moveTo>
                  <a:lnTo>
                    <a:pt x="143349" y="846"/>
                  </a:lnTo>
                  <a:lnTo>
                    <a:pt x="107224" y="11666"/>
                  </a:lnTo>
                  <a:lnTo>
                    <a:pt x="82686" y="28739"/>
                  </a:lnTo>
                  <a:lnTo>
                    <a:pt x="46146" y="65241"/>
                  </a:lnTo>
                  <a:lnTo>
                    <a:pt x="25779" y="98149"/>
                  </a:lnTo>
                  <a:lnTo>
                    <a:pt x="9494" y="129361"/>
                  </a:lnTo>
                  <a:lnTo>
                    <a:pt x="813" y="152345"/>
                  </a:lnTo>
                  <a:lnTo>
                    <a:pt x="0" y="167615"/>
                  </a:lnTo>
                  <a:lnTo>
                    <a:pt x="6379" y="194071"/>
                  </a:lnTo>
                  <a:lnTo>
                    <a:pt x="21875" y="215602"/>
                  </a:lnTo>
                  <a:lnTo>
                    <a:pt x="37126" y="230206"/>
                  </a:lnTo>
                  <a:lnTo>
                    <a:pt x="57355" y="239423"/>
                  </a:lnTo>
                  <a:lnTo>
                    <a:pt x="90448" y="243258"/>
                  </a:lnTo>
                  <a:lnTo>
                    <a:pt x="117208" y="24384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0" name="SMARTInkShape-Group134"/>
          <p:cNvGrpSpPr/>
          <p:nvPr/>
        </p:nvGrpSpPr>
        <p:grpSpPr>
          <a:xfrm>
            <a:off x="5273039" y="3375659"/>
            <a:ext cx="1219201" cy="380830"/>
            <a:chOff x="5273039" y="3375659"/>
            <a:chExt cx="1219201" cy="380830"/>
          </a:xfrm>
        </p:grpSpPr>
        <p:sp>
          <p:nvSpPr>
            <p:cNvPr id="305" name="SMARTInkShape-817"/>
            <p:cNvSpPr/>
            <p:nvPr/>
          </p:nvSpPr>
          <p:spPr>
            <a:xfrm>
              <a:off x="6256018" y="3596640"/>
              <a:ext cx="236222" cy="15240"/>
            </a:xfrm>
            <a:custGeom>
              <a:avLst/>
              <a:gdLst/>
              <a:ahLst/>
              <a:cxnLst/>
              <a:rect l="0" t="0" r="0" b="0"/>
              <a:pathLst>
                <a:path w="236222" h="15240">
                  <a:moveTo>
                    <a:pt x="0" y="15239"/>
                  </a:moveTo>
                  <a:lnTo>
                    <a:pt x="6563" y="8679"/>
                  </a:lnTo>
                  <a:lnTo>
                    <a:pt x="40713" y="5402"/>
                  </a:lnTo>
                  <a:lnTo>
                    <a:pt x="73142" y="1067"/>
                  </a:lnTo>
                  <a:lnTo>
                    <a:pt x="106244" y="316"/>
                  </a:lnTo>
                  <a:lnTo>
                    <a:pt x="138820" y="93"/>
                  </a:lnTo>
                  <a:lnTo>
                    <a:pt x="173965" y="28"/>
                  </a:lnTo>
                  <a:lnTo>
                    <a:pt x="210753" y="5"/>
                  </a:lnTo>
                  <a:lnTo>
                    <a:pt x="236221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818"/>
            <p:cNvSpPr/>
            <p:nvPr/>
          </p:nvSpPr>
          <p:spPr>
            <a:xfrm>
              <a:off x="6332746" y="3444240"/>
              <a:ext cx="37480" cy="304801"/>
            </a:xfrm>
            <a:custGeom>
              <a:avLst/>
              <a:gdLst/>
              <a:ahLst/>
              <a:cxnLst/>
              <a:rect l="0" t="0" r="0" b="0"/>
              <a:pathLst>
                <a:path w="37480" h="304801">
                  <a:moveTo>
                    <a:pt x="29954" y="0"/>
                  </a:moveTo>
                  <a:lnTo>
                    <a:pt x="33999" y="0"/>
                  </a:lnTo>
                  <a:lnTo>
                    <a:pt x="35190" y="845"/>
                  </a:lnTo>
                  <a:lnTo>
                    <a:pt x="35985" y="2255"/>
                  </a:lnTo>
                  <a:lnTo>
                    <a:pt x="37365" y="7760"/>
                  </a:lnTo>
                  <a:lnTo>
                    <a:pt x="37479" y="11351"/>
                  </a:lnTo>
                  <a:lnTo>
                    <a:pt x="30653" y="42699"/>
                  </a:lnTo>
                  <a:lnTo>
                    <a:pt x="27832" y="75352"/>
                  </a:lnTo>
                  <a:lnTo>
                    <a:pt x="23962" y="103324"/>
                  </a:lnTo>
                  <a:lnTo>
                    <a:pt x="20558" y="136165"/>
                  </a:lnTo>
                  <a:lnTo>
                    <a:pt x="14188" y="167343"/>
                  </a:lnTo>
                  <a:lnTo>
                    <a:pt x="9195" y="198031"/>
                  </a:lnTo>
                  <a:lnTo>
                    <a:pt x="3464" y="234697"/>
                  </a:lnTo>
                  <a:lnTo>
                    <a:pt x="0" y="269603"/>
                  </a:lnTo>
                  <a:lnTo>
                    <a:pt x="554" y="278149"/>
                  </a:lnTo>
                  <a:lnTo>
                    <a:pt x="7093" y="3048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819"/>
            <p:cNvSpPr/>
            <p:nvPr/>
          </p:nvSpPr>
          <p:spPr>
            <a:xfrm>
              <a:off x="5747145" y="3590513"/>
              <a:ext cx="470774" cy="165976"/>
            </a:xfrm>
            <a:custGeom>
              <a:avLst/>
              <a:gdLst/>
              <a:ahLst/>
              <a:cxnLst/>
              <a:rect l="0" t="0" r="0" b="0"/>
              <a:pathLst>
                <a:path w="470774" h="165976">
                  <a:moveTo>
                    <a:pt x="143114" y="28987"/>
                  </a:moveTo>
                  <a:lnTo>
                    <a:pt x="139070" y="24941"/>
                  </a:lnTo>
                  <a:lnTo>
                    <a:pt x="137083" y="20696"/>
                  </a:lnTo>
                  <a:lnTo>
                    <a:pt x="136554" y="18381"/>
                  </a:lnTo>
                  <a:lnTo>
                    <a:pt x="131450" y="13549"/>
                  </a:lnTo>
                  <a:lnTo>
                    <a:pt x="114797" y="1866"/>
                  </a:lnTo>
                  <a:lnTo>
                    <a:pt x="106258" y="0"/>
                  </a:lnTo>
                  <a:lnTo>
                    <a:pt x="96818" y="1427"/>
                  </a:lnTo>
                  <a:lnTo>
                    <a:pt x="61801" y="16457"/>
                  </a:lnTo>
                  <a:lnTo>
                    <a:pt x="36270" y="38646"/>
                  </a:lnTo>
                  <a:lnTo>
                    <a:pt x="16302" y="67490"/>
                  </a:lnTo>
                  <a:lnTo>
                    <a:pt x="2080" y="104392"/>
                  </a:lnTo>
                  <a:lnTo>
                    <a:pt x="0" y="116404"/>
                  </a:lnTo>
                  <a:lnTo>
                    <a:pt x="1332" y="125129"/>
                  </a:lnTo>
                  <a:lnTo>
                    <a:pt x="6842" y="134803"/>
                  </a:lnTo>
                  <a:lnTo>
                    <a:pt x="12276" y="140363"/>
                  </a:lnTo>
                  <a:lnTo>
                    <a:pt x="20333" y="145655"/>
                  </a:lnTo>
                  <a:lnTo>
                    <a:pt x="24855" y="146560"/>
                  </a:lnTo>
                  <a:lnTo>
                    <a:pt x="34392" y="145305"/>
                  </a:lnTo>
                  <a:lnTo>
                    <a:pt x="68462" y="132858"/>
                  </a:lnTo>
                  <a:lnTo>
                    <a:pt x="91616" y="116830"/>
                  </a:lnTo>
                  <a:lnTo>
                    <a:pt x="110238" y="97358"/>
                  </a:lnTo>
                  <a:lnTo>
                    <a:pt x="130274" y="61995"/>
                  </a:lnTo>
                  <a:lnTo>
                    <a:pt x="134464" y="47768"/>
                  </a:lnTo>
                  <a:lnTo>
                    <a:pt x="135454" y="37091"/>
                  </a:lnTo>
                  <a:lnTo>
                    <a:pt x="124884" y="47254"/>
                  </a:lnTo>
                  <a:lnTo>
                    <a:pt x="122313" y="54321"/>
                  </a:lnTo>
                  <a:lnTo>
                    <a:pt x="120375" y="87552"/>
                  </a:lnTo>
                  <a:lnTo>
                    <a:pt x="126362" y="107755"/>
                  </a:lnTo>
                  <a:lnTo>
                    <a:pt x="130871" y="117899"/>
                  </a:lnTo>
                  <a:lnTo>
                    <a:pt x="137955" y="125793"/>
                  </a:lnTo>
                  <a:lnTo>
                    <a:pt x="142214" y="129085"/>
                  </a:lnTo>
                  <a:lnTo>
                    <a:pt x="153721" y="132741"/>
                  </a:lnTo>
                  <a:lnTo>
                    <a:pt x="190684" y="135409"/>
                  </a:lnTo>
                  <a:lnTo>
                    <a:pt x="204051" y="134706"/>
                  </a:lnTo>
                  <a:lnTo>
                    <a:pt x="235720" y="125045"/>
                  </a:lnTo>
                  <a:lnTo>
                    <a:pt x="269769" y="103663"/>
                  </a:lnTo>
                  <a:lnTo>
                    <a:pt x="289519" y="86604"/>
                  </a:lnTo>
                  <a:lnTo>
                    <a:pt x="314898" y="48595"/>
                  </a:lnTo>
                  <a:lnTo>
                    <a:pt x="316829" y="46168"/>
                  </a:lnTo>
                  <a:lnTo>
                    <a:pt x="319945" y="45089"/>
                  </a:lnTo>
                  <a:lnTo>
                    <a:pt x="321962" y="44801"/>
                  </a:lnTo>
                  <a:lnTo>
                    <a:pt x="323306" y="45456"/>
                  </a:lnTo>
                  <a:lnTo>
                    <a:pt x="324201" y="46740"/>
                  </a:lnTo>
                  <a:lnTo>
                    <a:pt x="325464" y="52589"/>
                  </a:lnTo>
                  <a:lnTo>
                    <a:pt x="325973" y="86040"/>
                  </a:lnTo>
                  <a:lnTo>
                    <a:pt x="325992" y="122289"/>
                  </a:lnTo>
                  <a:lnTo>
                    <a:pt x="325994" y="159534"/>
                  </a:lnTo>
                  <a:lnTo>
                    <a:pt x="325994" y="165975"/>
                  </a:lnTo>
                  <a:lnTo>
                    <a:pt x="325994" y="131891"/>
                  </a:lnTo>
                  <a:lnTo>
                    <a:pt x="328252" y="104440"/>
                  </a:lnTo>
                  <a:lnTo>
                    <a:pt x="334600" y="73071"/>
                  </a:lnTo>
                  <a:lnTo>
                    <a:pt x="358416" y="36659"/>
                  </a:lnTo>
                  <a:lnTo>
                    <a:pt x="372291" y="23640"/>
                  </a:lnTo>
                  <a:lnTo>
                    <a:pt x="382130" y="18143"/>
                  </a:lnTo>
                  <a:lnTo>
                    <a:pt x="419707" y="7973"/>
                  </a:lnTo>
                  <a:lnTo>
                    <a:pt x="456256" y="6234"/>
                  </a:lnTo>
                  <a:lnTo>
                    <a:pt x="470773" y="612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820"/>
            <p:cNvSpPr/>
            <p:nvPr/>
          </p:nvSpPr>
          <p:spPr>
            <a:xfrm>
              <a:off x="5585697" y="3574234"/>
              <a:ext cx="121516" cy="167185"/>
            </a:xfrm>
            <a:custGeom>
              <a:avLst/>
              <a:gdLst/>
              <a:ahLst/>
              <a:cxnLst/>
              <a:rect l="0" t="0" r="0" b="0"/>
              <a:pathLst>
                <a:path w="121516" h="167185">
                  <a:moveTo>
                    <a:pt x="7383" y="68125"/>
                  </a:moveTo>
                  <a:lnTo>
                    <a:pt x="7383" y="74685"/>
                  </a:lnTo>
                  <a:lnTo>
                    <a:pt x="11428" y="79477"/>
                  </a:lnTo>
                  <a:lnTo>
                    <a:pt x="17929" y="81637"/>
                  </a:lnTo>
                  <a:lnTo>
                    <a:pt x="22033" y="82214"/>
                  </a:lnTo>
                  <a:lnTo>
                    <a:pt x="28852" y="80596"/>
                  </a:lnTo>
                  <a:lnTo>
                    <a:pt x="35551" y="77900"/>
                  </a:lnTo>
                  <a:lnTo>
                    <a:pt x="44172" y="76704"/>
                  </a:lnTo>
                  <a:lnTo>
                    <a:pt x="53650" y="71655"/>
                  </a:lnTo>
                  <a:lnTo>
                    <a:pt x="70763" y="61551"/>
                  </a:lnTo>
                  <a:lnTo>
                    <a:pt x="104656" y="42787"/>
                  </a:lnTo>
                  <a:lnTo>
                    <a:pt x="112140" y="35415"/>
                  </a:lnTo>
                  <a:lnTo>
                    <a:pt x="117442" y="27341"/>
                  </a:lnTo>
                  <a:lnTo>
                    <a:pt x="120426" y="18035"/>
                  </a:lnTo>
                  <a:lnTo>
                    <a:pt x="121515" y="4718"/>
                  </a:lnTo>
                  <a:lnTo>
                    <a:pt x="120726" y="2994"/>
                  </a:lnTo>
                  <a:lnTo>
                    <a:pt x="119350" y="1845"/>
                  </a:lnTo>
                  <a:lnTo>
                    <a:pt x="117588" y="1076"/>
                  </a:lnTo>
                  <a:lnTo>
                    <a:pt x="107017" y="0"/>
                  </a:lnTo>
                  <a:lnTo>
                    <a:pt x="93159" y="3725"/>
                  </a:lnTo>
                  <a:lnTo>
                    <a:pt x="73307" y="13416"/>
                  </a:lnTo>
                  <a:lnTo>
                    <a:pt x="58148" y="26891"/>
                  </a:lnTo>
                  <a:lnTo>
                    <a:pt x="28547" y="63281"/>
                  </a:lnTo>
                  <a:lnTo>
                    <a:pt x="8863" y="98970"/>
                  </a:lnTo>
                  <a:lnTo>
                    <a:pt x="2458" y="117529"/>
                  </a:lnTo>
                  <a:lnTo>
                    <a:pt x="0" y="149282"/>
                  </a:lnTo>
                  <a:lnTo>
                    <a:pt x="1613" y="153557"/>
                  </a:lnTo>
                  <a:lnTo>
                    <a:pt x="7922" y="160564"/>
                  </a:lnTo>
                  <a:lnTo>
                    <a:pt x="16371" y="164242"/>
                  </a:lnTo>
                  <a:lnTo>
                    <a:pt x="51634" y="166927"/>
                  </a:lnTo>
                  <a:lnTo>
                    <a:pt x="75962" y="16718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821"/>
            <p:cNvSpPr/>
            <p:nvPr/>
          </p:nvSpPr>
          <p:spPr>
            <a:xfrm>
              <a:off x="5273039" y="3375659"/>
              <a:ext cx="205742" cy="365760"/>
            </a:xfrm>
            <a:custGeom>
              <a:avLst/>
              <a:gdLst/>
              <a:ahLst/>
              <a:cxnLst/>
              <a:rect l="0" t="0" r="0" b="0"/>
              <a:pathLst>
                <a:path w="205742" h="365760">
                  <a:moveTo>
                    <a:pt x="0" y="0"/>
                  </a:moveTo>
                  <a:lnTo>
                    <a:pt x="0" y="32784"/>
                  </a:lnTo>
                  <a:lnTo>
                    <a:pt x="6084" y="62262"/>
                  </a:lnTo>
                  <a:lnTo>
                    <a:pt x="13179" y="99819"/>
                  </a:lnTo>
                  <a:lnTo>
                    <a:pt x="16888" y="132023"/>
                  </a:lnTo>
                  <a:lnTo>
                    <a:pt x="21090" y="168375"/>
                  </a:lnTo>
                  <a:lnTo>
                    <a:pt x="22336" y="205958"/>
                  </a:lnTo>
                  <a:lnTo>
                    <a:pt x="20446" y="241646"/>
                  </a:lnTo>
                  <a:lnTo>
                    <a:pt x="16783" y="271412"/>
                  </a:lnTo>
                  <a:lnTo>
                    <a:pt x="15545" y="304226"/>
                  </a:lnTo>
                  <a:lnTo>
                    <a:pt x="8102" y="342009"/>
                  </a:lnTo>
                  <a:lnTo>
                    <a:pt x="7716" y="348840"/>
                  </a:lnTo>
                  <a:lnTo>
                    <a:pt x="7623" y="328519"/>
                  </a:lnTo>
                  <a:lnTo>
                    <a:pt x="13653" y="296290"/>
                  </a:lnTo>
                  <a:lnTo>
                    <a:pt x="16228" y="281544"/>
                  </a:lnTo>
                  <a:lnTo>
                    <a:pt x="29421" y="249125"/>
                  </a:lnTo>
                  <a:lnTo>
                    <a:pt x="35936" y="231794"/>
                  </a:lnTo>
                  <a:lnTo>
                    <a:pt x="58520" y="196931"/>
                  </a:lnTo>
                  <a:lnTo>
                    <a:pt x="81627" y="180851"/>
                  </a:lnTo>
                  <a:lnTo>
                    <a:pt x="96623" y="176917"/>
                  </a:lnTo>
                  <a:lnTo>
                    <a:pt x="106726" y="178255"/>
                  </a:lnTo>
                  <a:lnTo>
                    <a:pt x="131055" y="186010"/>
                  </a:lnTo>
                  <a:lnTo>
                    <a:pt x="136476" y="190048"/>
                  </a:lnTo>
                  <a:lnTo>
                    <a:pt x="144757" y="201304"/>
                  </a:lnTo>
                  <a:lnTo>
                    <a:pt x="159682" y="236639"/>
                  </a:lnTo>
                  <a:lnTo>
                    <a:pt x="170114" y="266784"/>
                  </a:lnTo>
                  <a:lnTo>
                    <a:pt x="175090" y="301587"/>
                  </a:lnTo>
                  <a:lnTo>
                    <a:pt x="182931" y="336469"/>
                  </a:lnTo>
                  <a:lnTo>
                    <a:pt x="188728" y="346826"/>
                  </a:lnTo>
                  <a:lnTo>
                    <a:pt x="194960" y="355259"/>
                  </a:lnTo>
                  <a:lnTo>
                    <a:pt x="196716" y="360528"/>
                  </a:lnTo>
                  <a:lnTo>
                    <a:pt x="198030" y="362272"/>
                  </a:lnTo>
                  <a:lnTo>
                    <a:pt x="205741" y="36575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0" name="SMARTInkShape-Group135"/>
          <p:cNvGrpSpPr/>
          <p:nvPr/>
        </p:nvGrpSpPr>
        <p:grpSpPr>
          <a:xfrm>
            <a:off x="5214113" y="2225038"/>
            <a:ext cx="1788668" cy="723903"/>
            <a:chOff x="5214113" y="2225038"/>
            <a:chExt cx="1788668" cy="723903"/>
          </a:xfrm>
        </p:grpSpPr>
        <p:sp>
          <p:nvSpPr>
            <p:cNvPr id="311" name="SMARTInkShape-822"/>
            <p:cNvSpPr/>
            <p:nvPr/>
          </p:nvSpPr>
          <p:spPr>
            <a:xfrm>
              <a:off x="6286500" y="2625876"/>
              <a:ext cx="601595" cy="177255"/>
            </a:xfrm>
            <a:custGeom>
              <a:avLst/>
              <a:gdLst/>
              <a:ahLst/>
              <a:cxnLst/>
              <a:rect l="0" t="0" r="0" b="0"/>
              <a:pathLst>
                <a:path w="601595" h="177255">
                  <a:moveTo>
                    <a:pt x="0" y="63983"/>
                  </a:moveTo>
                  <a:lnTo>
                    <a:pt x="4045" y="63983"/>
                  </a:lnTo>
                  <a:lnTo>
                    <a:pt x="8289" y="66241"/>
                  </a:lnTo>
                  <a:lnTo>
                    <a:pt x="12996" y="69219"/>
                  </a:lnTo>
                  <a:lnTo>
                    <a:pt x="21255" y="70896"/>
                  </a:lnTo>
                  <a:lnTo>
                    <a:pt x="54647" y="71541"/>
                  </a:lnTo>
                  <a:lnTo>
                    <a:pt x="84077" y="69333"/>
                  </a:lnTo>
                  <a:lnTo>
                    <a:pt x="121272" y="64453"/>
                  </a:lnTo>
                  <a:lnTo>
                    <a:pt x="159146" y="63985"/>
                  </a:lnTo>
                  <a:lnTo>
                    <a:pt x="159437" y="63985"/>
                  </a:lnTo>
                  <a:lnTo>
                    <a:pt x="159846" y="68027"/>
                  </a:lnTo>
                  <a:lnTo>
                    <a:pt x="159058" y="69219"/>
                  </a:lnTo>
                  <a:lnTo>
                    <a:pt x="157684" y="70013"/>
                  </a:lnTo>
                  <a:lnTo>
                    <a:pt x="155923" y="70542"/>
                  </a:lnTo>
                  <a:lnTo>
                    <a:pt x="154749" y="71743"/>
                  </a:lnTo>
                  <a:lnTo>
                    <a:pt x="152491" y="78880"/>
                  </a:lnTo>
                  <a:lnTo>
                    <a:pt x="156471" y="83167"/>
                  </a:lnTo>
                  <a:lnTo>
                    <a:pt x="162958" y="85210"/>
                  </a:lnTo>
                  <a:lnTo>
                    <a:pt x="199097" y="86778"/>
                  </a:lnTo>
                  <a:lnTo>
                    <a:pt x="231002" y="85991"/>
                  </a:lnTo>
                  <a:lnTo>
                    <a:pt x="267727" y="72974"/>
                  </a:lnTo>
                  <a:lnTo>
                    <a:pt x="276411" y="67963"/>
                  </a:lnTo>
                  <a:lnTo>
                    <a:pt x="279482" y="63495"/>
                  </a:lnTo>
                  <a:lnTo>
                    <a:pt x="280847" y="57840"/>
                  </a:lnTo>
                  <a:lnTo>
                    <a:pt x="281795" y="39614"/>
                  </a:lnTo>
                  <a:lnTo>
                    <a:pt x="279617" y="33962"/>
                  </a:lnTo>
                  <a:lnTo>
                    <a:pt x="277852" y="31269"/>
                  </a:lnTo>
                  <a:lnTo>
                    <a:pt x="274980" y="29472"/>
                  </a:lnTo>
                  <a:lnTo>
                    <a:pt x="262849" y="26946"/>
                  </a:lnTo>
                  <a:lnTo>
                    <a:pt x="232718" y="26824"/>
                  </a:lnTo>
                  <a:lnTo>
                    <a:pt x="213169" y="32841"/>
                  </a:lnTo>
                  <a:lnTo>
                    <a:pt x="185727" y="50360"/>
                  </a:lnTo>
                  <a:lnTo>
                    <a:pt x="177655" y="60467"/>
                  </a:lnTo>
                  <a:lnTo>
                    <a:pt x="163721" y="88921"/>
                  </a:lnTo>
                  <a:lnTo>
                    <a:pt x="160507" y="114722"/>
                  </a:lnTo>
                  <a:lnTo>
                    <a:pt x="164209" y="130006"/>
                  </a:lnTo>
                  <a:lnTo>
                    <a:pt x="170667" y="145256"/>
                  </a:lnTo>
                  <a:lnTo>
                    <a:pt x="177734" y="153164"/>
                  </a:lnTo>
                  <a:lnTo>
                    <a:pt x="210965" y="173070"/>
                  </a:lnTo>
                  <a:lnTo>
                    <a:pt x="236404" y="177254"/>
                  </a:lnTo>
                  <a:lnTo>
                    <a:pt x="253302" y="177131"/>
                  </a:lnTo>
                  <a:lnTo>
                    <a:pt x="283353" y="167636"/>
                  </a:lnTo>
                  <a:lnTo>
                    <a:pt x="306613" y="151782"/>
                  </a:lnTo>
                  <a:lnTo>
                    <a:pt x="343906" y="118759"/>
                  </a:lnTo>
                  <a:lnTo>
                    <a:pt x="367106" y="82724"/>
                  </a:lnTo>
                  <a:lnTo>
                    <a:pt x="378583" y="64777"/>
                  </a:lnTo>
                  <a:lnTo>
                    <a:pt x="380772" y="59257"/>
                  </a:lnTo>
                  <a:lnTo>
                    <a:pt x="388263" y="49201"/>
                  </a:lnTo>
                  <a:lnTo>
                    <a:pt x="388587" y="59388"/>
                  </a:lnTo>
                  <a:lnTo>
                    <a:pt x="379210" y="94680"/>
                  </a:lnTo>
                  <a:lnTo>
                    <a:pt x="367858" y="124963"/>
                  </a:lnTo>
                  <a:lnTo>
                    <a:pt x="365190" y="144263"/>
                  </a:lnTo>
                  <a:lnTo>
                    <a:pt x="359784" y="155224"/>
                  </a:lnTo>
                  <a:lnTo>
                    <a:pt x="358168" y="162908"/>
                  </a:lnTo>
                  <a:lnTo>
                    <a:pt x="358985" y="135701"/>
                  </a:lnTo>
                  <a:lnTo>
                    <a:pt x="364700" y="101492"/>
                  </a:lnTo>
                  <a:lnTo>
                    <a:pt x="369489" y="79049"/>
                  </a:lnTo>
                  <a:lnTo>
                    <a:pt x="390204" y="44093"/>
                  </a:lnTo>
                  <a:lnTo>
                    <a:pt x="398071" y="35951"/>
                  </a:lnTo>
                  <a:lnTo>
                    <a:pt x="406368" y="30357"/>
                  </a:lnTo>
                  <a:lnTo>
                    <a:pt x="412876" y="27873"/>
                  </a:lnTo>
                  <a:lnTo>
                    <a:pt x="435719" y="26058"/>
                  </a:lnTo>
                  <a:lnTo>
                    <a:pt x="441445" y="28218"/>
                  </a:lnTo>
                  <a:lnTo>
                    <a:pt x="452017" y="36505"/>
                  </a:lnTo>
                  <a:lnTo>
                    <a:pt x="459709" y="47846"/>
                  </a:lnTo>
                  <a:lnTo>
                    <a:pt x="468416" y="76828"/>
                  </a:lnTo>
                  <a:lnTo>
                    <a:pt x="468393" y="86908"/>
                  </a:lnTo>
                  <a:lnTo>
                    <a:pt x="464825" y="124484"/>
                  </a:lnTo>
                  <a:lnTo>
                    <a:pt x="464818" y="107019"/>
                  </a:lnTo>
                  <a:lnTo>
                    <a:pt x="475426" y="77259"/>
                  </a:lnTo>
                  <a:lnTo>
                    <a:pt x="496819" y="39890"/>
                  </a:lnTo>
                  <a:lnTo>
                    <a:pt x="509203" y="21944"/>
                  </a:lnTo>
                  <a:lnTo>
                    <a:pt x="528556" y="6790"/>
                  </a:lnTo>
                  <a:lnTo>
                    <a:pt x="538584" y="1029"/>
                  </a:lnTo>
                  <a:lnTo>
                    <a:pt x="543630" y="0"/>
                  </a:lnTo>
                  <a:lnTo>
                    <a:pt x="553749" y="1115"/>
                  </a:lnTo>
                  <a:lnTo>
                    <a:pt x="584203" y="13462"/>
                  </a:lnTo>
                  <a:lnTo>
                    <a:pt x="592101" y="20645"/>
                  </a:lnTo>
                  <a:lnTo>
                    <a:pt x="595393" y="24931"/>
                  </a:lnTo>
                  <a:lnTo>
                    <a:pt x="599054" y="36465"/>
                  </a:lnTo>
                  <a:lnTo>
                    <a:pt x="601594" y="71146"/>
                  </a:lnTo>
                  <a:lnTo>
                    <a:pt x="599644" y="96129"/>
                  </a:lnTo>
                  <a:lnTo>
                    <a:pt x="595014" y="109595"/>
                  </a:lnTo>
                  <a:lnTo>
                    <a:pt x="582761" y="132039"/>
                  </a:lnTo>
                  <a:lnTo>
                    <a:pt x="579890" y="141644"/>
                  </a:lnTo>
                  <a:lnTo>
                    <a:pt x="571500" y="15542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823"/>
            <p:cNvSpPr/>
            <p:nvPr/>
          </p:nvSpPr>
          <p:spPr>
            <a:xfrm>
              <a:off x="6339839" y="2567940"/>
              <a:ext cx="30480" cy="236220"/>
            </a:xfrm>
            <a:custGeom>
              <a:avLst/>
              <a:gdLst/>
              <a:ahLst/>
              <a:cxnLst/>
              <a:rect l="0" t="0" r="0" b="0"/>
              <a:pathLst>
                <a:path w="30480" h="236220">
                  <a:moveTo>
                    <a:pt x="30479" y="0"/>
                  </a:moveTo>
                  <a:lnTo>
                    <a:pt x="29633" y="34049"/>
                  </a:lnTo>
                  <a:lnTo>
                    <a:pt x="24448" y="58059"/>
                  </a:lnTo>
                  <a:lnTo>
                    <a:pt x="19129" y="90864"/>
                  </a:lnTo>
                  <a:lnTo>
                    <a:pt x="15162" y="122653"/>
                  </a:lnTo>
                  <a:lnTo>
                    <a:pt x="7103" y="158409"/>
                  </a:lnTo>
                  <a:lnTo>
                    <a:pt x="622" y="195051"/>
                  </a:lnTo>
                  <a:lnTo>
                    <a:pt x="3" y="232089"/>
                  </a:lnTo>
                  <a:lnTo>
                    <a:pt x="0" y="23621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824"/>
            <p:cNvSpPr/>
            <p:nvPr/>
          </p:nvSpPr>
          <p:spPr>
            <a:xfrm>
              <a:off x="6103618" y="2667000"/>
              <a:ext cx="140932" cy="159885"/>
            </a:xfrm>
            <a:custGeom>
              <a:avLst/>
              <a:gdLst/>
              <a:ahLst/>
              <a:cxnLst/>
              <a:rect l="0" t="0" r="0" b="0"/>
              <a:pathLst>
                <a:path w="140932" h="159885">
                  <a:moveTo>
                    <a:pt x="68582" y="0"/>
                  </a:moveTo>
                  <a:lnTo>
                    <a:pt x="35273" y="0"/>
                  </a:lnTo>
                  <a:lnTo>
                    <a:pt x="26120" y="2257"/>
                  </a:lnTo>
                  <a:lnTo>
                    <a:pt x="16206" y="6031"/>
                  </a:lnTo>
                  <a:lnTo>
                    <a:pt x="13345" y="6560"/>
                  </a:lnTo>
                  <a:lnTo>
                    <a:pt x="7907" y="9406"/>
                  </a:lnTo>
                  <a:lnTo>
                    <a:pt x="1562" y="14085"/>
                  </a:lnTo>
                  <a:lnTo>
                    <a:pt x="693" y="16985"/>
                  </a:lnTo>
                  <a:lnTo>
                    <a:pt x="464" y="18943"/>
                  </a:lnTo>
                  <a:lnTo>
                    <a:pt x="2465" y="23377"/>
                  </a:lnTo>
                  <a:lnTo>
                    <a:pt x="4184" y="25744"/>
                  </a:lnTo>
                  <a:lnTo>
                    <a:pt x="28532" y="40669"/>
                  </a:lnTo>
                  <a:lnTo>
                    <a:pt x="61708" y="55600"/>
                  </a:lnTo>
                  <a:lnTo>
                    <a:pt x="98313" y="78189"/>
                  </a:lnTo>
                  <a:lnTo>
                    <a:pt x="126569" y="97618"/>
                  </a:lnTo>
                  <a:lnTo>
                    <a:pt x="132454" y="107168"/>
                  </a:lnTo>
                  <a:lnTo>
                    <a:pt x="140931" y="131297"/>
                  </a:lnTo>
                  <a:lnTo>
                    <a:pt x="139402" y="138222"/>
                  </a:lnTo>
                  <a:lnTo>
                    <a:pt x="133640" y="144122"/>
                  </a:lnTo>
                  <a:lnTo>
                    <a:pt x="116147" y="154808"/>
                  </a:lnTo>
                  <a:lnTo>
                    <a:pt x="101395" y="158474"/>
                  </a:lnTo>
                  <a:lnTo>
                    <a:pt x="67058" y="159884"/>
                  </a:lnTo>
                  <a:lnTo>
                    <a:pt x="29289" y="149400"/>
                  </a:lnTo>
                  <a:lnTo>
                    <a:pt x="11933" y="139608"/>
                  </a:lnTo>
                  <a:lnTo>
                    <a:pt x="5866" y="134578"/>
                  </a:lnTo>
                  <a:lnTo>
                    <a:pt x="2610" y="129520"/>
                  </a:lnTo>
                  <a:lnTo>
                    <a:pt x="0" y="12191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825"/>
            <p:cNvSpPr/>
            <p:nvPr/>
          </p:nvSpPr>
          <p:spPr>
            <a:xfrm>
              <a:off x="5997283" y="2689859"/>
              <a:ext cx="45377" cy="259082"/>
            </a:xfrm>
            <a:custGeom>
              <a:avLst/>
              <a:gdLst/>
              <a:ahLst/>
              <a:cxnLst/>
              <a:rect l="0" t="0" r="0" b="0"/>
              <a:pathLst>
                <a:path w="45377" h="259082">
                  <a:moveTo>
                    <a:pt x="45376" y="0"/>
                  </a:moveTo>
                  <a:lnTo>
                    <a:pt x="45376" y="10606"/>
                  </a:lnTo>
                  <a:lnTo>
                    <a:pt x="32379" y="47046"/>
                  </a:lnTo>
                  <a:lnTo>
                    <a:pt x="24716" y="78720"/>
                  </a:lnTo>
                  <a:lnTo>
                    <a:pt x="23168" y="107426"/>
                  </a:lnTo>
                  <a:lnTo>
                    <a:pt x="18600" y="143423"/>
                  </a:lnTo>
                  <a:lnTo>
                    <a:pt x="14781" y="174992"/>
                  </a:lnTo>
                  <a:lnTo>
                    <a:pt x="8431" y="209278"/>
                  </a:lnTo>
                  <a:lnTo>
                    <a:pt x="173" y="246885"/>
                  </a:lnTo>
                  <a:lnTo>
                    <a:pt x="0" y="248408"/>
                  </a:lnTo>
                  <a:lnTo>
                    <a:pt x="2067" y="252361"/>
                  </a:lnTo>
                  <a:lnTo>
                    <a:pt x="7276" y="25908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826"/>
            <p:cNvSpPr/>
            <p:nvPr/>
          </p:nvSpPr>
          <p:spPr>
            <a:xfrm>
              <a:off x="5905500" y="2720340"/>
              <a:ext cx="91440" cy="76201"/>
            </a:xfrm>
            <a:custGeom>
              <a:avLst/>
              <a:gdLst/>
              <a:ahLst/>
              <a:cxnLst/>
              <a:rect l="0" t="0" r="0" b="0"/>
              <a:pathLst>
                <a:path w="91440" h="76201">
                  <a:moveTo>
                    <a:pt x="0" y="0"/>
                  </a:moveTo>
                  <a:lnTo>
                    <a:pt x="15437" y="17694"/>
                  </a:lnTo>
                  <a:lnTo>
                    <a:pt x="21252" y="25642"/>
                  </a:lnTo>
                  <a:lnTo>
                    <a:pt x="36528" y="39902"/>
                  </a:lnTo>
                  <a:lnTo>
                    <a:pt x="43328" y="48215"/>
                  </a:lnTo>
                  <a:lnTo>
                    <a:pt x="65271" y="64964"/>
                  </a:lnTo>
                  <a:lnTo>
                    <a:pt x="76048" y="70123"/>
                  </a:lnTo>
                  <a:lnTo>
                    <a:pt x="81212" y="73499"/>
                  </a:lnTo>
                  <a:lnTo>
                    <a:pt x="91439" y="762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827"/>
            <p:cNvSpPr/>
            <p:nvPr/>
          </p:nvSpPr>
          <p:spPr>
            <a:xfrm>
              <a:off x="5693042" y="2606040"/>
              <a:ext cx="187605" cy="219334"/>
            </a:xfrm>
            <a:custGeom>
              <a:avLst/>
              <a:gdLst/>
              <a:ahLst/>
              <a:cxnLst/>
              <a:rect l="0" t="0" r="0" b="0"/>
              <a:pathLst>
                <a:path w="187605" h="219334">
                  <a:moveTo>
                    <a:pt x="174358" y="0"/>
                  </a:moveTo>
                  <a:lnTo>
                    <a:pt x="163004" y="0"/>
                  </a:lnTo>
                  <a:lnTo>
                    <a:pt x="138247" y="10604"/>
                  </a:lnTo>
                  <a:lnTo>
                    <a:pt x="104223" y="36044"/>
                  </a:lnTo>
                  <a:lnTo>
                    <a:pt x="67473" y="54992"/>
                  </a:lnTo>
                  <a:lnTo>
                    <a:pt x="30228" y="75673"/>
                  </a:lnTo>
                  <a:lnTo>
                    <a:pt x="5957" y="88830"/>
                  </a:lnTo>
                  <a:lnTo>
                    <a:pt x="2146" y="93949"/>
                  </a:lnTo>
                  <a:lnTo>
                    <a:pt x="0" y="101590"/>
                  </a:lnTo>
                  <a:lnTo>
                    <a:pt x="546" y="104132"/>
                  </a:lnTo>
                  <a:lnTo>
                    <a:pt x="3411" y="109215"/>
                  </a:lnTo>
                  <a:lnTo>
                    <a:pt x="6206" y="110911"/>
                  </a:lnTo>
                  <a:lnTo>
                    <a:pt x="19077" y="113294"/>
                  </a:lnTo>
                  <a:lnTo>
                    <a:pt x="57107" y="114166"/>
                  </a:lnTo>
                  <a:lnTo>
                    <a:pt x="95191" y="120355"/>
                  </a:lnTo>
                  <a:lnTo>
                    <a:pt x="128052" y="129731"/>
                  </a:lnTo>
                  <a:lnTo>
                    <a:pt x="166017" y="144797"/>
                  </a:lnTo>
                  <a:lnTo>
                    <a:pt x="182869" y="154943"/>
                  </a:lnTo>
                  <a:lnTo>
                    <a:pt x="186606" y="162279"/>
                  </a:lnTo>
                  <a:lnTo>
                    <a:pt x="187604" y="166606"/>
                  </a:lnTo>
                  <a:lnTo>
                    <a:pt x="187421" y="170337"/>
                  </a:lnTo>
                  <a:lnTo>
                    <a:pt x="184962" y="176738"/>
                  </a:lnTo>
                  <a:lnTo>
                    <a:pt x="174771" y="189151"/>
                  </a:lnTo>
                  <a:lnTo>
                    <a:pt x="156983" y="199505"/>
                  </a:lnTo>
                  <a:lnTo>
                    <a:pt x="122994" y="210950"/>
                  </a:lnTo>
                  <a:lnTo>
                    <a:pt x="89794" y="218279"/>
                  </a:lnTo>
                  <a:lnTo>
                    <a:pt x="67455" y="219333"/>
                  </a:lnTo>
                  <a:lnTo>
                    <a:pt x="37197" y="21336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828"/>
            <p:cNvSpPr/>
            <p:nvPr/>
          </p:nvSpPr>
          <p:spPr>
            <a:xfrm>
              <a:off x="6949439" y="2278377"/>
              <a:ext cx="53342" cy="213364"/>
            </a:xfrm>
            <a:custGeom>
              <a:avLst/>
              <a:gdLst/>
              <a:ahLst/>
              <a:cxnLst/>
              <a:rect l="0" t="0" r="0" b="0"/>
              <a:pathLst>
                <a:path w="53342" h="213364">
                  <a:moveTo>
                    <a:pt x="53341" y="0"/>
                  </a:moveTo>
                  <a:lnTo>
                    <a:pt x="53341" y="4048"/>
                  </a:lnTo>
                  <a:lnTo>
                    <a:pt x="51083" y="8290"/>
                  </a:lnTo>
                  <a:lnTo>
                    <a:pt x="49295" y="10608"/>
                  </a:lnTo>
                  <a:lnTo>
                    <a:pt x="47309" y="17696"/>
                  </a:lnTo>
                  <a:lnTo>
                    <a:pt x="45861" y="51967"/>
                  </a:lnTo>
                  <a:lnTo>
                    <a:pt x="43503" y="70431"/>
                  </a:lnTo>
                  <a:lnTo>
                    <a:pt x="36315" y="108434"/>
                  </a:lnTo>
                  <a:lnTo>
                    <a:pt x="26011" y="144166"/>
                  </a:lnTo>
                  <a:lnTo>
                    <a:pt x="22101" y="162474"/>
                  </a:lnTo>
                  <a:lnTo>
                    <a:pt x="10981" y="188727"/>
                  </a:lnTo>
                  <a:lnTo>
                    <a:pt x="8268" y="199027"/>
                  </a:lnTo>
                  <a:lnTo>
                    <a:pt x="0" y="21336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829"/>
            <p:cNvSpPr/>
            <p:nvPr/>
          </p:nvSpPr>
          <p:spPr>
            <a:xfrm>
              <a:off x="6547205" y="2316477"/>
              <a:ext cx="111936" cy="120693"/>
            </a:xfrm>
            <a:custGeom>
              <a:avLst/>
              <a:gdLst/>
              <a:ahLst/>
              <a:cxnLst/>
              <a:rect l="0" t="0" r="0" b="0"/>
              <a:pathLst>
                <a:path w="111936" h="120693">
                  <a:moveTo>
                    <a:pt x="89813" y="7623"/>
                  </a:moveTo>
                  <a:lnTo>
                    <a:pt x="79209" y="7623"/>
                  </a:lnTo>
                  <a:lnTo>
                    <a:pt x="67857" y="11666"/>
                  </a:lnTo>
                  <a:lnTo>
                    <a:pt x="52168" y="23061"/>
                  </a:lnTo>
                  <a:lnTo>
                    <a:pt x="19260" y="56188"/>
                  </a:lnTo>
                  <a:lnTo>
                    <a:pt x="3863" y="81321"/>
                  </a:lnTo>
                  <a:lnTo>
                    <a:pt x="0" y="96535"/>
                  </a:lnTo>
                  <a:lnTo>
                    <a:pt x="1354" y="104430"/>
                  </a:lnTo>
                  <a:lnTo>
                    <a:pt x="2902" y="107719"/>
                  </a:lnTo>
                  <a:lnTo>
                    <a:pt x="4778" y="109915"/>
                  </a:lnTo>
                  <a:lnTo>
                    <a:pt x="20373" y="117768"/>
                  </a:lnTo>
                  <a:lnTo>
                    <a:pt x="34432" y="120692"/>
                  </a:lnTo>
                  <a:lnTo>
                    <a:pt x="49321" y="117512"/>
                  </a:lnTo>
                  <a:lnTo>
                    <a:pt x="86228" y="103977"/>
                  </a:lnTo>
                  <a:lnTo>
                    <a:pt x="94712" y="96732"/>
                  </a:lnTo>
                  <a:lnTo>
                    <a:pt x="108929" y="78590"/>
                  </a:lnTo>
                  <a:lnTo>
                    <a:pt x="111935" y="60431"/>
                  </a:lnTo>
                  <a:lnTo>
                    <a:pt x="111497" y="50564"/>
                  </a:lnTo>
                  <a:lnTo>
                    <a:pt x="106494" y="36339"/>
                  </a:lnTo>
                  <a:lnTo>
                    <a:pt x="89750" y="15437"/>
                  </a:lnTo>
                  <a:lnTo>
                    <a:pt x="83859" y="10249"/>
                  </a:lnTo>
                  <a:lnTo>
                    <a:pt x="66954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830"/>
            <p:cNvSpPr/>
            <p:nvPr/>
          </p:nvSpPr>
          <p:spPr>
            <a:xfrm>
              <a:off x="6417099" y="2354577"/>
              <a:ext cx="98002" cy="22862"/>
            </a:xfrm>
            <a:custGeom>
              <a:avLst/>
              <a:gdLst/>
              <a:ahLst/>
              <a:cxnLst/>
              <a:rect l="0" t="0" r="0" b="0"/>
              <a:pathLst>
                <a:path w="98002" h="22862">
                  <a:moveTo>
                    <a:pt x="6560" y="22861"/>
                  </a:moveTo>
                  <a:lnTo>
                    <a:pt x="0" y="22861"/>
                  </a:lnTo>
                  <a:lnTo>
                    <a:pt x="3299" y="22861"/>
                  </a:lnTo>
                  <a:lnTo>
                    <a:pt x="37310" y="13455"/>
                  </a:lnTo>
                  <a:lnTo>
                    <a:pt x="48166" y="10215"/>
                  </a:lnTo>
                  <a:lnTo>
                    <a:pt x="83758" y="2613"/>
                  </a:lnTo>
                  <a:lnTo>
                    <a:pt x="98001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831"/>
            <p:cNvSpPr/>
            <p:nvPr/>
          </p:nvSpPr>
          <p:spPr>
            <a:xfrm>
              <a:off x="6438900" y="2225038"/>
              <a:ext cx="30481" cy="228603"/>
            </a:xfrm>
            <a:custGeom>
              <a:avLst/>
              <a:gdLst/>
              <a:ahLst/>
              <a:cxnLst/>
              <a:rect l="0" t="0" r="0" b="0"/>
              <a:pathLst>
                <a:path w="30481" h="228603">
                  <a:moveTo>
                    <a:pt x="7618" y="0"/>
                  </a:moveTo>
                  <a:lnTo>
                    <a:pt x="3573" y="0"/>
                  </a:lnTo>
                  <a:lnTo>
                    <a:pt x="2382" y="848"/>
                  </a:lnTo>
                  <a:lnTo>
                    <a:pt x="1587" y="2258"/>
                  </a:lnTo>
                  <a:lnTo>
                    <a:pt x="313" y="10605"/>
                  </a:lnTo>
                  <a:lnTo>
                    <a:pt x="17" y="42658"/>
                  </a:lnTo>
                  <a:lnTo>
                    <a:pt x="3" y="75346"/>
                  </a:lnTo>
                  <a:lnTo>
                    <a:pt x="0" y="110558"/>
                  </a:lnTo>
                  <a:lnTo>
                    <a:pt x="0" y="148432"/>
                  </a:lnTo>
                  <a:lnTo>
                    <a:pt x="2258" y="176233"/>
                  </a:lnTo>
                  <a:lnTo>
                    <a:pt x="9407" y="210518"/>
                  </a:lnTo>
                  <a:lnTo>
                    <a:pt x="21459" y="226930"/>
                  </a:lnTo>
                  <a:lnTo>
                    <a:pt x="24495" y="227859"/>
                  </a:lnTo>
                  <a:lnTo>
                    <a:pt x="30480" y="22860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832"/>
            <p:cNvSpPr/>
            <p:nvPr/>
          </p:nvSpPr>
          <p:spPr>
            <a:xfrm>
              <a:off x="6187895" y="2369847"/>
              <a:ext cx="167186" cy="113816"/>
            </a:xfrm>
            <a:custGeom>
              <a:avLst/>
              <a:gdLst/>
              <a:ahLst/>
              <a:cxnLst/>
              <a:rect l="0" t="0" r="0" b="0"/>
              <a:pathLst>
                <a:path w="167186" h="113816">
                  <a:moveTo>
                    <a:pt x="98605" y="7591"/>
                  </a:moveTo>
                  <a:lnTo>
                    <a:pt x="94559" y="3547"/>
                  </a:lnTo>
                  <a:lnTo>
                    <a:pt x="90314" y="1559"/>
                  </a:lnTo>
                  <a:lnTo>
                    <a:pt x="65572" y="0"/>
                  </a:lnTo>
                  <a:lnTo>
                    <a:pt x="53915" y="4024"/>
                  </a:lnTo>
                  <a:lnTo>
                    <a:pt x="40044" y="13816"/>
                  </a:lnTo>
                  <a:lnTo>
                    <a:pt x="24132" y="31181"/>
                  </a:lnTo>
                  <a:lnTo>
                    <a:pt x="4725" y="68571"/>
                  </a:lnTo>
                  <a:lnTo>
                    <a:pt x="1846" y="77310"/>
                  </a:lnTo>
                  <a:lnTo>
                    <a:pt x="0" y="92672"/>
                  </a:lnTo>
                  <a:lnTo>
                    <a:pt x="2005" y="98463"/>
                  </a:lnTo>
                  <a:lnTo>
                    <a:pt x="10190" y="109079"/>
                  </a:lnTo>
                  <a:lnTo>
                    <a:pt x="17258" y="111965"/>
                  </a:lnTo>
                  <a:lnTo>
                    <a:pt x="31547" y="113815"/>
                  </a:lnTo>
                  <a:lnTo>
                    <a:pt x="48606" y="108099"/>
                  </a:lnTo>
                  <a:lnTo>
                    <a:pt x="66024" y="98814"/>
                  </a:lnTo>
                  <a:lnTo>
                    <a:pt x="72270" y="93010"/>
                  </a:lnTo>
                  <a:lnTo>
                    <a:pt x="81395" y="81065"/>
                  </a:lnTo>
                  <a:lnTo>
                    <a:pt x="92753" y="70942"/>
                  </a:lnTo>
                  <a:lnTo>
                    <a:pt x="104937" y="43494"/>
                  </a:lnTo>
                  <a:lnTo>
                    <a:pt x="106112" y="31987"/>
                  </a:lnTo>
                  <a:lnTo>
                    <a:pt x="106223" y="67548"/>
                  </a:lnTo>
                  <a:lnTo>
                    <a:pt x="108481" y="74597"/>
                  </a:lnTo>
                  <a:lnTo>
                    <a:pt x="119221" y="88663"/>
                  </a:lnTo>
                  <a:lnTo>
                    <a:pt x="126630" y="95583"/>
                  </a:lnTo>
                  <a:lnTo>
                    <a:pt x="131664" y="97500"/>
                  </a:lnTo>
                  <a:lnTo>
                    <a:pt x="138980" y="96092"/>
                  </a:lnTo>
                  <a:lnTo>
                    <a:pt x="150361" y="90540"/>
                  </a:lnTo>
                  <a:lnTo>
                    <a:pt x="156320" y="86792"/>
                  </a:lnTo>
                  <a:lnTo>
                    <a:pt x="167185" y="8379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833"/>
            <p:cNvSpPr/>
            <p:nvPr/>
          </p:nvSpPr>
          <p:spPr>
            <a:xfrm>
              <a:off x="6111513" y="2255520"/>
              <a:ext cx="30206" cy="236221"/>
            </a:xfrm>
            <a:custGeom>
              <a:avLst/>
              <a:gdLst/>
              <a:ahLst/>
              <a:cxnLst/>
              <a:rect l="0" t="0" r="0" b="0"/>
              <a:pathLst>
                <a:path w="30206" h="236221">
                  <a:moveTo>
                    <a:pt x="30205" y="0"/>
                  </a:moveTo>
                  <a:lnTo>
                    <a:pt x="30205" y="4044"/>
                  </a:lnTo>
                  <a:lnTo>
                    <a:pt x="27947" y="8286"/>
                  </a:lnTo>
                  <a:lnTo>
                    <a:pt x="26160" y="10606"/>
                  </a:lnTo>
                  <a:lnTo>
                    <a:pt x="24174" y="17693"/>
                  </a:lnTo>
                  <a:lnTo>
                    <a:pt x="16695" y="54224"/>
                  </a:lnTo>
                  <a:lnTo>
                    <a:pt x="15306" y="88040"/>
                  </a:lnTo>
                  <a:lnTo>
                    <a:pt x="8951" y="122093"/>
                  </a:lnTo>
                  <a:lnTo>
                    <a:pt x="1799" y="158297"/>
                  </a:lnTo>
                  <a:lnTo>
                    <a:pt x="0" y="191810"/>
                  </a:lnTo>
                  <a:lnTo>
                    <a:pt x="654" y="207913"/>
                  </a:lnTo>
                  <a:lnTo>
                    <a:pt x="5832" y="222565"/>
                  </a:lnTo>
                  <a:lnTo>
                    <a:pt x="10342" y="229586"/>
                  </a:lnTo>
                  <a:lnTo>
                    <a:pt x="13577" y="231797"/>
                  </a:lnTo>
                  <a:lnTo>
                    <a:pt x="30205" y="23622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834"/>
            <p:cNvSpPr/>
            <p:nvPr/>
          </p:nvSpPr>
          <p:spPr>
            <a:xfrm>
              <a:off x="5936322" y="2400300"/>
              <a:ext cx="106338" cy="106535"/>
            </a:xfrm>
            <a:custGeom>
              <a:avLst/>
              <a:gdLst/>
              <a:ahLst/>
              <a:cxnLst/>
              <a:rect l="0" t="0" r="0" b="0"/>
              <a:pathLst>
                <a:path w="106338" h="106535">
                  <a:moveTo>
                    <a:pt x="30137" y="0"/>
                  </a:moveTo>
                  <a:lnTo>
                    <a:pt x="18785" y="11351"/>
                  </a:lnTo>
                  <a:lnTo>
                    <a:pt x="16625" y="15768"/>
                  </a:lnTo>
                  <a:lnTo>
                    <a:pt x="16050" y="18133"/>
                  </a:lnTo>
                  <a:lnTo>
                    <a:pt x="9887" y="28855"/>
                  </a:lnTo>
                  <a:lnTo>
                    <a:pt x="819" y="66175"/>
                  </a:lnTo>
                  <a:lnTo>
                    <a:pt x="0" y="81320"/>
                  </a:lnTo>
                  <a:lnTo>
                    <a:pt x="2067" y="89198"/>
                  </a:lnTo>
                  <a:lnTo>
                    <a:pt x="5733" y="98394"/>
                  </a:lnTo>
                  <a:lnTo>
                    <a:pt x="6247" y="101157"/>
                  </a:lnTo>
                  <a:lnTo>
                    <a:pt x="8284" y="102996"/>
                  </a:lnTo>
                  <a:lnTo>
                    <a:pt x="18394" y="105588"/>
                  </a:lnTo>
                  <a:lnTo>
                    <a:pt x="36514" y="106534"/>
                  </a:lnTo>
                  <a:lnTo>
                    <a:pt x="50842" y="102591"/>
                  </a:lnTo>
                  <a:lnTo>
                    <a:pt x="61766" y="96060"/>
                  </a:lnTo>
                  <a:lnTo>
                    <a:pt x="87769" y="70952"/>
                  </a:lnTo>
                  <a:lnTo>
                    <a:pt x="102882" y="43788"/>
                  </a:lnTo>
                  <a:lnTo>
                    <a:pt x="105313" y="33104"/>
                  </a:lnTo>
                  <a:lnTo>
                    <a:pt x="106337" y="1523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835"/>
            <p:cNvSpPr/>
            <p:nvPr/>
          </p:nvSpPr>
          <p:spPr>
            <a:xfrm>
              <a:off x="5768823" y="2377438"/>
              <a:ext cx="98578" cy="150754"/>
            </a:xfrm>
            <a:custGeom>
              <a:avLst/>
              <a:gdLst/>
              <a:ahLst/>
              <a:cxnLst/>
              <a:rect l="0" t="0" r="0" b="0"/>
              <a:pathLst>
                <a:path w="98578" h="150754">
                  <a:moveTo>
                    <a:pt x="98577" y="0"/>
                  </a:moveTo>
                  <a:lnTo>
                    <a:pt x="87971" y="0"/>
                  </a:lnTo>
                  <a:lnTo>
                    <a:pt x="62531" y="10605"/>
                  </a:lnTo>
                  <a:lnTo>
                    <a:pt x="54899" y="17697"/>
                  </a:lnTo>
                  <a:lnTo>
                    <a:pt x="24590" y="54991"/>
                  </a:lnTo>
                  <a:lnTo>
                    <a:pt x="5014" y="92644"/>
                  </a:lnTo>
                  <a:lnTo>
                    <a:pt x="241" y="121411"/>
                  </a:lnTo>
                  <a:lnTo>
                    <a:pt x="0" y="126661"/>
                  </a:lnTo>
                  <a:lnTo>
                    <a:pt x="1532" y="131008"/>
                  </a:lnTo>
                  <a:lnTo>
                    <a:pt x="16726" y="146844"/>
                  </a:lnTo>
                  <a:lnTo>
                    <a:pt x="24378" y="149930"/>
                  </a:lnTo>
                  <a:lnTo>
                    <a:pt x="28792" y="150753"/>
                  </a:lnTo>
                  <a:lnTo>
                    <a:pt x="47137" y="147867"/>
                  </a:lnTo>
                  <a:lnTo>
                    <a:pt x="83336" y="13716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836"/>
            <p:cNvSpPr/>
            <p:nvPr/>
          </p:nvSpPr>
          <p:spPr>
            <a:xfrm>
              <a:off x="5638801" y="2400300"/>
              <a:ext cx="83818" cy="129396"/>
            </a:xfrm>
            <a:custGeom>
              <a:avLst/>
              <a:gdLst/>
              <a:ahLst/>
              <a:cxnLst/>
              <a:rect l="0" t="0" r="0" b="0"/>
              <a:pathLst>
                <a:path w="83818" h="129396">
                  <a:moveTo>
                    <a:pt x="15238" y="38100"/>
                  </a:moveTo>
                  <a:lnTo>
                    <a:pt x="15238" y="71627"/>
                  </a:lnTo>
                  <a:lnTo>
                    <a:pt x="14391" y="93578"/>
                  </a:lnTo>
                  <a:lnTo>
                    <a:pt x="7478" y="118341"/>
                  </a:lnTo>
                  <a:lnTo>
                    <a:pt x="100" y="129395"/>
                  </a:lnTo>
                  <a:lnTo>
                    <a:pt x="0" y="107576"/>
                  </a:lnTo>
                  <a:lnTo>
                    <a:pt x="10604" y="74548"/>
                  </a:lnTo>
                  <a:lnTo>
                    <a:pt x="25438" y="36896"/>
                  </a:lnTo>
                  <a:lnTo>
                    <a:pt x="35565" y="19549"/>
                  </a:lnTo>
                  <a:lnTo>
                    <a:pt x="44027" y="10684"/>
                  </a:lnTo>
                  <a:lnTo>
                    <a:pt x="56035" y="3542"/>
                  </a:lnTo>
                  <a:lnTo>
                    <a:pt x="68108" y="698"/>
                  </a:lnTo>
                  <a:lnTo>
                    <a:pt x="83817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837"/>
            <p:cNvSpPr/>
            <p:nvPr/>
          </p:nvSpPr>
          <p:spPr>
            <a:xfrm>
              <a:off x="5524500" y="2415538"/>
              <a:ext cx="15240" cy="121922"/>
            </a:xfrm>
            <a:custGeom>
              <a:avLst/>
              <a:gdLst/>
              <a:ahLst/>
              <a:cxnLst/>
              <a:rect l="0" t="0" r="0" b="0"/>
              <a:pathLst>
                <a:path w="15240" h="121922">
                  <a:moveTo>
                    <a:pt x="15239" y="0"/>
                  </a:moveTo>
                  <a:lnTo>
                    <a:pt x="15239" y="4047"/>
                  </a:lnTo>
                  <a:lnTo>
                    <a:pt x="12982" y="8290"/>
                  </a:lnTo>
                  <a:lnTo>
                    <a:pt x="10002" y="12999"/>
                  </a:lnTo>
                  <a:lnTo>
                    <a:pt x="8325" y="21256"/>
                  </a:lnTo>
                  <a:lnTo>
                    <a:pt x="5403" y="55803"/>
                  </a:lnTo>
                  <a:lnTo>
                    <a:pt x="472" y="90988"/>
                  </a:lnTo>
                  <a:lnTo>
                    <a:pt x="0" y="12192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838"/>
            <p:cNvSpPr/>
            <p:nvPr/>
          </p:nvSpPr>
          <p:spPr>
            <a:xfrm>
              <a:off x="5214113" y="2293628"/>
              <a:ext cx="257047" cy="288818"/>
            </a:xfrm>
            <a:custGeom>
              <a:avLst/>
              <a:gdLst/>
              <a:ahLst/>
              <a:cxnLst/>
              <a:rect l="0" t="0" r="0" b="0"/>
              <a:pathLst>
                <a:path w="257047" h="288818">
                  <a:moveTo>
                    <a:pt x="257046" y="7610"/>
                  </a:moveTo>
                  <a:lnTo>
                    <a:pt x="257046" y="3566"/>
                  </a:lnTo>
                  <a:lnTo>
                    <a:pt x="256200" y="2375"/>
                  </a:lnTo>
                  <a:lnTo>
                    <a:pt x="254788" y="1578"/>
                  </a:lnTo>
                  <a:lnTo>
                    <a:pt x="246440" y="305"/>
                  </a:lnTo>
                  <a:lnTo>
                    <a:pt x="209993" y="4"/>
                  </a:lnTo>
                  <a:lnTo>
                    <a:pt x="205355" y="0"/>
                  </a:lnTo>
                  <a:lnTo>
                    <a:pt x="170182" y="14311"/>
                  </a:lnTo>
                  <a:lnTo>
                    <a:pt x="152400" y="21595"/>
                  </a:lnTo>
                  <a:lnTo>
                    <a:pt x="118030" y="46969"/>
                  </a:lnTo>
                  <a:lnTo>
                    <a:pt x="88857" y="68944"/>
                  </a:lnTo>
                  <a:lnTo>
                    <a:pt x="69688" y="85669"/>
                  </a:lnTo>
                  <a:lnTo>
                    <a:pt x="44617" y="118041"/>
                  </a:lnTo>
                  <a:lnTo>
                    <a:pt x="22796" y="149456"/>
                  </a:lnTo>
                  <a:lnTo>
                    <a:pt x="10215" y="180214"/>
                  </a:lnTo>
                  <a:lnTo>
                    <a:pt x="1972" y="209930"/>
                  </a:lnTo>
                  <a:lnTo>
                    <a:pt x="0" y="234351"/>
                  </a:lnTo>
                  <a:lnTo>
                    <a:pt x="2539" y="246956"/>
                  </a:lnTo>
                  <a:lnTo>
                    <a:pt x="12774" y="263572"/>
                  </a:lnTo>
                  <a:lnTo>
                    <a:pt x="26531" y="275175"/>
                  </a:lnTo>
                  <a:lnTo>
                    <a:pt x="45376" y="283973"/>
                  </a:lnTo>
                  <a:lnTo>
                    <a:pt x="82009" y="288817"/>
                  </a:lnTo>
                  <a:lnTo>
                    <a:pt x="97972" y="287532"/>
                  </a:lnTo>
                  <a:lnTo>
                    <a:pt x="133557" y="275165"/>
                  </a:lnTo>
                  <a:lnTo>
                    <a:pt x="169342" y="260275"/>
                  </a:lnTo>
                  <a:lnTo>
                    <a:pt x="188467" y="25145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839"/>
            <p:cNvSpPr/>
            <p:nvPr/>
          </p:nvSpPr>
          <p:spPr>
            <a:xfrm>
              <a:off x="6903718" y="2316477"/>
              <a:ext cx="53342" cy="60962"/>
            </a:xfrm>
            <a:custGeom>
              <a:avLst/>
              <a:gdLst/>
              <a:ahLst/>
              <a:cxnLst/>
              <a:rect l="0" t="0" r="0" b="0"/>
              <a:pathLst>
                <a:path w="53342" h="60962">
                  <a:moveTo>
                    <a:pt x="0" y="0"/>
                  </a:moveTo>
                  <a:lnTo>
                    <a:pt x="0" y="21958"/>
                  </a:lnTo>
                  <a:lnTo>
                    <a:pt x="2258" y="28950"/>
                  </a:lnTo>
                  <a:lnTo>
                    <a:pt x="15440" y="45586"/>
                  </a:lnTo>
                  <a:lnTo>
                    <a:pt x="27968" y="57556"/>
                  </a:lnTo>
                  <a:lnTo>
                    <a:pt x="33033" y="59447"/>
                  </a:lnTo>
                  <a:lnTo>
                    <a:pt x="53341" y="6096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840"/>
            <p:cNvSpPr/>
            <p:nvPr/>
          </p:nvSpPr>
          <p:spPr>
            <a:xfrm>
              <a:off x="6758939" y="2301238"/>
              <a:ext cx="76201" cy="129407"/>
            </a:xfrm>
            <a:custGeom>
              <a:avLst/>
              <a:gdLst/>
              <a:ahLst/>
              <a:cxnLst/>
              <a:rect l="0" t="0" r="0" b="0"/>
              <a:pathLst>
                <a:path w="76201" h="129407">
                  <a:moveTo>
                    <a:pt x="0" y="38100"/>
                  </a:moveTo>
                  <a:lnTo>
                    <a:pt x="0" y="73828"/>
                  </a:lnTo>
                  <a:lnTo>
                    <a:pt x="0" y="110827"/>
                  </a:lnTo>
                  <a:lnTo>
                    <a:pt x="0" y="129406"/>
                  </a:lnTo>
                  <a:lnTo>
                    <a:pt x="0" y="125454"/>
                  </a:lnTo>
                  <a:lnTo>
                    <a:pt x="2259" y="121235"/>
                  </a:lnTo>
                  <a:lnTo>
                    <a:pt x="4045" y="118922"/>
                  </a:lnTo>
                  <a:lnTo>
                    <a:pt x="6031" y="111840"/>
                  </a:lnTo>
                  <a:lnTo>
                    <a:pt x="9406" y="98332"/>
                  </a:lnTo>
                  <a:lnTo>
                    <a:pt x="20760" y="62484"/>
                  </a:lnTo>
                  <a:lnTo>
                    <a:pt x="21460" y="56896"/>
                  </a:lnTo>
                  <a:lnTo>
                    <a:pt x="26753" y="46172"/>
                  </a:lnTo>
                  <a:lnTo>
                    <a:pt x="53242" y="8302"/>
                  </a:lnTo>
                  <a:lnTo>
                    <a:pt x="58378" y="3691"/>
                  </a:lnTo>
                  <a:lnTo>
                    <a:pt x="63481" y="1641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5" name="SMARTInkShape-Group136"/>
          <p:cNvGrpSpPr/>
          <p:nvPr/>
        </p:nvGrpSpPr>
        <p:grpSpPr>
          <a:xfrm>
            <a:off x="5699855" y="1580841"/>
            <a:ext cx="960026" cy="346516"/>
            <a:chOff x="5699855" y="1580841"/>
            <a:chExt cx="960026" cy="346516"/>
          </a:xfrm>
        </p:grpSpPr>
        <p:sp>
          <p:nvSpPr>
            <p:cNvPr id="331" name="SMARTInkShape-841"/>
            <p:cNvSpPr/>
            <p:nvPr/>
          </p:nvSpPr>
          <p:spPr>
            <a:xfrm>
              <a:off x="6317143" y="1646102"/>
              <a:ext cx="342738" cy="163836"/>
            </a:xfrm>
            <a:custGeom>
              <a:avLst/>
              <a:gdLst/>
              <a:ahLst/>
              <a:cxnLst/>
              <a:rect l="0" t="0" r="0" b="0"/>
              <a:pathLst>
                <a:path w="342738" h="163836">
                  <a:moveTo>
                    <a:pt x="91275" y="37918"/>
                  </a:moveTo>
                  <a:lnTo>
                    <a:pt x="87230" y="33872"/>
                  </a:lnTo>
                  <a:lnTo>
                    <a:pt x="82988" y="31886"/>
                  </a:lnTo>
                  <a:lnTo>
                    <a:pt x="73363" y="30609"/>
                  </a:lnTo>
                  <a:lnTo>
                    <a:pt x="61792" y="34434"/>
                  </a:lnTo>
                  <a:lnTo>
                    <a:pt x="54747" y="40884"/>
                  </a:lnTo>
                  <a:lnTo>
                    <a:pt x="47948" y="48549"/>
                  </a:lnTo>
                  <a:lnTo>
                    <a:pt x="35447" y="59316"/>
                  </a:lnTo>
                  <a:lnTo>
                    <a:pt x="12607" y="94182"/>
                  </a:lnTo>
                  <a:lnTo>
                    <a:pt x="3997" y="114137"/>
                  </a:lnTo>
                  <a:lnTo>
                    <a:pt x="79" y="149812"/>
                  </a:lnTo>
                  <a:lnTo>
                    <a:pt x="0" y="153154"/>
                  </a:lnTo>
                  <a:lnTo>
                    <a:pt x="791" y="155382"/>
                  </a:lnTo>
                  <a:lnTo>
                    <a:pt x="2167" y="156867"/>
                  </a:lnTo>
                  <a:lnTo>
                    <a:pt x="14501" y="163296"/>
                  </a:lnTo>
                  <a:lnTo>
                    <a:pt x="18080" y="163835"/>
                  </a:lnTo>
                  <a:lnTo>
                    <a:pt x="36628" y="160529"/>
                  </a:lnTo>
                  <a:lnTo>
                    <a:pt x="40451" y="158607"/>
                  </a:lnTo>
                  <a:lnTo>
                    <a:pt x="66678" y="135017"/>
                  </a:lnTo>
                  <a:lnTo>
                    <a:pt x="75521" y="118898"/>
                  </a:lnTo>
                  <a:lnTo>
                    <a:pt x="81246" y="100295"/>
                  </a:lnTo>
                  <a:lnTo>
                    <a:pt x="85199" y="84055"/>
                  </a:lnTo>
                  <a:lnTo>
                    <a:pt x="90074" y="67444"/>
                  </a:lnTo>
                  <a:lnTo>
                    <a:pt x="91171" y="54800"/>
                  </a:lnTo>
                  <a:lnTo>
                    <a:pt x="91275" y="91950"/>
                  </a:lnTo>
                  <a:lnTo>
                    <a:pt x="92123" y="115902"/>
                  </a:lnTo>
                  <a:lnTo>
                    <a:pt x="97360" y="125841"/>
                  </a:lnTo>
                  <a:lnTo>
                    <a:pt x="101883" y="131462"/>
                  </a:lnTo>
                  <a:lnTo>
                    <a:pt x="108972" y="134525"/>
                  </a:lnTo>
                  <a:lnTo>
                    <a:pt x="135659" y="136832"/>
                  </a:lnTo>
                  <a:lnTo>
                    <a:pt x="155013" y="130866"/>
                  </a:lnTo>
                  <a:lnTo>
                    <a:pt x="172884" y="121532"/>
                  </a:lnTo>
                  <a:lnTo>
                    <a:pt x="179194" y="115718"/>
                  </a:lnTo>
                  <a:lnTo>
                    <a:pt x="200456" y="78422"/>
                  </a:lnTo>
                  <a:lnTo>
                    <a:pt x="215734" y="41505"/>
                  </a:lnTo>
                  <a:lnTo>
                    <a:pt x="220777" y="22856"/>
                  </a:lnTo>
                  <a:lnTo>
                    <a:pt x="220816" y="56933"/>
                  </a:lnTo>
                  <a:lnTo>
                    <a:pt x="220816" y="93972"/>
                  </a:lnTo>
                  <a:lnTo>
                    <a:pt x="220816" y="131112"/>
                  </a:lnTo>
                  <a:lnTo>
                    <a:pt x="218558" y="136626"/>
                  </a:lnTo>
                  <a:lnTo>
                    <a:pt x="213511" y="144130"/>
                  </a:lnTo>
                  <a:lnTo>
                    <a:pt x="213197" y="109697"/>
                  </a:lnTo>
                  <a:lnTo>
                    <a:pt x="214042" y="90795"/>
                  </a:lnTo>
                  <a:lnTo>
                    <a:pt x="223801" y="59546"/>
                  </a:lnTo>
                  <a:lnTo>
                    <a:pt x="236115" y="24771"/>
                  </a:lnTo>
                  <a:lnTo>
                    <a:pt x="242009" y="14296"/>
                  </a:lnTo>
                  <a:lnTo>
                    <a:pt x="250273" y="6817"/>
                  </a:lnTo>
                  <a:lnTo>
                    <a:pt x="259591" y="2926"/>
                  </a:lnTo>
                  <a:lnTo>
                    <a:pt x="294516" y="0"/>
                  </a:lnTo>
                  <a:lnTo>
                    <a:pt x="304654" y="4412"/>
                  </a:lnTo>
                  <a:lnTo>
                    <a:pt x="324960" y="21045"/>
                  </a:lnTo>
                  <a:lnTo>
                    <a:pt x="330600" y="30701"/>
                  </a:lnTo>
                  <a:lnTo>
                    <a:pt x="340751" y="66844"/>
                  </a:lnTo>
                  <a:lnTo>
                    <a:pt x="342562" y="104770"/>
                  </a:lnTo>
                  <a:lnTo>
                    <a:pt x="342730" y="140986"/>
                  </a:lnTo>
                  <a:lnTo>
                    <a:pt x="342737" y="15221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842"/>
            <p:cNvSpPr/>
            <p:nvPr/>
          </p:nvSpPr>
          <p:spPr>
            <a:xfrm>
              <a:off x="6073139" y="1670797"/>
              <a:ext cx="190501" cy="180863"/>
            </a:xfrm>
            <a:custGeom>
              <a:avLst/>
              <a:gdLst/>
              <a:ahLst/>
              <a:cxnLst/>
              <a:rect l="0" t="0" r="0" b="0"/>
              <a:pathLst>
                <a:path w="190501" h="180863">
                  <a:moveTo>
                    <a:pt x="0" y="51323"/>
                  </a:moveTo>
                  <a:lnTo>
                    <a:pt x="0" y="61929"/>
                  </a:lnTo>
                  <a:lnTo>
                    <a:pt x="6913" y="98369"/>
                  </a:lnTo>
                  <a:lnTo>
                    <a:pt x="7527" y="135316"/>
                  </a:lnTo>
                  <a:lnTo>
                    <a:pt x="468" y="172380"/>
                  </a:lnTo>
                  <a:lnTo>
                    <a:pt x="8" y="180714"/>
                  </a:lnTo>
                  <a:lnTo>
                    <a:pt x="0" y="146606"/>
                  </a:lnTo>
                  <a:lnTo>
                    <a:pt x="846" y="109567"/>
                  </a:lnTo>
                  <a:lnTo>
                    <a:pt x="8289" y="79008"/>
                  </a:lnTo>
                  <a:lnTo>
                    <a:pt x="17913" y="48699"/>
                  </a:lnTo>
                  <a:lnTo>
                    <a:pt x="29485" y="31731"/>
                  </a:lnTo>
                  <a:lnTo>
                    <a:pt x="36529" y="25682"/>
                  </a:lnTo>
                  <a:lnTo>
                    <a:pt x="42483" y="22993"/>
                  </a:lnTo>
                  <a:lnTo>
                    <a:pt x="59833" y="21126"/>
                  </a:lnTo>
                  <a:lnTo>
                    <a:pt x="63596" y="22725"/>
                  </a:lnTo>
                  <a:lnTo>
                    <a:pt x="70034" y="29017"/>
                  </a:lnTo>
                  <a:lnTo>
                    <a:pt x="78418" y="42079"/>
                  </a:lnTo>
                  <a:lnTo>
                    <a:pt x="85367" y="74972"/>
                  </a:lnTo>
                  <a:lnTo>
                    <a:pt x="91487" y="111538"/>
                  </a:lnTo>
                  <a:lnTo>
                    <a:pt x="98283" y="149405"/>
                  </a:lnTo>
                  <a:lnTo>
                    <a:pt x="99057" y="173090"/>
                  </a:lnTo>
                  <a:lnTo>
                    <a:pt x="99905" y="140663"/>
                  </a:lnTo>
                  <a:lnTo>
                    <a:pt x="105621" y="104384"/>
                  </a:lnTo>
                  <a:lnTo>
                    <a:pt x="112552" y="73281"/>
                  </a:lnTo>
                  <a:lnTo>
                    <a:pt x="120462" y="46915"/>
                  </a:lnTo>
                  <a:lnTo>
                    <a:pt x="141554" y="12034"/>
                  </a:lnTo>
                  <a:lnTo>
                    <a:pt x="147015" y="4792"/>
                  </a:lnTo>
                  <a:lnTo>
                    <a:pt x="154523" y="1009"/>
                  </a:lnTo>
                  <a:lnTo>
                    <a:pt x="158895" y="0"/>
                  </a:lnTo>
                  <a:lnTo>
                    <a:pt x="161811" y="174"/>
                  </a:lnTo>
                  <a:lnTo>
                    <a:pt x="163753" y="1136"/>
                  </a:lnTo>
                  <a:lnTo>
                    <a:pt x="170917" y="8765"/>
                  </a:lnTo>
                  <a:lnTo>
                    <a:pt x="173330" y="18015"/>
                  </a:lnTo>
                  <a:lnTo>
                    <a:pt x="174159" y="47564"/>
                  </a:lnTo>
                  <a:lnTo>
                    <a:pt x="169178" y="80809"/>
                  </a:lnTo>
                  <a:lnTo>
                    <a:pt x="167944" y="116129"/>
                  </a:lnTo>
                  <a:lnTo>
                    <a:pt x="163907" y="149215"/>
                  </a:lnTo>
                  <a:lnTo>
                    <a:pt x="167995" y="169546"/>
                  </a:lnTo>
                  <a:lnTo>
                    <a:pt x="171467" y="175268"/>
                  </a:lnTo>
                  <a:lnTo>
                    <a:pt x="175833" y="178375"/>
                  </a:lnTo>
                  <a:lnTo>
                    <a:pt x="183050" y="180126"/>
                  </a:lnTo>
                  <a:lnTo>
                    <a:pt x="190500" y="18086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843"/>
            <p:cNvSpPr/>
            <p:nvPr/>
          </p:nvSpPr>
          <p:spPr>
            <a:xfrm>
              <a:off x="5909166" y="1714500"/>
              <a:ext cx="102073" cy="144228"/>
            </a:xfrm>
            <a:custGeom>
              <a:avLst/>
              <a:gdLst/>
              <a:ahLst/>
              <a:cxnLst/>
              <a:rect l="0" t="0" r="0" b="0"/>
              <a:pathLst>
                <a:path w="102073" h="144228">
                  <a:moveTo>
                    <a:pt x="11573" y="22859"/>
                  </a:moveTo>
                  <a:lnTo>
                    <a:pt x="11573" y="33465"/>
                  </a:lnTo>
                  <a:lnTo>
                    <a:pt x="9316" y="38298"/>
                  </a:lnTo>
                  <a:lnTo>
                    <a:pt x="7527" y="40770"/>
                  </a:lnTo>
                  <a:lnTo>
                    <a:pt x="5013" y="52344"/>
                  </a:lnTo>
                  <a:lnTo>
                    <a:pt x="0" y="85460"/>
                  </a:lnTo>
                  <a:lnTo>
                    <a:pt x="219" y="97531"/>
                  </a:lnTo>
                  <a:lnTo>
                    <a:pt x="7779" y="127967"/>
                  </a:lnTo>
                  <a:lnTo>
                    <a:pt x="14494" y="138482"/>
                  </a:lnTo>
                  <a:lnTo>
                    <a:pt x="19362" y="141981"/>
                  </a:lnTo>
                  <a:lnTo>
                    <a:pt x="26863" y="143948"/>
                  </a:lnTo>
                  <a:lnTo>
                    <a:pt x="29387" y="144227"/>
                  </a:lnTo>
                  <a:lnTo>
                    <a:pt x="55203" y="138170"/>
                  </a:lnTo>
                  <a:lnTo>
                    <a:pt x="59284" y="136138"/>
                  </a:lnTo>
                  <a:lnTo>
                    <a:pt x="82579" y="111224"/>
                  </a:lnTo>
                  <a:lnTo>
                    <a:pt x="97584" y="86287"/>
                  </a:lnTo>
                  <a:lnTo>
                    <a:pt x="101939" y="60787"/>
                  </a:lnTo>
                  <a:lnTo>
                    <a:pt x="102072" y="28145"/>
                  </a:lnTo>
                  <a:lnTo>
                    <a:pt x="96440" y="10655"/>
                  </a:lnTo>
                  <a:lnTo>
                    <a:pt x="87773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844"/>
            <p:cNvSpPr/>
            <p:nvPr/>
          </p:nvSpPr>
          <p:spPr>
            <a:xfrm>
              <a:off x="5699855" y="1580841"/>
              <a:ext cx="135920" cy="346516"/>
            </a:xfrm>
            <a:custGeom>
              <a:avLst/>
              <a:gdLst/>
              <a:ahLst/>
              <a:cxnLst/>
              <a:rect l="0" t="0" r="0" b="0"/>
              <a:pathLst>
                <a:path w="135920" h="346516">
                  <a:moveTo>
                    <a:pt x="22763" y="19359"/>
                  </a:moveTo>
                  <a:lnTo>
                    <a:pt x="22763" y="15313"/>
                  </a:lnTo>
                  <a:lnTo>
                    <a:pt x="20505" y="11069"/>
                  </a:lnTo>
                  <a:lnTo>
                    <a:pt x="16203" y="5492"/>
                  </a:lnTo>
                  <a:lnTo>
                    <a:pt x="15458" y="480"/>
                  </a:lnTo>
                  <a:lnTo>
                    <a:pt x="14507" y="0"/>
                  </a:lnTo>
                  <a:lnTo>
                    <a:pt x="13024" y="526"/>
                  </a:lnTo>
                  <a:lnTo>
                    <a:pt x="8611" y="3409"/>
                  </a:lnTo>
                  <a:lnTo>
                    <a:pt x="7588" y="37001"/>
                  </a:lnTo>
                  <a:lnTo>
                    <a:pt x="7536" y="73675"/>
                  </a:lnTo>
                  <a:lnTo>
                    <a:pt x="7528" y="107983"/>
                  </a:lnTo>
                  <a:lnTo>
                    <a:pt x="7526" y="134945"/>
                  </a:lnTo>
                  <a:lnTo>
                    <a:pt x="7525" y="161042"/>
                  </a:lnTo>
                  <a:lnTo>
                    <a:pt x="9783" y="186749"/>
                  </a:lnTo>
                  <a:lnTo>
                    <a:pt x="12762" y="212289"/>
                  </a:lnTo>
                  <a:lnTo>
                    <a:pt x="13592" y="249618"/>
                  </a:lnTo>
                  <a:lnTo>
                    <a:pt x="9698" y="281659"/>
                  </a:lnTo>
                  <a:lnTo>
                    <a:pt x="7811" y="319534"/>
                  </a:lnTo>
                  <a:lnTo>
                    <a:pt x="5392" y="328594"/>
                  </a:lnTo>
                  <a:lnTo>
                    <a:pt x="1531" y="338455"/>
                  </a:lnTo>
                  <a:lnTo>
                    <a:pt x="0" y="346515"/>
                  </a:lnTo>
                  <a:lnTo>
                    <a:pt x="3977" y="342823"/>
                  </a:lnTo>
                  <a:lnTo>
                    <a:pt x="5947" y="336404"/>
                  </a:lnTo>
                  <a:lnTo>
                    <a:pt x="13400" y="306674"/>
                  </a:lnTo>
                  <a:lnTo>
                    <a:pt x="22922" y="269872"/>
                  </a:lnTo>
                  <a:lnTo>
                    <a:pt x="30430" y="237801"/>
                  </a:lnTo>
                  <a:lnTo>
                    <a:pt x="40276" y="203744"/>
                  </a:lnTo>
                  <a:lnTo>
                    <a:pt x="58773" y="165939"/>
                  </a:lnTo>
                  <a:lnTo>
                    <a:pt x="73496" y="140944"/>
                  </a:lnTo>
                  <a:lnTo>
                    <a:pt x="82283" y="133228"/>
                  </a:lnTo>
                  <a:lnTo>
                    <a:pt x="91832" y="129234"/>
                  </a:lnTo>
                  <a:lnTo>
                    <a:pt x="107716" y="126670"/>
                  </a:lnTo>
                  <a:lnTo>
                    <a:pt x="113579" y="128575"/>
                  </a:lnTo>
                  <a:lnTo>
                    <a:pt x="124241" y="136700"/>
                  </a:lnTo>
                  <a:lnTo>
                    <a:pt x="131947" y="148011"/>
                  </a:lnTo>
                  <a:lnTo>
                    <a:pt x="135548" y="166132"/>
                  </a:lnTo>
                  <a:lnTo>
                    <a:pt x="135919" y="189774"/>
                  </a:lnTo>
                  <a:lnTo>
                    <a:pt x="130464" y="225464"/>
                  </a:lnTo>
                  <a:lnTo>
                    <a:pt x="122974" y="260245"/>
                  </a:lnTo>
                  <a:lnTo>
                    <a:pt x="122164" y="271730"/>
                  </a:lnTo>
                  <a:lnTo>
                    <a:pt x="124232" y="277713"/>
                  </a:lnTo>
                  <a:lnTo>
                    <a:pt x="128414" y="284410"/>
                  </a:lnTo>
                  <a:lnTo>
                    <a:pt x="129445" y="29367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0" name="SMARTInkShape-Group137"/>
          <p:cNvGrpSpPr/>
          <p:nvPr/>
        </p:nvGrpSpPr>
        <p:grpSpPr>
          <a:xfrm>
            <a:off x="330970" y="5212616"/>
            <a:ext cx="994910" cy="570965"/>
            <a:chOff x="330970" y="5212616"/>
            <a:chExt cx="994910" cy="570965"/>
          </a:xfrm>
        </p:grpSpPr>
        <p:sp>
          <p:nvSpPr>
            <p:cNvPr id="336" name="SMARTInkShape-845"/>
            <p:cNvSpPr/>
            <p:nvPr/>
          </p:nvSpPr>
          <p:spPr>
            <a:xfrm>
              <a:off x="649344" y="5289431"/>
              <a:ext cx="455557" cy="242689"/>
            </a:xfrm>
            <a:custGeom>
              <a:avLst/>
              <a:gdLst/>
              <a:ahLst/>
              <a:cxnLst/>
              <a:rect l="0" t="0" r="0" b="0"/>
              <a:pathLst>
                <a:path w="455557" h="242689">
                  <a:moveTo>
                    <a:pt x="135516" y="14088"/>
                  </a:moveTo>
                  <a:lnTo>
                    <a:pt x="131470" y="14088"/>
                  </a:lnTo>
                  <a:lnTo>
                    <a:pt x="130279" y="13242"/>
                  </a:lnTo>
                  <a:lnTo>
                    <a:pt x="129484" y="11831"/>
                  </a:lnTo>
                  <a:lnTo>
                    <a:pt x="128955" y="10043"/>
                  </a:lnTo>
                  <a:lnTo>
                    <a:pt x="127755" y="8851"/>
                  </a:lnTo>
                  <a:lnTo>
                    <a:pt x="108877" y="1441"/>
                  </a:lnTo>
                  <a:lnTo>
                    <a:pt x="99405" y="0"/>
                  </a:lnTo>
                  <a:lnTo>
                    <a:pt x="91809" y="1618"/>
                  </a:lnTo>
                  <a:lnTo>
                    <a:pt x="70430" y="13606"/>
                  </a:lnTo>
                  <a:lnTo>
                    <a:pt x="39957" y="45509"/>
                  </a:lnTo>
                  <a:lnTo>
                    <a:pt x="19712" y="76081"/>
                  </a:lnTo>
                  <a:lnTo>
                    <a:pt x="6682" y="113854"/>
                  </a:lnTo>
                  <a:lnTo>
                    <a:pt x="0" y="145838"/>
                  </a:lnTo>
                  <a:lnTo>
                    <a:pt x="2888" y="167143"/>
                  </a:lnTo>
                  <a:lnTo>
                    <a:pt x="11449" y="190168"/>
                  </a:lnTo>
                  <a:lnTo>
                    <a:pt x="16310" y="197615"/>
                  </a:lnTo>
                  <a:lnTo>
                    <a:pt x="19639" y="199939"/>
                  </a:lnTo>
                  <a:lnTo>
                    <a:pt x="27853" y="202522"/>
                  </a:lnTo>
                  <a:lnTo>
                    <a:pt x="46042" y="203976"/>
                  </a:lnTo>
                  <a:lnTo>
                    <a:pt x="63473" y="200362"/>
                  </a:lnTo>
                  <a:lnTo>
                    <a:pt x="84533" y="190709"/>
                  </a:lnTo>
                  <a:lnTo>
                    <a:pt x="99902" y="177239"/>
                  </a:lnTo>
                  <a:lnTo>
                    <a:pt x="110092" y="164493"/>
                  </a:lnTo>
                  <a:lnTo>
                    <a:pt x="115749" y="150361"/>
                  </a:lnTo>
                  <a:lnTo>
                    <a:pt x="124916" y="118269"/>
                  </a:lnTo>
                  <a:lnTo>
                    <a:pt x="127634" y="80913"/>
                  </a:lnTo>
                  <a:lnTo>
                    <a:pt x="127861" y="58877"/>
                  </a:lnTo>
                  <a:lnTo>
                    <a:pt x="125622" y="52904"/>
                  </a:lnTo>
                  <a:lnTo>
                    <a:pt x="121332" y="46215"/>
                  </a:lnTo>
                  <a:lnTo>
                    <a:pt x="120980" y="46513"/>
                  </a:lnTo>
                  <a:lnTo>
                    <a:pt x="120368" y="55319"/>
                  </a:lnTo>
                  <a:lnTo>
                    <a:pt x="129686" y="92767"/>
                  </a:lnTo>
                  <a:lnTo>
                    <a:pt x="141678" y="127868"/>
                  </a:lnTo>
                  <a:lnTo>
                    <a:pt x="163933" y="155926"/>
                  </a:lnTo>
                  <a:lnTo>
                    <a:pt x="178837" y="167404"/>
                  </a:lnTo>
                  <a:lnTo>
                    <a:pt x="198023" y="172122"/>
                  </a:lnTo>
                  <a:lnTo>
                    <a:pt x="231725" y="173934"/>
                  </a:lnTo>
                  <a:lnTo>
                    <a:pt x="247184" y="170011"/>
                  </a:lnTo>
                  <a:lnTo>
                    <a:pt x="262488" y="159442"/>
                  </a:lnTo>
                  <a:lnTo>
                    <a:pt x="292993" y="124195"/>
                  </a:lnTo>
                  <a:lnTo>
                    <a:pt x="316137" y="89736"/>
                  </a:lnTo>
                  <a:lnTo>
                    <a:pt x="323089" y="69522"/>
                  </a:lnTo>
                  <a:lnTo>
                    <a:pt x="325844" y="31991"/>
                  </a:lnTo>
                  <a:lnTo>
                    <a:pt x="326005" y="17920"/>
                  </a:lnTo>
                  <a:lnTo>
                    <a:pt x="326014" y="25088"/>
                  </a:lnTo>
                  <a:lnTo>
                    <a:pt x="319102" y="56769"/>
                  </a:lnTo>
                  <a:lnTo>
                    <a:pt x="318535" y="91695"/>
                  </a:lnTo>
                  <a:lnTo>
                    <a:pt x="316179" y="121186"/>
                  </a:lnTo>
                  <a:lnTo>
                    <a:pt x="311843" y="157445"/>
                  </a:lnTo>
                  <a:lnTo>
                    <a:pt x="316947" y="194523"/>
                  </a:lnTo>
                  <a:lnTo>
                    <a:pt x="316905" y="205195"/>
                  </a:lnTo>
                  <a:lnTo>
                    <a:pt x="310861" y="226951"/>
                  </a:lnTo>
                  <a:lnTo>
                    <a:pt x="310777" y="193188"/>
                  </a:lnTo>
                  <a:lnTo>
                    <a:pt x="313034" y="163484"/>
                  </a:lnTo>
                  <a:lnTo>
                    <a:pt x="319065" y="135118"/>
                  </a:lnTo>
                  <a:lnTo>
                    <a:pt x="328688" y="99238"/>
                  </a:lnTo>
                  <a:lnTo>
                    <a:pt x="339588" y="68538"/>
                  </a:lnTo>
                  <a:lnTo>
                    <a:pt x="361718" y="35575"/>
                  </a:lnTo>
                  <a:lnTo>
                    <a:pt x="374224" y="26194"/>
                  </a:lnTo>
                  <a:lnTo>
                    <a:pt x="380744" y="23702"/>
                  </a:lnTo>
                  <a:lnTo>
                    <a:pt x="393219" y="22299"/>
                  </a:lnTo>
                  <a:lnTo>
                    <a:pt x="407640" y="25929"/>
                  </a:lnTo>
                  <a:lnTo>
                    <a:pt x="418592" y="32366"/>
                  </a:lnTo>
                  <a:lnTo>
                    <a:pt x="427200" y="43681"/>
                  </a:lnTo>
                  <a:lnTo>
                    <a:pt x="434229" y="78193"/>
                  </a:lnTo>
                  <a:lnTo>
                    <a:pt x="439113" y="112264"/>
                  </a:lnTo>
                  <a:lnTo>
                    <a:pt x="439231" y="148691"/>
                  </a:lnTo>
                  <a:lnTo>
                    <a:pt x="435855" y="173351"/>
                  </a:lnTo>
                  <a:lnTo>
                    <a:pt x="439561" y="208064"/>
                  </a:lnTo>
                  <a:lnTo>
                    <a:pt x="440092" y="220387"/>
                  </a:lnTo>
                  <a:lnTo>
                    <a:pt x="442474" y="226568"/>
                  </a:lnTo>
                  <a:lnTo>
                    <a:pt x="455556" y="242688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846"/>
            <p:cNvSpPr/>
            <p:nvPr/>
          </p:nvSpPr>
          <p:spPr>
            <a:xfrm>
              <a:off x="330970" y="5212616"/>
              <a:ext cx="286251" cy="307467"/>
            </a:xfrm>
            <a:custGeom>
              <a:avLst/>
              <a:gdLst/>
              <a:ahLst/>
              <a:cxnLst/>
              <a:rect l="0" t="0" r="0" b="0"/>
              <a:pathLst>
                <a:path w="286251" h="307467">
                  <a:moveTo>
                    <a:pt x="19549" y="75664"/>
                  </a:moveTo>
                  <a:lnTo>
                    <a:pt x="12989" y="75664"/>
                  </a:lnTo>
                  <a:lnTo>
                    <a:pt x="12636" y="76510"/>
                  </a:lnTo>
                  <a:lnTo>
                    <a:pt x="12023" y="86269"/>
                  </a:lnTo>
                  <a:lnTo>
                    <a:pt x="18849" y="118320"/>
                  </a:lnTo>
                  <a:lnTo>
                    <a:pt x="19411" y="153265"/>
                  </a:lnTo>
                  <a:lnTo>
                    <a:pt x="19508" y="182759"/>
                  </a:lnTo>
                  <a:lnTo>
                    <a:pt x="19537" y="212947"/>
                  </a:lnTo>
                  <a:lnTo>
                    <a:pt x="15502" y="249442"/>
                  </a:lnTo>
                  <a:lnTo>
                    <a:pt x="6369" y="284313"/>
                  </a:lnTo>
                  <a:lnTo>
                    <a:pt x="3734" y="301104"/>
                  </a:lnTo>
                  <a:lnTo>
                    <a:pt x="0" y="307466"/>
                  </a:lnTo>
                  <a:lnTo>
                    <a:pt x="590" y="307245"/>
                  </a:lnTo>
                  <a:lnTo>
                    <a:pt x="3575" y="304853"/>
                  </a:lnTo>
                  <a:lnTo>
                    <a:pt x="4281" y="271152"/>
                  </a:lnTo>
                  <a:lnTo>
                    <a:pt x="4304" y="238738"/>
                  </a:lnTo>
                  <a:lnTo>
                    <a:pt x="8353" y="205638"/>
                  </a:lnTo>
                  <a:lnTo>
                    <a:pt x="10870" y="173065"/>
                  </a:lnTo>
                  <a:lnTo>
                    <a:pt x="19706" y="137919"/>
                  </a:lnTo>
                  <a:lnTo>
                    <a:pt x="29003" y="100695"/>
                  </a:lnTo>
                  <a:lnTo>
                    <a:pt x="41165" y="66900"/>
                  </a:lnTo>
                  <a:lnTo>
                    <a:pt x="59599" y="32069"/>
                  </a:lnTo>
                  <a:lnTo>
                    <a:pt x="70269" y="14392"/>
                  </a:lnTo>
                  <a:lnTo>
                    <a:pt x="82931" y="4264"/>
                  </a:lnTo>
                  <a:lnTo>
                    <a:pt x="89488" y="1597"/>
                  </a:lnTo>
                  <a:lnTo>
                    <a:pt x="101985" y="96"/>
                  </a:lnTo>
                  <a:lnTo>
                    <a:pt x="109245" y="2002"/>
                  </a:lnTo>
                  <a:lnTo>
                    <a:pt x="112367" y="3696"/>
                  </a:lnTo>
                  <a:lnTo>
                    <a:pt x="120805" y="14170"/>
                  </a:lnTo>
                  <a:lnTo>
                    <a:pt x="130395" y="38964"/>
                  </a:lnTo>
                  <a:lnTo>
                    <a:pt x="135425" y="72835"/>
                  </a:lnTo>
                  <a:lnTo>
                    <a:pt x="139678" y="105305"/>
                  </a:lnTo>
                  <a:lnTo>
                    <a:pt x="143197" y="138633"/>
                  </a:lnTo>
                  <a:lnTo>
                    <a:pt x="147343" y="173061"/>
                  </a:lnTo>
                  <a:lnTo>
                    <a:pt x="146314" y="202453"/>
                  </a:lnTo>
                  <a:lnTo>
                    <a:pt x="142426" y="235141"/>
                  </a:lnTo>
                  <a:lnTo>
                    <a:pt x="141494" y="271686"/>
                  </a:lnTo>
                  <a:lnTo>
                    <a:pt x="140639" y="272385"/>
                  </a:lnTo>
                  <a:lnTo>
                    <a:pt x="134911" y="273599"/>
                  </a:lnTo>
                  <a:lnTo>
                    <a:pt x="133943" y="248510"/>
                  </a:lnTo>
                  <a:lnTo>
                    <a:pt x="139951" y="213883"/>
                  </a:lnTo>
                  <a:lnTo>
                    <a:pt x="146852" y="183598"/>
                  </a:lnTo>
                  <a:lnTo>
                    <a:pt x="153413" y="148190"/>
                  </a:lnTo>
                  <a:lnTo>
                    <a:pt x="157426" y="111734"/>
                  </a:lnTo>
                  <a:lnTo>
                    <a:pt x="167740" y="79108"/>
                  </a:lnTo>
                  <a:lnTo>
                    <a:pt x="177382" y="48838"/>
                  </a:lnTo>
                  <a:lnTo>
                    <a:pt x="196225" y="15655"/>
                  </a:lnTo>
                  <a:lnTo>
                    <a:pt x="204636" y="5578"/>
                  </a:lnTo>
                  <a:lnTo>
                    <a:pt x="212159" y="2181"/>
                  </a:lnTo>
                  <a:lnTo>
                    <a:pt x="226741" y="0"/>
                  </a:lnTo>
                  <a:lnTo>
                    <a:pt x="229644" y="1515"/>
                  </a:lnTo>
                  <a:lnTo>
                    <a:pt x="235127" y="7713"/>
                  </a:lnTo>
                  <a:lnTo>
                    <a:pt x="238128" y="16112"/>
                  </a:lnTo>
                  <a:lnTo>
                    <a:pt x="245450" y="47219"/>
                  </a:lnTo>
                  <a:lnTo>
                    <a:pt x="247350" y="75326"/>
                  </a:lnTo>
                  <a:lnTo>
                    <a:pt x="247913" y="109242"/>
                  </a:lnTo>
                  <a:lnTo>
                    <a:pt x="248926" y="141116"/>
                  </a:lnTo>
                  <a:lnTo>
                    <a:pt x="252519" y="172009"/>
                  </a:lnTo>
                  <a:lnTo>
                    <a:pt x="249820" y="202612"/>
                  </a:lnTo>
                  <a:lnTo>
                    <a:pt x="250737" y="238778"/>
                  </a:lnTo>
                  <a:lnTo>
                    <a:pt x="257586" y="271129"/>
                  </a:lnTo>
                  <a:lnTo>
                    <a:pt x="259520" y="274553"/>
                  </a:lnTo>
                  <a:lnTo>
                    <a:pt x="270333" y="283419"/>
                  </a:lnTo>
                  <a:lnTo>
                    <a:pt x="286250" y="289023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847"/>
            <p:cNvSpPr/>
            <p:nvPr/>
          </p:nvSpPr>
          <p:spPr>
            <a:xfrm>
              <a:off x="1150933" y="5326380"/>
              <a:ext cx="91127" cy="167640"/>
            </a:xfrm>
            <a:custGeom>
              <a:avLst/>
              <a:gdLst/>
              <a:ahLst/>
              <a:cxnLst/>
              <a:rect l="0" t="0" r="0" b="0"/>
              <a:pathLst>
                <a:path w="91127" h="167640">
                  <a:moveTo>
                    <a:pt x="7306" y="0"/>
                  </a:moveTo>
                  <a:lnTo>
                    <a:pt x="3261" y="0"/>
                  </a:lnTo>
                  <a:lnTo>
                    <a:pt x="2070" y="846"/>
                  </a:lnTo>
                  <a:lnTo>
                    <a:pt x="1275" y="2257"/>
                  </a:lnTo>
                  <a:lnTo>
                    <a:pt x="0" y="10605"/>
                  </a:lnTo>
                  <a:lnTo>
                    <a:pt x="595" y="27338"/>
                  </a:lnTo>
                  <a:lnTo>
                    <a:pt x="10301" y="61550"/>
                  </a:lnTo>
                  <a:lnTo>
                    <a:pt x="22606" y="93106"/>
                  </a:lnTo>
                  <a:lnTo>
                    <a:pt x="28500" y="106573"/>
                  </a:lnTo>
                  <a:lnTo>
                    <a:pt x="49783" y="143857"/>
                  </a:lnTo>
                  <a:lnTo>
                    <a:pt x="63094" y="161769"/>
                  </a:lnTo>
                  <a:lnTo>
                    <a:pt x="68225" y="165030"/>
                  </a:lnTo>
                  <a:lnTo>
                    <a:pt x="75874" y="166866"/>
                  </a:lnTo>
                  <a:lnTo>
                    <a:pt x="91126" y="167639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848"/>
            <p:cNvSpPr/>
            <p:nvPr/>
          </p:nvSpPr>
          <p:spPr>
            <a:xfrm>
              <a:off x="1150620" y="5303519"/>
              <a:ext cx="175260" cy="480062"/>
            </a:xfrm>
            <a:custGeom>
              <a:avLst/>
              <a:gdLst/>
              <a:ahLst/>
              <a:cxnLst/>
              <a:rect l="0" t="0" r="0" b="0"/>
              <a:pathLst>
                <a:path w="175260" h="480062">
                  <a:moveTo>
                    <a:pt x="175259" y="0"/>
                  </a:moveTo>
                  <a:lnTo>
                    <a:pt x="175259" y="4046"/>
                  </a:lnTo>
                  <a:lnTo>
                    <a:pt x="173002" y="8290"/>
                  </a:lnTo>
                  <a:lnTo>
                    <a:pt x="157347" y="29484"/>
                  </a:lnTo>
                  <a:lnTo>
                    <a:pt x="146447" y="60733"/>
                  </a:lnTo>
                  <a:lnTo>
                    <a:pt x="133608" y="89585"/>
                  </a:lnTo>
                  <a:lnTo>
                    <a:pt x="119927" y="120430"/>
                  </a:lnTo>
                  <a:lnTo>
                    <a:pt x="110134" y="156851"/>
                  </a:lnTo>
                  <a:lnTo>
                    <a:pt x="104546" y="184858"/>
                  </a:lnTo>
                  <a:lnTo>
                    <a:pt x="94725" y="214240"/>
                  </a:lnTo>
                  <a:lnTo>
                    <a:pt x="83586" y="244231"/>
                  </a:lnTo>
                  <a:lnTo>
                    <a:pt x="75814" y="274494"/>
                  </a:lnTo>
                  <a:lnTo>
                    <a:pt x="67279" y="304878"/>
                  </a:lnTo>
                  <a:lnTo>
                    <a:pt x="57842" y="334468"/>
                  </a:lnTo>
                  <a:lnTo>
                    <a:pt x="48003" y="361731"/>
                  </a:lnTo>
                  <a:lnTo>
                    <a:pt x="32943" y="396834"/>
                  </a:lnTo>
                  <a:lnTo>
                    <a:pt x="17757" y="428683"/>
                  </a:lnTo>
                  <a:lnTo>
                    <a:pt x="2923" y="463406"/>
                  </a:lnTo>
                  <a:lnTo>
                    <a:pt x="0" y="480061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4" name="SMARTInkShape-Group138"/>
          <p:cNvGrpSpPr/>
          <p:nvPr/>
        </p:nvGrpSpPr>
        <p:grpSpPr>
          <a:xfrm>
            <a:off x="2674619" y="1580954"/>
            <a:ext cx="844182" cy="484067"/>
            <a:chOff x="2674619" y="1580954"/>
            <a:chExt cx="844182" cy="484067"/>
          </a:xfrm>
        </p:grpSpPr>
        <p:sp>
          <p:nvSpPr>
            <p:cNvPr id="341" name="SMARTInkShape-849"/>
            <p:cNvSpPr/>
            <p:nvPr/>
          </p:nvSpPr>
          <p:spPr>
            <a:xfrm>
              <a:off x="2697480" y="1580954"/>
              <a:ext cx="303587" cy="484067"/>
            </a:xfrm>
            <a:custGeom>
              <a:avLst/>
              <a:gdLst/>
              <a:ahLst/>
              <a:cxnLst/>
              <a:rect l="0" t="0" r="0" b="0"/>
              <a:pathLst>
                <a:path w="303587" h="484067">
                  <a:moveTo>
                    <a:pt x="228600" y="156405"/>
                  </a:moveTo>
                  <a:lnTo>
                    <a:pt x="246296" y="140967"/>
                  </a:lnTo>
                  <a:lnTo>
                    <a:pt x="264645" y="126921"/>
                  </a:lnTo>
                  <a:lnTo>
                    <a:pt x="288121" y="91289"/>
                  </a:lnTo>
                  <a:lnTo>
                    <a:pt x="300627" y="75465"/>
                  </a:lnTo>
                  <a:lnTo>
                    <a:pt x="303563" y="61774"/>
                  </a:lnTo>
                  <a:lnTo>
                    <a:pt x="303586" y="46992"/>
                  </a:lnTo>
                  <a:lnTo>
                    <a:pt x="300592" y="36940"/>
                  </a:lnTo>
                  <a:lnTo>
                    <a:pt x="290100" y="21760"/>
                  </a:lnTo>
                  <a:lnTo>
                    <a:pt x="272222" y="10583"/>
                  </a:lnTo>
                  <a:lnTo>
                    <a:pt x="242578" y="4458"/>
                  </a:lnTo>
                  <a:lnTo>
                    <a:pt x="214774" y="0"/>
                  </a:lnTo>
                  <a:lnTo>
                    <a:pt x="185086" y="2442"/>
                  </a:lnTo>
                  <a:lnTo>
                    <a:pt x="154841" y="5236"/>
                  </a:lnTo>
                  <a:lnTo>
                    <a:pt x="125277" y="16035"/>
                  </a:lnTo>
                  <a:lnTo>
                    <a:pt x="92103" y="37113"/>
                  </a:lnTo>
                  <a:lnTo>
                    <a:pt x="55120" y="72931"/>
                  </a:lnTo>
                  <a:lnTo>
                    <a:pt x="37197" y="105392"/>
                  </a:lnTo>
                  <a:lnTo>
                    <a:pt x="29232" y="124419"/>
                  </a:lnTo>
                  <a:lnTo>
                    <a:pt x="24748" y="154172"/>
                  </a:lnTo>
                  <a:lnTo>
                    <a:pt x="23419" y="184436"/>
                  </a:lnTo>
                  <a:lnTo>
                    <a:pt x="23025" y="214853"/>
                  </a:lnTo>
                  <a:lnTo>
                    <a:pt x="23755" y="245313"/>
                  </a:lnTo>
                  <a:lnTo>
                    <a:pt x="28957" y="275788"/>
                  </a:lnTo>
                  <a:lnTo>
                    <a:pt x="35861" y="306266"/>
                  </a:lnTo>
                  <a:lnTo>
                    <a:pt x="42422" y="335899"/>
                  </a:lnTo>
                  <a:lnTo>
                    <a:pt x="45068" y="369097"/>
                  </a:lnTo>
                  <a:lnTo>
                    <a:pt x="45634" y="402541"/>
                  </a:lnTo>
                  <a:lnTo>
                    <a:pt x="44847" y="422939"/>
                  </a:lnTo>
                  <a:lnTo>
                    <a:pt x="35110" y="450689"/>
                  </a:lnTo>
                  <a:lnTo>
                    <a:pt x="28022" y="458789"/>
                  </a:lnTo>
                  <a:lnTo>
                    <a:pt x="0" y="484066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850"/>
            <p:cNvSpPr/>
            <p:nvPr/>
          </p:nvSpPr>
          <p:spPr>
            <a:xfrm>
              <a:off x="2674619" y="1897379"/>
              <a:ext cx="236222" cy="45722"/>
            </a:xfrm>
            <a:custGeom>
              <a:avLst/>
              <a:gdLst/>
              <a:ahLst/>
              <a:cxnLst/>
              <a:rect l="0" t="0" r="0" b="0"/>
              <a:pathLst>
                <a:path w="236222" h="45722">
                  <a:moveTo>
                    <a:pt x="0" y="45721"/>
                  </a:moveTo>
                  <a:lnTo>
                    <a:pt x="14691" y="44874"/>
                  </a:lnTo>
                  <a:lnTo>
                    <a:pt x="46652" y="35115"/>
                  </a:lnTo>
                  <a:lnTo>
                    <a:pt x="82468" y="29702"/>
                  </a:lnTo>
                  <a:lnTo>
                    <a:pt x="112959" y="19432"/>
                  </a:lnTo>
                  <a:lnTo>
                    <a:pt x="148428" y="11496"/>
                  </a:lnTo>
                  <a:lnTo>
                    <a:pt x="184055" y="7922"/>
                  </a:lnTo>
                  <a:lnTo>
                    <a:pt x="236221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851"/>
            <p:cNvSpPr/>
            <p:nvPr/>
          </p:nvSpPr>
          <p:spPr>
            <a:xfrm>
              <a:off x="2979419" y="1737359"/>
              <a:ext cx="539382" cy="272672"/>
            </a:xfrm>
            <a:custGeom>
              <a:avLst/>
              <a:gdLst/>
              <a:ahLst/>
              <a:cxnLst/>
              <a:rect l="0" t="0" r="0" b="0"/>
              <a:pathLst>
                <a:path w="539382" h="272672">
                  <a:moveTo>
                    <a:pt x="0" y="167641"/>
                  </a:moveTo>
                  <a:lnTo>
                    <a:pt x="4045" y="167641"/>
                  </a:lnTo>
                  <a:lnTo>
                    <a:pt x="8289" y="165383"/>
                  </a:lnTo>
                  <a:lnTo>
                    <a:pt x="12998" y="162404"/>
                  </a:lnTo>
                  <a:lnTo>
                    <a:pt x="17912" y="161080"/>
                  </a:lnTo>
                  <a:lnTo>
                    <a:pt x="44818" y="157902"/>
                  </a:lnTo>
                  <a:lnTo>
                    <a:pt x="77085" y="147042"/>
                  </a:lnTo>
                  <a:lnTo>
                    <a:pt x="110372" y="134584"/>
                  </a:lnTo>
                  <a:lnTo>
                    <a:pt x="146393" y="109078"/>
                  </a:lnTo>
                  <a:lnTo>
                    <a:pt x="161593" y="93168"/>
                  </a:lnTo>
                  <a:lnTo>
                    <a:pt x="166149" y="90052"/>
                  </a:lnTo>
                  <a:lnTo>
                    <a:pt x="169186" y="86282"/>
                  </a:lnTo>
                  <a:lnTo>
                    <a:pt x="173461" y="73731"/>
                  </a:lnTo>
                  <a:lnTo>
                    <a:pt x="174460" y="67201"/>
                  </a:lnTo>
                  <a:lnTo>
                    <a:pt x="172647" y="61476"/>
                  </a:lnTo>
                  <a:lnTo>
                    <a:pt x="170978" y="58764"/>
                  </a:lnTo>
                  <a:lnTo>
                    <a:pt x="168172" y="56956"/>
                  </a:lnTo>
                  <a:lnTo>
                    <a:pt x="153760" y="54055"/>
                  </a:lnTo>
                  <a:lnTo>
                    <a:pt x="150767" y="53817"/>
                  </a:lnTo>
                  <a:lnTo>
                    <a:pt x="138464" y="57527"/>
                  </a:lnTo>
                  <a:lnTo>
                    <a:pt x="120049" y="68033"/>
                  </a:lnTo>
                  <a:lnTo>
                    <a:pt x="89605" y="99992"/>
                  </a:lnTo>
                  <a:lnTo>
                    <a:pt x="64643" y="133770"/>
                  </a:lnTo>
                  <a:lnTo>
                    <a:pt x="52644" y="163061"/>
                  </a:lnTo>
                  <a:lnTo>
                    <a:pt x="41851" y="197216"/>
                  </a:lnTo>
                  <a:lnTo>
                    <a:pt x="38594" y="232056"/>
                  </a:lnTo>
                  <a:lnTo>
                    <a:pt x="42836" y="243119"/>
                  </a:lnTo>
                  <a:lnTo>
                    <a:pt x="55311" y="259973"/>
                  </a:lnTo>
                  <a:lnTo>
                    <a:pt x="71422" y="268752"/>
                  </a:lnTo>
                  <a:lnTo>
                    <a:pt x="88237" y="272671"/>
                  </a:lnTo>
                  <a:lnTo>
                    <a:pt x="120410" y="267911"/>
                  </a:lnTo>
                  <a:lnTo>
                    <a:pt x="152102" y="256560"/>
                  </a:lnTo>
                  <a:lnTo>
                    <a:pt x="182822" y="234217"/>
                  </a:lnTo>
                  <a:lnTo>
                    <a:pt x="213349" y="205345"/>
                  </a:lnTo>
                  <a:lnTo>
                    <a:pt x="247414" y="167589"/>
                  </a:lnTo>
                  <a:lnTo>
                    <a:pt x="271864" y="129534"/>
                  </a:lnTo>
                  <a:lnTo>
                    <a:pt x="289345" y="92109"/>
                  </a:lnTo>
                  <a:lnTo>
                    <a:pt x="295633" y="79343"/>
                  </a:lnTo>
                  <a:lnTo>
                    <a:pt x="295302" y="77449"/>
                  </a:lnTo>
                  <a:lnTo>
                    <a:pt x="292677" y="73086"/>
                  </a:lnTo>
                  <a:lnTo>
                    <a:pt x="291638" y="72431"/>
                  </a:lnTo>
                  <a:lnTo>
                    <a:pt x="290945" y="72841"/>
                  </a:lnTo>
                  <a:lnTo>
                    <a:pt x="290484" y="73961"/>
                  </a:lnTo>
                  <a:lnTo>
                    <a:pt x="285789" y="79582"/>
                  </a:lnTo>
                  <a:lnTo>
                    <a:pt x="271381" y="89913"/>
                  </a:lnTo>
                  <a:lnTo>
                    <a:pt x="262255" y="103500"/>
                  </a:lnTo>
                  <a:lnTo>
                    <a:pt x="249004" y="137745"/>
                  </a:lnTo>
                  <a:lnTo>
                    <a:pt x="238489" y="169306"/>
                  </a:lnTo>
                  <a:lnTo>
                    <a:pt x="238075" y="182774"/>
                  </a:lnTo>
                  <a:lnTo>
                    <a:pt x="242914" y="206427"/>
                  </a:lnTo>
                  <a:lnTo>
                    <a:pt x="244916" y="209585"/>
                  </a:lnTo>
                  <a:lnTo>
                    <a:pt x="255824" y="218074"/>
                  </a:lnTo>
                  <a:lnTo>
                    <a:pt x="269781" y="225105"/>
                  </a:lnTo>
                  <a:lnTo>
                    <a:pt x="279640" y="227047"/>
                  </a:lnTo>
                  <a:lnTo>
                    <a:pt x="289667" y="225652"/>
                  </a:lnTo>
                  <a:lnTo>
                    <a:pt x="325127" y="210648"/>
                  </a:lnTo>
                  <a:lnTo>
                    <a:pt x="340362" y="195059"/>
                  </a:lnTo>
                  <a:lnTo>
                    <a:pt x="364280" y="162738"/>
                  </a:lnTo>
                  <a:lnTo>
                    <a:pt x="376820" y="137885"/>
                  </a:lnTo>
                  <a:lnTo>
                    <a:pt x="380609" y="126181"/>
                  </a:lnTo>
                  <a:lnTo>
                    <a:pt x="388258" y="114813"/>
                  </a:lnTo>
                  <a:lnTo>
                    <a:pt x="390877" y="150500"/>
                  </a:lnTo>
                  <a:lnTo>
                    <a:pt x="406533" y="176630"/>
                  </a:lnTo>
                  <a:lnTo>
                    <a:pt x="427407" y="190346"/>
                  </a:lnTo>
                  <a:lnTo>
                    <a:pt x="437186" y="194665"/>
                  </a:lnTo>
                  <a:lnTo>
                    <a:pt x="447176" y="196585"/>
                  </a:lnTo>
                  <a:lnTo>
                    <a:pt x="466366" y="193620"/>
                  </a:lnTo>
                  <a:lnTo>
                    <a:pt x="484093" y="187380"/>
                  </a:lnTo>
                  <a:lnTo>
                    <a:pt x="510402" y="166895"/>
                  </a:lnTo>
                  <a:lnTo>
                    <a:pt x="523482" y="152179"/>
                  </a:lnTo>
                  <a:lnTo>
                    <a:pt x="535486" y="127992"/>
                  </a:lnTo>
                  <a:lnTo>
                    <a:pt x="539381" y="106222"/>
                  </a:lnTo>
                  <a:lnTo>
                    <a:pt x="534613" y="70873"/>
                  </a:lnTo>
                  <a:lnTo>
                    <a:pt x="523066" y="34827"/>
                  </a:lnTo>
                  <a:lnTo>
                    <a:pt x="515825" y="25921"/>
                  </a:lnTo>
                  <a:lnTo>
                    <a:pt x="489733" y="4116"/>
                  </a:lnTo>
                  <a:lnTo>
                    <a:pt x="480061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8" name="SMARTInkShape-Group139"/>
          <p:cNvGrpSpPr/>
          <p:nvPr/>
        </p:nvGrpSpPr>
        <p:grpSpPr>
          <a:xfrm>
            <a:off x="7764780" y="4991100"/>
            <a:ext cx="1211581" cy="883920"/>
            <a:chOff x="7764780" y="4991100"/>
            <a:chExt cx="1211581" cy="883920"/>
          </a:xfrm>
        </p:grpSpPr>
        <p:sp>
          <p:nvSpPr>
            <p:cNvPr id="345" name="SMARTInkShape-852"/>
            <p:cNvSpPr/>
            <p:nvPr/>
          </p:nvSpPr>
          <p:spPr>
            <a:xfrm>
              <a:off x="7764780" y="4991100"/>
              <a:ext cx="7621" cy="297181"/>
            </a:xfrm>
            <a:custGeom>
              <a:avLst/>
              <a:gdLst/>
              <a:ahLst/>
              <a:cxnLst/>
              <a:rect l="0" t="0" r="0" b="0"/>
              <a:pathLst>
                <a:path w="7621" h="297181">
                  <a:moveTo>
                    <a:pt x="7620" y="0"/>
                  </a:moveTo>
                  <a:lnTo>
                    <a:pt x="7620" y="33465"/>
                  </a:lnTo>
                  <a:lnTo>
                    <a:pt x="6773" y="69820"/>
                  </a:lnTo>
                  <a:lnTo>
                    <a:pt x="1588" y="107426"/>
                  </a:lnTo>
                  <a:lnTo>
                    <a:pt x="470" y="137381"/>
                  </a:lnTo>
                  <a:lnTo>
                    <a:pt x="139" y="167705"/>
                  </a:lnTo>
                  <a:lnTo>
                    <a:pt x="41" y="198139"/>
                  </a:lnTo>
                  <a:lnTo>
                    <a:pt x="8" y="234719"/>
                  </a:lnTo>
                  <a:lnTo>
                    <a:pt x="0" y="271864"/>
                  </a:lnTo>
                  <a:lnTo>
                    <a:pt x="0" y="29718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853"/>
            <p:cNvSpPr/>
            <p:nvPr/>
          </p:nvSpPr>
          <p:spPr>
            <a:xfrm>
              <a:off x="7886700" y="5098226"/>
              <a:ext cx="188854" cy="196340"/>
            </a:xfrm>
            <a:custGeom>
              <a:avLst/>
              <a:gdLst/>
              <a:ahLst/>
              <a:cxnLst/>
              <a:rect l="0" t="0" r="0" b="0"/>
              <a:pathLst>
                <a:path w="188854" h="196340">
                  <a:moveTo>
                    <a:pt x="0" y="45274"/>
                  </a:moveTo>
                  <a:lnTo>
                    <a:pt x="0" y="55879"/>
                  </a:lnTo>
                  <a:lnTo>
                    <a:pt x="2258" y="60711"/>
                  </a:lnTo>
                  <a:lnTo>
                    <a:pt x="17912" y="78305"/>
                  </a:lnTo>
                  <a:lnTo>
                    <a:pt x="25176" y="81121"/>
                  </a:lnTo>
                  <a:lnTo>
                    <a:pt x="61913" y="83286"/>
                  </a:lnTo>
                  <a:lnTo>
                    <a:pt x="92736" y="83362"/>
                  </a:lnTo>
                  <a:lnTo>
                    <a:pt x="104998" y="78853"/>
                  </a:lnTo>
                  <a:lnTo>
                    <a:pt x="143043" y="60785"/>
                  </a:lnTo>
                  <a:lnTo>
                    <a:pt x="159505" y="50716"/>
                  </a:lnTo>
                  <a:lnTo>
                    <a:pt x="184943" y="27813"/>
                  </a:lnTo>
                  <a:lnTo>
                    <a:pt x="188030" y="22555"/>
                  </a:lnTo>
                  <a:lnTo>
                    <a:pt x="188853" y="19968"/>
                  </a:lnTo>
                  <a:lnTo>
                    <a:pt x="188555" y="17397"/>
                  </a:lnTo>
                  <a:lnTo>
                    <a:pt x="185966" y="12281"/>
                  </a:lnTo>
                  <a:lnTo>
                    <a:pt x="179749" y="4642"/>
                  </a:lnTo>
                  <a:lnTo>
                    <a:pt x="172739" y="1815"/>
                  </a:lnTo>
                  <a:lnTo>
                    <a:pt x="154442" y="0"/>
                  </a:lnTo>
                  <a:lnTo>
                    <a:pt x="139552" y="3731"/>
                  </a:lnTo>
                  <a:lnTo>
                    <a:pt x="105162" y="28083"/>
                  </a:lnTo>
                  <a:lnTo>
                    <a:pt x="77993" y="58025"/>
                  </a:lnTo>
                  <a:lnTo>
                    <a:pt x="61530" y="91670"/>
                  </a:lnTo>
                  <a:lnTo>
                    <a:pt x="55767" y="114054"/>
                  </a:lnTo>
                  <a:lnTo>
                    <a:pt x="54506" y="151133"/>
                  </a:lnTo>
                  <a:lnTo>
                    <a:pt x="63988" y="179451"/>
                  </a:lnTo>
                  <a:lnTo>
                    <a:pt x="67211" y="182985"/>
                  </a:lnTo>
                  <a:lnTo>
                    <a:pt x="89388" y="193168"/>
                  </a:lnTo>
                  <a:lnTo>
                    <a:pt x="104285" y="196339"/>
                  </a:lnTo>
                  <a:lnTo>
                    <a:pt x="141193" y="190996"/>
                  </a:lnTo>
                  <a:lnTo>
                    <a:pt x="167639" y="182434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854"/>
            <p:cNvSpPr/>
            <p:nvPr/>
          </p:nvSpPr>
          <p:spPr>
            <a:xfrm>
              <a:off x="8142482" y="5052060"/>
              <a:ext cx="174310" cy="236221"/>
            </a:xfrm>
            <a:custGeom>
              <a:avLst/>
              <a:gdLst/>
              <a:ahLst/>
              <a:cxnLst/>
              <a:rect l="0" t="0" r="0" b="0"/>
              <a:pathLst>
                <a:path w="174310" h="236221">
                  <a:moveTo>
                    <a:pt x="125218" y="0"/>
                  </a:moveTo>
                  <a:lnTo>
                    <a:pt x="121173" y="4045"/>
                  </a:lnTo>
                  <a:lnTo>
                    <a:pt x="114671" y="6031"/>
                  </a:lnTo>
                  <a:lnTo>
                    <a:pt x="110566" y="6560"/>
                  </a:lnTo>
                  <a:lnTo>
                    <a:pt x="101490" y="11664"/>
                  </a:lnTo>
                  <a:lnTo>
                    <a:pt x="84603" y="21800"/>
                  </a:lnTo>
                  <a:lnTo>
                    <a:pt x="65771" y="32423"/>
                  </a:lnTo>
                  <a:lnTo>
                    <a:pt x="28786" y="66153"/>
                  </a:lnTo>
                  <a:lnTo>
                    <a:pt x="6139" y="87762"/>
                  </a:lnTo>
                  <a:lnTo>
                    <a:pt x="892" y="89805"/>
                  </a:lnTo>
                  <a:lnTo>
                    <a:pt x="0" y="91196"/>
                  </a:lnTo>
                  <a:lnTo>
                    <a:pt x="253" y="92971"/>
                  </a:lnTo>
                  <a:lnTo>
                    <a:pt x="1268" y="95001"/>
                  </a:lnTo>
                  <a:lnTo>
                    <a:pt x="2791" y="96353"/>
                  </a:lnTo>
                  <a:lnTo>
                    <a:pt x="6742" y="97857"/>
                  </a:lnTo>
                  <a:lnTo>
                    <a:pt x="8980" y="97411"/>
                  </a:lnTo>
                  <a:lnTo>
                    <a:pt x="17023" y="93585"/>
                  </a:lnTo>
                  <a:lnTo>
                    <a:pt x="50334" y="86391"/>
                  </a:lnTo>
                  <a:lnTo>
                    <a:pt x="87291" y="84158"/>
                  </a:lnTo>
                  <a:lnTo>
                    <a:pt x="122983" y="83864"/>
                  </a:lnTo>
                  <a:lnTo>
                    <a:pt x="150323" y="84672"/>
                  </a:lnTo>
                  <a:lnTo>
                    <a:pt x="160646" y="87868"/>
                  </a:lnTo>
                  <a:lnTo>
                    <a:pt x="164077" y="90751"/>
                  </a:lnTo>
                  <a:lnTo>
                    <a:pt x="174080" y="112337"/>
                  </a:lnTo>
                  <a:lnTo>
                    <a:pt x="174309" y="122176"/>
                  </a:lnTo>
                  <a:lnTo>
                    <a:pt x="173185" y="127171"/>
                  </a:lnTo>
                  <a:lnTo>
                    <a:pt x="163514" y="142291"/>
                  </a:lnTo>
                  <a:lnTo>
                    <a:pt x="129313" y="177802"/>
                  </a:lnTo>
                  <a:lnTo>
                    <a:pt x="92045" y="207433"/>
                  </a:lnTo>
                  <a:lnTo>
                    <a:pt x="55712" y="225762"/>
                  </a:lnTo>
                  <a:lnTo>
                    <a:pt x="42218" y="233903"/>
                  </a:lnTo>
                  <a:lnTo>
                    <a:pt x="33778" y="23622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855"/>
            <p:cNvSpPr/>
            <p:nvPr/>
          </p:nvSpPr>
          <p:spPr>
            <a:xfrm>
              <a:off x="8329563" y="5013960"/>
              <a:ext cx="162186" cy="228601"/>
            </a:xfrm>
            <a:custGeom>
              <a:avLst/>
              <a:gdLst/>
              <a:ahLst/>
              <a:cxnLst/>
              <a:rect l="0" t="0" r="0" b="0"/>
              <a:pathLst>
                <a:path w="162186" h="228601">
                  <a:moveTo>
                    <a:pt x="136256" y="0"/>
                  </a:moveTo>
                  <a:lnTo>
                    <a:pt x="136256" y="4045"/>
                  </a:lnTo>
                  <a:lnTo>
                    <a:pt x="135410" y="5236"/>
                  </a:lnTo>
                  <a:lnTo>
                    <a:pt x="133998" y="6031"/>
                  </a:lnTo>
                  <a:lnTo>
                    <a:pt x="96767" y="21401"/>
                  </a:lnTo>
                  <a:lnTo>
                    <a:pt x="59873" y="39611"/>
                  </a:lnTo>
                  <a:lnTo>
                    <a:pt x="24927" y="62350"/>
                  </a:lnTo>
                  <a:lnTo>
                    <a:pt x="2145" y="74593"/>
                  </a:lnTo>
                  <a:lnTo>
                    <a:pt x="1129" y="75975"/>
                  </a:lnTo>
                  <a:lnTo>
                    <a:pt x="0" y="79769"/>
                  </a:lnTo>
                  <a:lnTo>
                    <a:pt x="1392" y="81119"/>
                  </a:lnTo>
                  <a:lnTo>
                    <a:pt x="10596" y="83019"/>
                  </a:lnTo>
                  <a:lnTo>
                    <a:pt x="19907" y="84429"/>
                  </a:lnTo>
                  <a:lnTo>
                    <a:pt x="40053" y="89804"/>
                  </a:lnTo>
                  <a:lnTo>
                    <a:pt x="74827" y="96461"/>
                  </a:lnTo>
                  <a:lnTo>
                    <a:pt x="106886" y="98717"/>
                  </a:lnTo>
                  <a:lnTo>
                    <a:pt x="130392" y="105075"/>
                  </a:lnTo>
                  <a:lnTo>
                    <a:pt x="140988" y="109635"/>
                  </a:lnTo>
                  <a:lnTo>
                    <a:pt x="149084" y="116742"/>
                  </a:lnTo>
                  <a:lnTo>
                    <a:pt x="161180" y="131057"/>
                  </a:lnTo>
                  <a:lnTo>
                    <a:pt x="162185" y="134785"/>
                  </a:lnTo>
                  <a:lnTo>
                    <a:pt x="161045" y="143442"/>
                  </a:lnTo>
                  <a:lnTo>
                    <a:pt x="155643" y="157835"/>
                  </a:lnTo>
                  <a:lnTo>
                    <a:pt x="126603" y="192036"/>
                  </a:lnTo>
                  <a:lnTo>
                    <a:pt x="90828" y="221703"/>
                  </a:lnTo>
                  <a:lnTo>
                    <a:pt x="82917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856"/>
            <p:cNvSpPr/>
            <p:nvPr/>
          </p:nvSpPr>
          <p:spPr>
            <a:xfrm>
              <a:off x="7776552" y="5532119"/>
              <a:ext cx="117768" cy="235741"/>
            </a:xfrm>
            <a:custGeom>
              <a:avLst/>
              <a:gdLst/>
              <a:ahLst/>
              <a:cxnLst/>
              <a:rect l="0" t="0" r="0" b="0"/>
              <a:pathLst>
                <a:path w="117768" h="235741">
                  <a:moveTo>
                    <a:pt x="117767" y="0"/>
                  </a:moveTo>
                  <a:lnTo>
                    <a:pt x="107162" y="0"/>
                  </a:lnTo>
                  <a:lnTo>
                    <a:pt x="95810" y="4046"/>
                  </a:lnTo>
                  <a:lnTo>
                    <a:pt x="66823" y="28519"/>
                  </a:lnTo>
                  <a:lnTo>
                    <a:pt x="41549" y="61705"/>
                  </a:lnTo>
                  <a:lnTo>
                    <a:pt x="17011" y="99159"/>
                  </a:lnTo>
                  <a:lnTo>
                    <a:pt x="7858" y="121949"/>
                  </a:lnTo>
                  <a:lnTo>
                    <a:pt x="0" y="160025"/>
                  </a:lnTo>
                  <a:lnTo>
                    <a:pt x="1123" y="182882"/>
                  </a:lnTo>
                  <a:lnTo>
                    <a:pt x="13868" y="211434"/>
                  </a:lnTo>
                  <a:lnTo>
                    <a:pt x="21072" y="218995"/>
                  </a:lnTo>
                  <a:lnTo>
                    <a:pt x="36906" y="228012"/>
                  </a:lnTo>
                  <a:lnTo>
                    <a:pt x="55426" y="233788"/>
                  </a:lnTo>
                  <a:lnTo>
                    <a:pt x="80900" y="235740"/>
                  </a:lnTo>
                  <a:lnTo>
                    <a:pt x="90939" y="233749"/>
                  </a:lnTo>
                  <a:lnTo>
                    <a:pt x="99071" y="230888"/>
                  </a:lnTo>
                  <a:lnTo>
                    <a:pt x="117767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857"/>
            <p:cNvSpPr/>
            <p:nvPr/>
          </p:nvSpPr>
          <p:spPr>
            <a:xfrm>
              <a:off x="7928347" y="5562600"/>
              <a:ext cx="146916" cy="174772"/>
            </a:xfrm>
            <a:custGeom>
              <a:avLst/>
              <a:gdLst/>
              <a:ahLst/>
              <a:cxnLst/>
              <a:rect l="0" t="0" r="0" b="0"/>
              <a:pathLst>
                <a:path w="146916" h="174772">
                  <a:moveTo>
                    <a:pt x="87892" y="7619"/>
                  </a:moveTo>
                  <a:lnTo>
                    <a:pt x="77286" y="7619"/>
                  </a:lnTo>
                  <a:lnTo>
                    <a:pt x="51848" y="18226"/>
                  </a:lnTo>
                  <a:lnTo>
                    <a:pt x="32900" y="32796"/>
                  </a:lnTo>
                  <a:lnTo>
                    <a:pt x="24505" y="42516"/>
                  </a:lnTo>
                  <a:lnTo>
                    <a:pt x="9501" y="76781"/>
                  </a:lnTo>
                  <a:lnTo>
                    <a:pt x="2530" y="108345"/>
                  </a:lnTo>
                  <a:lnTo>
                    <a:pt x="0" y="121813"/>
                  </a:lnTo>
                  <a:lnTo>
                    <a:pt x="4450" y="153861"/>
                  </a:lnTo>
                  <a:lnTo>
                    <a:pt x="7909" y="160951"/>
                  </a:lnTo>
                  <a:lnTo>
                    <a:pt x="18662" y="169703"/>
                  </a:lnTo>
                  <a:lnTo>
                    <a:pt x="27773" y="172790"/>
                  </a:lnTo>
                  <a:lnTo>
                    <a:pt x="47418" y="174771"/>
                  </a:lnTo>
                  <a:lnTo>
                    <a:pt x="62541" y="171070"/>
                  </a:lnTo>
                  <a:lnTo>
                    <a:pt x="82822" y="156150"/>
                  </a:lnTo>
                  <a:lnTo>
                    <a:pt x="118374" y="119584"/>
                  </a:lnTo>
                  <a:lnTo>
                    <a:pt x="137689" y="88749"/>
                  </a:lnTo>
                  <a:lnTo>
                    <a:pt x="146397" y="62686"/>
                  </a:lnTo>
                  <a:lnTo>
                    <a:pt x="146915" y="51567"/>
                  </a:lnTo>
                  <a:lnTo>
                    <a:pt x="137459" y="16750"/>
                  </a:lnTo>
                  <a:lnTo>
                    <a:pt x="135329" y="13707"/>
                  </a:lnTo>
                  <a:lnTo>
                    <a:pt x="130707" y="10325"/>
                  </a:lnTo>
                  <a:lnTo>
                    <a:pt x="112293" y="1945"/>
                  </a:lnTo>
                  <a:lnTo>
                    <a:pt x="99100" y="75"/>
                  </a:lnTo>
                  <a:lnTo>
                    <a:pt x="103133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858"/>
            <p:cNvSpPr/>
            <p:nvPr/>
          </p:nvSpPr>
          <p:spPr>
            <a:xfrm>
              <a:off x="8122919" y="5511029"/>
              <a:ext cx="251462" cy="226832"/>
            </a:xfrm>
            <a:custGeom>
              <a:avLst/>
              <a:gdLst/>
              <a:ahLst/>
              <a:cxnLst/>
              <a:rect l="0" t="0" r="0" b="0"/>
              <a:pathLst>
                <a:path w="251462" h="226832">
                  <a:moveTo>
                    <a:pt x="0" y="43951"/>
                  </a:moveTo>
                  <a:lnTo>
                    <a:pt x="6032" y="58271"/>
                  </a:lnTo>
                  <a:lnTo>
                    <a:pt x="12796" y="93318"/>
                  </a:lnTo>
                  <a:lnTo>
                    <a:pt x="14919" y="128251"/>
                  </a:lnTo>
                  <a:lnTo>
                    <a:pt x="17456" y="165934"/>
                  </a:lnTo>
                  <a:lnTo>
                    <a:pt x="22386" y="203307"/>
                  </a:lnTo>
                  <a:lnTo>
                    <a:pt x="22858" y="226656"/>
                  </a:lnTo>
                  <a:lnTo>
                    <a:pt x="22014" y="194252"/>
                  </a:lnTo>
                  <a:lnTo>
                    <a:pt x="18470" y="172869"/>
                  </a:lnTo>
                  <a:lnTo>
                    <a:pt x="21743" y="140630"/>
                  </a:lnTo>
                  <a:lnTo>
                    <a:pt x="22640" y="105945"/>
                  </a:lnTo>
                  <a:lnTo>
                    <a:pt x="28901" y="76328"/>
                  </a:lnTo>
                  <a:lnTo>
                    <a:pt x="40767" y="53525"/>
                  </a:lnTo>
                  <a:lnTo>
                    <a:pt x="48034" y="45948"/>
                  </a:lnTo>
                  <a:lnTo>
                    <a:pt x="56063" y="40605"/>
                  </a:lnTo>
                  <a:lnTo>
                    <a:pt x="62452" y="38230"/>
                  </a:lnTo>
                  <a:lnTo>
                    <a:pt x="74855" y="36893"/>
                  </a:lnTo>
                  <a:lnTo>
                    <a:pt x="82093" y="38838"/>
                  </a:lnTo>
                  <a:lnTo>
                    <a:pt x="85209" y="40542"/>
                  </a:lnTo>
                  <a:lnTo>
                    <a:pt x="93639" y="51031"/>
                  </a:lnTo>
                  <a:lnTo>
                    <a:pt x="112587" y="85554"/>
                  </a:lnTo>
                  <a:lnTo>
                    <a:pt x="123765" y="105102"/>
                  </a:lnTo>
                  <a:lnTo>
                    <a:pt x="135234" y="140615"/>
                  </a:lnTo>
                  <a:lnTo>
                    <a:pt x="137138" y="162316"/>
                  </a:lnTo>
                  <a:lnTo>
                    <a:pt x="137161" y="124813"/>
                  </a:lnTo>
                  <a:lnTo>
                    <a:pt x="139419" y="104034"/>
                  </a:lnTo>
                  <a:lnTo>
                    <a:pt x="144922" y="66695"/>
                  </a:lnTo>
                  <a:lnTo>
                    <a:pt x="155293" y="28695"/>
                  </a:lnTo>
                  <a:lnTo>
                    <a:pt x="162665" y="13936"/>
                  </a:lnTo>
                  <a:lnTo>
                    <a:pt x="174256" y="4201"/>
                  </a:lnTo>
                  <a:lnTo>
                    <a:pt x="184370" y="0"/>
                  </a:lnTo>
                  <a:lnTo>
                    <a:pt x="187260" y="257"/>
                  </a:lnTo>
                  <a:lnTo>
                    <a:pt x="192730" y="2800"/>
                  </a:lnTo>
                  <a:lnTo>
                    <a:pt x="200569" y="8992"/>
                  </a:lnTo>
                  <a:lnTo>
                    <a:pt x="222825" y="40049"/>
                  </a:lnTo>
                  <a:lnTo>
                    <a:pt x="229718" y="69803"/>
                  </a:lnTo>
                  <a:lnTo>
                    <a:pt x="234936" y="103996"/>
                  </a:lnTo>
                  <a:lnTo>
                    <a:pt x="241204" y="140447"/>
                  </a:lnTo>
                  <a:lnTo>
                    <a:pt x="243493" y="176728"/>
                  </a:lnTo>
                  <a:lnTo>
                    <a:pt x="251138" y="213637"/>
                  </a:lnTo>
                  <a:lnTo>
                    <a:pt x="251461" y="226831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859"/>
            <p:cNvSpPr/>
            <p:nvPr/>
          </p:nvSpPr>
          <p:spPr>
            <a:xfrm>
              <a:off x="8458200" y="5570219"/>
              <a:ext cx="7620" cy="304801"/>
            </a:xfrm>
            <a:custGeom>
              <a:avLst/>
              <a:gdLst/>
              <a:ahLst/>
              <a:cxnLst/>
              <a:rect l="0" t="0" r="0" b="0"/>
              <a:pathLst>
                <a:path w="7620" h="304801">
                  <a:moveTo>
                    <a:pt x="0" y="0"/>
                  </a:moveTo>
                  <a:lnTo>
                    <a:pt x="0" y="35100"/>
                  </a:lnTo>
                  <a:lnTo>
                    <a:pt x="0" y="69994"/>
                  </a:lnTo>
                  <a:lnTo>
                    <a:pt x="0" y="99479"/>
                  </a:lnTo>
                  <a:lnTo>
                    <a:pt x="0" y="131922"/>
                  </a:lnTo>
                  <a:lnTo>
                    <a:pt x="0" y="168346"/>
                  </a:lnTo>
                  <a:lnTo>
                    <a:pt x="2258" y="203692"/>
                  </a:lnTo>
                  <a:lnTo>
                    <a:pt x="6031" y="233355"/>
                  </a:lnTo>
                  <a:lnTo>
                    <a:pt x="7411" y="267860"/>
                  </a:lnTo>
                  <a:lnTo>
                    <a:pt x="7619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860"/>
            <p:cNvSpPr/>
            <p:nvPr/>
          </p:nvSpPr>
          <p:spPr>
            <a:xfrm>
              <a:off x="8427719" y="5471606"/>
              <a:ext cx="178987" cy="193084"/>
            </a:xfrm>
            <a:custGeom>
              <a:avLst/>
              <a:gdLst/>
              <a:ahLst/>
              <a:cxnLst/>
              <a:rect l="0" t="0" r="0" b="0"/>
              <a:pathLst>
                <a:path w="178987" h="193084">
                  <a:moveTo>
                    <a:pt x="0" y="75754"/>
                  </a:moveTo>
                  <a:lnTo>
                    <a:pt x="0" y="38107"/>
                  </a:lnTo>
                  <a:lnTo>
                    <a:pt x="0" y="35416"/>
                  </a:lnTo>
                  <a:lnTo>
                    <a:pt x="1694" y="32775"/>
                  </a:lnTo>
                  <a:lnTo>
                    <a:pt x="16578" y="22453"/>
                  </a:lnTo>
                  <a:lnTo>
                    <a:pt x="54256" y="2942"/>
                  </a:lnTo>
                  <a:lnTo>
                    <a:pt x="85112" y="0"/>
                  </a:lnTo>
                  <a:lnTo>
                    <a:pt x="113710" y="5725"/>
                  </a:lnTo>
                  <a:lnTo>
                    <a:pt x="145873" y="21523"/>
                  </a:lnTo>
                  <a:lnTo>
                    <a:pt x="163920" y="35602"/>
                  </a:lnTo>
                  <a:lnTo>
                    <a:pt x="170220" y="45490"/>
                  </a:lnTo>
                  <a:lnTo>
                    <a:pt x="178986" y="71549"/>
                  </a:lnTo>
                  <a:lnTo>
                    <a:pt x="175894" y="91159"/>
                  </a:lnTo>
                  <a:lnTo>
                    <a:pt x="165006" y="115642"/>
                  </a:lnTo>
                  <a:lnTo>
                    <a:pt x="136657" y="151342"/>
                  </a:lnTo>
                  <a:lnTo>
                    <a:pt x="114703" y="171934"/>
                  </a:lnTo>
                  <a:lnTo>
                    <a:pt x="78764" y="192425"/>
                  </a:lnTo>
                  <a:lnTo>
                    <a:pt x="68591" y="193083"/>
                  </a:lnTo>
                  <a:lnTo>
                    <a:pt x="59272" y="190553"/>
                  </a:lnTo>
                  <a:lnTo>
                    <a:pt x="45720" y="182433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861"/>
            <p:cNvSpPr/>
            <p:nvPr/>
          </p:nvSpPr>
          <p:spPr>
            <a:xfrm>
              <a:off x="8633472" y="5349239"/>
              <a:ext cx="7609" cy="297181"/>
            </a:xfrm>
            <a:custGeom>
              <a:avLst/>
              <a:gdLst/>
              <a:ahLst/>
              <a:cxnLst/>
              <a:rect l="0" t="0" r="0" b="0"/>
              <a:pathLst>
                <a:path w="7609" h="297181">
                  <a:moveTo>
                    <a:pt x="7608" y="0"/>
                  </a:moveTo>
                  <a:lnTo>
                    <a:pt x="7608" y="35099"/>
                  </a:lnTo>
                  <a:lnTo>
                    <a:pt x="7608" y="67737"/>
                  </a:lnTo>
                  <a:lnTo>
                    <a:pt x="7608" y="102939"/>
                  </a:lnTo>
                  <a:lnTo>
                    <a:pt x="3562" y="136522"/>
                  </a:lnTo>
                  <a:lnTo>
                    <a:pt x="1046" y="169239"/>
                  </a:lnTo>
                  <a:lnTo>
                    <a:pt x="301" y="200381"/>
                  </a:lnTo>
                  <a:lnTo>
                    <a:pt x="81" y="231058"/>
                  </a:lnTo>
                  <a:lnTo>
                    <a:pt x="0" y="265352"/>
                  </a:lnTo>
                  <a:lnTo>
                    <a:pt x="839" y="275414"/>
                  </a:lnTo>
                  <a:lnTo>
                    <a:pt x="7608" y="29718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862"/>
            <p:cNvSpPr/>
            <p:nvPr/>
          </p:nvSpPr>
          <p:spPr>
            <a:xfrm>
              <a:off x="8671560" y="5457427"/>
              <a:ext cx="135616" cy="161792"/>
            </a:xfrm>
            <a:custGeom>
              <a:avLst/>
              <a:gdLst/>
              <a:ahLst/>
              <a:cxnLst/>
              <a:rect l="0" t="0" r="0" b="0"/>
              <a:pathLst>
                <a:path w="135616" h="161792">
                  <a:moveTo>
                    <a:pt x="0" y="59453"/>
                  </a:moveTo>
                  <a:lnTo>
                    <a:pt x="0" y="63498"/>
                  </a:lnTo>
                  <a:lnTo>
                    <a:pt x="2257" y="67741"/>
                  </a:lnTo>
                  <a:lnTo>
                    <a:pt x="10606" y="77364"/>
                  </a:lnTo>
                  <a:lnTo>
                    <a:pt x="15438" y="80114"/>
                  </a:lnTo>
                  <a:lnTo>
                    <a:pt x="20408" y="82182"/>
                  </a:lnTo>
                  <a:lnTo>
                    <a:pt x="27966" y="87260"/>
                  </a:lnTo>
                  <a:lnTo>
                    <a:pt x="36413" y="89140"/>
                  </a:lnTo>
                  <a:lnTo>
                    <a:pt x="44688" y="89580"/>
                  </a:lnTo>
                  <a:lnTo>
                    <a:pt x="58866" y="85783"/>
                  </a:lnTo>
                  <a:lnTo>
                    <a:pt x="94005" y="69518"/>
                  </a:lnTo>
                  <a:lnTo>
                    <a:pt x="115338" y="56900"/>
                  </a:lnTo>
                  <a:lnTo>
                    <a:pt x="133685" y="32218"/>
                  </a:lnTo>
                  <a:lnTo>
                    <a:pt x="135615" y="26746"/>
                  </a:lnTo>
                  <a:lnTo>
                    <a:pt x="135283" y="24101"/>
                  </a:lnTo>
                  <a:lnTo>
                    <a:pt x="132657" y="18905"/>
                  </a:lnTo>
                  <a:lnTo>
                    <a:pt x="119207" y="3581"/>
                  </a:lnTo>
                  <a:lnTo>
                    <a:pt x="111965" y="754"/>
                  </a:lnTo>
                  <a:lnTo>
                    <a:pt x="107663" y="0"/>
                  </a:lnTo>
                  <a:lnTo>
                    <a:pt x="98368" y="1420"/>
                  </a:lnTo>
                  <a:lnTo>
                    <a:pt x="78603" y="9231"/>
                  </a:lnTo>
                  <a:lnTo>
                    <a:pt x="63459" y="20489"/>
                  </a:lnTo>
                  <a:lnTo>
                    <a:pt x="52292" y="34549"/>
                  </a:lnTo>
                  <a:lnTo>
                    <a:pt x="38296" y="67807"/>
                  </a:lnTo>
                  <a:lnTo>
                    <a:pt x="26273" y="100033"/>
                  </a:lnTo>
                  <a:lnTo>
                    <a:pt x="24717" y="120301"/>
                  </a:lnTo>
                  <a:lnTo>
                    <a:pt x="30709" y="147116"/>
                  </a:lnTo>
                  <a:lnTo>
                    <a:pt x="34251" y="152883"/>
                  </a:lnTo>
                  <a:lnTo>
                    <a:pt x="45049" y="160889"/>
                  </a:lnTo>
                  <a:lnTo>
                    <a:pt x="49506" y="161791"/>
                  </a:lnTo>
                  <a:lnTo>
                    <a:pt x="78002" y="158065"/>
                  </a:lnTo>
                  <a:lnTo>
                    <a:pt x="99059" y="150892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863"/>
            <p:cNvSpPr/>
            <p:nvPr/>
          </p:nvSpPr>
          <p:spPr>
            <a:xfrm>
              <a:off x="8823960" y="5417819"/>
              <a:ext cx="91441" cy="188501"/>
            </a:xfrm>
            <a:custGeom>
              <a:avLst/>
              <a:gdLst/>
              <a:ahLst/>
              <a:cxnLst/>
              <a:rect l="0" t="0" r="0" b="0"/>
              <a:pathLst>
                <a:path w="91441" h="188501">
                  <a:moveTo>
                    <a:pt x="91440" y="0"/>
                  </a:moveTo>
                  <a:lnTo>
                    <a:pt x="87395" y="0"/>
                  </a:lnTo>
                  <a:lnTo>
                    <a:pt x="86203" y="847"/>
                  </a:lnTo>
                  <a:lnTo>
                    <a:pt x="85408" y="2258"/>
                  </a:lnTo>
                  <a:lnTo>
                    <a:pt x="70884" y="39489"/>
                  </a:lnTo>
                  <a:lnTo>
                    <a:pt x="56397" y="71113"/>
                  </a:lnTo>
                  <a:lnTo>
                    <a:pt x="41263" y="99810"/>
                  </a:lnTo>
                  <a:lnTo>
                    <a:pt x="28565" y="135803"/>
                  </a:lnTo>
                  <a:lnTo>
                    <a:pt x="12754" y="172156"/>
                  </a:lnTo>
                  <a:lnTo>
                    <a:pt x="7787" y="185999"/>
                  </a:lnTo>
                  <a:lnTo>
                    <a:pt x="6038" y="187500"/>
                  </a:lnTo>
                  <a:lnTo>
                    <a:pt x="4025" y="188500"/>
                  </a:lnTo>
                  <a:lnTo>
                    <a:pt x="2684" y="188320"/>
                  </a:lnTo>
                  <a:lnTo>
                    <a:pt x="1788" y="187353"/>
                  </a:lnTo>
                  <a:lnTo>
                    <a:pt x="0" y="182881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864"/>
            <p:cNvSpPr/>
            <p:nvPr/>
          </p:nvSpPr>
          <p:spPr>
            <a:xfrm>
              <a:off x="8823960" y="5402580"/>
              <a:ext cx="152401" cy="160021"/>
            </a:xfrm>
            <a:custGeom>
              <a:avLst/>
              <a:gdLst/>
              <a:ahLst/>
              <a:cxnLst/>
              <a:rect l="0" t="0" r="0" b="0"/>
              <a:pathLst>
                <a:path w="152401" h="160021">
                  <a:moveTo>
                    <a:pt x="0" y="0"/>
                  </a:moveTo>
                  <a:lnTo>
                    <a:pt x="4045" y="0"/>
                  </a:lnTo>
                  <a:lnTo>
                    <a:pt x="5237" y="846"/>
                  </a:lnTo>
                  <a:lnTo>
                    <a:pt x="6032" y="2257"/>
                  </a:lnTo>
                  <a:lnTo>
                    <a:pt x="6560" y="4045"/>
                  </a:lnTo>
                  <a:lnTo>
                    <a:pt x="11665" y="8288"/>
                  </a:lnTo>
                  <a:lnTo>
                    <a:pt x="18731" y="13844"/>
                  </a:lnTo>
                  <a:lnTo>
                    <a:pt x="48553" y="48193"/>
                  </a:lnTo>
                  <a:lnTo>
                    <a:pt x="83400" y="85625"/>
                  </a:lnTo>
                  <a:lnTo>
                    <a:pt x="114263" y="121409"/>
                  </a:lnTo>
                  <a:lnTo>
                    <a:pt x="141940" y="148696"/>
                  </a:lnTo>
                  <a:lnTo>
                    <a:pt x="147186" y="150753"/>
                  </a:lnTo>
                  <a:lnTo>
                    <a:pt x="148924" y="152149"/>
                  </a:lnTo>
                  <a:lnTo>
                    <a:pt x="152400" y="16002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2" name="SMARTInkShape-Group140"/>
          <p:cNvGrpSpPr/>
          <p:nvPr/>
        </p:nvGrpSpPr>
        <p:grpSpPr>
          <a:xfrm>
            <a:off x="7254248" y="1440179"/>
            <a:ext cx="1752592" cy="570323"/>
            <a:chOff x="7254248" y="1440179"/>
            <a:chExt cx="1752592" cy="570323"/>
          </a:xfrm>
        </p:grpSpPr>
        <p:sp>
          <p:nvSpPr>
            <p:cNvPr id="359" name="SMARTInkShape-865"/>
            <p:cNvSpPr/>
            <p:nvPr/>
          </p:nvSpPr>
          <p:spPr>
            <a:xfrm>
              <a:off x="7254248" y="1593612"/>
              <a:ext cx="251453" cy="233448"/>
            </a:xfrm>
            <a:custGeom>
              <a:avLst/>
              <a:gdLst/>
              <a:ahLst/>
              <a:cxnLst/>
              <a:rect l="0" t="0" r="0" b="0"/>
              <a:pathLst>
                <a:path w="251453" h="233448">
                  <a:moveTo>
                    <a:pt x="30471" y="82788"/>
                  </a:moveTo>
                  <a:lnTo>
                    <a:pt x="30471" y="86833"/>
                  </a:lnTo>
                  <a:lnTo>
                    <a:pt x="29625" y="88024"/>
                  </a:lnTo>
                  <a:lnTo>
                    <a:pt x="28213" y="88819"/>
                  </a:lnTo>
                  <a:lnTo>
                    <a:pt x="26426" y="89348"/>
                  </a:lnTo>
                  <a:lnTo>
                    <a:pt x="25234" y="91395"/>
                  </a:lnTo>
                  <a:lnTo>
                    <a:pt x="23165" y="111526"/>
                  </a:lnTo>
                  <a:lnTo>
                    <a:pt x="22879" y="145323"/>
                  </a:lnTo>
                  <a:lnTo>
                    <a:pt x="22855" y="179797"/>
                  </a:lnTo>
                  <a:lnTo>
                    <a:pt x="20595" y="198738"/>
                  </a:lnTo>
                  <a:lnTo>
                    <a:pt x="15091" y="223238"/>
                  </a:lnTo>
                  <a:lnTo>
                    <a:pt x="8763" y="233447"/>
                  </a:lnTo>
                  <a:lnTo>
                    <a:pt x="7533" y="233180"/>
                  </a:lnTo>
                  <a:lnTo>
                    <a:pt x="3908" y="230627"/>
                  </a:lnTo>
                  <a:lnTo>
                    <a:pt x="1732" y="226669"/>
                  </a:lnTo>
                  <a:lnTo>
                    <a:pt x="335" y="213185"/>
                  </a:lnTo>
                  <a:lnTo>
                    <a:pt x="22" y="176149"/>
                  </a:lnTo>
                  <a:lnTo>
                    <a:pt x="0" y="147892"/>
                  </a:lnTo>
                  <a:lnTo>
                    <a:pt x="4039" y="118070"/>
                  </a:lnTo>
                  <a:lnTo>
                    <a:pt x="10598" y="87785"/>
                  </a:lnTo>
                  <a:lnTo>
                    <a:pt x="22910" y="49861"/>
                  </a:lnTo>
                  <a:lnTo>
                    <a:pt x="35559" y="28279"/>
                  </a:lnTo>
                  <a:lnTo>
                    <a:pt x="40635" y="24695"/>
                  </a:lnTo>
                  <a:lnTo>
                    <a:pt x="52298" y="22677"/>
                  </a:lnTo>
                  <a:lnTo>
                    <a:pt x="59363" y="24463"/>
                  </a:lnTo>
                  <a:lnTo>
                    <a:pt x="74842" y="32508"/>
                  </a:lnTo>
                  <a:lnTo>
                    <a:pt x="82084" y="41814"/>
                  </a:lnTo>
                  <a:lnTo>
                    <a:pt x="96284" y="75793"/>
                  </a:lnTo>
                  <a:lnTo>
                    <a:pt x="106626" y="108029"/>
                  </a:lnTo>
                  <a:lnTo>
                    <a:pt x="112778" y="142713"/>
                  </a:lnTo>
                  <a:lnTo>
                    <a:pt x="114289" y="174070"/>
                  </a:lnTo>
                  <a:lnTo>
                    <a:pt x="114291" y="141650"/>
                  </a:lnTo>
                  <a:lnTo>
                    <a:pt x="116550" y="112853"/>
                  </a:lnTo>
                  <a:lnTo>
                    <a:pt x="120852" y="78660"/>
                  </a:lnTo>
                  <a:lnTo>
                    <a:pt x="127786" y="45377"/>
                  </a:lnTo>
                  <a:lnTo>
                    <a:pt x="139796" y="10724"/>
                  </a:lnTo>
                  <a:lnTo>
                    <a:pt x="144818" y="4192"/>
                  </a:lnTo>
                  <a:lnTo>
                    <a:pt x="149872" y="1290"/>
                  </a:lnTo>
                  <a:lnTo>
                    <a:pt x="154941" y="0"/>
                  </a:lnTo>
                  <a:lnTo>
                    <a:pt x="157477" y="502"/>
                  </a:lnTo>
                  <a:lnTo>
                    <a:pt x="162554" y="3319"/>
                  </a:lnTo>
                  <a:lnTo>
                    <a:pt x="172712" y="18109"/>
                  </a:lnTo>
                  <a:lnTo>
                    <a:pt x="185411" y="50417"/>
                  </a:lnTo>
                  <a:lnTo>
                    <a:pt x="194725" y="83261"/>
                  </a:lnTo>
                  <a:lnTo>
                    <a:pt x="199700" y="119225"/>
                  </a:lnTo>
                  <a:lnTo>
                    <a:pt x="204744" y="134542"/>
                  </a:lnTo>
                  <a:lnTo>
                    <a:pt x="217264" y="158172"/>
                  </a:lnTo>
                  <a:lnTo>
                    <a:pt x="220170" y="167939"/>
                  </a:lnTo>
                  <a:lnTo>
                    <a:pt x="224284" y="175101"/>
                  </a:lnTo>
                  <a:lnTo>
                    <a:pt x="228935" y="178849"/>
                  </a:lnTo>
                  <a:lnTo>
                    <a:pt x="236314" y="180959"/>
                  </a:lnTo>
                  <a:lnTo>
                    <a:pt x="251452" y="181847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866"/>
            <p:cNvSpPr/>
            <p:nvPr/>
          </p:nvSpPr>
          <p:spPr>
            <a:xfrm>
              <a:off x="7521071" y="1592579"/>
              <a:ext cx="98453" cy="165644"/>
            </a:xfrm>
            <a:custGeom>
              <a:avLst/>
              <a:gdLst/>
              <a:ahLst/>
              <a:cxnLst/>
              <a:rect l="0" t="0" r="0" b="0"/>
              <a:pathLst>
                <a:path w="98453" h="165644">
                  <a:moveTo>
                    <a:pt x="37968" y="7621"/>
                  </a:moveTo>
                  <a:lnTo>
                    <a:pt x="22530" y="25317"/>
                  </a:lnTo>
                  <a:lnTo>
                    <a:pt x="4937" y="62609"/>
                  </a:lnTo>
                  <a:lnTo>
                    <a:pt x="869" y="97003"/>
                  </a:lnTo>
                  <a:lnTo>
                    <a:pt x="0" y="132844"/>
                  </a:lnTo>
                  <a:lnTo>
                    <a:pt x="3952" y="149334"/>
                  </a:lnTo>
                  <a:lnTo>
                    <a:pt x="10486" y="160899"/>
                  </a:lnTo>
                  <a:lnTo>
                    <a:pt x="13721" y="163146"/>
                  </a:lnTo>
                  <a:lnTo>
                    <a:pt x="21829" y="165643"/>
                  </a:lnTo>
                  <a:lnTo>
                    <a:pt x="31078" y="164495"/>
                  </a:lnTo>
                  <a:lnTo>
                    <a:pt x="50812" y="156859"/>
                  </a:lnTo>
                  <a:lnTo>
                    <a:pt x="58635" y="149866"/>
                  </a:lnTo>
                  <a:lnTo>
                    <a:pt x="85041" y="116692"/>
                  </a:lnTo>
                  <a:lnTo>
                    <a:pt x="95307" y="90408"/>
                  </a:lnTo>
                  <a:lnTo>
                    <a:pt x="98452" y="53205"/>
                  </a:lnTo>
                  <a:lnTo>
                    <a:pt x="94742" y="34485"/>
                  </a:lnTo>
                  <a:lnTo>
                    <a:pt x="85903" y="13837"/>
                  </a:lnTo>
                  <a:lnTo>
                    <a:pt x="81004" y="6714"/>
                  </a:lnTo>
                  <a:lnTo>
                    <a:pt x="76004" y="2984"/>
                  </a:lnTo>
                  <a:lnTo>
                    <a:pt x="68430" y="885"/>
                  </a:lnTo>
                  <a:lnTo>
                    <a:pt x="60829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867"/>
            <p:cNvSpPr/>
            <p:nvPr/>
          </p:nvSpPr>
          <p:spPr>
            <a:xfrm>
              <a:off x="7673339" y="1524000"/>
              <a:ext cx="99062" cy="188948"/>
            </a:xfrm>
            <a:custGeom>
              <a:avLst/>
              <a:gdLst/>
              <a:ahLst/>
              <a:cxnLst/>
              <a:rect l="0" t="0" r="0" b="0"/>
              <a:pathLst>
                <a:path w="99062" h="188948">
                  <a:moveTo>
                    <a:pt x="0" y="60959"/>
                  </a:moveTo>
                  <a:lnTo>
                    <a:pt x="6084" y="67890"/>
                  </a:lnTo>
                  <a:lnTo>
                    <a:pt x="25439" y="104311"/>
                  </a:lnTo>
                  <a:lnTo>
                    <a:pt x="40644" y="138680"/>
                  </a:lnTo>
                  <a:lnTo>
                    <a:pt x="45423" y="171508"/>
                  </a:lnTo>
                  <a:lnTo>
                    <a:pt x="45588" y="177261"/>
                  </a:lnTo>
                  <a:lnTo>
                    <a:pt x="43404" y="182640"/>
                  </a:lnTo>
                  <a:lnTo>
                    <a:pt x="39148" y="188947"/>
                  </a:lnTo>
                  <a:lnTo>
                    <a:pt x="38798" y="188618"/>
                  </a:lnTo>
                  <a:lnTo>
                    <a:pt x="31548" y="154442"/>
                  </a:lnTo>
                  <a:lnTo>
                    <a:pt x="30621" y="118927"/>
                  </a:lnTo>
                  <a:lnTo>
                    <a:pt x="34554" y="84734"/>
                  </a:lnTo>
                  <a:lnTo>
                    <a:pt x="44331" y="54367"/>
                  </a:lnTo>
                  <a:lnTo>
                    <a:pt x="74864" y="16860"/>
                  </a:lnTo>
                  <a:lnTo>
                    <a:pt x="82097" y="11726"/>
                  </a:lnTo>
                  <a:lnTo>
                    <a:pt x="90930" y="6578"/>
                  </a:lnTo>
                  <a:lnTo>
                    <a:pt x="99061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868"/>
            <p:cNvSpPr/>
            <p:nvPr/>
          </p:nvSpPr>
          <p:spPr>
            <a:xfrm>
              <a:off x="7825739" y="1501616"/>
              <a:ext cx="114301" cy="205264"/>
            </a:xfrm>
            <a:custGeom>
              <a:avLst/>
              <a:gdLst/>
              <a:ahLst/>
              <a:cxnLst/>
              <a:rect l="0" t="0" r="0" b="0"/>
              <a:pathLst>
                <a:path w="114301" h="205264">
                  <a:moveTo>
                    <a:pt x="0" y="83343"/>
                  </a:moveTo>
                  <a:lnTo>
                    <a:pt x="0" y="90650"/>
                  </a:lnTo>
                  <a:lnTo>
                    <a:pt x="6561" y="97497"/>
                  </a:lnTo>
                  <a:lnTo>
                    <a:pt x="15397" y="98262"/>
                  </a:lnTo>
                  <a:lnTo>
                    <a:pt x="21802" y="96183"/>
                  </a:lnTo>
                  <a:lnTo>
                    <a:pt x="40658" y="84721"/>
                  </a:lnTo>
                  <a:lnTo>
                    <a:pt x="55100" y="69630"/>
                  </a:lnTo>
                  <a:lnTo>
                    <a:pt x="92820" y="36169"/>
                  </a:lnTo>
                  <a:lnTo>
                    <a:pt x="96286" y="28228"/>
                  </a:lnTo>
                  <a:lnTo>
                    <a:pt x="98674" y="19901"/>
                  </a:lnTo>
                  <a:lnTo>
                    <a:pt x="102558" y="13378"/>
                  </a:lnTo>
                  <a:lnTo>
                    <a:pt x="103085" y="10453"/>
                  </a:lnTo>
                  <a:lnTo>
                    <a:pt x="102590" y="7657"/>
                  </a:lnTo>
                  <a:lnTo>
                    <a:pt x="101414" y="4946"/>
                  </a:lnTo>
                  <a:lnTo>
                    <a:pt x="99783" y="3138"/>
                  </a:lnTo>
                  <a:lnTo>
                    <a:pt x="95713" y="1130"/>
                  </a:lnTo>
                  <a:lnTo>
                    <a:pt x="88661" y="0"/>
                  </a:lnTo>
                  <a:lnTo>
                    <a:pt x="86201" y="1534"/>
                  </a:lnTo>
                  <a:lnTo>
                    <a:pt x="55428" y="39405"/>
                  </a:lnTo>
                  <a:lnTo>
                    <a:pt x="41555" y="69302"/>
                  </a:lnTo>
                  <a:lnTo>
                    <a:pt x="30661" y="106942"/>
                  </a:lnTo>
                  <a:lnTo>
                    <a:pt x="24401" y="142944"/>
                  </a:lnTo>
                  <a:lnTo>
                    <a:pt x="27363" y="162715"/>
                  </a:lnTo>
                  <a:lnTo>
                    <a:pt x="37647" y="179298"/>
                  </a:lnTo>
                  <a:lnTo>
                    <a:pt x="56293" y="193989"/>
                  </a:lnTo>
                  <a:lnTo>
                    <a:pt x="71242" y="201546"/>
                  </a:lnTo>
                  <a:lnTo>
                    <a:pt x="108203" y="205046"/>
                  </a:lnTo>
                  <a:lnTo>
                    <a:pt x="114300" y="205263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869"/>
            <p:cNvSpPr/>
            <p:nvPr/>
          </p:nvSpPr>
          <p:spPr>
            <a:xfrm>
              <a:off x="7887145" y="1806033"/>
              <a:ext cx="113856" cy="204469"/>
            </a:xfrm>
            <a:custGeom>
              <a:avLst/>
              <a:gdLst/>
              <a:ahLst/>
              <a:cxnLst/>
              <a:rect l="0" t="0" r="0" b="0"/>
              <a:pathLst>
                <a:path w="113856" h="204469">
                  <a:moveTo>
                    <a:pt x="60515" y="7526"/>
                  </a:moveTo>
                  <a:lnTo>
                    <a:pt x="56469" y="7526"/>
                  </a:lnTo>
                  <a:lnTo>
                    <a:pt x="55278" y="6680"/>
                  </a:lnTo>
                  <a:lnTo>
                    <a:pt x="54483" y="5269"/>
                  </a:lnTo>
                  <a:lnTo>
                    <a:pt x="53954" y="3481"/>
                  </a:lnTo>
                  <a:lnTo>
                    <a:pt x="52754" y="2290"/>
                  </a:lnTo>
                  <a:lnTo>
                    <a:pt x="46427" y="220"/>
                  </a:lnTo>
                  <a:lnTo>
                    <a:pt x="41571" y="0"/>
                  </a:lnTo>
                  <a:lnTo>
                    <a:pt x="39419" y="1662"/>
                  </a:lnTo>
                  <a:lnTo>
                    <a:pt x="19844" y="35733"/>
                  </a:lnTo>
                  <a:lnTo>
                    <a:pt x="7170" y="71448"/>
                  </a:lnTo>
                  <a:lnTo>
                    <a:pt x="1811" y="99844"/>
                  </a:lnTo>
                  <a:lnTo>
                    <a:pt x="0" y="135735"/>
                  </a:lnTo>
                  <a:lnTo>
                    <a:pt x="489" y="166437"/>
                  </a:lnTo>
                  <a:lnTo>
                    <a:pt x="5664" y="183398"/>
                  </a:lnTo>
                  <a:lnTo>
                    <a:pt x="10172" y="190961"/>
                  </a:lnTo>
                  <a:lnTo>
                    <a:pt x="21515" y="199978"/>
                  </a:lnTo>
                  <a:lnTo>
                    <a:pt x="39647" y="203967"/>
                  </a:lnTo>
                  <a:lnTo>
                    <a:pt x="62444" y="204468"/>
                  </a:lnTo>
                  <a:lnTo>
                    <a:pt x="88374" y="194997"/>
                  </a:lnTo>
                  <a:lnTo>
                    <a:pt x="94063" y="190189"/>
                  </a:lnTo>
                  <a:lnTo>
                    <a:pt x="95580" y="187721"/>
                  </a:lnTo>
                  <a:lnTo>
                    <a:pt x="113855" y="175167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870"/>
            <p:cNvSpPr/>
            <p:nvPr/>
          </p:nvSpPr>
          <p:spPr>
            <a:xfrm>
              <a:off x="8012639" y="1805940"/>
              <a:ext cx="114292" cy="165649"/>
            </a:xfrm>
            <a:custGeom>
              <a:avLst/>
              <a:gdLst/>
              <a:ahLst/>
              <a:cxnLst/>
              <a:rect l="0" t="0" r="0" b="0"/>
              <a:pathLst>
                <a:path w="114292" h="165649">
                  <a:moveTo>
                    <a:pt x="41700" y="0"/>
                  </a:moveTo>
                  <a:lnTo>
                    <a:pt x="31094" y="0"/>
                  </a:lnTo>
                  <a:lnTo>
                    <a:pt x="26262" y="2257"/>
                  </a:lnTo>
                  <a:lnTo>
                    <a:pt x="23788" y="4045"/>
                  </a:lnTo>
                  <a:lnTo>
                    <a:pt x="11203" y="23727"/>
                  </a:lnTo>
                  <a:lnTo>
                    <a:pt x="6980" y="33405"/>
                  </a:lnTo>
                  <a:lnTo>
                    <a:pt x="0" y="66561"/>
                  </a:lnTo>
                  <a:lnTo>
                    <a:pt x="2012" y="98661"/>
                  </a:lnTo>
                  <a:lnTo>
                    <a:pt x="5544" y="127203"/>
                  </a:lnTo>
                  <a:lnTo>
                    <a:pt x="14145" y="149398"/>
                  </a:lnTo>
                  <a:lnTo>
                    <a:pt x="21269" y="157557"/>
                  </a:lnTo>
                  <a:lnTo>
                    <a:pt x="30080" y="163158"/>
                  </a:lnTo>
                  <a:lnTo>
                    <a:pt x="39640" y="165648"/>
                  </a:lnTo>
                  <a:lnTo>
                    <a:pt x="49534" y="164497"/>
                  </a:lnTo>
                  <a:lnTo>
                    <a:pt x="58729" y="161163"/>
                  </a:lnTo>
                  <a:lnTo>
                    <a:pt x="73788" y="149866"/>
                  </a:lnTo>
                  <a:lnTo>
                    <a:pt x="96946" y="131056"/>
                  </a:lnTo>
                  <a:lnTo>
                    <a:pt x="105953" y="113338"/>
                  </a:lnTo>
                  <a:lnTo>
                    <a:pt x="114291" y="81418"/>
                  </a:lnTo>
                  <a:lnTo>
                    <a:pt x="108331" y="45727"/>
                  </a:lnTo>
                  <a:lnTo>
                    <a:pt x="103488" y="35563"/>
                  </a:lnTo>
                  <a:lnTo>
                    <a:pt x="85826" y="14205"/>
                  </a:lnTo>
                  <a:lnTo>
                    <a:pt x="77963" y="10546"/>
                  </a:lnTo>
                  <a:lnTo>
                    <a:pt x="73496" y="9571"/>
                  </a:lnTo>
                  <a:lnTo>
                    <a:pt x="69670" y="9767"/>
                  </a:lnTo>
                  <a:lnTo>
                    <a:pt x="49321" y="15239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871"/>
            <p:cNvSpPr/>
            <p:nvPr/>
          </p:nvSpPr>
          <p:spPr>
            <a:xfrm>
              <a:off x="8107680" y="1700199"/>
              <a:ext cx="312421" cy="234812"/>
            </a:xfrm>
            <a:custGeom>
              <a:avLst/>
              <a:gdLst/>
              <a:ahLst/>
              <a:cxnLst/>
              <a:rect l="0" t="0" r="0" b="0"/>
              <a:pathLst>
                <a:path w="312421" h="234812">
                  <a:moveTo>
                    <a:pt x="0" y="82880"/>
                  </a:moveTo>
                  <a:lnTo>
                    <a:pt x="4045" y="82880"/>
                  </a:lnTo>
                  <a:lnTo>
                    <a:pt x="5237" y="83727"/>
                  </a:lnTo>
                  <a:lnTo>
                    <a:pt x="6031" y="85138"/>
                  </a:lnTo>
                  <a:lnTo>
                    <a:pt x="6561" y="86926"/>
                  </a:lnTo>
                  <a:lnTo>
                    <a:pt x="15769" y="98319"/>
                  </a:lnTo>
                  <a:lnTo>
                    <a:pt x="23017" y="108057"/>
                  </a:lnTo>
                  <a:lnTo>
                    <a:pt x="40371" y="144713"/>
                  </a:lnTo>
                  <a:lnTo>
                    <a:pt x="57716" y="182055"/>
                  </a:lnTo>
                  <a:lnTo>
                    <a:pt x="70127" y="218709"/>
                  </a:lnTo>
                  <a:lnTo>
                    <a:pt x="73501" y="224529"/>
                  </a:lnTo>
                  <a:lnTo>
                    <a:pt x="76094" y="234811"/>
                  </a:lnTo>
                  <a:lnTo>
                    <a:pt x="76191" y="224633"/>
                  </a:lnTo>
                  <a:lnTo>
                    <a:pt x="68438" y="187385"/>
                  </a:lnTo>
                  <a:lnTo>
                    <a:pt x="62687" y="150529"/>
                  </a:lnTo>
                  <a:lnTo>
                    <a:pt x="61471" y="120705"/>
                  </a:lnTo>
                  <a:lnTo>
                    <a:pt x="61060" y="84331"/>
                  </a:lnTo>
                  <a:lnTo>
                    <a:pt x="67063" y="53534"/>
                  </a:lnTo>
                  <a:lnTo>
                    <a:pt x="76401" y="32524"/>
                  </a:lnTo>
                  <a:lnTo>
                    <a:pt x="81369" y="26633"/>
                  </a:lnTo>
                  <a:lnTo>
                    <a:pt x="86399" y="24015"/>
                  </a:lnTo>
                  <a:lnTo>
                    <a:pt x="93715" y="25109"/>
                  </a:lnTo>
                  <a:lnTo>
                    <a:pt x="101764" y="28418"/>
                  </a:lnTo>
                  <a:lnTo>
                    <a:pt x="116527" y="39887"/>
                  </a:lnTo>
                  <a:lnTo>
                    <a:pt x="142658" y="72124"/>
                  </a:lnTo>
                  <a:lnTo>
                    <a:pt x="159405" y="106331"/>
                  </a:lnTo>
                  <a:lnTo>
                    <a:pt x="172947" y="140966"/>
                  </a:lnTo>
                  <a:lnTo>
                    <a:pt x="175078" y="147643"/>
                  </a:lnTo>
                  <a:lnTo>
                    <a:pt x="181088" y="158828"/>
                  </a:lnTo>
                  <a:lnTo>
                    <a:pt x="182526" y="165146"/>
                  </a:lnTo>
                  <a:lnTo>
                    <a:pt x="183490" y="165664"/>
                  </a:lnTo>
                  <a:lnTo>
                    <a:pt x="186819" y="166240"/>
                  </a:lnTo>
                  <a:lnTo>
                    <a:pt x="188046" y="165547"/>
                  </a:lnTo>
                  <a:lnTo>
                    <a:pt x="188864" y="164238"/>
                  </a:lnTo>
                  <a:lnTo>
                    <a:pt x="190015" y="158351"/>
                  </a:lnTo>
                  <a:lnTo>
                    <a:pt x="190456" y="127198"/>
                  </a:lnTo>
                  <a:lnTo>
                    <a:pt x="190494" y="89469"/>
                  </a:lnTo>
                  <a:lnTo>
                    <a:pt x="192755" y="53953"/>
                  </a:lnTo>
                  <a:lnTo>
                    <a:pt x="198260" y="20588"/>
                  </a:lnTo>
                  <a:lnTo>
                    <a:pt x="201851" y="9757"/>
                  </a:lnTo>
                  <a:lnTo>
                    <a:pt x="206269" y="3815"/>
                  </a:lnTo>
                  <a:lnTo>
                    <a:pt x="211055" y="1173"/>
                  </a:lnTo>
                  <a:lnTo>
                    <a:pt x="216004" y="0"/>
                  </a:lnTo>
                  <a:lnTo>
                    <a:pt x="218510" y="533"/>
                  </a:lnTo>
                  <a:lnTo>
                    <a:pt x="223551" y="3384"/>
                  </a:lnTo>
                  <a:lnTo>
                    <a:pt x="233686" y="18196"/>
                  </a:lnTo>
                  <a:lnTo>
                    <a:pt x="254156" y="53523"/>
                  </a:lnTo>
                  <a:lnTo>
                    <a:pt x="268926" y="90648"/>
                  </a:lnTo>
                  <a:lnTo>
                    <a:pt x="287930" y="126362"/>
                  </a:lnTo>
                  <a:lnTo>
                    <a:pt x="293069" y="137766"/>
                  </a:lnTo>
                  <a:lnTo>
                    <a:pt x="298625" y="156626"/>
                  </a:lnTo>
                  <a:lnTo>
                    <a:pt x="303580" y="164711"/>
                  </a:lnTo>
                  <a:lnTo>
                    <a:pt x="304832" y="165374"/>
                  </a:lnTo>
                  <a:lnTo>
                    <a:pt x="312420" y="166701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872"/>
            <p:cNvSpPr/>
            <p:nvPr/>
          </p:nvSpPr>
          <p:spPr>
            <a:xfrm>
              <a:off x="8481060" y="1729740"/>
              <a:ext cx="60506" cy="205455"/>
            </a:xfrm>
            <a:custGeom>
              <a:avLst/>
              <a:gdLst/>
              <a:ahLst/>
              <a:cxnLst/>
              <a:rect l="0" t="0" r="0" b="0"/>
              <a:pathLst>
                <a:path w="60506" h="205455">
                  <a:moveTo>
                    <a:pt x="0" y="0"/>
                  </a:moveTo>
                  <a:lnTo>
                    <a:pt x="2257" y="33134"/>
                  </a:lnTo>
                  <a:lnTo>
                    <a:pt x="10606" y="69574"/>
                  </a:lnTo>
                  <a:lnTo>
                    <a:pt x="17912" y="101142"/>
                  </a:lnTo>
                  <a:lnTo>
                    <a:pt x="33203" y="136912"/>
                  </a:lnTo>
                  <a:lnTo>
                    <a:pt x="45254" y="171197"/>
                  </a:lnTo>
                  <a:lnTo>
                    <a:pt x="60505" y="204777"/>
                  </a:lnTo>
                  <a:lnTo>
                    <a:pt x="59810" y="205098"/>
                  </a:lnTo>
                  <a:lnTo>
                    <a:pt x="56780" y="205454"/>
                  </a:lnTo>
                  <a:lnTo>
                    <a:pt x="52611" y="203355"/>
                  </a:lnTo>
                  <a:lnTo>
                    <a:pt x="50314" y="201610"/>
                  </a:lnTo>
                  <a:lnTo>
                    <a:pt x="47762" y="197413"/>
                  </a:lnTo>
                  <a:lnTo>
                    <a:pt x="46324" y="188032"/>
                  </a:lnTo>
                  <a:lnTo>
                    <a:pt x="45720" y="17526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873"/>
            <p:cNvSpPr/>
            <p:nvPr/>
          </p:nvSpPr>
          <p:spPr>
            <a:xfrm>
              <a:off x="8458513" y="1623200"/>
              <a:ext cx="125626" cy="165852"/>
            </a:xfrm>
            <a:custGeom>
              <a:avLst/>
              <a:gdLst/>
              <a:ahLst/>
              <a:cxnLst/>
              <a:rect l="0" t="0" r="0" b="0"/>
              <a:pathLst>
                <a:path w="125626" h="165852">
                  <a:moveTo>
                    <a:pt x="7306" y="76059"/>
                  </a:moveTo>
                  <a:lnTo>
                    <a:pt x="745" y="69499"/>
                  </a:lnTo>
                  <a:lnTo>
                    <a:pt x="0" y="64708"/>
                  </a:lnTo>
                  <a:lnTo>
                    <a:pt x="7465" y="41136"/>
                  </a:lnTo>
                  <a:lnTo>
                    <a:pt x="21867" y="23838"/>
                  </a:lnTo>
                  <a:lnTo>
                    <a:pt x="50649" y="5261"/>
                  </a:lnTo>
                  <a:lnTo>
                    <a:pt x="61730" y="1460"/>
                  </a:lnTo>
                  <a:lnTo>
                    <a:pt x="91420" y="0"/>
                  </a:lnTo>
                  <a:lnTo>
                    <a:pt x="100006" y="4438"/>
                  </a:lnTo>
                  <a:lnTo>
                    <a:pt x="108619" y="12054"/>
                  </a:lnTo>
                  <a:lnTo>
                    <a:pt x="115270" y="21084"/>
                  </a:lnTo>
                  <a:lnTo>
                    <a:pt x="123029" y="53987"/>
                  </a:lnTo>
                  <a:lnTo>
                    <a:pt x="125625" y="68790"/>
                  </a:lnTo>
                  <a:lnTo>
                    <a:pt x="118258" y="106586"/>
                  </a:lnTo>
                  <a:lnTo>
                    <a:pt x="103755" y="141658"/>
                  </a:lnTo>
                  <a:lnTo>
                    <a:pt x="96457" y="149805"/>
                  </a:lnTo>
                  <a:lnTo>
                    <a:pt x="77975" y="161935"/>
                  </a:lnTo>
                  <a:lnTo>
                    <a:pt x="67098" y="165851"/>
                  </a:lnTo>
                  <a:lnTo>
                    <a:pt x="64948" y="165554"/>
                  </a:lnTo>
                  <a:lnTo>
                    <a:pt x="63514" y="164509"/>
                  </a:lnTo>
                  <a:lnTo>
                    <a:pt x="62559" y="162966"/>
                  </a:lnTo>
                  <a:lnTo>
                    <a:pt x="61074" y="161937"/>
                  </a:lnTo>
                  <a:lnTo>
                    <a:pt x="53026" y="159879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874"/>
            <p:cNvSpPr/>
            <p:nvPr/>
          </p:nvSpPr>
          <p:spPr>
            <a:xfrm>
              <a:off x="8656319" y="1447800"/>
              <a:ext cx="53342" cy="259080"/>
            </a:xfrm>
            <a:custGeom>
              <a:avLst/>
              <a:gdLst/>
              <a:ahLst/>
              <a:cxnLst/>
              <a:rect l="0" t="0" r="0" b="0"/>
              <a:pathLst>
                <a:path w="53342" h="259080">
                  <a:moveTo>
                    <a:pt x="0" y="0"/>
                  </a:moveTo>
                  <a:lnTo>
                    <a:pt x="2258" y="35723"/>
                  </a:lnTo>
                  <a:lnTo>
                    <a:pt x="6562" y="72155"/>
                  </a:lnTo>
                  <a:lnTo>
                    <a:pt x="11351" y="105952"/>
                  </a:lnTo>
                  <a:lnTo>
                    <a:pt x="18133" y="138731"/>
                  </a:lnTo>
                  <a:lnTo>
                    <a:pt x="25506" y="169893"/>
                  </a:lnTo>
                  <a:lnTo>
                    <a:pt x="29007" y="200574"/>
                  </a:lnTo>
                  <a:lnTo>
                    <a:pt x="36318" y="234870"/>
                  </a:lnTo>
                  <a:lnTo>
                    <a:pt x="38155" y="244933"/>
                  </a:lnTo>
                  <a:lnTo>
                    <a:pt x="45376" y="258478"/>
                  </a:lnTo>
                  <a:lnTo>
                    <a:pt x="53341" y="259079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875"/>
            <p:cNvSpPr/>
            <p:nvPr/>
          </p:nvSpPr>
          <p:spPr>
            <a:xfrm>
              <a:off x="8709660" y="1517980"/>
              <a:ext cx="137160" cy="150313"/>
            </a:xfrm>
            <a:custGeom>
              <a:avLst/>
              <a:gdLst/>
              <a:ahLst/>
              <a:cxnLst/>
              <a:rect l="0" t="0" r="0" b="0"/>
              <a:pathLst>
                <a:path w="137160" h="150313">
                  <a:moveTo>
                    <a:pt x="0" y="82220"/>
                  </a:moveTo>
                  <a:lnTo>
                    <a:pt x="0" y="88780"/>
                  </a:lnTo>
                  <a:lnTo>
                    <a:pt x="4045" y="93571"/>
                  </a:lnTo>
                  <a:lnTo>
                    <a:pt x="8288" y="95731"/>
                  </a:lnTo>
                  <a:lnTo>
                    <a:pt x="17912" y="97118"/>
                  </a:lnTo>
                  <a:lnTo>
                    <a:pt x="29484" y="93313"/>
                  </a:lnTo>
                  <a:lnTo>
                    <a:pt x="45254" y="84266"/>
                  </a:lnTo>
                  <a:lnTo>
                    <a:pt x="47949" y="83584"/>
                  </a:lnTo>
                  <a:lnTo>
                    <a:pt x="53202" y="78310"/>
                  </a:lnTo>
                  <a:lnTo>
                    <a:pt x="59205" y="71169"/>
                  </a:lnTo>
                  <a:lnTo>
                    <a:pt x="71258" y="61541"/>
                  </a:lnTo>
                  <a:lnTo>
                    <a:pt x="79722" y="49188"/>
                  </a:lnTo>
                  <a:lnTo>
                    <a:pt x="82605" y="39789"/>
                  </a:lnTo>
                  <a:lnTo>
                    <a:pt x="83772" y="12188"/>
                  </a:lnTo>
                  <a:lnTo>
                    <a:pt x="81541" y="6503"/>
                  </a:lnTo>
                  <a:lnTo>
                    <a:pt x="79760" y="3802"/>
                  </a:lnTo>
                  <a:lnTo>
                    <a:pt x="77727" y="2001"/>
                  </a:lnTo>
                  <a:lnTo>
                    <a:pt x="73210" y="0"/>
                  </a:lnTo>
                  <a:lnTo>
                    <a:pt x="70819" y="313"/>
                  </a:lnTo>
                  <a:lnTo>
                    <a:pt x="65906" y="2919"/>
                  </a:lnTo>
                  <a:lnTo>
                    <a:pt x="64257" y="5646"/>
                  </a:lnTo>
                  <a:lnTo>
                    <a:pt x="59353" y="19931"/>
                  </a:lnTo>
                  <a:lnTo>
                    <a:pt x="50482" y="35202"/>
                  </a:lnTo>
                  <a:lnTo>
                    <a:pt x="46660" y="59762"/>
                  </a:lnTo>
                  <a:lnTo>
                    <a:pt x="45802" y="97429"/>
                  </a:lnTo>
                  <a:lnTo>
                    <a:pt x="46591" y="114478"/>
                  </a:lnTo>
                  <a:lnTo>
                    <a:pt x="51811" y="129407"/>
                  </a:lnTo>
                  <a:lnTo>
                    <a:pt x="56328" y="136494"/>
                  </a:lnTo>
                  <a:lnTo>
                    <a:pt x="67677" y="145244"/>
                  </a:lnTo>
                  <a:lnTo>
                    <a:pt x="77720" y="149153"/>
                  </a:lnTo>
                  <a:lnTo>
                    <a:pt x="90103" y="150312"/>
                  </a:lnTo>
                  <a:lnTo>
                    <a:pt x="104496" y="146610"/>
                  </a:lnTo>
                  <a:lnTo>
                    <a:pt x="127329" y="135342"/>
                  </a:lnTo>
                  <a:lnTo>
                    <a:pt x="137159" y="12794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876"/>
            <p:cNvSpPr/>
            <p:nvPr/>
          </p:nvSpPr>
          <p:spPr>
            <a:xfrm>
              <a:off x="8900160" y="1440179"/>
              <a:ext cx="83821" cy="242740"/>
            </a:xfrm>
            <a:custGeom>
              <a:avLst/>
              <a:gdLst/>
              <a:ahLst/>
              <a:cxnLst/>
              <a:rect l="0" t="0" r="0" b="0"/>
              <a:pathLst>
                <a:path w="83821" h="242740">
                  <a:moveTo>
                    <a:pt x="83820" y="0"/>
                  </a:moveTo>
                  <a:lnTo>
                    <a:pt x="82973" y="14691"/>
                  </a:lnTo>
                  <a:lnTo>
                    <a:pt x="73213" y="46652"/>
                  </a:lnTo>
                  <a:lnTo>
                    <a:pt x="58175" y="83315"/>
                  </a:lnTo>
                  <a:lnTo>
                    <a:pt x="48093" y="118196"/>
                  </a:lnTo>
                  <a:lnTo>
                    <a:pt x="35604" y="155342"/>
                  </a:lnTo>
                  <a:lnTo>
                    <a:pt x="26166" y="191466"/>
                  </a:lnTo>
                  <a:lnTo>
                    <a:pt x="17648" y="225028"/>
                  </a:lnTo>
                  <a:lnTo>
                    <a:pt x="15464" y="235479"/>
                  </a:lnTo>
                  <a:lnTo>
                    <a:pt x="13695" y="238266"/>
                  </a:lnTo>
                  <a:lnTo>
                    <a:pt x="8820" y="242739"/>
                  </a:lnTo>
                  <a:lnTo>
                    <a:pt x="8420" y="242260"/>
                  </a:lnTo>
                  <a:lnTo>
                    <a:pt x="6843" y="230779"/>
                  </a:lnTo>
                  <a:lnTo>
                    <a:pt x="0" y="22098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877"/>
            <p:cNvSpPr/>
            <p:nvPr/>
          </p:nvSpPr>
          <p:spPr>
            <a:xfrm>
              <a:off x="8892539" y="1508759"/>
              <a:ext cx="114301" cy="137162"/>
            </a:xfrm>
            <a:custGeom>
              <a:avLst/>
              <a:gdLst/>
              <a:ahLst/>
              <a:cxnLst/>
              <a:rect l="0" t="0" r="0" b="0"/>
              <a:pathLst>
                <a:path w="114301" h="137162">
                  <a:moveTo>
                    <a:pt x="0" y="0"/>
                  </a:moveTo>
                  <a:lnTo>
                    <a:pt x="0" y="4046"/>
                  </a:lnTo>
                  <a:lnTo>
                    <a:pt x="847" y="5237"/>
                  </a:lnTo>
                  <a:lnTo>
                    <a:pt x="2259" y="6032"/>
                  </a:lnTo>
                  <a:lnTo>
                    <a:pt x="4046" y="6561"/>
                  </a:lnTo>
                  <a:lnTo>
                    <a:pt x="8289" y="11665"/>
                  </a:lnTo>
                  <a:lnTo>
                    <a:pt x="22102" y="33553"/>
                  </a:lnTo>
                  <a:lnTo>
                    <a:pt x="55479" y="63547"/>
                  </a:lnTo>
                  <a:lnTo>
                    <a:pt x="85478" y="94831"/>
                  </a:lnTo>
                  <a:lnTo>
                    <a:pt x="109087" y="131321"/>
                  </a:lnTo>
                  <a:lnTo>
                    <a:pt x="114300" y="137161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072185" cy="5082809"/>
          </a:xfrm>
        </p:spPr>
        <p:txBody>
          <a:bodyPr>
            <a:normAutofit/>
          </a:bodyPr>
          <a:lstStyle/>
          <a:p>
            <a:r>
              <a:rPr lang="en-US" dirty="0" smtClean="0"/>
              <a:t>A single cell in a complex organism cannot accomplish much.</a:t>
            </a:r>
          </a:p>
          <a:p>
            <a:r>
              <a:rPr lang="en-US" dirty="0" smtClean="0"/>
              <a:t>Cells are grouped into _____________to expand their function.</a:t>
            </a:r>
          </a:p>
          <a:p>
            <a:pPr lvl="1"/>
            <a:r>
              <a:rPr lang="en-US" dirty="0" smtClean="0"/>
              <a:t>Example: A single muscle cell cannot move an organism but a group of them can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7143" r="4464"/>
          <a:stretch>
            <a:fillRect/>
          </a:stretch>
        </p:blipFill>
        <p:spPr>
          <a:xfrm>
            <a:off x="5275385" y="2025329"/>
            <a:ext cx="3868615" cy="3679929"/>
          </a:xfrm>
          <a:prstGeom prst="rect">
            <a:avLst/>
          </a:prstGeom>
        </p:spPr>
      </p:pic>
      <p:grpSp>
        <p:nvGrpSpPr>
          <p:cNvPr id="24" name="SMARTInkShape-Group114"/>
          <p:cNvGrpSpPr/>
          <p:nvPr/>
        </p:nvGrpSpPr>
        <p:grpSpPr>
          <a:xfrm>
            <a:off x="1303020" y="3832859"/>
            <a:ext cx="1475400" cy="358142"/>
            <a:chOff x="1303020" y="3832859"/>
            <a:chExt cx="1475400" cy="358142"/>
          </a:xfrm>
        </p:grpSpPr>
        <p:sp>
          <p:nvSpPr>
            <p:cNvPr id="15" name="SMARTInkShape-630"/>
            <p:cNvSpPr/>
            <p:nvPr/>
          </p:nvSpPr>
          <p:spPr>
            <a:xfrm>
              <a:off x="2622926" y="3963022"/>
              <a:ext cx="155494" cy="204571"/>
            </a:xfrm>
            <a:custGeom>
              <a:avLst/>
              <a:gdLst/>
              <a:ahLst/>
              <a:cxnLst/>
              <a:rect l="0" t="0" r="0" b="0"/>
              <a:pathLst>
                <a:path w="155494" h="204571">
                  <a:moveTo>
                    <a:pt x="143133" y="22237"/>
                  </a:moveTo>
                  <a:lnTo>
                    <a:pt x="143133" y="15677"/>
                  </a:lnTo>
                  <a:lnTo>
                    <a:pt x="132527" y="4104"/>
                  </a:lnTo>
                  <a:lnTo>
                    <a:pt x="127696" y="1479"/>
                  </a:lnTo>
                  <a:lnTo>
                    <a:pt x="117957" y="0"/>
                  </a:lnTo>
                  <a:lnTo>
                    <a:pt x="93721" y="305"/>
                  </a:lnTo>
                  <a:lnTo>
                    <a:pt x="58826" y="9994"/>
                  </a:lnTo>
                  <a:lnTo>
                    <a:pt x="24156" y="24817"/>
                  </a:lnTo>
                  <a:lnTo>
                    <a:pt x="3915" y="40020"/>
                  </a:lnTo>
                  <a:lnTo>
                    <a:pt x="825" y="45098"/>
                  </a:lnTo>
                  <a:lnTo>
                    <a:pt x="0" y="47639"/>
                  </a:lnTo>
                  <a:lnTo>
                    <a:pt x="299" y="50178"/>
                  </a:lnTo>
                  <a:lnTo>
                    <a:pt x="2886" y="55257"/>
                  </a:lnTo>
                  <a:lnTo>
                    <a:pt x="13148" y="66923"/>
                  </a:lnTo>
                  <a:lnTo>
                    <a:pt x="45017" y="84985"/>
                  </a:lnTo>
                  <a:lnTo>
                    <a:pt x="82298" y="108832"/>
                  </a:lnTo>
                  <a:lnTo>
                    <a:pt x="116244" y="134029"/>
                  </a:lnTo>
                  <a:lnTo>
                    <a:pt x="148083" y="164479"/>
                  </a:lnTo>
                  <a:lnTo>
                    <a:pt x="153800" y="174639"/>
                  </a:lnTo>
                  <a:lnTo>
                    <a:pt x="155323" y="179718"/>
                  </a:lnTo>
                  <a:lnTo>
                    <a:pt x="155493" y="183952"/>
                  </a:lnTo>
                  <a:lnTo>
                    <a:pt x="153425" y="190912"/>
                  </a:lnTo>
                  <a:lnTo>
                    <a:pt x="151687" y="193108"/>
                  </a:lnTo>
                  <a:lnTo>
                    <a:pt x="147499" y="195545"/>
                  </a:lnTo>
                  <a:lnTo>
                    <a:pt x="124898" y="202348"/>
                  </a:lnTo>
                  <a:lnTo>
                    <a:pt x="88699" y="204570"/>
                  </a:lnTo>
                  <a:lnTo>
                    <a:pt x="61246" y="202698"/>
                  </a:lnTo>
                  <a:lnTo>
                    <a:pt x="24008" y="198182"/>
                  </a:lnTo>
                  <a:lnTo>
                    <a:pt x="13592" y="19749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631"/>
            <p:cNvSpPr/>
            <p:nvPr/>
          </p:nvSpPr>
          <p:spPr>
            <a:xfrm>
              <a:off x="2407920" y="3963913"/>
              <a:ext cx="159543" cy="195879"/>
            </a:xfrm>
            <a:custGeom>
              <a:avLst/>
              <a:gdLst/>
              <a:ahLst/>
              <a:cxnLst/>
              <a:rect l="0" t="0" r="0" b="0"/>
              <a:pathLst>
                <a:path w="159543" h="195879">
                  <a:moveTo>
                    <a:pt x="0" y="44205"/>
                  </a:moveTo>
                  <a:lnTo>
                    <a:pt x="20555" y="63915"/>
                  </a:lnTo>
                  <a:lnTo>
                    <a:pt x="42511" y="72027"/>
                  </a:lnTo>
                  <a:lnTo>
                    <a:pt x="61419" y="73051"/>
                  </a:lnTo>
                  <a:lnTo>
                    <a:pt x="99033" y="67704"/>
                  </a:lnTo>
                  <a:lnTo>
                    <a:pt x="115232" y="66408"/>
                  </a:lnTo>
                  <a:lnTo>
                    <a:pt x="139491" y="54085"/>
                  </a:lnTo>
                  <a:lnTo>
                    <a:pt x="146098" y="49161"/>
                  </a:lnTo>
                  <a:lnTo>
                    <a:pt x="154577" y="37583"/>
                  </a:lnTo>
                  <a:lnTo>
                    <a:pt x="158407" y="27475"/>
                  </a:lnTo>
                  <a:lnTo>
                    <a:pt x="159542" y="19117"/>
                  </a:lnTo>
                  <a:lnTo>
                    <a:pt x="157548" y="13865"/>
                  </a:lnTo>
                  <a:lnTo>
                    <a:pt x="149371" y="3594"/>
                  </a:lnTo>
                  <a:lnTo>
                    <a:pt x="142304" y="757"/>
                  </a:lnTo>
                  <a:lnTo>
                    <a:pt x="138049" y="0"/>
                  </a:lnTo>
                  <a:lnTo>
                    <a:pt x="128805" y="1417"/>
                  </a:lnTo>
                  <a:lnTo>
                    <a:pt x="92963" y="20015"/>
                  </a:lnTo>
                  <a:lnTo>
                    <a:pt x="61004" y="40801"/>
                  </a:lnTo>
                  <a:lnTo>
                    <a:pt x="28165" y="77439"/>
                  </a:lnTo>
                  <a:lnTo>
                    <a:pt x="6614" y="109103"/>
                  </a:lnTo>
                  <a:lnTo>
                    <a:pt x="1960" y="125147"/>
                  </a:lnTo>
                  <a:lnTo>
                    <a:pt x="580" y="140625"/>
                  </a:lnTo>
                  <a:lnTo>
                    <a:pt x="4217" y="155937"/>
                  </a:lnTo>
                  <a:lnTo>
                    <a:pt x="14702" y="171198"/>
                  </a:lnTo>
                  <a:lnTo>
                    <a:pt x="33415" y="185441"/>
                  </a:lnTo>
                  <a:lnTo>
                    <a:pt x="49223" y="192922"/>
                  </a:lnTo>
                  <a:lnTo>
                    <a:pt x="79148" y="195878"/>
                  </a:lnTo>
                  <a:lnTo>
                    <a:pt x="103037" y="194132"/>
                  </a:lnTo>
                  <a:lnTo>
                    <a:pt x="129539" y="18898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632"/>
            <p:cNvSpPr/>
            <p:nvPr/>
          </p:nvSpPr>
          <p:spPr>
            <a:xfrm>
              <a:off x="2164695" y="3954779"/>
              <a:ext cx="174601" cy="203796"/>
            </a:xfrm>
            <a:custGeom>
              <a:avLst/>
              <a:gdLst/>
              <a:ahLst/>
              <a:cxnLst/>
              <a:rect l="0" t="0" r="0" b="0"/>
              <a:pathLst>
                <a:path w="174601" h="203796">
                  <a:moveTo>
                    <a:pt x="37483" y="0"/>
                  </a:moveTo>
                  <a:lnTo>
                    <a:pt x="37483" y="4046"/>
                  </a:lnTo>
                  <a:lnTo>
                    <a:pt x="36638" y="5237"/>
                  </a:lnTo>
                  <a:lnTo>
                    <a:pt x="35226" y="6031"/>
                  </a:lnTo>
                  <a:lnTo>
                    <a:pt x="33439" y="6560"/>
                  </a:lnTo>
                  <a:lnTo>
                    <a:pt x="29196" y="11664"/>
                  </a:lnTo>
                  <a:lnTo>
                    <a:pt x="19572" y="32784"/>
                  </a:lnTo>
                  <a:lnTo>
                    <a:pt x="15601" y="57026"/>
                  </a:lnTo>
                  <a:lnTo>
                    <a:pt x="12560" y="90412"/>
                  </a:lnTo>
                  <a:lnTo>
                    <a:pt x="4056" y="121717"/>
                  </a:lnTo>
                  <a:lnTo>
                    <a:pt x="0" y="157735"/>
                  </a:lnTo>
                  <a:lnTo>
                    <a:pt x="505" y="169165"/>
                  </a:lnTo>
                  <a:lnTo>
                    <a:pt x="5549" y="184273"/>
                  </a:lnTo>
                  <a:lnTo>
                    <a:pt x="17307" y="200175"/>
                  </a:lnTo>
                  <a:lnTo>
                    <a:pt x="26822" y="203266"/>
                  </a:lnTo>
                  <a:lnTo>
                    <a:pt x="39520" y="203795"/>
                  </a:lnTo>
                  <a:lnTo>
                    <a:pt x="66108" y="197235"/>
                  </a:lnTo>
                  <a:lnTo>
                    <a:pt x="91962" y="183740"/>
                  </a:lnTo>
                  <a:lnTo>
                    <a:pt x="123043" y="159798"/>
                  </a:lnTo>
                  <a:lnTo>
                    <a:pt x="142421" y="142456"/>
                  </a:lnTo>
                  <a:lnTo>
                    <a:pt x="166203" y="107145"/>
                  </a:lnTo>
                  <a:lnTo>
                    <a:pt x="170893" y="96727"/>
                  </a:lnTo>
                  <a:lnTo>
                    <a:pt x="174546" y="63802"/>
                  </a:lnTo>
                  <a:lnTo>
                    <a:pt x="174600" y="58555"/>
                  </a:lnTo>
                  <a:lnTo>
                    <a:pt x="172366" y="53401"/>
                  </a:lnTo>
                  <a:lnTo>
                    <a:pt x="167025" y="457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633"/>
            <p:cNvSpPr/>
            <p:nvPr/>
          </p:nvSpPr>
          <p:spPr>
            <a:xfrm>
              <a:off x="1916961" y="3939540"/>
              <a:ext cx="191668" cy="220524"/>
            </a:xfrm>
            <a:custGeom>
              <a:avLst/>
              <a:gdLst/>
              <a:ahLst/>
              <a:cxnLst/>
              <a:rect l="0" t="0" r="0" b="0"/>
              <a:pathLst>
                <a:path w="191668" h="220524">
                  <a:moveTo>
                    <a:pt x="125198" y="0"/>
                  </a:moveTo>
                  <a:lnTo>
                    <a:pt x="97860" y="845"/>
                  </a:lnTo>
                  <a:lnTo>
                    <a:pt x="61462" y="7760"/>
                  </a:lnTo>
                  <a:lnTo>
                    <a:pt x="29818" y="18133"/>
                  </a:lnTo>
                  <a:lnTo>
                    <a:pt x="11717" y="30525"/>
                  </a:lnTo>
                  <a:lnTo>
                    <a:pt x="900" y="40648"/>
                  </a:lnTo>
                  <a:lnTo>
                    <a:pt x="0" y="43185"/>
                  </a:lnTo>
                  <a:lnTo>
                    <a:pt x="246" y="45724"/>
                  </a:lnTo>
                  <a:lnTo>
                    <a:pt x="2778" y="50800"/>
                  </a:lnTo>
                  <a:lnTo>
                    <a:pt x="6725" y="55880"/>
                  </a:lnTo>
                  <a:lnTo>
                    <a:pt x="38341" y="74506"/>
                  </a:lnTo>
                  <a:lnTo>
                    <a:pt x="71007" y="89850"/>
                  </a:lnTo>
                  <a:lnTo>
                    <a:pt x="102170" y="105330"/>
                  </a:lnTo>
                  <a:lnTo>
                    <a:pt x="138022" y="124694"/>
                  </a:lnTo>
                  <a:lnTo>
                    <a:pt x="174174" y="149891"/>
                  </a:lnTo>
                  <a:lnTo>
                    <a:pt x="186653" y="165109"/>
                  </a:lnTo>
                  <a:lnTo>
                    <a:pt x="191667" y="176297"/>
                  </a:lnTo>
                  <a:lnTo>
                    <a:pt x="190582" y="184469"/>
                  </a:lnTo>
                  <a:lnTo>
                    <a:pt x="189107" y="189020"/>
                  </a:lnTo>
                  <a:lnTo>
                    <a:pt x="182954" y="196333"/>
                  </a:lnTo>
                  <a:lnTo>
                    <a:pt x="165204" y="207925"/>
                  </a:lnTo>
                  <a:lnTo>
                    <a:pt x="139309" y="217522"/>
                  </a:lnTo>
                  <a:lnTo>
                    <a:pt x="102189" y="220523"/>
                  </a:lnTo>
                  <a:lnTo>
                    <a:pt x="64219" y="212630"/>
                  </a:lnTo>
                  <a:lnTo>
                    <a:pt x="33066" y="200563"/>
                  </a:lnTo>
                  <a:lnTo>
                    <a:pt x="19384" y="192738"/>
                  </a:lnTo>
                  <a:lnTo>
                    <a:pt x="10898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634"/>
            <p:cNvSpPr/>
            <p:nvPr/>
          </p:nvSpPr>
          <p:spPr>
            <a:xfrm>
              <a:off x="1691639" y="3970018"/>
              <a:ext cx="189567" cy="190443"/>
            </a:xfrm>
            <a:custGeom>
              <a:avLst/>
              <a:gdLst/>
              <a:ahLst/>
              <a:cxnLst/>
              <a:rect l="0" t="0" r="0" b="0"/>
              <a:pathLst>
                <a:path w="189567" h="190443">
                  <a:moveTo>
                    <a:pt x="137161" y="0"/>
                  </a:moveTo>
                  <a:lnTo>
                    <a:pt x="133114" y="0"/>
                  </a:lnTo>
                  <a:lnTo>
                    <a:pt x="102061" y="12998"/>
                  </a:lnTo>
                  <a:lnTo>
                    <a:pt x="78313" y="21255"/>
                  </a:lnTo>
                  <a:lnTo>
                    <a:pt x="44828" y="39593"/>
                  </a:lnTo>
                  <a:lnTo>
                    <a:pt x="8452" y="58662"/>
                  </a:lnTo>
                  <a:lnTo>
                    <a:pt x="5634" y="59429"/>
                  </a:lnTo>
                  <a:lnTo>
                    <a:pt x="4603" y="60787"/>
                  </a:lnTo>
                  <a:lnTo>
                    <a:pt x="4763" y="62538"/>
                  </a:lnTo>
                  <a:lnTo>
                    <a:pt x="6349" y="66742"/>
                  </a:lnTo>
                  <a:lnTo>
                    <a:pt x="8090" y="73868"/>
                  </a:lnTo>
                  <a:lnTo>
                    <a:pt x="11497" y="78834"/>
                  </a:lnTo>
                  <a:lnTo>
                    <a:pt x="20351" y="81604"/>
                  </a:lnTo>
                  <a:lnTo>
                    <a:pt x="54012" y="88766"/>
                  </a:lnTo>
                  <a:lnTo>
                    <a:pt x="86211" y="95428"/>
                  </a:lnTo>
                  <a:lnTo>
                    <a:pt x="120886" y="108503"/>
                  </a:lnTo>
                  <a:lnTo>
                    <a:pt x="157626" y="121826"/>
                  </a:lnTo>
                  <a:lnTo>
                    <a:pt x="174550" y="131771"/>
                  </a:lnTo>
                  <a:lnTo>
                    <a:pt x="179868" y="136108"/>
                  </a:lnTo>
                  <a:lnTo>
                    <a:pt x="185775" y="145442"/>
                  </a:lnTo>
                  <a:lnTo>
                    <a:pt x="189566" y="161186"/>
                  </a:lnTo>
                  <a:lnTo>
                    <a:pt x="187828" y="167031"/>
                  </a:lnTo>
                  <a:lnTo>
                    <a:pt x="186178" y="169773"/>
                  </a:lnTo>
                  <a:lnTo>
                    <a:pt x="175766" y="177681"/>
                  </a:lnTo>
                  <a:lnTo>
                    <a:pt x="150995" y="187091"/>
                  </a:lnTo>
                  <a:lnTo>
                    <a:pt x="114114" y="190052"/>
                  </a:lnTo>
                  <a:lnTo>
                    <a:pt x="76175" y="190442"/>
                  </a:lnTo>
                  <a:lnTo>
                    <a:pt x="53332" y="188225"/>
                  </a:lnTo>
                  <a:lnTo>
                    <a:pt x="26903" y="179891"/>
                  </a:lnTo>
                  <a:lnTo>
                    <a:pt x="11460" y="170092"/>
                  </a:lnTo>
                  <a:lnTo>
                    <a:pt x="5657" y="165062"/>
                  </a:lnTo>
                  <a:lnTo>
                    <a:pt x="2514" y="160003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635"/>
            <p:cNvSpPr/>
            <p:nvPr/>
          </p:nvSpPr>
          <p:spPr>
            <a:xfrm>
              <a:off x="1607820" y="3947159"/>
              <a:ext cx="7620" cy="1"/>
            </a:xfrm>
            <a:custGeom>
              <a:avLst/>
              <a:gdLst/>
              <a:ahLst/>
              <a:cxnLst/>
              <a:rect l="0" t="0" r="0" b="0"/>
              <a:pathLst>
                <a:path w="7620" h="1">
                  <a:moveTo>
                    <a:pt x="7619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636"/>
            <p:cNvSpPr/>
            <p:nvPr/>
          </p:nvSpPr>
          <p:spPr>
            <a:xfrm>
              <a:off x="1595808" y="4023359"/>
              <a:ext cx="19632" cy="160021"/>
            </a:xfrm>
            <a:custGeom>
              <a:avLst/>
              <a:gdLst/>
              <a:ahLst/>
              <a:cxnLst/>
              <a:rect l="0" t="0" r="0" b="0"/>
              <a:pathLst>
                <a:path w="19632" h="160021">
                  <a:moveTo>
                    <a:pt x="4392" y="0"/>
                  </a:moveTo>
                  <a:lnTo>
                    <a:pt x="3544" y="7777"/>
                  </a:lnTo>
                  <a:lnTo>
                    <a:pt x="0" y="25164"/>
                  </a:lnTo>
                  <a:lnTo>
                    <a:pt x="3645" y="61264"/>
                  </a:lnTo>
                  <a:lnTo>
                    <a:pt x="5090" y="95891"/>
                  </a:lnTo>
                  <a:lnTo>
                    <a:pt x="11291" y="130733"/>
                  </a:lnTo>
                  <a:lnTo>
                    <a:pt x="11916" y="146808"/>
                  </a:lnTo>
                  <a:lnTo>
                    <a:pt x="14227" y="152172"/>
                  </a:lnTo>
                  <a:lnTo>
                    <a:pt x="19631" y="1600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637"/>
            <p:cNvSpPr/>
            <p:nvPr/>
          </p:nvSpPr>
          <p:spPr>
            <a:xfrm>
              <a:off x="1382014" y="3832859"/>
              <a:ext cx="12445" cy="358142"/>
            </a:xfrm>
            <a:custGeom>
              <a:avLst/>
              <a:gdLst/>
              <a:ahLst/>
              <a:cxnLst/>
              <a:rect l="0" t="0" r="0" b="0"/>
              <a:pathLst>
                <a:path w="12445" h="358142">
                  <a:moveTo>
                    <a:pt x="12444" y="0"/>
                  </a:moveTo>
                  <a:lnTo>
                    <a:pt x="8399" y="4045"/>
                  </a:lnTo>
                  <a:lnTo>
                    <a:pt x="6414" y="8289"/>
                  </a:lnTo>
                  <a:lnTo>
                    <a:pt x="4918" y="36045"/>
                  </a:lnTo>
                  <a:lnTo>
                    <a:pt x="10869" y="71570"/>
                  </a:lnTo>
                  <a:lnTo>
                    <a:pt x="11978" y="99945"/>
                  </a:lnTo>
                  <a:lnTo>
                    <a:pt x="12306" y="132061"/>
                  </a:lnTo>
                  <a:lnTo>
                    <a:pt x="12403" y="166129"/>
                  </a:lnTo>
                  <a:lnTo>
                    <a:pt x="12433" y="199930"/>
                  </a:lnTo>
                  <a:lnTo>
                    <a:pt x="10183" y="234498"/>
                  </a:lnTo>
                  <a:lnTo>
                    <a:pt x="4156" y="266190"/>
                  </a:lnTo>
                  <a:lnTo>
                    <a:pt x="1140" y="285946"/>
                  </a:lnTo>
                  <a:lnTo>
                    <a:pt x="1589" y="319327"/>
                  </a:lnTo>
                  <a:lnTo>
                    <a:pt x="0" y="333270"/>
                  </a:lnTo>
                  <a:lnTo>
                    <a:pt x="4825" y="3581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638"/>
            <p:cNvSpPr/>
            <p:nvPr/>
          </p:nvSpPr>
          <p:spPr>
            <a:xfrm>
              <a:off x="1303020" y="4023359"/>
              <a:ext cx="198120" cy="29422"/>
            </a:xfrm>
            <a:custGeom>
              <a:avLst/>
              <a:gdLst/>
              <a:ahLst/>
              <a:cxnLst/>
              <a:rect l="0" t="0" r="0" b="0"/>
              <a:pathLst>
                <a:path w="198120" h="29422">
                  <a:moveTo>
                    <a:pt x="0" y="22859"/>
                  </a:moveTo>
                  <a:lnTo>
                    <a:pt x="0" y="26906"/>
                  </a:lnTo>
                  <a:lnTo>
                    <a:pt x="845" y="28097"/>
                  </a:lnTo>
                  <a:lnTo>
                    <a:pt x="2257" y="28892"/>
                  </a:lnTo>
                  <a:lnTo>
                    <a:pt x="4044" y="29421"/>
                  </a:lnTo>
                  <a:lnTo>
                    <a:pt x="6083" y="28928"/>
                  </a:lnTo>
                  <a:lnTo>
                    <a:pt x="10604" y="26122"/>
                  </a:lnTo>
                  <a:lnTo>
                    <a:pt x="46650" y="19102"/>
                  </a:lnTo>
                  <a:lnTo>
                    <a:pt x="82467" y="10766"/>
                  </a:lnTo>
                  <a:lnTo>
                    <a:pt x="112957" y="7706"/>
                  </a:lnTo>
                  <a:lnTo>
                    <a:pt x="146734" y="2659"/>
                  </a:lnTo>
                  <a:lnTo>
                    <a:pt x="179503" y="526"/>
                  </a:lnTo>
                  <a:lnTo>
                    <a:pt x="19811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1331"/>
            <a:ext cx="8229600" cy="4496669"/>
          </a:xfrm>
        </p:spPr>
        <p:txBody>
          <a:bodyPr/>
          <a:lstStyle/>
          <a:p>
            <a:r>
              <a:rPr lang="en-US" dirty="0" smtClean="0"/>
              <a:t>Different tissues are combined to form an ________________ that performs the life process.</a:t>
            </a:r>
          </a:p>
          <a:p>
            <a:r>
              <a:rPr lang="en-US" dirty="0" smtClean="0"/>
              <a:t>Several organs can work together to form an ___________________________________ that performs one of the life processes.</a:t>
            </a:r>
          </a:p>
          <a:p>
            <a:pPr lvl="2"/>
            <a:r>
              <a:rPr lang="en-US" dirty="0" smtClean="0"/>
              <a:t>Example:  The heart is an organ, it pumps blood.  The heart is part of an organ system that transports materials throughout the body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700" y="0"/>
            <a:ext cx="3289300" cy="2463800"/>
          </a:xfrm>
          <a:prstGeom prst="rect">
            <a:avLst/>
          </a:prstGeom>
        </p:spPr>
      </p:pic>
      <p:grpSp>
        <p:nvGrpSpPr>
          <p:cNvPr id="10" name="SMARTInkShape-Group112"/>
          <p:cNvGrpSpPr/>
          <p:nvPr/>
        </p:nvGrpSpPr>
        <p:grpSpPr>
          <a:xfrm>
            <a:off x="1366637" y="2980479"/>
            <a:ext cx="1920349" cy="651787"/>
            <a:chOff x="1366637" y="2980479"/>
            <a:chExt cx="1920349" cy="651787"/>
          </a:xfrm>
        </p:grpSpPr>
        <p:sp>
          <p:nvSpPr>
            <p:cNvPr id="5" name="SMARTInkShape-614"/>
            <p:cNvSpPr/>
            <p:nvPr/>
          </p:nvSpPr>
          <p:spPr>
            <a:xfrm>
              <a:off x="1366637" y="2980479"/>
              <a:ext cx="292275" cy="347327"/>
            </a:xfrm>
            <a:custGeom>
              <a:avLst/>
              <a:gdLst/>
              <a:ahLst/>
              <a:cxnLst/>
              <a:rect l="0" t="0" r="0" b="0"/>
              <a:pathLst>
                <a:path w="292275" h="347327">
                  <a:moveTo>
                    <a:pt x="248803" y="6561"/>
                  </a:moveTo>
                  <a:lnTo>
                    <a:pt x="244757" y="6561"/>
                  </a:lnTo>
                  <a:lnTo>
                    <a:pt x="240514" y="4303"/>
                  </a:lnTo>
                  <a:lnTo>
                    <a:pt x="238197" y="2515"/>
                  </a:lnTo>
                  <a:lnTo>
                    <a:pt x="222800" y="0"/>
                  </a:lnTo>
                  <a:lnTo>
                    <a:pt x="185171" y="7369"/>
                  </a:lnTo>
                  <a:lnTo>
                    <a:pt x="167182" y="13693"/>
                  </a:lnTo>
                  <a:lnTo>
                    <a:pt x="134937" y="38449"/>
                  </a:lnTo>
                  <a:lnTo>
                    <a:pt x="100063" y="67799"/>
                  </a:lnTo>
                  <a:lnTo>
                    <a:pt x="74627" y="98553"/>
                  </a:lnTo>
                  <a:lnTo>
                    <a:pt x="51004" y="130432"/>
                  </a:lnTo>
                  <a:lnTo>
                    <a:pt x="35585" y="155594"/>
                  </a:lnTo>
                  <a:lnTo>
                    <a:pt x="21959" y="182864"/>
                  </a:lnTo>
                  <a:lnTo>
                    <a:pt x="13081" y="209096"/>
                  </a:lnTo>
                  <a:lnTo>
                    <a:pt x="6313" y="234865"/>
                  </a:lnTo>
                  <a:lnTo>
                    <a:pt x="0" y="270915"/>
                  </a:lnTo>
                  <a:lnTo>
                    <a:pt x="388" y="300788"/>
                  </a:lnTo>
                  <a:lnTo>
                    <a:pt x="4623" y="316822"/>
                  </a:lnTo>
                  <a:lnTo>
                    <a:pt x="12149" y="329592"/>
                  </a:lnTo>
                  <a:lnTo>
                    <a:pt x="23397" y="338654"/>
                  </a:lnTo>
                  <a:lnTo>
                    <a:pt x="36862" y="344658"/>
                  </a:lnTo>
                  <a:lnTo>
                    <a:pt x="51313" y="347326"/>
                  </a:lnTo>
                  <a:lnTo>
                    <a:pt x="77775" y="344783"/>
                  </a:lnTo>
                  <a:lnTo>
                    <a:pt x="107064" y="334622"/>
                  </a:lnTo>
                  <a:lnTo>
                    <a:pt x="137191" y="316842"/>
                  </a:lnTo>
                  <a:lnTo>
                    <a:pt x="167567" y="295487"/>
                  </a:lnTo>
                  <a:lnTo>
                    <a:pt x="202061" y="273073"/>
                  </a:lnTo>
                  <a:lnTo>
                    <a:pt x="239476" y="236660"/>
                  </a:lnTo>
                  <a:lnTo>
                    <a:pt x="262690" y="206912"/>
                  </a:lnTo>
                  <a:lnTo>
                    <a:pt x="279822" y="176649"/>
                  </a:lnTo>
                  <a:lnTo>
                    <a:pt x="289791" y="146234"/>
                  </a:lnTo>
                  <a:lnTo>
                    <a:pt x="292274" y="116619"/>
                  </a:lnTo>
                  <a:lnTo>
                    <a:pt x="285957" y="83428"/>
                  </a:lnTo>
                  <a:lnTo>
                    <a:pt x="276556" y="56458"/>
                  </a:lnTo>
                  <a:lnTo>
                    <a:pt x="269322" y="47646"/>
                  </a:lnTo>
                  <a:lnTo>
                    <a:pt x="250880" y="35090"/>
                  </a:lnTo>
                  <a:lnTo>
                    <a:pt x="218322" y="2180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615"/>
            <p:cNvSpPr/>
            <p:nvPr/>
          </p:nvSpPr>
          <p:spPr>
            <a:xfrm>
              <a:off x="1722120" y="3124200"/>
              <a:ext cx="114301" cy="197539"/>
            </a:xfrm>
            <a:custGeom>
              <a:avLst/>
              <a:gdLst/>
              <a:ahLst/>
              <a:cxnLst/>
              <a:rect l="0" t="0" r="0" b="0"/>
              <a:pathLst>
                <a:path w="114301" h="197539">
                  <a:moveTo>
                    <a:pt x="0" y="45719"/>
                  </a:moveTo>
                  <a:lnTo>
                    <a:pt x="0" y="56326"/>
                  </a:lnTo>
                  <a:lnTo>
                    <a:pt x="12150" y="92767"/>
                  </a:lnTo>
                  <a:lnTo>
                    <a:pt x="18878" y="129714"/>
                  </a:lnTo>
                  <a:lnTo>
                    <a:pt x="22510" y="164669"/>
                  </a:lnTo>
                  <a:lnTo>
                    <a:pt x="30384" y="197538"/>
                  </a:lnTo>
                  <a:lnTo>
                    <a:pt x="30478" y="163857"/>
                  </a:lnTo>
                  <a:lnTo>
                    <a:pt x="30479" y="134155"/>
                  </a:lnTo>
                  <a:lnTo>
                    <a:pt x="32737" y="105789"/>
                  </a:lnTo>
                  <a:lnTo>
                    <a:pt x="41085" y="69909"/>
                  </a:lnTo>
                  <a:lnTo>
                    <a:pt x="46498" y="44446"/>
                  </a:lnTo>
                  <a:lnTo>
                    <a:pt x="65550" y="18894"/>
                  </a:lnTo>
                  <a:lnTo>
                    <a:pt x="74361" y="10490"/>
                  </a:lnTo>
                  <a:lnTo>
                    <a:pt x="87320" y="348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16"/>
            <p:cNvSpPr/>
            <p:nvPr/>
          </p:nvSpPr>
          <p:spPr>
            <a:xfrm>
              <a:off x="1912620" y="3147059"/>
              <a:ext cx="289029" cy="485207"/>
            </a:xfrm>
            <a:custGeom>
              <a:avLst/>
              <a:gdLst/>
              <a:ahLst/>
              <a:cxnLst/>
              <a:rect l="0" t="0" r="0" b="0"/>
              <a:pathLst>
                <a:path w="289029" h="485207">
                  <a:moveTo>
                    <a:pt x="160020" y="0"/>
                  </a:moveTo>
                  <a:lnTo>
                    <a:pt x="142107" y="0"/>
                  </a:lnTo>
                  <a:lnTo>
                    <a:pt x="116382" y="10606"/>
                  </a:lnTo>
                  <a:lnTo>
                    <a:pt x="79759" y="42606"/>
                  </a:lnTo>
                  <a:lnTo>
                    <a:pt x="53384" y="75554"/>
                  </a:lnTo>
                  <a:lnTo>
                    <a:pt x="37172" y="104702"/>
                  </a:lnTo>
                  <a:lnTo>
                    <a:pt x="23680" y="142633"/>
                  </a:lnTo>
                  <a:lnTo>
                    <a:pt x="16907" y="170791"/>
                  </a:lnTo>
                  <a:lnTo>
                    <a:pt x="18238" y="182023"/>
                  </a:lnTo>
                  <a:lnTo>
                    <a:pt x="19779" y="187389"/>
                  </a:lnTo>
                  <a:lnTo>
                    <a:pt x="26006" y="195609"/>
                  </a:lnTo>
                  <a:lnTo>
                    <a:pt x="43801" y="207784"/>
                  </a:lnTo>
                  <a:lnTo>
                    <a:pt x="48674" y="208797"/>
                  </a:lnTo>
                  <a:lnTo>
                    <a:pt x="73714" y="206310"/>
                  </a:lnTo>
                  <a:lnTo>
                    <a:pt x="83844" y="201478"/>
                  </a:lnTo>
                  <a:lnTo>
                    <a:pt x="101324" y="191496"/>
                  </a:lnTo>
                  <a:lnTo>
                    <a:pt x="114459" y="184169"/>
                  </a:lnTo>
                  <a:lnTo>
                    <a:pt x="134432" y="161028"/>
                  </a:lnTo>
                  <a:lnTo>
                    <a:pt x="149500" y="128670"/>
                  </a:lnTo>
                  <a:lnTo>
                    <a:pt x="162512" y="95371"/>
                  </a:lnTo>
                  <a:lnTo>
                    <a:pt x="166964" y="71021"/>
                  </a:lnTo>
                  <a:lnTo>
                    <a:pt x="167189" y="67668"/>
                  </a:lnTo>
                  <a:lnTo>
                    <a:pt x="165182" y="61684"/>
                  </a:lnTo>
                  <a:lnTo>
                    <a:pt x="160322" y="53829"/>
                  </a:lnTo>
                  <a:lnTo>
                    <a:pt x="160109" y="57530"/>
                  </a:lnTo>
                  <a:lnTo>
                    <a:pt x="162317" y="61694"/>
                  </a:lnTo>
                  <a:lnTo>
                    <a:pt x="170633" y="75311"/>
                  </a:lnTo>
                  <a:lnTo>
                    <a:pt x="182939" y="107567"/>
                  </a:lnTo>
                  <a:lnTo>
                    <a:pt x="197096" y="137336"/>
                  </a:lnTo>
                  <a:lnTo>
                    <a:pt x="221436" y="174605"/>
                  </a:lnTo>
                  <a:lnTo>
                    <a:pt x="238989" y="208745"/>
                  </a:lnTo>
                  <a:lnTo>
                    <a:pt x="257360" y="240686"/>
                  </a:lnTo>
                  <a:lnTo>
                    <a:pt x="265626" y="271598"/>
                  </a:lnTo>
                  <a:lnTo>
                    <a:pt x="277200" y="302206"/>
                  </a:lnTo>
                  <a:lnTo>
                    <a:pt x="285521" y="332725"/>
                  </a:lnTo>
                  <a:lnTo>
                    <a:pt x="288363" y="362369"/>
                  </a:lnTo>
                  <a:lnTo>
                    <a:pt x="289028" y="379493"/>
                  </a:lnTo>
                  <a:lnTo>
                    <a:pt x="284808" y="395571"/>
                  </a:lnTo>
                  <a:lnTo>
                    <a:pt x="263534" y="433406"/>
                  </a:lnTo>
                  <a:lnTo>
                    <a:pt x="247041" y="451091"/>
                  </a:lnTo>
                  <a:lnTo>
                    <a:pt x="214243" y="469979"/>
                  </a:lnTo>
                  <a:lnTo>
                    <a:pt x="186246" y="479332"/>
                  </a:lnTo>
                  <a:lnTo>
                    <a:pt x="153397" y="485206"/>
                  </a:lnTo>
                  <a:lnTo>
                    <a:pt x="122215" y="484690"/>
                  </a:lnTo>
                  <a:lnTo>
                    <a:pt x="85383" y="476930"/>
                  </a:lnTo>
                  <a:lnTo>
                    <a:pt x="49258" y="466397"/>
                  </a:lnTo>
                  <a:lnTo>
                    <a:pt x="22625" y="448085"/>
                  </a:lnTo>
                  <a:lnTo>
                    <a:pt x="0" y="4267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617"/>
            <p:cNvSpPr/>
            <p:nvPr/>
          </p:nvSpPr>
          <p:spPr>
            <a:xfrm>
              <a:off x="2218653" y="3124475"/>
              <a:ext cx="699807" cy="226651"/>
            </a:xfrm>
            <a:custGeom>
              <a:avLst/>
              <a:gdLst/>
              <a:ahLst/>
              <a:cxnLst/>
              <a:rect l="0" t="0" r="0" b="0"/>
              <a:pathLst>
                <a:path w="699807" h="226651">
                  <a:moveTo>
                    <a:pt x="135926" y="75925"/>
                  </a:moveTo>
                  <a:lnTo>
                    <a:pt x="135926" y="50485"/>
                  </a:lnTo>
                  <a:lnTo>
                    <a:pt x="133669" y="45427"/>
                  </a:lnTo>
                  <a:lnTo>
                    <a:pt x="131881" y="42893"/>
                  </a:lnTo>
                  <a:lnTo>
                    <a:pt x="128996" y="41203"/>
                  </a:lnTo>
                  <a:lnTo>
                    <a:pt x="121275" y="39326"/>
                  </a:lnTo>
                  <a:lnTo>
                    <a:pt x="103363" y="42315"/>
                  </a:lnTo>
                  <a:lnTo>
                    <a:pt x="73103" y="55579"/>
                  </a:lnTo>
                  <a:lnTo>
                    <a:pt x="48164" y="73881"/>
                  </a:lnTo>
                  <a:lnTo>
                    <a:pt x="21776" y="107139"/>
                  </a:lnTo>
                  <a:lnTo>
                    <a:pt x="8689" y="131740"/>
                  </a:lnTo>
                  <a:lnTo>
                    <a:pt x="727" y="166348"/>
                  </a:lnTo>
                  <a:lnTo>
                    <a:pt x="0" y="195951"/>
                  </a:lnTo>
                  <a:lnTo>
                    <a:pt x="2984" y="204905"/>
                  </a:lnTo>
                  <a:lnTo>
                    <a:pt x="9390" y="211707"/>
                  </a:lnTo>
                  <a:lnTo>
                    <a:pt x="27300" y="222972"/>
                  </a:lnTo>
                  <a:lnTo>
                    <a:pt x="39388" y="223688"/>
                  </a:lnTo>
                  <a:lnTo>
                    <a:pt x="70062" y="219404"/>
                  </a:lnTo>
                  <a:lnTo>
                    <a:pt x="90164" y="208654"/>
                  </a:lnTo>
                  <a:lnTo>
                    <a:pt x="123000" y="179052"/>
                  </a:lnTo>
                  <a:lnTo>
                    <a:pt x="143502" y="149165"/>
                  </a:lnTo>
                  <a:lnTo>
                    <a:pt x="159813" y="114945"/>
                  </a:lnTo>
                  <a:lnTo>
                    <a:pt x="165538" y="80561"/>
                  </a:lnTo>
                  <a:lnTo>
                    <a:pt x="166391" y="54650"/>
                  </a:lnTo>
                  <a:lnTo>
                    <a:pt x="165550" y="54968"/>
                  </a:lnTo>
                  <a:lnTo>
                    <a:pt x="162357" y="57579"/>
                  </a:lnTo>
                  <a:lnTo>
                    <a:pt x="160373" y="61562"/>
                  </a:lnTo>
                  <a:lnTo>
                    <a:pt x="159100" y="79108"/>
                  </a:lnTo>
                  <a:lnTo>
                    <a:pt x="167117" y="110670"/>
                  </a:lnTo>
                  <a:lnTo>
                    <a:pt x="180047" y="146446"/>
                  </a:lnTo>
                  <a:lnTo>
                    <a:pt x="206470" y="182860"/>
                  </a:lnTo>
                  <a:lnTo>
                    <a:pt x="230137" y="206205"/>
                  </a:lnTo>
                  <a:lnTo>
                    <a:pt x="265831" y="222673"/>
                  </a:lnTo>
                  <a:lnTo>
                    <a:pt x="292480" y="226650"/>
                  </a:lnTo>
                  <a:lnTo>
                    <a:pt x="313734" y="223783"/>
                  </a:lnTo>
                  <a:lnTo>
                    <a:pt x="349622" y="210563"/>
                  </a:lnTo>
                  <a:lnTo>
                    <a:pt x="363829" y="200957"/>
                  </a:lnTo>
                  <a:lnTo>
                    <a:pt x="392040" y="166771"/>
                  </a:lnTo>
                  <a:lnTo>
                    <a:pt x="411856" y="135920"/>
                  </a:lnTo>
                  <a:lnTo>
                    <a:pt x="424801" y="100350"/>
                  </a:lnTo>
                  <a:lnTo>
                    <a:pt x="435511" y="68614"/>
                  </a:lnTo>
                  <a:lnTo>
                    <a:pt x="442781" y="31084"/>
                  </a:lnTo>
                  <a:lnTo>
                    <a:pt x="448021" y="23082"/>
                  </a:lnTo>
                  <a:lnTo>
                    <a:pt x="448341" y="55168"/>
                  </a:lnTo>
                  <a:lnTo>
                    <a:pt x="448345" y="86218"/>
                  </a:lnTo>
                  <a:lnTo>
                    <a:pt x="448346" y="120668"/>
                  </a:lnTo>
                  <a:lnTo>
                    <a:pt x="448347" y="156673"/>
                  </a:lnTo>
                  <a:lnTo>
                    <a:pt x="444301" y="172287"/>
                  </a:lnTo>
                  <a:lnTo>
                    <a:pt x="434480" y="188260"/>
                  </a:lnTo>
                  <a:lnTo>
                    <a:pt x="426666" y="196613"/>
                  </a:lnTo>
                  <a:lnTo>
                    <a:pt x="426273" y="196177"/>
                  </a:lnTo>
                  <a:lnTo>
                    <a:pt x="425836" y="193434"/>
                  </a:lnTo>
                  <a:lnTo>
                    <a:pt x="427899" y="189394"/>
                  </a:lnTo>
                  <a:lnTo>
                    <a:pt x="429635" y="187131"/>
                  </a:lnTo>
                  <a:lnTo>
                    <a:pt x="437165" y="156076"/>
                  </a:lnTo>
                  <a:lnTo>
                    <a:pt x="450183" y="118380"/>
                  </a:lnTo>
                  <a:lnTo>
                    <a:pt x="462343" y="88410"/>
                  </a:lnTo>
                  <a:lnTo>
                    <a:pt x="486859" y="54025"/>
                  </a:lnTo>
                  <a:lnTo>
                    <a:pt x="511144" y="25032"/>
                  </a:lnTo>
                  <a:lnTo>
                    <a:pt x="536105" y="6793"/>
                  </a:lnTo>
                  <a:lnTo>
                    <a:pt x="556193" y="1819"/>
                  </a:lnTo>
                  <a:lnTo>
                    <a:pt x="591022" y="0"/>
                  </a:lnTo>
                  <a:lnTo>
                    <a:pt x="602351" y="694"/>
                  </a:lnTo>
                  <a:lnTo>
                    <a:pt x="619096" y="6691"/>
                  </a:lnTo>
                  <a:lnTo>
                    <a:pt x="650451" y="28248"/>
                  </a:lnTo>
                  <a:lnTo>
                    <a:pt x="662417" y="47122"/>
                  </a:lnTo>
                  <a:lnTo>
                    <a:pt x="676705" y="83765"/>
                  </a:lnTo>
                  <a:lnTo>
                    <a:pt x="684378" y="116437"/>
                  </a:lnTo>
                  <a:lnTo>
                    <a:pt x="691389" y="153873"/>
                  </a:lnTo>
                  <a:lnTo>
                    <a:pt x="692155" y="180622"/>
                  </a:lnTo>
                  <a:lnTo>
                    <a:pt x="693012" y="181283"/>
                  </a:lnTo>
                  <a:lnTo>
                    <a:pt x="699806" y="18260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18"/>
            <p:cNvSpPr/>
            <p:nvPr/>
          </p:nvSpPr>
          <p:spPr>
            <a:xfrm>
              <a:off x="3103080" y="3078562"/>
              <a:ext cx="183906" cy="273354"/>
            </a:xfrm>
            <a:custGeom>
              <a:avLst/>
              <a:gdLst/>
              <a:ahLst/>
              <a:cxnLst/>
              <a:rect l="0" t="0" r="0" b="0"/>
              <a:pathLst>
                <a:path w="183906" h="273354">
                  <a:moveTo>
                    <a:pt x="143039" y="22778"/>
                  </a:moveTo>
                  <a:lnTo>
                    <a:pt x="143039" y="18732"/>
                  </a:lnTo>
                  <a:lnTo>
                    <a:pt x="142193" y="17541"/>
                  </a:lnTo>
                  <a:lnTo>
                    <a:pt x="140782" y="16746"/>
                  </a:lnTo>
                  <a:lnTo>
                    <a:pt x="138994" y="16217"/>
                  </a:lnTo>
                  <a:lnTo>
                    <a:pt x="137803" y="15017"/>
                  </a:lnTo>
                  <a:lnTo>
                    <a:pt x="136479" y="11426"/>
                  </a:lnTo>
                  <a:lnTo>
                    <a:pt x="131375" y="7008"/>
                  </a:lnTo>
                  <a:lnTo>
                    <a:pt x="124309" y="3069"/>
                  </a:lnTo>
                  <a:lnTo>
                    <a:pt x="114724" y="851"/>
                  </a:lnTo>
                  <a:lnTo>
                    <a:pt x="80820" y="0"/>
                  </a:lnTo>
                  <a:lnTo>
                    <a:pt x="59693" y="788"/>
                  </a:lnTo>
                  <a:lnTo>
                    <a:pt x="22074" y="12070"/>
                  </a:lnTo>
                  <a:lnTo>
                    <a:pt x="13641" y="13785"/>
                  </a:lnTo>
                  <a:lnTo>
                    <a:pt x="10207" y="15936"/>
                  </a:lnTo>
                  <a:lnTo>
                    <a:pt x="4134" y="22841"/>
                  </a:lnTo>
                  <a:lnTo>
                    <a:pt x="871" y="29297"/>
                  </a:lnTo>
                  <a:lnTo>
                    <a:pt x="0" y="32204"/>
                  </a:lnTo>
                  <a:lnTo>
                    <a:pt x="267" y="34989"/>
                  </a:lnTo>
                  <a:lnTo>
                    <a:pt x="2821" y="40340"/>
                  </a:lnTo>
                  <a:lnTo>
                    <a:pt x="9018" y="48113"/>
                  </a:lnTo>
                  <a:lnTo>
                    <a:pt x="46459" y="70753"/>
                  </a:lnTo>
                  <a:lnTo>
                    <a:pt x="83886" y="99176"/>
                  </a:lnTo>
                  <a:lnTo>
                    <a:pt x="103217" y="116534"/>
                  </a:lnTo>
                  <a:lnTo>
                    <a:pt x="135268" y="154110"/>
                  </a:lnTo>
                  <a:lnTo>
                    <a:pt x="165190" y="190653"/>
                  </a:lnTo>
                  <a:lnTo>
                    <a:pt x="182917" y="224503"/>
                  </a:lnTo>
                  <a:lnTo>
                    <a:pt x="183905" y="235483"/>
                  </a:lnTo>
                  <a:lnTo>
                    <a:pt x="177641" y="256328"/>
                  </a:lnTo>
                  <a:lnTo>
                    <a:pt x="173727" y="259758"/>
                  </a:lnTo>
                  <a:lnTo>
                    <a:pt x="142063" y="269759"/>
                  </a:lnTo>
                  <a:lnTo>
                    <a:pt x="110673" y="273353"/>
                  </a:lnTo>
                  <a:lnTo>
                    <a:pt x="79169" y="273129"/>
                  </a:lnTo>
                  <a:lnTo>
                    <a:pt x="47167" y="268155"/>
                  </a:lnTo>
                  <a:lnTo>
                    <a:pt x="28739" y="26661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113"/>
          <p:cNvGrpSpPr/>
          <p:nvPr/>
        </p:nvGrpSpPr>
        <p:grpSpPr>
          <a:xfrm>
            <a:off x="1525385" y="4335780"/>
            <a:ext cx="4080853" cy="655321"/>
            <a:chOff x="1525385" y="4335780"/>
            <a:chExt cx="4080853" cy="655321"/>
          </a:xfrm>
        </p:grpSpPr>
        <p:sp>
          <p:nvSpPr>
            <p:cNvPr id="11" name="SMARTInkShape-619"/>
            <p:cNvSpPr/>
            <p:nvPr/>
          </p:nvSpPr>
          <p:spPr>
            <a:xfrm>
              <a:off x="4759522" y="4458258"/>
              <a:ext cx="846716" cy="318994"/>
            </a:xfrm>
            <a:custGeom>
              <a:avLst/>
              <a:gdLst/>
              <a:ahLst/>
              <a:cxnLst/>
              <a:rect l="0" t="0" r="0" b="0"/>
              <a:pathLst>
                <a:path w="846716" h="318994">
                  <a:moveTo>
                    <a:pt x="79178" y="128982"/>
                  </a:moveTo>
                  <a:lnTo>
                    <a:pt x="111753" y="128982"/>
                  </a:lnTo>
                  <a:lnTo>
                    <a:pt x="140551" y="126724"/>
                  </a:lnTo>
                  <a:lnTo>
                    <a:pt x="166654" y="118375"/>
                  </a:lnTo>
                  <a:lnTo>
                    <a:pt x="199321" y="97774"/>
                  </a:lnTo>
                  <a:lnTo>
                    <a:pt x="213553" y="83046"/>
                  </a:lnTo>
                  <a:lnTo>
                    <a:pt x="225948" y="62899"/>
                  </a:lnTo>
                  <a:lnTo>
                    <a:pt x="229909" y="43644"/>
                  </a:lnTo>
                  <a:lnTo>
                    <a:pt x="228578" y="33762"/>
                  </a:lnTo>
                  <a:lnTo>
                    <a:pt x="220825" y="16475"/>
                  </a:lnTo>
                  <a:lnTo>
                    <a:pt x="213817" y="8988"/>
                  </a:lnTo>
                  <a:lnTo>
                    <a:pt x="205057" y="3684"/>
                  </a:lnTo>
                  <a:lnTo>
                    <a:pt x="189758" y="699"/>
                  </a:lnTo>
                  <a:lnTo>
                    <a:pt x="176585" y="0"/>
                  </a:lnTo>
                  <a:lnTo>
                    <a:pt x="150843" y="7698"/>
                  </a:lnTo>
                  <a:lnTo>
                    <a:pt x="117040" y="26315"/>
                  </a:lnTo>
                  <a:lnTo>
                    <a:pt x="88515" y="47197"/>
                  </a:lnTo>
                  <a:lnTo>
                    <a:pt x="50792" y="84165"/>
                  </a:lnTo>
                  <a:lnTo>
                    <a:pt x="28716" y="116267"/>
                  </a:lnTo>
                  <a:lnTo>
                    <a:pt x="13708" y="150332"/>
                  </a:lnTo>
                  <a:lnTo>
                    <a:pt x="3899" y="181874"/>
                  </a:lnTo>
                  <a:lnTo>
                    <a:pt x="0" y="201596"/>
                  </a:lnTo>
                  <a:lnTo>
                    <a:pt x="1090" y="218828"/>
                  </a:lnTo>
                  <a:lnTo>
                    <a:pt x="14771" y="250587"/>
                  </a:lnTo>
                  <a:lnTo>
                    <a:pt x="24024" y="266001"/>
                  </a:lnTo>
                  <a:lnTo>
                    <a:pt x="46843" y="284915"/>
                  </a:lnTo>
                  <a:lnTo>
                    <a:pt x="75053" y="297198"/>
                  </a:lnTo>
                  <a:lnTo>
                    <a:pt x="104861" y="302155"/>
                  </a:lnTo>
                  <a:lnTo>
                    <a:pt x="139187" y="307668"/>
                  </a:lnTo>
                  <a:lnTo>
                    <a:pt x="165962" y="307740"/>
                  </a:lnTo>
                  <a:lnTo>
                    <a:pt x="193102" y="304950"/>
                  </a:lnTo>
                  <a:lnTo>
                    <a:pt x="227421" y="296925"/>
                  </a:lnTo>
                  <a:lnTo>
                    <a:pt x="259039" y="280060"/>
                  </a:lnTo>
                  <a:lnTo>
                    <a:pt x="289009" y="263116"/>
                  </a:lnTo>
                  <a:lnTo>
                    <a:pt x="322320" y="235064"/>
                  </a:lnTo>
                  <a:lnTo>
                    <a:pt x="360179" y="197483"/>
                  </a:lnTo>
                  <a:lnTo>
                    <a:pt x="384554" y="163496"/>
                  </a:lnTo>
                  <a:lnTo>
                    <a:pt x="411653" y="129709"/>
                  </a:lnTo>
                  <a:lnTo>
                    <a:pt x="414058" y="124225"/>
                  </a:lnTo>
                  <a:lnTo>
                    <a:pt x="420854" y="115289"/>
                  </a:lnTo>
                  <a:lnTo>
                    <a:pt x="421262" y="115620"/>
                  </a:lnTo>
                  <a:lnTo>
                    <a:pt x="421836" y="120977"/>
                  </a:lnTo>
                  <a:lnTo>
                    <a:pt x="421159" y="132913"/>
                  </a:lnTo>
                  <a:lnTo>
                    <a:pt x="414311" y="168207"/>
                  </a:lnTo>
                  <a:lnTo>
                    <a:pt x="406307" y="200042"/>
                  </a:lnTo>
                  <a:lnTo>
                    <a:pt x="396573" y="234646"/>
                  </a:lnTo>
                  <a:lnTo>
                    <a:pt x="389995" y="271370"/>
                  </a:lnTo>
                  <a:lnTo>
                    <a:pt x="378686" y="298000"/>
                  </a:lnTo>
                  <a:lnTo>
                    <a:pt x="370954" y="311130"/>
                  </a:lnTo>
                  <a:lnTo>
                    <a:pt x="368868" y="318993"/>
                  </a:lnTo>
                  <a:lnTo>
                    <a:pt x="368749" y="304787"/>
                  </a:lnTo>
                  <a:lnTo>
                    <a:pt x="379344" y="268036"/>
                  </a:lnTo>
                  <a:lnTo>
                    <a:pt x="400466" y="229952"/>
                  </a:lnTo>
                  <a:lnTo>
                    <a:pt x="417462" y="199915"/>
                  </a:lnTo>
                  <a:lnTo>
                    <a:pt x="438208" y="169566"/>
                  </a:lnTo>
                  <a:lnTo>
                    <a:pt x="465716" y="133486"/>
                  </a:lnTo>
                  <a:lnTo>
                    <a:pt x="478726" y="120824"/>
                  </a:lnTo>
                  <a:lnTo>
                    <a:pt x="516357" y="93685"/>
                  </a:lnTo>
                  <a:lnTo>
                    <a:pt x="530020" y="87894"/>
                  </a:lnTo>
                  <a:lnTo>
                    <a:pt x="551396" y="84177"/>
                  </a:lnTo>
                  <a:lnTo>
                    <a:pt x="565005" y="87578"/>
                  </a:lnTo>
                  <a:lnTo>
                    <a:pt x="572525" y="93929"/>
                  </a:lnTo>
                  <a:lnTo>
                    <a:pt x="579536" y="101549"/>
                  </a:lnTo>
                  <a:lnTo>
                    <a:pt x="592157" y="112293"/>
                  </a:lnTo>
                  <a:lnTo>
                    <a:pt x="598704" y="124104"/>
                  </a:lnTo>
                  <a:lnTo>
                    <a:pt x="603105" y="145034"/>
                  </a:lnTo>
                  <a:lnTo>
                    <a:pt x="598508" y="180099"/>
                  </a:lnTo>
                  <a:lnTo>
                    <a:pt x="589447" y="214620"/>
                  </a:lnTo>
                  <a:lnTo>
                    <a:pt x="579504" y="249756"/>
                  </a:lnTo>
                  <a:lnTo>
                    <a:pt x="566851" y="286593"/>
                  </a:lnTo>
                  <a:lnTo>
                    <a:pt x="556696" y="304800"/>
                  </a:lnTo>
                  <a:lnTo>
                    <a:pt x="544443" y="318984"/>
                  </a:lnTo>
                  <a:lnTo>
                    <a:pt x="544037" y="308832"/>
                  </a:lnTo>
                  <a:lnTo>
                    <a:pt x="554607" y="275342"/>
                  </a:lnTo>
                  <a:lnTo>
                    <a:pt x="565253" y="242747"/>
                  </a:lnTo>
                  <a:lnTo>
                    <a:pt x="579741" y="213584"/>
                  </a:lnTo>
                  <a:lnTo>
                    <a:pt x="603036" y="180201"/>
                  </a:lnTo>
                  <a:lnTo>
                    <a:pt x="629194" y="145308"/>
                  </a:lnTo>
                  <a:lnTo>
                    <a:pt x="658569" y="113956"/>
                  </a:lnTo>
                  <a:lnTo>
                    <a:pt x="681238" y="94990"/>
                  </a:lnTo>
                  <a:lnTo>
                    <a:pt x="696434" y="88474"/>
                  </a:lnTo>
                  <a:lnTo>
                    <a:pt x="729265" y="78711"/>
                  </a:lnTo>
                  <a:lnTo>
                    <a:pt x="750445" y="77398"/>
                  </a:lnTo>
                  <a:lnTo>
                    <a:pt x="772807" y="82841"/>
                  </a:lnTo>
                  <a:lnTo>
                    <a:pt x="810725" y="104195"/>
                  </a:lnTo>
                  <a:lnTo>
                    <a:pt x="829521" y="123049"/>
                  </a:lnTo>
                  <a:lnTo>
                    <a:pt x="841769" y="144722"/>
                  </a:lnTo>
                  <a:lnTo>
                    <a:pt x="846715" y="167230"/>
                  </a:lnTo>
                  <a:lnTo>
                    <a:pt x="842302" y="203674"/>
                  </a:lnTo>
                  <a:lnTo>
                    <a:pt x="833278" y="241228"/>
                  </a:lnTo>
                  <a:lnTo>
                    <a:pt x="818317" y="28138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620"/>
            <p:cNvSpPr/>
            <p:nvPr/>
          </p:nvSpPr>
          <p:spPr>
            <a:xfrm>
              <a:off x="4495800" y="4526372"/>
              <a:ext cx="213360" cy="15148"/>
            </a:xfrm>
            <a:custGeom>
              <a:avLst/>
              <a:gdLst/>
              <a:ahLst/>
              <a:cxnLst/>
              <a:rect l="0" t="0" r="0" b="0"/>
              <a:pathLst>
                <a:path w="213360" h="15148">
                  <a:moveTo>
                    <a:pt x="0" y="7528"/>
                  </a:moveTo>
                  <a:lnTo>
                    <a:pt x="0" y="3482"/>
                  </a:lnTo>
                  <a:lnTo>
                    <a:pt x="846" y="2291"/>
                  </a:lnTo>
                  <a:lnTo>
                    <a:pt x="2257" y="1496"/>
                  </a:lnTo>
                  <a:lnTo>
                    <a:pt x="7777" y="614"/>
                  </a:lnTo>
                  <a:lnTo>
                    <a:pt x="39123" y="0"/>
                  </a:lnTo>
                  <a:lnTo>
                    <a:pt x="75712" y="773"/>
                  </a:lnTo>
                  <a:lnTo>
                    <a:pt x="110580" y="5150"/>
                  </a:lnTo>
                  <a:lnTo>
                    <a:pt x="146876" y="7670"/>
                  </a:lnTo>
                  <a:lnTo>
                    <a:pt x="178609" y="12555"/>
                  </a:lnTo>
                  <a:lnTo>
                    <a:pt x="213359" y="1514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621"/>
            <p:cNvSpPr/>
            <p:nvPr/>
          </p:nvSpPr>
          <p:spPr>
            <a:xfrm>
              <a:off x="4594863" y="4335780"/>
              <a:ext cx="53338" cy="434340"/>
            </a:xfrm>
            <a:custGeom>
              <a:avLst/>
              <a:gdLst/>
              <a:ahLst/>
              <a:cxnLst/>
              <a:rect l="0" t="0" r="0" b="0"/>
              <a:pathLst>
                <a:path w="53338" h="434340">
                  <a:moveTo>
                    <a:pt x="53337" y="0"/>
                  </a:moveTo>
                  <a:lnTo>
                    <a:pt x="53337" y="4045"/>
                  </a:lnTo>
                  <a:lnTo>
                    <a:pt x="45576" y="40335"/>
                  </a:lnTo>
                  <a:lnTo>
                    <a:pt x="39842" y="68301"/>
                  </a:lnTo>
                  <a:lnTo>
                    <a:pt x="32781" y="103022"/>
                  </a:lnTo>
                  <a:lnTo>
                    <a:pt x="25327" y="140968"/>
                  </a:lnTo>
                  <a:lnTo>
                    <a:pt x="20285" y="169332"/>
                  </a:lnTo>
                  <a:lnTo>
                    <a:pt x="15223" y="198872"/>
                  </a:lnTo>
                  <a:lnTo>
                    <a:pt x="10150" y="228934"/>
                  </a:lnTo>
                  <a:lnTo>
                    <a:pt x="5074" y="259228"/>
                  </a:lnTo>
                  <a:lnTo>
                    <a:pt x="2253" y="289626"/>
                  </a:lnTo>
                  <a:lnTo>
                    <a:pt x="999" y="318376"/>
                  </a:lnTo>
                  <a:lnTo>
                    <a:pt x="294" y="353601"/>
                  </a:lnTo>
                  <a:lnTo>
                    <a:pt x="85" y="384641"/>
                  </a:lnTo>
                  <a:lnTo>
                    <a:pt x="8" y="422151"/>
                  </a:lnTo>
                  <a:lnTo>
                    <a:pt x="0" y="430728"/>
                  </a:lnTo>
                  <a:lnTo>
                    <a:pt x="845" y="431932"/>
                  </a:lnTo>
                  <a:lnTo>
                    <a:pt x="2256" y="432734"/>
                  </a:lnTo>
                  <a:lnTo>
                    <a:pt x="7617" y="4343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622"/>
            <p:cNvSpPr/>
            <p:nvPr/>
          </p:nvSpPr>
          <p:spPr>
            <a:xfrm>
              <a:off x="4183380" y="4496000"/>
              <a:ext cx="246212" cy="303488"/>
            </a:xfrm>
            <a:custGeom>
              <a:avLst/>
              <a:gdLst/>
              <a:ahLst/>
              <a:cxnLst/>
              <a:rect l="0" t="0" r="0" b="0"/>
              <a:pathLst>
                <a:path w="246212" h="303488">
                  <a:moveTo>
                    <a:pt x="205739" y="45519"/>
                  </a:moveTo>
                  <a:lnTo>
                    <a:pt x="205739" y="41474"/>
                  </a:lnTo>
                  <a:lnTo>
                    <a:pt x="204893" y="40283"/>
                  </a:lnTo>
                  <a:lnTo>
                    <a:pt x="203482" y="39489"/>
                  </a:lnTo>
                  <a:lnTo>
                    <a:pt x="201694" y="38959"/>
                  </a:lnTo>
                  <a:lnTo>
                    <a:pt x="167383" y="15353"/>
                  </a:lnTo>
                  <a:lnTo>
                    <a:pt x="139178" y="4942"/>
                  </a:lnTo>
                  <a:lnTo>
                    <a:pt x="106231" y="815"/>
                  </a:lnTo>
                  <a:lnTo>
                    <a:pt x="72505" y="0"/>
                  </a:lnTo>
                  <a:lnTo>
                    <a:pt x="60164" y="735"/>
                  </a:lnTo>
                  <a:lnTo>
                    <a:pt x="44543" y="5909"/>
                  </a:lnTo>
                  <a:lnTo>
                    <a:pt x="37294" y="10417"/>
                  </a:lnTo>
                  <a:lnTo>
                    <a:pt x="33509" y="15243"/>
                  </a:lnTo>
                  <a:lnTo>
                    <a:pt x="31377" y="22720"/>
                  </a:lnTo>
                  <a:lnTo>
                    <a:pt x="31078" y="25240"/>
                  </a:lnTo>
                  <a:lnTo>
                    <a:pt x="35261" y="32555"/>
                  </a:lnTo>
                  <a:lnTo>
                    <a:pt x="66319" y="65973"/>
                  </a:lnTo>
                  <a:lnTo>
                    <a:pt x="98582" y="87033"/>
                  </a:lnTo>
                  <a:lnTo>
                    <a:pt x="127611" y="107491"/>
                  </a:lnTo>
                  <a:lnTo>
                    <a:pt x="165502" y="137159"/>
                  </a:lnTo>
                  <a:lnTo>
                    <a:pt x="197697" y="171524"/>
                  </a:lnTo>
                  <a:lnTo>
                    <a:pt x="222433" y="204841"/>
                  </a:lnTo>
                  <a:lnTo>
                    <a:pt x="244731" y="239502"/>
                  </a:lnTo>
                  <a:lnTo>
                    <a:pt x="246211" y="252807"/>
                  </a:lnTo>
                  <a:lnTo>
                    <a:pt x="243200" y="266341"/>
                  </a:lnTo>
                  <a:lnTo>
                    <a:pt x="236218" y="278000"/>
                  </a:lnTo>
                  <a:lnTo>
                    <a:pt x="222766" y="290039"/>
                  </a:lnTo>
                  <a:lnTo>
                    <a:pt x="204011" y="298968"/>
                  </a:lnTo>
                  <a:lnTo>
                    <a:pt x="168834" y="303487"/>
                  </a:lnTo>
                  <a:lnTo>
                    <a:pt x="131532" y="302122"/>
                  </a:lnTo>
                  <a:lnTo>
                    <a:pt x="95408" y="289905"/>
                  </a:lnTo>
                  <a:lnTo>
                    <a:pt x="60897" y="270339"/>
                  </a:lnTo>
                  <a:lnTo>
                    <a:pt x="34788" y="250139"/>
                  </a:lnTo>
                  <a:lnTo>
                    <a:pt x="20561" y="228068"/>
                  </a:lnTo>
                  <a:lnTo>
                    <a:pt x="3631" y="190427"/>
                  </a:lnTo>
                  <a:lnTo>
                    <a:pt x="0" y="1826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623"/>
            <p:cNvSpPr/>
            <p:nvPr/>
          </p:nvSpPr>
          <p:spPr>
            <a:xfrm>
              <a:off x="3955329" y="4518659"/>
              <a:ext cx="136612" cy="472442"/>
            </a:xfrm>
            <a:custGeom>
              <a:avLst/>
              <a:gdLst/>
              <a:ahLst/>
              <a:cxnLst/>
              <a:rect l="0" t="0" r="0" b="0"/>
              <a:pathLst>
                <a:path w="136612" h="472442">
                  <a:moveTo>
                    <a:pt x="136611" y="0"/>
                  </a:moveTo>
                  <a:lnTo>
                    <a:pt x="132566" y="4045"/>
                  </a:lnTo>
                  <a:lnTo>
                    <a:pt x="130579" y="8289"/>
                  </a:lnTo>
                  <a:lnTo>
                    <a:pt x="130050" y="10607"/>
                  </a:lnTo>
                  <a:lnTo>
                    <a:pt x="114810" y="41755"/>
                  </a:lnTo>
                  <a:lnTo>
                    <a:pt x="106444" y="71922"/>
                  </a:lnTo>
                  <a:lnTo>
                    <a:pt x="98604" y="107671"/>
                  </a:lnTo>
                  <a:lnTo>
                    <a:pt x="93472" y="133367"/>
                  </a:lnTo>
                  <a:lnTo>
                    <a:pt x="88369" y="161721"/>
                  </a:lnTo>
                  <a:lnTo>
                    <a:pt x="81021" y="193514"/>
                  </a:lnTo>
                  <a:lnTo>
                    <a:pt x="72958" y="226553"/>
                  </a:lnTo>
                  <a:lnTo>
                    <a:pt x="66551" y="258171"/>
                  </a:lnTo>
                  <a:lnTo>
                    <a:pt x="58624" y="289156"/>
                  </a:lnTo>
                  <a:lnTo>
                    <a:pt x="49457" y="319014"/>
                  </a:lnTo>
                  <a:lnTo>
                    <a:pt x="39737" y="346395"/>
                  </a:lnTo>
                  <a:lnTo>
                    <a:pt x="28791" y="381566"/>
                  </a:lnTo>
                  <a:lnTo>
                    <a:pt x="16140" y="413436"/>
                  </a:lnTo>
                  <a:lnTo>
                    <a:pt x="2234" y="448165"/>
                  </a:lnTo>
                  <a:lnTo>
                    <a:pt x="0" y="465576"/>
                  </a:lnTo>
                  <a:lnTo>
                    <a:pt x="664" y="467864"/>
                  </a:lnTo>
                  <a:lnTo>
                    <a:pt x="1953" y="469390"/>
                  </a:lnTo>
                  <a:lnTo>
                    <a:pt x="7071" y="4724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624"/>
            <p:cNvSpPr/>
            <p:nvPr/>
          </p:nvSpPr>
          <p:spPr>
            <a:xfrm>
              <a:off x="3848100" y="4579619"/>
              <a:ext cx="160020" cy="178534"/>
            </a:xfrm>
            <a:custGeom>
              <a:avLst/>
              <a:gdLst/>
              <a:ahLst/>
              <a:cxnLst/>
              <a:rect l="0" t="0" r="0" b="0"/>
              <a:pathLst>
                <a:path w="160020" h="178534">
                  <a:moveTo>
                    <a:pt x="0" y="0"/>
                  </a:moveTo>
                  <a:lnTo>
                    <a:pt x="0" y="10607"/>
                  </a:lnTo>
                  <a:lnTo>
                    <a:pt x="13844" y="47048"/>
                  </a:lnTo>
                  <a:lnTo>
                    <a:pt x="36045" y="83995"/>
                  </a:lnTo>
                  <a:lnTo>
                    <a:pt x="61023" y="121944"/>
                  </a:lnTo>
                  <a:lnTo>
                    <a:pt x="78476" y="142529"/>
                  </a:lnTo>
                  <a:lnTo>
                    <a:pt x="115022" y="169603"/>
                  </a:lnTo>
                  <a:lnTo>
                    <a:pt x="127966" y="177629"/>
                  </a:lnTo>
                  <a:lnTo>
                    <a:pt x="131877" y="178533"/>
                  </a:lnTo>
                  <a:lnTo>
                    <a:pt x="135332" y="178289"/>
                  </a:lnTo>
                  <a:lnTo>
                    <a:pt x="152239" y="173269"/>
                  </a:lnTo>
                  <a:lnTo>
                    <a:pt x="160019" y="1676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625"/>
            <p:cNvSpPr/>
            <p:nvPr/>
          </p:nvSpPr>
          <p:spPr>
            <a:xfrm>
              <a:off x="3430510" y="4347173"/>
              <a:ext cx="297427" cy="458060"/>
            </a:xfrm>
            <a:custGeom>
              <a:avLst/>
              <a:gdLst/>
              <a:ahLst/>
              <a:cxnLst/>
              <a:rect l="0" t="0" r="0" b="0"/>
              <a:pathLst>
                <a:path w="297427" h="458060">
                  <a:moveTo>
                    <a:pt x="219470" y="72427"/>
                  </a:moveTo>
                  <a:lnTo>
                    <a:pt x="197512" y="39118"/>
                  </a:lnTo>
                  <a:lnTo>
                    <a:pt x="182896" y="22228"/>
                  </a:lnTo>
                  <a:lnTo>
                    <a:pt x="171041" y="13145"/>
                  </a:lnTo>
                  <a:lnTo>
                    <a:pt x="157306" y="7979"/>
                  </a:lnTo>
                  <a:lnTo>
                    <a:pt x="119404" y="0"/>
                  </a:lnTo>
                  <a:lnTo>
                    <a:pt x="81609" y="2836"/>
                  </a:lnTo>
                  <a:lnTo>
                    <a:pt x="63372" y="5091"/>
                  </a:lnTo>
                  <a:lnTo>
                    <a:pt x="28315" y="20954"/>
                  </a:lnTo>
                  <a:lnTo>
                    <a:pt x="9961" y="33092"/>
                  </a:lnTo>
                  <a:lnTo>
                    <a:pt x="3588" y="42527"/>
                  </a:lnTo>
                  <a:lnTo>
                    <a:pt x="0" y="57358"/>
                  </a:lnTo>
                  <a:lnTo>
                    <a:pt x="7" y="68269"/>
                  </a:lnTo>
                  <a:lnTo>
                    <a:pt x="2833" y="81586"/>
                  </a:lnTo>
                  <a:lnTo>
                    <a:pt x="11427" y="93713"/>
                  </a:lnTo>
                  <a:lnTo>
                    <a:pt x="41685" y="119341"/>
                  </a:lnTo>
                  <a:lnTo>
                    <a:pt x="70367" y="141360"/>
                  </a:lnTo>
                  <a:lnTo>
                    <a:pt x="104359" y="163971"/>
                  </a:lnTo>
                  <a:lnTo>
                    <a:pt x="141242" y="190803"/>
                  </a:lnTo>
                  <a:lnTo>
                    <a:pt x="174936" y="220202"/>
                  </a:lnTo>
                  <a:lnTo>
                    <a:pt x="210413" y="250361"/>
                  </a:lnTo>
                  <a:lnTo>
                    <a:pt x="243692" y="280746"/>
                  </a:lnTo>
                  <a:lnTo>
                    <a:pt x="270955" y="315243"/>
                  </a:lnTo>
                  <a:lnTo>
                    <a:pt x="287030" y="348231"/>
                  </a:lnTo>
                  <a:lnTo>
                    <a:pt x="297155" y="383499"/>
                  </a:lnTo>
                  <a:lnTo>
                    <a:pt x="297426" y="412669"/>
                  </a:lnTo>
                  <a:lnTo>
                    <a:pt x="291935" y="427128"/>
                  </a:lnTo>
                  <a:lnTo>
                    <a:pt x="274611" y="450207"/>
                  </a:lnTo>
                  <a:lnTo>
                    <a:pt x="262604" y="456229"/>
                  </a:lnTo>
                  <a:lnTo>
                    <a:pt x="248800" y="458059"/>
                  </a:lnTo>
                  <a:lnTo>
                    <a:pt x="216985" y="454592"/>
                  </a:lnTo>
                  <a:lnTo>
                    <a:pt x="198046" y="452251"/>
                  </a:lnTo>
                  <a:lnTo>
                    <a:pt x="168342" y="441413"/>
                  </a:lnTo>
                  <a:lnTo>
                    <a:pt x="138093" y="427477"/>
                  </a:lnTo>
                  <a:lnTo>
                    <a:pt x="109374" y="410930"/>
                  </a:lnTo>
                  <a:lnTo>
                    <a:pt x="79126" y="375856"/>
                  </a:lnTo>
                  <a:lnTo>
                    <a:pt x="51830" y="34674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626"/>
            <p:cNvSpPr/>
            <p:nvPr/>
          </p:nvSpPr>
          <p:spPr>
            <a:xfrm>
              <a:off x="1525385" y="4373880"/>
              <a:ext cx="371051" cy="417563"/>
            </a:xfrm>
            <a:custGeom>
              <a:avLst/>
              <a:gdLst/>
              <a:ahLst/>
              <a:cxnLst/>
              <a:rect l="0" t="0" r="0" b="0"/>
              <a:pathLst>
                <a:path w="371051" h="417563">
                  <a:moveTo>
                    <a:pt x="227215" y="38100"/>
                  </a:moveTo>
                  <a:lnTo>
                    <a:pt x="227215" y="34054"/>
                  </a:lnTo>
                  <a:lnTo>
                    <a:pt x="226368" y="32863"/>
                  </a:lnTo>
                  <a:lnTo>
                    <a:pt x="224957" y="32068"/>
                  </a:lnTo>
                  <a:lnTo>
                    <a:pt x="223169" y="31539"/>
                  </a:lnTo>
                  <a:lnTo>
                    <a:pt x="200723" y="18391"/>
                  </a:lnTo>
                  <a:lnTo>
                    <a:pt x="191169" y="16640"/>
                  </a:lnTo>
                  <a:lnTo>
                    <a:pt x="157902" y="21455"/>
                  </a:lnTo>
                  <a:lnTo>
                    <a:pt x="150526" y="21923"/>
                  </a:lnTo>
                  <a:lnTo>
                    <a:pt x="137815" y="26959"/>
                  </a:lnTo>
                  <a:lnTo>
                    <a:pt x="107767" y="48034"/>
                  </a:lnTo>
                  <a:lnTo>
                    <a:pt x="76150" y="77504"/>
                  </a:lnTo>
                  <a:lnTo>
                    <a:pt x="50462" y="115059"/>
                  </a:lnTo>
                  <a:lnTo>
                    <a:pt x="30910" y="149520"/>
                  </a:lnTo>
                  <a:lnTo>
                    <a:pt x="19741" y="176520"/>
                  </a:lnTo>
                  <a:lnTo>
                    <a:pt x="9133" y="202630"/>
                  </a:lnTo>
                  <a:lnTo>
                    <a:pt x="3289" y="228346"/>
                  </a:lnTo>
                  <a:lnTo>
                    <a:pt x="0" y="264367"/>
                  </a:lnTo>
                  <a:lnTo>
                    <a:pt x="923" y="285983"/>
                  </a:lnTo>
                  <a:lnTo>
                    <a:pt x="10964" y="317192"/>
                  </a:lnTo>
                  <a:lnTo>
                    <a:pt x="26357" y="347042"/>
                  </a:lnTo>
                  <a:lnTo>
                    <a:pt x="58783" y="380312"/>
                  </a:lnTo>
                  <a:lnTo>
                    <a:pt x="76156" y="395087"/>
                  </a:lnTo>
                  <a:lnTo>
                    <a:pt x="109737" y="411232"/>
                  </a:lnTo>
                  <a:lnTo>
                    <a:pt x="145652" y="416768"/>
                  </a:lnTo>
                  <a:lnTo>
                    <a:pt x="178965" y="417562"/>
                  </a:lnTo>
                  <a:lnTo>
                    <a:pt x="215270" y="411118"/>
                  </a:lnTo>
                  <a:lnTo>
                    <a:pt x="251992" y="393875"/>
                  </a:lnTo>
                  <a:lnTo>
                    <a:pt x="284697" y="370985"/>
                  </a:lnTo>
                  <a:lnTo>
                    <a:pt x="314990" y="338145"/>
                  </a:lnTo>
                  <a:lnTo>
                    <a:pt x="339582" y="301603"/>
                  </a:lnTo>
                  <a:lnTo>
                    <a:pt x="352227" y="276568"/>
                  </a:lnTo>
                  <a:lnTo>
                    <a:pt x="361233" y="249072"/>
                  </a:lnTo>
                  <a:lnTo>
                    <a:pt x="367212" y="219919"/>
                  </a:lnTo>
                  <a:lnTo>
                    <a:pt x="369869" y="190028"/>
                  </a:lnTo>
                  <a:lnTo>
                    <a:pt x="371050" y="162067"/>
                  </a:lnTo>
                  <a:lnTo>
                    <a:pt x="369457" y="124784"/>
                  </a:lnTo>
                  <a:lnTo>
                    <a:pt x="363622" y="92288"/>
                  </a:lnTo>
                  <a:lnTo>
                    <a:pt x="357267" y="72343"/>
                  </a:lnTo>
                  <a:lnTo>
                    <a:pt x="329384" y="35021"/>
                  </a:lnTo>
                  <a:lnTo>
                    <a:pt x="309698" y="22417"/>
                  </a:lnTo>
                  <a:lnTo>
                    <a:pt x="273288" y="5263"/>
                  </a:lnTo>
                  <a:lnTo>
                    <a:pt x="257694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627"/>
            <p:cNvSpPr/>
            <p:nvPr/>
          </p:nvSpPr>
          <p:spPr>
            <a:xfrm>
              <a:off x="2011679" y="4511530"/>
              <a:ext cx="190501" cy="272897"/>
            </a:xfrm>
            <a:custGeom>
              <a:avLst/>
              <a:gdLst/>
              <a:ahLst/>
              <a:cxnLst/>
              <a:rect l="0" t="0" r="0" b="0"/>
              <a:pathLst>
                <a:path w="190501" h="272897">
                  <a:moveTo>
                    <a:pt x="0" y="83329"/>
                  </a:moveTo>
                  <a:lnTo>
                    <a:pt x="0" y="93936"/>
                  </a:lnTo>
                  <a:lnTo>
                    <a:pt x="10606" y="127465"/>
                  </a:lnTo>
                  <a:lnTo>
                    <a:pt x="20409" y="160063"/>
                  </a:lnTo>
                  <a:lnTo>
                    <a:pt x="28240" y="195979"/>
                  </a:lnTo>
                  <a:lnTo>
                    <a:pt x="30038" y="227783"/>
                  </a:lnTo>
                  <a:lnTo>
                    <a:pt x="30442" y="263195"/>
                  </a:lnTo>
                  <a:lnTo>
                    <a:pt x="30477" y="272896"/>
                  </a:lnTo>
                  <a:lnTo>
                    <a:pt x="29634" y="240392"/>
                  </a:lnTo>
                  <a:lnTo>
                    <a:pt x="24449" y="204163"/>
                  </a:lnTo>
                  <a:lnTo>
                    <a:pt x="21074" y="172190"/>
                  </a:lnTo>
                  <a:lnTo>
                    <a:pt x="19227" y="138163"/>
                  </a:lnTo>
                  <a:lnTo>
                    <a:pt x="21784" y="104374"/>
                  </a:lnTo>
                  <a:lnTo>
                    <a:pt x="24799" y="72067"/>
                  </a:lnTo>
                  <a:lnTo>
                    <a:pt x="35816" y="36597"/>
                  </a:lnTo>
                  <a:lnTo>
                    <a:pt x="40754" y="25588"/>
                  </a:lnTo>
                  <a:lnTo>
                    <a:pt x="50286" y="17309"/>
                  </a:lnTo>
                  <a:lnTo>
                    <a:pt x="78338" y="3233"/>
                  </a:lnTo>
                  <a:lnTo>
                    <a:pt x="108133" y="0"/>
                  </a:lnTo>
                  <a:lnTo>
                    <a:pt x="125926" y="3700"/>
                  </a:lnTo>
                  <a:lnTo>
                    <a:pt x="163344" y="20773"/>
                  </a:lnTo>
                  <a:lnTo>
                    <a:pt x="190500" y="3761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628"/>
            <p:cNvSpPr/>
            <p:nvPr/>
          </p:nvSpPr>
          <p:spPr>
            <a:xfrm>
              <a:off x="2204150" y="4541519"/>
              <a:ext cx="293334" cy="448482"/>
            </a:xfrm>
            <a:custGeom>
              <a:avLst/>
              <a:gdLst/>
              <a:ahLst/>
              <a:cxnLst/>
              <a:rect l="0" t="0" r="0" b="0"/>
              <a:pathLst>
                <a:path w="293334" h="448482">
                  <a:moveTo>
                    <a:pt x="173290" y="0"/>
                  </a:moveTo>
                  <a:lnTo>
                    <a:pt x="153362" y="847"/>
                  </a:lnTo>
                  <a:lnTo>
                    <a:pt x="119332" y="6561"/>
                  </a:lnTo>
                  <a:lnTo>
                    <a:pt x="88501" y="14341"/>
                  </a:lnTo>
                  <a:lnTo>
                    <a:pt x="55192" y="31307"/>
                  </a:lnTo>
                  <a:lnTo>
                    <a:pt x="37262" y="48223"/>
                  </a:lnTo>
                  <a:lnTo>
                    <a:pt x="16033" y="80740"/>
                  </a:lnTo>
                  <a:lnTo>
                    <a:pt x="4681" y="109813"/>
                  </a:lnTo>
                  <a:lnTo>
                    <a:pt x="0" y="135831"/>
                  </a:lnTo>
                  <a:lnTo>
                    <a:pt x="2659" y="159627"/>
                  </a:lnTo>
                  <a:lnTo>
                    <a:pt x="12854" y="182764"/>
                  </a:lnTo>
                  <a:lnTo>
                    <a:pt x="26599" y="201661"/>
                  </a:lnTo>
                  <a:lnTo>
                    <a:pt x="41396" y="213939"/>
                  </a:lnTo>
                  <a:lnTo>
                    <a:pt x="53710" y="217851"/>
                  </a:lnTo>
                  <a:lnTo>
                    <a:pt x="78267" y="220362"/>
                  </a:lnTo>
                  <a:lnTo>
                    <a:pt x="98286" y="216752"/>
                  </a:lnTo>
                  <a:lnTo>
                    <a:pt x="133089" y="199487"/>
                  </a:lnTo>
                  <a:lnTo>
                    <a:pt x="155095" y="184185"/>
                  </a:lnTo>
                  <a:lnTo>
                    <a:pt x="166581" y="165769"/>
                  </a:lnTo>
                  <a:lnTo>
                    <a:pt x="176746" y="128317"/>
                  </a:lnTo>
                  <a:lnTo>
                    <a:pt x="179676" y="110363"/>
                  </a:lnTo>
                  <a:lnTo>
                    <a:pt x="173571" y="74136"/>
                  </a:lnTo>
                  <a:lnTo>
                    <a:pt x="172631" y="72284"/>
                  </a:lnTo>
                  <a:lnTo>
                    <a:pt x="171157" y="71050"/>
                  </a:lnTo>
                  <a:lnTo>
                    <a:pt x="169328" y="70227"/>
                  </a:lnTo>
                  <a:lnTo>
                    <a:pt x="168108" y="70525"/>
                  </a:lnTo>
                  <a:lnTo>
                    <a:pt x="167295" y="71570"/>
                  </a:lnTo>
                  <a:lnTo>
                    <a:pt x="166151" y="77086"/>
                  </a:lnTo>
                  <a:lnTo>
                    <a:pt x="165991" y="79331"/>
                  </a:lnTo>
                  <a:lnTo>
                    <a:pt x="181120" y="116779"/>
                  </a:lnTo>
                  <a:lnTo>
                    <a:pt x="195156" y="149315"/>
                  </a:lnTo>
                  <a:lnTo>
                    <a:pt x="213353" y="178392"/>
                  </a:lnTo>
                  <a:lnTo>
                    <a:pt x="230786" y="212501"/>
                  </a:lnTo>
                  <a:lnTo>
                    <a:pt x="246676" y="245373"/>
                  </a:lnTo>
                  <a:lnTo>
                    <a:pt x="262109" y="276562"/>
                  </a:lnTo>
                  <a:lnTo>
                    <a:pt x="273360" y="307252"/>
                  </a:lnTo>
                  <a:lnTo>
                    <a:pt x="282056" y="337794"/>
                  </a:lnTo>
                  <a:lnTo>
                    <a:pt x="291734" y="372372"/>
                  </a:lnTo>
                  <a:lnTo>
                    <a:pt x="293333" y="395095"/>
                  </a:lnTo>
                  <a:lnTo>
                    <a:pt x="290707" y="407303"/>
                  </a:lnTo>
                  <a:lnTo>
                    <a:pt x="280423" y="423695"/>
                  </a:lnTo>
                  <a:lnTo>
                    <a:pt x="266651" y="435231"/>
                  </a:lnTo>
                  <a:lnTo>
                    <a:pt x="247801" y="444012"/>
                  </a:lnTo>
                  <a:lnTo>
                    <a:pt x="217829" y="448481"/>
                  </a:lnTo>
                  <a:lnTo>
                    <a:pt x="180175" y="447105"/>
                  </a:lnTo>
                  <a:lnTo>
                    <a:pt x="152469" y="438970"/>
                  </a:lnTo>
                  <a:lnTo>
                    <a:pt x="116307" y="421050"/>
                  </a:lnTo>
                  <a:lnTo>
                    <a:pt x="94693" y="406226"/>
                  </a:lnTo>
                  <a:lnTo>
                    <a:pt x="66963" y="372689"/>
                  </a:lnTo>
                  <a:lnTo>
                    <a:pt x="51370" y="3505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629"/>
            <p:cNvSpPr/>
            <p:nvPr/>
          </p:nvSpPr>
          <p:spPr>
            <a:xfrm>
              <a:off x="2508208" y="4519262"/>
              <a:ext cx="669333" cy="273719"/>
            </a:xfrm>
            <a:custGeom>
              <a:avLst/>
              <a:gdLst/>
              <a:ahLst/>
              <a:cxnLst/>
              <a:rect l="0" t="0" r="0" b="0"/>
              <a:pathLst>
                <a:path w="669333" h="273719">
                  <a:moveTo>
                    <a:pt x="128311" y="37497"/>
                  </a:moveTo>
                  <a:lnTo>
                    <a:pt x="101820" y="38344"/>
                  </a:lnTo>
                  <a:lnTo>
                    <a:pt x="71489" y="51341"/>
                  </a:lnTo>
                  <a:lnTo>
                    <a:pt x="58184" y="59455"/>
                  </a:lnTo>
                  <a:lnTo>
                    <a:pt x="48319" y="70963"/>
                  </a:lnTo>
                  <a:lnTo>
                    <a:pt x="26212" y="107317"/>
                  </a:lnTo>
                  <a:lnTo>
                    <a:pt x="8551" y="144924"/>
                  </a:lnTo>
                  <a:lnTo>
                    <a:pt x="703" y="176874"/>
                  </a:lnTo>
                  <a:lnTo>
                    <a:pt x="0" y="203882"/>
                  </a:lnTo>
                  <a:lnTo>
                    <a:pt x="2986" y="212482"/>
                  </a:lnTo>
                  <a:lnTo>
                    <a:pt x="13473" y="226128"/>
                  </a:lnTo>
                  <a:lnTo>
                    <a:pt x="22521" y="231400"/>
                  </a:lnTo>
                  <a:lnTo>
                    <a:pt x="39393" y="234367"/>
                  </a:lnTo>
                  <a:lnTo>
                    <a:pt x="46172" y="234784"/>
                  </a:lnTo>
                  <a:lnTo>
                    <a:pt x="58221" y="230732"/>
                  </a:lnTo>
                  <a:lnTo>
                    <a:pt x="91016" y="214811"/>
                  </a:lnTo>
                  <a:lnTo>
                    <a:pt x="112463" y="200854"/>
                  </a:lnTo>
                  <a:lnTo>
                    <a:pt x="140597" y="166473"/>
                  </a:lnTo>
                  <a:lnTo>
                    <a:pt x="158068" y="128863"/>
                  </a:lnTo>
                  <a:lnTo>
                    <a:pt x="170550" y="91674"/>
                  </a:lnTo>
                  <a:lnTo>
                    <a:pt x="173828" y="55193"/>
                  </a:lnTo>
                  <a:lnTo>
                    <a:pt x="174020" y="45707"/>
                  </a:lnTo>
                  <a:lnTo>
                    <a:pt x="174031" y="78275"/>
                  </a:lnTo>
                  <a:lnTo>
                    <a:pt x="174032" y="110651"/>
                  </a:lnTo>
                  <a:lnTo>
                    <a:pt x="174032" y="139700"/>
                  </a:lnTo>
                  <a:lnTo>
                    <a:pt x="180962" y="174620"/>
                  </a:lnTo>
                  <a:lnTo>
                    <a:pt x="195501" y="208736"/>
                  </a:lnTo>
                  <a:lnTo>
                    <a:pt x="206358" y="226806"/>
                  </a:lnTo>
                  <a:lnTo>
                    <a:pt x="225196" y="248082"/>
                  </a:lnTo>
                  <a:lnTo>
                    <a:pt x="235154" y="253857"/>
                  </a:lnTo>
                  <a:lnTo>
                    <a:pt x="259566" y="262259"/>
                  </a:lnTo>
                  <a:lnTo>
                    <a:pt x="266516" y="260722"/>
                  </a:lnTo>
                  <a:lnTo>
                    <a:pt x="287165" y="248069"/>
                  </a:lnTo>
                  <a:lnTo>
                    <a:pt x="294305" y="238611"/>
                  </a:lnTo>
                  <a:lnTo>
                    <a:pt x="305786" y="211843"/>
                  </a:lnTo>
                  <a:lnTo>
                    <a:pt x="310971" y="181250"/>
                  </a:lnTo>
                  <a:lnTo>
                    <a:pt x="319269" y="145731"/>
                  </a:lnTo>
                  <a:lnTo>
                    <a:pt x="325017" y="114004"/>
                  </a:lnTo>
                  <a:lnTo>
                    <a:pt x="331389" y="78888"/>
                  </a:lnTo>
                  <a:lnTo>
                    <a:pt x="339055" y="43936"/>
                  </a:lnTo>
                  <a:lnTo>
                    <a:pt x="341743" y="33573"/>
                  </a:lnTo>
                  <a:lnTo>
                    <a:pt x="345372" y="27851"/>
                  </a:lnTo>
                  <a:lnTo>
                    <a:pt x="349807" y="24743"/>
                  </a:lnTo>
                  <a:lnTo>
                    <a:pt x="355508" y="22749"/>
                  </a:lnTo>
                  <a:lnTo>
                    <a:pt x="358546" y="24733"/>
                  </a:lnTo>
                  <a:lnTo>
                    <a:pt x="362718" y="29285"/>
                  </a:lnTo>
                  <a:lnTo>
                    <a:pt x="377295" y="61755"/>
                  </a:lnTo>
                  <a:lnTo>
                    <a:pt x="385146" y="93371"/>
                  </a:lnTo>
                  <a:lnTo>
                    <a:pt x="388087" y="112283"/>
                  </a:lnTo>
                  <a:lnTo>
                    <a:pt x="397569" y="141971"/>
                  </a:lnTo>
                  <a:lnTo>
                    <a:pt x="401132" y="171370"/>
                  </a:lnTo>
                  <a:lnTo>
                    <a:pt x="404593" y="204488"/>
                  </a:lnTo>
                  <a:lnTo>
                    <a:pt x="406890" y="219242"/>
                  </a:lnTo>
                  <a:lnTo>
                    <a:pt x="402955" y="256005"/>
                  </a:lnTo>
                  <a:lnTo>
                    <a:pt x="402637" y="273229"/>
                  </a:lnTo>
                  <a:lnTo>
                    <a:pt x="402632" y="238610"/>
                  </a:lnTo>
                  <a:lnTo>
                    <a:pt x="404889" y="201464"/>
                  </a:lnTo>
                  <a:lnTo>
                    <a:pt x="410920" y="168206"/>
                  </a:lnTo>
                  <a:lnTo>
                    <a:pt x="418069" y="134646"/>
                  </a:lnTo>
                  <a:lnTo>
                    <a:pt x="425550" y="100149"/>
                  </a:lnTo>
                  <a:lnTo>
                    <a:pt x="435387" y="68479"/>
                  </a:lnTo>
                  <a:lnTo>
                    <a:pt x="449026" y="42162"/>
                  </a:lnTo>
                  <a:lnTo>
                    <a:pt x="479906" y="6256"/>
                  </a:lnTo>
                  <a:lnTo>
                    <a:pt x="490316" y="2446"/>
                  </a:lnTo>
                  <a:lnTo>
                    <a:pt x="513649" y="0"/>
                  </a:lnTo>
                  <a:lnTo>
                    <a:pt x="521964" y="1923"/>
                  </a:lnTo>
                  <a:lnTo>
                    <a:pt x="547853" y="17117"/>
                  </a:lnTo>
                  <a:lnTo>
                    <a:pt x="556921" y="26746"/>
                  </a:lnTo>
                  <a:lnTo>
                    <a:pt x="572391" y="60949"/>
                  </a:lnTo>
                  <a:lnTo>
                    <a:pt x="583735" y="91801"/>
                  </a:lnTo>
                  <a:lnTo>
                    <a:pt x="599146" y="129630"/>
                  </a:lnTo>
                  <a:lnTo>
                    <a:pt x="606549" y="165669"/>
                  </a:lnTo>
                  <a:lnTo>
                    <a:pt x="619332" y="197247"/>
                  </a:lnTo>
                  <a:lnTo>
                    <a:pt x="630888" y="227944"/>
                  </a:lnTo>
                  <a:lnTo>
                    <a:pt x="637006" y="241521"/>
                  </a:lnTo>
                  <a:lnTo>
                    <a:pt x="669332" y="27371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Multicellular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Highly complex</a:t>
            </a:r>
          </a:p>
          <a:p>
            <a:r>
              <a:rPr lang="en-US" dirty="0" smtClean="0"/>
              <a:t>They require multiple organs, systems and complete life processes</a:t>
            </a:r>
          </a:p>
          <a:p>
            <a:r>
              <a:rPr lang="en-US" dirty="0" smtClean="0"/>
              <a:t>All the organs must interact to stay alive</a:t>
            </a:r>
            <a:endParaRPr lang="en-US" dirty="0"/>
          </a:p>
        </p:txBody>
      </p:sp>
      <p:grpSp>
        <p:nvGrpSpPr>
          <p:cNvPr id="6" name="SMARTInkShape-Group79"/>
          <p:cNvGrpSpPr/>
          <p:nvPr/>
        </p:nvGrpSpPr>
        <p:grpSpPr>
          <a:xfrm>
            <a:off x="297180" y="2080259"/>
            <a:ext cx="637978" cy="227972"/>
            <a:chOff x="297180" y="2080259"/>
            <a:chExt cx="637978" cy="227972"/>
          </a:xfrm>
        </p:grpSpPr>
        <p:sp>
          <p:nvSpPr>
            <p:cNvPr id="4" name="SMARTInkShape-424"/>
            <p:cNvSpPr/>
            <p:nvPr/>
          </p:nvSpPr>
          <p:spPr>
            <a:xfrm>
              <a:off x="297180" y="2171700"/>
              <a:ext cx="396241" cy="53341"/>
            </a:xfrm>
            <a:custGeom>
              <a:avLst/>
              <a:gdLst/>
              <a:ahLst/>
              <a:cxnLst/>
              <a:rect l="0" t="0" r="0" b="0"/>
              <a:pathLst>
                <a:path w="396241" h="53341">
                  <a:moveTo>
                    <a:pt x="0" y="53340"/>
                  </a:moveTo>
                  <a:lnTo>
                    <a:pt x="4045" y="49294"/>
                  </a:lnTo>
                  <a:lnTo>
                    <a:pt x="10546" y="47308"/>
                  </a:lnTo>
                  <a:lnTo>
                    <a:pt x="40335" y="40692"/>
                  </a:lnTo>
                  <a:lnTo>
                    <a:pt x="68301" y="38868"/>
                  </a:lnTo>
                  <a:lnTo>
                    <a:pt x="103869" y="37480"/>
                  </a:lnTo>
                  <a:lnTo>
                    <a:pt x="131677" y="34155"/>
                  </a:lnTo>
                  <a:lnTo>
                    <a:pt x="158712" y="32113"/>
                  </a:lnTo>
                  <a:lnTo>
                    <a:pt x="184838" y="31206"/>
                  </a:lnTo>
                  <a:lnTo>
                    <a:pt x="210561" y="30802"/>
                  </a:lnTo>
                  <a:lnTo>
                    <a:pt x="236105" y="28365"/>
                  </a:lnTo>
                  <a:lnTo>
                    <a:pt x="261568" y="25306"/>
                  </a:lnTo>
                  <a:lnTo>
                    <a:pt x="298011" y="23584"/>
                  </a:lnTo>
                  <a:lnTo>
                    <a:pt x="333939" y="20745"/>
                  </a:lnTo>
                  <a:lnTo>
                    <a:pt x="367120" y="9881"/>
                  </a:lnTo>
                  <a:lnTo>
                    <a:pt x="39624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25"/>
            <p:cNvSpPr/>
            <p:nvPr/>
          </p:nvSpPr>
          <p:spPr>
            <a:xfrm>
              <a:off x="693420" y="2080259"/>
              <a:ext cx="241738" cy="227972"/>
            </a:xfrm>
            <a:custGeom>
              <a:avLst/>
              <a:gdLst/>
              <a:ahLst/>
              <a:cxnLst/>
              <a:rect l="0" t="0" r="0" b="0"/>
              <a:pathLst>
                <a:path w="241738" h="227972">
                  <a:moveTo>
                    <a:pt x="0" y="0"/>
                  </a:moveTo>
                  <a:lnTo>
                    <a:pt x="11351" y="0"/>
                  </a:lnTo>
                  <a:lnTo>
                    <a:pt x="15769" y="2258"/>
                  </a:lnTo>
                  <a:lnTo>
                    <a:pt x="18132" y="4046"/>
                  </a:lnTo>
                  <a:lnTo>
                    <a:pt x="20759" y="12805"/>
                  </a:lnTo>
                  <a:lnTo>
                    <a:pt x="22583" y="47250"/>
                  </a:lnTo>
                  <a:lnTo>
                    <a:pt x="21931" y="75713"/>
                  </a:lnTo>
                  <a:lnTo>
                    <a:pt x="17598" y="109735"/>
                  </a:lnTo>
                  <a:lnTo>
                    <a:pt x="15092" y="141640"/>
                  </a:lnTo>
                  <a:lnTo>
                    <a:pt x="10210" y="171696"/>
                  </a:lnTo>
                  <a:lnTo>
                    <a:pt x="7961" y="208846"/>
                  </a:lnTo>
                  <a:lnTo>
                    <a:pt x="7628" y="227971"/>
                  </a:lnTo>
                  <a:lnTo>
                    <a:pt x="7622" y="224369"/>
                  </a:lnTo>
                  <a:lnTo>
                    <a:pt x="14181" y="196021"/>
                  </a:lnTo>
                  <a:lnTo>
                    <a:pt x="14184" y="160296"/>
                  </a:lnTo>
                  <a:lnTo>
                    <a:pt x="9094" y="125577"/>
                  </a:lnTo>
                  <a:lnTo>
                    <a:pt x="3071" y="90172"/>
                  </a:lnTo>
                  <a:lnTo>
                    <a:pt x="606" y="54595"/>
                  </a:lnTo>
                  <a:lnTo>
                    <a:pt x="53" y="18277"/>
                  </a:lnTo>
                  <a:lnTo>
                    <a:pt x="3" y="1683"/>
                  </a:lnTo>
                  <a:lnTo>
                    <a:pt x="4516" y="748"/>
                  </a:lnTo>
                  <a:lnTo>
                    <a:pt x="26841" y="946"/>
                  </a:lnTo>
                  <a:lnTo>
                    <a:pt x="61484" y="10619"/>
                  </a:lnTo>
                  <a:lnTo>
                    <a:pt x="97626" y="15174"/>
                  </a:lnTo>
                  <a:lnTo>
                    <a:pt x="128174" y="21054"/>
                  </a:lnTo>
                  <a:lnTo>
                    <a:pt x="161967" y="27311"/>
                  </a:lnTo>
                  <a:lnTo>
                    <a:pt x="196999" y="29854"/>
                  </a:lnTo>
                  <a:lnTo>
                    <a:pt x="233194" y="30425"/>
                  </a:lnTo>
                  <a:lnTo>
                    <a:pt x="236743" y="30444"/>
                  </a:lnTo>
                  <a:lnTo>
                    <a:pt x="239108" y="31303"/>
                  </a:lnTo>
                  <a:lnTo>
                    <a:pt x="240685" y="32722"/>
                  </a:lnTo>
                  <a:lnTo>
                    <a:pt x="241737" y="34515"/>
                  </a:lnTo>
                  <a:lnTo>
                    <a:pt x="241591" y="35710"/>
                  </a:lnTo>
                  <a:lnTo>
                    <a:pt x="240647" y="36507"/>
                  </a:lnTo>
                  <a:lnTo>
                    <a:pt x="230758" y="42144"/>
                  </a:lnTo>
                  <a:lnTo>
                    <a:pt x="196554" y="59643"/>
                  </a:lnTo>
                  <a:lnTo>
                    <a:pt x="159208" y="85066"/>
                  </a:lnTo>
                  <a:lnTo>
                    <a:pt x="127041" y="107049"/>
                  </a:lnTo>
                  <a:lnTo>
                    <a:pt x="92957" y="131908"/>
                  </a:lnTo>
                  <a:lnTo>
                    <a:pt x="55144" y="162558"/>
                  </a:lnTo>
                  <a:lnTo>
                    <a:pt x="3048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Body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specialized cells</a:t>
            </a:r>
          </a:p>
          <a:p>
            <a:r>
              <a:rPr lang="en-US" dirty="0" smtClean="0"/>
              <a:t>Digestive systems, respiratory system, circulatory system, excretory system, movement, coordination, immunity, and reproduction are all needed</a:t>
            </a:r>
            <a:endParaRPr lang="en-US" dirty="0"/>
          </a:p>
        </p:txBody>
      </p:sp>
      <p:sp>
        <p:nvSpPr>
          <p:cNvPr id="4" name="SMARTInkShape-426"/>
          <p:cNvSpPr/>
          <p:nvPr/>
        </p:nvSpPr>
        <p:spPr>
          <a:xfrm>
            <a:off x="388619" y="2072795"/>
            <a:ext cx="470544" cy="190346"/>
          </a:xfrm>
          <a:custGeom>
            <a:avLst/>
            <a:gdLst/>
            <a:ahLst/>
            <a:cxnLst/>
            <a:rect l="0" t="0" r="0" b="0"/>
            <a:pathLst>
              <a:path w="470544" h="190346">
                <a:moveTo>
                  <a:pt x="0" y="114145"/>
                </a:moveTo>
                <a:lnTo>
                  <a:pt x="4046" y="114145"/>
                </a:lnTo>
                <a:lnTo>
                  <a:pt x="5237" y="114991"/>
                </a:lnTo>
                <a:lnTo>
                  <a:pt x="6032" y="116402"/>
                </a:lnTo>
                <a:lnTo>
                  <a:pt x="6561" y="118190"/>
                </a:lnTo>
                <a:lnTo>
                  <a:pt x="8608" y="119381"/>
                </a:lnTo>
                <a:lnTo>
                  <a:pt x="26317" y="121294"/>
                </a:lnTo>
                <a:lnTo>
                  <a:pt x="46745" y="119367"/>
                </a:lnTo>
                <a:lnTo>
                  <a:pt x="84802" y="113986"/>
                </a:lnTo>
                <a:lnTo>
                  <a:pt x="120358" y="105991"/>
                </a:lnTo>
                <a:lnTo>
                  <a:pt x="156137" y="96259"/>
                </a:lnTo>
                <a:lnTo>
                  <a:pt x="191578" y="85908"/>
                </a:lnTo>
                <a:lnTo>
                  <a:pt x="211422" y="82072"/>
                </a:lnTo>
                <a:lnTo>
                  <a:pt x="237659" y="70755"/>
                </a:lnTo>
                <a:lnTo>
                  <a:pt x="257566" y="58237"/>
                </a:lnTo>
                <a:lnTo>
                  <a:pt x="260611" y="54860"/>
                </a:lnTo>
                <a:lnTo>
                  <a:pt x="272249" y="33569"/>
                </a:lnTo>
                <a:lnTo>
                  <a:pt x="278693" y="25453"/>
                </a:lnTo>
                <a:lnTo>
                  <a:pt x="280978" y="17686"/>
                </a:lnTo>
                <a:lnTo>
                  <a:pt x="281929" y="7597"/>
                </a:lnTo>
                <a:lnTo>
                  <a:pt x="277892" y="7504"/>
                </a:lnTo>
                <a:lnTo>
                  <a:pt x="276702" y="8338"/>
                </a:lnTo>
                <a:lnTo>
                  <a:pt x="275908" y="9740"/>
                </a:lnTo>
                <a:lnTo>
                  <a:pt x="274634" y="18074"/>
                </a:lnTo>
                <a:lnTo>
                  <a:pt x="274339" y="54511"/>
                </a:lnTo>
                <a:lnTo>
                  <a:pt x="274323" y="87414"/>
                </a:lnTo>
                <a:lnTo>
                  <a:pt x="274321" y="115062"/>
                </a:lnTo>
                <a:lnTo>
                  <a:pt x="276578" y="121044"/>
                </a:lnTo>
                <a:lnTo>
                  <a:pt x="279557" y="126524"/>
                </a:lnTo>
                <a:lnTo>
                  <a:pt x="280881" y="131782"/>
                </a:lnTo>
                <a:lnTo>
                  <a:pt x="282081" y="133523"/>
                </a:lnTo>
                <a:lnTo>
                  <a:pt x="283728" y="134683"/>
                </a:lnTo>
                <a:lnTo>
                  <a:pt x="285672" y="135457"/>
                </a:lnTo>
                <a:lnTo>
                  <a:pt x="286968" y="136820"/>
                </a:lnTo>
                <a:lnTo>
                  <a:pt x="289219" y="143429"/>
                </a:lnTo>
                <a:lnTo>
                  <a:pt x="289459" y="140225"/>
                </a:lnTo>
                <a:lnTo>
                  <a:pt x="289557" y="105114"/>
                </a:lnTo>
                <a:lnTo>
                  <a:pt x="287302" y="83247"/>
                </a:lnTo>
                <a:lnTo>
                  <a:pt x="282647" y="45510"/>
                </a:lnTo>
                <a:lnTo>
                  <a:pt x="281303" y="24382"/>
                </a:lnTo>
                <a:lnTo>
                  <a:pt x="274349" y="0"/>
                </a:lnTo>
                <a:lnTo>
                  <a:pt x="292018" y="15289"/>
                </a:lnTo>
                <a:lnTo>
                  <a:pt x="328545" y="30343"/>
                </a:lnTo>
                <a:lnTo>
                  <a:pt x="365877" y="43027"/>
                </a:lnTo>
                <a:lnTo>
                  <a:pt x="396264" y="50927"/>
                </a:lnTo>
                <a:lnTo>
                  <a:pt x="432650" y="52887"/>
                </a:lnTo>
                <a:lnTo>
                  <a:pt x="455274" y="53145"/>
                </a:lnTo>
                <a:lnTo>
                  <a:pt x="462836" y="50909"/>
                </a:lnTo>
                <a:lnTo>
                  <a:pt x="470543" y="46620"/>
                </a:lnTo>
                <a:lnTo>
                  <a:pt x="470329" y="46268"/>
                </a:lnTo>
                <a:lnTo>
                  <a:pt x="467833" y="45877"/>
                </a:lnTo>
                <a:lnTo>
                  <a:pt x="430395" y="54190"/>
                </a:lnTo>
                <a:lnTo>
                  <a:pt x="392702" y="69626"/>
                </a:lnTo>
                <a:lnTo>
                  <a:pt x="359350" y="86279"/>
                </a:lnTo>
                <a:lnTo>
                  <a:pt x="328019" y="107299"/>
                </a:lnTo>
                <a:lnTo>
                  <a:pt x="291136" y="137157"/>
                </a:lnTo>
                <a:lnTo>
                  <a:pt x="254585" y="172132"/>
                </a:lnTo>
                <a:lnTo>
                  <a:pt x="236220" y="190345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One-way passage</a:t>
            </a:r>
          </a:p>
          <a:p>
            <a:r>
              <a:rPr lang="en-US" dirty="0" smtClean="0"/>
              <a:t>Mouth, stomach, intestines and other organs</a:t>
            </a:r>
          </a:p>
          <a:p>
            <a:r>
              <a:rPr lang="en-US" dirty="0" smtClean="0"/>
              <a:t>Food enters the body through the mouth, broken down mechanically by chewing and chemically by saliva </a:t>
            </a:r>
          </a:p>
          <a:p>
            <a:r>
              <a:rPr lang="en-US" dirty="0" smtClean="0"/>
              <a:t>Moved through the body by muscle contractions</a:t>
            </a:r>
          </a:p>
          <a:p>
            <a:r>
              <a:rPr lang="en-US" dirty="0" smtClean="0"/>
              <a:t>The very small molecules in food can pass through cell membranes to be used as nutrients </a:t>
            </a:r>
          </a:p>
          <a:p>
            <a:pPr lvl="1"/>
            <a:r>
              <a:rPr lang="en-US" dirty="0" smtClean="0"/>
              <a:t>the rest of the food is eliminated from the body as waste</a:t>
            </a:r>
            <a:endParaRPr lang="en-US" dirty="0"/>
          </a:p>
        </p:txBody>
      </p:sp>
      <p:sp>
        <p:nvSpPr>
          <p:cNvPr id="4" name="SMARTInkShape-427"/>
          <p:cNvSpPr/>
          <p:nvPr/>
        </p:nvSpPr>
        <p:spPr>
          <a:xfrm>
            <a:off x="358139" y="2416179"/>
            <a:ext cx="540434" cy="266062"/>
          </a:xfrm>
          <a:custGeom>
            <a:avLst/>
            <a:gdLst/>
            <a:ahLst/>
            <a:cxnLst/>
            <a:rect l="0" t="0" r="0" b="0"/>
            <a:pathLst>
              <a:path w="540434" h="266062">
                <a:moveTo>
                  <a:pt x="0" y="136521"/>
                </a:moveTo>
                <a:lnTo>
                  <a:pt x="6561" y="136521"/>
                </a:lnTo>
                <a:lnTo>
                  <a:pt x="36830" y="147126"/>
                </a:lnTo>
                <a:lnTo>
                  <a:pt x="60584" y="150387"/>
                </a:lnTo>
                <a:lnTo>
                  <a:pt x="95845" y="147309"/>
                </a:lnTo>
                <a:lnTo>
                  <a:pt x="121620" y="143291"/>
                </a:lnTo>
                <a:lnTo>
                  <a:pt x="148034" y="139530"/>
                </a:lnTo>
                <a:lnTo>
                  <a:pt x="176706" y="137858"/>
                </a:lnTo>
                <a:lnTo>
                  <a:pt x="204125" y="132599"/>
                </a:lnTo>
                <a:lnTo>
                  <a:pt x="230423" y="125465"/>
                </a:lnTo>
                <a:lnTo>
                  <a:pt x="268181" y="116688"/>
                </a:lnTo>
                <a:lnTo>
                  <a:pt x="300347" y="108725"/>
                </a:lnTo>
                <a:lnTo>
                  <a:pt x="334401" y="98449"/>
                </a:lnTo>
                <a:lnTo>
                  <a:pt x="353364" y="90809"/>
                </a:lnTo>
                <a:lnTo>
                  <a:pt x="361098" y="84878"/>
                </a:lnTo>
                <a:lnTo>
                  <a:pt x="375641" y="66460"/>
                </a:lnTo>
                <a:lnTo>
                  <a:pt x="378619" y="58534"/>
                </a:lnTo>
                <a:lnTo>
                  <a:pt x="380530" y="43693"/>
                </a:lnTo>
                <a:lnTo>
                  <a:pt x="378534" y="37972"/>
                </a:lnTo>
                <a:lnTo>
                  <a:pt x="376816" y="35262"/>
                </a:lnTo>
                <a:lnTo>
                  <a:pt x="374824" y="33455"/>
                </a:lnTo>
                <a:lnTo>
                  <a:pt x="367121" y="30317"/>
                </a:lnTo>
                <a:lnTo>
                  <a:pt x="366668" y="31004"/>
                </a:lnTo>
                <a:lnTo>
                  <a:pt x="366164" y="34027"/>
                </a:lnTo>
                <a:lnTo>
                  <a:pt x="360603" y="44559"/>
                </a:lnTo>
                <a:lnTo>
                  <a:pt x="357177" y="62424"/>
                </a:lnTo>
                <a:lnTo>
                  <a:pt x="343965" y="93474"/>
                </a:lnTo>
                <a:lnTo>
                  <a:pt x="337854" y="122073"/>
                </a:lnTo>
                <a:lnTo>
                  <a:pt x="335789" y="158032"/>
                </a:lnTo>
                <a:lnTo>
                  <a:pt x="341886" y="194376"/>
                </a:lnTo>
                <a:lnTo>
                  <a:pt x="342600" y="205968"/>
                </a:lnTo>
                <a:lnTo>
                  <a:pt x="343547" y="208219"/>
                </a:lnTo>
                <a:lnTo>
                  <a:pt x="345025" y="209719"/>
                </a:lnTo>
                <a:lnTo>
                  <a:pt x="349435" y="212128"/>
                </a:lnTo>
                <a:lnTo>
                  <a:pt x="349797" y="211479"/>
                </a:lnTo>
                <a:lnTo>
                  <a:pt x="350492" y="173581"/>
                </a:lnTo>
                <a:lnTo>
                  <a:pt x="350512" y="143362"/>
                </a:lnTo>
                <a:lnTo>
                  <a:pt x="354563" y="107597"/>
                </a:lnTo>
                <a:lnTo>
                  <a:pt x="357081" y="70189"/>
                </a:lnTo>
                <a:lnTo>
                  <a:pt x="363168" y="32637"/>
                </a:lnTo>
                <a:lnTo>
                  <a:pt x="365659" y="1520"/>
                </a:lnTo>
                <a:lnTo>
                  <a:pt x="366540" y="800"/>
                </a:lnTo>
                <a:lnTo>
                  <a:pt x="369776" y="0"/>
                </a:lnTo>
                <a:lnTo>
                  <a:pt x="374036" y="1903"/>
                </a:lnTo>
                <a:lnTo>
                  <a:pt x="407922" y="31694"/>
                </a:lnTo>
                <a:lnTo>
                  <a:pt x="443906" y="60483"/>
                </a:lnTo>
                <a:lnTo>
                  <a:pt x="481820" y="82526"/>
                </a:lnTo>
                <a:lnTo>
                  <a:pt x="517646" y="96105"/>
                </a:lnTo>
                <a:lnTo>
                  <a:pt x="534334" y="97963"/>
                </a:lnTo>
                <a:lnTo>
                  <a:pt x="536563" y="98962"/>
                </a:lnTo>
                <a:lnTo>
                  <a:pt x="538049" y="100475"/>
                </a:lnTo>
                <a:lnTo>
                  <a:pt x="539700" y="104414"/>
                </a:lnTo>
                <a:lnTo>
                  <a:pt x="540433" y="108987"/>
                </a:lnTo>
                <a:lnTo>
                  <a:pt x="533986" y="116098"/>
                </a:lnTo>
                <a:lnTo>
                  <a:pt x="501147" y="146312"/>
                </a:lnTo>
                <a:lnTo>
                  <a:pt x="472856" y="174323"/>
                </a:lnTo>
                <a:lnTo>
                  <a:pt x="438885" y="207364"/>
                </a:lnTo>
                <a:lnTo>
                  <a:pt x="401152" y="242142"/>
                </a:lnTo>
                <a:lnTo>
                  <a:pt x="381000" y="266061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428"/>
          <p:cNvSpPr/>
          <p:nvPr/>
        </p:nvSpPr>
        <p:spPr>
          <a:xfrm>
            <a:off x="556353" y="5288415"/>
            <a:ext cx="507108" cy="235625"/>
          </a:xfrm>
          <a:custGeom>
            <a:avLst/>
            <a:gdLst/>
            <a:ahLst/>
            <a:cxnLst/>
            <a:rect l="0" t="0" r="0" b="0"/>
            <a:pathLst>
              <a:path w="507108" h="235625">
                <a:moveTo>
                  <a:pt x="7527" y="144645"/>
                </a:moveTo>
                <a:lnTo>
                  <a:pt x="0" y="144645"/>
                </a:lnTo>
                <a:lnTo>
                  <a:pt x="10521" y="144645"/>
                </a:lnTo>
                <a:lnTo>
                  <a:pt x="15348" y="146902"/>
                </a:lnTo>
                <a:lnTo>
                  <a:pt x="17821" y="148690"/>
                </a:lnTo>
                <a:lnTo>
                  <a:pt x="29392" y="151205"/>
                </a:lnTo>
                <a:lnTo>
                  <a:pt x="61739" y="152125"/>
                </a:lnTo>
                <a:lnTo>
                  <a:pt x="98235" y="151400"/>
                </a:lnTo>
                <a:lnTo>
                  <a:pt x="130521" y="145701"/>
                </a:lnTo>
                <a:lnTo>
                  <a:pt x="167688" y="136494"/>
                </a:lnTo>
                <a:lnTo>
                  <a:pt x="200428" y="124255"/>
                </a:lnTo>
                <a:lnTo>
                  <a:pt x="236443" y="107570"/>
                </a:lnTo>
                <a:lnTo>
                  <a:pt x="268237" y="91774"/>
                </a:lnTo>
                <a:lnTo>
                  <a:pt x="301923" y="76106"/>
                </a:lnTo>
                <a:lnTo>
                  <a:pt x="311718" y="68893"/>
                </a:lnTo>
                <a:lnTo>
                  <a:pt x="318834" y="68484"/>
                </a:lnTo>
                <a:lnTo>
                  <a:pt x="313769" y="76739"/>
                </a:lnTo>
                <a:lnTo>
                  <a:pt x="307146" y="114645"/>
                </a:lnTo>
                <a:lnTo>
                  <a:pt x="299684" y="152240"/>
                </a:lnTo>
                <a:lnTo>
                  <a:pt x="292078" y="190296"/>
                </a:lnTo>
                <a:lnTo>
                  <a:pt x="289512" y="228221"/>
                </a:lnTo>
                <a:lnTo>
                  <a:pt x="289469" y="235624"/>
                </a:lnTo>
                <a:lnTo>
                  <a:pt x="289467" y="231903"/>
                </a:lnTo>
                <a:lnTo>
                  <a:pt x="291725" y="227735"/>
                </a:lnTo>
                <a:lnTo>
                  <a:pt x="293512" y="225438"/>
                </a:lnTo>
                <a:lnTo>
                  <a:pt x="300818" y="189430"/>
                </a:lnTo>
                <a:lnTo>
                  <a:pt x="304194" y="152142"/>
                </a:lnTo>
                <a:lnTo>
                  <a:pt x="304605" y="117715"/>
                </a:lnTo>
                <a:lnTo>
                  <a:pt x="304687" y="84386"/>
                </a:lnTo>
                <a:lnTo>
                  <a:pt x="304704" y="49722"/>
                </a:lnTo>
                <a:lnTo>
                  <a:pt x="304706" y="21830"/>
                </a:lnTo>
                <a:lnTo>
                  <a:pt x="302449" y="15836"/>
                </a:lnTo>
                <a:lnTo>
                  <a:pt x="299470" y="10349"/>
                </a:lnTo>
                <a:lnTo>
                  <a:pt x="297400" y="1413"/>
                </a:lnTo>
                <a:lnTo>
                  <a:pt x="298142" y="897"/>
                </a:lnTo>
                <a:lnTo>
                  <a:pt x="303675" y="0"/>
                </a:lnTo>
                <a:lnTo>
                  <a:pt x="304019" y="802"/>
                </a:lnTo>
                <a:lnTo>
                  <a:pt x="304401" y="3950"/>
                </a:lnTo>
                <a:lnTo>
                  <a:pt x="306828" y="8171"/>
                </a:lnTo>
                <a:lnTo>
                  <a:pt x="343060" y="45801"/>
                </a:lnTo>
                <a:lnTo>
                  <a:pt x="369087" y="70166"/>
                </a:lnTo>
                <a:lnTo>
                  <a:pt x="404217" y="89828"/>
                </a:lnTo>
                <a:lnTo>
                  <a:pt x="435895" y="106015"/>
                </a:lnTo>
                <a:lnTo>
                  <a:pt x="455337" y="111749"/>
                </a:lnTo>
                <a:lnTo>
                  <a:pt x="465633" y="113938"/>
                </a:lnTo>
                <a:lnTo>
                  <a:pt x="481400" y="119983"/>
                </a:lnTo>
                <a:lnTo>
                  <a:pt x="507107" y="121779"/>
                </a:lnTo>
                <a:lnTo>
                  <a:pt x="505294" y="121781"/>
                </a:lnTo>
                <a:lnTo>
                  <a:pt x="504471" y="122629"/>
                </a:lnTo>
                <a:lnTo>
                  <a:pt x="503558" y="125829"/>
                </a:lnTo>
                <a:lnTo>
                  <a:pt x="502467" y="127021"/>
                </a:lnTo>
                <a:lnTo>
                  <a:pt x="496041" y="130392"/>
                </a:lnTo>
                <a:lnTo>
                  <a:pt x="482942" y="140515"/>
                </a:lnTo>
                <a:lnTo>
                  <a:pt x="448875" y="158640"/>
                </a:lnTo>
                <a:lnTo>
                  <a:pt x="413564" y="182915"/>
                </a:lnTo>
                <a:lnTo>
                  <a:pt x="380190" y="208167"/>
                </a:lnTo>
                <a:lnTo>
                  <a:pt x="350426" y="228465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things (living or nonliving) are made of atoms</a:t>
            </a:r>
          </a:p>
          <a:p>
            <a:pPr lvl="1"/>
            <a:r>
              <a:rPr lang="en-US" dirty="0" smtClean="0"/>
              <a:t>Atoms are made of 3 subatomic particles</a:t>
            </a:r>
          </a:p>
          <a:p>
            <a:r>
              <a:rPr lang="en-US" dirty="0" smtClean="0"/>
              <a:t>Nucleus of an atom contains</a:t>
            </a:r>
          </a:p>
          <a:p>
            <a:pPr lvl="1"/>
            <a:r>
              <a:rPr lang="en-US" dirty="0" smtClean="0"/>
              <a:t>Protons:</a:t>
            </a:r>
          </a:p>
          <a:p>
            <a:pPr lvl="1"/>
            <a:r>
              <a:rPr lang="en-US" dirty="0" smtClean="0"/>
              <a:t>Neutrons:</a:t>
            </a:r>
          </a:p>
          <a:p>
            <a:r>
              <a:rPr lang="en-US" dirty="0" smtClean="0"/>
              <a:t>Orbiting around the nucleus of atoms are ______________:</a:t>
            </a:r>
          </a:p>
        </p:txBody>
      </p:sp>
      <p:grpSp>
        <p:nvGrpSpPr>
          <p:cNvPr id="6" name="SMARTInkShape-Group153"/>
          <p:cNvGrpSpPr/>
          <p:nvPr/>
        </p:nvGrpSpPr>
        <p:grpSpPr>
          <a:xfrm>
            <a:off x="716585" y="2274476"/>
            <a:ext cx="1590946" cy="651605"/>
            <a:chOff x="716585" y="2274476"/>
            <a:chExt cx="1590946" cy="651605"/>
          </a:xfrm>
        </p:grpSpPr>
        <p:sp>
          <p:nvSpPr>
            <p:cNvPr id="4" name="SMARTInkShape-1148"/>
            <p:cNvSpPr/>
            <p:nvPr/>
          </p:nvSpPr>
          <p:spPr>
            <a:xfrm>
              <a:off x="822960" y="2910840"/>
              <a:ext cx="30480" cy="1"/>
            </a:xfrm>
            <a:custGeom>
              <a:avLst/>
              <a:gdLst/>
              <a:ahLst/>
              <a:cxnLst/>
              <a:rect l="0" t="0" r="0" b="0"/>
              <a:pathLst>
                <a:path w="30480" h="1">
                  <a:moveTo>
                    <a:pt x="0" y="0"/>
                  </a:moveTo>
                  <a:lnTo>
                    <a:pt x="3047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149"/>
            <p:cNvSpPr/>
            <p:nvPr/>
          </p:nvSpPr>
          <p:spPr>
            <a:xfrm>
              <a:off x="716585" y="2274476"/>
              <a:ext cx="1590946" cy="651605"/>
            </a:xfrm>
            <a:custGeom>
              <a:avLst/>
              <a:gdLst/>
              <a:ahLst/>
              <a:cxnLst/>
              <a:rect l="0" t="0" r="0" b="0"/>
              <a:pathLst>
                <a:path w="1590946" h="651605">
                  <a:moveTo>
                    <a:pt x="266394" y="651604"/>
                  </a:moveTo>
                  <a:lnTo>
                    <a:pt x="298958" y="651604"/>
                  </a:lnTo>
                  <a:lnTo>
                    <a:pt x="334696" y="651604"/>
                  </a:lnTo>
                  <a:lnTo>
                    <a:pt x="370264" y="651604"/>
                  </a:lnTo>
                  <a:lnTo>
                    <a:pt x="398072" y="651604"/>
                  </a:lnTo>
                  <a:lnTo>
                    <a:pt x="425107" y="651604"/>
                  </a:lnTo>
                  <a:lnTo>
                    <a:pt x="452927" y="651604"/>
                  </a:lnTo>
                  <a:lnTo>
                    <a:pt x="485047" y="651604"/>
                  </a:lnTo>
                  <a:lnTo>
                    <a:pt x="516820" y="651604"/>
                  </a:lnTo>
                  <a:lnTo>
                    <a:pt x="548721" y="651604"/>
                  </a:lnTo>
                  <a:lnTo>
                    <a:pt x="582655" y="651604"/>
                  </a:lnTo>
                  <a:lnTo>
                    <a:pt x="615235" y="649346"/>
                  </a:lnTo>
                  <a:lnTo>
                    <a:pt x="648341" y="646367"/>
                  </a:lnTo>
                  <a:lnTo>
                    <a:pt x="685633" y="645043"/>
                  </a:lnTo>
                  <a:lnTo>
                    <a:pt x="720269" y="642197"/>
                  </a:lnTo>
                  <a:lnTo>
                    <a:pt x="753443" y="638956"/>
                  </a:lnTo>
                  <a:lnTo>
                    <a:pt x="787943" y="637516"/>
                  </a:lnTo>
                  <a:lnTo>
                    <a:pt x="825289" y="634618"/>
                  </a:lnTo>
                  <a:lnTo>
                    <a:pt x="844731" y="632660"/>
                  </a:lnTo>
                  <a:lnTo>
                    <a:pt x="882137" y="628226"/>
                  </a:lnTo>
                  <a:lnTo>
                    <a:pt x="918518" y="623433"/>
                  </a:lnTo>
                  <a:lnTo>
                    <a:pt x="954443" y="618481"/>
                  </a:lnTo>
                  <a:lnTo>
                    <a:pt x="992423" y="613458"/>
                  </a:lnTo>
                  <a:lnTo>
                    <a:pt x="1012033" y="610933"/>
                  </a:lnTo>
                  <a:lnTo>
                    <a:pt x="1049627" y="603612"/>
                  </a:lnTo>
                  <a:lnTo>
                    <a:pt x="1086091" y="595561"/>
                  </a:lnTo>
                  <a:lnTo>
                    <a:pt x="1122053" y="589160"/>
                  </a:lnTo>
                  <a:lnTo>
                    <a:pt x="1160050" y="581235"/>
                  </a:lnTo>
                  <a:lnTo>
                    <a:pt x="1197821" y="572915"/>
                  </a:lnTo>
                  <a:lnTo>
                    <a:pt x="1231542" y="566395"/>
                  </a:lnTo>
                  <a:lnTo>
                    <a:pt x="1263462" y="558418"/>
                  </a:lnTo>
                  <a:lnTo>
                    <a:pt x="1294582" y="549228"/>
                  </a:lnTo>
                  <a:lnTo>
                    <a:pt x="1325347" y="539499"/>
                  </a:lnTo>
                  <a:lnTo>
                    <a:pt x="1355953" y="529530"/>
                  </a:lnTo>
                  <a:lnTo>
                    <a:pt x="1385643" y="518608"/>
                  </a:lnTo>
                  <a:lnTo>
                    <a:pt x="1412949" y="505288"/>
                  </a:lnTo>
                  <a:lnTo>
                    <a:pt x="1439197" y="493159"/>
                  </a:lnTo>
                  <a:lnTo>
                    <a:pt x="1475516" y="474553"/>
                  </a:lnTo>
                  <a:lnTo>
                    <a:pt x="1505468" y="452953"/>
                  </a:lnTo>
                  <a:lnTo>
                    <a:pt x="1538345" y="422899"/>
                  </a:lnTo>
                  <a:lnTo>
                    <a:pt x="1568668" y="384890"/>
                  </a:lnTo>
                  <a:lnTo>
                    <a:pt x="1585542" y="354421"/>
                  </a:lnTo>
                  <a:lnTo>
                    <a:pt x="1590945" y="323943"/>
                  </a:lnTo>
                  <a:lnTo>
                    <a:pt x="1589754" y="291206"/>
                  </a:lnTo>
                  <a:lnTo>
                    <a:pt x="1581650" y="264572"/>
                  </a:lnTo>
                  <a:lnTo>
                    <a:pt x="1563741" y="228772"/>
                  </a:lnTo>
                  <a:lnTo>
                    <a:pt x="1542204" y="195172"/>
                  </a:lnTo>
                  <a:lnTo>
                    <a:pt x="1509351" y="164075"/>
                  </a:lnTo>
                  <a:lnTo>
                    <a:pt x="1474107" y="137519"/>
                  </a:lnTo>
                  <a:lnTo>
                    <a:pt x="1440516" y="117153"/>
                  </a:lnTo>
                  <a:lnTo>
                    <a:pt x="1403752" y="99077"/>
                  </a:lnTo>
                  <a:lnTo>
                    <a:pt x="1376407" y="88254"/>
                  </a:lnTo>
                  <a:lnTo>
                    <a:pt x="1347320" y="77799"/>
                  </a:lnTo>
                  <a:lnTo>
                    <a:pt x="1317459" y="67508"/>
                  </a:lnTo>
                  <a:lnTo>
                    <a:pt x="1287254" y="57290"/>
                  </a:lnTo>
                  <a:lnTo>
                    <a:pt x="1256897" y="47951"/>
                  </a:lnTo>
                  <a:lnTo>
                    <a:pt x="1226471" y="40978"/>
                  </a:lnTo>
                  <a:lnTo>
                    <a:pt x="1196015" y="32799"/>
                  </a:lnTo>
                  <a:lnTo>
                    <a:pt x="1165546" y="24366"/>
                  </a:lnTo>
                  <a:lnTo>
                    <a:pt x="1135071" y="17796"/>
                  </a:lnTo>
                  <a:lnTo>
                    <a:pt x="1104593" y="12053"/>
                  </a:lnTo>
                  <a:lnTo>
                    <a:pt x="1073267" y="7526"/>
                  </a:lnTo>
                  <a:lnTo>
                    <a:pt x="1039589" y="5513"/>
                  </a:lnTo>
                  <a:lnTo>
                    <a:pt x="1007123" y="4619"/>
                  </a:lnTo>
                  <a:lnTo>
                    <a:pt x="974914" y="3375"/>
                  </a:lnTo>
                  <a:lnTo>
                    <a:pt x="940843" y="0"/>
                  </a:lnTo>
                  <a:lnTo>
                    <a:pt x="908203" y="193"/>
                  </a:lnTo>
                  <a:lnTo>
                    <a:pt x="875916" y="2254"/>
                  </a:lnTo>
                  <a:lnTo>
                    <a:pt x="841811" y="3171"/>
                  </a:lnTo>
                  <a:lnTo>
                    <a:pt x="806897" y="3578"/>
                  </a:lnTo>
                  <a:lnTo>
                    <a:pt x="772471" y="4605"/>
                  </a:lnTo>
                  <a:lnTo>
                    <a:pt x="740237" y="7884"/>
                  </a:lnTo>
                  <a:lnTo>
                    <a:pt x="704462" y="12164"/>
                  </a:lnTo>
                  <a:lnTo>
                    <a:pt x="667678" y="16041"/>
                  </a:lnTo>
                  <a:lnTo>
                    <a:pt x="634396" y="17765"/>
                  </a:lnTo>
                  <a:lnTo>
                    <a:pt x="602671" y="23046"/>
                  </a:lnTo>
                  <a:lnTo>
                    <a:pt x="570791" y="30191"/>
                  </a:lnTo>
                  <a:lnTo>
                    <a:pt x="536866" y="36189"/>
                  </a:lnTo>
                  <a:lnTo>
                    <a:pt x="506549" y="43935"/>
                  </a:lnTo>
                  <a:lnTo>
                    <a:pt x="478963" y="52175"/>
                  </a:lnTo>
                  <a:lnTo>
                    <a:pt x="452592" y="58660"/>
                  </a:lnTo>
                  <a:lnTo>
                    <a:pt x="426760" y="66622"/>
                  </a:lnTo>
                  <a:lnTo>
                    <a:pt x="401168" y="75805"/>
                  </a:lnTo>
                  <a:lnTo>
                    <a:pt x="375683" y="85531"/>
                  </a:lnTo>
                  <a:lnTo>
                    <a:pt x="347987" y="95498"/>
                  </a:lnTo>
                  <a:lnTo>
                    <a:pt x="319591" y="106419"/>
                  </a:lnTo>
                  <a:lnTo>
                    <a:pt x="292860" y="119739"/>
                  </a:lnTo>
                  <a:lnTo>
                    <a:pt x="258055" y="137473"/>
                  </a:lnTo>
                  <a:lnTo>
                    <a:pt x="226294" y="157498"/>
                  </a:lnTo>
                  <a:lnTo>
                    <a:pt x="195434" y="179517"/>
                  </a:lnTo>
                  <a:lnTo>
                    <a:pt x="164842" y="202129"/>
                  </a:lnTo>
                  <a:lnTo>
                    <a:pt x="130247" y="232524"/>
                  </a:lnTo>
                  <a:lnTo>
                    <a:pt x="98955" y="262988"/>
                  </a:lnTo>
                  <a:lnTo>
                    <a:pt x="61528" y="301084"/>
                  </a:lnTo>
                  <a:lnTo>
                    <a:pt x="33164" y="339184"/>
                  </a:lnTo>
                  <a:lnTo>
                    <a:pt x="18567" y="370510"/>
                  </a:lnTo>
                  <a:lnTo>
                    <a:pt x="7530" y="406175"/>
                  </a:lnTo>
                  <a:lnTo>
                    <a:pt x="1242" y="437930"/>
                  </a:lnTo>
                  <a:lnTo>
                    <a:pt x="0" y="468661"/>
                  </a:lnTo>
                  <a:lnTo>
                    <a:pt x="2013" y="499191"/>
                  </a:lnTo>
                  <a:lnTo>
                    <a:pt x="7463" y="536455"/>
                  </a:lnTo>
                  <a:lnTo>
                    <a:pt x="17829" y="568842"/>
                  </a:lnTo>
                  <a:lnTo>
                    <a:pt x="27227" y="581236"/>
                  </a:lnTo>
                  <a:lnTo>
                    <a:pt x="60396" y="613347"/>
                  </a:lnTo>
                  <a:lnTo>
                    <a:pt x="71546" y="622747"/>
                  </a:lnTo>
                  <a:lnTo>
                    <a:pt x="106805" y="638448"/>
                  </a:lnTo>
                  <a:lnTo>
                    <a:pt x="143023" y="643737"/>
                  </a:lnTo>
                  <a:lnTo>
                    <a:pt x="180532" y="649799"/>
                  </a:lnTo>
                  <a:lnTo>
                    <a:pt x="209345" y="651069"/>
                  </a:lnTo>
                  <a:lnTo>
                    <a:pt x="244693" y="651445"/>
                  </a:lnTo>
                  <a:lnTo>
                    <a:pt x="279720" y="649299"/>
                  </a:lnTo>
                  <a:lnTo>
                    <a:pt x="313805" y="645558"/>
                  </a:lnTo>
                  <a:lnTo>
                    <a:pt x="348457" y="642192"/>
                  </a:lnTo>
                  <a:lnTo>
                    <a:pt x="380174" y="638090"/>
                  </a:lnTo>
                  <a:lnTo>
                    <a:pt x="411020" y="634617"/>
                  </a:lnTo>
                  <a:lnTo>
                    <a:pt x="449275" y="62874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154"/>
          <p:cNvGrpSpPr/>
          <p:nvPr/>
        </p:nvGrpSpPr>
        <p:grpSpPr>
          <a:xfrm>
            <a:off x="4000500" y="3322319"/>
            <a:ext cx="754381" cy="91441"/>
            <a:chOff x="4000500" y="3322319"/>
            <a:chExt cx="754381" cy="91441"/>
          </a:xfrm>
        </p:grpSpPr>
        <p:sp>
          <p:nvSpPr>
            <p:cNvPr id="7" name="SMARTInkShape-1150"/>
            <p:cNvSpPr/>
            <p:nvPr/>
          </p:nvSpPr>
          <p:spPr>
            <a:xfrm>
              <a:off x="4000500" y="3398519"/>
              <a:ext cx="464820" cy="15241"/>
            </a:xfrm>
            <a:custGeom>
              <a:avLst/>
              <a:gdLst/>
              <a:ahLst/>
              <a:cxnLst/>
              <a:rect l="0" t="0" r="0" b="0"/>
              <a:pathLst>
                <a:path w="464820" h="15241">
                  <a:moveTo>
                    <a:pt x="0" y="0"/>
                  </a:moveTo>
                  <a:lnTo>
                    <a:pt x="36608" y="0"/>
                  </a:lnTo>
                  <a:lnTo>
                    <a:pt x="74369" y="0"/>
                  </a:lnTo>
                  <a:lnTo>
                    <a:pt x="104350" y="0"/>
                  </a:lnTo>
                  <a:lnTo>
                    <a:pt x="135528" y="847"/>
                  </a:lnTo>
                  <a:lnTo>
                    <a:pt x="171201" y="5237"/>
                  </a:lnTo>
                  <a:lnTo>
                    <a:pt x="208583" y="6914"/>
                  </a:lnTo>
                  <a:lnTo>
                    <a:pt x="246469" y="7411"/>
                  </a:lnTo>
                  <a:lnTo>
                    <a:pt x="284506" y="7558"/>
                  </a:lnTo>
                  <a:lnTo>
                    <a:pt x="322588" y="7602"/>
                  </a:lnTo>
                  <a:lnTo>
                    <a:pt x="359835" y="8462"/>
                  </a:lnTo>
                  <a:lnTo>
                    <a:pt x="392697" y="12856"/>
                  </a:lnTo>
                  <a:lnTo>
                    <a:pt x="423036" y="14534"/>
                  </a:lnTo>
                  <a:lnTo>
                    <a:pt x="464819" y="152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151"/>
            <p:cNvSpPr/>
            <p:nvPr/>
          </p:nvSpPr>
          <p:spPr>
            <a:xfrm>
              <a:off x="4450080" y="3322319"/>
              <a:ext cx="251461" cy="1"/>
            </a:xfrm>
            <a:custGeom>
              <a:avLst/>
              <a:gdLst/>
              <a:ahLst/>
              <a:cxnLst/>
              <a:rect l="0" t="0" r="0" b="0"/>
              <a:pathLst>
                <a:path w="251461" h="1">
                  <a:moveTo>
                    <a:pt x="0" y="0"/>
                  </a:moveTo>
                  <a:lnTo>
                    <a:pt x="34252" y="0"/>
                  </a:lnTo>
                  <a:lnTo>
                    <a:pt x="69076" y="0"/>
                  </a:lnTo>
                  <a:lnTo>
                    <a:pt x="100004" y="0"/>
                  </a:lnTo>
                  <a:lnTo>
                    <a:pt x="135590" y="0"/>
                  </a:lnTo>
                  <a:lnTo>
                    <a:pt x="167330" y="0"/>
                  </a:lnTo>
                  <a:lnTo>
                    <a:pt x="202448" y="0"/>
                  </a:lnTo>
                  <a:lnTo>
                    <a:pt x="236957" y="0"/>
                  </a:lnTo>
                  <a:lnTo>
                    <a:pt x="25146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152"/>
            <p:cNvSpPr/>
            <p:nvPr/>
          </p:nvSpPr>
          <p:spPr>
            <a:xfrm>
              <a:off x="4518659" y="3383280"/>
              <a:ext cx="236222" cy="7621"/>
            </a:xfrm>
            <a:custGeom>
              <a:avLst/>
              <a:gdLst/>
              <a:ahLst/>
              <a:cxnLst/>
              <a:rect l="0" t="0" r="0" b="0"/>
              <a:pathLst>
                <a:path w="236222" h="7621">
                  <a:moveTo>
                    <a:pt x="0" y="7620"/>
                  </a:moveTo>
                  <a:lnTo>
                    <a:pt x="10607" y="7620"/>
                  </a:lnTo>
                  <a:lnTo>
                    <a:pt x="15439" y="5362"/>
                  </a:lnTo>
                  <a:lnTo>
                    <a:pt x="17912" y="3574"/>
                  </a:lnTo>
                  <a:lnTo>
                    <a:pt x="29485" y="1059"/>
                  </a:lnTo>
                  <a:lnTo>
                    <a:pt x="62601" y="93"/>
                  </a:lnTo>
                  <a:lnTo>
                    <a:pt x="99276" y="12"/>
                  </a:lnTo>
                  <a:lnTo>
                    <a:pt x="137189" y="1"/>
                  </a:lnTo>
                  <a:lnTo>
                    <a:pt x="171219" y="0"/>
                  </a:lnTo>
                  <a:lnTo>
                    <a:pt x="203954" y="0"/>
                  </a:lnTo>
                  <a:lnTo>
                    <a:pt x="23622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155"/>
          <p:cNvGrpSpPr/>
          <p:nvPr/>
        </p:nvGrpSpPr>
        <p:grpSpPr>
          <a:xfrm>
            <a:off x="4488207" y="2499359"/>
            <a:ext cx="844154" cy="449582"/>
            <a:chOff x="4488207" y="2499359"/>
            <a:chExt cx="844154" cy="449582"/>
          </a:xfrm>
        </p:grpSpPr>
        <p:sp>
          <p:nvSpPr>
            <p:cNvPr id="11" name="SMARTInkShape-1153"/>
            <p:cNvSpPr/>
            <p:nvPr/>
          </p:nvSpPr>
          <p:spPr>
            <a:xfrm>
              <a:off x="4488207" y="2790293"/>
              <a:ext cx="212840" cy="158648"/>
            </a:xfrm>
            <a:custGeom>
              <a:avLst/>
              <a:gdLst/>
              <a:ahLst/>
              <a:cxnLst/>
              <a:rect l="0" t="0" r="0" b="0"/>
              <a:pathLst>
                <a:path w="212840" h="158648">
                  <a:moveTo>
                    <a:pt x="7593" y="13866"/>
                  </a:moveTo>
                  <a:lnTo>
                    <a:pt x="1032" y="13866"/>
                  </a:lnTo>
                  <a:lnTo>
                    <a:pt x="679" y="13020"/>
                  </a:lnTo>
                  <a:lnTo>
                    <a:pt x="0" y="0"/>
                  </a:lnTo>
                  <a:lnTo>
                    <a:pt x="838" y="388"/>
                  </a:lnTo>
                  <a:lnTo>
                    <a:pt x="4026" y="3078"/>
                  </a:lnTo>
                  <a:lnTo>
                    <a:pt x="6007" y="7096"/>
                  </a:lnTo>
                  <a:lnTo>
                    <a:pt x="11324" y="20619"/>
                  </a:lnTo>
                  <a:lnTo>
                    <a:pt x="36530" y="58534"/>
                  </a:lnTo>
                  <a:lnTo>
                    <a:pt x="53177" y="96005"/>
                  </a:lnTo>
                  <a:lnTo>
                    <a:pt x="73627" y="133024"/>
                  </a:lnTo>
                  <a:lnTo>
                    <a:pt x="91373" y="158598"/>
                  </a:lnTo>
                  <a:lnTo>
                    <a:pt x="91409" y="148036"/>
                  </a:lnTo>
                  <a:lnTo>
                    <a:pt x="84263" y="112711"/>
                  </a:lnTo>
                  <a:lnTo>
                    <a:pt x="83155" y="102671"/>
                  </a:lnTo>
                  <a:lnTo>
                    <a:pt x="79464" y="88345"/>
                  </a:lnTo>
                  <a:lnTo>
                    <a:pt x="83055" y="72729"/>
                  </a:lnTo>
                  <a:lnTo>
                    <a:pt x="85723" y="67403"/>
                  </a:lnTo>
                  <a:lnTo>
                    <a:pt x="94334" y="57085"/>
                  </a:lnTo>
                  <a:lnTo>
                    <a:pt x="105731" y="49438"/>
                  </a:lnTo>
                  <a:lnTo>
                    <a:pt x="119832" y="45855"/>
                  </a:lnTo>
                  <a:lnTo>
                    <a:pt x="149875" y="44479"/>
                  </a:lnTo>
                  <a:lnTo>
                    <a:pt x="181269" y="52653"/>
                  </a:lnTo>
                  <a:lnTo>
                    <a:pt x="191462" y="58198"/>
                  </a:lnTo>
                  <a:lnTo>
                    <a:pt x="207714" y="76347"/>
                  </a:lnTo>
                  <a:lnTo>
                    <a:pt x="210836" y="84251"/>
                  </a:lnTo>
                  <a:lnTo>
                    <a:pt x="212839" y="99078"/>
                  </a:lnTo>
                  <a:lnTo>
                    <a:pt x="209141" y="111551"/>
                  </a:lnTo>
                  <a:lnTo>
                    <a:pt x="200306" y="124853"/>
                  </a:lnTo>
                  <a:lnTo>
                    <a:pt x="187890" y="142270"/>
                  </a:lnTo>
                  <a:lnTo>
                    <a:pt x="183671" y="145189"/>
                  </a:lnTo>
                  <a:lnTo>
                    <a:pt x="149392" y="155751"/>
                  </a:lnTo>
                  <a:lnTo>
                    <a:pt x="113321" y="158392"/>
                  </a:lnTo>
                  <a:lnTo>
                    <a:pt x="83793" y="15864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154"/>
            <p:cNvSpPr/>
            <p:nvPr/>
          </p:nvSpPr>
          <p:spPr>
            <a:xfrm>
              <a:off x="4725072" y="2697934"/>
              <a:ext cx="144109" cy="135469"/>
            </a:xfrm>
            <a:custGeom>
              <a:avLst/>
              <a:gdLst/>
              <a:ahLst/>
              <a:cxnLst/>
              <a:rect l="0" t="0" r="0" b="0"/>
              <a:pathLst>
                <a:path w="144109" h="135469">
                  <a:moveTo>
                    <a:pt x="6947" y="98606"/>
                  </a:moveTo>
                  <a:lnTo>
                    <a:pt x="13508" y="92045"/>
                  </a:lnTo>
                  <a:lnTo>
                    <a:pt x="43058" y="80407"/>
                  </a:lnTo>
                  <a:lnTo>
                    <a:pt x="62430" y="65549"/>
                  </a:lnTo>
                  <a:lnTo>
                    <a:pt x="70329" y="53910"/>
                  </a:lnTo>
                  <a:lnTo>
                    <a:pt x="73987" y="43781"/>
                  </a:lnTo>
                  <a:lnTo>
                    <a:pt x="75392" y="21017"/>
                  </a:lnTo>
                  <a:lnTo>
                    <a:pt x="73210" y="15298"/>
                  </a:lnTo>
                  <a:lnTo>
                    <a:pt x="64910" y="4727"/>
                  </a:lnTo>
                  <a:lnTo>
                    <a:pt x="60084" y="1848"/>
                  </a:lnTo>
                  <a:lnTo>
                    <a:pt x="50087" y="0"/>
                  </a:lnTo>
                  <a:lnTo>
                    <a:pt x="38450" y="3726"/>
                  </a:lnTo>
                  <a:lnTo>
                    <a:pt x="25431" y="12569"/>
                  </a:lnTo>
                  <a:lnTo>
                    <a:pt x="17316" y="20808"/>
                  </a:lnTo>
                  <a:lnTo>
                    <a:pt x="4435" y="47229"/>
                  </a:lnTo>
                  <a:lnTo>
                    <a:pt x="0" y="77593"/>
                  </a:lnTo>
                  <a:lnTo>
                    <a:pt x="263" y="108005"/>
                  </a:lnTo>
                  <a:lnTo>
                    <a:pt x="3412" y="118587"/>
                  </a:lnTo>
                  <a:lnTo>
                    <a:pt x="9892" y="126678"/>
                  </a:lnTo>
                  <a:lnTo>
                    <a:pt x="18416" y="132249"/>
                  </a:lnTo>
                  <a:lnTo>
                    <a:pt x="33582" y="135385"/>
                  </a:lnTo>
                  <a:lnTo>
                    <a:pt x="53786" y="135468"/>
                  </a:lnTo>
                  <a:lnTo>
                    <a:pt x="86869" y="126048"/>
                  </a:lnTo>
                  <a:lnTo>
                    <a:pt x="121104" y="111262"/>
                  </a:lnTo>
                  <a:lnTo>
                    <a:pt x="144108" y="9860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155"/>
            <p:cNvSpPr/>
            <p:nvPr/>
          </p:nvSpPr>
          <p:spPr>
            <a:xfrm>
              <a:off x="4838793" y="2552700"/>
              <a:ext cx="91347" cy="213360"/>
            </a:xfrm>
            <a:custGeom>
              <a:avLst/>
              <a:gdLst/>
              <a:ahLst/>
              <a:cxnLst/>
              <a:rect l="0" t="0" r="0" b="0"/>
              <a:pathLst>
                <a:path w="91347" h="213360">
                  <a:moveTo>
                    <a:pt x="7526" y="0"/>
                  </a:moveTo>
                  <a:lnTo>
                    <a:pt x="966" y="0"/>
                  </a:lnTo>
                  <a:lnTo>
                    <a:pt x="613" y="846"/>
                  </a:lnTo>
                  <a:lnTo>
                    <a:pt x="0" y="14651"/>
                  </a:lnTo>
                  <a:lnTo>
                    <a:pt x="6475" y="47396"/>
                  </a:lnTo>
                  <a:lnTo>
                    <a:pt x="14249" y="77377"/>
                  </a:lnTo>
                  <a:lnTo>
                    <a:pt x="28955" y="112776"/>
                  </a:lnTo>
                  <a:lnTo>
                    <a:pt x="40264" y="144478"/>
                  </a:lnTo>
                  <a:lnTo>
                    <a:pt x="59241" y="180582"/>
                  </a:lnTo>
                  <a:lnTo>
                    <a:pt x="73352" y="201894"/>
                  </a:lnTo>
                  <a:lnTo>
                    <a:pt x="81123" y="209586"/>
                  </a:lnTo>
                  <a:lnTo>
                    <a:pt x="91346" y="2133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156"/>
            <p:cNvSpPr/>
            <p:nvPr/>
          </p:nvSpPr>
          <p:spPr>
            <a:xfrm>
              <a:off x="4953445" y="2606040"/>
              <a:ext cx="98132" cy="135614"/>
            </a:xfrm>
            <a:custGeom>
              <a:avLst/>
              <a:gdLst/>
              <a:ahLst/>
              <a:cxnLst/>
              <a:rect l="0" t="0" r="0" b="0"/>
              <a:pathLst>
                <a:path w="98132" h="135614">
                  <a:moveTo>
                    <a:pt x="60515" y="0"/>
                  </a:moveTo>
                  <a:lnTo>
                    <a:pt x="56470" y="4045"/>
                  </a:lnTo>
                  <a:lnTo>
                    <a:pt x="52226" y="6031"/>
                  </a:lnTo>
                  <a:lnTo>
                    <a:pt x="49908" y="6560"/>
                  </a:lnTo>
                  <a:lnTo>
                    <a:pt x="42602" y="11351"/>
                  </a:lnTo>
                  <a:lnTo>
                    <a:pt x="24947" y="28856"/>
                  </a:lnTo>
                  <a:lnTo>
                    <a:pt x="7174" y="63419"/>
                  </a:lnTo>
                  <a:lnTo>
                    <a:pt x="1060" y="87880"/>
                  </a:lnTo>
                  <a:lnTo>
                    <a:pt x="0" y="103838"/>
                  </a:lnTo>
                  <a:lnTo>
                    <a:pt x="2011" y="111908"/>
                  </a:lnTo>
                  <a:lnTo>
                    <a:pt x="10200" y="123987"/>
                  </a:lnTo>
                  <a:lnTo>
                    <a:pt x="21524" y="131939"/>
                  </a:lnTo>
                  <a:lnTo>
                    <a:pt x="31558" y="135613"/>
                  </a:lnTo>
                  <a:lnTo>
                    <a:pt x="39460" y="134214"/>
                  </a:lnTo>
                  <a:lnTo>
                    <a:pt x="58331" y="126418"/>
                  </a:lnTo>
                  <a:lnTo>
                    <a:pt x="73321" y="115162"/>
                  </a:lnTo>
                  <a:lnTo>
                    <a:pt x="87472" y="96188"/>
                  </a:lnTo>
                  <a:lnTo>
                    <a:pt x="94936" y="81181"/>
                  </a:lnTo>
                  <a:lnTo>
                    <a:pt x="98131" y="55866"/>
                  </a:lnTo>
                  <a:lnTo>
                    <a:pt x="96142" y="47972"/>
                  </a:lnTo>
                  <a:lnTo>
                    <a:pt x="87966" y="36004"/>
                  </a:lnTo>
                  <a:lnTo>
                    <a:pt x="80690" y="28071"/>
                  </a:lnTo>
                  <a:lnTo>
                    <a:pt x="75690" y="25176"/>
                  </a:lnTo>
                  <a:lnTo>
                    <a:pt x="73172" y="24404"/>
                  </a:lnTo>
                  <a:lnTo>
                    <a:pt x="71493" y="23042"/>
                  </a:lnTo>
                  <a:lnTo>
                    <a:pt x="68283" y="17928"/>
                  </a:lnTo>
                  <a:lnTo>
                    <a:pt x="64531" y="16434"/>
                  </a:lnTo>
                  <a:lnTo>
                    <a:pt x="45274" y="152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157"/>
            <p:cNvSpPr/>
            <p:nvPr/>
          </p:nvSpPr>
          <p:spPr>
            <a:xfrm>
              <a:off x="5097780" y="2499359"/>
              <a:ext cx="234581" cy="194523"/>
            </a:xfrm>
            <a:custGeom>
              <a:avLst/>
              <a:gdLst/>
              <a:ahLst/>
              <a:cxnLst/>
              <a:rect l="0" t="0" r="0" b="0"/>
              <a:pathLst>
                <a:path w="234581" h="194523">
                  <a:moveTo>
                    <a:pt x="0" y="83821"/>
                  </a:moveTo>
                  <a:lnTo>
                    <a:pt x="0" y="101733"/>
                  </a:lnTo>
                  <a:lnTo>
                    <a:pt x="4389" y="118717"/>
                  </a:lnTo>
                  <a:lnTo>
                    <a:pt x="2523" y="137622"/>
                  </a:lnTo>
                  <a:lnTo>
                    <a:pt x="7371" y="173699"/>
                  </a:lnTo>
                  <a:lnTo>
                    <a:pt x="9767" y="181058"/>
                  </a:lnTo>
                  <a:lnTo>
                    <a:pt x="11591" y="184205"/>
                  </a:lnTo>
                  <a:lnTo>
                    <a:pt x="13654" y="186304"/>
                  </a:lnTo>
                  <a:lnTo>
                    <a:pt x="25525" y="193993"/>
                  </a:lnTo>
                  <a:lnTo>
                    <a:pt x="28024" y="194522"/>
                  </a:lnTo>
                  <a:lnTo>
                    <a:pt x="30536" y="194028"/>
                  </a:lnTo>
                  <a:lnTo>
                    <a:pt x="35584" y="192068"/>
                  </a:lnTo>
                  <a:lnTo>
                    <a:pt x="40651" y="191198"/>
                  </a:lnTo>
                  <a:lnTo>
                    <a:pt x="45725" y="186295"/>
                  </a:lnTo>
                  <a:lnTo>
                    <a:pt x="51648" y="179318"/>
                  </a:lnTo>
                  <a:lnTo>
                    <a:pt x="63657" y="169783"/>
                  </a:lnTo>
                  <a:lnTo>
                    <a:pt x="70061" y="161255"/>
                  </a:lnTo>
                  <a:lnTo>
                    <a:pt x="73471" y="151820"/>
                  </a:lnTo>
                  <a:lnTo>
                    <a:pt x="83278" y="114954"/>
                  </a:lnTo>
                  <a:lnTo>
                    <a:pt x="83788" y="107165"/>
                  </a:lnTo>
                  <a:lnTo>
                    <a:pt x="83816" y="117329"/>
                  </a:lnTo>
                  <a:lnTo>
                    <a:pt x="86076" y="122137"/>
                  </a:lnTo>
                  <a:lnTo>
                    <a:pt x="89056" y="127097"/>
                  </a:lnTo>
                  <a:lnTo>
                    <a:pt x="91580" y="134649"/>
                  </a:lnTo>
                  <a:lnTo>
                    <a:pt x="95171" y="139713"/>
                  </a:lnTo>
                  <a:lnTo>
                    <a:pt x="99589" y="142528"/>
                  </a:lnTo>
                  <a:lnTo>
                    <a:pt x="109094" y="144113"/>
                  </a:lnTo>
                  <a:lnTo>
                    <a:pt x="132397" y="143846"/>
                  </a:lnTo>
                  <a:lnTo>
                    <a:pt x="167824" y="131776"/>
                  </a:lnTo>
                  <a:lnTo>
                    <a:pt x="184721" y="123523"/>
                  </a:lnTo>
                  <a:lnTo>
                    <a:pt x="218681" y="97268"/>
                  </a:lnTo>
                  <a:lnTo>
                    <a:pt x="230686" y="78386"/>
                  </a:lnTo>
                  <a:lnTo>
                    <a:pt x="234580" y="59350"/>
                  </a:lnTo>
                  <a:lnTo>
                    <a:pt x="233233" y="49520"/>
                  </a:lnTo>
                  <a:lnTo>
                    <a:pt x="220717" y="24783"/>
                  </a:lnTo>
                  <a:lnTo>
                    <a:pt x="214936" y="18635"/>
                  </a:lnTo>
                  <a:lnTo>
                    <a:pt x="192578" y="5193"/>
                  </a:lnTo>
                  <a:lnTo>
                    <a:pt x="181708" y="1539"/>
                  </a:lnTo>
                  <a:lnTo>
                    <a:pt x="14478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156"/>
          <p:cNvGrpSpPr/>
          <p:nvPr/>
        </p:nvGrpSpPr>
        <p:grpSpPr>
          <a:xfrm>
            <a:off x="2560412" y="3825240"/>
            <a:ext cx="4105451" cy="593874"/>
            <a:chOff x="2560412" y="3825240"/>
            <a:chExt cx="4105451" cy="593874"/>
          </a:xfrm>
        </p:grpSpPr>
        <p:sp>
          <p:nvSpPr>
            <p:cNvPr id="17" name="SMARTInkShape-1158"/>
            <p:cNvSpPr/>
            <p:nvPr/>
          </p:nvSpPr>
          <p:spPr>
            <a:xfrm>
              <a:off x="6530339" y="3825240"/>
              <a:ext cx="135524" cy="426720"/>
            </a:xfrm>
            <a:custGeom>
              <a:avLst/>
              <a:gdLst/>
              <a:ahLst/>
              <a:cxnLst/>
              <a:rect l="0" t="0" r="0" b="0"/>
              <a:pathLst>
                <a:path w="135524" h="426720">
                  <a:moveTo>
                    <a:pt x="0" y="0"/>
                  </a:moveTo>
                  <a:lnTo>
                    <a:pt x="4046" y="0"/>
                  </a:lnTo>
                  <a:lnTo>
                    <a:pt x="5237" y="846"/>
                  </a:lnTo>
                  <a:lnTo>
                    <a:pt x="6032" y="2257"/>
                  </a:lnTo>
                  <a:lnTo>
                    <a:pt x="11573" y="21957"/>
                  </a:lnTo>
                  <a:lnTo>
                    <a:pt x="36630" y="55975"/>
                  </a:lnTo>
                  <a:lnTo>
                    <a:pt x="65346" y="85337"/>
                  </a:lnTo>
                  <a:lnTo>
                    <a:pt x="86223" y="119836"/>
                  </a:lnTo>
                  <a:lnTo>
                    <a:pt x="106653" y="154246"/>
                  </a:lnTo>
                  <a:lnTo>
                    <a:pt x="119655" y="183426"/>
                  </a:lnTo>
                  <a:lnTo>
                    <a:pt x="131633" y="219582"/>
                  </a:lnTo>
                  <a:lnTo>
                    <a:pt x="135523" y="251516"/>
                  </a:lnTo>
                  <a:lnTo>
                    <a:pt x="130753" y="288912"/>
                  </a:lnTo>
                  <a:lnTo>
                    <a:pt x="124067" y="318060"/>
                  </a:lnTo>
                  <a:lnTo>
                    <a:pt x="111965" y="355993"/>
                  </a:lnTo>
                  <a:lnTo>
                    <a:pt x="96110" y="380363"/>
                  </a:lnTo>
                  <a:lnTo>
                    <a:pt x="61371" y="416117"/>
                  </a:lnTo>
                  <a:lnTo>
                    <a:pt x="45721" y="4267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159"/>
            <p:cNvSpPr/>
            <p:nvPr/>
          </p:nvSpPr>
          <p:spPr>
            <a:xfrm>
              <a:off x="6400800" y="3970019"/>
              <a:ext cx="7620" cy="251462"/>
            </a:xfrm>
            <a:custGeom>
              <a:avLst/>
              <a:gdLst/>
              <a:ahLst/>
              <a:cxnLst/>
              <a:rect l="0" t="0" r="0" b="0"/>
              <a:pathLst>
                <a:path w="7620" h="251462">
                  <a:moveTo>
                    <a:pt x="7619" y="0"/>
                  </a:moveTo>
                  <a:lnTo>
                    <a:pt x="6773" y="34897"/>
                  </a:lnTo>
                  <a:lnTo>
                    <a:pt x="3230" y="54649"/>
                  </a:lnTo>
                  <a:lnTo>
                    <a:pt x="6874" y="91613"/>
                  </a:lnTo>
                  <a:lnTo>
                    <a:pt x="2235" y="127192"/>
                  </a:lnTo>
                  <a:lnTo>
                    <a:pt x="441" y="159557"/>
                  </a:lnTo>
                  <a:lnTo>
                    <a:pt x="58" y="192823"/>
                  </a:lnTo>
                  <a:lnTo>
                    <a:pt x="5" y="229494"/>
                  </a:lnTo>
                  <a:lnTo>
                    <a:pt x="0" y="2514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160"/>
            <p:cNvSpPr/>
            <p:nvPr/>
          </p:nvSpPr>
          <p:spPr>
            <a:xfrm>
              <a:off x="5996939" y="4061459"/>
              <a:ext cx="220981" cy="22861"/>
            </a:xfrm>
            <a:custGeom>
              <a:avLst/>
              <a:gdLst/>
              <a:ahLst/>
              <a:cxnLst/>
              <a:rect l="0" t="0" r="0" b="0"/>
              <a:pathLst>
                <a:path w="220981" h="22861">
                  <a:moveTo>
                    <a:pt x="0" y="22860"/>
                  </a:moveTo>
                  <a:lnTo>
                    <a:pt x="32784" y="22860"/>
                  </a:lnTo>
                  <a:lnTo>
                    <a:pt x="62263" y="22860"/>
                  </a:lnTo>
                  <a:lnTo>
                    <a:pt x="99820" y="22860"/>
                  </a:lnTo>
                  <a:lnTo>
                    <a:pt x="135806" y="22860"/>
                  </a:lnTo>
                  <a:lnTo>
                    <a:pt x="172824" y="16830"/>
                  </a:lnTo>
                  <a:lnTo>
                    <a:pt x="199493" y="14603"/>
                  </a:lnTo>
                  <a:lnTo>
                    <a:pt x="211367" y="8707"/>
                  </a:lnTo>
                  <a:lnTo>
                    <a:pt x="22098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161"/>
            <p:cNvSpPr/>
            <p:nvPr/>
          </p:nvSpPr>
          <p:spPr>
            <a:xfrm>
              <a:off x="6096000" y="4030980"/>
              <a:ext cx="15240" cy="129540"/>
            </a:xfrm>
            <a:custGeom>
              <a:avLst/>
              <a:gdLst/>
              <a:ahLst/>
              <a:cxnLst/>
              <a:rect l="0" t="0" r="0" b="0"/>
              <a:pathLst>
                <a:path w="15240" h="129540">
                  <a:moveTo>
                    <a:pt x="15239" y="0"/>
                  </a:moveTo>
                  <a:lnTo>
                    <a:pt x="15239" y="4045"/>
                  </a:lnTo>
                  <a:lnTo>
                    <a:pt x="12981" y="8288"/>
                  </a:lnTo>
                  <a:lnTo>
                    <a:pt x="10002" y="12997"/>
                  </a:lnTo>
                  <a:lnTo>
                    <a:pt x="8325" y="21254"/>
                  </a:lnTo>
                  <a:lnTo>
                    <a:pt x="6982" y="34049"/>
                  </a:lnTo>
                  <a:lnTo>
                    <a:pt x="1087" y="58555"/>
                  </a:lnTo>
                  <a:lnTo>
                    <a:pt x="95" y="95472"/>
                  </a:lnTo>
                  <a:lnTo>
                    <a:pt x="0" y="1295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162"/>
            <p:cNvSpPr/>
            <p:nvPr/>
          </p:nvSpPr>
          <p:spPr>
            <a:xfrm>
              <a:off x="5802665" y="3863432"/>
              <a:ext cx="224755" cy="403769"/>
            </a:xfrm>
            <a:custGeom>
              <a:avLst/>
              <a:gdLst/>
              <a:ahLst/>
              <a:cxnLst/>
              <a:rect l="0" t="0" r="0" b="0"/>
              <a:pathLst>
                <a:path w="224755" h="403769">
                  <a:moveTo>
                    <a:pt x="224754" y="7527"/>
                  </a:moveTo>
                  <a:lnTo>
                    <a:pt x="224754" y="3482"/>
                  </a:lnTo>
                  <a:lnTo>
                    <a:pt x="223908" y="2291"/>
                  </a:lnTo>
                  <a:lnTo>
                    <a:pt x="222496" y="1496"/>
                  </a:lnTo>
                  <a:lnTo>
                    <a:pt x="218194" y="222"/>
                  </a:lnTo>
                  <a:lnTo>
                    <a:pt x="209358" y="0"/>
                  </a:lnTo>
                  <a:lnTo>
                    <a:pt x="202953" y="2207"/>
                  </a:lnTo>
                  <a:lnTo>
                    <a:pt x="197285" y="5162"/>
                  </a:lnTo>
                  <a:lnTo>
                    <a:pt x="187640" y="8520"/>
                  </a:lnTo>
                  <a:lnTo>
                    <a:pt x="152362" y="33461"/>
                  </a:lnTo>
                  <a:lnTo>
                    <a:pt x="119078" y="53353"/>
                  </a:lnTo>
                  <a:lnTo>
                    <a:pt x="87792" y="77634"/>
                  </a:lnTo>
                  <a:lnTo>
                    <a:pt x="62390" y="107736"/>
                  </a:lnTo>
                  <a:lnTo>
                    <a:pt x="36049" y="145416"/>
                  </a:lnTo>
                  <a:lnTo>
                    <a:pt x="14289" y="181426"/>
                  </a:lnTo>
                  <a:lnTo>
                    <a:pt x="6890" y="213334"/>
                  </a:lnTo>
                  <a:lnTo>
                    <a:pt x="0" y="250722"/>
                  </a:lnTo>
                  <a:lnTo>
                    <a:pt x="5036" y="287584"/>
                  </a:lnTo>
                  <a:lnTo>
                    <a:pt x="14026" y="311769"/>
                  </a:lnTo>
                  <a:lnTo>
                    <a:pt x="37988" y="349507"/>
                  </a:lnTo>
                  <a:lnTo>
                    <a:pt x="72846" y="377912"/>
                  </a:lnTo>
                  <a:lnTo>
                    <a:pt x="110519" y="395418"/>
                  </a:lnTo>
                  <a:lnTo>
                    <a:pt x="136902" y="402118"/>
                  </a:lnTo>
                  <a:lnTo>
                    <a:pt x="169629" y="403550"/>
                  </a:lnTo>
                  <a:lnTo>
                    <a:pt x="201895" y="40376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163"/>
            <p:cNvSpPr/>
            <p:nvPr/>
          </p:nvSpPr>
          <p:spPr>
            <a:xfrm>
              <a:off x="5455919" y="4047018"/>
              <a:ext cx="175016" cy="235423"/>
            </a:xfrm>
            <a:custGeom>
              <a:avLst/>
              <a:gdLst/>
              <a:ahLst/>
              <a:cxnLst/>
              <a:rect l="0" t="0" r="0" b="0"/>
              <a:pathLst>
                <a:path w="175016" h="235423">
                  <a:moveTo>
                    <a:pt x="0" y="113501"/>
                  </a:moveTo>
                  <a:lnTo>
                    <a:pt x="4046" y="117547"/>
                  </a:lnTo>
                  <a:lnTo>
                    <a:pt x="8290" y="119533"/>
                  </a:lnTo>
                  <a:lnTo>
                    <a:pt x="40091" y="127589"/>
                  </a:lnTo>
                  <a:lnTo>
                    <a:pt x="76463" y="120301"/>
                  </a:lnTo>
                  <a:lnTo>
                    <a:pt x="113654" y="105810"/>
                  </a:lnTo>
                  <a:lnTo>
                    <a:pt x="138538" y="91662"/>
                  </a:lnTo>
                  <a:lnTo>
                    <a:pt x="165834" y="62568"/>
                  </a:lnTo>
                  <a:lnTo>
                    <a:pt x="171071" y="52482"/>
                  </a:lnTo>
                  <a:lnTo>
                    <a:pt x="174893" y="24314"/>
                  </a:lnTo>
                  <a:lnTo>
                    <a:pt x="175015" y="21023"/>
                  </a:lnTo>
                  <a:lnTo>
                    <a:pt x="170636" y="12851"/>
                  </a:lnTo>
                  <a:lnTo>
                    <a:pt x="167098" y="8301"/>
                  </a:lnTo>
                  <a:lnTo>
                    <a:pt x="158651" y="3246"/>
                  </a:lnTo>
                  <a:lnTo>
                    <a:pt x="139430" y="0"/>
                  </a:lnTo>
                  <a:lnTo>
                    <a:pt x="127162" y="4072"/>
                  </a:lnTo>
                  <a:lnTo>
                    <a:pt x="89643" y="30109"/>
                  </a:lnTo>
                  <a:lnTo>
                    <a:pt x="70305" y="47306"/>
                  </a:lnTo>
                  <a:lnTo>
                    <a:pt x="44556" y="79918"/>
                  </a:lnTo>
                  <a:lnTo>
                    <a:pt x="30606" y="104962"/>
                  </a:lnTo>
                  <a:lnTo>
                    <a:pt x="24391" y="141417"/>
                  </a:lnTo>
                  <a:lnTo>
                    <a:pt x="23540" y="158081"/>
                  </a:lnTo>
                  <a:lnTo>
                    <a:pt x="27678" y="171697"/>
                  </a:lnTo>
                  <a:lnTo>
                    <a:pt x="44132" y="198281"/>
                  </a:lnTo>
                  <a:lnTo>
                    <a:pt x="56021" y="208472"/>
                  </a:lnTo>
                  <a:lnTo>
                    <a:pt x="91794" y="229113"/>
                  </a:lnTo>
                  <a:lnTo>
                    <a:pt x="129587" y="234591"/>
                  </a:lnTo>
                  <a:lnTo>
                    <a:pt x="160020" y="23542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164"/>
            <p:cNvSpPr/>
            <p:nvPr/>
          </p:nvSpPr>
          <p:spPr>
            <a:xfrm>
              <a:off x="5216621" y="4084319"/>
              <a:ext cx="200998" cy="334795"/>
            </a:xfrm>
            <a:custGeom>
              <a:avLst/>
              <a:gdLst/>
              <a:ahLst/>
              <a:cxnLst/>
              <a:rect l="0" t="0" r="0" b="0"/>
              <a:pathLst>
                <a:path w="200998" h="334795">
                  <a:moveTo>
                    <a:pt x="94518" y="0"/>
                  </a:moveTo>
                  <a:lnTo>
                    <a:pt x="90473" y="0"/>
                  </a:lnTo>
                  <a:lnTo>
                    <a:pt x="86230" y="2258"/>
                  </a:lnTo>
                  <a:lnTo>
                    <a:pt x="81521" y="5237"/>
                  </a:lnTo>
                  <a:lnTo>
                    <a:pt x="61316" y="13495"/>
                  </a:lnTo>
                  <a:lnTo>
                    <a:pt x="33452" y="34093"/>
                  </a:lnTo>
                  <a:lnTo>
                    <a:pt x="16433" y="58562"/>
                  </a:lnTo>
                  <a:lnTo>
                    <a:pt x="596" y="92958"/>
                  </a:lnTo>
                  <a:lnTo>
                    <a:pt x="0" y="105097"/>
                  </a:lnTo>
                  <a:lnTo>
                    <a:pt x="6515" y="126688"/>
                  </a:lnTo>
                  <a:lnTo>
                    <a:pt x="13504" y="138103"/>
                  </a:lnTo>
                  <a:lnTo>
                    <a:pt x="24983" y="146847"/>
                  </a:lnTo>
                  <a:lnTo>
                    <a:pt x="39108" y="150755"/>
                  </a:lnTo>
                  <a:lnTo>
                    <a:pt x="54018" y="151913"/>
                  </a:lnTo>
                  <a:lnTo>
                    <a:pt x="69160" y="148211"/>
                  </a:lnTo>
                  <a:lnTo>
                    <a:pt x="89446" y="138528"/>
                  </a:lnTo>
                  <a:lnTo>
                    <a:pt x="103834" y="125901"/>
                  </a:lnTo>
                  <a:lnTo>
                    <a:pt x="119473" y="101456"/>
                  </a:lnTo>
                  <a:lnTo>
                    <a:pt x="123361" y="86317"/>
                  </a:lnTo>
                  <a:lnTo>
                    <a:pt x="124903" y="51645"/>
                  </a:lnTo>
                  <a:lnTo>
                    <a:pt x="124997" y="38271"/>
                  </a:lnTo>
                  <a:lnTo>
                    <a:pt x="124998" y="42196"/>
                  </a:lnTo>
                  <a:lnTo>
                    <a:pt x="135605" y="66623"/>
                  </a:lnTo>
                  <a:lnTo>
                    <a:pt x="152965" y="100804"/>
                  </a:lnTo>
                  <a:lnTo>
                    <a:pt x="169687" y="137390"/>
                  </a:lnTo>
                  <a:lnTo>
                    <a:pt x="182713" y="168533"/>
                  </a:lnTo>
                  <a:lnTo>
                    <a:pt x="193439" y="204161"/>
                  </a:lnTo>
                  <a:lnTo>
                    <a:pt x="199666" y="235908"/>
                  </a:lnTo>
                  <a:lnTo>
                    <a:pt x="200997" y="272022"/>
                  </a:lnTo>
                  <a:lnTo>
                    <a:pt x="200263" y="283459"/>
                  </a:lnTo>
                  <a:lnTo>
                    <a:pt x="197113" y="294186"/>
                  </a:lnTo>
                  <a:lnTo>
                    <a:pt x="186536" y="309746"/>
                  </a:lnTo>
                  <a:lnTo>
                    <a:pt x="167791" y="324090"/>
                  </a:lnTo>
                  <a:lnTo>
                    <a:pt x="151977" y="331588"/>
                  </a:lnTo>
                  <a:lnTo>
                    <a:pt x="120963" y="334794"/>
                  </a:lnTo>
                  <a:lnTo>
                    <a:pt x="100943" y="331091"/>
                  </a:lnTo>
                  <a:lnTo>
                    <a:pt x="72269" y="316171"/>
                  </a:lnTo>
                  <a:lnTo>
                    <a:pt x="36001" y="284120"/>
                  </a:lnTo>
                  <a:lnTo>
                    <a:pt x="25939" y="2743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165"/>
            <p:cNvSpPr/>
            <p:nvPr/>
          </p:nvSpPr>
          <p:spPr>
            <a:xfrm>
              <a:off x="2606040" y="4076700"/>
              <a:ext cx="6561" cy="259081"/>
            </a:xfrm>
            <a:custGeom>
              <a:avLst/>
              <a:gdLst/>
              <a:ahLst/>
              <a:cxnLst/>
              <a:rect l="0" t="0" r="0" b="0"/>
              <a:pathLst>
                <a:path w="6561" h="259081">
                  <a:moveTo>
                    <a:pt x="0" y="0"/>
                  </a:moveTo>
                  <a:lnTo>
                    <a:pt x="0" y="35098"/>
                  </a:lnTo>
                  <a:lnTo>
                    <a:pt x="0" y="69994"/>
                  </a:lnTo>
                  <a:lnTo>
                    <a:pt x="0" y="99478"/>
                  </a:lnTo>
                  <a:lnTo>
                    <a:pt x="0" y="129663"/>
                  </a:lnTo>
                  <a:lnTo>
                    <a:pt x="0" y="160056"/>
                  </a:lnTo>
                  <a:lnTo>
                    <a:pt x="0" y="196622"/>
                  </a:lnTo>
                  <a:lnTo>
                    <a:pt x="6560" y="233102"/>
                  </a:lnTo>
                  <a:lnTo>
                    <a:pt x="4891" y="241325"/>
                  </a:lnTo>
                  <a:lnTo>
                    <a:pt x="1449" y="250714"/>
                  </a:lnTo>
                  <a:lnTo>
                    <a:pt x="0" y="2590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166"/>
            <p:cNvSpPr/>
            <p:nvPr/>
          </p:nvSpPr>
          <p:spPr>
            <a:xfrm>
              <a:off x="2560412" y="3948677"/>
              <a:ext cx="196352" cy="219464"/>
            </a:xfrm>
            <a:custGeom>
              <a:avLst/>
              <a:gdLst/>
              <a:ahLst/>
              <a:cxnLst/>
              <a:rect l="0" t="0" r="0" b="0"/>
              <a:pathLst>
                <a:path w="196352" h="219464">
                  <a:moveTo>
                    <a:pt x="7528" y="105163"/>
                  </a:moveTo>
                  <a:lnTo>
                    <a:pt x="7528" y="101118"/>
                  </a:lnTo>
                  <a:lnTo>
                    <a:pt x="5270" y="96874"/>
                  </a:lnTo>
                  <a:lnTo>
                    <a:pt x="2291" y="92165"/>
                  </a:lnTo>
                  <a:lnTo>
                    <a:pt x="967" y="87251"/>
                  </a:lnTo>
                  <a:lnTo>
                    <a:pt x="0" y="54964"/>
                  </a:lnTo>
                  <a:lnTo>
                    <a:pt x="3980" y="39301"/>
                  </a:lnTo>
                  <a:lnTo>
                    <a:pt x="10466" y="31300"/>
                  </a:lnTo>
                  <a:lnTo>
                    <a:pt x="28428" y="19264"/>
                  </a:lnTo>
                  <a:lnTo>
                    <a:pt x="64939" y="3603"/>
                  </a:lnTo>
                  <a:lnTo>
                    <a:pt x="84934" y="0"/>
                  </a:lnTo>
                  <a:lnTo>
                    <a:pt x="114446" y="4866"/>
                  </a:lnTo>
                  <a:lnTo>
                    <a:pt x="144735" y="16238"/>
                  </a:lnTo>
                  <a:lnTo>
                    <a:pt x="171132" y="34539"/>
                  </a:lnTo>
                  <a:lnTo>
                    <a:pt x="192370" y="71127"/>
                  </a:lnTo>
                  <a:lnTo>
                    <a:pt x="196351" y="91126"/>
                  </a:lnTo>
                  <a:lnTo>
                    <a:pt x="193486" y="113139"/>
                  </a:lnTo>
                  <a:lnTo>
                    <a:pt x="183229" y="135748"/>
                  </a:lnTo>
                  <a:lnTo>
                    <a:pt x="165421" y="154489"/>
                  </a:lnTo>
                  <a:lnTo>
                    <a:pt x="129167" y="181168"/>
                  </a:lnTo>
                  <a:lnTo>
                    <a:pt x="91311" y="200653"/>
                  </a:lnTo>
                  <a:lnTo>
                    <a:pt x="53243" y="214247"/>
                  </a:lnTo>
                  <a:lnTo>
                    <a:pt x="38007" y="21946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167"/>
            <p:cNvSpPr/>
            <p:nvPr/>
          </p:nvSpPr>
          <p:spPr>
            <a:xfrm>
              <a:off x="2724680" y="4130040"/>
              <a:ext cx="177300" cy="166450"/>
            </a:xfrm>
            <a:custGeom>
              <a:avLst/>
              <a:gdLst/>
              <a:ahLst/>
              <a:cxnLst/>
              <a:rect l="0" t="0" r="0" b="0"/>
              <a:pathLst>
                <a:path w="177300" h="166450">
                  <a:moveTo>
                    <a:pt x="132820" y="0"/>
                  </a:moveTo>
                  <a:lnTo>
                    <a:pt x="115653" y="0"/>
                  </a:lnTo>
                  <a:lnTo>
                    <a:pt x="85202" y="10605"/>
                  </a:lnTo>
                  <a:lnTo>
                    <a:pt x="47774" y="36044"/>
                  </a:lnTo>
                  <a:lnTo>
                    <a:pt x="29822" y="54989"/>
                  </a:lnTo>
                  <a:lnTo>
                    <a:pt x="11719" y="91656"/>
                  </a:lnTo>
                  <a:lnTo>
                    <a:pt x="0" y="124331"/>
                  </a:lnTo>
                  <a:lnTo>
                    <a:pt x="1258" y="138231"/>
                  </a:lnTo>
                  <a:lnTo>
                    <a:pt x="4639" y="148360"/>
                  </a:lnTo>
                  <a:lnTo>
                    <a:pt x="6726" y="152247"/>
                  </a:lnTo>
                  <a:lnTo>
                    <a:pt x="13560" y="158823"/>
                  </a:lnTo>
                  <a:lnTo>
                    <a:pt x="17753" y="161761"/>
                  </a:lnTo>
                  <a:lnTo>
                    <a:pt x="35790" y="165898"/>
                  </a:lnTo>
                  <a:lnTo>
                    <a:pt x="60251" y="166449"/>
                  </a:lnTo>
                  <a:lnTo>
                    <a:pt x="93681" y="159282"/>
                  </a:lnTo>
                  <a:lnTo>
                    <a:pt x="124994" y="145669"/>
                  </a:lnTo>
                  <a:lnTo>
                    <a:pt x="160295" y="116694"/>
                  </a:lnTo>
                  <a:lnTo>
                    <a:pt x="171817" y="97512"/>
                  </a:lnTo>
                  <a:lnTo>
                    <a:pt x="176548" y="79786"/>
                  </a:lnTo>
                  <a:lnTo>
                    <a:pt x="177299" y="53389"/>
                  </a:lnTo>
                  <a:lnTo>
                    <a:pt x="172340" y="37174"/>
                  </a:lnTo>
                  <a:lnTo>
                    <a:pt x="167882" y="29786"/>
                  </a:lnTo>
                  <a:lnTo>
                    <a:pt x="146535" y="12862"/>
                  </a:lnTo>
                  <a:lnTo>
                    <a:pt x="140891" y="9949"/>
                  </a:lnTo>
                  <a:lnTo>
                    <a:pt x="130696" y="8310"/>
                  </a:lnTo>
                  <a:lnTo>
                    <a:pt x="117579" y="76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168"/>
            <p:cNvSpPr/>
            <p:nvPr/>
          </p:nvSpPr>
          <p:spPr>
            <a:xfrm>
              <a:off x="2973466" y="4114800"/>
              <a:ext cx="171575" cy="181871"/>
            </a:xfrm>
            <a:custGeom>
              <a:avLst/>
              <a:gdLst/>
              <a:ahLst/>
              <a:cxnLst/>
              <a:rect l="0" t="0" r="0" b="0"/>
              <a:pathLst>
                <a:path w="171575" h="181871">
                  <a:moveTo>
                    <a:pt x="120253" y="0"/>
                  </a:moveTo>
                  <a:lnTo>
                    <a:pt x="92915" y="846"/>
                  </a:lnTo>
                  <a:lnTo>
                    <a:pt x="56517" y="7760"/>
                  </a:lnTo>
                  <a:lnTo>
                    <a:pt x="20260" y="15318"/>
                  </a:lnTo>
                  <a:lnTo>
                    <a:pt x="9722" y="21095"/>
                  </a:lnTo>
                  <a:lnTo>
                    <a:pt x="3960" y="25744"/>
                  </a:lnTo>
                  <a:lnTo>
                    <a:pt x="834" y="30633"/>
                  </a:lnTo>
                  <a:lnTo>
                    <a:pt x="0" y="33122"/>
                  </a:lnTo>
                  <a:lnTo>
                    <a:pt x="292" y="35628"/>
                  </a:lnTo>
                  <a:lnTo>
                    <a:pt x="2872" y="40670"/>
                  </a:lnTo>
                  <a:lnTo>
                    <a:pt x="9086" y="48269"/>
                  </a:lnTo>
                  <a:lnTo>
                    <a:pt x="40952" y="70061"/>
                  </a:lnTo>
                  <a:lnTo>
                    <a:pt x="73043" y="81917"/>
                  </a:lnTo>
                  <a:lnTo>
                    <a:pt x="106977" y="99687"/>
                  </a:lnTo>
                  <a:lnTo>
                    <a:pt x="143905" y="123695"/>
                  </a:lnTo>
                  <a:lnTo>
                    <a:pt x="159529" y="134487"/>
                  </a:lnTo>
                  <a:lnTo>
                    <a:pt x="169050" y="147186"/>
                  </a:lnTo>
                  <a:lnTo>
                    <a:pt x="171574" y="153751"/>
                  </a:lnTo>
                  <a:lnTo>
                    <a:pt x="171400" y="156687"/>
                  </a:lnTo>
                  <a:lnTo>
                    <a:pt x="168950" y="162207"/>
                  </a:lnTo>
                  <a:lnTo>
                    <a:pt x="158765" y="170076"/>
                  </a:lnTo>
                  <a:lnTo>
                    <a:pt x="145023" y="177768"/>
                  </a:lnTo>
                  <a:lnTo>
                    <a:pt x="119126" y="181870"/>
                  </a:lnTo>
                  <a:lnTo>
                    <a:pt x="89551" y="180422"/>
                  </a:lnTo>
                  <a:lnTo>
                    <a:pt x="52491" y="175093"/>
                  </a:lnTo>
                  <a:lnTo>
                    <a:pt x="35735" y="169378"/>
                  </a:lnTo>
                  <a:lnTo>
                    <a:pt x="19230" y="157374"/>
                  </a:lnTo>
                  <a:lnTo>
                    <a:pt x="16087" y="152353"/>
                  </a:lnTo>
                  <a:lnTo>
                    <a:pt x="13574" y="1447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169"/>
            <p:cNvSpPr/>
            <p:nvPr/>
          </p:nvSpPr>
          <p:spPr>
            <a:xfrm>
              <a:off x="3238500" y="4145280"/>
              <a:ext cx="30481" cy="135607"/>
            </a:xfrm>
            <a:custGeom>
              <a:avLst/>
              <a:gdLst/>
              <a:ahLst/>
              <a:cxnLst/>
              <a:rect l="0" t="0" r="0" b="0"/>
              <a:pathLst>
                <a:path w="30481" h="135607">
                  <a:moveTo>
                    <a:pt x="30480" y="0"/>
                  </a:moveTo>
                  <a:lnTo>
                    <a:pt x="30480" y="8090"/>
                  </a:lnTo>
                  <a:lnTo>
                    <a:pt x="28222" y="14320"/>
                  </a:lnTo>
                  <a:lnTo>
                    <a:pt x="26434" y="17166"/>
                  </a:lnTo>
                  <a:lnTo>
                    <a:pt x="23919" y="29263"/>
                  </a:lnTo>
                  <a:lnTo>
                    <a:pt x="20741" y="59545"/>
                  </a:lnTo>
                  <a:lnTo>
                    <a:pt x="7433" y="97346"/>
                  </a:lnTo>
                  <a:lnTo>
                    <a:pt x="1468" y="114996"/>
                  </a:lnTo>
                  <a:lnTo>
                    <a:pt x="38" y="135606"/>
                  </a:lnTo>
                  <a:lnTo>
                    <a:pt x="0" y="1295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170"/>
            <p:cNvSpPr/>
            <p:nvPr/>
          </p:nvSpPr>
          <p:spPr>
            <a:xfrm>
              <a:off x="3268980" y="4015767"/>
              <a:ext cx="1" cy="7593"/>
            </a:xfrm>
            <a:custGeom>
              <a:avLst/>
              <a:gdLst/>
              <a:ahLst/>
              <a:cxnLst/>
              <a:rect l="0" t="0" r="0" b="0"/>
              <a:pathLst>
                <a:path w="1" h="7593">
                  <a:moveTo>
                    <a:pt x="0" y="7592"/>
                  </a:move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171"/>
            <p:cNvSpPr/>
            <p:nvPr/>
          </p:nvSpPr>
          <p:spPr>
            <a:xfrm>
              <a:off x="3413759" y="3909059"/>
              <a:ext cx="38101" cy="358142"/>
            </a:xfrm>
            <a:custGeom>
              <a:avLst/>
              <a:gdLst/>
              <a:ahLst/>
              <a:cxnLst/>
              <a:rect l="0" t="0" r="0" b="0"/>
              <a:pathLst>
                <a:path w="38101" h="358142">
                  <a:moveTo>
                    <a:pt x="38100" y="0"/>
                  </a:moveTo>
                  <a:lnTo>
                    <a:pt x="32864" y="12167"/>
                  </a:lnTo>
                  <a:lnTo>
                    <a:pt x="25453" y="42510"/>
                  </a:lnTo>
                  <a:lnTo>
                    <a:pt x="23373" y="77573"/>
                  </a:lnTo>
                  <a:lnTo>
                    <a:pt x="20755" y="109345"/>
                  </a:lnTo>
                  <a:lnTo>
                    <a:pt x="16875" y="145570"/>
                  </a:lnTo>
                  <a:lnTo>
                    <a:pt x="15967" y="171378"/>
                  </a:lnTo>
                  <a:lnTo>
                    <a:pt x="15563" y="199782"/>
                  </a:lnTo>
                  <a:lnTo>
                    <a:pt x="11291" y="236243"/>
                  </a:lnTo>
                  <a:lnTo>
                    <a:pt x="8708" y="272540"/>
                  </a:lnTo>
                  <a:lnTo>
                    <a:pt x="7836" y="309717"/>
                  </a:lnTo>
                  <a:lnTo>
                    <a:pt x="6793" y="344134"/>
                  </a:lnTo>
                  <a:lnTo>
                    <a:pt x="0" y="3581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172"/>
            <p:cNvSpPr/>
            <p:nvPr/>
          </p:nvSpPr>
          <p:spPr>
            <a:xfrm>
              <a:off x="3371269" y="4114800"/>
              <a:ext cx="172032" cy="38101"/>
            </a:xfrm>
            <a:custGeom>
              <a:avLst/>
              <a:gdLst/>
              <a:ahLst/>
              <a:cxnLst/>
              <a:rect l="0" t="0" r="0" b="0"/>
              <a:pathLst>
                <a:path w="172032" h="38101">
                  <a:moveTo>
                    <a:pt x="4390" y="38100"/>
                  </a:moveTo>
                  <a:lnTo>
                    <a:pt x="0" y="38100"/>
                  </a:lnTo>
                  <a:lnTo>
                    <a:pt x="16410" y="37253"/>
                  </a:lnTo>
                  <a:lnTo>
                    <a:pt x="52124" y="25102"/>
                  </a:lnTo>
                  <a:lnTo>
                    <a:pt x="86852" y="17439"/>
                  </a:lnTo>
                  <a:lnTo>
                    <a:pt x="122468" y="11629"/>
                  </a:lnTo>
                  <a:lnTo>
                    <a:pt x="155616" y="5890"/>
                  </a:lnTo>
                  <a:lnTo>
                    <a:pt x="17203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173"/>
            <p:cNvSpPr/>
            <p:nvPr/>
          </p:nvSpPr>
          <p:spPr>
            <a:xfrm>
              <a:off x="3596640" y="4084319"/>
              <a:ext cx="30480" cy="152401"/>
            </a:xfrm>
            <a:custGeom>
              <a:avLst/>
              <a:gdLst/>
              <a:ahLst/>
              <a:cxnLst/>
              <a:rect l="0" t="0" r="0" b="0"/>
              <a:pathLst>
                <a:path w="30480" h="152401">
                  <a:moveTo>
                    <a:pt x="30479" y="0"/>
                  </a:moveTo>
                  <a:lnTo>
                    <a:pt x="30479" y="4046"/>
                  </a:lnTo>
                  <a:lnTo>
                    <a:pt x="28222" y="8290"/>
                  </a:lnTo>
                  <a:lnTo>
                    <a:pt x="25243" y="12998"/>
                  </a:lnTo>
                  <a:lnTo>
                    <a:pt x="10771" y="49412"/>
                  </a:lnTo>
                  <a:lnTo>
                    <a:pt x="8034" y="84307"/>
                  </a:lnTo>
                  <a:lnTo>
                    <a:pt x="7656" y="118977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174"/>
            <p:cNvSpPr/>
            <p:nvPr/>
          </p:nvSpPr>
          <p:spPr>
            <a:xfrm>
              <a:off x="3611880" y="3985259"/>
              <a:ext cx="7621" cy="7622"/>
            </a:xfrm>
            <a:custGeom>
              <a:avLst/>
              <a:gdLst/>
              <a:ahLst/>
              <a:cxnLst/>
              <a:rect l="0" t="0" r="0" b="0"/>
              <a:pathLst>
                <a:path w="7621" h="7622">
                  <a:moveTo>
                    <a:pt x="7620" y="0"/>
                  </a:moveTo>
                  <a:lnTo>
                    <a:pt x="3574" y="0"/>
                  </a:lnTo>
                  <a:lnTo>
                    <a:pt x="2383" y="847"/>
                  </a:lnTo>
                  <a:lnTo>
                    <a:pt x="1588" y="2258"/>
                  </a:lnTo>
                  <a:lnTo>
                    <a:pt x="0" y="76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175"/>
            <p:cNvSpPr/>
            <p:nvPr/>
          </p:nvSpPr>
          <p:spPr>
            <a:xfrm>
              <a:off x="3710940" y="4053840"/>
              <a:ext cx="91441" cy="197530"/>
            </a:xfrm>
            <a:custGeom>
              <a:avLst/>
              <a:gdLst/>
              <a:ahLst/>
              <a:cxnLst/>
              <a:rect l="0" t="0" r="0" b="0"/>
              <a:pathLst>
                <a:path w="91441" h="197530">
                  <a:moveTo>
                    <a:pt x="0" y="38100"/>
                  </a:moveTo>
                  <a:lnTo>
                    <a:pt x="0" y="48705"/>
                  </a:lnTo>
                  <a:lnTo>
                    <a:pt x="2257" y="53537"/>
                  </a:lnTo>
                  <a:lnTo>
                    <a:pt x="4045" y="56012"/>
                  </a:lnTo>
                  <a:lnTo>
                    <a:pt x="9406" y="91206"/>
                  </a:lnTo>
                  <a:lnTo>
                    <a:pt x="18133" y="121874"/>
                  </a:lnTo>
                  <a:lnTo>
                    <a:pt x="30526" y="157756"/>
                  </a:lnTo>
                  <a:lnTo>
                    <a:pt x="35856" y="174589"/>
                  </a:lnTo>
                  <a:lnTo>
                    <a:pt x="37949" y="184274"/>
                  </a:lnTo>
                  <a:lnTo>
                    <a:pt x="45367" y="197529"/>
                  </a:lnTo>
                  <a:lnTo>
                    <a:pt x="49660" y="193899"/>
                  </a:lnTo>
                  <a:lnTo>
                    <a:pt x="51704" y="187495"/>
                  </a:lnTo>
                  <a:lnTo>
                    <a:pt x="58361" y="157774"/>
                  </a:lnTo>
                  <a:lnTo>
                    <a:pt x="62704" y="123232"/>
                  </a:lnTo>
                  <a:lnTo>
                    <a:pt x="67419" y="87654"/>
                  </a:lnTo>
                  <a:lnTo>
                    <a:pt x="78824" y="54097"/>
                  </a:lnTo>
                  <a:lnTo>
                    <a:pt x="85090" y="27524"/>
                  </a:lnTo>
                  <a:lnTo>
                    <a:pt x="89558" y="16622"/>
                  </a:lnTo>
                  <a:lnTo>
                    <a:pt x="9144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176"/>
            <p:cNvSpPr/>
            <p:nvPr/>
          </p:nvSpPr>
          <p:spPr>
            <a:xfrm>
              <a:off x="3855719" y="4055411"/>
              <a:ext cx="151935" cy="211790"/>
            </a:xfrm>
            <a:custGeom>
              <a:avLst/>
              <a:gdLst/>
              <a:ahLst/>
              <a:cxnLst/>
              <a:rect l="0" t="0" r="0" b="0"/>
              <a:pathLst>
                <a:path w="151935" h="211790">
                  <a:moveTo>
                    <a:pt x="0" y="82248"/>
                  </a:moveTo>
                  <a:lnTo>
                    <a:pt x="4046" y="82248"/>
                  </a:lnTo>
                  <a:lnTo>
                    <a:pt x="5237" y="83095"/>
                  </a:lnTo>
                  <a:lnTo>
                    <a:pt x="6032" y="84506"/>
                  </a:lnTo>
                  <a:lnTo>
                    <a:pt x="6561" y="86293"/>
                  </a:lnTo>
                  <a:lnTo>
                    <a:pt x="7761" y="87485"/>
                  </a:lnTo>
                  <a:lnTo>
                    <a:pt x="15770" y="91656"/>
                  </a:lnTo>
                  <a:lnTo>
                    <a:pt x="29550" y="100382"/>
                  </a:lnTo>
                  <a:lnTo>
                    <a:pt x="43658" y="103708"/>
                  </a:lnTo>
                  <a:lnTo>
                    <a:pt x="80263" y="104986"/>
                  </a:lnTo>
                  <a:lnTo>
                    <a:pt x="115716" y="94492"/>
                  </a:lnTo>
                  <a:lnTo>
                    <a:pt x="125654" y="87408"/>
                  </a:lnTo>
                  <a:lnTo>
                    <a:pt x="141729" y="64144"/>
                  </a:lnTo>
                  <a:lnTo>
                    <a:pt x="148862" y="48286"/>
                  </a:lnTo>
                  <a:lnTo>
                    <a:pt x="151934" y="21301"/>
                  </a:lnTo>
                  <a:lnTo>
                    <a:pt x="149936" y="14802"/>
                  </a:lnTo>
                  <a:lnTo>
                    <a:pt x="148217" y="11884"/>
                  </a:lnTo>
                  <a:lnTo>
                    <a:pt x="137708" y="3733"/>
                  </a:lnTo>
                  <a:lnTo>
                    <a:pt x="123870" y="0"/>
                  </a:lnTo>
                  <a:lnTo>
                    <a:pt x="114038" y="1385"/>
                  </a:lnTo>
                  <a:lnTo>
                    <a:pt x="88020" y="12365"/>
                  </a:lnTo>
                  <a:lnTo>
                    <a:pt x="56935" y="34486"/>
                  </a:lnTo>
                  <a:lnTo>
                    <a:pt x="36616" y="65727"/>
                  </a:lnTo>
                  <a:lnTo>
                    <a:pt x="27312" y="89489"/>
                  </a:lnTo>
                  <a:lnTo>
                    <a:pt x="23740" y="120274"/>
                  </a:lnTo>
                  <a:lnTo>
                    <a:pt x="25379" y="143186"/>
                  </a:lnTo>
                  <a:lnTo>
                    <a:pt x="29907" y="157592"/>
                  </a:lnTo>
                  <a:lnTo>
                    <a:pt x="37563" y="169639"/>
                  </a:lnTo>
                  <a:lnTo>
                    <a:pt x="70261" y="194935"/>
                  </a:lnTo>
                  <a:lnTo>
                    <a:pt x="91939" y="205478"/>
                  </a:lnTo>
                  <a:lnTo>
                    <a:pt x="127348" y="210958"/>
                  </a:lnTo>
                  <a:lnTo>
                    <a:pt x="144781" y="21178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177"/>
            <p:cNvSpPr/>
            <p:nvPr/>
          </p:nvSpPr>
          <p:spPr>
            <a:xfrm>
              <a:off x="4238799" y="4107595"/>
              <a:ext cx="165561" cy="151497"/>
            </a:xfrm>
            <a:custGeom>
              <a:avLst/>
              <a:gdLst/>
              <a:ahLst/>
              <a:cxnLst/>
              <a:rect l="0" t="0" r="0" b="0"/>
              <a:pathLst>
                <a:path w="165561" h="151497">
                  <a:moveTo>
                    <a:pt x="165560" y="22445"/>
                  </a:moveTo>
                  <a:lnTo>
                    <a:pt x="165560" y="15884"/>
                  </a:lnTo>
                  <a:lnTo>
                    <a:pt x="154955" y="4311"/>
                  </a:lnTo>
                  <a:lnTo>
                    <a:pt x="147865" y="1685"/>
                  </a:lnTo>
                  <a:lnTo>
                    <a:pt x="129516" y="0"/>
                  </a:lnTo>
                  <a:lnTo>
                    <a:pt x="114617" y="3753"/>
                  </a:lnTo>
                  <a:lnTo>
                    <a:pt x="80223" y="21553"/>
                  </a:lnTo>
                  <a:lnTo>
                    <a:pt x="43440" y="47779"/>
                  </a:lnTo>
                  <a:lnTo>
                    <a:pt x="12444" y="78494"/>
                  </a:lnTo>
                  <a:lnTo>
                    <a:pt x="2600" y="98600"/>
                  </a:lnTo>
                  <a:lnTo>
                    <a:pt x="0" y="110196"/>
                  </a:lnTo>
                  <a:lnTo>
                    <a:pt x="1103" y="120994"/>
                  </a:lnTo>
                  <a:lnTo>
                    <a:pt x="2582" y="126244"/>
                  </a:lnTo>
                  <a:lnTo>
                    <a:pt x="8741" y="134335"/>
                  </a:lnTo>
                  <a:lnTo>
                    <a:pt x="17970" y="140754"/>
                  </a:lnTo>
                  <a:lnTo>
                    <a:pt x="37445" y="148280"/>
                  </a:lnTo>
                  <a:lnTo>
                    <a:pt x="74308" y="151496"/>
                  </a:lnTo>
                  <a:lnTo>
                    <a:pt x="105484" y="151041"/>
                  </a:lnTo>
                  <a:lnTo>
                    <a:pt x="141176" y="145411"/>
                  </a:lnTo>
                  <a:lnTo>
                    <a:pt x="150320" y="14436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178"/>
            <p:cNvSpPr/>
            <p:nvPr/>
          </p:nvSpPr>
          <p:spPr>
            <a:xfrm>
              <a:off x="4526282" y="3985259"/>
              <a:ext cx="175259" cy="266701"/>
            </a:xfrm>
            <a:custGeom>
              <a:avLst/>
              <a:gdLst/>
              <a:ahLst/>
              <a:cxnLst/>
              <a:rect l="0" t="0" r="0" b="0"/>
              <a:pathLst>
                <a:path w="175259" h="266701">
                  <a:moveTo>
                    <a:pt x="15237" y="0"/>
                  </a:moveTo>
                  <a:lnTo>
                    <a:pt x="11192" y="0"/>
                  </a:lnTo>
                  <a:lnTo>
                    <a:pt x="10001" y="847"/>
                  </a:lnTo>
                  <a:lnTo>
                    <a:pt x="9207" y="2258"/>
                  </a:lnTo>
                  <a:lnTo>
                    <a:pt x="7931" y="6561"/>
                  </a:lnTo>
                  <a:lnTo>
                    <a:pt x="7630" y="42971"/>
                  </a:lnTo>
                  <a:lnTo>
                    <a:pt x="7620" y="79702"/>
                  </a:lnTo>
                  <a:lnTo>
                    <a:pt x="7618" y="113551"/>
                  </a:lnTo>
                  <a:lnTo>
                    <a:pt x="7618" y="150391"/>
                  </a:lnTo>
                  <a:lnTo>
                    <a:pt x="3572" y="184073"/>
                  </a:lnTo>
                  <a:lnTo>
                    <a:pt x="1057" y="215501"/>
                  </a:lnTo>
                  <a:lnTo>
                    <a:pt x="90" y="251568"/>
                  </a:lnTo>
                  <a:lnTo>
                    <a:pt x="0" y="266191"/>
                  </a:lnTo>
                  <a:lnTo>
                    <a:pt x="844" y="247590"/>
                  </a:lnTo>
                  <a:lnTo>
                    <a:pt x="6028" y="223822"/>
                  </a:lnTo>
                  <a:lnTo>
                    <a:pt x="11349" y="191062"/>
                  </a:lnTo>
                  <a:lnTo>
                    <a:pt x="25790" y="155741"/>
                  </a:lnTo>
                  <a:lnTo>
                    <a:pt x="39931" y="130702"/>
                  </a:lnTo>
                  <a:lnTo>
                    <a:pt x="54735" y="113495"/>
                  </a:lnTo>
                  <a:lnTo>
                    <a:pt x="60450" y="109709"/>
                  </a:lnTo>
                  <a:lnTo>
                    <a:pt x="63159" y="108700"/>
                  </a:lnTo>
                  <a:lnTo>
                    <a:pt x="65812" y="108873"/>
                  </a:lnTo>
                  <a:lnTo>
                    <a:pt x="71017" y="111324"/>
                  </a:lnTo>
                  <a:lnTo>
                    <a:pt x="78708" y="117464"/>
                  </a:lnTo>
                  <a:lnTo>
                    <a:pt x="100536" y="149302"/>
                  </a:lnTo>
                  <a:lnTo>
                    <a:pt x="110701" y="176154"/>
                  </a:lnTo>
                  <a:lnTo>
                    <a:pt x="117869" y="213478"/>
                  </a:lnTo>
                  <a:lnTo>
                    <a:pt x="124763" y="232210"/>
                  </a:lnTo>
                  <a:lnTo>
                    <a:pt x="131931" y="240929"/>
                  </a:lnTo>
                  <a:lnTo>
                    <a:pt x="158676" y="261450"/>
                  </a:lnTo>
                  <a:lnTo>
                    <a:pt x="175258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179"/>
            <p:cNvSpPr/>
            <p:nvPr/>
          </p:nvSpPr>
          <p:spPr>
            <a:xfrm>
              <a:off x="4740871" y="4076700"/>
              <a:ext cx="410249" cy="167106"/>
            </a:xfrm>
            <a:custGeom>
              <a:avLst/>
              <a:gdLst/>
              <a:ahLst/>
              <a:cxnLst/>
              <a:rect l="0" t="0" r="0" b="0"/>
              <a:pathLst>
                <a:path w="410249" h="167106">
                  <a:moveTo>
                    <a:pt x="120688" y="30480"/>
                  </a:moveTo>
                  <a:lnTo>
                    <a:pt x="116643" y="26434"/>
                  </a:lnTo>
                  <a:lnTo>
                    <a:pt x="112400" y="24448"/>
                  </a:lnTo>
                  <a:lnTo>
                    <a:pt x="77051" y="22887"/>
                  </a:lnTo>
                  <a:lnTo>
                    <a:pt x="57098" y="28948"/>
                  </a:lnTo>
                  <a:lnTo>
                    <a:pt x="41922" y="36705"/>
                  </a:lnTo>
                  <a:lnTo>
                    <a:pt x="16545" y="58905"/>
                  </a:lnTo>
                  <a:lnTo>
                    <a:pt x="5352" y="77849"/>
                  </a:lnTo>
                  <a:lnTo>
                    <a:pt x="69" y="106159"/>
                  </a:lnTo>
                  <a:lnTo>
                    <a:pt x="0" y="123552"/>
                  </a:lnTo>
                  <a:lnTo>
                    <a:pt x="4966" y="138584"/>
                  </a:lnTo>
                  <a:lnTo>
                    <a:pt x="16487" y="153935"/>
                  </a:lnTo>
                  <a:lnTo>
                    <a:pt x="20741" y="158503"/>
                  </a:lnTo>
                  <a:lnTo>
                    <a:pt x="29983" y="163579"/>
                  </a:lnTo>
                  <a:lnTo>
                    <a:pt x="54745" y="167105"/>
                  </a:lnTo>
                  <a:lnTo>
                    <a:pt x="69917" y="166634"/>
                  </a:lnTo>
                  <a:lnTo>
                    <a:pt x="80061" y="163524"/>
                  </a:lnTo>
                  <a:lnTo>
                    <a:pt x="95292" y="152968"/>
                  </a:lnTo>
                  <a:lnTo>
                    <a:pt x="123088" y="118417"/>
                  </a:lnTo>
                  <a:lnTo>
                    <a:pt x="133141" y="95263"/>
                  </a:lnTo>
                  <a:lnTo>
                    <a:pt x="142327" y="71368"/>
                  </a:lnTo>
                  <a:lnTo>
                    <a:pt x="141887" y="70438"/>
                  </a:lnTo>
                  <a:lnTo>
                    <a:pt x="140748" y="69818"/>
                  </a:lnTo>
                  <a:lnTo>
                    <a:pt x="136880" y="68824"/>
                  </a:lnTo>
                  <a:lnTo>
                    <a:pt x="136563" y="69589"/>
                  </a:lnTo>
                  <a:lnTo>
                    <a:pt x="135939" y="106939"/>
                  </a:lnTo>
                  <a:lnTo>
                    <a:pt x="135931" y="127051"/>
                  </a:lnTo>
                  <a:lnTo>
                    <a:pt x="140445" y="137182"/>
                  </a:lnTo>
                  <a:lnTo>
                    <a:pt x="153096" y="153439"/>
                  </a:lnTo>
                  <a:lnTo>
                    <a:pt x="169237" y="162115"/>
                  </a:lnTo>
                  <a:lnTo>
                    <a:pt x="191364" y="166548"/>
                  </a:lnTo>
                  <a:lnTo>
                    <a:pt x="207764" y="166470"/>
                  </a:lnTo>
                  <a:lnTo>
                    <a:pt x="221195" y="163451"/>
                  </a:lnTo>
                  <a:lnTo>
                    <a:pt x="259035" y="143154"/>
                  </a:lnTo>
                  <a:lnTo>
                    <a:pt x="277014" y="126800"/>
                  </a:lnTo>
                  <a:lnTo>
                    <a:pt x="297941" y="94185"/>
                  </a:lnTo>
                  <a:lnTo>
                    <a:pt x="316237" y="57601"/>
                  </a:lnTo>
                  <a:lnTo>
                    <a:pt x="325981" y="46233"/>
                  </a:lnTo>
                  <a:lnTo>
                    <a:pt x="327187" y="51904"/>
                  </a:lnTo>
                  <a:lnTo>
                    <a:pt x="330434" y="56371"/>
                  </a:lnTo>
                  <a:lnTo>
                    <a:pt x="332443" y="63436"/>
                  </a:lnTo>
                  <a:lnTo>
                    <a:pt x="336165" y="91657"/>
                  </a:lnTo>
                  <a:lnTo>
                    <a:pt x="339222" y="102543"/>
                  </a:lnTo>
                  <a:lnTo>
                    <a:pt x="343783" y="138283"/>
                  </a:lnTo>
                  <a:lnTo>
                    <a:pt x="348563" y="151387"/>
                  </a:lnTo>
                  <a:lnTo>
                    <a:pt x="349193" y="158716"/>
                  </a:lnTo>
                  <a:lnTo>
                    <a:pt x="348378" y="159150"/>
                  </a:lnTo>
                  <a:lnTo>
                    <a:pt x="345215" y="159633"/>
                  </a:lnTo>
                  <a:lnTo>
                    <a:pt x="344033" y="158915"/>
                  </a:lnTo>
                  <a:lnTo>
                    <a:pt x="343245" y="157590"/>
                  </a:lnTo>
                  <a:lnTo>
                    <a:pt x="342369" y="153013"/>
                  </a:lnTo>
                  <a:lnTo>
                    <a:pt x="341710" y="119400"/>
                  </a:lnTo>
                  <a:lnTo>
                    <a:pt x="341673" y="82010"/>
                  </a:lnTo>
                  <a:lnTo>
                    <a:pt x="342516" y="51565"/>
                  </a:lnTo>
                  <a:lnTo>
                    <a:pt x="347752" y="36633"/>
                  </a:lnTo>
                  <a:lnTo>
                    <a:pt x="359581" y="20796"/>
                  </a:lnTo>
                  <a:lnTo>
                    <a:pt x="371153" y="12841"/>
                  </a:lnTo>
                  <a:lnTo>
                    <a:pt x="400902" y="1792"/>
                  </a:lnTo>
                  <a:lnTo>
                    <a:pt x="410248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157"/>
          <p:cNvGrpSpPr/>
          <p:nvPr/>
        </p:nvGrpSpPr>
        <p:grpSpPr>
          <a:xfrm>
            <a:off x="6961078" y="3745994"/>
            <a:ext cx="1131362" cy="352353"/>
            <a:chOff x="6961078" y="3745994"/>
            <a:chExt cx="1131362" cy="352353"/>
          </a:xfrm>
        </p:grpSpPr>
        <p:sp>
          <p:nvSpPr>
            <p:cNvPr id="40" name="SMARTInkShape-1180"/>
            <p:cNvSpPr/>
            <p:nvPr/>
          </p:nvSpPr>
          <p:spPr>
            <a:xfrm>
              <a:off x="8084819" y="400050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7620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181"/>
            <p:cNvSpPr/>
            <p:nvPr/>
          </p:nvSpPr>
          <p:spPr>
            <a:xfrm>
              <a:off x="7799599" y="3894047"/>
              <a:ext cx="166383" cy="204300"/>
            </a:xfrm>
            <a:custGeom>
              <a:avLst/>
              <a:gdLst/>
              <a:ahLst/>
              <a:cxnLst/>
              <a:rect l="0" t="0" r="0" b="0"/>
              <a:pathLst>
                <a:path w="166383" h="204300">
                  <a:moveTo>
                    <a:pt x="125201" y="15012"/>
                  </a:moveTo>
                  <a:lnTo>
                    <a:pt x="121156" y="15012"/>
                  </a:lnTo>
                  <a:lnTo>
                    <a:pt x="119964" y="14166"/>
                  </a:lnTo>
                  <a:lnTo>
                    <a:pt x="119169" y="12755"/>
                  </a:lnTo>
                  <a:lnTo>
                    <a:pt x="118640" y="10967"/>
                  </a:lnTo>
                  <a:lnTo>
                    <a:pt x="117440" y="9776"/>
                  </a:lnTo>
                  <a:lnTo>
                    <a:pt x="98977" y="3661"/>
                  </a:lnTo>
                  <a:lnTo>
                    <a:pt x="60955" y="0"/>
                  </a:lnTo>
                  <a:lnTo>
                    <a:pt x="25162" y="639"/>
                  </a:lnTo>
                  <a:lnTo>
                    <a:pt x="3520" y="9181"/>
                  </a:lnTo>
                  <a:lnTo>
                    <a:pt x="900" y="11125"/>
                  </a:lnTo>
                  <a:lnTo>
                    <a:pt x="0" y="14114"/>
                  </a:lnTo>
                  <a:lnTo>
                    <a:pt x="1258" y="21951"/>
                  </a:lnTo>
                  <a:lnTo>
                    <a:pt x="6727" y="31838"/>
                  </a:lnTo>
                  <a:lnTo>
                    <a:pt x="43872" y="68513"/>
                  </a:lnTo>
                  <a:lnTo>
                    <a:pt x="79809" y="93773"/>
                  </a:lnTo>
                  <a:lnTo>
                    <a:pt x="113579" y="119155"/>
                  </a:lnTo>
                  <a:lnTo>
                    <a:pt x="149668" y="154713"/>
                  </a:lnTo>
                  <a:lnTo>
                    <a:pt x="165383" y="176068"/>
                  </a:lnTo>
                  <a:lnTo>
                    <a:pt x="166382" y="179956"/>
                  </a:lnTo>
                  <a:lnTo>
                    <a:pt x="165234" y="188792"/>
                  </a:lnTo>
                  <a:lnTo>
                    <a:pt x="159829" y="199241"/>
                  </a:lnTo>
                  <a:lnTo>
                    <a:pt x="156753" y="201332"/>
                  </a:lnTo>
                  <a:lnTo>
                    <a:pt x="144333" y="204274"/>
                  </a:lnTo>
                  <a:lnTo>
                    <a:pt x="129082" y="204299"/>
                  </a:lnTo>
                  <a:lnTo>
                    <a:pt x="94229" y="198903"/>
                  </a:lnTo>
                  <a:lnTo>
                    <a:pt x="75760" y="194147"/>
                  </a:lnTo>
                  <a:lnTo>
                    <a:pt x="43148" y="176463"/>
                  </a:lnTo>
                  <a:lnTo>
                    <a:pt x="22297" y="162521"/>
                  </a:lnTo>
                  <a:lnTo>
                    <a:pt x="10901" y="15217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182"/>
            <p:cNvSpPr/>
            <p:nvPr/>
          </p:nvSpPr>
          <p:spPr>
            <a:xfrm>
              <a:off x="7612523" y="3879641"/>
              <a:ext cx="135691" cy="195616"/>
            </a:xfrm>
            <a:custGeom>
              <a:avLst/>
              <a:gdLst/>
              <a:ahLst/>
              <a:cxnLst/>
              <a:rect l="0" t="0" r="0" b="0"/>
              <a:pathLst>
                <a:path w="135691" h="195616">
                  <a:moveTo>
                    <a:pt x="98916" y="14178"/>
                  </a:moveTo>
                  <a:lnTo>
                    <a:pt x="94871" y="10133"/>
                  </a:lnTo>
                  <a:lnTo>
                    <a:pt x="90628" y="8148"/>
                  </a:lnTo>
                  <a:lnTo>
                    <a:pt x="55279" y="25"/>
                  </a:lnTo>
                  <a:lnTo>
                    <a:pt x="35326" y="0"/>
                  </a:lnTo>
                  <a:lnTo>
                    <a:pt x="11012" y="6718"/>
                  </a:lnTo>
                  <a:lnTo>
                    <a:pt x="1493" y="13029"/>
                  </a:lnTo>
                  <a:lnTo>
                    <a:pt x="584" y="15925"/>
                  </a:lnTo>
                  <a:lnTo>
                    <a:pt x="0" y="24684"/>
                  </a:lnTo>
                  <a:lnTo>
                    <a:pt x="1646" y="27108"/>
                  </a:lnTo>
                  <a:lnTo>
                    <a:pt x="38999" y="54982"/>
                  </a:lnTo>
                  <a:lnTo>
                    <a:pt x="76082" y="78473"/>
                  </a:lnTo>
                  <a:lnTo>
                    <a:pt x="114010" y="113285"/>
                  </a:lnTo>
                  <a:lnTo>
                    <a:pt x="122558" y="123420"/>
                  </a:lnTo>
                  <a:lnTo>
                    <a:pt x="135690" y="159994"/>
                  </a:lnTo>
                  <a:lnTo>
                    <a:pt x="134169" y="168168"/>
                  </a:lnTo>
                  <a:lnTo>
                    <a:pt x="132578" y="172718"/>
                  </a:lnTo>
                  <a:lnTo>
                    <a:pt x="130671" y="175751"/>
                  </a:lnTo>
                  <a:lnTo>
                    <a:pt x="128554" y="177774"/>
                  </a:lnTo>
                  <a:lnTo>
                    <a:pt x="96046" y="193811"/>
                  </a:lnTo>
                  <a:lnTo>
                    <a:pt x="86070" y="195615"/>
                  </a:lnTo>
                  <a:lnTo>
                    <a:pt x="75991" y="194159"/>
                  </a:lnTo>
                  <a:lnTo>
                    <a:pt x="40492" y="185670"/>
                  </a:lnTo>
                  <a:lnTo>
                    <a:pt x="18780" y="174284"/>
                  </a:lnTo>
                  <a:lnTo>
                    <a:pt x="17552" y="172562"/>
                  </a:lnTo>
                  <a:lnTo>
                    <a:pt x="16188" y="168391"/>
                  </a:lnTo>
                  <a:lnTo>
                    <a:pt x="15096" y="1589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183"/>
            <p:cNvSpPr/>
            <p:nvPr/>
          </p:nvSpPr>
          <p:spPr>
            <a:xfrm>
              <a:off x="7353528" y="3886293"/>
              <a:ext cx="190273" cy="152308"/>
            </a:xfrm>
            <a:custGeom>
              <a:avLst/>
              <a:gdLst/>
              <a:ahLst/>
              <a:cxnLst/>
              <a:rect l="0" t="0" r="0" b="0"/>
              <a:pathLst>
                <a:path w="190273" h="152308">
                  <a:moveTo>
                    <a:pt x="98832" y="7526"/>
                  </a:moveTo>
                  <a:lnTo>
                    <a:pt x="94786" y="3481"/>
                  </a:lnTo>
                  <a:lnTo>
                    <a:pt x="90543" y="1496"/>
                  </a:lnTo>
                  <a:lnTo>
                    <a:pt x="69347" y="0"/>
                  </a:lnTo>
                  <a:lnTo>
                    <a:pt x="55194" y="3979"/>
                  </a:lnTo>
                  <a:lnTo>
                    <a:pt x="40276" y="14566"/>
                  </a:lnTo>
                  <a:lnTo>
                    <a:pt x="29177" y="28427"/>
                  </a:lnTo>
                  <a:lnTo>
                    <a:pt x="8555" y="64938"/>
                  </a:lnTo>
                  <a:lnTo>
                    <a:pt x="3675" y="77916"/>
                  </a:lnTo>
                  <a:lnTo>
                    <a:pt x="0" y="114901"/>
                  </a:lnTo>
                  <a:lnTo>
                    <a:pt x="2131" y="121006"/>
                  </a:lnTo>
                  <a:lnTo>
                    <a:pt x="3884" y="123819"/>
                  </a:lnTo>
                  <a:lnTo>
                    <a:pt x="14443" y="131824"/>
                  </a:lnTo>
                  <a:lnTo>
                    <a:pt x="24251" y="135513"/>
                  </a:lnTo>
                  <a:lnTo>
                    <a:pt x="36564" y="136606"/>
                  </a:lnTo>
                  <a:lnTo>
                    <a:pt x="50937" y="132885"/>
                  </a:lnTo>
                  <a:lnTo>
                    <a:pt x="70964" y="123195"/>
                  </a:lnTo>
                  <a:lnTo>
                    <a:pt x="85307" y="110567"/>
                  </a:lnTo>
                  <a:lnTo>
                    <a:pt x="108853" y="76700"/>
                  </a:lnTo>
                  <a:lnTo>
                    <a:pt x="117511" y="65087"/>
                  </a:lnTo>
                  <a:lnTo>
                    <a:pt x="123124" y="53578"/>
                  </a:lnTo>
                  <a:lnTo>
                    <a:pt x="129204" y="45764"/>
                  </a:lnTo>
                  <a:lnTo>
                    <a:pt x="129311" y="79094"/>
                  </a:lnTo>
                  <a:lnTo>
                    <a:pt x="130158" y="108517"/>
                  </a:lnTo>
                  <a:lnTo>
                    <a:pt x="135395" y="123339"/>
                  </a:lnTo>
                  <a:lnTo>
                    <a:pt x="139918" y="130401"/>
                  </a:lnTo>
                  <a:lnTo>
                    <a:pt x="155802" y="141833"/>
                  </a:lnTo>
                  <a:lnTo>
                    <a:pt x="172990" y="149987"/>
                  </a:lnTo>
                  <a:lnTo>
                    <a:pt x="190272" y="15230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184"/>
            <p:cNvSpPr/>
            <p:nvPr/>
          </p:nvSpPr>
          <p:spPr>
            <a:xfrm>
              <a:off x="6961078" y="3745994"/>
              <a:ext cx="323642" cy="337698"/>
            </a:xfrm>
            <a:custGeom>
              <a:avLst/>
              <a:gdLst/>
              <a:ahLst/>
              <a:cxnLst/>
              <a:rect l="0" t="0" r="0" b="0"/>
              <a:pathLst>
                <a:path w="323642" h="337698">
                  <a:moveTo>
                    <a:pt x="64561" y="64006"/>
                  </a:moveTo>
                  <a:lnTo>
                    <a:pt x="60516" y="64006"/>
                  </a:lnTo>
                  <a:lnTo>
                    <a:pt x="56273" y="66263"/>
                  </a:lnTo>
                  <a:lnTo>
                    <a:pt x="53955" y="68051"/>
                  </a:lnTo>
                  <a:lnTo>
                    <a:pt x="51381" y="72295"/>
                  </a:lnTo>
                  <a:lnTo>
                    <a:pt x="38835" y="104096"/>
                  </a:lnTo>
                  <a:lnTo>
                    <a:pt x="34174" y="133825"/>
                  </a:lnTo>
                  <a:lnTo>
                    <a:pt x="25977" y="171432"/>
                  </a:lnTo>
                  <a:lnTo>
                    <a:pt x="18699" y="201387"/>
                  </a:lnTo>
                  <a:lnTo>
                    <a:pt x="11179" y="231711"/>
                  </a:lnTo>
                  <a:lnTo>
                    <a:pt x="5847" y="262145"/>
                  </a:lnTo>
                  <a:lnTo>
                    <a:pt x="0" y="298725"/>
                  </a:lnTo>
                  <a:lnTo>
                    <a:pt x="25" y="312541"/>
                  </a:lnTo>
                  <a:lnTo>
                    <a:pt x="3540" y="337697"/>
                  </a:lnTo>
                  <a:lnTo>
                    <a:pt x="3583" y="334094"/>
                  </a:lnTo>
                  <a:lnTo>
                    <a:pt x="15751" y="303216"/>
                  </a:lnTo>
                  <a:lnTo>
                    <a:pt x="20488" y="266071"/>
                  </a:lnTo>
                  <a:lnTo>
                    <a:pt x="26949" y="230557"/>
                  </a:lnTo>
                  <a:lnTo>
                    <a:pt x="34226" y="193223"/>
                  </a:lnTo>
                  <a:lnTo>
                    <a:pt x="39486" y="157608"/>
                  </a:lnTo>
                  <a:lnTo>
                    <a:pt x="43303" y="123348"/>
                  </a:lnTo>
                  <a:lnTo>
                    <a:pt x="47538" y="90902"/>
                  </a:lnTo>
                  <a:lnTo>
                    <a:pt x="53015" y="57183"/>
                  </a:lnTo>
                  <a:lnTo>
                    <a:pt x="63157" y="21341"/>
                  </a:lnTo>
                  <a:lnTo>
                    <a:pt x="64479" y="6900"/>
                  </a:lnTo>
                  <a:lnTo>
                    <a:pt x="64525" y="8427"/>
                  </a:lnTo>
                  <a:lnTo>
                    <a:pt x="69792" y="17153"/>
                  </a:lnTo>
                  <a:lnTo>
                    <a:pt x="71972" y="50116"/>
                  </a:lnTo>
                  <a:lnTo>
                    <a:pt x="74398" y="81770"/>
                  </a:lnTo>
                  <a:lnTo>
                    <a:pt x="82779" y="116339"/>
                  </a:lnTo>
                  <a:lnTo>
                    <a:pt x="93434" y="145933"/>
                  </a:lnTo>
                  <a:lnTo>
                    <a:pt x="115819" y="168732"/>
                  </a:lnTo>
                  <a:lnTo>
                    <a:pt x="127983" y="174051"/>
                  </a:lnTo>
                  <a:lnTo>
                    <a:pt x="163099" y="177745"/>
                  </a:lnTo>
                  <a:lnTo>
                    <a:pt x="174960" y="178057"/>
                  </a:lnTo>
                  <a:lnTo>
                    <a:pt x="185877" y="173679"/>
                  </a:lnTo>
                  <a:lnTo>
                    <a:pt x="219165" y="153451"/>
                  </a:lnTo>
                  <a:lnTo>
                    <a:pt x="232335" y="143553"/>
                  </a:lnTo>
                  <a:lnTo>
                    <a:pt x="259824" y="109162"/>
                  </a:lnTo>
                  <a:lnTo>
                    <a:pt x="274316" y="78288"/>
                  </a:lnTo>
                  <a:lnTo>
                    <a:pt x="285331" y="44970"/>
                  </a:lnTo>
                  <a:lnTo>
                    <a:pt x="290842" y="27039"/>
                  </a:lnTo>
                  <a:lnTo>
                    <a:pt x="293071" y="0"/>
                  </a:lnTo>
                  <a:lnTo>
                    <a:pt x="293150" y="6522"/>
                  </a:lnTo>
                  <a:lnTo>
                    <a:pt x="286247" y="38111"/>
                  </a:lnTo>
                  <a:lnTo>
                    <a:pt x="283423" y="70775"/>
                  </a:lnTo>
                  <a:lnTo>
                    <a:pt x="279552" y="98749"/>
                  </a:lnTo>
                  <a:lnTo>
                    <a:pt x="278404" y="131591"/>
                  </a:lnTo>
                  <a:lnTo>
                    <a:pt x="278064" y="162771"/>
                  </a:lnTo>
                  <a:lnTo>
                    <a:pt x="277964" y="193458"/>
                  </a:lnTo>
                  <a:lnTo>
                    <a:pt x="279634" y="212980"/>
                  </a:lnTo>
                  <a:lnTo>
                    <a:pt x="292245" y="246209"/>
                  </a:lnTo>
                  <a:lnTo>
                    <a:pt x="298681" y="260132"/>
                  </a:lnTo>
                  <a:lnTo>
                    <a:pt x="323641" y="28498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158"/>
          <p:cNvGrpSpPr/>
          <p:nvPr/>
        </p:nvGrpSpPr>
        <p:grpSpPr>
          <a:xfrm>
            <a:off x="8100204" y="3718572"/>
            <a:ext cx="1142503" cy="449569"/>
            <a:chOff x="8100204" y="3718572"/>
            <a:chExt cx="1142503" cy="449569"/>
          </a:xfrm>
        </p:grpSpPr>
        <p:sp>
          <p:nvSpPr>
            <p:cNvPr id="46" name="SMARTInkShape-1185"/>
            <p:cNvSpPr/>
            <p:nvPr/>
          </p:nvSpPr>
          <p:spPr>
            <a:xfrm>
              <a:off x="8656319" y="3977640"/>
              <a:ext cx="19569" cy="60961"/>
            </a:xfrm>
            <a:custGeom>
              <a:avLst/>
              <a:gdLst/>
              <a:ahLst/>
              <a:cxnLst/>
              <a:rect l="0" t="0" r="0" b="0"/>
              <a:pathLst>
                <a:path w="19569" h="60961">
                  <a:moveTo>
                    <a:pt x="0" y="0"/>
                  </a:moveTo>
                  <a:lnTo>
                    <a:pt x="4046" y="0"/>
                  </a:lnTo>
                  <a:lnTo>
                    <a:pt x="5237" y="846"/>
                  </a:lnTo>
                  <a:lnTo>
                    <a:pt x="6032" y="2257"/>
                  </a:lnTo>
                  <a:lnTo>
                    <a:pt x="7527" y="7305"/>
                  </a:lnTo>
                  <a:lnTo>
                    <a:pt x="7612" y="14153"/>
                  </a:lnTo>
                  <a:lnTo>
                    <a:pt x="14181" y="21705"/>
                  </a:lnTo>
                  <a:lnTo>
                    <a:pt x="19568" y="41026"/>
                  </a:lnTo>
                  <a:lnTo>
                    <a:pt x="15241" y="609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186"/>
            <p:cNvSpPr/>
            <p:nvPr/>
          </p:nvSpPr>
          <p:spPr>
            <a:xfrm>
              <a:off x="9107453" y="4008119"/>
              <a:ext cx="135254" cy="136715"/>
            </a:xfrm>
            <a:custGeom>
              <a:avLst/>
              <a:gdLst/>
              <a:ahLst/>
              <a:cxnLst/>
              <a:rect l="0" t="0" r="0" b="0"/>
              <a:pathLst>
                <a:path w="135254" h="136715">
                  <a:moveTo>
                    <a:pt x="13686" y="15240"/>
                  </a:moveTo>
                  <a:lnTo>
                    <a:pt x="13686" y="7935"/>
                  </a:lnTo>
                  <a:lnTo>
                    <a:pt x="9641" y="7713"/>
                  </a:lnTo>
                  <a:lnTo>
                    <a:pt x="8449" y="8529"/>
                  </a:lnTo>
                  <a:lnTo>
                    <a:pt x="7654" y="9920"/>
                  </a:lnTo>
                  <a:lnTo>
                    <a:pt x="6380" y="18235"/>
                  </a:lnTo>
                  <a:lnTo>
                    <a:pt x="5225" y="55339"/>
                  </a:lnTo>
                  <a:lnTo>
                    <a:pt x="36" y="70230"/>
                  </a:lnTo>
                  <a:lnTo>
                    <a:pt x="0" y="79474"/>
                  </a:lnTo>
                  <a:lnTo>
                    <a:pt x="6269" y="103201"/>
                  </a:lnTo>
                  <a:lnTo>
                    <a:pt x="16588" y="116717"/>
                  </a:lnTo>
                  <a:lnTo>
                    <a:pt x="27304" y="126976"/>
                  </a:lnTo>
                  <a:lnTo>
                    <a:pt x="39264" y="133766"/>
                  </a:lnTo>
                  <a:lnTo>
                    <a:pt x="49394" y="136155"/>
                  </a:lnTo>
                  <a:lnTo>
                    <a:pt x="58060" y="136714"/>
                  </a:lnTo>
                  <a:lnTo>
                    <a:pt x="72461" y="132983"/>
                  </a:lnTo>
                  <a:lnTo>
                    <a:pt x="103353" y="114237"/>
                  </a:lnTo>
                  <a:lnTo>
                    <a:pt x="109418" y="108345"/>
                  </a:lnTo>
                  <a:lnTo>
                    <a:pt x="124530" y="86217"/>
                  </a:lnTo>
                  <a:lnTo>
                    <a:pt x="134810" y="48348"/>
                  </a:lnTo>
                  <a:lnTo>
                    <a:pt x="135253" y="39550"/>
                  </a:lnTo>
                  <a:lnTo>
                    <a:pt x="133191" y="32254"/>
                  </a:lnTo>
                  <a:lnTo>
                    <a:pt x="130300" y="26189"/>
                  </a:lnTo>
                  <a:lnTo>
                    <a:pt x="128291" y="12804"/>
                  </a:lnTo>
                  <a:lnTo>
                    <a:pt x="127343" y="11076"/>
                  </a:lnTo>
                  <a:lnTo>
                    <a:pt x="125864" y="9924"/>
                  </a:lnTo>
                  <a:lnTo>
                    <a:pt x="124031" y="9157"/>
                  </a:lnTo>
                  <a:lnTo>
                    <a:pt x="122809" y="7798"/>
                  </a:lnTo>
                  <a:lnTo>
                    <a:pt x="121452" y="4030"/>
                  </a:lnTo>
                  <a:lnTo>
                    <a:pt x="120244" y="2687"/>
                  </a:lnTo>
                  <a:lnTo>
                    <a:pt x="112747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187"/>
            <p:cNvSpPr/>
            <p:nvPr/>
          </p:nvSpPr>
          <p:spPr>
            <a:xfrm>
              <a:off x="8816654" y="4000884"/>
              <a:ext cx="213047" cy="129157"/>
            </a:xfrm>
            <a:custGeom>
              <a:avLst/>
              <a:gdLst/>
              <a:ahLst/>
              <a:cxnLst/>
              <a:rect l="0" t="0" r="0" b="0"/>
              <a:pathLst>
                <a:path w="213047" h="129157">
                  <a:moveTo>
                    <a:pt x="7306" y="14856"/>
                  </a:moveTo>
                  <a:lnTo>
                    <a:pt x="745" y="14856"/>
                  </a:lnTo>
                  <a:lnTo>
                    <a:pt x="392" y="15702"/>
                  </a:lnTo>
                  <a:lnTo>
                    <a:pt x="0" y="18901"/>
                  </a:lnTo>
                  <a:lnTo>
                    <a:pt x="741" y="20092"/>
                  </a:lnTo>
                  <a:lnTo>
                    <a:pt x="2082" y="20887"/>
                  </a:lnTo>
                  <a:lnTo>
                    <a:pt x="3823" y="21416"/>
                  </a:lnTo>
                  <a:lnTo>
                    <a:pt x="4985" y="22616"/>
                  </a:lnTo>
                  <a:lnTo>
                    <a:pt x="6274" y="26207"/>
                  </a:lnTo>
                  <a:lnTo>
                    <a:pt x="7948" y="35411"/>
                  </a:lnTo>
                  <a:lnTo>
                    <a:pt x="11260" y="40360"/>
                  </a:lnTo>
                  <a:lnTo>
                    <a:pt x="11635" y="43712"/>
                  </a:lnTo>
                  <a:lnTo>
                    <a:pt x="7402" y="81708"/>
                  </a:lnTo>
                  <a:lnTo>
                    <a:pt x="7311" y="101114"/>
                  </a:lnTo>
                  <a:lnTo>
                    <a:pt x="5050" y="106250"/>
                  </a:lnTo>
                  <a:lnTo>
                    <a:pt x="3261" y="108805"/>
                  </a:lnTo>
                  <a:lnTo>
                    <a:pt x="2916" y="110509"/>
                  </a:lnTo>
                  <a:lnTo>
                    <a:pt x="3533" y="111644"/>
                  </a:lnTo>
                  <a:lnTo>
                    <a:pt x="7084" y="113783"/>
                  </a:lnTo>
                  <a:lnTo>
                    <a:pt x="8151" y="79865"/>
                  </a:lnTo>
                  <a:lnTo>
                    <a:pt x="22744" y="45275"/>
                  </a:lnTo>
                  <a:lnTo>
                    <a:pt x="32745" y="29049"/>
                  </a:lnTo>
                  <a:lnTo>
                    <a:pt x="48110" y="13300"/>
                  </a:lnTo>
                  <a:lnTo>
                    <a:pt x="66364" y="2531"/>
                  </a:lnTo>
                  <a:lnTo>
                    <a:pt x="84959" y="0"/>
                  </a:lnTo>
                  <a:lnTo>
                    <a:pt x="87014" y="718"/>
                  </a:lnTo>
                  <a:lnTo>
                    <a:pt x="88385" y="2044"/>
                  </a:lnTo>
                  <a:lnTo>
                    <a:pt x="92571" y="7955"/>
                  </a:lnTo>
                  <a:lnTo>
                    <a:pt x="101571" y="17538"/>
                  </a:lnTo>
                  <a:lnTo>
                    <a:pt x="104235" y="24797"/>
                  </a:lnTo>
                  <a:lnTo>
                    <a:pt x="105944" y="43254"/>
                  </a:lnTo>
                  <a:lnTo>
                    <a:pt x="99768" y="79876"/>
                  </a:lnTo>
                  <a:lnTo>
                    <a:pt x="98763" y="117834"/>
                  </a:lnTo>
                  <a:lnTo>
                    <a:pt x="98746" y="121391"/>
                  </a:lnTo>
                  <a:lnTo>
                    <a:pt x="98746" y="106135"/>
                  </a:lnTo>
                  <a:lnTo>
                    <a:pt x="101004" y="99733"/>
                  </a:lnTo>
                  <a:lnTo>
                    <a:pt x="123218" y="63790"/>
                  </a:lnTo>
                  <a:lnTo>
                    <a:pt x="141024" y="28442"/>
                  </a:lnTo>
                  <a:lnTo>
                    <a:pt x="144292" y="18410"/>
                  </a:lnTo>
                  <a:lnTo>
                    <a:pt x="148057" y="12767"/>
                  </a:lnTo>
                  <a:lnTo>
                    <a:pt x="152553" y="9694"/>
                  </a:lnTo>
                  <a:lnTo>
                    <a:pt x="159843" y="7964"/>
                  </a:lnTo>
                  <a:lnTo>
                    <a:pt x="169892" y="7379"/>
                  </a:lnTo>
                  <a:lnTo>
                    <a:pt x="174958" y="9558"/>
                  </a:lnTo>
                  <a:lnTo>
                    <a:pt x="177493" y="11323"/>
                  </a:lnTo>
                  <a:lnTo>
                    <a:pt x="180311" y="15543"/>
                  </a:lnTo>
                  <a:lnTo>
                    <a:pt x="188994" y="43282"/>
                  </a:lnTo>
                  <a:lnTo>
                    <a:pt x="190081" y="79879"/>
                  </a:lnTo>
                  <a:lnTo>
                    <a:pt x="191026" y="108635"/>
                  </a:lnTo>
                  <a:lnTo>
                    <a:pt x="197946" y="125528"/>
                  </a:lnTo>
                  <a:lnTo>
                    <a:pt x="199592" y="126737"/>
                  </a:lnTo>
                  <a:lnTo>
                    <a:pt x="203680" y="128081"/>
                  </a:lnTo>
                  <a:lnTo>
                    <a:pt x="213046" y="12915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188"/>
            <p:cNvSpPr/>
            <p:nvPr/>
          </p:nvSpPr>
          <p:spPr>
            <a:xfrm>
              <a:off x="8550122" y="4000500"/>
              <a:ext cx="228118" cy="152270"/>
            </a:xfrm>
            <a:custGeom>
              <a:avLst/>
              <a:gdLst/>
              <a:ahLst/>
              <a:cxnLst/>
              <a:rect l="0" t="0" r="0" b="0"/>
              <a:pathLst>
                <a:path w="228118" h="152270">
                  <a:moveTo>
                    <a:pt x="113817" y="0"/>
                  </a:moveTo>
                  <a:lnTo>
                    <a:pt x="80614" y="846"/>
                  </a:lnTo>
                  <a:lnTo>
                    <a:pt x="66305" y="6031"/>
                  </a:lnTo>
                  <a:lnTo>
                    <a:pt x="57988" y="7760"/>
                  </a:lnTo>
                  <a:lnTo>
                    <a:pt x="47698" y="14340"/>
                  </a:lnTo>
                  <a:lnTo>
                    <a:pt x="20454" y="41007"/>
                  </a:lnTo>
                  <a:lnTo>
                    <a:pt x="5013" y="66088"/>
                  </a:lnTo>
                  <a:lnTo>
                    <a:pt x="1145" y="81294"/>
                  </a:lnTo>
                  <a:lnTo>
                    <a:pt x="0" y="96523"/>
                  </a:lnTo>
                  <a:lnTo>
                    <a:pt x="1990" y="104424"/>
                  </a:lnTo>
                  <a:lnTo>
                    <a:pt x="10166" y="116394"/>
                  </a:lnTo>
                  <a:lnTo>
                    <a:pt x="24960" y="132040"/>
                  </a:lnTo>
                  <a:lnTo>
                    <a:pt x="32275" y="134885"/>
                  </a:lnTo>
                  <a:lnTo>
                    <a:pt x="50767" y="136710"/>
                  </a:lnTo>
                  <a:lnTo>
                    <a:pt x="65691" y="132981"/>
                  </a:lnTo>
                  <a:lnTo>
                    <a:pt x="100278" y="116744"/>
                  </a:lnTo>
                  <a:lnTo>
                    <a:pt x="123838" y="100745"/>
                  </a:lnTo>
                  <a:lnTo>
                    <a:pt x="132497" y="88740"/>
                  </a:lnTo>
                  <a:lnTo>
                    <a:pt x="138109" y="76670"/>
                  </a:lnTo>
                  <a:lnTo>
                    <a:pt x="143076" y="70177"/>
                  </a:lnTo>
                  <a:lnTo>
                    <a:pt x="144288" y="61065"/>
                  </a:lnTo>
                  <a:lnTo>
                    <a:pt x="144297" y="98635"/>
                  </a:lnTo>
                  <a:lnTo>
                    <a:pt x="144297" y="101317"/>
                  </a:lnTo>
                  <a:lnTo>
                    <a:pt x="146555" y="106554"/>
                  </a:lnTo>
                  <a:lnTo>
                    <a:pt x="148343" y="109135"/>
                  </a:lnTo>
                  <a:lnTo>
                    <a:pt x="152058" y="123753"/>
                  </a:lnTo>
                  <a:lnTo>
                    <a:pt x="153704" y="125682"/>
                  </a:lnTo>
                  <a:lnTo>
                    <a:pt x="182411" y="150171"/>
                  </a:lnTo>
                  <a:lnTo>
                    <a:pt x="192280" y="151739"/>
                  </a:lnTo>
                  <a:lnTo>
                    <a:pt x="206739" y="152269"/>
                  </a:lnTo>
                  <a:lnTo>
                    <a:pt x="208786" y="151466"/>
                  </a:lnTo>
                  <a:lnTo>
                    <a:pt x="210149" y="150084"/>
                  </a:lnTo>
                  <a:lnTo>
                    <a:pt x="211058" y="148316"/>
                  </a:lnTo>
                  <a:lnTo>
                    <a:pt x="212512" y="147137"/>
                  </a:lnTo>
                  <a:lnTo>
                    <a:pt x="216383" y="145827"/>
                  </a:lnTo>
                  <a:lnTo>
                    <a:pt x="217755" y="144631"/>
                  </a:lnTo>
                  <a:lnTo>
                    <a:pt x="219279" y="141045"/>
                  </a:lnTo>
                  <a:lnTo>
                    <a:pt x="220531" y="139750"/>
                  </a:lnTo>
                  <a:lnTo>
                    <a:pt x="228117" y="1371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189"/>
            <p:cNvSpPr/>
            <p:nvPr/>
          </p:nvSpPr>
          <p:spPr>
            <a:xfrm>
              <a:off x="8100204" y="3718572"/>
              <a:ext cx="342757" cy="449569"/>
            </a:xfrm>
            <a:custGeom>
              <a:avLst/>
              <a:gdLst/>
              <a:ahLst/>
              <a:cxnLst/>
              <a:rect l="0" t="0" r="0" b="0"/>
              <a:pathLst>
                <a:path w="342757" h="449569">
                  <a:moveTo>
                    <a:pt x="243696" y="15228"/>
                  </a:moveTo>
                  <a:lnTo>
                    <a:pt x="233090" y="15228"/>
                  </a:lnTo>
                  <a:lnTo>
                    <a:pt x="228257" y="17485"/>
                  </a:lnTo>
                  <a:lnTo>
                    <a:pt x="195130" y="48633"/>
                  </a:lnTo>
                  <a:lnTo>
                    <a:pt x="158845" y="78762"/>
                  </a:lnTo>
                  <a:lnTo>
                    <a:pt x="120994" y="108364"/>
                  </a:lnTo>
                  <a:lnTo>
                    <a:pt x="110349" y="117518"/>
                  </a:lnTo>
                  <a:lnTo>
                    <a:pt x="102679" y="121454"/>
                  </a:lnTo>
                  <a:lnTo>
                    <a:pt x="100589" y="125375"/>
                  </a:lnTo>
                  <a:lnTo>
                    <a:pt x="99184" y="125912"/>
                  </a:lnTo>
                  <a:lnTo>
                    <a:pt x="97401" y="125424"/>
                  </a:lnTo>
                  <a:lnTo>
                    <a:pt x="95367" y="124252"/>
                  </a:lnTo>
                  <a:lnTo>
                    <a:pt x="94856" y="123471"/>
                  </a:lnTo>
                  <a:lnTo>
                    <a:pt x="95363" y="122950"/>
                  </a:lnTo>
                  <a:lnTo>
                    <a:pt x="96547" y="122602"/>
                  </a:lnTo>
                  <a:lnTo>
                    <a:pt x="97336" y="121524"/>
                  </a:lnTo>
                  <a:lnTo>
                    <a:pt x="99294" y="115961"/>
                  </a:lnTo>
                  <a:lnTo>
                    <a:pt x="127072" y="80948"/>
                  </a:lnTo>
                  <a:lnTo>
                    <a:pt x="160037" y="45689"/>
                  </a:lnTo>
                  <a:lnTo>
                    <a:pt x="196193" y="8276"/>
                  </a:lnTo>
                  <a:lnTo>
                    <a:pt x="202263" y="3671"/>
                  </a:lnTo>
                  <a:lnTo>
                    <a:pt x="210440" y="1079"/>
                  </a:lnTo>
                  <a:lnTo>
                    <a:pt x="220700" y="0"/>
                  </a:lnTo>
                  <a:lnTo>
                    <a:pt x="220795" y="4036"/>
                  </a:lnTo>
                  <a:lnTo>
                    <a:pt x="216437" y="19069"/>
                  </a:lnTo>
                  <a:lnTo>
                    <a:pt x="218309" y="34240"/>
                  </a:lnTo>
                  <a:lnTo>
                    <a:pt x="213774" y="71282"/>
                  </a:lnTo>
                  <a:lnTo>
                    <a:pt x="209244" y="107025"/>
                  </a:lnTo>
                  <a:lnTo>
                    <a:pt x="205469" y="142455"/>
                  </a:lnTo>
                  <a:lnTo>
                    <a:pt x="199707" y="177049"/>
                  </a:lnTo>
                  <a:lnTo>
                    <a:pt x="198318" y="212198"/>
                  </a:lnTo>
                  <a:lnTo>
                    <a:pt x="192806" y="248837"/>
                  </a:lnTo>
                  <a:lnTo>
                    <a:pt x="188582" y="281412"/>
                  </a:lnTo>
                  <a:lnTo>
                    <a:pt x="183891" y="312306"/>
                  </a:lnTo>
                  <a:lnTo>
                    <a:pt x="182117" y="342867"/>
                  </a:lnTo>
                  <a:lnTo>
                    <a:pt x="176205" y="376940"/>
                  </a:lnTo>
                  <a:lnTo>
                    <a:pt x="173342" y="385680"/>
                  </a:lnTo>
                  <a:lnTo>
                    <a:pt x="170094" y="393233"/>
                  </a:lnTo>
                  <a:lnTo>
                    <a:pt x="167419" y="406159"/>
                  </a:lnTo>
                  <a:lnTo>
                    <a:pt x="161640" y="415727"/>
                  </a:lnTo>
                  <a:lnTo>
                    <a:pt x="156991" y="421263"/>
                  </a:lnTo>
                  <a:lnTo>
                    <a:pt x="149844" y="424288"/>
                  </a:lnTo>
                  <a:lnTo>
                    <a:pt x="132622" y="427236"/>
                  </a:lnTo>
                  <a:lnTo>
                    <a:pt x="123672" y="431850"/>
                  </a:lnTo>
                  <a:lnTo>
                    <a:pt x="86092" y="438276"/>
                  </a:lnTo>
                  <a:lnTo>
                    <a:pt x="50648" y="441732"/>
                  </a:lnTo>
                  <a:lnTo>
                    <a:pt x="14060" y="441939"/>
                  </a:lnTo>
                  <a:lnTo>
                    <a:pt x="0" y="441947"/>
                  </a:lnTo>
                  <a:lnTo>
                    <a:pt x="32422" y="441947"/>
                  </a:lnTo>
                  <a:lnTo>
                    <a:pt x="62075" y="441947"/>
                  </a:lnTo>
                  <a:lnTo>
                    <a:pt x="99666" y="441947"/>
                  </a:lnTo>
                  <a:lnTo>
                    <a:pt x="129618" y="441947"/>
                  </a:lnTo>
                  <a:lnTo>
                    <a:pt x="162199" y="441947"/>
                  </a:lnTo>
                  <a:lnTo>
                    <a:pt x="196406" y="441947"/>
                  </a:lnTo>
                  <a:lnTo>
                    <a:pt x="227991" y="441947"/>
                  </a:lnTo>
                  <a:lnTo>
                    <a:pt x="258798" y="441947"/>
                  </a:lnTo>
                  <a:lnTo>
                    <a:pt x="295503" y="441947"/>
                  </a:lnTo>
                  <a:lnTo>
                    <a:pt x="321130" y="442794"/>
                  </a:lnTo>
                  <a:lnTo>
                    <a:pt x="342756" y="44956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159"/>
          <p:cNvGrpSpPr/>
          <p:nvPr/>
        </p:nvGrpSpPr>
        <p:grpSpPr>
          <a:xfrm>
            <a:off x="8184090" y="2232659"/>
            <a:ext cx="944671" cy="1546861"/>
            <a:chOff x="8184090" y="2232659"/>
            <a:chExt cx="944671" cy="1546861"/>
          </a:xfrm>
        </p:grpSpPr>
        <p:sp>
          <p:nvSpPr>
            <p:cNvPr id="52" name="SMARTInkShape-1190"/>
            <p:cNvSpPr/>
            <p:nvPr/>
          </p:nvSpPr>
          <p:spPr>
            <a:xfrm>
              <a:off x="8328660" y="3261359"/>
              <a:ext cx="30480" cy="106682"/>
            </a:xfrm>
            <a:custGeom>
              <a:avLst/>
              <a:gdLst/>
              <a:ahLst/>
              <a:cxnLst/>
              <a:rect l="0" t="0" r="0" b="0"/>
              <a:pathLst>
                <a:path w="30480" h="106682">
                  <a:moveTo>
                    <a:pt x="0" y="106681"/>
                  </a:moveTo>
                  <a:lnTo>
                    <a:pt x="847" y="79342"/>
                  </a:lnTo>
                  <a:lnTo>
                    <a:pt x="10606" y="45131"/>
                  </a:lnTo>
                  <a:lnTo>
                    <a:pt x="22918" y="12059"/>
                  </a:lnTo>
                  <a:lnTo>
                    <a:pt x="3047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191"/>
            <p:cNvSpPr/>
            <p:nvPr/>
          </p:nvSpPr>
          <p:spPr>
            <a:xfrm>
              <a:off x="8557260" y="3421380"/>
              <a:ext cx="60960" cy="129540"/>
            </a:xfrm>
            <a:custGeom>
              <a:avLst/>
              <a:gdLst/>
              <a:ahLst/>
              <a:cxnLst/>
              <a:rect l="0" t="0" r="0" b="0"/>
              <a:pathLst>
                <a:path w="60960" h="129540">
                  <a:moveTo>
                    <a:pt x="0" y="129539"/>
                  </a:moveTo>
                  <a:lnTo>
                    <a:pt x="847" y="110459"/>
                  </a:lnTo>
                  <a:lnTo>
                    <a:pt x="13843" y="80319"/>
                  </a:lnTo>
                  <a:lnTo>
                    <a:pt x="36044" y="45258"/>
                  </a:lnTo>
                  <a:lnTo>
                    <a:pt x="55476" y="10565"/>
                  </a:lnTo>
                  <a:lnTo>
                    <a:pt x="6095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192"/>
            <p:cNvSpPr/>
            <p:nvPr/>
          </p:nvSpPr>
          <p:spPr>
            <a:xfrm>
              <a:off x="8740139" y="3604259"/>
              <a:ext cx="99062" cy="175261"/>
            </a:xfrm>
            <a:custGeom>
              <a:avLst/>
              <a:gdLst/>
              <a:ahLst/>
              <a:cxnLst/>
              <a:rect l="0" t="0" r="0" b="0"/>
              <a:pathLst>
                <a:path w="99062" h="175261">
                  <a:moveTo>
                    <a:pt x="0" y="175260"/>
                  </a:moveTo>
                  <a:lnTo>
                    <a:pt x="0" y="171215"/>
                  </a:lnTo>
                  <a:lnTo>
                    <a:pt x="2259" y="166972"/>
                  </a:lnTo>
                  <a:lnTo>
                    <a:pt x="10607" y="153303"/>
                  </a:lnTo>
                  <a:lnTo>
                    <a:pt x="22919" y="121036"/>
                  </a:lnTo>
                  <a:lnTo>
                    <a:pt x="37077" y="87221"/>
                  </a:lnTo>
                  <a:lnTo>
                    <a:pt x="56180" y="54012"/>
                  </a:lnTo>
                  <a:lnTo>
                    <a:pt x="81320" y="19374"/>
                  </a:lnTo>
                  <a:lnTo>
                    <a:pt x="9906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193"/>
            <p:cNvSpPr/>
            <p:nvPr/>
          </p:nvSpPr>
          <p:spPr>
            <a:xfrm>
              <a:off x="8999219" y="3040380"/>
              <a:ext cx="83821" cy="152401"/>
            </a:xfrm>
            <a:custGeom>
              <a:avLst/>
              <a:gdLst/>
              <a:ahLst/>
              <a:cxnLst/>
              <a:rect l="0" t="0" r="0" b="0"/>
              <a:pathLst>
                <a:path w="83821" h="152401">
                  <a:moveTo>
                    <a:pt x="0" y="152400"/>
                  </a:moveTo>
                  <a:lnTo>
                    <a:pt x="0" y="148354"/>
                  </a:lnTo>
                  <a:lnTo>
                    <a:pt x="2258" y="144111"/>
                  </a:lnTo>
                  <a:lnTo>
                    <a:pt x="6084" y="137709"/>
                  </a:lnTo>
                  <a:lnTo>
                    <a:pt x="17912" y="105748"/>
                  </a:lnTo>
                  <a:lnTo>
                    <a:pt x="34897" y="75169"/>
                  </a:lnTo>
                  <a:lnTo>
                    <a:pt x="59575" y="39652"/>
                  </a:lnTo>
                  <a:lnTo>
                    <a:pt x="8382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194"/>
            <p:cNvSpPr/>
            <p:nvPr/>
          </p:nvSpPr>
          <p:spPr>
            <a:xfrm>
              <a:off x="9128760" y="3268980"/>
              <a:ext cx="1" cy="7621"/>
            </a:xfrm>
            <a:custGeom>
              <a:avLst/>
              <a:gdLst/>
              <a:ahLst/>
              <a:cxnLst/>
              <a:rect l="0" t="0" r="0" b="0"/>
              <a:pathLst>
                <a:path w="1" h="7621">
                  <a:moveTo>
                    <a:pt x="0" y="762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195"/>
            <p:cNvSpPr/>
            <p:nvPr/>
          </p:nvSpPr>
          <p:spPr>
            <a:xfrm>
              <a:off x="8945880" y="3025140"/>
              <a:ext cx="91440" cy="167641"/>
            </a:xfrm>
            <a:custGeom>
              <a:avLst/>
              <a:gdLst/>
              <a:ahLst/>
              <a:cxnLst/>
              <a:rect l="0" t="0" r="0" b="0"/>
              <a:pathLst>
                <a:path w="91440" h="167641">
                  <a:moveTo>
                    <a:pt x="0" y="0"/>
                  </a:moveTo>
                  <a:lnTo>
                    <a:pt x="846" y="14690"/>
                  </a:lnTo>
                  <a:lnTo>
                    <a:pt x="10546" y="39496"/>
                  </a:lnTo>
                  <a:lnTo>
                    <a:pt x="28517" y="68855"/>
                  </a:lnTo>
                  <a:lnTo>
                    <a:pt x="47395" y="99612"/>
                  </a:lnTo>
                  <a:lnTo>
                    <a:pt x="70447" y="135763"/>
                  </a:lnTo>
                  <a:lnTo>
                    <a:pt x="91439" y="1676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196"/>
            <p:cNvSpPr/>
            <p:nvPr/>
          </p:nvSpPr>
          <p:spPr>
            <a:xfrm>
              <a:off x="8854439" y="3185159"/>
              <a:ext cx="7528" cy="7622"/>
            </a:xfrm>
            <a:custGeom>
              <a:avLst/>
              <a:gdLst/>
              <a:ahLst/>
              <a:cxnLst/>
              <a:rect l="0" t="0" r="0" b="0"/>
              <a:pathLst>
                <a:path w="7528" h="7622">
                  <a:moveTo>
                    <a:pt x="0" y="7621"/>
                  </a:moveTo>
                  <a:lnTo>
                    <a:pt x="7527" y="762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197"/>
            <p:cNvSpPr/>
            <p:nvPr/>
          </p:nvSpPr>
          <p:spPr>
            <a:xfrm>
              <a:off x="8900160" y="3261359"/>
              <a:ext cx="121921" cy="160022"/>
            </a:xfrm>
            <a:custGeom>
              <a:avLst/>
              <a:gdLst/>
              <a:ahLst/>
              <a:cxnLst/>
              <a:rect l="0" t="0" r="0" b="0"/>
              <a:pathLst>
                <a:path w="121921" h="160022">
                  <a:moveTo>
                    <a:pt x="0" y="0"/>
                  </a:moveTo>
                  <a:lnTo>
                    <a:pt x="0" y="4046"/>
                  </a:lnTo>
                  <a:lnTo>
                    <a:pt x="2257" y="8289"/>
                  </a:lnTo>
                  <a:lnTo>
                    <a:pt x="6083" y="14691"/>
                  </a:lnTo>
                  <a:lnTo>
                    <a:pt x="22101" y="49571"/>
                  </a:lnTo>
                  <a:lnTo>
                    <a:pt x="44817" y="82825"/>
                  </a:lnTo>
                  <a:lnTo>
                    <a:pt x="69907" y="114104"/>
                  </a:lnTo>
                  <a:lnTo>
                    <a:pt x="99765" y="149397"/>
                  </a:lnTo>
                  <a:lnTo>
                    <a:pt x="105864" y="155299"/>
                  </a:lnTo>
                  <a:lnTo>
                    <a:pt x="112633" y="159088"/>
                  </a:lnTo>
                  <a:lnTo>
                    <a:pt x="121920" y="1600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198"/>
            <p:cNvSpPr/>
            <p:nvPr/>
          </p:nvSpPr>
          <p:spPr>
            <a:xfrm>
              <a:off x="8770619" y="3364259"/>
              <a:ext cx="182882" cy="215567"/>
            </a:xfrm>
            <a:custGeom>
              <a:avLst/>
              <a:gdLst/>
              <a:ahLst/>
              <a:cxnLst/>
              <a:rect l="0" t="0" r="0" b="0"/>
              <a:pathLst>
                <a:path w="182882" h="215567">
                  <a:moveTo>
                    <a:pt x="0" y="72360"/>
                  </a:moveTo>
                  <a:lnTo>
                    <a:pt x="0" y="76406"/>
                  </a:lnTo>
                  <a:lnTo>
                    <a:pt x="2258" y="80650"/>
                  </a:lnTo>
                  <a:lnTo>
                    <a:pt x="31208" y="118296"/>
                  </a:lnTo>
                  <a:lnTo>
                    <a:pt x="67056" y="154611"/>
                  </a:lnTo>
                  <a:lnTo>
                    <a:pt x="77216" y="166489"/>
                  </a:lnTo>
                  <a:lnTo>
                    <a:pt x="93446" y="194164"/>
                  </a:lnTo>
                  <a:lnTo>
                    <a:pt x="110384" y="209170"/>
                  </a:lnTo>
                  <a:lnTo>
                    <a:pt x="113527" y="215566"/>
                  </a:lnTo>
                  <a:lnTo>
                    <a:pt x="113785" y="215244"/>
                  </a:lnTo>
                  <a:lnTo>
                    <a:pt x="114233" y="210442"/>
                  </a:lnTo>
                  <a:lnTo>
                    <a:pt x="102120" y="201926"/>
                  </a:lnTo>
                  <a:lnTo>
                    <a:pt x="77874" y="167524"/>
                  </a:lnTo>
                  <a:lnTo>
                    <a:pt x="54424" y="134307"/>
                  </a:lnTo>
                  <a:lnTo>
                    <a:pt x="40679" y="108495"/>
                  </a:lnTo>
                  <a:lnTo>
                    <a:pt x="28986" y="79399"/>
                  </a:lnTo>
                  <a:lnTo>
                    <a:pt x="19313" y="53843"/>
                  </a:lnTo>
                  <a:lnTo>
                    <a:pt x="15598" y="19402"/>
                  </a:lnTo>
                  <a:lnTo>
                    <a:pt x="15479" y="14195"/>
                  </a:lnTo>
                  <a:lnTo>
                    <a:pt x="16246" y="10723"/>
                  </a:lnTo>
                  <a:lnTo>
                    <a:pt x="17605" y="8409"/>
                  </a:lnTo>
                  <a:lnTo>
                    <a:pt x="29912" y="650"/>
                  </a:lnTo>
                  <a:lnTo>
                    <a:pt x="33488" y="0"/>
                  </a:lnTo>
                  <a:lnTo>
                    <a:pt x="36719" y="413"/>
                  </a:lnTo>
                  <a:lnTo>
                    <a:pt x="66406" y="14189"/>
                  </a:lnTo>
                  <a:lnTo>
                    <a:pt x="100598" y="43854"/>
                  </a:lnTo>
                  <a:lnTo>
                    <a:pt x="134310" y="77168"/>
                  </a:lnTo>
                  <a:lnTo>
                    <a:pt x="153949" y="100547"/>
                  </a:lnTo>
                  <a:lnTo>
                    <a:pt x="174727" y="115622"/>
                  </a:lnTo>
                  <a:lnTo>
                    <a:pt x="177445" y="116441"/>
                  </a:lnTo>
                  <a:lnTo>
                    <a:pt x="179257" y="116141"/>
                  </a:lnTo>
                  <a:lnTo>
                    <a:pt x="180464" y="115094"/>
                  </a:lnTo>
                  <a:lnTo>
                    <a:pt x="181807" y="111673"/>
                  </a:lnTo>
                  <a:lnTo>
                    <a:pt x="182881" y="952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199"/>
            <p:cNvSpPr/>
            <p:nvPr/>
          </p:nvSpPr>
          <p:spPr>
            <a:xfrm>
              <a:off x="8610600" y="3543300"/>
              <a:ext cx="166447" cy="175117"/>
            </a:xfrm>
            <a:custGeom>
              <a:avLst/>
              <a:gdLst/>
              <a:ahLst/>
              <a:cxnLst/>
              <a:rect l="0" t="0" r="0" b="0"/>
              <a:pathLst>
                <a:path w="166447" h="175117">
                  <a:moveTo>
                    <a:pt x="0" y="60959"/>
                  </a:moveTo>
                  <a:lnTo>
                    <a:pt x="4044" y="60959"/>
                  </a:lnTo>
                  <a:lnTo>
                    <a:pt x="5236" y="61806"/>
                  </a:lnTo>
                  <a:lnTo>
                    <a:pt x="6031" y="63217"/>
                  </a:lnTo>
                  <a:lnTo>
                    <a:pt x="7411" y="68720"/>
                  </a:lnTo>
                  <a:lnTo>
                    <a:pt x="7592" y="75048"/>
                  </a:lnTo>
                  <a:lnTo>
                    <a:pt x="11656" y="83949"/>
                  </a:lnTo>
                  <a:lnTo>
                    <a:pt x="18163" y="90368"/>
                  </a:lnTo>
                  <a:lnTo>
                    <a:pt x="25852" y="96890"/>
                  </a:lnTo>
                  <a:lnTo>
                    <a:pt x="52223" y="134733"/>
                  </a:lnTo>
                  <a:lnTo>
                    <a:pt x="76387" y="157777"/>
                  </a:lnTo>
                  <a:lnTo>
                    <a:pt x="96387" y="171578"/>
                  </a:lnTo>
                  <a:lnTo>
                    <a:pt x="115651" y="174774"/>
                  </a:lnTo>
                  <a:lnTo>
                    <a:pt x="128153" y="175116"/>
                  </a:lnTo>
                  <a:lnTo>
                    <a:pt x="132002" y="173470"/>
                  </a:lnTo>
                  <a:lnTo>
                    <a:pt x="138536" y="167127"/>
                  </a:lnTo>
                  <a:lnTo>
                    <a:pt x="154838" y="139432"/>
                  </a:lnTo>
                  <a:lnTo>
                    <a:pt x="163610" y="102635"/>
                  </a:lnTo>
                  <a:lnTo>
                    <a:pt x="166446" y="82621"/>
                  </a:lnTo>
                  <a:lnTo>
                    <a:pt x="163241" y="64650"/>
                  </a:lnTo>
                  <a:lnTo>
                    <a:pt x="153726" y="43407"/>
                  </a:lnTo>
                  <a:lnTo>
                    <a:pt x="135630" y="21855"/>
                  </a:lnTo>
                  <a:lnTo>
                    <a:pt x="109985" y="3476"/>
                  </a:lnTo>
                  <a:lnTo>
                    <a:pt x="101827" y="1030"/>
                  </a:lnTo>
                  <a:lnTo>
                    <a:pt x="8381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200"/>
            <p:cNvSpPr/>
            <p:nvPr/>
          </p:nvSpPr>
          <p:spPr>
            <a:xfrm>
              <a:off x="8764513" y="2819400"/>
              <a:ext cx="200333" cy="236220"/>
            </a:xfrm>
            <a:custGeom>
              <a:avLst/>
              <a:gdLst/>
              <a:ahLst/>
              <a:cxnLst/>
              <a:rect l="0" t="0" r="0" b="0"/>
              <a:pathLst>
                <a:path w="200333" h="236220">
                  <a:moveTo>
                    <a:pt x="59447" y="0"/>
                  </a:moveTo>
                  <a:lnTo>
                    <a:pt x="55401" y="0"/>
                  </a:lnTo>
                  <a:lnTo>
                    <a:pt x="54210" y="846"/>
                  </a:lnTo>
                  <a:lnTo>
                    <a:pt x="53415" y="2257"/>
                  </a:lnTo>
                  <a:lnTo>
                    <a:pt x="52886" y="4045"/>
                  </a:lnTo>
                  <a:lnTo>
                    <a:pt x="30399" y="37239"/>
                  </a:lnTo>
                  <a:lnTo>
                    <a:pt x="13852" y="70762"/>
                  </a:lnTo>
                  <a:lnTo>
                    <a:pt x="0" y="107396"/>
                  </a:lnTo>
                  <a:lnTo>
                    <a:pt x="341" y="109697"/>
                  </a:lnTo>
                  <a:lnTo>
                    <a:pt x="1417" y="111231"/>
                  </a:lnTo>
                  <a:lnTo>
                    <a:pt x="2980" y="112254"/>
                  </a:lnTo>
                  <a:lnTo>
                    <a:pt x="9225" y="113693"/>
                  </a:lnTo>
                  <a:lnTo>
                    <a:pt x="20484" y="114120"/>
                  </a:lnTo>
                  <a:lnTo>
                    <a:pt x="27454" y="111962"/>
                  </a:lnTo>
                  <a:lnTo>
                    <a:pt x="63825" y="89822"/>
                  </a:lnTo>
                  <a:lnTo>
                    <a:pt x="98123" y="70290"/>
                  </a:lnTo>
                  <a:lnTo>
                    <a:pt x="120578" y="63724"/>
                  </a:lnTo>
                  <a:lnTo>
                    <a:pt x="146875" y="61506"/>
                  </a:lnTo>
                  <a:lnTo>
                    <a:pt x="173613" y="67151"/>
                  </a:lnTo>
                  <a:lnTo>
                    <a:pt x="185258" y="71613"/>
                  </a:lnTo>
                  <a:lnTo>
                    <a:pt x="189041" y="74835"/>
                  </a:lnTo>
                  <a:lnTo>
                    <a:pt x="193244" y="82931"/>
                  </a:lnTo>
                  <a:lnTo>
                    <a:pt x="200332" y="113246"/>
                  </a:lnTo>
                  <a:lnTo>
                    <a:pt x="195336" y="144571"/>
                  </a:lnTo>
                  <a:lnTo>
                    <a:pt x="182150" y="179264"/>
                  </a:lnTo>
                  <a:lnTo>
                    <a:pt x="164101" y="212759"/>
                  </a:lnTo>
                  <a:lnTo>
                    <a:pt x="150887" y="2362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201"/>
            <p:cNvSpPr/>
            <p:nvPr/>
          </p:nvSpPr>
          <p:spPr>
            <a:xfrm>
              <a:off x="8671599" y="3009900"/>
              <a:ext cx="136986" cy="160020"/>
            </a:xfrm>
            <a:custGeom>
              <a:avLst/>
              <a:gdLst/>
              <a:ahLst/>
              <a:cxnLst/>
              <a:rect l="0" t="0" r="0" b="0"/>
              <a:pathLst>
                <a:path w="136986" h="160020">
                  <a:moveTo>
                    <a:pt x="38061" y="0"/>
                  </a:moveTo>
                  <a:lnTo>
                    <a:pt x="38061" y="4045"/>
                  </a:lnTo>
                  <a:lnTo>
                    <a:pt x="35802" y="8289"/>
                  </a:lnTo>
                  <a:lnTo>
                    <a:pt x="15142" y="45935"/>
                  </a:lnTo>
                  <a:lnTo>
                    <a:pt x="2213" y="73961"/>
                  </a:lnTo>
                  <a:lnTo>
                    <a:pt x="0" y="97516"/>
                  </a:lnTo>
                  <a:lnTo>
                    <a:pt x="833" y="98030"/>
                  </a:lnTo>
                  <a:lnTo>
                    <a:pt x="4017" y="98602"/>
                  </a:lnTo>
                  <a:lnTo>
                    <a:pt x="8254" y="96599"/>
                  </a:lnTo>
                  <a:lnTo>
                    <a:pt x="46354" y="66303"/>
                  </a:lnTo>
                  <a:lnTo>
                    <a:pt x="71169" y="48963"/>
                  </a:lnTo>
                  <a:lnTo>
                    <a:pt x="89160" y="40496"/>
                  </a:lnTo>
                  <a:lnTo>
                    <a:pt x="109043" y="34025"/>
                  </a:lnTo>
                  <a:lnTo>
                    <a:pt x="115611" y="35724"/>
                  </a:lnTo>
                  <a:lnTo>
                    <a:pt x="126725" y="43714"/>
                  </a:lnTo>
                  <a:lnTo>
                    <a:pt x="131936" y="48497"/>
                  </a:lnTo>
                  <a:lnTo>
                    <a:pt x="134816" y="55703"/>
                  </a:lnTo>
                  <a:lnTo>
                    <a:pt x="136985" y="93083"/>
                  </a:lnTo>
                  <a:lnTo>
                    <a:pt x="133035" y="110741"/>
                  </a:lnTo>
                  <a:lnTo>
                    <a:pt x="109796" y="146413"/>
                  </a:lnTo>
                  <a:lnTo>
                    <a:pt x="104375" y="153408"/>
                  </a:lnTo>
                  <a:lnTo>
                    <a:pt x="96885" y="157081"/>
                  </a:lnTo>
                  <a:lnTo>
                    <a:pt x="76161" y="1600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202"/>
            <p:cNvSpPr/>
            <p:nvPr/>
          </p:nvSpPr>
          <p:spPr>
            <a:xfrm>
              <a:off x="8565031" y="3192780"/>
              <a:ext cx="167489" cy="136896"/>
            </a:xfrm>
            <a:custGeom>
              <a:avLst/>
              <a:gdLst/>
              <a:ahLst/>
              <a:cxnLst/>
              <a:rect l="0" t="0" r="0" b="0"/>
              <a:pathLst>
                <a:path w="167489" h="136896">
                  <a:moveTo>
                    <a:pt x="15088" y="0"/>
                  </a:moveTo>
                  <a:lnTo>
                    <a:pt x="11043" y="4045"/>
                  </a:lnTo>
                  <a:lnTo>
                    <a:pt x="9057" y="8288"/>
                  </a:lnTo>
                  <a:lnTo>
                    <a:pt x="8527" y="10605"/>
                  </a:lnTo>
                  <a:lnTo>
                    <a:pt x="2441" y="21254"/>
                  </a:lnTo>
                  <a:lnTo>
                    <a:pt x="0" y="55801"/>
                  </a:lnTo>
                  <a:lnTo>
                    <a:pt x="763" y="68827"/>
                  </a:lnTo>
                  <a:lnTo>
                    <a:pt x="10463" y="96218"/>
                  </a:lnTo>
                  <a:lnTo>
                    <a:pt x="31850" y="126973"/>
                  </a:lnTo>
                  <a:lnTo>
                    <a:pt x="35575" y="130369"/>
                  </a:lnTo>
                  <a:lnTo>
                    <a:pt x="44232" y="134141"/>
                  </a:lnTo>
                  <a:lnTo>
                    <a:pt x="62556" y="136762"/>
                  </a:lnTo>
                  <a:lnTo>
                    <a:pt x="67053" y="136895"/>
                  </a:lnTo>
                  <a:lnTo>
                    <a:pt x="70899" y="135290"/>
                  </a:lnTo>
                  <a:lnTo>
                    <a:pt x="85864" y="119969"/>
                  </a:lnTo>
                  <a:lnTo>
                    <a:pt x="88877" y="114561"/>
                  </a:lnTo>
                  <a:lnTo>
                    <a:pt x="90574" y="104499"/>
                  </a:lnTo>
                  <a:lnTo>
                    <a:pt x="90125" y="95551"/>
                  </a:lnTo>
                  <a:lnTo>
                    <a:pt x="75832" y="60903"/>
                  </a:lnTo>
                  <a:lnTo>
                    <a:pt x="70026" y="51621"/>
                  </a:lnTo>
                  <a:lnTo>
                    <a:pt x="54759" y="36506"/>
                  </a:lnTo>
                  <a:lnTo>
                    <a:pt x="48806" y="28924"/>
                  </a:lnTo>
                  <a:lnTo>
                    <a:pt x="35501" y="19613"/>
                  </a:lnTo>
                  <a:lnTo>
                    <a:pt x="33777" y="19002"/>
                  </a:lnTo>
                  <a:lnTo>
                    <a:pt x="32627" y="19441"/>
                  </a:lnTo>
                  <a:lnTo>
                    <a:pt x="30783" y="22184"/>
                  </a:lnTo>
                  <a:lnTo>
                    <a:pt x="40974" y="33406"/>
                  </a:lnTo>
                  <a:lnTo>
                    <a:pt x="45784" y="36014"/>
                  </a:lnTo>
                  <a:lnTo>
                    <a:pt x="83872" y="47452"/>
                  </a:lnTo>
                  <a:lnTo>
                    <a:pt x="88884" y="49415"/>
                  </a:lnTo>
                  <a:lnTo>
                    <a:pt x="98968" y="49337"/>
                  </a:lnTo>
                  <a:lnTo>
                    <a:pt x="127136" y="43780"/>
                  </a:lnTo>
                  <a:lnTo>
                    <a:pt x="143149" y="31131"/>
                  </a:lnTo>
                  <a:lnTo>
                    <a:pt x="156535" y="19257"/>
                  </a:lnTo>
                  <a:lnTo>
                    <a:pt x="167488" y="152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203"/>
            <p:cNvSpPr/>
            <p:nvPr/>
          </p:nvSpPr>
          <p:spPr>
            <a:xfrm>
              <a:off x="8423330" y="3315288"/>
              <a:ext cx="172031" cy="234108"/>
            </a:xfrm>
            <a:custGeom>
              <a:avLst/>
              <a:gdLst/>
              <a:ahLst/>
              <a:cxnLst/>
              <a:rect l="0" t="0" r="0" b="0"/>
              <a:pathLst>
                <a:path w="172031" h="234108">
                  <a:moveTo>
                    <a:pt x="4389" y="128952"/>
                  </a:moveTo>
                  <a:lnTo>
                    <a:pt x="344" y="128952"/>
                  </a:lnTo>
                  <a:lnTo>
                    <a:pt x="0" y="129798"/>
                  </a:lnTo>
                  <a:lnTo>
                    <a:pt x="3271" y="137240"/>
                  </a:lnTo>
                  <a:lnTo>
                    <a:pt x="3644" y="139557"/>
                  </a:lnTo>
                  <a:lnTo>
                    <a:pt x="6316" y="144390"/>
                  </a:lnTo>
                  <a:lnTo>
                    <a:pt x="37783" y="178363"/>
                  </a:lnTo>
                  <a:lnTo>
                    <a:pt x="57803" y="201365"/>
                  </a:lnTo>
                  <a:lnTo>
                    <a:pt x="82688" y="222710"/>
                  </a:lnTo>
                  <a:lnTo>
                    <a:pt x="85756" y="227913"/>
                  </a:lnTo>
                  <a:lnTo>
                    <a:pt x="87725" y="234107"/>
                  </a:lnTo>
                  <a:lnTo>
                    <a:pt x="87886" y="233769"/>
                  </a:lnTo>
                  <a:lnTo>
                    <a:pt x="88066" y="231135"/>
                  </a:lnTo>
                  <a:lnTo>
                    <a:pt x="85888" y="227142"/>
                  </a:lnTo>
                  <a:lnTo>
                    <a:pt x="62562" y="193814"/>
                  </a:lnTo>
                  <a:lnTo>
                    <a:pt x="48304" y="164059"/>
                  </a:lnTo>
                  <a:lnTo>
                    <a:pt x="24472" y="127178"/>
                  </a:lnTo>
                  <a:lnTo>
                    <a:pt x="11093" y="106413"/>
                  </a:lnTo>
                  <a:lnTo>
                    <a:pt x="6375" y="89159"/>
                  </a:lnTo>
                  <a:lnTo>
                    <a:pt x="5272" y="78528"/>
                  </a:lnTo>
                  <a:lnTo>
                    <a:pt x="5825" y="75016"/>
                  </a:lnTo>
                  <a:lnTo>
                    <a:pt x="7039" y="72674"/>
                  </a:lnTo>
                  <a:lnTo>
                    <a:pt x="15073" y="64871"/>
                  </a:lnTo>
                  <a:lnTo>
                    <a:pt x="17439" y="64218"/>
                  </a:lnTo>
                  <a:lnTo>
                    <a:pt x="19862" y="64629"/>
                  </a:lnTo>
                  <a:lnTo>
                    <a:pt x="24813" y="66497"/>
                  </a:lnTo>
                  <a:lnTo>
                    <a:pt x="29836" y="67328"/>
                  </a:lnTo>
                  <a:lnTo>
                    <a:pt x="65550" y="92811"/>
                  </a:lnTo>
                  <a:lnTo>
                    <a:pt x="99067" y="125484"/>
                  </a:lnTo>
                  <a:lnTo>
                    <a:pt x="102998" y="132910"/>
                  </a:lnTo>
                  <a:lnTo>
                    <a:pt x="109839" y="136089"/>
                  </a:lnTo>
                  <a:lnTo>
                    <a:pt x="110249" y="135404"/>
                  </a:lnTo>
                  <a:lnTo>
                    <a:pt x="110961" y="125923"/>
                  </a:lnTo>
                  <a:lnTo>
                    <a:pt x="108763" y="121115"/>
                  </a:lnTo>
                  <a:lnTo>
                    <a:pt x="85423" y="87159"/>
                  </a:lnTo>
                  <a:lnTo>
                    <a:pt x="66686" y="52265"/>
                  </a:lnTo>
                  <a:lnTo>
                    <a:pt x="47909" y="17595"/>
                  </a:lnTo>
                  <a:lnTo>
                    <a:pt x="44095" y="6117"/>
                  </a:lnTo>
                  <a:lnTo>
                    <a:pt x="44407" y="3881"/>
                  </a:lnTo>
                  <a:lnTo>
                    <a:pt x="45461" y="2391"/>
                  </a:lnTo>
                  <a:lnTo>
                    <a:pt x="47011" y="1398"/>
                  </a:lnTo>
                  <a:lnTo>
                    <a:pt x="53237" y="0"/>
                  </a:lnTo>
                  <a:lnTo>
                    <a:pt x="57991" y="1931"/>
                  </a:lnTo>
                  <a:lnTo>
                    <a:pt x="75701" y="13290"/>
                  </a:lnTo>
                  <a:lnTo>
                    <a:pt x="112928" y="50356"/>
                  </a:lnTo>
                  <a:lnTo>
                    <a:pt x="150674" y="72783"/>
                  </a:lnTo>
                  <a:lnTo>
                    <a:pt x="160810" y="79759"/>
                  </a:lnTo>
                  <a:lnTo>
                    <a:pt x="172030" y="8323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204"/>
            <p:cNvSpPr/>
            <p:nvPr/>
          </p:nvSpPr>
          <p:spPr>
            <a:xfrm>
              <a:off x="8840407" y="2232659"/>
              <a:ext cx="151194" cy="215209"/>
            </a:xfrm>
            <a:custGeom>
              <a:avLst/>
              <a:gdLst/>
              <a:ahLst/>
              <a:cxnLst/>
              <a:rect l="0" t="0" r="0" b="0"/>
              <a:pathLst>
                <a:path w="151194" h="215209">
                  <a:moveTo>
                    <a:pt x="74993" y="0"/>
                  </a:moveTo>
                  <a:lnTo>
                    <a:pt x="68432" y="0"/>
                  </a:lnTo>
                  <a:lnTo>
                    <a:pt x="45443" y="21958"/>
                  </a:lnTo>
                  <a:lnTo>
                    <a:pt x="32498" y="47047"/>
                  </a:lnTo>
                  <a:lnTo>
                    <a:pt x="19530" y="80978"/>
                  </a:lnTo>
                  <a:lnTo>
                    <a:pt x="8042" y="113458"/>
                  </a:lnTo>
                  <a:lnTo>
                    <a:pt x="619" y="150729"/>
                  </a:lnTo>
                  <a:lnTo>
                    <a:pt x="0" y="186940"/>
                  </a:lnTo>
                  <a:lnTo>
                    <a:pt x="2998" y="200489"/>
                  </a:lnTo>
                  <a:lnTo>
                    <a:pt x="9410" y="209898"/>
                  </a:lnTo>
                  <a:lnTo>
                    <a:pt x="13491" y="213592"/>
                  </a:lnTo>
                  <a:lnTo>
                    <a:pt x="19598" y="215208"/>
                  </a:lnTo>
                  <a:lnTo>
                    <a:pt x="43528" y="213438"/>
                  </a:lnTo>
                  <a:lnTo>
                    <a:pt x="67081" y="206704"/>
                  </a:lnTo>
                  <a:lnTo>
                    <a:pt x="95537" y="189687"/>
                  </a:lnTo>
                  <a:lnTo>
                    <a:pt x="133277" y="158938"/>
                  </a:lnTo>
                  <a:lnTo>
                    <a:pt x="151193" y="1447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205"/>
            <p:cNvSpPr/>
            <p:nvPr/>
          </p:nvSpPr>
          <p:spPr>
            <a:xfrm>
              <a:off x="8747760" y="2316479"/>
              <a:ext cx="7621" cy="15242"/>
            </a:xfrm>
            <a:custGeom>
              <a:avLst/>
              <a:gdLst/>
              <a:ahLst/>
              <a:cxnLst/>
              <a:rect l="0" t="0" r="0" b="0"/>
              <a:pathLst>
                <a:path w="7621" h="15242">
                  <a:moveTo>
                    <a:pt x="7620" y="0"/>
                  </a:moveTo>
                  <a:lnTo>
                    <a:pt x="3574" y="0"/>
                  </a:lnTo>
                  <a:lnTo>
                    <a:pt x="2383" y="847"/>
                  </a:lnTo>
                  <a:lnTo>
                    <a:pt x="1588" y="2258"/>
                  </a:lnTo>
                  <a:lnTo>
                    <a:pt x="0" y="152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206"/>
            <p:cNvSpPr/>
            <p:nvPr/>
          </p:nvSpPr>
          <p:spPr>
            <a:xfrm>
              <a:off x="8793480" y="2438400"/>
              <a:ext cx="59734" cy="106073"/>
            </a:xfrm>
            <a:custGeom>
              <a:avLst/>
              <a:gdLst/>
              <a:ahLst/>
              <a:cxnLst/>
              <a:rect l="0" t="0" r="0" b="0"/>
              <a:pathLst>
                <a:path w="59734" h="106073">
                  <a:moveTo>
                    <a:pt x="0" y="0"/>
                  </a:moveTo>
                  <a:lnTo>
                    <a:pt x="846" y="19927"/>
                  </a:lnTo>
                  <a:lnTo>
                    <a:pt x="10605" y="49912"/>
                  </a:lnTo>
                  <a:lnTo>
                    <a:pt x="31207" y="82114"/>
                  </a:lnTo>
                  <a:lnTo>
                    <a:pt x="51431" y="104628"/>
                  </a:lnTo>
                  <a:lnTo>
                    <a:pt x="54749" y="105768"/>
                  </a:lnTo>
                  <a:lnTo>
                    <a:pt x="56820" y="106072"/>
                  </a:lnTo>
                  <a:lnTo>
                    <a:pt x="58199" y="104581"/>
                  </a:lnTo>
                  <a:lnTo>
                    <a:pt x="59733" y="98409"/>
                  </a:lnTo>
                  <a:lnTo>
                    <a:pt x="59295" y="95239"/>
                  </a:lnTo>
                  <a:lnTo>
                    <a:pt x="54767" y="81810"/>
                  </a:lnTo>
                  <a:lnTo>
                    <a:pt x="53127" y="73613"/>
                  </a:lnTo>
                  <a:lnTo>
                    <a:pt x="45720" y="609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207"/>
            <p:cNvSpPr/>
            <p:nvPr/>
          </p:nvSpPr>
          <p:spPr>
            <a:xfrm>
              <a:off x="8595360" y="2523904"/>
              <a:ext cx="213360" cy="301471"/>
            </a:xfrm>
            <a:custGeom>
              <a:avLst/>
              <a:gdLst/>
              <a:ahLst/>
              <a:cxnLst/>
              <a:rect l="0" t="0" r="0" b="0"/>
              <a:pathLst>
                <a:path w="213360" h="301471">
                  <a:moveTo>
                    <a:pt x="0" y="165955"/>
                  </a:moveTo>
                  <a:lnTo>
                    <a:pt x="4045" y="170001"/>
                  </a:lnTo>
                  <a:lnTo>
                    <a:pt x="6032" y="174244"/>
                  </a:lnTo>
                  <a:lnTo>
                    <a:pt x="11351" y="187913"/>
                  </a:lnTo>
                  <a:lnTo>
                    <a:pt x="36110" y="223460"/>
                  </a:lnTo>
                  <a:lnTo>
                    <a:pt x="59527" y="261336"/>
                  </a:lnTo>
                  <a:lnTo>
                    <a:pt x="87114" y="291885"/>
                  </a:lnTo>
                  <a:lnTo>
                    <a:pt x="91005" y="299412"/>
                  </a:lnTo>
                  <a:lnTo>
                    <a:pt x="94915" y="301470"/>
                  </a:lnTo>
                  <a:lnTo>
                    <a:pt x="95450" y="301171"/>
                  </a:lnTo>
                  <a:lnTo>
                    <a:pt x="92482" y="294610"/>
                  </a:lnTo>
                  <a:lnTo>
                    <a:pt x="92135" y="292365"/>
                  </a:lnTo>
                  <a:lnTo>
                    <a:pt x="87233" y="287613"/>
                  </a:lnTo>
                  <a:lnTo>
                    <a:pt x="79410" y="280986"/>
                  </a:lnTo>
                  <a:lnTo>
                    <a:pt x="55633" y="248868"/>
                  </a:lnTo>
                  <a:lnTo>
                    <a:pt x="35511" y="213880"/>
                  </a:lnTo>
                  <a:lnTo>
                    <a:pt x="17487" y="181631"/>
                  </a:lnTo>
                  <a:lnTo>
                    <a:pt x="12006" y="165302"/>
                  </a:lnTo>
                  <a:lnTo>
                    <a:pt x="8486" y="131740"/>
                  </a:lnTo>
                  <a:lnTo>
                    <a:pt x="7791" y="112348"/>
                  </a:lnTo>
                  <a:lnTo>
                    <a:pt x="9954" y="106005"/>
                  </a:lnTo>
                  <a:lnTo>
                    <a:pt x="11716" y="103129"/>
                  </a:lnTo>
                  <a:lnTo>
                    <a:pt x="13736" y="101211"/>
                  </a:lnTo>
                  <a:lnTo>
                    <a:pt x="18241" y="99080"/>
                  </a:lnTo>
                  <a:lnTo>
                    <a:pt x="29581" y="97880"/>
                  </a:lnTo>
                  <a:lnTo>
                    <a:pt x="38829" y="102115"/>
                  </a:lnTo>
                  <a:lnTo>
                    <a:pt x="73703" y="126652"/>
                  </a:lnTo>
                  <a:lnTo>
                    <a:pt x="111463" y="154884"/>
                  </a:lnTo>
                  <a:lnTo>
                    <a:pt x="121462" y="158201"/>
                  </a:lnTo>
                  <a:lnTo>
                    <a:pt x="121880" y="147718"/>
                  </a:lnTo>
                  <a:lnTo>
                    <a:pt x="108920" y="111288"/>
                  </a:lnTo>
                  <a:lnTo>
                    <a:pt x="99000" y="79616"/>
                  </a:lnTo>
                  <a:lnTo>
                    <a:pt x="89164" y="53167"/>
                  </a:lnTo>
                  <a:lnTo>
                    <a:pt x="71307" y="16615"/>
                  </a:lnTo>
                  <a:lnTo>
                    <a:pt x="68739" y="0"/>
                  </a:lnTo>
                  <a:lnTo>
                    <a:pt x="69532" y="285"/>
                  </a:lnTo>
                  <a:lnTo>
                    <a:pt x="101988" y="25683"/>
                  </a:lnTo>
                  <a:lnTo>
                    <a:pt x="131096" y="59869"/>
                  </a:lnTo>
                  <a:lnTo>
                    <a:pt x="164790" y="94442"/>
                  </a:lnTo>
                  <a:lnTo>
                    <a:pt x="201472" y="116529"/>
                  </a:lnTo>
                  <a:lnTo>
                    <a:pt x="207511" y="118588"/>
                  </a:lnTo>
                  <a:lnTo>
                    <a:pt x="209461" y="118290"/>
                  </a:lnTo>
                  <a:lnTo>
                    <a:pt x="210761" y="117246"/>
                  </a:lnTo>
                  <a:lnTo>
                    <a:pt x="213359" y="11261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208"/>
            <p:cNvSpPr/>
            <p:nvPr/>
          </p:nvSpPr>
          <p:spPr>
            <a:xfrm>
              <a:off x="8519160" y="2781788"/>
              <a:ext cx="129007" cy="181470"/>
            </a:xfrm>
            <a:custGeom>
              <a:avLst/>
              <a:gdLst/>
              <a:ahLst/>
              <a:cxnLst/>
              <a:rect l="0" t="0" r="0" b="0"/>
              <a:pathLst>
                <a:path w="129007" h="181470">
                  <a:moveTo>
                    <a:pt x="38100" y="22371"/>
                  </a:moveTo>
                  <a:lnTo>
                    <a:pt x="38100" y="15811"/>
                  </a:lnTo>
                  <a:lnTo>
                    <a:pt x="37253" y="15458"/>
                  </a:lnTo>
                  <a:lnTo>
                    <a:pt x="31539" y="14845"/>
                  </a:lnTo>
                  <a:lnTo>
                    <a:pt x="31186" y="15660"/>
                  </a:lnTo>
                  <a:lnTo>
                    <a:pt x="29695" y="27754"/>
                  </a:lnTo>
                  <a:lnTo>
                    <a:pt x="25261" y="36008"/>
                  </a:lnTo>
                  <a:lnTo>
                    <a:pt x="14711" y="70553"/>
                  </a:lnTo>
                  <a:lnTo>
                    <a:pt x="9720" y="91681"/>
                  </a:lnTo>
                  <a:lnTo>
                    <a:pt x="8743" y="123911"/>
                  </a:lnTo>
                  <a:lnTo>
                    <a:pt x="11788" y="137773"/>
                  </a:lnTo>
                  <a:lnTo>
                    <a:pt x="22307" y="155813"/>
                  </a:lnTo>
                  <a:lnTo>
                    <a:pt x="40185" y="175385"/>
                  </a:lnTo>
                  <a:lnTo>
                    <a:pt x="46929" y="179278"/>
                  </a:lnTo>
                  <a:lnTo>
                    <a:pt x="63575" y="181469"/>
                  </a:lnTo>
                  <a:lnTo>
                    <a:pt x="75105" y="177466"/>
                  </a:lnTo>
                  <a:lnTo>
                    <a:pt x="96303" y="161099"/>
                  </a:lnTo>
                  <a:lnTo>
                    <a:pt x="120420" y="124945"/>
                  </a:lnTo>
                  <a:lnTo>
                    <a:pt x="125486" y="111987"/>
                  </a:lnTo>
                  <a:lnTo>
                    <a:pt x="129006" y="75471"/>
                  </a:lnTo>
                  <a:lnTo>
                    <a:pt x="128535" y="53627"/>
                  </a:lnTo>
                  <a:lnTo>
                    <a:pt x="125424" y="41625"/>
                  </a:lnTo>
                  <a:lnTo>
                    <a:pt x="114868" y="25348"/>
                  </a:lnTo>
                  <a:lnTo>
                    <a:pt x="90893" y="10761"/>
                  </a:lnTo>
                  <a:lnTo>
                    <a:pt x="73403" y="3221"/>
                  </a:lnTo>
                  <a:lnTo>
                    <a:pt x="41777" y="0"/>
                  </a:lnTo>
                  <a:lnTo>
                    <a:pt x="4161" y="7042"/>
                  </a:lnTo>
                  <a:lnTo>
                    <a:pt x="0" y="713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209"/>
            <p:cNvSpPr/>
            <p:nvPr/>
          </p:nvSpPr>
          <p:spPr>
            <a:xfrm>
              <a:off x="8404860" y="2865119"/>
              <a:ext cx="106680" cy="175262"/>
            </a:xfrm>
            <a:custGeom>
              <a:avLst/>
              <a:gdLst/>
              <a:ahLst/>
              <a:cxnLst/>
              <a:rect l="0" t="0" r="0" b="0"/>
              <a:pathLst>
                <a:path w="106680" h="175262">
                  <a:moveTo>
                    <a:pt x="0" y="175261"/>
                  </a:moveTo>
                  <a:lnTo>
                    <a:pt x="0" y="168700"/>
                  </a:lnTo>
                  <a:lnTo>
                    <a:pt x="4045" y="163909"/>
                  </a:lnTo>
                  <a:lnTo>
                    <a:pt x="6032" y="157233"/>
                  </a:lnTo>
                  <a:lnTo>
                    <a:pt x="6560" y="153082"/>
                  </a:lnTo>
                  <a:lnTo>
                    <a:pt x="8607" y="149468"/>
                  </a:lnTo>
                  <a:lnTo>
                    <a:pt x="43416" y="116478"/>
                  </a:lnTo>
                  <a:lnTo>
                    <a:pt x="67119" y="79768"/>
                  </a:lnTo>
                  <a:lnTo>
                    <a:pt x="89324" y="45187"/>
                  </a:lnTo>
                  <a:lnTo>
                    <a:pt x="104236" y="10500"/>
                  </a:lnTo>
                  <a:lnTo>
                    <a:pt x="10667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210"/>
            <p:cNvSpPr/>
            <p:nvPr/>
          </p:nvSpPr>
          <p:spPr>
            <a:xfrm>
              <a:off x="8343900" y="2895600"/>
              <a:ext cx="182881" cy="198120"/>
            </a:xfrm>
            <a:custGeom>
              <a:avLst/>
              <a:gdLst/>
              <a:ahLst/>
              <a:cxnLst/>
              <a:rect l="0" t="0" r="0" b="0"/>
              <a:pathLst>
                <a:path w="182881" h="198120">
                  <a:moveTo>
                    <a:pt x="0" y="0"/>
                  </a:moveTo>
                  <a:lnTo>
                    <a:pt x="0" y="11351"/>
                  </a:lnTo>
                  <a:lnTo>
                    <a:pt x="10605" y="36110"/>
                  </a:lnTo>
                  <a:lnTo>
                    <a:pt x="33465" y="71579"/>
                  </a:lnTo>
                  <a:lnTo>
                    <a:pt x="61549" y="105767"/>
                  </a:lnTo>
                  <a:lnTo>
                    <a:pt x="96879" y="142402"/>
                  </a:lnTo>
                  <a:lnTo>
                    <a:pt x="129409" y="169020"/>
                  </a:lnTo>
                  <a:lnTo>
                    <a:pt x="165225" y="190283"/>
                  </a:lnTo>
                  <a:lnTo>
                    <a:pt x="171646" y="194636"/>
                  </a:lnTo>
                  <a:lnTo>
                    <a:pt x="182880" y="1981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211"/>
            <p:cNvSpPr/>
            <p:nvPr/>
          </p:nvSpPr>
          <p:spPr>
            <a:xfrm>
              <a:off x="8184090" y="3170373"/>
              <a:ext cx="289350" cy="195480"/>
            </a:xfrm>
            <a:custGeom>
              <a:avLst/>
              <a:gdLst/>
              <a:ahLst/>
              <a:cxnLst/>
              <a:rect l="0" t="0" r="0" b="0"/>
              <a:pathLst>
                <a:path w="289350" h="195480">
                  <a:moveTo>
                    <a:pt x="83610" y="60507"/>
                  </a:moveTo>
                  <a:lnTo>
                    <a:pt x="83610" y="56461"/>
                  </a:lnTo>
                  <a:lnTo>
                    <a:pt x="81351" y="52218"/>
                  </a:lnTo>
                  <a:lnTo>
                    <a:pt x="78373" y="47509"/>
                  </a:lnTo>
                  <a:lnTo>
                    <a:pt x="70116" y="27304"/>
                  </a:lnTo>
                  <a:lnTo>
                    <a:pt x="50559" y="4718"/>
                  </a:lnTo>
                  <a:lnTo>
                    <a:pt x="45496" y="1845"/>
                  </a:lnTo>
                  <a:lnTo>
                    <a:pt x="35347" y="0"/>
                  </a:lnTo>
                  <a:lnTo>
                    <a:pt x="28011" y="4264"/>
                  </a:lnTo>
                  <a:lnTo>
                    <a:pt x="19952" y="11803"/>
                  </a:lnTo>
                  <a:lnTo>
                    <a:pt x="13549" y="20798"/>
                  </a:lnTo>
                  <a:lnTo>
                    <a:pt x="5183" y="43473"/>
                  </a:lnTo>
                  <a:lnTo>
                    <a:pt x="855" y="81476"/>
                  </a:lnTo>
                  <a:lnTo>
                    <a:pt x="0" y="119337"/>
                  </a:lnTo>
                  <a:lnTo>
                    <a:pt x="3876" y="155571"/>
                  </a:lnTo>
                  <a:lnTo>
                    <a:pt x="10355" y="170773"/>
                  </a:lnTo>
                  <a:lnTo>
                    <a:pt x="24266" y="190285"/>
                  </a:lnTo>
                  <a:lnTo>
                    <a:pt x="32117" y="194385"/>
                  </a:lnTo>
                  <a:lnTo>
                    <a:pt x="36581" y="195479"/>
                  </a:lnTo>
                  <a:lnTo>
                    <a:pt x="55000" y="192973"/>
                  </a:lnTo>
                  <a:lnTo>
                    <a:pt x="72499" y="186868"/>
                  </a:lnTo>
                  <a:lnTo>
                    <a:pt x="88408" y="171607"/>
                  </a:lnTo>
                  <a:lnTo>
                    <a:pt x="111795" y="136285"/>
                  </a:lnTo>
                  <a:lnTo>
                    <a:pt x="125641" y="98551"/>
                  </a:lnTo>
                  <a:lnTo>
                    <a:pt x="128844" y="64545"/>
                  </a:lnTo>
                  <a:lnTo>
                    <a:pt x="129287" y="43304"/>
                  </a:lnTo>
                  <a:lnTo>
                    <a:pt x="127053" y="37903"/>
                  </a:lnTo>
                  <a:lnTo>
                    <a:pt x="122765" y="31583"/>
                  </a:lnTo>
                  <a:lnTo>
                    <a:pt x="119921" y="30718"/>
                  </a:lnTo>
                  <a:lnTo>
                    <a:pt x="114431" y="30067"/>
                  </a:lnTo>
                  <a:lnTo>
                    <a:pt x="118236" y="34084"/>
                  </a:lnTo>
                  <a:lnTo>
                    <a:pt x="122423" y="36063"/>
                  </a:lnTo>
                  <a:lnTo>
                    <a:pt x="124725" y="36591"/>
                  </a:lnTo>
                  <a:lnTo>
                    <a:pt x="136197" y="42675"/>
                  </a:lnTo>
                  <a:lnTo>
                    <a:pt x="170416" y="50276"/>
                  </a:lnTo>
                  <a:lnTo>
                    <a:pt x="205922" y="52543"/>
                  </a:lnTo>
                  <a:lnTo>
                    <a:pt x="237650" y="50583"/>
                  </a:lnTo>
                  <a:lnTo>
                    <a:pt x="262768" y="42272"/>
                  </a:lnTo>
                  <a:lnTo>
                    <a:pt x="274795" y="34972"/>
                  </a:lnTo>
                  <a:lnTo>
                    <a:pt x="289349" y="1478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160"/>
          <p:cNvGrpSpPr/>
          <p:nvPr/>
        </p:nvGrpSpPr>
        <p:grpSpPr>
          <a:xfrm>
            <a:off x="2788919" y="4488309"/>
            <a:ext cx="3215642" cy="433630"/>
            <a:chOff x="2788919" y="4488309"/>
            <a:chExt cx="3215642" cy="433630"/>
          </a:xfrm>
        </p:grpSpPr>
        <p:sp>
          <p:nvSpPr>
            <p:cNvPr id="75" name="SMARTInkShape-1212"/>
            <p:cNvSpPr/>
            <p:nvPr/>
          </p:nvSpPr>
          <p:spPr>
            <a:xfrm>
              <a:off x="5834078" y="4488309"/>
              <a:ext cx="170483" cy="373251"/>
            </a:xfrm>
            <a:custGeom>
              <a:avLst/>
              <a:gdLst/>
              <a:ahLst/>
              <a:cxnLst/>
              <a:rect l="0" t="0" r="0" b="0"/>
              <a:pathLst>
                <a:path w="170483" h="373251">
                  <a:moveTo>
                    <a:pt x="109522" y="30350"/>
                  </a:moveTo>
                  <a:lnTo>
                    <a:pt x="139872" y="0"/>
                  </a:lnTo>
                  <a:lnTo>
                    <a:pt x="120066" y="18112"/>
                  </a:lnTo>
                  <a:lnTo>
                    <a:pt x="101357" y="28888"/>
                  </a:lnTo>
                  <a:lnTo>
                    <a:pt x="66134" y="61641"/>
                  </a:lnTo>
                  <a:lnTo>
                    <a:pt x="39019" y="97554"/>
                  </a:lnTo>
                  <a:lnTo>
                    <a:pt x="19205" y="127215"/>
                  </a:lnTo>
                  <a:lnTo>
                    <a:pt x="7220" y="156606"/>
                  </a:lnTo>
                  <a:lnTo>
                    <a:pt x="0" y="182624"/>
                  </a:lnTo>
                  <a:lnTo>
                    <a:pt x="2470" y="211406"/>
                  </a:lnTo>
                  <a:lnTo>
                    <a:pt x="10257" y="241382"/>
                  </a:lnTo>
                  <a:lnTo>
                    <a:pt x="27899" y="270867"/>
                  </a:lnTo>
                  <a:lnTo>
                    <a:pt x="58873" y="306271"/>
                  </a:lnTo>
                  <a:lnTo>
                    <a:pt x="78544" y="324009"/>
                  </a:lnTo>
                  <a:lnTo>
                    <a:pt x="114266" y="344361"/>
                  </a:lnTo>
                  <a:lnTo>
                    <a:pt x="151567" y="363562"/>
                  </a:lnTo>
                  <a:lnTo>
                    <a:pt x="170482" y="37325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213"/>
            <p:cNvSpPr/>
            <p:nvPr/>
          </p:nvSpPr>
          <p:spPr>
            <a:xfrm>
              <a:off x="5486400" y="4611613"/>
              <a:ext cx="155489" cy="242328"/>
            </a:xfrm>
            <a:custGeom>
              <a:avLst/>
              <a:gdLst/>
              <a:ahLst/>
              <a:cxnLst/>
              <a:rect l="0" t="0" r="0" b="0"/>
              <a:pathLst>
                <a:path w="155489" h="242328">
                  <a:moveTo>
                    <a:pt x="0" y="59446"/>
                  </a:moveTo>
                  <a:lnTo>
                    <a:pt x="0" y="63491"/>
                  </a:lnTo>
                  <a:lnTo>
                    <a:pt x="2257" y="67735"/>
                  </a:lnTo>
                  <a:lnTo>
                    <a:pt x="4045" y="70053"/>
                  </a:lnTo>
                  <a:lnTo>
                    <a:pt x="8289" y="72627"/>
                  </a:lnTo>
                  <a:lnTo>
                    <a:pt x="41810" y="81520"/>
                  </a:lnTo>
                  <a:lnTo>
                    <a:pt x="78061" y="81391"/>
                  </a:lnTo>
                  <a:lnTo>
                    <a:pt x="104050" y="71691"/>
                  </a:lnTo>
                  <a:lnTo>
                    <a:pt x="138848" y="46579"/>
                  </a:lnTo>
                  <a:lnTo>
                    <a:pt x="154493" y="27575"/>
                  </a:lnTo>
                  <a:lnTo>
                    <a:pt x="155488" y="24652"/>
                  </a:lnTo>
                  <a:lnTo>
                    <a:pt x="155305" y="21857"/>
                  </a:lnTo>
                  <a:lnTo>
                    <a:pt x="152844" y="16494"/>
                  </a:lnTo>
                  <a:lnTo>
                    <a:pt x="141964" y="3596"/>
                  </a:lnTo>
                  <a:lnTo>
                    <a:pt x="134779" y="757"/>
                  </a:lnTo>
                  <a:lnTo>
                    <a:pt x="130493" y="0"/>
                  </a:lnTo>
                  <a:lnTo>
                    <a:pt x="123472" y="1417"/>
                  </a:lnTo>
                  <a:lnTo>
                    <a:pt x="98104" y="13265"/>
                  </a:lnTo>
                  <a:lnTo>
                    <a:pt x="67283" y="45150"/>
                  </a:lnTo>
                  <a:lnTo>
                    <a:pt x="43927" y="75720"/>
                  </a:lnTo>
                  <a:lnTo>
                    <a:pt x="23007" y="113492"/>
                  </a:lnTo>
                  <a:lnTo>
                    <a:pt x="12179" y="141218"/>
                  </a:lnTo>
                  <a:lnTo>
                    <a:pt x="8520" y="173342"/>
                  </a:lnTo>
                  <a:lnTo>
                    <a:pt x="11932" y="192441"/>
                  </a:lnTo>
                  <a:lnTo>
                    <a:pt x="22350" y="208825"/>
                  </a:lnTo>
                  <a:lnTo>
                    <a:pt x="36161" y="224404"/>
                  </a:lnTo>
                  <a:lnTo>
                    <a:pt x="48245" y="230127"/>
                  </a:lnTo>
                  <a:lnTo>
                    <a:pt x="83305" y="239340"/>
                  </a:lnTo>
                  <a:lnTo>
                    <a:pt x="106680" y="24232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214"/>
            <p:cNvSpPr/>
            <p:nvPr/>
          </p:nvSpPr>
          <p:spPr>
            <a:xfrm>
              <a:off x="5242794" y="4625441"/>
              <a:ext cx="196244" cy="296498"/>
            </a:xfrm>
            <a:custGeom>
              <a:avLst/>
              <a:gdLst/>
              <a:ahLst/>
              <a:cxnLst/>
              <a:rect l="0" t="0" r="0" b="0"/>
              <a:pathLst>
                <a:path w="196244" h="296498">
                  <a:moveTo>
                    <a:pt x="106445" y="15139"/>
                  </a:moveTo>
                  <a:lnTo>
                    <a:pt x="106445" y="11093"/>
                  </a:lnTo>
                  <a:lnTo>
                    <a:pt x="105599" y="9902"/>
                  </a:lnTo>
                  <a:lnTo>
                    <a:pt x="104188" y="9107"/>
                  </a:lnTo>
                  <a:lnTo>
                    <a:pt x="102400" y="8578"/>
                  </a:lnTo>
                  <a:lnTo>
                    <a:pt x="91007" y="1626"/>
                  </a:lnTo>
                  <a:lnTo>
                    <a:pt x="69369" y="0"/>
                  </a:lnTo>
                  <a:lnTo>
                    <a:pt x="55196" y="3974"/>
                  </a:lnTo>
                  <a:lnTo>
                    <a:pt x="47544" y="10458"/>
                  </a:lnTo>
                  <a:lnTo>
                    <a:pt x="24395" y="40514"/>
                  </a:lnTo>
                  <a:lnTo>
                    <a:pt x="13272" y="59346"/>
                  </a:lnTo>
                  <a:lnTo>
                    <a:pt x="8770" y="64930"/>
                  </a:lnTo>
                  <a:lnTo>
                    <a:pt x="3767" y="77908"/>
                  </a:lnTo>
                  <a:lnTo>
                    <a:pt x="117" y="113689"/>
                  </a:lnTo>
                  <a:lnTo>
                    <a:pt x="0" y="118938"/>
                  </a:lnTo>
                  <a:lnTo>
                    <a:pt x="1615" y="123285"/>
                  </a:lnTo>
                  <a:lnTo>
                    <a:pt x="7926" y="130372"/>
                  </a:lnTo>
                  <a:lnTo>
                    <a:pt x="20998" y="139123"/>
                  </a:lnTo>
                  <a:lnTo>
                    <a:pt x="35596" y="143032"/>
                  </a:lnTo>
                  <a:lnTo>
                    <a:pt x="60936" y="143507"/>
                  </a:lnTo>
                  <a:lnTo>
                    <a:pt x="88358" y="134030"/>
                  </a:lnTo>
                  <a:lnTo>
                    <a:pt x="103815" y="122709"/>
                  </a:lnTo>
                  <a:lnTo>
                    <a:pt x="123772" y="87173"/>
                  </a:lnTo>
                  <a:lnTo>
                    <a:pt x="133449" y="66119"/>
                  </a:lnTo>
                  <a:lnTo>
                    <a:pt x="136914" y="30864"/>
                  </a:lnTo>
                  <a:lnTo>
                    <a:pt x="137772" y="63792"/>
                  </a:lnTo>
                  <a:lnTo>
                    <a:pt x="150769" y="99996"/>
                  </a:lnTo>
                  <a:lnTo>
                    <a:pt x="168926" y="137195"/>
                  </a:lnTo>
                  <a:lnTo>
                    <a:pt x="182511" y="175177"/>
                  </a:lnTo>
                  <a:lnTo>
                    <a:pt x="187968" y="198024"/>
                  </a:lnTo>
                  <a:lnTo>
                    <a:pt x="195200" y="235273"/>
                  </a:lnTo>
                  <a:lnTo>
                    <a:pt x="196243" y="252895"/>
                  </a:lnTo>
                  <a:lnTo>
                    <a:pt x="193486" y="263612"/>
                  </a:lnTo>
                  <a:lnTo>
                    <a:pt x="183129" y="279167"/>
                  </a:lnTo>
                  <a:lnTo>
                    <a:pt x="169336" y="290455"/>
                  </a:lnTo>
                  <a:lnTo>
                    <a:pt x="157257" y="294134"/>
                  </a:lnTo>
                  <a:lnTo>
                    <a:pt x="128806" y="296497"/>
                  </a:lnTo>
                  <a:lnTo>
                    <a:pt x="91140" y="288713"/>
                  </a:lnTo>
                  <a:lnTo>
                    <a:pt x="60713" y="275106"/>
                  </a:lnTo>
                  <a:lnTo>
                    <a:pt x="41907" y="256984"/>
                  </a:lnTo>
                  <a:lnTo>
                    <a:pt x="23492" y="222873"/>
                  </a:lnTo>
                  <a:lnTo>
                    <a:pt x="18777" y="211605"/>
                  </a:lnTo>
                  <a:lnTo>
                    <a:pt x="15006" y="19039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215"/>
            <p:cNvSpPr/>
            <p:nvPr/>
          </p:nvSpPr>
          <p:spPr>
            <a:xfrm>
              <a:off x="4808696" y="4625340"/>
              <a:ext cx="380524" cy="174671"/>
            </a:xfrm>
            <a:custGeom>
              <a:avLst/>
              <a:gdLst/>
              <a:ahLst/>
              <a:cxnLst/>
              <a:rect l="0" t="0" r="0" b="0"/>
              <a:pathLst>
                <a:path w="380524" h="174671">
                  <a:moveTo>
                    <a:pt x="98584" y="30479"/>
                  </a:moveTo>
                  <a:lnTo>
                    <a:pt x="87977" y="30479"/>
                  </a:lnTo>
                  <a:lnTo>
                    <a:pt x="83146" y="28222"/>
                  </a:lnTo>
                  <a:lnTo>
                    <a:pt x="78176" y="25243"/>
                  </a:lnTo>
                  <a:lnTo>
                    <a:pt x="69771" y="23566"/>
                  </a:lnTo>
                  <a:lnTo>
                    <a:pt x="56932" y="23916"/>
                  </a:lnTo>
                  <a:lnTo>
                    <a:pt x="43250" y="29005"/>
                  </a:lnTo>
                  <a:lnTo>
                    <a:pt x="23825" y="44825"/>
                  </a:lnTo>
                  <a:lnTo>
                    <a:pt x="13403" y="58907"/>
                  </a:lnTo>
                  <a:lnTo>
                    <a:pt x="3143" y="84919"/>
                  </a:lnTo>
                  <a:lnTo>
                    <a:pt x="0" y="122064"/>
                  </a:lnTo>
                  <a:lnTo>
                    <a:pt x="4251" y="134966"/>
                  </a:lnTo>
                  <a:lnTo>
                    <a:pt x="20310" y="161424"/>
                  </a:lnTo>
                  <a:lnTo>
                    <a:pt x="28800" y="168546"/>
                  </a:lnTo>
                  <a:lnTo>
                    <a:pt x="38217" y="172276"/>
                  </a:lnTo>
                  <a:lnTo>
                    <a:pt x="58061" y="174670"/>
                  </a:lnTo>
                  <a:lnTo>
                    <a:pt x="73218" y="171040"/>
                  </a:lnTo>
                  <a:lnTo>
                    <a:pt x="93510" y="161381"/>
                  </a:lnTo>
                  <a:lnTo>
                    <a:pt x="103666" y="153287"/>
                  </a:lnTo>
                  <a:lnTo>
                    <a:pt x="109310" y="144045"/>
                  </a:lnTo>
                  <a:lnTo>
                    <a:pt x="119459" y="108204"/>
                  </a:lnTo>
                  <a:lnTo>
                    <a:pt x="121269" y="72560"/>
                  </a:lnTo>
                  <a:lnTo>
                    <a:pt x="121434" y="61638"/>
                  </a:lnTo>
                  <a:lnTo>
                    <a:pt x="114882" y="61019"/>
                  </a:lnTo>
                  <a:lnTo>
                    <a:pt x="114529" y="61846"/>
                  </a:lnTo>
                  <a:lnTo>
                    <a:pt x="113851" y="89479"/>
                  </a:lnTo>
                  <a:lnTo>
                    <a:pt x="119913" y="109334"/>
                  </a:lnTo>
                  <a:lnTo>
                    <a:pt x="127669" y="124494"/>
                  </a:lnTo>
                  <a:lnTo>
                    <a:pt x="140315" y="138863"/>
                  </a:lnTo>
                  <a:lnTo>
                    <a:pt x="149869" y="145819"/>
                  </a:lnTo>
                  <a:lnTo>
                    <a:pt x="168812" y="150450"/>
                  </a:lnTo>
                  <a:lnTo>
                    <a:pt x="192732" y="151168"/>
                  </a:lnTo>
                  <a:lnTo>
                    <a:pt x="224435" y="141743"/>
                  </a:lnTo>
                  <a:lnTo>
                    <a:pt x="240483" y="130427"/>
                  </a:lnTo>
                  <a:lnTo>
                    <a:pt x="271274" y="94894"/>
                  </a:lnTo>
                  <a:lnTo>
                    <a:pt x="291175" y="57019"/>
                  </a:lnTo>
                  <a:lnTo>
                    <a:pt x="303294" y="31707"/>
                  </a:lnTo>
                  <a:lnTo>
                    <a:pt x="303866" y="27356"/>
                  </a:lnTo>
                  <a:lnTo>
                    <a:pt x="304865" y="25857"/>
                  </a:lnTo>
                  <a:lnTo>
                    <a:pt x="306378" y="24858"/>
                  </a:lnTo>
                  <a:lnTo>
                    <a:pt x="308233" y="24192"/>
                  </a:lnTo>
                  <a:lnTo>
                    <a:pt x="309469" y="24594"/>
                  </a:lnTo>
                  <a:lnTo>
                    <a:pt x="310295" y="25710"/>
                  </a:lnTo>
                  <a:lnTo>
                    <a:pt x="311211" y="30053"/>
                  </a:lnTo>
                  <a:lnTo>
                    <a:pt x="311915" y="66221"/>
                  </a:lnTo>
                  <a:lnTo>
                    <a:pt x="311940" y="99752"/>
                  </a:lnTo>
                  <a:lnTo>
                    <a:pt x="311943" y="137789"/>
                  </a:lnTo>
                  <a:lnTo>
                    <a:pt x="311943" y="151904"/>
                  </a:lnTo>
                  <a:lnTo>
                    <a:pt x="307898" y="148207"/>
                  </a:lnTo>
                  <a:lnTo>
                    <a:pt x="305912" y="141788"/>
                  </a:lnTo>
                  <a:lnTo>
                    <a:pt x="304416" y="104999"/>
                  </a:lnTo>
                  <a:lnTo>
                    <a:pt x="306594" y="68358"/>
                  </a:lnTo>
                  <a:lnTo>
                    <a:pt x="314932" y="42101"/>
                  </a:lnTo>
                  <a:lnTo>
                    <a:pt x="329763" y="16849"/>
                  </a:lnTo>
                  <a:lnTo>
                    <a:pt x="337079" y="9464"/>
                  </a:lnTo>
                  <a:lnTo>
                    <a:pt x="345975" y="4206"/>
                  </a:lnTo>
                  <a:lnTo>
                    <a:pt x="366452" y="553"/>
                  </a:lnTo>
                  <a:lnTo>
                    <a:pt x="380523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216"/>
            <p:cNvSpPr/>
            <p:nvPr/>
          </p:nvSpPr>
          <p:spPr>
            <a:xfrm>
              <a:off x="4610127" y="4529719"/>
              <a:ext cx="182854" cy="286122"/>
            </a:xfrm>
            <a:custGeom>
              <a:avLst/>
              <a:gdLst/>
              <a:ahLst/>
              <a:cxnLst/>
              <a:rect l="0" t="0" r="0" b="0"/>
              <a:pathLst>
                <a:path w="182854" h="286122">
                  <a:moveTo>
                    <a:pt x="7592" y="11800"/>
                  </a:moveTo>
                  <a:lnTo>
                    <a:pt x="1032" y="5240"/>
                  </a:lnTo>
                  <a:lnTo>
                    <a:pt x="182" y="0"/>
                  </a:lnTo>
                  <a:lnTo>
                    <a:pt x="0" y="3463"/>
                  </a:lnTo>
                  <a:lnTo>
                    <a:pt x="10581" y="18769"/>
                  </a:lnTo>
                  <a:lnTo>
                    <a:pt x="16861" y="56850"/>
                  </a:lnTo>
                  <a:lnTo>
                    <a:pt x="21653" y="91913"/>
                  </a:lnTo>
                  <a:lnTo>
                    <a:pt x="26528" y="125472"/>
                  </a:lnTo>
                  <a:lnTo>
                    <a:pt x="29290" y="162227"/>
                  </a:lnTo>
                  <a:lnTo>
                    <a:pt x="26063" y="195884"/>
                  </a:lnTo>
                  <a:lnTo>
                    <a:pt x="23470" y="231513"/>
                  </a:lnTo>
                  <a:lnTo>
                    <a:pt x="22870" y="269468"/>
                  </a:lnTo>
                  <a:lnTo>
                    <a:pt x="22835" y="277972"/>
                  </a:lnTo>
                  <a:lnTo>
                    <a:pt x="22832" y="245923"/>
                  </a:lnTo>
                  <a:lnTo>
                    <a:pt x="23679" y="215433"/>
                  </a:lnTo>
                  <a:lnTo>
                    <a:pt x="28916" y="184084"/>
                  </a:lnTo>
                  <a:lnTo>
                    <a:pt x="38271" y="149878"/>
                  </a:lnTo>
                  <a:lnTo>
                    <a:pt x="44087" y="134975"/>
                  </a:lnTo>
                  <a:lnTo>
                    <a:pt x="56035" y="118758"/>
                  </a:lnTo>
                  <a:lnTo>
                    <a:pt x="70782" y="107855"/>
                  </a:lnTo>
                  <a:lnTo>
                    <a:pt x="73425" y="107164"/>
                  </a:lnTo>
                  <a:lnTo>
                    <a:pt x="76035" y="107549"/>
                  </a:lnTo>
                  <a:lnTo>
                    <a:pt x="90350" y="114252"/>
                  </a:lnTo>
                  <a:lnTo>
                    <a:pt x="97431" y="121116"/>
                  </a:lnTo>
                  <a:lnTo>
                    <a:pt x="116719" y="154195"/>
                  </a:lnTo>
                  <a:lnTo>
                    <a:pt x="126107" y="181321"/>
                  </a:lnTo>
                  <a:lnTo>
                    <a:pt x="131098" y="216156"/>
                  </a:lnTo>
                  <a:lnTo>
                    <a:pt x="137184" y="249374"/>
                  </a:lnTo>
                  <a:lnTo>
                    <a:pt x="142981" y="264603"/>
                  </a:lnTo>
                  <a:lnTo>
                    <a:pt x="147634" y="271759"/>
                  </a:lnTo>
                  <a:lnTo>
                    <a:pt x="159059" y="280548"/>
                  </a:lnTo>
                  <a:lnTo>
                    <a:pt x="182853" y="2861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217"/>
            <p:cNvSpPr/>
            <p:nvPr/>
          </p:nvSpPr>
          <p:spPr>
            <a:xfrm>
              <a:off x="4391072" y="4655847"/>
              <a:ext cx="135209" cy="166813"/>
            </a:xfrm>
            <a:custGeom>
              <a:avLst/>
              <a:gdLst/>
              <a:ahLst/>
              <a:cxnLst/>
              <a:rect l="0" t="0" r="0" b="0"/>
              <a:pathLst>
                <a:path w="135209" h="166813">
                  <a:moveTo>
                    <a:pt x="135208" y="7593"/>
                  </a:moveTo>
                  <a:lnTo>
                    <a:pt x="131162" y="3548"/>
                  </a:lnTo>
                  <a:lnTo>
                    <a:pt x="126918" y="1561"/>
                  </a:lnTo>
                  <a:lnTo>
                    <a:pt x="95615" y="0"/>
                  </a:lnTo>
                  <a:lnTo>
                    <a:pt x="62253" y="10581"/>
                  </a:lnTo>
                  <a:lnTo>
                    <a:pt x="31129" y="42579"/>
                  </a:lnTo>
                  <a:lnTo>
                    <a:pt x="11606" y="69442"/>
                  </a:lnTo>
                  <a:lnTo>
                    <a:pt x="2441" y="90829"/>
                  </a:lnTo>
                  <a:lnTo>
                    <a:pt x="0" y="102724"/>
                  </a:lnTo>
                  <a:lnTo>
                    <a:pt x="1173" y="113656"/>
                  </a:lnTo>
                  <a:lnTo>
                    <a:pt x="8825" y="134471"/>
                  </a:lnTo>
                  <a:lnTo>
                    <a:pt x="15820" y="142441"/>
                  </a:lnTo>
                  <a:lnTo>
                    <a:pt x="34108" y="158501"/>
                  </a:lnTo>
                  <a:lnTo>
                    <a:pt x="48505" y="163563"/>
                  </a:lnTo>
                  <a:lnTo>
                    <a:pt x="81298" y="166812"/>
                  </a:lnTo>
                  <a:lnTo>
                    <a:pt x="106151" y="166608"/>
                  </a:lnTo>
                  <a:lnTo>
                    <a:pt x="127587" y="15999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218"/>
            <p:cNvSpPr/>
            <p:nvPr/>
          </p:nvSpPr>
          <p:spPr>
            <a:xfrm>
              <a:off x="4198619" y="4564380"/>
              <a:ext cx="30482" cy="251461"/>
            </a:xfrm>
            <a:custGeom>
              <a:avLst/>
              <a:gdLst/>
              <a:ahLst/>
              <a:cxnLst/>
              <a:rect l="0" t="0" r="0" b="0"/>
              <a:pathLst>
                <a:path w="30482" h="251461">
                  <a:moveTo>
                    <a:pt x="0" y="0"/>
                  </a:moveTo>
                  <a:lnTo>
                    <a:pt x="4046" y="4045"/>
                  </a:lnTo>
                  <a:lnTo>
                    <a:pt x="6032" y="8288"/>
                  </a:lnTo>
                  <a:lnTo>
                    <a:pt x="11801" y="26491"/>
                  </a:lnTo>
                  <a:lnTo>
                    <a:pt x="10083" y="42656"/>
                  </a:lnTo>
                  <a:lnTo>
                    <a:pt x="11713" y="75343"/>
                  </a:lnTo>
                  <a:lnTo>
                    <a:pt x="8429" y="110556"/>
                  </a:lnTo>
                  <a:lnTo>
                    <a:pt x="7860" y="140095"/>
                  </a:lnTo>
                  <a:lnTo>
                    <a:pt x="7691" y="170296"/>
                  </a:lnTo>
                  <a:lnTo>
                    <a:pt x="12871" y="203913"/>
                  </a:lnTo>
                  <a:lnTo>
                    <a:pt x="17030" y="227737"/>
                  </a:lnTo>
                  <a:lnTo>
                    <a:pt x="23391" y="241326"/>
                  </a:lnTo>
                  <a:lnTo>
                    <a:pt x="30481" y="2514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219"/>
            <p:cNvSpPr/>
            <p:nvPr/>
          </p:nvSpPr>
          <p:spPr>
            <a:xfrm>
              <a:off x="3918565" y="4694326"/>
              <a:ext cx="226716" cy="157978"/>
            </a:xfrm>
            <a:custGeom>
              <a:avLst/>
              <a:gdLst/>
              <a:ahLst/>
              <a:cxnLst/>
              <a:rect l="0" t="0" r="0" b="0"/>
              <a:pathLst>
                <a:path w="226716" h="157978">
                  <a:moveTo>
                    <a:pt x="142894" y="14833"/>
                  </a:moveTo>
                  <a:lnTo>
                    <a:pt x="132289" y="14833"/>
                  </a:lnTo>
                  <a:lnTo>
                    <a:pt x="127457" y="12576"/>
                  </a:lnTo>
                  <a:lnTo>
                    <a:pt x="113410" y="4228"/>
                  </a:lnTo>
                  <a:lnTo>
                    <a:pt x="103302" y="967"/>
                  </a:lnTo>
                  <a:lnTo>
                    <a:pt x="90900" y="0"/>
                  </a:lnTo>
                  <a:lnTo>
                    <a:pt x="76501" y="3760"/>
                  </a:lnTo>
                  <a:lnTo>
                    <a:pt x="42298" y="21561"/>
                  </a:lnTo>
                  <a:lnTo>
                    <a:pt x="15146" y="50538"/>
                  </a:lnTo>
                  <a:lnTo>
                    <a:pt x="4478" y="69721"/>
                  </a:lnTo>
                  <a:lnTo>
                    <a:pt x="0" y="87447"/>
                  </a:lnTo>
                  <a:lnTo>
                    <a:pt x="1210" y="98189"/>
                  </a:lnTo>
                  <a:lnTo>
                    <a:pt x="4570" y="107760"/>
                  </a:lnTo>
                  <a:lnTo>
                    <a:pt x="16075" y="123580"/>
                  </a:lnTo>
                  <a:lnTo>
                    <a:pt x="27613" y="131533"/>
                  </a:lnTo>
                  <a:lnTo>
                    <a:pt x="41756" y="135207"/>
                  </a:lnTo>
                  <a:lnTo>
                    <a:pt x="60716" y="132250"/>
                  </a:lnTo>
                  <a:lnTo>
                    <a:pt x="87772" y="118801"/>
                  </a:lnTo>
                  <a:lnTo>
                    <a:pt x="95253" y="111559"/>
                  </a:lnTo>
                  <a:lnTo>
                    <a:pt x="114012" y="88186"/>
                  </a:lnTo>
                  <a:lnTo>
                    <a:pt x="127271" y="54567"/>
                  </a:lnTo>
                  <a:lnTo>
                    <a:pt x="127399" y="54869"/>
                  </a:lnTo>
                  <a:lnTo>
                    <a:pt x="128499" y="81258"/>
                  </a:lnTo>
                  <a:lnTo>
                    <a:pt x="145566" y="119087"/>
                  </a:lnTo>
                  <a:lnTo>
                    <a:pt x="167247" y="145418"/>
                  </a:lnTo>
                  <a:lnTo>
                    <a:pt x="179649" y="154091"/>
                  </a:lnTo>
                  <a:lnTo>
                    <a:pt x="194048" y="157977"/>
                  </a:lnTo>
                  <a:lnTo>
                    <a:pt x="204012" y="156629"/>
                  </a:lnTo>
                  <a:lnTo>
                    <a:pt x="226715" y="15199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220"/>
            <p:cNvSpPr/>
            <p:nvPr/>
          </p:nvSpPr>
          <p:spPr>
            <a:xfrm>
              <a:off x="3581400" y="4671059"/>
              <a:ext cx="320041" cy="164024"/>
            </a:xfrm>
            <a:custGeom>
              <a:avLst/>
              <a:gdLst/>
              <a:ahLst/>
              <a:cxnLst/>
              <a:rect l="0" t="0" r="0" b="0"/>
              <a:pathLst>
                <a:path w="320041" h="164024">
                  <a:moveTo>
                    <a:pt x="0" y="38100"/>
                  </a:moveTo>
                  <a:lnTo>
                    <a:pt x="0" y="42145"/>
                  </a:lnTo>
                  <a:lnTo>
                    <a:pt x="1693" y="43337"/>
                  </a:lnTo>
                  <a:lnTo>
                    <a:pt x="16577" y="45250"/>
                  </a:lnTo>
                  <a:lnTo>
                    <a:pt x="26841" y="44665"/>
                  </a:lnTo>
                  <a:lnTo>
                    <a:pt x="61484" y="39132"/>
                  </a:lnTo>
                  <a:lnTo>
                    <a:pt x="96780" y="37457"/>
                  </a:lnTo>
                  <a:lnTo>
                    <a:pt x="131347" y="29852"/>
                  </a:lnTo>
                  <a:lnTo>
                    <a:pt x="168411" y="22935"/>
                  </a:lnTo>
                  <a:lnTo>
                    <a:pt x="203378" y="9734"/>
                  </a:lnTo>
                  <a:lnTo>
                    <a:pt x="219336" y="7744"/>
                  </a:lnTo>
                  <a:lnTo>
                    <a:pt x="219884" y="8549"/>
                  </a:lnTo>
                  <a:lnTo>
                    <a:pt x="220763" y="15926"/>
                  </a:lnTo>
                  <a:lnTo>
                    <a:pt x="220967" y="50228"/>
                  </a:lnTo>
                  <a:lnTo>
                    <a:pt x="220978" y="84414"/>
                  </a:lnTo>
                  <a:lnTo>
                    <a:pt x="220132" y="98478"/>
                  </a:lnTo>
                  <a:lnTo>
                    <a:pt x="214066" y="131806"/>
                  </a:lnTo>
                  <a:lnTo>
                    <a:pt x="213452" y="153399"/>
                  </a:lnTo>
                  <a:lnTo>
                    <a:pt x="214268" y="155606"/>
                  </a:lnTo>
                  <a:lnTo>
                    <a:pt x="215658" y="157078"/>
                  </a:lnTo>
                  <a:lnTo>
                    <a:pt x="217432" y="158059"/>
                  </a:lnTo>
                  <a:lnTo>
                    <a:pt x="218615" y="159559"/>
                  </a:lnTo>
                  <a:lnTo>
                    <a:pt x="220279" y="164023"/>
                  </a:lnTo>
                  <a:lnTo>
                    <a:pt x="220512" y="163536"/>
                  </a:lnTo>
                  <a:lnTo>
                    <a:pt x="225017" y="127518"/>
                  </a:lnTo>
                  <a:lnTo>
                    <a:pt x="236417" y="91174"/>
                  </a:lnTo>
                  <a:lnTo>
                    <a:pt x="249792" y="53305"/>
                  </a:lnTo>
                  <a:lnTo>
                    <a:pt x="268184" y="23326"/>
                  </a:lnTo>
                  <a:lnTo>
                    <a:pt x="285274" y="10754"/>
                  </a:lnTo>
                  <a:lnTo>
                    <a:pt x="299955" y="3563"/>
                  </a:lnTo>
                  <a:lnTo>
                    <a:pt x="32004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221"/>
            <p:cNvSpPr/>
            <p:nvPr/>
          </p:nvSpPr>
          <p:spPr>
            <a:xfrm>
              <a:off x="3634741" y="4503419"/>
              <a:ext cx="22860" cy="341731"/>
            </a:xfrm>
            <a:custGeom>
              <a:avLst/>
              <a:gdLst/>
              <a:ahLst/>
              <a:cxnLst/>
              <a:rect l="0" t="0" r="0" b="0"/>
              <a:pathLst>
                <a:path w="22860" h="341731">
                  <a:moveTo>
                    <a:pt x="7618" y="0"/>
                  </a:moveTo>
                  <a:lnTo>
                    <a:pt x="7618" y="4046"/>
                  </a:lnTo>
                  <a:lnTo>
                    <a:pt x="6772" y="5237"/>
                  </a:lnTo>
                  <a:lnTo>
                    <a:pt x="5361" y="6032"/>
                  </a:lnTo>
                  <a:lnTo>
                    <a:pt x="3573" y="6561"/>
                  </a:lnTo>
                  <a:lnTo>
                    <a:pt x="2382" y="8608"/>
                  </a:lnTo>
                  <a:lnTo>
                    <a:pt x="470" y="26316"/>
                  </a:lnTo>
                  <a:lnTo>
                    <a:pt x="61" y="63109"/>
                  </a:lnTo>
                  <a:lnTo>
                    <a:pt x="17" y="96122"/>
                  </a:lnTo>
                  <a:lnTo>
                    <a:pt x="4" y="132715"/>
                  </a:lnTo>
                  <a:lnTo>
                    <a:pt x="1" y="157763"/>
                  </a:lnTo>
                  <a:lnTo>
                    <a:pt x="0" y="185263"/>
                  </a:lnTo>
                  <a:lnTo>
                    <a:pt x="846" y="213573"/>
                  </a:lnTo>
                  <a:lnTo>
                    <a:pt x="4044" y="240266"/>
                  </a:lnTo>
                  <a:lnTo>
                    <a:pt x="6559" y="275049"/>
                  </a:lnTo>
                  <a:lnTo>
                    <a:pt x="11350" y="306804"/>
                  </a:lnTo>
                  <a:lnTo>
                    <a:pt x="15317" y="334014"/>
                  </a:lnTo>
                  <a:lnTo>
                    <a:pt x="16984" y="336977"/>
                  </a:lnTo>
                  <a:lnTo>
                    <a:pt x="21698" y="341730"/>
                  </a:lnTo>
                  <a:lnTo>
                    <a:pt x="22085" y="341274"/>
                  </a:lnTo>
                  <a:lnTo>
                    <a:pt x="22859" y="3124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222"/>
            <p:cNvSpPr/>
            <p:nvPr/>
          </p:nvSpPr>
          <p:spPr>
            <a:xfrm>
              <a:off x="3368183" y="4655819"/>
              <a:ext cx="151873" cy="182387"/>
            </a:xfrm>
            <a:custGeom>
              <a:avLst/>
              <a:gdLst/>
              <a:ahLst/>
              <a:cxnLst/>
              <a:rect l="0" t="0" r="0" b="0"/>
              <a:pathLst>
                <a:path w="151873" h="182387">
                  <a:moveTo>
                    <a:pt x="15097" y="22861"/>
                  </a:moveTo>
                  <a:lnTo>
                    <a:pt x="11051" y="22861"/>
                  </a:lnTo>
                  <a:lnTo>
                    <a:pt x="9860" y="23707"/>
                  </a:lnTo>
                  <a:lnTo>
                    <a:pt x="9065" y="25118"/>
                  </a:lnTo>
                  <a:lnTo>
                    <a:pt x="943" y="58906"/>
                  </a:lnTo>
                  <a:lnTo>
                    <a:pt x="0" y="92174"/>
                  </a:lnTo>
                  <a:lnTo>
                    <a:pt x="722" y="124400"/>
                  </a:lnTo>
                  <a:lnTo>
                    <a:pt x="10465" y="156302"/>
                  </a:lnTo>
                  <a:lnTo>
                    <a:pt x="17770" y="168326"/>
                  </a:lnTo>
                  <a:lnTo>
                    <a:pt x="29341" y="177251"/>
                  </a:lnTo>
                  <a:lnTo>
                    <a:pt x="43494" y="181212"/>
                  </a:lnTo>
                  <a:lnTo>
                    <a:pt x="58412" y="182386"/>
                  </a:lnTo>
                  <a:lnTo>
                    <a:pt x="83860" y="176699"/>
                  </a:lnTo>
                  <a:lnTo>
                    <a:pt x="100758" y="169008"/>
                  </a:lnTo>
                  <a:lnTo>
                    <a:pt x="115643" y="156381"/>
                  </a:lnTo>
                  <a:lnTo>
                    <a:pt x="135508" y="127890"/>
                  </a:lnTo>
                  <a:lnTo>
                    <a:pt x="140580" y="113567"/>
                  </a:lnTo>
                  <a:lnTo>
                    <a:pt x="149339" y="76951"/>
                  </a:lnTo>
                  <a:lnTo>
                    <a:pt x="151872" y="48694"/>
                  </a:lnTo>
                  <a:lnTo>
                    <a:pt x="145092" y="13669"/>
                  </a:lnTo>
                  <a:lnTo>
                    <a:pt x="144636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223"/>
            <p:cNvSpPr/>
            <p:nvPr/>
          </p:nvSpPr>
          <p:spPr>
            <a:xfrm>
              <a:off x="3116580" y="4626054"/>
              <a:ext cx="144780" cy="212647"/>
            </a:xfrm>
            <a:custGeom>
              <a:avLst/>
              <a:gdLst/>
              <a:ahLst/>
              <a:cxnLst/>
              <a:rect l="0" t="0" r="0" b="0"/>
              <a:pathLst>
                <a:path w="144780" h="212647">
                  <a:moveTo>
                    <a:pt x="0" y="83105"/>
                  </a:moveTo>
                  <a:lnTo>
                    <a:pt x="4045" y="83105"/>
                  </a:lnTo>
                  <a:lnTo>
                    <a:pt x="28517" y="89666"/>
                  </a:lnTo>
                  <a:lnTo>
                    <a:pt x="58470" y="84072"/>
                  </a:lnTo>
                  <a:lnTo>
                    <a:pt x="83140" y="71976"/>
                  </a:lnTo>
                  <a:lnTo>
                    <a:pt x="108871" y="54457"/>
                  </a:lnTo>
                  <a:lnTo>
                    <a:pt x="117677" y="42350"/>
                  </a:lnTo>
                  <a:lnTo>
                    <a:pt x="120034" y="35923"/>
                  </a:lnTo>
                  <a:lnTo>
                    <a:pt x="118824" y="27987"/>
                  </a:lnTo>
                  <a:lnTo>
                    <a:pt x="115193" y="13139"/>
                  </a:lnTo>
                  <a:lnTo>
                    <a:pt x="113202" y="10214"/>
                  </a:lnTo>
                  <a:lnTo>
                    <a:pt x="106474" y="4707"/>
                  </a:lnTo>
                  <a:lnTo>
                    <a:pt x="100097" y="1695"/>
                  </a:lnTo>
                  <a:lnTo>
                    <a:pt x="87232" y="0"/>
                  </a:lnTo>
                  <a:lnTo>
                    <a:pt x="75176" y="450"/>
                  </a:lnTo>
                  <a:lnTo>
                    <a:pt x="64173" y="3471"/>
                  </a:lnTo>
                  <a:lnTo>
                    <a:pt x="48459" y="13979"/>
                  </a:lnTo>
                  <a:lnTo>
                    <a:pt x="28826" y="38782"/>
                  </a:lnTo>
                  <a:lnTo>
                    <a:pt x="13151" y="75669"/>
                  </a:lnTo>
                  <a:lnTo>
                    <a:pt x="9258" y="102445"/>
                  </a:lnTo>
                  <a:lnTo>
                    <a:pt x="14027" y="135750"/>
                  </a:lnTo>
                  <a:lnTo>
                    <a:pt x="25379" y="166788"/>
                  </a:lnTo>
                  <a:lnTo>
                    <a:pt x="34139" y="180411"/>
                  </a:lnTo>
                  <a:lnTo>
                    <a:pt x="58567" y="203091"/>
                  </a:lnTo>
                  <a:lnTo>
                    <a:pt x="70903" y="208399"/>
                  </a:lnTo>
                  <a:lnTo>
                    <a:pt x="106214" y="212273"/>
                  </a:lnTo>
                  <a:lnTo>
                    <a:pt x="144779" y="21264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224"/>
            <p:cNvSpPr/>
            <p:nvPr/>
          </p:nvSpPr>
          <p:spPr>
            <a:xfrm>
              <a:off x="2788919" y="4543617"/>
              <a:ext cx="251246" cy="285564"/>
            </a:xfrm>
            <a:custGeom>
              <a:avLst/>
              <a:gdLst/>
              <a:ahLst/>
              <a:cxnLst/>
              <a:rect l="0" t="0" r="0" b="0"/>
              <a:pathLst>
                <a:path w="251246" h="285564">
                  <a:moveTo>
                    <a:pt x="38100" y="127442"/>
                  </a:moveTo>
                  <a:lnTo>
                    <a:pt x="34055" y="131487"/>
                  </a:lnTo>
                  <a:lnTo>
                    <a:pt x="32069" y="135731"/>
                  </a:lnTo>
                  <a:lnTo>
                    <a:pt x="19968" y="167533"/>
                  </a:lnTo>
                  <a:lnTo>
                    <a:pt x="10091" y="201653"/>
                  </a:lnTo>
                  <a:lnTo>
                    <a:pt x="2244" y="233729"/>
                  </a:lnTo>
                  <a:lnTo>
                    <a:pt x="132" y="270273"/>
                  </a:lnTo>
                  <a:lnTo>
                    <a:pt x="12" y="285563"/>
                  </a:lnTo>
                  <a:lnTo>
                    <a:pt x="0" y="253975"/>
                  </a:lnTo>
                  <a:lnTo>
                    <a:pt x="4045" y="221863"/>
                  </a:lnTo>
                  <a:lnTo>
                    <a:pt x="6561" y="188815"/>
                  </a:lnTo>
                  <a:lnTo>
                    <a:pt x="11352" y="156258"/>
                  </a:lnTo>
                  <a:lnTo>
                    <a:pt x="14088" y="121116"/>
                  </a:lnTo>
                  <a:lnTo>
                    <a:pt x="14899" y="87939"/>
                  </a:lnTo>
                  <a:lnTo>
                    <a:pt x="14326" y="52471"/>
                  </a:lnTo>
                  <a:lnTo>
                    <a:pt x="8671" y="17349"/>
                  </a:lnTo>
                  <a:lnTo>
                    <a:pt x="7713" y="0"/>
                  </a:lnTo>
                  <a:lnTo>
                    <a:pt x="7623" y="19914"/>
                  </a:lnTo>
                  <a:lnTo>
                    <a:pt x="21941" y="54392"/>
                  </a:lnTo>
                  <a:lnTo>
                    <a:pt x="30208" y="82656"/>
                  </a:lnTo>
                  <a:lnTo>
                    <a:pt x="40278" y="114737"/>
                  </a:lnTo>
                  <a:lnTo>
                    <a:pt x="53985" y="148795"/>
                  </a:lnTo>
                  <a:lnTo>
                    <a:pt x="71030" y="180336"/>
                  </a:lnTo>
                  <a:lnTo>
                    <a:pt x="95499" y="217289"/>
                  </a:lnTo>
                  <a:lnTo>
                    <a:pt x="130075" y="254515"/>
                  </a:lnTo>
                  <a:lnTo>
                    <a:pt x="156081" y="272770"/>
                  </a:lnTo>
                  <a:lnTo>
                    <a:pt x="176351" y="277747"/>
                  </a:lnTo>
                  <a:lnTo>
                    <a:pt x="188727" y="274395"/>
                  </a:lnTo>
                  <a:lnTo>
                    <a:pt x="215667" y="258115"/>
                  </a:lnTo>
                  <a:lnTo>
                    <a:pt x="230225" y="239820"/>
                  </a:lnTo>
                  <a:lnTo>
                    <a:pt x="243158" y="206367"/>
                  </a:lnTo>
                  <a:lnTo>
                    <a:pt x="249000" y="173970"/>
                  </a:lnTo>
                  <a:lnTo>
                    <a:pt x="250732" y="142922"/>
                  </a:lnTo>
                  <a:lnTo>
                    <a:pt x="251245" y="112274"/>
                  </a:lnTo>
                  <a:lnTo>
                    <a:pt x="247373" y="75622"/>
                  </a:lnTo>
                  <a:lnTo>
                    <a:pt x="236017" y="40718"/>
                  </a:lnTo>
                  <a:lnTo>
                    <a:pt x="223494" y="19533"/>
                  </a:lnTo>
                  <a:lnTo>
                    <a:pt x="218429" y="15983"/>
                  </a:lnTo>
                  <a:lnTo>
                    <a:pt x="205740" y="1314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SMARTInkShape-1225"/>
          <p:cNvSpPr/>
          <p:nvPr/>
        </p:nvSpPr>
        <p:spPr>
          <a:xfrm>
            <a:off x="6629400" y="4472940"/>
            <a:ext cx="37099" cy="434341"/>
          </a:xfrm>
          <a:custGeom>
            <a:avLst/>
            <a:gdLst/>
            <a:ahLst/>
            <a:cxnLst/>
            <a:rect l="0" t="0" r="0" b="0"/>
            <a:pathLst>
              <a:path w="37099" h="434341">
                <a:moveTo>
                  <a:pt x="0" y="0"/>
                </a:moveTo>
                <a:lnTo>
                  <a:pt x="0" y="33134"/>
                </a:lnTo>
                <a:lnTo>
                  <a:pt x="846" y="70622"/>
                </a:lnTo>
                <a:lnTo>
                  <a:pt x="6083" y="103710"/>
                </a:lnTo>
                <a:lnTo>
                  <a:pt x="12997" y="141172"/>
                </a:lnTo>
                <a:lnTo>
                  <a:pt x="17912" y="169423"/>
                </a:lnTo>
                <a:lnTo>
                  <a:pt x="22918" y="198912"/>
                </a:lnTo>
                <a:lnTo>
                  <a:pt x="27966" y="228952"/>
                </a:lnTo>
                <a:lnTo>
                  <a:pt x="33032" y="259236"/>
                </a:lnTo>
                <a:lnTo>
                  <a:pt x="35847" y="287371"/>
                </a:lnTo>
                <a:lnTo>
                  <a:pt x="37098" y="313987"/>
                </a:lnTo>
                <a:lnTo>
                  <a:pt x="36957" y="351925"/>
                </a:lnTo>
                <a:lnTo>
                  <a:pt x="31929" y="384144"/>
                </a:lnTo>
                <a:lnTo>
                  <a:pt x="20176" y="422085"/>
                </a:lnTo>
                <a:lnTo>
                  <a:pt x="15239" y="43434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MARTInkShape-1226"/>
          <p:cNvSpPr/>
          <p:nvPr/>
        </p:nvSpPr>
        <p:spPr>
          <a:xfrm>
            <a:off x="6167705" y="4541519"/>
            <a:ext cx="262994" cy="295235"/>
          </a:xfrm>
          <a:custGeom>
            <a:avLst/>
            <a:gdLst/>
            <a:ahLst/>
            <a:cxnLst/>
            <a:rect l="0" t="0" r="0" b="0"/>
            <a:pathLst>
              <a:path w="262994" h="295235">
                <a:moveTo>
                  <a:pt x="225475" y="45721"/>
                </a:moveTo>
                <a:lnTo>
                  <a:pt x="225475" y="41676"/>
                </a:lnTo>
                <a:lnTo>
                  <a:pt x="223217" y="37432"/>
                </a:lnTo>
                <a:lnTo>
                  <a:pt x="204220" y="10841"/>
                </a:lnTo>
                <a:lnTo>
                  <a:pt x="192271" y="3589"/>
                </a:lnTo>
                <a:lnTo>
                  <a:pt x="185882" y="1595"/>
                </a:lnTo>
                <a:lnTo>
                  <a:pt x="148475" y="6701"/>
                </a:lnTo>
                <a:lnTo>
                  <a:pt x="126177" y="15439"/>
                </a:lnTo>
                <a:lnTo>
                  <a:pt x="88283" y="40719"/>
                </a:lnTo>
                <a:lnTo>
                  <a:pt x="50210" y="77392"/>
                </a:lnTo>
                <a:lnTo>
                  <a:pt x="21992" y="115037"/>
                </a:lnTo>
                <a:lnTo>
                  <a:pt x="7421" y="144999"/>
                </a:lnTo>
                <a:lnTo>
                  <a:pt x="0" y="175325"/>
                </a:lnTo>
                <a:lnTo>
                  <a:pt x="59" y="203502"/>
                </a:lnTo>
                <a:lnTo>
                  <a:pt x="4217" y="219986"/>
                </a:lnTo>
                <a:lnTo>
                  <a:pt x="20683" y="249006"/>
                </a:lnTo>
                <a:lnTo>
                  <a:pt x="40242" y="271296"/>
                </a:lnTo>
                <a:lnTo>
                  <a:pt x="59395" y="282832"/>
                </a:lnTo>
                <a:lnTo>
                  <a:pt x="88623" y="293468"/>
                </a:lnTo>
                <a:lnTo>
                  <a:pt x="111266" y="295234"/>
                </a:lnTo>
                <a:lnTo>
                  <a:pt x="143931" y="288674"/>
                </a:lnTo>
                <a:lnTo>
                  <a:pt x="161293" y="283240"/>
                </a:lnTo>
                <a:lnTo>
                  <a:pt x="195741" y="261123"/>
                </a:lnTo>
                <a:lnTo>
                  <a:pt x="224904" y="227866"/>
                </a:lnTo>
                <a:lnTo>
                  <a:pt x="245682" y="193930"/>
                </a:lnTo>
                <a:lnTo>
                  <a:pt x="256956" y="164611"/>
                </a:lnTo>
                <a:lnTo>
                  <a:pt x="261613" y="134476"/>
                </a:lnTo>
                <a:lnTo>
                  <a:pt x="262993" y="104098"/>
                </a:lnTo>
                <a:lnTo>
                  <a:pt x="257376" y="69575"/>
                </a:lnTo>
                <a:lnTo>
                  <a:pt x="249697" y="46862"/>
                </a:lnTo>
                <a:lnTo>
                  <a:pt x="241602" y="34657"/>
                </a:lnTo>
                <a:lnTo>
                  <a:pt x="230102" y="25845"/>
                </a:lnTo>
                <a:lnTo>
                  <a:pt x="193884" y="4109"/>
                </a:lnTo>
                <a:lnTo>
                  <a:pt x="187375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SMARTInkShape-Group163"/>
          <p:cNvGrpSpPr/>
          <p:nvPr/>
        </p:nvGrpSpPr>
        <p:grpSpPr>
          <a:xfrm>
            <a:off x="6522719" y="4376021"/>
            <a:ext cx="1577342" cy="607460"/>
            <a:chOff x="6522719" y="4376021"/>
            <a:chExt cx="1577342" cy="607460"/>
          </a:xfrm>
        </p:grpSpPr>
        <p:sp>
          <p:nvSpPr>
            <p:cNvPr id="91" name="SMARTInkShape-1227"/>
            <p:cNvSpPr/>
            <p:nvPr/>
          </p:nvSpPr>
          <p:spPr>
            <a:xfrm>
              <a:off x="8100060" y="4739640"/>
              <a:ext cx="1" cy="15241"/>
            </a:xfrm>
            <a:custGeom>
              <a:avLst/>
              <a:gdLst/>
              <a:ahLst/>
              <a:cxnLst/>
              <a:rect l="0" t="0" r="0" b="0"/>
              <a:pathLst>
                <a:path w="1" h="15241">
                  <a:moveTo>
                    <a:pt x="0" y="0"/>
                  </a:moveTo>
                  <a:lnTo>
                    <a:pt x="0" y="152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228"/>
            <p:cNvSpPr/>
            <p:nvPr/>
          </p:nvSpPr>
          <p:spPr>
            <a:xfrm>
              <a:off x="7772989" y="4565047"/>
              <a:ext cx="202744" cy="264480"/>
            </a:xfrm>
            <a:custGeom>
              <a:avLst/>
              <a:gdLst/>
              <a:ahLst/>
              <a:cxnLst/>
              <a:rect l="0" t="0" r="0" b="0"/>
              <a:pathLst>
                <a:path w="202744" h="264480">
                  <a:moveTo>
                    <a:pt x="128950" y="37433"/>
                  </a:moveTo>
                  <a:lnTo>
                    <a:pt x="111255" y="21995"/>
                  </a:lnTo>
                  <a:lnTo>
                    <a:pt x="73962" y="4401"/>
                  </a:lnTo>
                  <a:lnTo>
                    <a:pt x="39551" y="0"/>
                  </a:lnTo>
                  <a:lnTo>
                    <a:pt x="13226" y="267"/>
                  </a:lnTo>
                  <a:lnTo>
                    <a:pt x="6115" y="3417"/>
                  </a:lnTo>
                  <a:lnTo>
                    <a:pt x="3880" y="5442"/>
                  </a:lnTo>
                  <a:lnTo>
                    <a:pt x="1397" y="9950"/>
                  </a:lnTo>
                  <a:lnTo>
                    <a:pt x="0" y="17248"/>
                  </a:lnTo>
                  <a:lnTo>
                    <a:pt x="3630" y="28818"/>
                  </a:lnTo>
                  <a:lnTo>
                    <a:pt x="31988" y="61933"/>
                  </a:lnTo>
                  <a:lnTo>
                    <a:pt x="61632" y="85860"/>
                  </a:lnTo>
                  <a:lnTo>
                    <a:pt x="99221" y="114168"/>
                  </a:lnTo>
                  <a:lnTo>
                    <a:pt x="135213" y="148263"/>
                  </a:lnTo>
                  <a:lnTo>
                    <a:pt x="166783" y="180681"/>
                  </a:lnTo>
                  <a:lnTo>
                    <a:pt x="188138" y="199633"/>
                  </a:lnTo>
                  <a:lnTo>
                    <a:pt x="199734" y="220112"/>
                  </a:lnTo>
                  <a:lnTo>
                    <a:pt x="202743" y="231794"/>
                  </a:lnTo>
                  <a:lnTo>
                    <a:pt x="201823" y="240374"/>
                  </a:lnTo>
                  <a:lnTo>
                    <a:pt x="196544" y="249963"/>
                  </a:lnTo>
                  <a:lnTo>
                    <a:pt x="191165" y="255504"/>
                  </a:lnTo>
                  <a:lnTo>
                    <a:pt x="183131" y="260789"/>
                  </a:lnTo>
                  <a:lnTo>
                    <a:pt x="165041" y="264479"/>
                  </a:lnTo>
                  <a:lnTo>
                    <a:pt x="132460" y="259797"/>
                  </a:lnTo>
                  <a:lnTo>
                    <a:pt x="115270" y="257334"/>
                  </a:lnTo>
                  <a:lnTo>
                    <a:pt x="83538" y="244214"/>
                  </a:lnTo>
                  <a:lnTo>
                    <a:pt x="46018" y="229763"/>
                  </a:lnTo>
                  <a:lnTo>
                    <a:pt x="29213" y="216810"/>
                  </a:lnTo>
                  <a:lnTo>
                    <a:pt x="19341" y="203094"/>
                  </a:lnTo>
                  <a:lnTo>
                    <a:pt x="14650" y="18983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229"/>
            <p:cNvSpPr/>
            <p:nvPr/>
          </p:nvSpPr>
          <p:spPr>
            <a:xfrm>
              <a:off x="7571207" y="4580675"/>
              <a:ext cx="162163" cy="195914"/>
            </a:xfrm>
            <a:custGeom>
              <a:avLst/>
              <a:gdLst/>
              <a:ahLst/>
              <a:cxnLst/>
              <a:rect l="0" t="0" r="0" b="0"/>
              <a:pathLst>
                <a:path w="162163" h="195914">
                  <a:moveTo>
                    <a:pt x="94512" y="6565"/>
                  </a:moveTo>
                  <a:lnTo>
                    <a:pt x="82345" y="5718"/>
                  </a:lnTo>
                  <a:lnTo>
                    <a:pt x="61379" y="533"/>
                  </a:lnTo>
                  <a:lnTo>
                    <a:pt x="31666" y="0"/>
                  </a:lnTo>
                  <a:lnTo>
                    <a:pt x="9744" y="5533"/>
                  </a:lnTo>
                  <a:lnTo>
                    <a:pt x="6673" y="7570"/>
                  </a:lnTo>
                  <a:lnTo>
                    <a:pt x="1003" y="14349"/>
                  </a:lnTo>
                  <a:lnTo>
                    <a:pt x="0" y="17681"/>
                  </a:lnTo>
                  <a:lnTo>
                    <a:pt x="178" y="20749"/>
                  </a:lnTo>
                  <a:lnTo>
                    <a:pt x="2633" y="26415"/>
                  </a:lnTo>
                  <a:lnTo>
                    <a:pt x="13509" y="39523"/>
                  </a:lnTo>
                  <a:lnTo>
                    <a:pt x="49709" y="65425"/>
                  </a:lnTo>
                  <a:lnTo>
                    <a:pt x="87013" y="92700"/>
                  </a:lnTo>
                  <a:lnTo>
                    <a:pt x="124162" y="122706"/>
                  </a:lnTo>
                  <a:lnTo>
                    <a:pt x="152488" y="148713"/>
                  </a:lnTo>
                  <a:lnTo>
                    <a:pt x="158380" y="158924"/>
                  </a:lnTo>
                  <a:lnTo>
                    <a:pt x="162162" y="175231"/>
                  </a:lnTo>
                  <a:lnTo>
                    <a:pt x="160421" y="181152"/>
                  </a:lnTo>
                  <a:lnTo>
                    <a:pt x="158771" y="183916"/>
                  </a:lnTo>
                  <a:lnTo>
                    <a:pt x="148360" y="191852"/>
                  </a:lnTo>
                  <a:lnTo>
                    <a:pt x="134550" y="195520"/>
                  </a:lnTo>
                  <a:lnTo>
                    <a:pt x="108630" y="195913"/>
                  </a:lnTo>
                  <a:lnTo>
                    <a:pt x="71504" y="186418"/>
                  </a:lnTo>
                  <a:lnTo>
                    <a:pt x="35791" y="174140"/>
                  </a:lnTo>
                  <a:lnTo>
                    <a:pt x="3073" y="15896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230"/>
            <p:cNvSpPr/>
            <p:nvPr/>
          </p:nvSpPr>
          <p:spPr>
            <a:xfrm>
              <a:off x="7317150" y="4587240"/>
              <a:ext cx="196170" cy="205741"/>
            </a:xfrm>
            <a:custGeom>
              <a:avLst/>
              <a:gdLst/>
              <a:ahLst/>
              <a:cxnLst/>
              <a:rect l="0" t="0" r="0" b="0"/>
              <a:pathLst>
                <a:path w="196170" h="205741">
                  <a:moveTo>
                    <a:pt x="97110" y="0"/>
                  </a:moveTo>
                  <a:lnTo>
                    <a:pt x="93064" y="0"/>
                  </a:lnTo>
                  <a:lnTo>
                    <a:pt x="88821" y="2257"/>
                  </a:lnTo>
                  <a:lnTo>
                    <a:pt x="56146" y="27338"/>
                  </a:lnTo>
                  <a:lnTo>
                    <a:pt x="36086" y="56482"/>
                  </a:lnTo>
                  <a:lnTo>
                    <a:pt x="20891" y="84750"/>
                  </a:lnTo>
                  <a:lnTo>
                    <a:pt x="4631" y="120598"/>
                  </a:lnTo>
                  <a:lnTo>
                    <a:pt x="0" y="144388"/>
                  </a:lnTo>
                  <a:lnTo>
                    <a:pt x="2672" y="163478"/>
                  </a:lnTo>
                  <a:lnTo>
                    <a:pt x="8827" y="175814"/>
                  </a:lnTo>
                  <a:lnTo>
                    <a:pt x="23504" y="192865"/>
                  </a:lnTo>
                  <a:lnTo>
                    <a:pt x="26873" y="193770"/>
                  </a:lnTo>
                  <a:lnTo>
                    <a:pt x="35131" y="192517"/>
                  </a:lnTo>
                  <a:lnTo>
                    <a:pt x="49301" y="187052"/>
                  </a:lnTo>
                  <a:lnTo>
                    <a:pt x="56952" y="180218"/>
                  </a:lnTo>
                  <a:lnTo>
                    <a:pt x="82358" y="147650"/>
                  </a:lnTo>
                  <a:lnTo>
                    <a:pt x="98240" y="114866"/>
                  </a:lnTo>
                  <a:lnTo>
                    <a:pt x="108685" y="79541"/>
                  </a:lnTo>
                  <a:lnTo>
                    <a:pt x="118166" y="42959"/>
                  </a:lnTo>
                  <a:lnTo>
                    <a:pt x="119613" y="39059"/>
                  </a:lnTo>
                  <a:lnTo>
                    <a:pt x="120746" y="50456"/>
                  </a:lnTo>
                  <a:lnTo>
                    <a:pt x="125987" y="71271"/>
                  </a:lnTo>
                  <a:lnTo>
                    <a:pt x="128225" y="107034"/>
                  </a:lnTo>
                  <a:lnTo>
                    <a:pt x="138168" y="144826"/>
                  </a:lnTo>
                  <a:lnTo>
                    <a:pt x="149539" y="167653"/>
                  </a:lnTo>
                  <a:lnTo>
                    <a:pt x="174488" y="192149"/>
                  </a:lnTo>
                  <a:lnTo>
                    <a:pt x="196169" y="2057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231"/>
            <p:cNvSpPr/>
            <p:nvPr/>
          </p:nvSpPr>
          <p:spPr>
            <a:xfrm>
              <a:off x="6904207" y="4376021"/>
              <a:ext cx="325944" cy="484868"/>
            </a:xfrm>
            <a:custGeom>
              <a:avLst/>
              <a:gdLst/>
              <a:ahLst/>
              <a:cxnLst/>
              <a:rect l="0" t="0" r="0" b="0"/>
              <a:pathLst>
                <a:path w="325944" h="484868">
                  <a:moveTo>
                    <a:pt x="144293" y="157879"/>
                  </a:moveTo>
                  <a:lnTo>
                    <a:pt x="144293" y="161924"/>
                  </a:lnTo>
                  <a:lnTo>
                    <a:pt x="142034" y="166168"/>
                  </a:lnTo>
                  <a:lnTo>
                    <a:pt x="120565" y="197375"/>
                  </a:lnTo>
                  <a:lnTo>
                    <a:pt x="100941" y="234825"/>
                  </a:lnTo>
                  <a:lnTo>
                    <a:pt x="93134" y="260657"/>
                  </a:lnTo>
                  <a:lnTo>
                    <a:pt x="85995" y="289071"/>
                  </a:lnTo>
                  <a:lnTo>
                    <a:pt x="77178" y="318633"/>
                  </a:lnTo>
                  <a:lnTo>
                    <a:pt x="65357" y="348705"/>
                  </a:lnTo>
                  <a:lnTo>
                    <a:pt x="52483" y="378157"/>
                  </a:lnTo>
                  <a:lnTo>
                    <a:pt x="41117" y="405358"/>
                  </a:lnTo>
                  <a:lnTo>
                    <a:pt x="25199" y="440426"/>
                  </a:lnTo>
                  <a:lnTo>
                    <a:pt x="5064" y="477892"/>
                  </a:lnTo>
                  <a:lnTo>
                    <a:pt x="0" y="484867"/>
                  </a:lnTo>
                  <a:lnTo>
                    <a:pt x="3703" y="481294"/>
                  </a:lnTo>
                  <a:lnTo>
                    <a:pt x="5608" y="474904"/>
                  </a:lnTo>
                  <a:lnTo>
                    <a:pt x="8149" y="464725"/>
                  </a:lnTo>
                  <a:lnTo>
                    <a:pt x="19099" y="438261"/>
                  </a:lnTo>
                  <a:lnTo>
                    <a:pt x="28255" y="412880"/>
                  </a:lnTo>
                  <a:lnTo>
                    <a:pt x="35712" y="382408"/>
                  </a:lnTo>
                  <a:lnTo>
                    <a:pt x="43541" y="347416"/>
                  </a:lnTo>
                  <a:lnTo>
                    <a:pt x="49185" y="327417"/>
                  </a:lnTo>
                  <a:lnTo>
                    <a:pt x="55487" y="306464"/>
                  </a:lnTo>
                  <a:lnTo>
                    <a:pt x="61383" y="285722"/>
                  </a:lnTo>
                  <a:lnTo>
                    <a:pt x="67006" y="265121"/>
                  </a:lnTo>
                  <a:lnTo>
                    <a:pt x="72448" y="244614"/>
                  </a:lnTo>
                  <a:lnTo>
                    <a:pt x="76923" y="225015"/>
                  </a:lnTo>
                  <a:lnTo>
                    <a:pt x="84153" y="187435"/>
                  </a:lnTo>
                  <a:lnTo>
                    <a:pt x="90188" y="153235"/>
                  </a:lnTo>
                  <a:lnTo>
                    <a:pt x="95693" y="122795"/>
                  </a:lnTo>
                  <a:lnTo>
                    <a:pt x="103552" y="88311"/>
                  </a:lnTo>
                  <a:lnTo>
                    <a:pt x="112800" y="50310"/>
                  </a:lnTo>
                  <a:lnTo>
                    <a:pt x="113679" y="38016"/>
                  </a:lnTo>
                  <a:lnTo>
                    <a:pt x="113808" y="71431"/>
                  </a:lnTo>
                  <a:lnTo>
                    <a:pt x="113811" y="108064"/>
                  </a:lnTo>
                  <a:lnTo>
                    <a:pt x="117858" y="141896"/>
                  </a:lnTo>
                  <a:lnTo>
                    <a:pt x="124419" y="174686"/>
                  </a:lnTo>
                  <a:lnTo>
                    <a:pt x="139457" y="209176"/>
                  </a:lnTo>
                  <a:lnTo>
                    <a:pt x="145812" y="221882"/>
                  </a:lnTo>
                  <a:lnTo>
                    <a:pt x="155975" y="230916"/>
                  </a:lnTo>
                  <a:lnTo>
                    <a:pt x="179149" y="243614"/>
                  </a:lnTo>
                  <a:lnTo>
                    <a:pt x="189701" y="244526"/>
                  </a:lnTo>
                  <a:lnTo>
                    <a:pt x="210271" y="238212"/>
                  </a:lnTo>
                  <a:lnTo>
                    <a:pt x="225554" y="227213"/>
                  </a:lnTo>
                  <a:lnTo>
                    <a:pt x="240807" y="209184"/>
                  </a:lnTo>
                  <a:lnTo>
                    <a:pt x="256051" y="179665"/>
                  </a:lnTo>
                  <a:lnTo>
                    <a:pt x="271292" y="144108"/>
                  </a:lnTo>
                  <a:lnTo>
                    <a:pt x="281453" y="117045"/>
                  </a:lnTo>
                  <a:lnTo>
                    <a:pt x="291612" y="89777"/>
                  </a:lnTo>
                  <a:lnTo>
                    <a:pt x="306006" y="56232"/>
                  </a:lnTo>
                  <a:lnTo>
                    <a:pt x="316625" y="23970"/>
                  </a:lnTo>
                  <a:lnTo>
                    <a:pt x="319098" y="12851"/>
                  </a:lnTo>
                  <a:lnTo>
                    <a:pt x="325943" y="0"/>
                  </a:lnTo>
                  <a:lnTo>
                    <a:pt x="325506" y="133"/>
                  </a:lnTo>
                  <a:lnTo>
                    <a:pt x="322763" y="2538"/>
                  </a:lnTo>
                  <a:lnTo>
                    <a:pt x="317718" y="32216"/>
                  </a:lnTo>
                  <a:lnTo>
                    <a:pt x="309030" y="69744"/>
                  </a:lnTo>
                  <a:lnTo>
                    <a:pt x="304151" y="96412"/>
                  </a:lnTo>
                  <a:lnTo>
                    <a:pt x="299161" y="127173"/>
                  </a:lnTo>
                  <a:lnTo>
                    <a:pt x="294121" y="157779"/>
                  </a:lnTo>
                  <a:lnTo>
                    <a:pt x="289059" y="190572"/>
                  </a:lnTo>
                  <a:lnTo>
                    <a:pt x="284833" y="224902"/>
                  </a:lnTo>
                  <a:lnTo>
                    <a:pt x="282955" y="259916"/>
                  </a:lnTo>
                  <a:lnTo>
                    <a:pt x="282121" y="290717"/>
                  </a:lnTo>
                  <a:lnTo>
                    <a:pt x="281749" y="317671"/>
                  </a:lnTo>
                  <a:lnTo>
                    <a:pt x="282387" y="351039"/>
                  </a:lnTo>
                  <a:lnTo>
                    <a:pt x="289759" y="383241"/>
                  </a:lnTo>
                  <a:lnTo>
                    <a:pt x="296896" y="398501"/>
                  </a:lnTo>
                  <a:lnTo>
                    <a:pt x="299368" y="402114"/>
                  </a:lnTo>
                  <a:lnTo>
                    <a:pt x="302709" y="404522"/>
                  </a:lnTo>
                  <a:lnTo>
                    <a:pt x="319553" y="40933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232"/>
            <p:cNvSpPr/>
            <p:nvPr/>
          </p:nvSpPr>
          <p:spPr>
            <a:xfrm>
              <a:off x="6522719" y="4434840"/>
              <a:ext cx="175168" cy="548641"/>
            </a:xfrm>
            <a:custGeom>
              <a:avLst/>
              <a:gdLst/>
              <a:ahLst/>
              <a:cxnLst/>
              <a:rect l="0" t="0" r="0" b="0"/>
              <a:pathLst>
                <a:path w="175168" h="548641">
                  <a:moveTo>
                    <a:pt x="0" y="0"/>
                  </a:moveTo>
                  <a:lnTo>
                    <a:pt x="4046" y="0"/>
                  </a:lnTo>
                  <a:lnTo>
                    <a:pt x="8290" y="2257"/>
                  </a:lnTo>
                  <a:lnTo>
                    <a:pt x="44384" y="25439"/>
                  </a:lnTo>
                  <a:lnTo>
                    <a:pt x="51617" y="32755"/>
                  </a:lnTo>
                  <a:lnTo>
                    <a:pt x="58501" y="40804"/>
                  </a:lnTo>
                  <a:lnTo>
                    <a:pt x="74460" y="55128"/>
                  </a:lnTo>
                  <a:lnTo>
                    <a:pt x="104485" y="93049"/>
                  </a:lnTo>
                  <a:lnTo>
                    <a:pt x="127328" y="123720"/>
                  </a:lnTo>
                  <a:lnTo>
                    <a:pt x="142796" y="161103"/>
                  </a:lnTo>
                  <a:lnTo>
                    <a:pt x="158374" y="196578"/>
                  </a:lnTo>
                  <a:lnTo>
                    <a:pt x="169855" y="232340"/>
                  </a:lnTo>
                  <a:lnTo>
                    <a:pt x="173659" y="261976"/>
                  </a:lnTo>
                  <a:lnTo>
                    <a:pt x="174945" y="297093"/>
                  </a:lnTo>
                  <a:lnTo>
                    <a:pt x="175167" y="325846"/>
                  </a:lnTo>
                  <a:lnTo>
                    <a:pt x="172984" y="363645"/>
                  </a:lnTo>
                  <a:lnTo>
                    <a:pt x="164651" y="395822"/>
                  </a:lnTo>
                  <a:lnTo>
                    <a:pt x="154005" y="426637"/>
                  </a:lnTo>
                  <a:lnTo>
                    <a:pt x="138731" y="457183"/>
                  </a:lnTo>
                  <a:lnTo>
                    <a:pt x="123821" y="489214"/>
                  </a:lnTo>
                  <a:lnTo>
                    <a:pt x="97285" y="523463"/>
                  </a:lnTo>
                  <a:lnTo>
                    <a:pt x="76713" y="538558"/>
                  </a:lnTo>
                  <a:lnTo>
                    <a:pt x="71349" y="540773"/>
                  </a:lnTo>
                  <a:lnTo>
                    <a:pt x="63568" y="545932"/>
                  </a:lnTo>
                  <a:lnTo>
                    <a:pt x="53341" y="5486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164"/>
          <p:cNvGrpSpPr/>
          <p:nvPr/>
        </p:nvGrpSpPr>
        <p:grpSpPr>
          <a:xfrm>
            <a:off x="8161610" y="4366431"/>
            <a:ext cx="1070275" cy="441789"/>
            <a:chOff x="8161610" y="4366431"/>
            <a:chExt cx="1070275" cy="441789"/>
          </a:xfrm>
        </p:grpSpPr>
        <p:sp>
          <p:nvSpPr>
            <p:cNvPr id="98" name="SMARTInkShape-1233"/>
            <p:cNvSpPr/>
            <p:nvPr/>
          </p:nvSpPr>
          <p:spPr>
            <a:xfrm>
              <a:off x="8161610" y="4366431"/>
              <a:ext cx="319451" cy="441789"/>
            </a:xfrm>
            <a:custGeom>
              <a:avLst/>
              <a:gdLst/>
              <a:ahLst/>
              <a:cxnLst/>
              <a:rect l="0" t="0" r="0" b="0"/>
              <a:pathLst>
                <a:path w="319451" h="441789">
                  <a:moveTo>
                    <a:pt x="182290" y="53169"/>
                  </a:moveTo>
                  <a:lnTo>
                    <a:pt x="171684" y="53169"/>
                  </a:lnTo>
                  <a:lnTo>
                    <a:pt x="166851" y="55426"/>
                  </a:lnTo>
                  <a:lnTo>
                    <a:pt x="133724" y="81337"/>
                  </a:lnTo>
                  <a:lnTo>
                    <a:pt x="98451" y="106002"/>
                  </a:lnTo>
                  <a:lnTo>
                    <a:pt x="68253" y="121614"/>
                  </a:lnTo>
                  <a:lnTo>
                    <a:pt x="68068" y="117663"/>
                  </a:lnTo>
                  <a:lnTo>
                    <a:pt x="72057" y="107085"/>
                  </a:lnTo>
                  <a:lnTo>
                    <a:pt x="101396" y="73373"/>
                  </a:lnTo>
                  <a:lnTo>
                    <a:pt x="134335" y="37922"/>
                  </a:lnTo>
                  <a:lnTo>
                    <a:pt x="157886" y="1779"/>
                  </a:lnTo>
                  <a:lnTo>
                    <a:pt x="161001" y="696"/>
                  </a:lnTo>
                  <a:lnTo>
                    <a:pt x="165855" y="0"/>
                  </a:lnTo>
                  <a:lnTo>
                    <a:pt x="166253" y="789"/>
                  </a:lnTo>
                  <a:lnTo>
                    <a:pt x="167019" y="32396"/>
                  </a:lnTo>
                  <a:lnTo>
                    <a:pt x="161806" y="67285"/>
                  </a:lnTo>
                  <a:lnTo>
                    <a:pt x="160134" y="96768"/>
                  </a:lnTo>
                  <a:lnTo>
                    <a:pt x="160485" y="127800"/>
                  </a:lnTo>
                  <a:lnTo>
                    <a:pt x="164729" y="162582"/>
                  </a:lnTo>
                  <a:lnTo>
                    <a:pt x="167208" y="195560"/>
                  </a:lnTo>
                  <a:lnTo>
                    <a:pt x="172929" y="230919"/>
                  </a:lnTo>
                  <a:lnTo>
                    <a:pt x="179987" y="263222"/>
                  </a:lnTo>
                  <a:lnTo>
                    <a:pt x="186593" y="294241"/>
                  </a:lnTo>
                  <a:lnTo>
                    <a:pt x="188927" y="324035"/>
                  </a:lnTo>
                  <a:lnTo>
                    <a:pt x="187458" y="357286"/>
                  </a:lnTo>
                  <a:lnTo>
                    <a:pt x="174454" y="395340"/>
                  </a:lnTo>
                  <a:lnTo>
                    <a:pt x="168647" y="405058"/>
                  </a:lnTo>
                  <a:lnTo>
                    <a:pt x="160422" y="412199"/>
                  </a:lnTo>
                  <a:lnTo>
                    <a:pt x="128077" y="426331"/>
                  </a:lnTo>
                  <a:lnTo>
                    <a:pt x="105831" y="431846"/>
                  </a:lnTo>
                  <a:lnTo>
                    <a:pt x="67955" y="439100"/>
                  </a:lnTo>
                  <a:lnTo>
                    <a:pt x="33930" y="441434"/>
                  </a:lnTo>
                  <a:lnTo>
                    <a:pt x="0" y="441786"/>
                  </a:lnTo>
                  <a:lnTo>
                    <a:pt x="31449" y="441788"/>
                  </a:lnTo>
                  <a:lnTo>
                    <a:pt x="64722" y="441788"/>
                  </a:lnTo>
                  <a:lnTo>
                    <a:pt x="97972" y="441788"/>
                  </a:lnTo>
                  <a:lnTo>
                    <a:pt x="130589" y="441788"/>
                  </a:lnTo>
                  <a:lnTo>
                    <a:pt x="165748" y="441788"/>
                  </a:lnTo>
                  <a:lnTo>
                    <a:pt x="198932" y="441788"/>
                  </a:lnTo>
                  <a:lnTo>
                    <a:pt x="230212" y="437743"/>
                  </a:lnTo>
                  <a:lnTo>
                    <a:pt x="265039" y="434875"/>
                  </a:lnTo>
                  <a:lnTo>
                    <a:pt x="286959" y="433531"/>
                  </a:lnTo>
                  <a:lnTo>
                    <a:pt x="319450" y="42654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234"/>
            <p:cNvSpPr/>
            <p:nvPr/>
          </p:nvSpPr>
          <p:spPr>
            <a:xfrm>
              <a:off x="8536044" y="4610587"/>
              <a:ext cx="463176" cy="151914"/>
            </a:xfrm>
            <a:custGeom>
              <a:avLst/>
              <a:gdLst/>
              <a:ahLst/>
              <a:cxnLst/>
              <a:rect l="0" t="0" r="0" b="0"/>
              <a:pathLst>
                <a:path w="463176" h="151914">
                  <a:moveTo>
                    <a:pt x="135516" y="60472"/>
                  </a:moveTo>
                  <a:lnTo>
                    <a:pt x="135516" y="49867"/>
                  </a:lnTo>
                  <a:lnTo>
                    <a:pt x="133257" y="45035"/>
                  </a:lnTo>
                  <a:lnTo>
                    <a:pt x="124909" y="35033"/>
                  </a:lnTo>
                  <a:lnTo>
                    <a:pt x="120077" y="32233"/>
                  </a:lnTo>
                  <a:lnTo>
                    <a:pt x="110339" y="30656"/>
                  </a:lnTo>
                  <a:lnTo>
                    <a:pt x="86951" y="30926"/>
                  </a:lnTo>
                  <a:lnTo>
                    <a:pt x="57770" y="40610"/>
                  </a:lnTo>
                  <a:lnTo>
                    <a:pt x="45646" y="49952"/>
                  </a:lnTo>
                  <a:lnTo>
                    <a:pt x="15991" y="83078"/>
                  </a:lnTo>
                  <a:lnTo>
                    <a:pt x="3909" y="103602"/>
                  </a:lnTo>
                  <a:lnTo>
                    <a:pt x="0" y="118878"/>
                  </a:lnTo>
                  <a:lnTo>
                    <a:pt x="1344" y="126788"/>
                  </a:lnTo>
                  <a:lnTo>
                    <a:pt x="6860" y="136001"/>
                  </a:lnTo>
                  <a:lnTo>
                    <a:pt x="9106" y="138765"/>
                  </a:lnTo>
                  <a:lnTo>
                    <a:pt x="16116" y="141836"/>
                  </a:lnTo>
                  <a:lnTo>
                    <a:pt x="34413" y="143807"/>
                  </a:lnTo>
                  <a:lnTo>
                    <a:pt x="49303" y="140104"/>
                  </a:lnTo>
                  <a:lnTo>
                    <a:pt x="69505" y="125183"/>
                  </a:lnTo>
                  <a:lnTo>
                    <a:pt x="105037" y="90875"/>
                  </a:lnTo>
                  <a:lnTo>
                    <a:pt x="121311" y="70617"/>
                  </a:lnTo>
                  <a:lnTo>
                    <a:pt x="125945" y="59433"/>
                  </a:lnTo>
                  <a:lnTo>
                    <a:pt x="127317" y="50757"/>
                  </a:lnTo>
                  <a:lnTo>
                    <a:pt x="128357" y="48916"/>
                  </a:lnTo>
                  <a:lnTo>
                    <a:pt x="129896" y="47688"/>
                  </a:lnTo>
                  <a:lnTo>
                    <a:pt x="135187" y="45376"/>
                  </a:lnTo>
                  <a:lnTo>
                    <a:pt x="137760" y="62934"/>
                  </a:lnTo>
                  <a:lnTo>
                    <a:pt x="140747" y="71726"/>
                  </a:lnTo>
                  <a:lnTo>
                    <a:pt x="146866" y="96177"/>
                  </a:lnTo>
                  <a:lnTo>
                    <a:pt x="161020" y="119964"/>
                  </a:lnTo>
                  <a:lnTo>
                    <a:pt x="168300" y="127271"/>
                  </a:lnTo>
                  <a:lnTo>
                    <a:pt x="172612" y="130405"/>
                  </a:lnTo>
                  <a:lnTo>
                    <a:pt x="184175" y="133887"/>
                  </a:lnTo>
                  <a:lnTo>
                    <a:pt x="217581" y="136510"/>
                  </a:lnTo>
                  <a:lnTo>
                    <a:pt x="225047" y="134343"/>
                  </a:lnTo>
                  <a:lnTo>
                    <a:pt x="236268" y="126104"/>
                  </a:lnTo>
                  <a:lnTo>
                    <a:pt x="255230" y="104105"/>
                  </a:lnTo>
                  <a:lnTo>
                    <a:pt x="276631" y="66574"/>
                  </a:lnTo>
                  <a:lnTo>
                    <a:pt x="279572" y="53556"/>
                  </a:lnTo>
                  <a:lnTo>
                    <a:pt x="280292" y="45275"/>
                  </a:lnTo>
                  <a:lnTo>
                    <a:pt x="281141" y="71230"/>
                  </a:lnTo>
                  <a:lnTo>
                    <a:pt x="287209" y="101165"/>
                  </a:lnTo>
                  <a:lnTo>
                    <a:pt x="287822" y="122474"/>
                  </a:lnTo>
                  <a:lnTo>
                    <a:pt x="280323" y="144222"/>
                  </a:lnTo>
                  <a:lnTo>
                    <a:pt x="281148" y="132112"/>
                  </a:lnTo>
                  <a:lnTo>
                    <a:pt x="286328" y="111155"/>
                  </a:lnTo>
                  <a:lnTo>
                    <a:pt x="289703" y="92423"/>
                  </a:lnTo>
                  <a:lnTo>
                    <a:pt x="303312" y="54571"/>
                  </a:lnTo>
                  <a:lnTo>
                    <a:pt x="318410" y="24781"/>
                  </a:lnTo>
                  <a:lnTo>
                    <a:pt x="323481" y="19210"/>
                  </a:lnTo>
                  <a:lnTo>
                    <a:pt x="340221" y="11294"/>
                  </a:lnTo>
                  <a:lnTo>
                    <a:pt x="343953" y="10754"/>
                  </a:lnTo>
                  <a:lnTo>
                    <a:pt x="358722" y="14059"/>
                  </a:lnTo>
                  <a:lnTo>
                    <a:pt x="363976" y="18960"/>
                  </a:lnTo>
                  <a:lnTo>
                    <a:pt x="374247" y="35904"/>
                  </a:lnTo>
                  <a:lnTo>
                    <a:pt x="377842" y="50559"/>
                  </a:lnTo>
                  <a:lnTo>
                    <a:pt x="379222" y="87375"/>
                  </a:lnTo>
                  <a:lnTo>
                    <a:pt x="377039" y="95854"/>
                  </a:lnTo>
                  <a:lnTo>
                    <a:pt x="373306" y="105387"/>
                  </a:lnTo>
                  <a:lnTo>
                    <a:pt x="371762" y="113666"/>
                  </a:lnTo>
                  <a:lnTo>
                    <a:pt x="372582" y="87318"/>
                  </a:lnTo>
                  <a:lnTo>
                    <a:pt x="384733" y="52600"/>
                  </a:lnTo>
                  <a:lnTo>
                    <a:pt x="402232" y="17144"/>
                  </a:lnTo>
                  <a:lnTo>
                    <a:pt x="408150" y="10735"/>
                  </a:lnTo>
                  <a:lnTo>
                    <a:pt x="422513" y="1157"/>
                  </a:lnTo>
                  <a:lnTo>
                    <a:pt x="428361" y="0"/>
                  </a:lnTo>
                  <a:lnTo>
                    <a:pt x="433027" y="1987"/>
                  </a:lnTo>
                  <a:lnTo>
                    <a:pt x="442921" y="10161"/>
                  </a:lnTo>
                  <a:lnTo>
                    <a:pt x="450495" y="21482"/>
                  </a:lnTo>
                  <a:lnTo>
                    <a:pt x="459157" y="54503"/>
                  </a:lnTo>
                  <a:lnTo>
                    <a:pt x="461985" y="72156"/>
                  </a:lnTo>
                  <a:lnTo>
                    <a:pt x="456510" y="110124"/>
                  </a:lnTo>
                  <a:lnTo>
                    <a:pt x="455580" y="142312"/>
                  </a:lnTo>
                  <a:lnTo>
                    <a:pt x="463175" y="15191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235"/>
            <p:cNvSpPr/>
            <p:nvPr/>
          </p:nvSpPr>
          <p:spPr>
            <a:xfrm>
              <a:off x="9075628" y="4632959"/>
              <a:ext cx="156257" cy="144414"/>
            </a:xfrm>
            <a:custGeom>
              <a:avLst/>
              <a:gdLst/>
              <a:ahLst/>
              <a:cxnLst/>
              <a:rect l="0" t="0" r="0" b="0"/>
              <a:pathLst>
                <a:path w="156257" h="144414">
                  <a:moveTo>
                    <a:pt x="7411" y="22860"/>
                  </a:moveTo>
                  <a:lnTo>
                    <a:pt x="3366" y="22860"/>
                  </a:lnTo>
                  <a:lnTo>
                    <a:pt x="2174" y="23707"/>
                  </a:lnTo>
                  <a:lnTo>
                    <a:pt x="1379" y="25118"/>
                  </a:lnTo>
                  <a:lnTo>
                    <a:pt x="0" y="30621"/>
                  </a:lnTo>
                  <a:lnTo>
                    <a:pt x="644" y="63867"/>
                  </a:lnTo>
                  <a:lnTo>
                    <a:pt x="9199" y="99082"/>
                  </a:lnTo>
                  <a:lnTo>
                    <a:pt x="15562" y="112049"/>
                  </a:lnTo>
                  <a:lnTo>
                    <a:pt x="29495" y="131941"/>
                  </a:lnTo>
                  <a:lnTo>
                    <a:pt x="46692" y="140600"/>
                  </a:lnTo>
                  <a:lnTo>
                    <a:pt x="79258" y="144413"/>
                  </a:lnTo>
                  <a:lnTo>
                    <a:pt x="98973" y="143825"/>
                  </a:lnTo>
                  <a:lnTo>
                    <a:pt x="110477" y="140687"/>
                  </a:lnTo>
                  <a:lnTo>
                    <a:pt x="126473" y="130115"/>
                  </a:lnTo>
                  <a:lnTo>
                    <a:pt x="140966" y="111372"/>
                  </a:lnTo>
                  <a:lnTo>
                    <a:pt x="148489" y="96406"/>
                  </a:lnTo>
                  <a:lnTo>
                    <a:pt x="156256" y="60794"/>
                  </a:lnTo>
                  <a:lnTo>
                    <a:pt x="152926" y="43884"/>
                  </a:lnTo>
                  <a:lnTo>
                    <a:pt x="144215" y="25257"/>
                  </a:lnTo>
                  <a:lnTo>
                    <a:pt x="132671" y="10476"/>
                  </a:lnTo>
                  <a:lnTo>
                    <a:pt x="130816" y="5221"/>
                  </a:lnTo>
                  <a:lnTo>
                    <a:pt x="129474" y="3481"/>
                  </a:lnTo>
                  <a:lnTo>
                    <a:pt x="12171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165"/>
          <p:cNvGrpSpPr/>
          <p:nvPr/>
        </p:nvGrpSpPr>
        <p:grpSpPr>
          <a:xfrm>
            <a:off x="1120260" y="5356860"/>
            <a:ext cx="2017224" cy="406706"/>
            <a:chOff x="1120260" y="5356860"/>
            <a:chExt cx="2017224" cy="406706"/>
          </a:xfrm>
        </p:grpSpPr>
        <p:sp>
          <p:nvSpPr>
            <p:cNvPr id="102" name="SMARTInkShape-1236"/>
            <p:cNvSpPr/>
            <p:nvPr/>
          </p:nvSpPr>
          <p:spPr>
            <a:xfrm>
              <a:off x="1120260" y="5467862"/>
              <a:ext cx="304681" cy="295704"/>
            </a:xfrm>
            <a:custGeom>
              <a:avLst/>
              <a:gdLst/>
              <a:ahLst/>
              <a:cxnLst/>
              <a:rect l="0" t="0" r="0" b="0"/>
              <a:pathLst>
                <a:path w="304681" h="295704">
                  <a:moveTo>
                    <a:pt x="15119" y="148077"/>
                  </a:moveTo>
                  <a:lnTo>
                    <a:pt x="4514" y="148077"/>
                  </a:lnTo>
                  <a:lnTo>
                    <a:pt x="2969" y="147231"/>
                  </a:lnTo>
                  <a:lnTo>
                    <a:pt x="1939" y="145820"/>
                  </a:lnTo>
                  <a:lnTo>
                    <a:pt x="0" y="140771"/>
                  </a:lnTo>
                  <a:lnTo>
                    <a:pt x="7491" y="132846"/>
                  </a:lnTo>
                  <a:lnTo>
                    <a:pt x="34138" y="133684"/>
                  </a:lnTo>
                  <a:lnTo>
                    <a:pt x="57980" y="138869"/>
                  </a:lnTo>
                  <a:lnTo>
                    <a:pt x="90755" y="140143"/>
                  </a:lnTo>
                  <a:lnTo>
                    <a:pt x="127087" y="134385"/>
                  </a:lnTo>
                  <a:lnTo>
                    <a:pt x="153324" y="129098"/>
                  </a:lnTo>
                  <a:lnTo>
                    <a:pt x="175449" y="118277"/>
                  </a:lnTo>
                  <a:lnTo>
                    <a:pt x="207740" y="88859"/>
                  </a:lnTo>
                  <a:lnTo>
                    <a:pt x="216596" y="70982"/>
                  </a:lnTo>
                  <a:lnTo>
                    <a:pt x="220298" y="44154"/>
                  </a:lnTo>
                  <a:lnTo>
                    <a:pt x="216648" y="28762"/>
                  </a:lnTo>
                  <a:lnTo>
                    <a:pt x="210204" y="17522"/>
                  </a:lnTo>
                  <a:lnTo>
                    <a:pt x="194358" y="6139"/>
                  </a:lnTo>
                  <a:lnTo>
                    <a:pt x="184810" y="891"/>
                  </a:lnTo>
                  <a:lnTo>
                    <a:pt x="179893" y="0"/>
                  </a:lnTo>
                  <a:lnTo>
                    <a:pt x="164036" y="2791"/>
                  </a:lnTo>
                  <a:lnTo>
                    <a:pt x="144474" y="9826"/>
                  </a:lnTo>
                  <a:lnTo>
                    <a:pt x="112984" y="35808"/>
                  </a:lnTo>
                  <a:lnTo>
                    <a:pt x="95011" y="61285"/>
                  </a:lnTo>
                  <a:lnTo>
                    <a:pt x="83006" y="90282"/>
                  </a:lnTo>
                  <a:lnTo>
                    <a:pt x="74087" y="120323"/>
                  </a:lnTo>
                  <a:lnTo>
                    <a:pt x="70127" y="150672"/>
                  </a:lnTo>
                  <a:lnTo>
                    <a:pt x="72999" y="181114"/>
                  </a:lnTo>
                  <a:lnTo>
                    <a:pt x="83257" y="207537"/>
                  </a:lnTo>
                  <a:lnTo>
                    <a:pt x="107977" y="239221"/>
                  </a:lnTo>
                  <a:lnTo>
                    <a:pt x="139577" y="267681"/>
                  </a:lnTo>
                  <a:lnTo>
                    <a:pt x="174136" y="285815"/>
                  </a:lnTo>
                  <a:lnTo>
                    <a:pt x="201747" y="294816"/>
                  </a:lnTo>
                  <a:lnTo>
                    <a:pt x="219138" y="295703"/>
                  </a:lnTo>
                  <a:lnTo>
                    <a:pt x="255045" y="293420"/>
                  </a:lnTo>
                  <a:lnTo>
                    <a:pt x="288255" y="292931"/>
                  </a:lnTo>
                  <a:lnTo>
                    <a:pt x="304680" y="29285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237"/>
            <p:cNvSpPr/>
            <p:nvPr/>
          </p:nvSpPr>
          <p:spPr>
            <a:xfrm>
              <a:off x="1524222" y="5364480"/>
              <a:ext cx="15019" cy="358140"/>
            </a:xfrm>
            <a:custGeom>
              <a:avLst/>
              <a:gdLst/>
              <a:ahLst/>
              <a:cxnLst/>
              <a:rect l="0" t="0" r="0" b="0"/>
              <a:pathLst>
                <a:path w="15019" h="358140">
                  <a:moveTo>
                    <a:pt x="15018" y="0"/>
                  </a:moveTo>
                  <a:lnTo>
                    <a:pt x="10972" y="4045"/>
                  </a:lnTo>
                  <a:lnTo>
                    <a:pt x="8986" y="10546"/>
                  </a:lnTo>
                  <a:lnTo>
                    <a:pt x="7537" y="42872"/>
                  </a:lnTo>
                  <a:lnTo>
                    <a:pt x="7425" y="79682"/>
                  </a:lnTo>
                  <a:lnTo>
                    <a:pt x="7406" y="113544"/>
                  </a:lnTo>
                  <a:lnTo>
                    <a:pt x="11445" y="150388"/>
                  </a:lnTo>
                  <a:lnTo>
                    <a:pt x="9914" y="188116"/>
                  </a:lnTo>
                  <a:lnTo>
                    <a:pt x="8143" y="226106"/>
                  </a:lnTo>
                  <a:lnTo>
                    <a:pt x="3573" y="260128"/>
                  </a:lnTo>
                  <a:lnTo>
                    <a:pt x="902" y="291658"/>
                  </a:lnTo>
                  <a:lnTo>
                    <a:pt x="0" y="324876"/>
                  </a:lnTo>
                  <a:lnTo>
                    <a:pt x="690" y="338876"/>
                  </a:lnTo>
                  <a:lnTo>
                    <a:pt x="3852" y="348449"/>
                  </a:lnTo>
                  <a:lnTo>
                    <a:pt x="5880" y="351679"/>
                  </a:lnTo>
                  <a:lnTo>
                    <a:pt x="15018" y="3581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238"/>
            <p:cNvSpPr/>
            <p:nvPr/>
          </p:nvSpPr>
          <p:spPr>
            <a:xfrm>
              <a:off x="1631739" y="5457556"/>
              <a:ext cx="142175" cy="257445"/>
            </a:xfrm>
            <a:custGeom>
              <a:avLst/>
              <a:gdLst/>
              <a:ahLst/>
              <a:cxnLst/>
              <a:rect l="0" t="0" r="0" b="0"/>
              <a:pathLst>
                <a:path w="142175" h="257445">
                  <a:moveTo>
                    <a:pt x="6561" y="89804"/>
                  </a:moveTo>
                  <a:lnTo>
                    <a:pt x="2515" y="89804"/>
                  </a:lnTo>
                  <a:lnTo>
                    <a:pt x="1324" y="90650"/>
                  </a:lnTo>
                  <a:lnTo>
                    <a:pt x="529" y="92061"/>
                  </a:lnTo>
                  <a:lnTo>
                    <a:pt x="0" y="93849"/>
                  </a:lnTo>
                  <a:lnTo>
                    <a:pt x="493" y="95040"/>
                  </a:lnTo>
                  <a:lnTo>
                    <a:pt x="1669" y="95835"/>
                  </a:lnTo>
                  <a:lnTo>
                    <a:pt x="3299" y="96364"/>
                  </a:lnTo>
                  <a:lnTo>
                    <a:pt x="4387" y="97564"/>
                  </a:lnTo>
                  <a:lnTo>
                    <a:pt x="5594" y="101155"/>
                  </a:lnTo>
                  <a:lnTo>
                    <a:pt x="10647" y="105573"/>
                  </a:lnTo>
                  <a:lnTo>
                    <a:pt x="27688" y="115308"/>
                  </a:lnTo>
                  <a:lnTo>
                    <a:pt x="42360" y="118809"/>
                  </a:lnTo>
                  <a:lnTo>
                    <a:pt x="52387" y="117371"/>
                  </a:lnTo>
                  <a:lnTo>
                    <a:pt x="69810" y="114058"/>
                  </a:lnTo>
                  <a:lnTo>
                    <a:pt x="88801" y="110819"/>
                  </a:lnTo>
                  <a:lnTo>
                    <a:pt x="99839" y="105917"/>
                  </a:lnTo>
                  <a:lnTo>
                    <a:pt x="114726" y="93637"/>
                  </a:lnTo>
                  <a:lnTo>
                    <a:pt x="135890" y="59250"/>
                  </a:lnTo>
                  <a:lnTo>
                    <a:pt x="140240" y="49131"/>
                  </a:lnTo>
                  <a:lnTo>
                    <a:pt x="142174" y="38989"/>
                  </a:lnTo>
                  <a:lnTo>
                    <a:pt x="140775" y="28837"/>
                  </a:lnTo>
                  <a:lnTo>
                    <a:pt x="135228" y="15859"/>
                  </a:lnTo>
                  <a:lnTo>
                    <a:pt x="125768" y="3889"/>
                  </a:lnTo>
                  <a:lnTo>
                    <a:pt x="118526" y="819"/>
                  </a:lnTo>
                  <a:lnTo>
                    <a:pt x="114224" y="0"/>
                  </a:lnTo>
                  <a:lnTo>
                    <a:pt x="104929" y="1349"/>
                  </a:lnTo>
                  <a:lnTo>
                    <a:pt x="87918" y="9126"/>
                  </a:lnTo>
                  <a:lnTo>
                    <a:pt x="63459" y="26924"/>
                  </a:lnTo>
                  <a:lnTo>
                    <a:pt x="37175" y="62332"/>
                  </a:lnTo>
                  <a:lnTo>
                    <a:pt x="24098" y="90695"/>
                  </a:lnTo>
                  <a:lnTo>
                    <a:pt x="14861" y="120548"/>
                  </a:lnTo>
                  <a:lnTo>
                    <a:pt x="8200" y="156930"/>
                  </a:lnTo>
                  <a:lnTo>
                    <a:pt x="12968" y="188577"/>
                  </a:lnTo>
                  <a:lnTo>
                    <a:pt x="20501" y="210792"/>
                  </a:lnTo>
                  <a:lnTo>
                    <a:pt x="28561" y="222880"/>
                  </a:lnTo>
                  <a:lnTo>
                    <a:pt x="40045" y="231640"/>
                  </a:lnTo>
                  <a:lnTo>
                    <a:pt x="75536" y="246896"/>
                  </a:lnTo>
                  <a:lnTo>
                    <a:pt x="109247" y="255887"/>
                  </a:lnTo>
                  <a:lnTo>
                    <a:pt x="136101" y="25744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239"/>
            <p:cNvSpPr/>
            <p:nvPr/>
          </p:nvSpPr>
          <p:spPr>
            <a:xfrm>
              <a:off x="1833512" y="5497312"/>
              <a:ext cx="170548" cy="209888"/>
            </a:xfrm>
            <a:custGeom>
              <a:avLst/>
              <a:gdLst/>
              <a:ahLst/>
              <a:cxnLst/>
              <a:rect l="0" t="0" r="0" b="0"/>
              <a:pathLst>
                <a:path w="170548" h="209888">
                  <a:moveTo>
                    <a:pt x="117208" y="11948"/>
                  </a:moveTo>
                  <a:lnTo>
                    <a:pt x="117208" y="7903"/>
                  </a:lnTo>
                  <a:lnTo>
                    <a:pt x="116361" y="6711"/>
                  </a:lnTo>
                  <a:lnTo>
                    <a:pt x="114950" y="5916"/>
                  </a:lnTo>
                  <a:lnTo>
                    <a:pt x="104210" y="3690"/>
                  </a:lnTo>
                  <a:lnTo>
                    <a:pt x="99295" y="375"/>
                  </a:lnTo>
                  <a:lnTo>
                    <a:pt x="95953" y="0"/>
                  </a:lnTo>
                  <a:lnTo>
                    <a:pt x="77615" y="3590"/>
                  </a:lnTo>
                  <a:lnTo>
                    <a:pt x="65213" y="12199"/>
                  </a:lnTo>
                  <a:lnTo>
                    <a:pt x="35823" y="44178"/>
                  </a:lnTo>
                  <a:lnTo>
                    <a:pt x="12772" y="80758"/>
                  </a:lnTo>
                  <a:lnTo>
                    <a:pt x="811" y="111053"/>
                  </a:lnTo>
                  <a:lnTo>
                    <a:pt x="0" y="126267"/>
                  </a:lnTo>
                  <a:lnTo>
                    <a:pt x="6378" y="152686"/>
                  </a:lnTo>
                  <a:lnTo>
                    <a:pt x="26559" y="185421"/>
                  </a:lnTo>
                  <a:lnTo>
                    <a:pt x="37126" y="195727"/>
                  </a:lnTo>
                  <a:lnTo>
                    <a:pt x="56509" y="205443"/>
                  </a:lnTo>
                  <a:lnTo>
                    <a:pt x="91978" y="209459"/>
                  </a:lnTo>
                  <a:lnTo>
                    <a:pt x="112460" y="209887"/>
                  </a:lnTo>
                  <a:lnTo>
                    <a:pt x="133299" y="201923"/>
                  </a:lnTo>
                  <a:lnTo>
                    <a:pt x="170547" y="17196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240"/>
            <p:cNvSpPr/>
            <p:nvPr/>
          </p:nvSpPr>
          <p:spPr>
            <a:xfrm>
              <a:off x="2141220" y="5356860"/>
              <a:ext cx="15240" cy="396241"/>
            </a:xfrm>
            <a:custGeom>
              <a:avLst/>
              <a:gdLst/>
              <a:ahLst/>
              <a:cxnLst/>
              <a:rect l="0" t="0" r="0" b="0"/>
              <a:pathLst>
                <a:path w="15240" h="396241">
                  <a:moveTo>
                    <a:pt x="15239" y="0"/>
                  </a:moveTo>
                  <a:lnTo>
                    <a:pt x="15239" y="10606"/>
                  </a:lnTo>
                  <a:lnTo>
                    <a:pt x="12982" y="15438"/>
                  </a:lnTo>
                  <a:lnTo>
                    <a:pt x="11194" y="17911"/>
                  </a:lnTo>
                  <a:lnTo>
                    <a:pt x="11466" y="27434"/>
                  </a:lnTo>
                  <a:lnTo>
                    <a:pt x="12716" y="40979"/>
                  </a:lnTo>
                  <a:lnTo>
                    <a:pt x="9506" y="68492"/>
                  </a:lnTo>
                  <a:lnTo>
                    <a:pt x="8178" y="103079"/>
                  </a:lnTo>
                  <a:lnTo>
                    <a:pt x="7785" y="140984"/>
                  </a:lnTo>
                  <a:lnTo>
                    <a:pt x="7693" y="169339"/>
                  </a:lnTo>
                  <a:lnTo>
                    <a:pt x="7652" y="196618"/>
                  </a:lnTo>
                  <a:lnTo>
                    <a:pt x="6787" y="222852"/>
                  </a:lnTo>
                  <a:lnTo>
                    <a:pt x="3581" y="248623"/>
                  </a:lnTo>
                  <a:lnTo>
                    <a:pt x="1591" y="274188"/>
                  </a:lnTo>
                  <a:lnTo>
                    <a:pt x="471" y="307865"/>
                  </a:lnTo>
                  <a:lnTo>
                    <a:pt x="2397" y="336188"/>
                  </a:lnTo>
                  <a:lnTo>
                    <a:pt x="6932" y="373186"/>
                  </a:lnTo>
                  <a:lnTo>
                    <a:pt x="7529" y="390465"/>
                  </a:lnTo>
                  <a:lnTo>
                    <a:pt x="6713" y="392390"/>
                  </a:lnTo>
                  <a:lnTo>
                    <a:pt x="5322" y="393673"/>
                  </a:lnTo>
                  <a:lnTo>
                    <a:pt x="0" y="3962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241"/>
            <p:cNvSpPr/>
            <p:nvPr/>
          </p:nvSpPr>
          <p:spPr>
            <a:xfrm>
              <a:off x="2095906" y="5501639"/>
              <a:ext cx="289154" cy="205597"/>
            </a:xfrm>
            <a:custGeom>
              <a:avLst/>
              <a:gdLst/>
              <a:ahLst/>
              <a:cxnLst/>
              <a:rect l="0" t="0" r="0" b="0"/>
              <a:pathLst>
                <a:path w="289154" h="205597">
                  <a:moveTo>
                    <a:pt x="14834" y="53341"/>
                  </a:moveTo>
                  <a:lnTo>
                    <a:pt x="4228" y="53341"/>
                  </a:lnTo>
                  <a:lnTo>
                    <a:pt x="2683" y="52494"/>
                  </a:lnTo>
                  <a:lnTo>
                    <a:pt x="1653" y="51083"/>
                  </a:lnTo>
                  <a:lnTo>
                    <a:pt x="0" y="46779"/>
                  </a:lnTo>
                  <a:lnTo>
                    <a:pt x="5757" y="51167"/>
                  </a:lnTo>
                  <a:lnTo>
                    <a:pt x="13461" y="52697"/>
                  </a:lnTo>
                  <a:lnTo>
                    <a:pt x="47788" y="53303"/>
                  </a:lnTo>
                  <a:lnTo>
                    <a:pt x="82893" y="53335"/>
                  </a:lnTo>
                  <a:lnTo>
                    <a:pt x="119041" y="49295"/>
                  </a:lnTo>
                  <a:lnTo>
                    <a:pt x="156475" y="45930"/>
                  </a:lnTo>
                  <a:lnTo>
                    <a:pt x="176144" y="45748"/>
                  </a:lnTo>
                  <a:lnTo>
                    <a:pt x="181918" y="47990"/>
                  </a:lnTo>
                  <a:lnTo>
                    <a:pt x="184643" y="49774"/>
                  </a:lnTo>
                  <a:lnTo>
                    <a:pt x="186460" y="52656"/>
                  </a:lnTo>
                  <a:lnTo>
                    <a:pt x="189017" y="64803"/>
                  </a:lnTo>
                  <a:lnTo>
                    <a:pt x="190030" y="99136"/>
                  </a:lnTo>
                  <a:lnTo>
                    <a:pt x="190085" y="130554"/>
                  </a:lnTo>
                  <a:lnTo>
                    <a:pt x="189244" y="151854"/>
                  </a:lnTo>
                  <a:lnTo>
                    <a:pt x="182944" y="188062"/>
                  </a:lnTo>
                  <a:lnTo>
                    <a:pt x="182476" y="205596"/>
                  </a:lnTo>
                  <a:lnTo>
                    <a:pt x="183320" y="191042"/>
                  </a:lnTo>
                  <a:lnTo>
                    <a:pt x="190234" y="156169"/>
                  </a:lnTo>
                  <a:lnTo>
                    <a:pt x="195985" y="122916"/>
                  </a:lnTo>
                  <a:lnTo>
                    <a:pt x="201417" y="91637"/>
                  </a:lnTo>
                  <a:lnTo>
                    <a:pt x="211490" y="61846"/>
                  </a:lnTo>
                  <a:lnTo>
                    <a:pt x="235356" y="25318"/>
                  </a:lnTo>
                  <a:lnTo>
                    <a:pt x="241537" y="18873"/>
                  </a:lnTo>
                  <a:lnTo>
                    <a:pt x="268266" y="3483"/>
                  </a:lnTo>
                  <a:lnTo>
                    <a:pt x="280920" y="689"/>
                  </a:lnTo>
                  <a:lnTo>
                    <a:pt x="289153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242"/>
            <p:cNvSpPr/>
            <p:nvPr/>
          </p:nvSpPr>
          <p:spPr>
            <a:xfrm>
              <a:off x="2423396" y="5525559"/>
              <a:ext cx="150288" cy="180587"/>
            </a:xfrm>
            <a:custGeom>
              <a:avLst/>
              <a:gdLst/>
              <a:ahLst/>
              <a:cxnLst/>
              <a:rect l="0" t="0" r="0" b="0"/>
              <a:pathLst>
                <a:path w="150288" h="180587">
                  <a:moveTo>
                    <a:pt x="106444" y="6560"/>
                  </a:moveTo>
                  <a:lnTo>
                    <a:pt x="99883" y="6560"/>
                  </a:lnTo>
                  <a:lnTo>
                    <a:pt x="95092" y="2515"/>
                  </a:lnTo>
                  <a:lnTo>
                    <a:pt x="88416" y="530"/>
                  </a:lnTo>
                  <a:lnTo>
                    <a:pt x="84265" y="0"/>
                  </a:lnTo>
                  <a:lnTo>
                    <a:pt x="77395" y="1669"/>
                  </a:lnTo>
                  <a:lnTo>
                    <a:pt x="42702" y="20214"/>
                  </a:lnTo>
                  <a:lnTo>
                    <a:pt x="32676" y="28433"/>
                  </a:lnTo>
                  <a:lnTo>
                    <a:pt x="13400" y="60774"/>
                  </a:lnTo>
                  <a:lnTo>
                    <a:pt x="5824" y="75529"/>
                  </a:lnTo>
                  <a:lnTo>
                    <a:pt x="562" y="113292"/>
                  </a:lnTo>
                  <a:lnTo>
                    <a:pt x="0" y="132070"/>
                  </a:lnTo>
                  <a:lnTo>
                    <a:pt x="4384" y="143058"/>
                  </a:lnTo>
                  <a:lnTo>
                    <a:pt x="20996" y="163910"/>
                  </a:lnTo>
                  <a:lnTo>
                    <a:pt x="39639" y="175196"/>
                  </a:lnTo>
                  <a:lnTo>
                    <a:pt x="62611" y="180512"/>
                  </a:lnTo>
                  <a:lnTo>
                    <a:pt x="78310" y="180586"/>
                  </a:lnTo>
                  <a:lnTo>
                    <a:pt x="103878" y="171163"/>
                  </a:lnTo>
                  <a:lnTo>
                    <a:pt x="119136" y="159848"/>
                  </a:lnTo>
                  <a:lnTo>
                    <a:pt x="139017" y="124315"/>
                  </a:lnTo>
                  <a:lnTo>
                    <a:pt x="149847" y="92089"/>
                  </a:lnTo>
                  <a:lnTo>
                    <a:pt x="150287" y="80980"/>
                  </a:lnTo>
                  <a:lnTo>
                    <a:pt x="141422" y="54921"/>
                  </a:lnTo>
                  <a:lnTo>
                    <a:pt x="123919" y="23591"/>
                  </a:lnTo>
                  <a:lnTo>
                    <a:pt x="121684" y="65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243"/>
            <p:cNvSpPr/>
            <p:nvPr/>
          </p:nvSpPr>
          <p:spPr>
            <a:xfrm>
              <a:off x="2674619" y="5479277"/>
              <a:ext cx="205741" cy="243343"/>
            </a:xfrm>
            <a:custGeom>
              <a:avLst/>
              <a:gdLst/>
              <a:ahLst/>
              <a:cxnLst/>
              <a:rect l="0" t="0" r="0" b="0"/>
              <a:pathLst>
                <a:path w="205741" h="243343">
                  <a:moveTo>
                    <a:pt x="0" y="52842"/>
                  </a:moveTo>
                  <a:lnTo>
                    <a:pt x="0" y="59404"/>
                  </a:lnTo>
                  <a:lnTo>
                    <a:pt x="6032" y="76901"/>
                  </a:lnTo>
                  <a:lnTo>
                    <a:pt x="9739" y="106288"/>
                  </a:lnTo>
                  <a:lnTo>
                    <a:pt x="13610" y="123712"/>
                  </a:lnTo>
                  <a:lnTo>
                    <a:pt x="17355" y="161312"/>
                  </a:lnTo>
                  <a:lnTo>
                    <a:pt x="21773" y="186311"/>
                  </a:lnTo>
                  <a:lnTo>
                    <a:pt x="15883" y="222108"/>
                  </a:lnTo>
                  <a:lnTo>
                    <a:pt x="15526" y="229107"/>
                  </a:lnTo>
                  <a:lnTo>
                    <a:pt x="14584" y="231312"/>
                  </a:lnTo>
                  <a:lnTo>
                    <a:pt x="13110" y="232782"/>
                  </a:lnTo>
                  <a:lnTo>
                    <a:pt x="8705" y="235142"/>
                  </a:lnTo>
                  <a:lnTo>
                    <a:pt x="8343" y="234489"/>
                  </a:lnTo>
                  <a:lnTo>
                    <a:pt x="7633" y="202250"/>
                  </a:lnTo>
                  <a:lnTo>
                    <a:pt x="9882" y="181496"/>
                  </a:lnTo>
                  <a:lnTo>
                    <a:pt x="18227" y="147682"/>
                  </a:lnTo>
                  <a:lnTo>
                    <a:pt x="25533" y="118384"/>
                  </a:lnTo>
                  <a:lnTo>
                    <a:pt x="40823" y="84228"/>
                  </a:lnTo>
                  <a:lnTo>
                    <a:pt x="52875" y="53021"/>
                  </a:lnTo>
                  <a:lnTo>
                    <a:pt x="59060" y="38529"/>
                  </a:lnTo>
                  <a:lnTo>
                    <a:pt x="72063" y="21696"/>
                  </a:lnTo>
                  <a:lnTo>
                    <a:pt x="92599" y="5164"/>
                  </a:lnTo>
                  <a:lnTo>
                    <a:pt x="100705" y="2019"/>
                  </a:lnTo>
                  <a:lnTo>
                    <a:pt x="119705" y="0"/>
                  </a:lnTo>
                  <a:lnTo>
                    <a:pt x="134717" y="3695"/>
                  </a:lnTo>
                  <a:lnTo>
                    <a:pt x="145844" y="10152"/>
                  </a:lnTo>
                  <a:lnTo>
                    <a:pt x="173037" y="35552"/>
                  </a:lnTo>
                  <a:lnTo>
                    <a:pt x="187019" y="61563"/>
                  </a:lnTo>
                  <a:lnTo>
                    <a:pt x="197935" y="93418"/>
                  </a:lnTo>
                  <a:lnTo>
                    <a:pt x="203428" y="122156"/>
                  </a:lnTo>
                  <a:lnTo>
                    <a:pt x="205284" y="158162"/>
                  </a:lnTo>
                  <a:lnTo>
                    <a:pt x="199649" y="195185"/>
                  </a:lnTo>
                  <a:lnTo>
                    <a:pt x="198210" y="228994"/>
                  </a:lnTo>
                  <a:lnTo>
                    <a:pt x="200418" y="234990"/>
                  </a:lnTo>
                  <a:lnTo>
                    <a:pt x="205740" y="24334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244"/>
            <p:cNvSpPr/>
            <p:nvPr/>
          </p:nvSpPr>
          <p:spPr>
            <a:xfrm>
              <a:off x="2964180" y="5456046"/>
              <a:ext cx="173304" cy="250526"/>
            </a:xfrm>
            <a:custGeom>
              <a:avLst/>
              <a:gdLst/>
              <a:ahLst/>
              <a:cxnLst/>
              <a:rect l="0" t="0" r="0" b="0"/>
              <a:pathLst>
                <a:path w="173304" h="250526">
                  <a:moveTo>
                    <a:pt x="137160" y="45593"/>
                  </a:moveTo>
                  <a:lnTo>
                    <a:pt x="133115" y="41548"/>
                  </a:lnTo>
                  <a:lnTo>
                    <a:pt x="131128" y="37305"/>
                  </a:lnTo>
                  <a:lnTo>
                    <a:pt x="128902" y="20795"/>
                  </a:lnTo>
                  <a:lnTo>
                    <a:pt x="127421" y="18901"/>
                  </a:lnTo>
                  <a:lnTo>
                    <a:pt x="108290" y="3110"/>
                  </a:lnTo>
                  <a:lnTo>
                    <a:pt x="90754" y="513"/>
                  </a:lnTo>
                  <a:lnTo>
                    <a:pt x="70984" y="0"/>
                  </a:lnTo>
                  <a:lnTo>
                    <a:pt x="63157" y="2187"/>
                  </a:lnTo>
                  <a:lnTo>
                    <a:pt x="45913" y="13058"/>
                  </a:lnTo>
                  <a:lnTo>
                    <a:pt x="43308" y="13744"/>
                  </a:lnTo>
                  <a:lnTo>
                    <a:pt x="38157" y="19020"/>
                  </a:lnTo>
                  <a:lnTo>
                    <a:pt x="35597" y="22798"/>
                  </a:lnTo>
                  <a:lnTo>
                    <a:pt x="34738" y="26163"/>
                  </a:lnTo>
                  <a:lnTo>
                    <a:pt x="35012" y="29254"/>
                  </a:lnTo>
                  <a:lnTo>
                    <a:pt x="37574" y="34945"/>
                  </a:lnTo>
                  <a:lnTo>
                    <a:pt x="67079" y="71278"/>
                  </a:lnTo>
                  <a:lnTo>
                    <a:pt x="101133" y="107582"/>
                  </a:lnTo>
                  <a:lnTo>
                    <a:pt x="124085" y="134979"/>
                  </a:lnTo>
                  <a:lnTo>
                    <a:pt x="148782" y="160993"/>
                  </a:lnTo>
                  <a:lnTo>
                    <a:pt x="166829" y="192107"/>
                  </a:lnTo>
                  <a:lnTo>
                    <a:pt x="172762" y="211490"/>
                  </a:lnTo>
                  <a:lnTo>
                    <a:pt x="173303" y="221771"/>
                  </a:lnTo>
                  <a:lnTo>
                    <a:pt x="164507" y="242130"/>
                  </a:lnTo>
                  <a:lnTo>
                    <a:pt x="159756" y="247243"/>
                  </a:lnTo>
                  <a:lnTo>
                    <a:pt x="157304" y="248606"/>
                  </a:lnTo>
                  <a:lnTo>
                    <a:pt x="141717" y="250525"/>
                  </a:lnTo>
                  <a:lnTo>
                    <a:pt x="106277" y="242938"/>
                  </a:lnTo>
                  <a:lnTo>
                    <a:pt x="91260" y="236596"/>
                  </a:lnTo>
                  <a:lnTo>
                    <a:pt x="58666" y="214085"/>
                  </a:lnTo>
                  <a:lnTo>
                    <a:pt x="23912" y="193082"/>
                  </a:lnTo>
                  <a:lnTo>
                    <a:pt x="0" y="16751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166"/>
          <p:cNvGrpSpPr/>
          <p:nvPr/>
        </p:nvGrpSpPr>
        <p:grpSpPr>
          <a:xfrm>
            <a:off x="4259580" y="5495665"/>
            <a:ext cx="266701" cy="219336"/>
            <a:chOff x="4259580" y="5495665"/>
            <a:chExt cx="266701" cy="219336"/>
          </a:xfrm>
        </p:grpSpPr>
        <p:sp>
          <p:nvSpPr>
            <p:cNvPr id="112" name="SMARTInkShape-1245"/>
            <p:cNvSpPr/>
            <p:nvPr/>
          </p:nvSpPr>
          <p:spPr>
            <a:xfrm>
              <a:off x="4259580" y="5666903"/>
              <a:ext cx="76201" cy="48098"/>
            </a:xfrm>
            <a:custGeom>
              <a:avLst/>
              <a:gdLst/>
              <a:ahLst/>
              <a:cxnLst/>
              <a:rect l="0" t="0" r="0" b="0"/>
              <a:pathLst>
                <a:path w="76201" h="48098">
                  <a:moveTo>
                    <a:pt x="0" y="0"/>
                  </a:moveTo>
                  <a:lnTo>
                    <a:pt x="3064" y="10956"/>
                  </a:lnTo>
                  <a:lnTo>
                    <a:pt x="12368" y="23405"/>
                  </a:lnTo>
                  <a:lnTo>
                    <a:pt x="34992" y="41149"/>
                  </a:lnTo>
                  <a:lnTo>
                    <a:pt x="54677" y="46038"/>
                  </a:lnTo>
                  <a:lnTo>
                    <a:pt x="76200" y="4809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246"/>
            <p:cNvSpPr/>
            <p:nvPr/>
          </p:nvSpPr>
          <p:spPr>
            <a:xfrm>
              <a:off x="4280271" y="5495665"/>
              <a:ext cx="104165" cy="123634"/>
            </a:xfrm>
            <a:custGeom>
              <a:avLst/>
              <a:gdLst/>
              <a:ahLst/>
              <a:cxnLst/>
              <a:rect l="0" t="0" r="0" b="0"/>
              <a:pathLst>
                <a:path w="104165" h="123634">
                  <a:moveTo>
                    <a:pt x="0" y="123633"/>
                  </a:moveTo>
                  <a:lnTo>
                    <a:pt x="7826" y="122440"/>
                  </a:lnTo>
                  <a:lnTo>
                    <a:pt x="43689" y="111794"/>
                  </a:lnTo>
                  <a:lnTo>
                    <a:pt x="62449" y="100734"/>
                  </a:lnTo>
                  <a:lnTo>
                    <a:pt x="88180" y="71013"/>
                  </a:lnTo>
                  <a:lnTo>
                    <a:pt x="103388" y="40033"/>
                  </a:lnTo>
                  <a:lnTo>
                    <a:pt x="104164" y="29296"/>
                  </a:lnTo>
                  <a:lnTo>
                    <a:pt x="101808" y="12651"/>
                  </a:lnTo>
                  <a:lnTo>
                    <a:pt x="99922" y="9579"/>
                  </a:lnTo>
                  <a:lnTo>
                    <a:pt x="93310" y="3907"/>
                  </a:lnTo>
                  <a:lnTo>
                    <a:pt x="84727" y="823"/>
                  </a:lnTo>
                  <a:lnTo>
                    <a:pt x="80067" y="0"/>
                  </a:lnTo>
                  <a:lnTo>
                    <a:pt x="61374" y="2887"/>
                  </a:lnTo>
                  <a:lnTo>
                    <a:pt x="43794" y="9105"/>
                  </a:lnTo>
                  <a:lnTo>
                    <a:pt x="27860" y="20355"/>
                  </a:lnTo>
                  <a:lnTo>
                    <a:pt x="17386" y="3355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247"/>
            <p:cNvSpPr/>
            <p:nvPr/>
          </p:nvSpPr>
          <p:spPr>
            <a:xfrm>
              <a:off x="4511040" y="5539739"/>
              <a:ext cx="15241" cy="30481"/>
            </a:xfrm>
            <a:custGeom>
              <a:avLst/>
              <a:gdLst/>
              <a:ahLst/>
              <a:cxnLst/>
              <a:rect l="0" t="0" r="0" b="0"/>
              <a:pathLst>
                <a:path w="15241" h="30481">
                  <a:moveTo>
                    <a:pt x="15240" y="30480"/>
                  </a:moveTo>
                  <a:lnTo>
                    <a:pt x="15240" y="26435"/>
                  </a:lnTo>
                  <a:lnTo>
                    <a:pt x="12982" y="22192"/>
                  </a:lnTo>
                  <a:lnTo>
                    <a:pt x="3089" y="1007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167"/>
          <p:cNvGrpSpPr/>
          <p:nvPr/>
        </p:nvGrpSpPr>
        <p:grpSpPr>
          <a:xfrm>
            <a:off x="3916683" y="5356860"/>
            <a:ext cx="3360418" cy="577155"/>
            <a:chOff x="3916683" y="5356860"/>
            <a:chExt cx="3360418" cy="577155"/>
          </a:xfrm>
        </p:grpSpPr>
        <p:sp>
          <p:nvSpPr>
            <p:cNvPr id="116" name="SMARTInkShape-1248"/>
            <p:cNvSpPr/>
            <p:nvPr/>
          </p:nvSpPr>
          <p:spPr>
            <a:xfrm>
              <a:off x="3916683" y="5419507"/>
              <a:ext cx="257561" cy="340685"/>
            </a:xfrm>
            <a:custGeom>
              <a:avLst/>
              <a:gdLst/>
              <a:ahLst/>
              <a:cxnLst/>
              <a:rect l="0" t="0" r="0" b="0"/>
              <a:pathLst>
                <a:path w="257561" h="340685">
                  <a:moveTo>
                    <a:pt x="15236" y="5932"/>
                  </a:moveTo>
                  <a:lnTo>
                    <a:pt x="15236" y="17284"/>
                  </a:lnTo>
                  <a:lnTo>
                    <a:pt x="17494" y="21702"/>
                  </a:lnTo>
                  <a:lnTo>
                    <a:pt x="19282" y="24066"/>
                  </a:lnTo>
                  <a:lnTo>
                    <a:pt x="21268" y="31207"/>
                  </a:lnTo>
                  <a:lnTo>
                    <a:pt x="28749" y="65516"/>
                  </a:lnTo>
                  <a:lnTo>
                    <a:pt x="30135" y="95031"/>
                  </a:lnTo>
                  <a:lnTo>
                    <a:pt x="30375" y="123584"/>
                  </a:lnTo>
                  <a:lnTo>
                    <a:pt x="26401" y="157538"/>
                  </a:lnTo>
                  <a:lnTo>
                    <a:pt x="19861" y="194410"/>
                  </a:lnTo>
                  <a:lnTo>
                    <a:pt x="12562" y="228100"/>
                  </a:lnTo>
                  <a:lnTo>
                    <a:pt x="5036" y="259532"/>
                  </a:lnTo>
                  <a:lnTo>
                    <a:pt x="992" y="294410"/>
                  </a:lnTo>
                  <a:lnTo>
                    <a:pt x="55" y="332191"/>
                  </a:lnTo>
                  <a:lnTo>
                    <a:pt x="0" y="340684"/>
                  </a:lnTo>
                  <a:lnTo>
                    <a:pt x="843" y="321254"/>
                  </a:lnTo>
                  <a:lnTo>
                    <a:pt x="10602" y="283206"/>
                  </a:lnTo>
                  <a:lnTo>
                    <a:pt x="13863" y="250177"/>
                  </a:lnTo>
                  <a:lnTo>
                    <a:pt x="18875" y="213580"/>
                  </a:lnTo>
                  <a:lnTo>
                    <a:pt x="23345" y="186274"/>
                  </a:lnTo>
                  <a:lnTo>
                    <a:pt x="27307" y="158051"/>
                  </a:lnTo>
                  <a:lnTo>
                    <a:pt x="30384" y="120055"/>
                  </a:lnTo>
                  <a:lnTo>
                    <a:pt x="35435" y="91111"/>
                  </a:lnTo>
                  <a:lnTo>
                    <a:pt x="39829" y="53677"/>
                  </a:lnTo>
                  <a:lnTo>
                    <a:pt x="45199" y="16657"/>
                  </a:lnTo>
                  <a:lnTo>
                    <a:pt x="45686" y="0"/>
                  </a:lnTo>
                  <a:lnTo>
                    <a:pt x="44850" y="284"/>
                  </a:lnTo>
                  <a:lnTo>
                    <a:pt x="41662" y="2858"/>
                  </a:lnTo>
                  <a:lnTo>
                    <a:pt x="41320" y="4730"/>
                  </a:lnTo>
                  <a:lnTo>
                    <a:pt x="41939" y="6824"/>
                  </a:lnTo>
                  <a:lnTo>
                    <a:pt x="44038" y="11409"/>
                  </a:lnTo>
                  <a:lnTo>
                    <a:pt x="53907" y="47651"/>
                  </a:lnTo>
                  <a:lnTo>
                    <a:pt x="63609" y="85387"/>
                  </a:lnTo>
                  <a:lnTo>
                    <a:pt x="71150" y="119409"/>
                  </a:lnTo>
                  <a:lnTo>
                    <a:pt x="78746" y="156301"/>
                  </a:lnTo>
                  <a:lnTo>
                    <a:pt x="86360" y="194044"/>
                  </a:lnTo>
                  <a:lnTo>
                    <a:pt x="93977" y="223947"/>
                  </a:lnTo>
                  <a:lnTo>
                    <a:pt x="110220" y="261197"/>
                  </a:lnTo>
                  <a:lnTo>
                    <a:pt x="134749" y="292115"/>
                  </a:lnTo>
                  <a:lnTo>
                    <a:pt x="153941" y="307944"/>
                  </a:lnTo>
                  <a:lnTo>
                    <a:pt x="166065" y="313727"/>
                  </a:lnTo>
                  <a:lnTo>
                    <a:pt x="187646" y="317439"/>
                  </a:lnTo>
                  <a:lnTo>
                    <a:pt x="203105" y="314037"/>
                  </a:lnTo>
                  <a:lnTo>
                    <a:pt x="218409" y="303621"/>
                  </a:lnTo>
                  <a:lnTo>
                    <a:pt x="226326" y="290073"/>
                  </a:lnTo>
                  <a:lnTo>
                    <a:pt x="238308" y="257827"/>
                  </a:lnTo>
                  <a:lnTo>
                    <a:pt x="246244" y="226571"/>
                  </a:lnTo>
                  <a:lnTo>
                    <a:pt x="253957" y="190499"/>
                  </a:lnTo>
                  <a:lnTo>
                    <a:pt x="257560" y="153000"/>
                  </a:lnTo>
                  <a:lnTo>
                    <a:pt x="254582" y="119123"/>
                  </a:lnTo>
                  <a:lnTo>
                    <a:pt x="252383" y="87636"/>
                  </a:lnTo>
                  <a:lnTo>
                    <a:pt x="250793" y="53586"/>
                  </a:lnTo>
                  <a:lnTo>
                    <a:pt x="243900" y="16355"/>
                  </a:lnTo>
                  <a:lnTo>
                    <a:pt x="243836" y="1355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249"/>
            <p:cNvSpPr/>
            <p:nvPr/>
          </p:nvSpPr>
          <p:spPr>
            <a:xfrm>
              <a:off x="4226055" y="5501776"/>
              <a:ext cx="184707" cy="220844"/>
            </a:xfrm>
            <a:custGeom>
              <a:avLst/>
              <a:gdLst/>
              <a:ahLst/>
              <a:cxnLst/>
              <a:rect l="0" t="0" r="0" b="0"/>
              <a:pathLst>
                <a:path w="184707" h="220844">
                  <a:moveTo>
                    <a:pt x="41145" y="106543"/>
                  </a:moveTo>
                  <a:lnTo>
                    <a:pt x="41145" y="124456"/>
                  </a:lnTo>
                  <a:lnTo>
                    <a:pt x="43402" y="129462"/>
                  </a:lnTo>
                  <a:lnTo>
                    <a:pt x="45190" y="131983"/>
                  </a:lnTo>
                  <a:lnTo>
                    <a:pt x="49434" y="134783"/>
                  </a:lnTo>
                  <a:lnTo>
                    <a:pt x="77190" y="143453"/>
                  </a:lnTo>
                  <a:lnTo>
                    <a:pt x="92088" y="144290"/>
                  </a:lnTo>
                  <a:lnTo>
                    <a:pt x="107227" y="140494"/>
                  </a:lnTo>
                  <a:lnTo>
                    <a:pt x="141714" y="122677"/>
                  </a:lnTo>
                  <a:lnTo>
                    <a:pt x="168890" y="100259"/>
                  </a:lnTo>
                  <a:lnTo>
                    <a:pt x="179560" y="85867"/>
                  </a:lnTo>
                  <a:lnTo>
                    <a:pt x="184039" y="70878"/>
                  </a:lnTo>
                  <a:lnTo>
                    <a:pt x="184706" y="45406"/>
                  </a:lnTo>
                  <a:lnTo>
                    <a:pt x="179731" y="29350"/>
                  </a:lnTo>
                  <a:lnTo>
                    <a:pt x="167998" y="13102"/>
                  </a:lnTo>
                  <a:lnTo>
                    <a:pt x="156436" y="5103"/>
                  </a:lnTo>
                  <a:lnTo>
                    <a:pt x="138241" y="1416"/>
                  </a:lnTo>
                  <a:lnTo>
                    <a:pt x="100873" y="0"/>
                  </a:lnTo>
                  <a:lnTo>
                    <a:pt x="78880" y="7994"/>
                  </a:lnTo>
                  <a:lnTo>
                    <a:pt x="54776" y="21476"/>
                  </a:lnTo>
                  <a:lnTo>
                    <a:pt x="28567" y="54043"/>
                  </a:lnTo>
                  <a:lnTo>
                    <a:pt x="11349" y="91414"/>
                  </a:lnTo>
                  <a:lnTo>
                    <a:pt x="640" y="121805"/>
                  </a:lnTo>
                  <a:lnTo>
                    <a:pt x="0" y="137033"/>
                  </a:lnTo>
                  <a:lnTo>
                    <a:pt x="4337" y="169041"/>
                  </a:lnTo>
                  <a:lnTo>
                    <a:pt x="23767" y="199589"/>
                  </a:lnTo>
                  <a:lnTo>
                    <a:pt x="32292" y="206599"/>
                  </a:lnTo>
                  <a:lnTo>
                    <a:pt x="50657" y="215306"/>
                  </a:lnTo>
                  <a:lnTo>
                    <a:pt x="84856" y="220115"/>
                  </a:lnTo>
                  <a:lnTo>
                    <a:pt x="124964" y="22084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250"/>
            <p:cNvSpPr/>
            <p:nvPr/>
          </p:nvSpPr>
          <p:spPr>
            <a:xfrm>
              <a:off x="4413923" y="5540154"/>
              <a:ext cx="226181" cy="393861"/>
            </a:xfrm>
            <a:custGeom>
              <a:avLst/>
              <a:gdLst/>
              <a:ahLst/>
              <a:cxnLst/>
              <a:rect l="0" t="0" r="0" b="0"/>
              <a:pathLst>
                <a:path w="226181" h="393861">
                  <a:moveTo>
                    <a:pt x="127596" y="22446"/>
                  </a:moveTo>
                  <a:lnTo>
                    <a:pt x="107041" y="2737"/>
                  </a:lnTo>
                  <a:lnTo>
                    <a:pt x="102092" y="986"/>
                  </a:lnTo>
                  <a:lnTo>
                    <a:pt x="90500" y="0"/>
                  </a:lnTo>
                  <a:lnTo>
                    <a:pt x="76341" y="3754"/>
                  </a:lnTo>
                  <a:lnTo>
                    <a:pt x="45305" y="23329"/>
                  </a:lnTo>
                  <a:lnTo>
                    <a:pt x="23758" y="46985"/>
                  </a:lnTo>
                  <a:lnTo>
                    <a:pt x="6385" y="77596"/>
                  </a:lnTo>
                  <a:lnTo>
                    <a:pt x="524" y="99182"/>
                  </a:lnTo>
                  <a:lnTo>
                    <a:pt x="0" y="112431"/>
                  </a:lnTo>
                  <a:lnTo>
                    <a:pt x="8807" y="134850"/>
                  </a:lnTo>
                  <a:lnTo>
                    <a:pt x="15817" y="142395"/>
                  </a:lnTo>
                  <a:lnTo>
                    <a:pt x="24577" y="147723"/>
                  </a:lnTo>
                  <a:lnTo>
                    <a:pt x="39875" y="150723"/>
                  </a:lnTo>
                  <a:lnTo>
                    <a:pt x="76119" y="151028"/>
                  </a:lnTo>
                  <a:lnTo>
                    <a:pt x="102107" y="141365"/>
                  </a:lnTo>
                  <a:lnTo>
                    <a:pt x="110059" y="134284"/>
                  </a:lnTo>
                  <a:lnTo>
                    <a:pt x="130002" y="107602"/>
                  </a:lnTo>
                  <a:lnTo>
                    <a:pt x="142483" y="77320"/>
                  </a:lnTo>
                  <a:lnTo>
                    <a:pt x="142601" y="77655"/>
                  </a:lnTo>
                  <a:lnTo>
                    <a:pt x="145090" y="107011"/>
                  </a:lnTo>
                  <a:lnTo>
                    <a:pt x="161070" y="138693"/>
                  </a:lnTo>
                  <a:lnTo>
                    <a:pt x="175162" y="175732"/>
                  </a:lnTo>
                  <a:lnTo>
                    <a:pt x="186846" y="205589"/>
                  </a:lnTo>
                  <a:lnTo>
                    <a:pt x="197927" y="235883"/>
                  </a:lnTo>
                  <a:lnTo>
                    <a:pt x="212797" y="272416"/>
                  </a:lnTo>
                  <a:lnTo>
                    <a:pt x="223041" y="309328"/>
                  </a:lnTo>
                  <a:lnTo>
                    <a:pt x="226180" y="345708"/>
                  </a:lnTo>
                  <a:lnTo>
                    <a:pt x="222470" y="362255"/>
                  </a:lnTo>
                  <a:lnTo>
                    <a:pt x="211964" y="377883"/>
                  </a:lnTo>
                  <a:lnTo>
                    <a:pt x="194081" y="389192"/>
                  </a:lnTo>
                  <a:lnTo>
                    <a:pt x="172696" y="393860"/>
                  </a:lnTo>
                  <a:lnTo>
                    <a:pt x="141867" y="389354"/>
                  </a:lnTo>
                  <a:lnTo>
                    <a:pt x="104043" y="380311"/>
                  </a:lnTo>
                  <a:lnTo>
                    <a:pt x="76309" y="370627"/>
                  </a:lnTo>
                  <a:lnTo>
                    <a:pt x="44182" y="352184"/>
                  </a:lnTo>
                  <a:lnTo>
                    <a:pt x="20307" y="326997"/>
                  </a:lnTo>
                  <a:lnTo>
                    <a:pt x="10388" y="310145"/>
                  </a:lnTo>
                  <a:lnTo>
                    <a:pt x="6607" y="289279"/>
                  </a:lnTo>
                  <a:lnTo>
                    <a:pt x="5677" y="25866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251"/>
            <p:cNvSpPr/>
            <p:nvPr/>
          </p:nvSpPr>
          <p:spPr>
            <a:xfrm>
              <a:off x="4645115" y="5532119"/>
              <a:ext cx="239305" cy="135525"/>
            </a:xfrm>
            <a:custGeom>
              <a:avLst/>
              <a:gdLst/>
              <a:ahLst/>
              <a:cxnLst/>
              <a:rect l="0" t="0" r="0" b="0"/>
              <a:pathLst>
                <a:path w="239305" h="135525">
                  <a:moveTo>
                    <a:pt x="117385" y="0"/>
                  </a:moveTo>
                  <a:lnTo>
                    <a:pt x="99472" y="0"/>
                  </a:lnTo>
                  <a:lnTo>
                    <a:pt x="69702" y="10607"/>
                  </a:lnTo>
                  <a:lnTo>
                    <a:pt x="46880" y="26492"/>
                  </a:lnTo>
                  <a:lnTo>
                    <a:pt x="12998" y="61024"/>
                  </a:lnTo>
                  <a:lnTo>
                    <a:pt x="998" y="81293"/>
                  </a:lnTo>
                  <a:lnTo>
                    <a:pt x="0" y="85522"/>
                  </a:lnTo>
                  <a:lnTo>
                    <a:pt x="182" y="89188"/>
                  </a:lnTo>
                  <a:lnTo>
                    <a:pt x="6556" y="105201"/>
                  </a:lnTo>
                  <a:lnTo>
                    <a:pt x="9632" y="108234"/>
                  </a:lnTo>
                  <a:lnTo>
                    <a:pt x="27507" y="117547"/>
                  </a:lnTo>
                  <a:lnTo>
                    <a:pt x="31220" y="118158"/>
                  </a:lnTo>
                  <a:lnTo>
                    <a:pt x="58290" y="110931"/>
                  </a:lnTo>
                  <a:lnTo>
                    <a:pt x="75792" y="103895"/>
                  </a:lnTo>
                  <a:lnTo>
                    <a:pt x="84223" y="96694"/>
                  </a:lnTo>
                  <a:lnTo>
                    <a:pt x="103642" y="68958"/>
                  </a:lnTo>
                  <a:lnTo>
                    <a:pt x="124577" y="31038"/>
                  </a:lnTo>
                  <a:lnTo>
                    <a:pt x="120832" y="30646"/>
                  </a:lnTo>
                  <a:lnTo>
                    <a:pt x="119683" y="31437"/>
                  </a:lnTo>
                  <a:lnTo>
                    <a:pt x="118917" y="32812"/>
                  </a:lnTo>
                  <a:lnTo>
                    <a:pt x="117687" y="41101"/>
                  </a:lnTo>
                  <a:lnTo>
                    <a:pt x="126803" y="76416"/>
                  </a:lnTo>
                  <a:lnTo>
                    <a:pt x="138788" y="101629"/>
                  </a:lnTo>
                  <a:lnTo>
                    <a:pt x="156997" y="122959"/>
                  </a:lnTo>
                  <a:lnTo>
                    <a:pt x="173430" y="131636"/>
                  </a:lnTo>
                  <a:lnTo>
                    <a:pt x="190341" y="135524"/>
                  </a:lnTo>
                  <a:lnTo>
                    <a:pt x="200892" y="134175"/>
                  </a:lnTo>
                  <a:lnTo>
                    <a:pt x="239304" y="1219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252"/>
            <p:cNvSpPr/>
            <p:nvPr/>
          </p:nvSpPr>
          <p:spPr>
            <a:xfrm>
              <a:off x="4983480" y="5364480"/>
              <a:ext cx="30481" cy="289560"/>
            </a:xfrm>
            <a:custGeom>
              <a:avLst/>
              <a:gdLst/>
              <a:ahLst/>
              <a:cxnLst/>
              <a:rect l="0" t="0" r="0" b="0"/>
              <a:pathLst>
                <a:path w="30481" h="289560">
                  <a:moveTo>
                    <a:pt x="30480" y="0"/>
                  </a:moveTo>
                  <a:lnTo>
                    <a:pt x="26435" y="4045"/>
                  </a:lnTo>
                  <a:lnTo>
                    <a:pt x="24448" y="10546"/>
                  </a:lnTo>
                  <a:lnTo>
                    <a:pt x="16968" y="46646"/>
                  </a:lnTo>
                  <a:lnTo>
                    <a:pt x="15581" y="84473"/>
                  </a:lnTo>
                  <a:lnTo>
                    <a:pt x="15341" y="120325"/>
                  </a:lnTo>
                  <a:lnTo>
                    <a:pt x="15269" y="157760"/>
                  </a:lnTo>
                  <a:lnTo>
                    <a:pt x="15248" y="191618"/>
                  </a:lnTo>
                  <a:lnTo>
                    <a:pt x="11197" y="223098"/>
                  </a:lnTo>
                  <a:lnTo>
                    <a:pt x="3090" y="257146"/>
                  </a:lnTo>
                  <a:lnTo>
                    <a:pt x="0" y="2895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253"/>
            <p:cNvSpPr/>
            <p:nvPr/>
          </p:nvSpPr>
          <p:spPr>
            <a:xfrm>
              <a:off x="4937760" y="5501639"/>
              <a:ext cx="106680" cy="22862"/>
            </a:xfrm>
            <a:custGeom>
              <a:avLst/>
              <a:gdLst/>
              <a:ahLst/>
              <a:cxnLst/>
              <a:rect l="0" t="0" r="0" b="0"/>
              <a:pathLst>
                <a:path w="106680" h="22862">
                  <a:moveTo>
                    <a:pt x="0" y="0"/>
                  </a:moveTo>
                  <a:lnTo>
                    <a:pt x="0" y="7307"/>
                  </a:lnTo>
                  <a:lnTo>
                    <a:pt x="4045" y="11573"/>
                  </a:lnTo>
                  <a:lnTo>
                    <a:pt x="12804" y="13611"/>
                  </a:lnTo>
                  <a:lnTo>
                    <a:pt x="46402" y="20262"/>
                  </a:lnTo>
                  <a:lnTo>
                    <a:pt x="83909" y="22519"/>
                  </a:lnTo>
                  <a:lnTo>
                    <a:pt x="106679" y="228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254"/>
            <p:cNvSpPr/>
            <p:nvPr/>
          </p:nvSpPr>
          <p:spPr>
            <a:xfrm>
              <a:off x="5113019" y="5494019"/>
              <a:ext cx="53342" cy="160021"/>
            </a:xfrm>
            <a:custGeom>
              <a:avLst/>
              <a:gdLst/>
              <a:ahLst/>
              <a:cxnLst/>
              <a:rect l="0" t="0" r="0" b="0"/>
              <a:pathLst>
                <a:path w="53342" h="160021">
                  <a:moveTo>
                    <a:pt x="53341" y="0"/>
                  </a:moveTo>
                  <a:lnTo>
                    <a:pt x="42734" y="10607"/>
                  </a:lnTo>
                  <a:lnTo>
                    <a:pt x="35428" y="26003"/>
                  </a:lnTo>
                  <a:lnTo>
                    <a:pt x="26870" y="62296"/>
                  </a:lnTo>
                  <a:lnTo>
                    <a:pt x="18415" y="92550"/>
                  </a:lnTo>
                  <a:lnTo>
                    <a:pt x="13610" y="125746"/>
                  </a:lnTo>
                  <a:lnTo>
                    <a:pt x="7137" y="141398"/>
                  </a:lnTo>
                  <a:lnTo>
                    <a:pt x="3172" y="148358"/>
                  </a:lnTo>
                  <a:lnTo>
                    <a:pt x="0" y="1600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255"/>
            <p:cNvSpPr/>
            <p:nvPr/>
          </p:nvSpPr>
          <p:spPr>
            <a:xfrm>
              <a:off x="5166360" y="5379719"/>
              <a:ext cx="1" cy="7621"/>
            </a:xfrm>
            <a:custGeom>
              <a:avLst/>
              <a:gdLst/>
              <a:ahLst/>
              <a:cxnLst/>
              <a:rect l="0" t="0" r="0" b="0"/>
              <a:pathLst>
                <a:path w="1" h="7621">
                  <a:moveTo>
                    <a:pt x="0" y="0"/>
                  </a:moveTo>
                  <a:lnTo>
                    <a:pt x="0" y="76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256"/>
            <p:cNvSpPr/>
            <p:nvPr/>
          </p:nvSpPr>
          <p:spPr>
            <a:xfrm>
              <a:off x="5227790" y="5425439"/>
              <a:ext cx="106211" cy="181318"/>
            </a:xfrm>
            <a:custGeom>
              <a:avLst/>
              <a:gdLst/>
              <a:ahLst/>
              <a:cxnLst/>
              <a:rect l="0" t="0" r="0" b="0"/>
              <a:pathLst>
                <a:path w="106211" h="181318">
                  <a:moveTo>
                    <a:pt x="7149" y="0"/>
                  </a:moveTo>
                  <a:lnTo>
                    <a:pt x="7149" y="4045"/>
                  </a:lnTo>
                  <a:lnTo>
                    <a:pt x="6303" y="5237"/>
                  </a:lnTo>
                  <a:lnTo>
                    <a:pt x="4892" y="6032"/>
                  </a:lnTo>
                  <a:lnTo>
                    <a:pt x="3104" y="6561"/>
                  </a:lnTo>
                  <a:lnTo>
                    <a:pt x="1913" y="8608"/>
                  </a:lnTo>
                  <a:lnTo>
                    <a:pt x="0" y="26317"/>
                  </a:lnTo>
                  <a:lnTo>
                    <a:pt x="438" y="61416"/>
                  </a:lnTo>
                  <a:lnTo>
                    <a:pt x="6098" y="99120"/>
                  </a:lnTo>
                  <a:lnTo>
                    <a:pt x="12179" y="133943"/>
                  </a:lnTo>
                  <a:lnTo>
                    <a:pt x="15389" y="163591"/>
                  </a:lnTo>
                  <a:lnTo>
                    <a:pt x="20755" y="174962"/>
                  </a:lnTo>
                  <a:lnTo>
                    <a:pt x="21300" y="177601"/>
                  </a:lnTo>
                  <a:lnTo>
                    <a:pt x="22510" y="179361"/>
                  </a:lnTo>
                  <a:lnTo>
                    <a:pt x="24163" y="180535"/>
                  </a:lnTo>
                  <a:lnTo>
                    <a:pt x="26112" y="181317"/>
                  </a:lnTo>
                  <a:lnTo>
                    <a:pt x="27411" y="180991"/>
                  </a:lnTo>
                  <a:lnTo>
                    <a:pt x="28277" y="179928"/>
                  </a:lnTo>
                  <a:lnTo>
                    <a:pt x="30086" y="176488"/>
                  </a:lnTo>
                  <a:lnTo>
                    <a:pt x="40514" y="160883"/>
                  </a:lnTo>
                  <a:lnTo>
                    <a:pt x="52915" y="126393"/>
                  </a:lnTo>
                  <a:lnTo>
                    <a:pt x="67083" y="92324"/>
                  </a:lnTo>
                  <a:lnTo>
                    <a:pt x="80105" y="56745"/>
                  </a:lnTo>
                  <a:lnTo>
                    <a:pt x="93416" y="26183"/>
                  </a:lnTo>
                  <a:lnTo>
                    <a:pt x="98548" y="20104"/>
                  </a:lnTo>
                  <a:lnTo>
                    <a:pt x="101102" y="18483"/>
                  </a:lnTo>
                  <a:lnTo>
                    <a:pt x="102804" y="16555"/>
                  </a:lnTo>
                  <a:lnTo>
                    <a:pt x="105201" y="11491"/>
                  </a:lnTo>
                  <a:lnTo>
                    <a:pt x="105537" y="11894"/>
                  </a:lnTo>
                  <a:lnTo>
                    <a:pt x="106210" y="152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257"/>
            <p:cNvSpPr/>
            <p:nvPr/>
          </p:nvSpPr>
          <p:spPr>
            <a:xfrm>
              <a:off x="5372100" y="5441910"/>
              <a:ext cx="182881" cy="189271"/>
            </a:xfrm>
            <a:custGeom>
              <a:avLst/>
              <a:gdLst/>
              <a:ahLst/>
              <a:cxnLst/>
              <a:rect l="0" t="0" r="0" b="0"/>
              <a:pathLst>
                <a:path w="182881" h="189271">
                  <a:moveTo>
                    <a:pt x="0" y="82590"/>
                  </a:moveTo>
                  <a:lnTo>
                    <a:pt x="4045" y="82590"/>
                  </a:lnTo>
                  <a:lnTo>
                    <a:pt x="5236" y="83436"/>
                  </a:lnTo>
                  <a:lnTo>
                    <a:pt x="6031" y="84847"/>
                  </a:lnTo>
                  <a:lnTo>
                    <a:pt x="6560" y="86635"/>
                  </a:lnTo>
                  <a:lnTo>
                    <a:pt x="11351" y="93195"/>
                  </a:lnTo>
                  <a:lnTo>
                    <a:pt x="15769" y="95770"/>
                  </a:lnTo>
                  <a:lnTo>
                    <a:pt x="25274" y="97220"/>
                  </a:lnTo>
                  <a:lnTo>
                    <a:pt x="48577" y="96903"/>
                  </a:lnTo>
                  <a:lnTo>
                    <a:pt x="83838" y="82386"/>
                  </a:lnTo>
                  <a:lnTo>
                    <a:pt x="99065" y="72652"/>
                  </a:lnTo>
                  <a:lnTo>
                    <a:pt x="112043" y="59043"/>
                  </a:lnTo>
                  <a:lnTo>
                    <a:pt x="133115" y="29189"/>
                  </a:lnTo>
                  <a:lnTo>
                    <a:pt x="136923" y="8337"/>
                  </a:lnTo>
                  <a:lnTo>
                    <a:pt x="128999" y="2921"/>
                  </a:lnTo>
                  <a:lnTo>
                    <a:pt x="119972" y="0"/>
                  </a:lnTo>
                  <a:lnTo>
                    <a:pt x="112305" y="1574"/>
                  </a:lnTo>
                  <a:lnTo>
                    <a:pt x="103253" y="5942"/>
                  </a:lnTo>
                  <a:lnTo>
                    <a:pt x="68528" y="37140"/>
                  </a:lnTo>
                  <a:lnTo>
                    <a:pt x="48249" y="61288"/>
                  </a:lnTo>
                  <a:lnTo>
                    <a:pt x="31147" y="98035"/>
                  </a:lnTo>
                  <a:lnTo>
                    <a:pt x="27390" y="112314"/>
                  </a:lnTo>
                  <a:lnTo>
                    <a:pt x="28542" y="124305"/>
                  </a:lnTo>
                  <a:lnTo>
                    <a:pt x="33950" y="140575"/>
                  </a:lnTo>
                  <a:lnTo>
                    <a:pt x="54131" y="166353"/>
                  </a:lnTo>
                  <a:lnTo>
                    <a:pt x="64698" y="175697"/>
                  </a:lnTo>
                  <a:lnTo>
                    <a:pt x="77861" y="182673"/>
                  </a:lnTo>
                  <a:lnTo>
                    <a:pt x="113091" y="187966"/>
                  </a:lnTo>
                  <a:lnTo>
                    <a:pt x="148147" y="189012"/>
                  </a:lnTo>
                  <a:lnTo>
                    <a:pt x="182880" y="18927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258"/>
            <p:cNvSpPr/>
            <p:nvPr/>
          </p:nvSpPr>
          <p:spPr>
            <a:xfrm>
              <a:off x="5678131" y="5471566"/>
              <a:ext cx="120689" cy="165296"/>
            </a:xfrm>
            <a:custGeom>
              <a:avLst/>
              <a:gdLst/>
              <a:ahLst/>
              <a:cxnLst/>
              <a:rect l="0" t="0" r="0" b="0"/>
              <a:pathLst>
                <a:path w="120689" h="165296">
                  <a:moveTo>
                    <a:pt x="97829" y="14834"/>
                  </a:moveTo>
                  <a:lnTo>
                    <a:pt x="93784" y="10788"/>
                  </a:lnTo>
                  <a:lnTo>
                    <a:pt x="91797" y="6544"/>
                  </a:lnTo>
                  <a:lnTo>
                    <a:pt x="91268" y="4228"/>
                  </a:lnTo>
                  <a:lnTo>
                    <a:pt x="90068" y="2683"/>
                  </a:lnTo>
                  <a:lnTo>
                    <a:pt x="83741" y="0"/>
                  </a:lnTo>
                  <a:lnTo>
                    <a:pt x="61478" y="10235"/>
                  </a:lnTo>
                  <a:lnTo>
                    <a:pt x="46794" y="21562"/>
                  </a:lnTo>
                  <a:lnTo>
                    <a:pt x="16528" y="57099"/>
                  </a:lnTo>
                  <a:lnTo>
                    <a:pt x="5348" y="77028"/>
                  </a:lnTo>
                  <a:lnTo>
                    <a:pt x="68" y="100434"/>
                  </a:lnTo>
                  <a:lnTo>
                    <a:pt x="0" y="116209"/>
                  </a:lnTo>
                  <a:lnTo>
                    <a:pt x="2985" y="126493"/>
                  </a:lnTo>
                  <a:lnTo>
                    <a:pt x="11649" y="136709"/>
                  </a:lnTo>
                  <a:lnTo>
                    <a:pt x="33862" y="153020"/>
                  </a:lnTo>
                  <a:lnTo>
                    <a:pt x="60640" y="163548"/>
                  </a:lnTo>
                  <a:lnTo>
                    <a:pt x="82011" y="165295"/>
                  </a:lnTo>
                  <a:lnTo>
                    <a:pt x="120688" y="15961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259"/>
            <p:cNvSpPr/>
            <p:nvPr/>
          </p:nvSpPr>
          <p:spPr>
            <a:xfrm>
              <a:off x="5875123" y="5356860"/>
              <a:ext cx="198017" cy="287798"/>
            </a:xfrm>
            <a:custGeom>
              <a:avLst/>
              <a:gdLst/>
              <a:ahLst/>
              <a:cxnLst/>
              <a:rect l="0" t="0" r="0" b="0"/>
              <a:pathLst>
                <a:path w="198017" h="287798">
                  <a:moveTo>
                    <a:pt x="22757" y="0"/>
                  </a:moveTo>
                  <a:lnTo>
                    <a:pt x="23603" y="35098"/>
                  </a:lnTo>
                  <a:lnTo>
                    <a:pt x="28787" y="69993"/>
                  </a:lnTo>
                  <a:lnTo>
                    <a:pt x="29906" y="99479"/>
                  </a:lnTo>
                  <a:lnTo>
                    <a:pt x="30237" y="131922"/>
                  </a:lnTo>
                  <a:lnTo>
                    <a:pt x="30335" y="166087"/>
                  </a:lnTo>
                  <a:lnTo>
                    <a:pt x="28106" y="199917"/>
                  </a:lnTo>
                  <a:lnTo>
                    <a:pt x="19768" y="237139"/>
                  </a:lnTo>
                  <a:lnTo>
                    <a:pt x="8982" y="273930"/>
                  </a:lnTo>
                  <a:lnTo>
                    <a:pt x="5911" y="280637"/>
                  </a:lnTo>
                  <a:lnTo>
                    <a:pt x="1084" y="287797"/>
                  </a:lnTo>
                  <a:lnTo>
                    <a:pt x="688" y="287538"/>
                  </a:lnTo>
                  <a:lnTo>
                    <a:pt x="53" y="281038"/>
                  </a:lnTo>
                  <a:lnTo>
                    <a:pt x="0" y="278799"/>
                  </a:lnTo>
                  <a:lnTo>
                    <a:pt x="12900" y="241657"/>
                  </a:lnTo>
                  <a:lnTo>
                    <a:pt x="21153" y="213654"/>
                  </a:lnTo>
                  <a:lnTo>
                    <a:pt x="34793" y="180615"/>
                  </a:lnTo>
                  <a:lnTo>
                    <a:pt x="59471" y="145837"/>
                  </a:lnTo>
                  <a:lnTo>
                    <a:pt x="75686" y="126748"/>
                  </a:lnTo>
                  <a:lnTo>
                    <a:pt x="95359" y="110702"/>
                  </a:lnTo>
                  <a:lnTo>
                    <a:pt x="101027" y="108468"/>
                  </a:lnTo>
                  <a:lnTo>
                    <a:pt x="102877" y="108718"/>
                  </a:lnTo>
                  <a:lnTo>
                    <a:pt x="104110" y="109732"/>
                  </a:lnTo>
                  <a:lnTo>
                    <a:pt x="108103" y="115204"/>
                  </a:lnTo>
                  <a:lnTo>
                    <a:pt x="117038" y="128684"/>
                  </a:lnTo>
                  <a:lnTo>
                    <a:pt x="126109" y="148499"/>
                  </a:lnTo>
                  <a:lnTo>
                    <a:pt x="128998" y="183370"/>
                  </a:lnTo>
                  <a:lnTo>
                    <a:pt x="131637" y="218786"/>
                  </a:lnTo>
                  <a:lnTo>
                    <a:pt x="138036" y="246091"/>
                  </a:lnTo>
                  <a:lnTo>
                    <a:pt x="144830" y="256411"/>
                  </a:lnTo>
                  <a:lnTo>
                    <a:pt x="158175" y="267696"/>
                  </a:lnTo>
                  <a:lnTo>
                    <a:pt x="167891" y="271376"/>
                  </a:lnTo>
                  <a:lnTo>
                    <a:pt x="198016" y="2743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260"/>
            <p:cNvSpPr/>
            <p:nvPr/>
          </p:nvSpPr>
          <p:spPr>
            <a:xfrm>
              <a:off x="6111815" y="5471160"/>
              <a:ext cx="327086" cy="174774"/>
            </a:xfrm>
            <a:custGeom>
              <a:avLst/>
              <a:gdLst/>
              <a:ahLst/>
              <a:cxnLst/>
              <a:rect l="0" t="0" r="0" b="0"/>
              <a:pathLst>
                <a:path w="327086" h="174774">
                  <a:moveTo>
                    <a:pt x="90865" y="30479"/>
                  </a:moveTo>
                  <a:lnTo>
                    <a:pt x="68907" y="30479"/>
                  </a:lnTo>
                  <a:lnTo>
                    <a:pt x="61915" y="32737"/>
                  </a:lnTo>
                  <a:lnTo>
                    <a:pt x="46482" y="45131"/>
                  </a:lnTo>
                  <a:lnTo>
                    <a:pt x="17099" y="77876"/>
                  </a:lnTo>
                  <a:lnTo>
                    <a:pt x="3794" y="106164"/>
                  </a:lnTo>
                  <a:lnTo>
                    <a:pt x="0" y="134217"/>
                  </a:lnTo>
                  <a:lnTo>
                    <a:pt x="3640" y="149740"/>
                  </a:lnTo>
                  <a:lnTo>
                    <a:pt x="10081" y="161019"/>
                  </a:lnTo>
                  <a:lnTo>
                    <a:pt x="17351" y="169723"/>
                  </a:lnTo>
                  <a:lnTo>
                    <a:pt x="22350" y="172799"/>
                  </a:lnTo>
                  <a:lnTo>
                    <a:pt x="32182" y="174531"/>
                  </a:lnTo>
                  <a:lnTo>
                    <a:pt x="36503" y="174773"/>
                  </a:lnTo>
                  <a:lnTo>
                    <a:pt x="43561" y="172786"/>
                  </a:lnTo>
                  <a:lnTo>
                    <a:pt x="46629" y="171070"/>
                  </a:lnTo>
                  <a:lnTo>
                    <a:pt x="54992" y="160566"/>
                  </a:lnTo>
                  <a:lnTo>
                    <a:pt x="74562" y="125344"/>
                  </a:lnTo>
                  <a:lnTo>
                    <a:pt x="84717" y="105436"/>
                  </a:lnTo>
                  <a:lnTo>
                    <a:pt x="94370" y="68941"/>
                  </a:lnTo>
                  <a:lnTo>
                    <a:pt x="97265" y="59279"/>
                  </a:lnTo>
                  <a:lnTo>
                    <a:pt x="98244" y="50123"/>
                  </a:lnTo>
                  <a:lnTo>
                    <a:pt x="98324" y="50348"/>
                  </a:lnTo>
                  <a:lnTo>
                    <a:pt x="98484" y="84193"/>
                  </a:lnTo>
                  <a:lnTo>
                    <a:pt x="99331" y="114506"/>
                  </a:lnTo>
                  <a:lnTo>
                    <a:pt x="104568" y="130541"/>
                  </a:lnTo>
                  <a:lnTo>
                    <a:pt x="116397" y="146782"/>
                  </a:lnTo>
                  <a:lnTo>
                    <a:pt x="127969" y="154781"/>
                  </a:lnTo>
                  <a:lnTo>
                    <a:pt x="131688" y="155681"/>
                  </a:lnTo>
                  <a:lnTo>
                    <a:pt x="135014" y="155433"/>
                  </a:lnTo>
                  <a:lnTo>
                    <a:pt x="164878" y="141971"/>
                  </a:lnTo>
                  <a:lnTo>
                    <a:pt x="172585" y="134782"/>
                  </a:lnTo>
                  <a:lnTo>
                    <a:pt x="198029" y="100440"/>
                  </a:lnTo>
                  <a:lnTo>
                    <a:pt x="225809" y="66443"/>
                  </a:lnTo>
                  <a:lnTo>
                    <a:pt x="237747" y="45768"/>
                  </a:lnTo>
                  <a:lnTo>
                    <a:pt x="250427" y="30993"/>
                  </a:lnTo>
                  <a:lnTo>
                    <a:pt x="257434" y="59010"/>
                  </a:lnTo>
                  <a:lnTo>
                    <a:pt x="252332" y="92187"/>
                  </a:lnTo>
                  <a:lnTo>
                    <a:pt x="250229" y="128791"/>
                  </a:lnTo>
                  <a:lnTo>
                    <a:pt x="243141" y="160578"/>
                  </a:lnTo>
                  <a:lnTo>
                    <a:pt x="241489" y="162932"/>
                  </a:lnTo>
                  <a:lnTo>
                    <a:pt x="235986" y="167364"/>
                  </a:lnTo>
                  <a:lnTo>
                    <a:pt x="235675" y="157009"/>
                  </a:lnTo>
                  <a:lnTo>
                    <a:pt x="242208" y="120987"/>
                  </a:lnTo>
                  <a:lnTo>
                    <a:pt x="249139" y="86018"/>
                  </a:lnTo>
                  <a:lnTo>
                    <a:pt x="260920" y="53774"/>
                  </a:lnTo>
                  <a:lnTo>
                    <a:pt x="280907" y="15947"/>
                  </a:lnTo>
                  <a:lnTo>
                    <a:pt x="286241" y="7087"/>
                  </a:lnTo>
                  <a:lnTo>
                    <a:pt x="291434" y="3150"/>
                  </a:lnTo>
                  <a:lnTo>
                    <a:pt x="299118" y="933"/>
                  </a:lnTo>
                  <a:lnTo>
                    <a:pt x="327085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261"/>
            <p:cNvSpPr/>
            <p:nvPr/>
          </p:nvSpPr>
          <p:spPr>
            <a:xfrm>
              <a:off x="6431280" y="5482286"/>
              <a:ext cx="166068" cy="368683"/>
            </a:xfrm>
            <a:custGeom>
              <a:avLst/>
              <a:gdLst/>
              <a:ahLst/>
              <a:cxnLst/>
              <a:rect l="0" t="0" r="0" b="0"/>
              <a:pathLst>
                <a:path w="166068" h="368683">
                  <a:moveTo>
                    <a:pt x="152400" y="26974"/>
                  </a:moveTo>
                  <a:lnTo>
                    <a:pt x="152400" y="20413"/>
                  </a:lnTo>
                  <a:lnTo>
                    <a:pt x="141793" y="8840"/>
                  </a:lnTo>
                  <a:lnTo>
                    <a:pt x="136961" y="6215"/>
                  </a:lnTo>
                  <a:lnTo>
                    <a:pt x="118350" y="0"/>
                  </a:lnTo>
                  <a:lnTo>
                    <a:pt x="103835" y="3365"/>
                  </a:lnTo>
                  <a:lnTo>
                    <a:pt x="88809" y="10571"/>
                  </a:lnTo>
                  <a:lnTo>
                    <a:pt x="53175" y="37478"/>
                  </a:lnTo>
                  <a:lnTo>
                    <a:pt x="33206" y="57521"/>
                  </a:lnTo>
                  <a:lnTo>
                    <a:pt x="27458" y="67643"/>
                  </a:lnTo>
                  <a:lnTo>
                    <a:pt x="24903" y="77787"/>
                  </a:lnTo>
                  <a:lnTo>
                    <a:pt x="26025" y="87940"/>
                  </a:lnTo>
                  <a:lnTo>
                    <a:pt x="29347" y="97250"/>
                  </a:lnTo>
                  <a:lnTo>
                    <a:pt x="40824" y="112887"/>
                  </a:lnTo>
                  <a:lnTo>
                    <a:pt x="48060" y="115958"/>
                  </a:lnTo>
                  <a:lnTo>
                    <a:pt x="66502" y="117929"/>
                  </a:lnTo>
                  <a:lnTo>
                    <a:pt x="74147" y="115940"/>
                  </a:lnTo>
                  <a:lnTo>
                    <a:pt x="85954" y="107765"/>
                  </a:lnTo>
                  <a:lnTo>
                    <a:pt x="120560" y="74029"/>
                  </a:lnTo>
                  <a:lnTo>
                    <a:pt x="133003" y="60759"/>
                  </a:lnTo>
                  <a:lnTo>
                    <a:pt x="136774" y="53447"/>
                  </a:lnTo>
                  <a:lnTo>
                    <a:pt x="140656" y="51440"/>
                  </a:lnTo>
                  <a:lnTo>
                    <a:pt x="142031" y="51751"/>
                  </a:lnTo>
                  <a:lnTo>
                    <a:pt x="142948" y="52805"/>
                  </a:lnTo>
                  <a:lnTo>
                    <a:pt x="143965" y="56234"/>
                  </a:lnTo>
                  <a:lnTo>
                    <a:pt x="144748" y="89936"/>
                  </a:lnTo>
                  <a:lnTo>
                    <a:pt x="150009" y="124893"/>
                  </a:lnTo>
                  <a:lnTo>
                    <a:pt x="152538" y="155235"/>
                  </a:lnTo>
                  <a:lnTo>
                    <a:pt x="157427" y="189813"/>
                  </a:lnTo>
                  <a:lnTo>
                    <a:pt x="159251" y="221884"/>
                  </a:lnTo>
                  <a:lnTo>
                    <a:pt x="160638" y="252835"/>
                  </a:lnTo>
                  <a:lnTo>
                    <a:pt x="165189" y="282608"/>
                  </a:lnTo>
                  <a:lnTo>
                    <a:pt x="166067" y="307046"/>
                  </a:lnTo>
                  <a:lnTo>
                    <a:pt x="156938" y="340318"/>
                  </a:lnTo>
                  <a:lnTo>
                    <a:pt x="149901" y="350529"/>
                  </a:lnTo>
                  <a:lnTo>
                    <a:pt x="131586" y="363983"/>
                  </a:lnTo>
                  <a:lnTo>
                    <a:pt x="116693" y="368128"/>
                  </a:lnTo>
                  <a:lnTo>
                    <a:pt x="91254" y="368682"/>
                  </a:lnTo>
                  <a:lnTo>
                    <a:pt x="63809" y="359222"/>
                  </a:lnTo>
                  <a:lnTo>
                    <a:pt x="26486" y="333824"/>
                  </a:lnTo>
                  <a:lnTo>
                    <a:pt x="8432" y="308849"/>
                  </a:lnTo>
                  <a:lnTo>
                    <a:pt x="3747" y="297878"/>
                  </a:lnTo>
                  <a:lnTo>
                    <a:pt x="0" y="27081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262"/>
            <p:cNvSpPr/>
            <p:nvPr/>
          </p:nvSpPr>
          <p:spPr>
            <a:xfrm>
              <a:off x="6652573" y="5494485"/>
              <a:ext cx="136678" cy="188460"/>
            </a:xfrm>
            <a:custGeom>
              <a:avLst/>
              <a:gdLst/>
              <a:ahLst/>
              <a:cxnLst/>
              <a:rect l="0" t="0" r="0" b="0"/>
              <a:pathLst>
                <a:path w="136678" h="188460">
                  <a:moveTo>
                    <a:pt x="7307" y="83354"/>
                  </a:moveTo>
                  <a:lnTo>
                    <a:pt x="3261" y="83354"/>
                  </a:lnTo>
                  <a:lnTo>
                    <a:pt x="2070" y="84201"/>
                  </a:lnTo>
                  <a:lnTo>
                    <a:pt x="1275" y="85612"/>
                  </a:lnTo>
                  <a:lnTo>
                    <a:pt x="0" y="89915"/>
                  </a:lnTo>
                  <a:lnTo>
                    <a:pt x="743" y="90268"/>
                  </a:lnTo>
                  <a:lnTo>
                    <a:pt x="3824" y="90661"/>
                  </a:lnTo>
                  <a:lnTo>
                    <a:pt x="8017" y="93093"/>
                  </a:lnTo>
                  <a:lnTo>
                    <a:pt x="10320" y="94927"/>
                  </a:lnTo>
                  <a:lnTo>
                    <a:pt x="17395" y="96965"/>
                  </a:lnTo>
                  <a:lnTo>
                    <a:pt x="30898" y="100370"/>
                  </a:lnTo>
                  <a:lnTo>
                    <a:pt x="46586" y="105060"/>
                  </a:lnTo>
                  <a:lnTo>
                    <a:pt x="80234" y="106113"/>
                  </a:lnTo>
                  <a:lnTo>
                    <a:pt x="88544" y="103912"/>
                  </a:lnTo>
                  <a:lnTo>
                    <a:pt x="114429" y="88514"/>
                  </a:lnTo>
                  <a:lnTo>
                    <a:pt x="127099" y="75006"/>
                  </a:lnTo>
                  <a:lnTo>
                    <a:pt x="132515" y="65251"/>
                  </a:lnTo>
                  <a:lnTo>
                    <a:pt x="135990" y="42933"/>
                  </a:lnTo>
                  <a:lnTo>
                    <a:pt x="136677" y="22406"/>
                  </a:lnTo>
                  <a:lnTo>
                    <a:pt x="134513" y="15908"/>
                  </a:lnTo>
                  <a:lnTo>
                    <a:pt x="132750" y="12991"/>
                  </a:lnTo>
                  <a:lnTo>
                    <a:pt x="122180" y="4839"/>
                  </a:lnTo>
                  <a:lnTo>
                    <a:pt x="108324" y="1106"/>
                  </a:lnTo>
                  <a:lnTo>
                    <a:pt x="93494" y="0"/>
                  </a:lnTo>
                  <a:lnTo>
                    <a:pt x="78375" y="3718"/>
                  </a:lnTo>
                  <a:lnTo>
                    <a:pt x="58096" y="18642"/>
                  </a:lnTo>
                  <a:lnTo>
                    <a:pt x="43710" y="33795"/>
                  </a:lnTo>
                  <a:lnTo>
                    <a:pt x="28071" y="68612"/>
                  </a:lnTo>
                  <a:lnTo>
                    <a:pt x="24183" y="91122"/>
                  </a:lnTo>
                  <a:lnTo>
                    <a:pt x="27077" y="113878"/>
                  </a:lnTo>
                  <a:lnTo>
                    <a:pt x="36486" y="139086"/>
                  </a:lnTo>
                  <a:lnTo>
                    <a:pt x="49067" y="158570"/>
                  </a:lnTo>
                  <a:lnTo>
                    <a:pt x="68488" y="173596"/>
                  </a:lnTo>
                  <a:lnTo>
                    <a:pt x="93695" y="186490"/>
                  </a:lnTo>
                  <a:lnTo>
                    <a:pt x="103839" y="188459"/>
                  </a:lnTo>
                  <a:lnTo>
                    <a:pt x="111734" y="187076"/>
                  </a:lnTo>
                  <a:lnTo>
                    <a:pt x="121607" y="18241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263"/>
            <p:cNvSpPr/>
            <p:nvPr/>
          </p:nvSpPr>
          <p:spPr>
            <a:xfrm>
              <a:off x="6912873" y="5387339"/>
              <a:ext cx="89908" cy="342901"/>
            </a:xfrm>
            <a:custGeom>
              <a:avLst/>
              <a:gdLst/>
              <a:ahLst/>
              <a:cxnLst/>
              <a:rect l="0" t="0" r="0" b="0"/>
              <a:pathLst>
                <a:path w="89908" h="342901">
                  <a:moveTo>
                    <a:pt x="89907" y="0"/>
                  </a:moveTo>
                  <a:lnTo>
                    <a:pt x="85861" y="0"/>
                  </a:lnTo>
                  <a:lnTo>
                    <a:pt x="84670" y="847"/>
                  </a:lnTo>
                  <a:lnTo>
                    <a:pt x="83875" y="2258"/>
                  </a:lnTo>
                  <a:lnTo>
                    <a:pt x="83345" y="4045"/>
                  </a:lnTo>
                  <a:lnTo>
                    <a:pt x="74137" y="15438"/>
                  </a:lnTo>
                  <a:lnTo>
                    <a:pt x="50294" y="43638"/>
                  </a:lnTo>
                  <a:lnTo>
                    <a:pt x="38463" y="74912"/>
                  </a:lnTo>
                  <a:lnTo>
                    <a:pt x="22956" y="108684"/>
                  </a:lnTo>
                  <a:lnTo>
                    <a:pt x="14189" y="137754"/>
                  </a:lnTo>
                  <a:lnTo>
                    <a:pt x="6230" y="167816"/>
                  </a:lnTo>
                  <a:lnTo>
                    <a:pt x="0" y="204270"/>
                  </a:lnTo>
                  <a:lnTo>
                    <a:pt x="2966" y="232210"/>
                  </a:lnTo>
                  <a:lnTo>
                    <a:pt x="16790" y="265908"/>
                  </a:lnTo>
                  <a:lnTo>
                    <a:pt x="27509" y="289326"/>
                  </a:lnTo>
                  <a:lnTo>
                    <a:pt x="56196" y="323585"/>
                  </a:lnTo>
                  <a:lnTo>
                    <a:pt x="74666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264"/>
            <p:cNvSpPr/>
            <p:nvPr/>
          </p:nvSpPr>
          <p:spPr>
            <a:xfrm>
              <a:off x="7010400" y="5577839"/>
              <a:ext cx="129540" cy="38101"/>
            </a:xfrm>
            <a:custGeom>
              <a:avLst/>
              <a:gdLst/>
              <a:ahLst/>
              <a:cxnLst/>
              <a:rect l="0" t="0" r="0" b="0"/>
              <a:pathLst>
                <a:path w="129540" h="38101">
                  <a:moveTo>
                    <a:pt x="0" y="0"/>
                  </a:moveTo>
                  <a:lnTo>
                    <a:pt x="4044" y="0"/>
                  </a:lnTo>
                  <a:lnTo>
                    <a:pt x="8289" y="2258"/>
                  </a:lnTo>
                  <a:lnTo>
                    <a:pt x="10605" y="4045"/>
                  </a:lnTo>
                  <a:lnTo>
                    <a:pt x="17695" y="6032"/>
                  </a:lnTo>
                  <a:lnTo>
                    <a:pt x="54224" y="15770"/>
                  </a:lnTo>
                  <a:lnTo>
                    <a:pt x="86319" y="27164"/>
                  </a:lnTo>
                  <a:lnTo>
                    <a:pt x="110278" y="32082"/>
                  </a:lnTo>
                  <a:lnTo>
                    <a:pt x="120729" y="36317"/>
                  </a:lnTo>
                  <a:lnTo>
                    <a:pt x="129539" y="381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265"/>
            <p:cNvSpPr/>
            <p:nvPr/>
          </p:nvSpPr>
          <p:spPr>
            <a:xfrm>
              <a:off x="7269480" y="5425439"/>
              <a:ext cx="7621" cy="213362"/>
            </a:xfrm>
            <a:custGeom>
              <a:avLst/>
              <a:gdLst/>
              <a:ahLst/>
              <a:cxnLst/>
              <a:rect l="0" t="0" r="0" b="0"/>
              <a:pathLst>
                <a:path w="7621" h="213362">
                  <a:moveTo>
                    <a:pt x="0" y="0"/>
                  </a:moveTo>
                  <a:lnTo>
                    <a:pt x="0" y="34400"/>
                  </a:lnTo>
                  <a:lnTo>
                    <a:pt x="2258" y="63992"/>
                  </a:lnTo>
                  <a:lnTo>
                    <a:pt x="6561" y="98154"/>
                  </a:lnTo>
                  <a:lnTo>
                    <a:pt x="7410" y="135445"/>
                  </a:lnTo>
                  <a:lnTo>
                    <a:pt x="7578" y="173165"/>
                  </a:lnTo>
                  <a:lnTo>
                    <a:pt x="7620" y="2133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SMARTInkShape-1266"/>
          <p:cNvSpPr/>
          <p:nvPr/>
        </p:nvSpPr>
        <p:spPr>
          <a:xfrm>
            <a:off x="7421880" y="5379719"/>
            <a:ext cx="120912" cy="381001"/>
          </a:xfrm>
          <a:custGeom>
            <a:avLst/>
            <a:gdLst/>
            <a:ahLst/>
            <a:cxnLst/>
            <a:rect l="0" t="0" r="0" b="0"/>
            <a:pathLst>
              <a:path w="120912" h="381001">
                <a:moveTo>
                  <a:pt x="60959" y="0"/>
                </a:moveTo>
                <a:lnTo>
                  <a:pt x="61806" y="19928"/>
                </a:lnTo>
                <a:lnTo>
                  <a:pt x="71566" y="53958"/>
                </a:lnTo>
                <a:lnTo>
                  <a:pt x="86604" y="85636"/>
                </a:lnTo>
                <a:lnTo>
                  <a:pt x="95839" y="118037"/>
                </a:lnTo>
                <a:lnTo>
                  <a:pt x="103938" y="149462"/>
                </a:lnTo>
                <a:lnTo>
                  <a:pt x="111700" y="181069"/>
                </a:lnTo>
                <a:lnTo>
                  <a:pt x="118515" y="216022"/>
                </a:lnTo>
                <a:lnTo>
                  <a:pt x="120911" y="247357"/>
                </a:lnTo>
                <a:lnTo>
                  <a:pt x="119462" y="281130"/>
                </a:lnTo>
                <a:lnTo>
                  <a:pt x="111274" y="312260"/>
                </a:lnTo>
                <a:lnTo>
                  <a:pt x="99950" y="331188"/>
                </a:lnTo>
                <a:lnTo>
                  <a:pt x="80953" y="351907"/>
                </a:lnTo>
                <a:lnTo>
                  <a:pt x="65097" y="362126"/>
                </a:lnTo>
                <a:lnTo>
                  <a:pt x="30021" y="375776"/>
                </a:lnTo>
                <a:lnTo>
                  <a:pt x="0" y="38100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SMARTInkShape-Group169"/>
          <p:cNvGrpSpPr/>
          <p:nvPr/>
        </p:nvGrpSpPr>
        <p:grpSpPr>
          <a:xfrm>
            <a:off x="5006342" y="5762412"/>
            <a:ext cx="1295398" cy="484339"/>
            <a:chOff x="5006342" y="5762412"/>
            <a:chExt cx="1295398" cy="484339"/>
          </a:xfrm>
        </p:grpSpPr>
        <p:sp>
          <p:nvSpPr>
            <p:cNvPr id="136" name="SMARTInkShape-1267"/>
            <p:cNvSpPr/>
            <p:nvPr/>
          </p:nvSpPr>
          <p:spPr>
            <a:xfrm>
              <a:off x="5006342" y="5762412"/>
              <a:ext cx="388619" cy="400406"/>
            </a:xfrm>
            <a:custGeom>
              <a:avLst/>
              <a:gdLst/>
              <a:ahLst/>
              <a:cxnLst/>
              <a:rect l="0" t="0" r="0" b="0"/>
              <a:pathLst>
                <a:path w="388619" h="400406">
                  <a:moveTo>
                    <a:pt x="30477" y="120227"/>
                  </a:moveTo>
                  <a:lnTo>
                    <a:pt x="28220" y="155619"/>
                  </a:lnTo>
                  <a:lnTo>
                    <a:pt x="23917" y="192318"/>
                  </a:lnTo>
                  <a:lnTo>
                    <a:pt x="23171" y="222115"/>
                  </a:lnTo>
                  <a:lnTo>
                    <a:pt x="18905" y="256438"/>
                  </a:lnTo>
                  <a:lnTo>
                    <a:pt x="16324" y="289373"/>
                  </a:lnTo>
                  <a:lnTo>
                    <a:pt x="11515" y="324626"/>
                  </a:lnTo>
                  <a:lnTo>
                    <a:pt x="7541" y="357060"/>
                  </a:lnTo>
                  <a:lnTo>
                    <a:pt x="514" y="393245"/>
                  </a:lnTo>
                  <a:lnTo>
                    <a:pt x="100" y="400405"/>
                  </a:lnTo>
                  <a:lnTo>
                    <a:pt x="0" y="367038"/>
                  </a:lnTo>
                  <a:lnTo>
                    <a:pt x="2255" y="332167"/>
                  </a:lnTo>
                  <a:lnTo>
                    <a:pt x="6029" y="298172"/>
                  </a:lnTo>
                  <a:lnTo>
                    <a:pt x="7758" y="270434"/>
                  </a:lnTo>
                  <a:lnTo>
                    <a:pt x="11349" y="241172"/>
                  </a:lnTo>
                  <a:lnTo>
                    <a:pt x="13509" y="211235"/>
                  </a:lnTo>
                  <a:lnTo>
                    <a:pt x="15316" y="180995"/>
                  </a:lnTo>
                  <a:lnTo>
                    <a:pt x="18941" y="150622"/>
                  </a:lnTo>
                  <a:lnTo>
                    <a:pt x="21117" y="122447"/>
                  </a:lnTo>
                  <a:lnTo>
                    <a:pt x="24600" y="85043"/>
                  </a:lnTo>
                  <a:lnTo>
                    <a:pt x="30993" y="54769"/>
                  </a:lnTo>
                  <a:lnTo>
                    <a:pt x="39732" y="16749"/>
                  </a:lnTo>
                  <a:lnTo>
                    <a:pt x="43944" y="6876"/>
                  </a:lnTo>
                  <a:lnTo>
                    <a:pt x="44535" y="4020"/>
                  </a:lnTo>
                  <a:lnTo>
                    <a:pt x="45776" y="2116"/>
                  </a:lnTo>
                  <a:lnTo>
                    <a:pt x="47450" y="846"/>
                  </a:lnTo>
                  <a:lnTo>
                    <a:pt x="49412" y="0"/>
                  </a:lnTo>
                  <a:lnTo>
                    <a:pt x="50721" y="282"/>
                  </a:lnTo>
                  <a:lnTo>
                    <a:pt x="51593" y="1318"/>
                  </a:lnTo>
                  <a:lnTo>
                    <a:pt x="52562" y="5572"/>
                  </a:lnTo>
                  <a:lnTo>
                    <a:pt x="54116" y="38672"/>
                  </a:lnTo>
                  <a:lnTo>
                    <a:pt x="59355" y="75457"/>
                  </a:lnTo>
                  <a:lnTo>
                    <a:pt x="64686" y="111290"/>
                  </a:lnTo>
                  <a:lnTo>
                    <a:pt x="79976" y="142827"/>
                  </a:lnTo>
                  <a:lnTo>
                    <a:pt x="95191" y="165024"/>
                  </a:lnTo>
                  <a:lnTo>
                    <a:pt x="125987" y="189386"/>
                  </a:lnTo>
                  <a:lnTo>
                    <a:pt x="153201" y="200274"/>
                  </a:lnTo>
                  <a:lnTo>
                    <a:pt x="176342" y="202083"/>
                  </a:lnTo>
                  <a:lnTo>
                    <a:pt x="203425" y="196786"/>
                  </a:lnTo>
                  <a:lnTo>
                    <a:pt x="235761" y="180255"/>
                  </a:lnTo>
                  <a:lnTo>
                    <a:pt x="266607" y="156638"/>
                  </a:lnTo>
                  <a:lnTo>
                    <a:pt x="296497" y="120005"/>
                  </a:lnTo>
                  <a:lnTo>
                    <a:pt x="309958" y="95044"/>
                  </a:lnTo>
                  <a:lnTo>
                    <a:pt x="322092" y="60313"/>
                  </a:lnTo>
                  <a:lnTo>
                    <a:pt x="332642" y="41161"/>
                  </a:lnTo>
                  <a:lnTo>
                    <a:pt x="339482" y="31983"/>
                  </a:lnTo>
                  <a:lnTo>
                    <a:pt x="341886" y="25595"/>
                  </a:lnTo>
                  <a:lnTo>
                    <a:pt x="342223" y="25812"/>
                  </a:lnTo>
                  <a:lnTo>
                    <a:pt x="342764" y="32245"/>
                  </a:lnTo>
                  <a:lnTo>
                    <a:pt x="335976" y="68242"/>
                  </a:lnTo>
                  <a:lnTo>
                    <a:pt x="333158" y="102150"/>
                  </a:lnTo>
                  <a:lnTo>
                    <a:pt x="329287" y="136884"/>
                  </a:lnTo>
                  <a:lnTo>
                    <a:pt x="328140" y="173987"/>
                  </a:lnTo>
                  <a:lnTo>
                    <a:pt x="327801" y="211792"/>
                  </a:lnTo>
                  <a:lnTo>
                    <a:pt x="327700" y="249804"/>
                  </a:lnTo>
                  <a:lnTo>
                    <a:pt x="327670" y="285621"/>
                  </a:lnTo>
                  <a:lnTo>
                    <a:pt x="329919" y="315424"/>
                  </a:lnTo>
                  <a:lnTo>
                    <a:pt x="334590" y="331442"/>
                  </a:lnTo>
                  <a:lnTo>
                    <a:pt x="357726" y="369155"/>
                  </a:lnTo>
                  <a:lnTo>
                    <a:pt x="360403" y="372539"/>
                  </a:lnTo>
                  <a:lnTo>
                    <a:pt x="388618" y="38692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268"/>
            <p:cNvSpPr/>
            <p:nvPr/>
          </p:nvSpPr>
          <p:spPr>
            <a:xfrm>
              <a:off x="5443329" y="5955365"/>
              <a:ext cx="233572" cy="209216"/>
            </a:xfrm>
            <a:custGeom>
              <a:avLst/>
              <a:gdLst/>
              <a:ahLst/>
              <a:cxnLst/>
              <a:rect l="0" t="0" r="0" b="0"/>
              <a:pathLst>
                <a:path w="233572" h="209216">
                  <a:moveTo>
                    <a:pt x="126890" y="18715"/>
                  </a:moveTo>
                  <a:lnTo>
                    <a:pt x="126890" y="14669"/>
                  </a:lnTo>
                  <a:lnTo>
                    <a:pt x="124633" y="10425"/>
                  </a:lnTo>
                  <a:lnTo>
                    <a:pt x="116285" y="802"/>
                  </a:lnTo>
                  <a:lnTo>
                    <a:pt x="113046" y="0"/>
                  </a:lnTo>
                  <a:lnTo>
                    <a:pt x="91164" y="3904"/>
                  </a:lnTo>
                  <a:lnTo>
                    <a:pt x="64068" y="18071"/>
                  </a:lnTo>
                  <a:lnTo>
                    <a:pt x="41166" y="37716"/>
                  </a:lnTo>
                  <a:lnTo>
                    <a:pt x="26326" y="58776"/>
                  </a:lnTo>
                  <a:lnTo>
                    <a:pt x="11039" y="93546"/>
                  </a:lnTo>
                  <a:lnTo>
                    <a:pt x="1407" y="115111"/>
                  </a:lnTo>
                  <a:lnTo>
                    <a:pt x="0" y="127597"/>
                  </a:lnTo>
                  <a:lnTo>
                    <a:pt x="3968" y="147214"/>
                  </a:lnTo>
                  <a:lnTo>
                    <a:pt x="8194" y="155694"/>
                  </a:lnTo>
                  <a:lnTo>
                    <a:pt x="19378" y="165228"/>
                  </a:lnTo>
                  <a:lnTo>
                    <a:pt x="28589" y="168499"/>
                  </a:lnTo>
                  <a:lnTo>
                    <a:pt x="44255" y="170598"/>
                  </a:lnTo>
                  <a:lnTo>
                    <a:pt x="66823" y="164929"/>
                  </a:lnTo>
                  <a:lnTo>
                    <a:pt x="83222" y="157240"/>
                  </a:lnTo>
                  <a:lnTo>
                    <a:pt x="98806" y="143768"/>
                  </a:lnTo>
                  <a:lnTo>
                    <a:pt x="124331" y="109564"/>
                  </a:lnTo>
                  <a:lnTo>
                    <a:pt x="147490" y="78008"/>
                  </a:lnTo>
                  <a:lnTo>
                    <a:pt x="162153" y="49132"/>
                  </a:lnTo>
                  <a:lnTo>
                    <a:pt x="169136" y="42967"/>
                  </a:lnTo>
                  <a:lnTo>
                    <a:pt x="171580" y="37848"/>
                  </a:lnTo>
                  <a:lnTo>
                    <a:pt x="171924" y="38244"/>
                  </a:lnTo>
                  <a:lnTo>
                    <a:pt x="172603" y="74111"/>
                  </a:lnTo>
                  <a:lnTo>
                    <a:pt x="172610" y="110425"/>
                  </a:lnTo>
                  <a:lnTo>
                    <a:pt x="174868" y="146033"/>
                  </a:lnTo>
                  <a:lnTo>
                    <a:pt x="183217" y="172181"/>
                  </a:lnTo>
                  <a:lnTo>
                    <a:pt x="190307" y="182313"/>
                  </a:lnTo>
                  <a:lnTo>
                    <a:pt x="216289" y="205013"/>
                  </a:lnTo>
                  <a:lnTo>
                    <a:pt x="225345" y="207970"/>
                  </a:lnTo>
                  <a:lnTo>
                    <a:pt x="233571" y="20921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269"/>
            <p:cNvSpPr/>
            <p:nvPr/>
          </p:nvSpPr>
          <p:spPr>
            <a:xfrm>
              <a:off x="5739398" y="5943633"/>
              <a:ext cx="179287" cy="258458"/>
            </a:xfrm>
            <a:custGeom>
              <a:avLst/>
              <a:gdLst/>
              <a:ahLst/>
              <a:cxnLst/>
              <a:rect l="0" t="0" r="0" b="0"/>
              <a:pathLst>
                <a:path w="179287" h="258458">
                  <a:moveTo>
                    <a:pt x="128002" y="38067"/>
                  </a:moveTo>
                  <a:lnTo>
                    <a:pt x="121072" y="31983"/>
                  </a:lnTo>
                  <a:lnTo>
                    <a:pt x="89359" y="13268"/>
                  </a:lnTo>
                  <a:lnTo>
                    <a:pt x="52667" y="2848"/>
                  </a:lnTo>
                  <a:lnTo>
                    <a:pt x="17102" y="42"/>
                  </a:lnTo>
                  <a:lnTo>
                    <a:pt x="11544" y="0"/>
                  </a:lnTo>
                  <a:lnTo>
                    <a:pt x="6252" y="2239"/>
                  </a:lnTo>
                  <a:lnTo>
                    <a:pt x="3655" y="4021"/>
                  </a:lnTo>
                  <a:lnTo>
                    <a:pt x="770" y="8260"/>
                  </a:lnTo>
                  <a:lnTo>
                    <a:pt x="0" y="10576"/>
                  </a:lnTo>
                  <a:lnTo>
                    <a:pt x="334" y="12966"/>
                  </a:lnTo>
                  <a:lnTo>
                    <a:pt x="12396" y="34016"/>
                  </a:lnTo>
                  <a:lnTo>
                    <a:pt x="31945" y="53510"/>
                  </a:lnTo>
                  <a:lnTo>
                    <a:pt x="67437" y="79580"/>
                  </a:lnTo>
                  <a:lnTo>
                    <a:pt x="105194" y="114716"/>
                  </a:lnTo>
                  <a:lnTo>
                    <a:pt x="137217" y="152426"/>
                  </a:lnTo>
                  <a:lnTo>
                    <a:pt x="167001" y="190474"/>
                  </a:lnTo>
                  <a:lnTo>
                    <a:pt x="176716" y="212482"/>
                  </a:lnTo>
                  <a:lnTo>
                    <a:pt x="179286" y="224522"/>
                  </a:lnTo>
                  <a:lnTo>
                    <a:pt x="178170" y="235518"/>
                  </a:lnTo>
                  <a:lnTo>
                    <a:pt x="174852" y="245203"/>
                  </a:lnTo>
                  <a:lnTo>
                    <a:pt x="170555" y="252329"/>
                  </a:lnTo>
                  <a:lnTo>
                    <a:pt x="165823" y="256061"/>
                  </a:lnTo>
                  <a:lnTo>
                    <a:pt x="163376" y="257057"/>
                  </a:lnTo>
                  <a:lnTo>
                    <a:pt x="147796" y="258457"/>
                  </a:lnTo>
                  <a:lnTo>
                    <a:pt x="111434" y="248389"/>
                  </a:lnTo>
                  <a:lnTo>
                    <a:pt x="88103" y="243018"/>
                  </a:lnTo>
                  <a:lnTo>
                    <a:pt x="51845" y="219014"/>
                  </a:lnTo>
                  <a:lnTo>
                    <a:pt x="43354" y="209927"/>
                  </a:lnTo>
                  <a:lnTo>
                    <a:pt x="39581" y="200245"/>
                  </a:lnTo>
                  <a:lnTo>
                    <a:pt x="36562" y="15998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270"/>
            <p:cNvSpPr/>
            <p:nvPr/>
          </p:nvSpPr>
          <p:spPr>
            <a:xfrm>
              <a:off x="5960507" y="5931880"/>
              <a:ext cx="186893" cy="314871"/>
            </a:xfrm>
            <a:custGeom>
              <a:avLst/>
              <a:gdLst/>
              <a:ahLst/>
              <a:cxnLst/>
              <a:rect l="0" t="0" r="0" b="0"/>
              <a:pathLst>
                <a:path w="186893" h="314871">
                  <a:moveTo>
                    <a:pt x="127873" y="34580"/>
                  </a:moveTo>
                  <a:lnTo>
                    <a:pt x="123827" y="30535"/>
                  </a:lnTo>
                  <a:lnTo>
                    <a:pt x="117325" y="28548"/>
                  </a:lnTo>
                  <a:lnTo>
                    <a:pt x="104145" y="25172"/>
                  </a:lnTo>
                  <a:lnTo>
                    <a:pt x="68426" y="11563"/>
                  </a:lnTo>
                  <a:lnTo>
                    <a:pt x="56578" y="7416"/>
                  </a:lnTo>
                  <a:lnTo>
                    <a:pt x="20264" y="0"/>
                  </a:lnTo>
                  <a:lnTo>
                    <a:pt x="3959" y="3393"/>
                  </a:lnTo>
                  <a:lnTo>
                    <a:pt x="2084" y="5321"/>
                  </a:lnTo>
                  <a:lnTo>
                    <a:pt x="0" y="11981"/>
                  </a:lnTo>
                  <a:lnTo>
                    <a:pt x="1332" y="20584"/>
                  </a:lnTo>
                  <a:lnTo>
                    <a:pt x="9085" y="39905"/>
                  </a:lnTo>
                  <a:lnTo>
                    <a:pt x="38436" y="74206"/>
                  </a:lnTo>
                  <a:lnTo>
                    <a:pt x="68155" y="104308"/>
                  </a:lnTo>
                  <a:lnTo>
                    <a:pt x="103502" y="139730"/>
                  </a:lnTo>
                  <a:lnTo>
                    <a:pt x="125167" y="165924"/>
                  </a:lnTo>
                  <a:lnTo>
                    <a:pt x="142311" y="195134"/>
                  </a:lnTo>
                  <a:lnTo>
                    <a:pt x="163275" y="231300"/>
                  </a:lnTo>
                  <a:lnTo>
                    <a:pt x="180523" y="268357"/>
                  </a:lnTo>
                  <a:lnTo>
                    <a:pt x="186370" y="285316"/>
                  </a:lnTo>
                  <a:lnTo>
                    <a:pt x="186892" y="295031"/>
                  </a:lnTo>
                  <a:lnTo>
                    <a:pt x="184301" y="302172"/>
                  </a:lnTo>
                  <a:lnTo>
                    <a:pt x="175812" y="308167"/>
                  </a:lnTo>
                  <a:lnTo>
                    <a:pt x="157756" y="314870"/>
                  </a:lnTo>
                  <a:lnTo>
                    <a:pt x="149339" y="313528"/>
                  </a:lnTo>
                  <a:lnTo>
                    <a:pt x="114099" y="301017"/>
                  </a:lnTo>
                  <a:lnTo>
                    <a:pt x="97827" y="291324"/>
                  </a:lnTo>
                  <a:lnTo>
                    <a:pt x="72896" y="267952"/>
                  </a:lnTo>
                  <a:lnTo>
                    <a:pt x="65903" y="257963"/>
                  </a:lnTo>
                  <a:lnTo>
                    <a:pt x="59293" y="2327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271"/>
            <p:cNvSpPr/>
            <p:nvPr/>
          </p:nvSpPr>
          <p:spPr>
            <a:xfrm>
              <a:off x="6301739" y="5935980"/>
              <a:ext cx="1" cy="30481"/>
            </a:xfrm>
            <a:custGeom>
              <a:avLst/>
              <a:gdLst/>
              <a:ahLst/>
              <a:cxnLst/>
              <a:rect l="0" t="0" r="0" b="0"/>
              <a:pathLst>
                <a:path w="1" h="30481">
                  <a:moveTo>
                    <a:pt x="0" y="0"/>
                  </a:moveTo>
                  <a:lnTo>
                    <a:pt x="0" y="304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170"/>
          <p:cNvGrpSpPr/>
          <p:nvPr/>
        </p:nvGrpSpPr>
        <p:grpSpPr>
          <a:xfrm>
            <a:off x="6660939" y="5882639"/>
            <a:ext cx="909140" cy="457201"/>
            <a:chOff x="6660939" y="5882639"/>
            <a:chExt cx="909140" cy="457201"/>
          </a:xfrm>
        </p:grpSpPr>
        <p:sp>
          <p:nvSpPr>
            <p:cNvPr id="142" name="SMARTInkShape-1272"/>
            <p:cNvSpPr/>
            <p:nvPr/>
          </p:nvSpPr>
          <p:spPr>
            <a:xfrm>
              <a:off x="6660939" y="5882639"/>
              <a:ext cx="29422" cy="121922"/>
            </a:xfrm>
            <a:custGeom>
              <a:avLst/>
              <a:gdLst/>
              <a:ahLst/>
              <a:cxnLst/>
              <a:rect l="0" t="0" r="0" b="0"/>
              <a:pathLst>
                <a:path w="29422" h="121922">
                  <a:moveTo>
                    <a:pt x="6561" y="0"/>
                  </a:moveTo>
                  <a:lnTo>
                    <a:pt x="6561" y="4045"/>
                  </a:lnTo>
                  <a:lnTo>
                    <a:pt x="4302" y="8289"/>
                  </a:lnTo>
                  <a:lnTo>
                    <a:pt x="1324" y="12998"/>
                  </a:lnTo>
                  <a:lnTo>
                    <a:pt x="0" y="17913"/>
                  </a:lnTo>
                  <a:lnTo>
                    <a:pt x="493" y="20408"/>
                  </a:lnTo>
                  <a:lnTo>
                    <a:pt x="4387" y="28813"/>
                  </a:lnTo>
                  <a:lnTo>
                    <a:pt x="10521" y="66173"/>
                  </a:lnTo>
                  <a:lnTo>
                    <a:pt x="19730" y="85427"/>
                  </a:lnTo>
                  <a:lnTo>
                    <a:pt x="21765" y="116736"/>
                  </a:lnTo>
                  <a:lnTo>
                    <a:pt x="22623" y="118465"/>
                  </a:lnTo>
                  <a:lnTo>
                    <a:pt x="24042" y="119617"/>
                  </a:lnTo>
                  <a:lnTo>
                    <a:pt x="29421" y="1219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273"/>
            <p:cNvSpPr/>
            <p:nvPr/>
          </p:nvSpPr>
          <p:spPr>
            <a:xfrm>
              <a:off x="6682739" y="5882639"/>
              <a:ext cx="220981" cy="457201"/>
            </a:xfrm>
            <a:custGeom>
              <a:avLst/>
              <a:gdLst/>
              <a:ahLst/>
              <a:cxnLst/>
              <a:rect l="0" t="0" r="0" b="0"/>
              <a:pathLst>
                <a:path w="220981" h="457201">
                  <a:moveTo>
                    <a:pt x="220980" y="0"/>
                  </a:moveTo>
                  <a:lnTo>
                    <a:pt x="214897" y="6930"/>
                  </a:lnTo>
                  <a:lnTo>
                    <a:pt x="195804" y="40615"/>
                  </a:lnTo>
                  <a:lnTo>
                    <a:pt x="177653" y="77378"/>
                  </a:lnTo>
                  <a:lnTo>
                    <a:pt x="159490" y="115035"/>
                  </a:lnTo>
                  <a:lnTo>
                    <a:pt x="142366" y="144998"/>
                  </a:lnTo>
                  <a:lnTo>
                    <a:pt x="123462" y="175325"/>
                  </a:lnTo>
                  <a:lnTo>
                    <a:pt x="107138" y="205760"/>
                  </a:lnTo>
                  <a:lnTo>
                    <a:pt x="89318" y="236227"/>
                  </a:lnTo>
                  <a:lnTo>
                    <a:pt x="70210" y="266702"/>
                  </a:lnTo>
                  <a:lnTo>
                    <a:pt x="56080" y="297181"/>
                  </a:lnTo>
                  <a:lnTo>
                    <a:pt x="44275" y="327661"/>
                  </a:lnTo>
                  <a:lnTo>
                    <a:pt x="32310" y="358141"/>
                  </a:lnTo>
                  <a:lnTo>
                    <a:pt x="16636" y="394735"/>
                  </a:lnTo>
                  <a:lnTo>
                    <a:pt x="6550" y="431884"/>
                  </a:lnTo>
                  <a:lnTo>
                    <a:pt x="0" y="4572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274"/>
            <p:cNvSpPr/>
            <p:nvPr/>
          </p:nvSpPr>
          <p:spPr>
            <a:xfrm>
              <a:off x="6882413" y="6096184"/>
              <a:ext cx="158468" cy="190317"/>
            </a:xfrm>
            <a:custGeom>
              <a:avLst/>
              <a:gdLst/>
              <a:ahLst/>
              <a:cxnLst/>
              <a:rect l="0" t="0" r="0" b="0"/>
              <a:pathLst>
                <a:path w="158468" h="190317">
                  <a:moveTo>
                    <a:pt x="6067" y="22676"/>
                  </a:moveTo>
                  <a:lnTo>
                    <a:pt x="20407" y="9181"/>
                  </a:lnTo>
                  <a:lnTo>
                    <a:pt x="32705" y="2967"/>
                  </a:lnTo>
                  <a:lnTo>
                    <a:pt x="69356" y="0"/>
                  </a:lnTo>
                  <a:lnTo>
                    <a:pt x="82456" y="744"/>
                  </a:lnTo>
                  <a:lnTo>
                    <a:pt x="109897" y="10432"/>
                  </a:lnTo>
                  <a:lnTo>
                    <a:pt x="125229" y="21072"/>
                  </a:lnTo>
                  <a:lnTo>
                    <a:pt x="134099" y="29301"/>
                  </a:lnTo>
                  <a:lnTo>
                    <a:pt x="139170" y="40860"/>
                  </a:lnTo>
                  <a:lnTo>
                    <a:pt x="142870" y="77863"/>
                  </a:lnTo>
                  <a:lnTo>
                    <a:pt x="142989" y="84867"/>
                  </a:lnTo>
                  <a:lnTo>
                    <a:pt x="135066" y="106860"/>
                  </a:lnTo>
                  <a:lnTo>
                    <a:pt x="107396" y="141642"/>
                  </a:lnTo>
                  <a:lnTo>
                    <a:pt x="70602" y="165939"/>
                  </a:lnTo>
                  <a:lnTo>
                    <a:pt x="57609" y="171014"/>
                  </a:lnTo>
                  <a:lnTo>
                    <a:pt x="20612" y="174837"/>
                  </a:lnTo>
                  <a:lnTo>
                    <a:pt x="14507" y="172712"/>
                  </a:lnTo>
                  <a:lnTo>
                    <a:pt x="8971" y="169792"/>
                  </a:lnTo>
                  <a:lnTo>
                    <a:pt x="3689" y="168494"/>
                  </a:lnTo>
                  <a:lnTo>
                    <a:pt x="1941" y="167301"/>
                  </a:lnTo>
                  <a:lnTo>
                    <a:pt x="776" y="165660"/>
                  </a:lnTo>
                  <a:lnTo>
                    <a:pt x="0" y="163718"/>
                  </a:lnTo>
                  <a:lnTo>
                    <a:pt x="328" y="161577"/>
                  </a:lnTo>
                  <a:lnTo>
                    <a:pt x="4837" y="154519"/>
                  </a:lnTo>
                  <a:lnTo>
                    <a:pt x="23898" y="134427"/>
                  </a:lnTo>
                  <a:lnTo>
                    <a:pt x="33465" y="131609"/>
                  </a:lnTo>
                  <a:lnTo>
                    <a:pt x="56258" y="129801"/>
                  </a:lnTo>
                  <a:lnTo>
                    <a:pt x="71926" y="133532"/>
                  </a:lnTo>
                  <a:lnTo>
                    <a:pt x="95225" y="144811"/>
                  </a:lnTo>
                  <a:lnTo>
                    <a:pt x="132334" y="172538"/>
                  </a:lnTo>
                  <a:lnTo>
                    <a:pt x="140469" y="179310"/>
                  </a:lnTo>
                  <a:lnTo>
                    <a:pt x="150804" y="184284"/>
                  </a:lnTo>
                  <a:lnTo>
                    <a:pt x="158467" y="19031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275"/>
            <p:cNvSpPr/>
            <p:nvPr/>
          </p:nvSpPr>
          <p:spPr>
            <a:xfrm>
              <a:off x="7087147" y="6118893"/>
              <a:ext cx="136158" cy="166516"/>
            </a:xfrm>
            <a:custGeom>
              <a:avLst/>
              <a:gdLst/>
              <a:ahLst/>
              <a:cxnLst/>
              <a:rect l="0" t="0" r="0" b="0"/>
              <a:pathLst>
                <a:path w="136158" h="166516">
                  <a:moveTo>
                    <a:pt x="106133" y="30446"/>
                  </a:moveTo>
                  <a:lnTo>
                    <a:pt x="102087" y="30446"/>
                  </a:lnTo>
                  <a:lnTo>
                    <a:pt x="97843" y="28189"/>
                  </a:lnTo>
                  <a:lnTo>
                    <a:pt x="95526" y="26401"/>
                  </a:lnTo>
                  <a:lnTo>
                    <a:pt x="88436" y="24415"/>
                  </a:lnTo>
                  <a:lnTo>
                    <a:pt x="74133" y="23140"/>
                  </a:lnTo>
                  <a:lnTo>
                    <a:pt x="51401" y="29415"/>
                  </a:lnTo>
                  <a:lnTo>
                    <a:pt x="38928" y="38231"/>
                  </a:lnTo>
                  <a:lnTo>
                    <a:pt x="8813" y="76272"/>
                  </a:lnTo>
                  <a:lnTo>
                    <a:pt x="3613" y="86373"/>
                  </a:lnTo>
                  <a:lnTo>
                    <a:pt x="0" y="111732"/>
                  </a:lnTo>
                  <a:lnTo>
                    <a:pt x="3660" y="126968"/>
                  </a:lnTo>
                  <a:lnTo>
                    <a:pt x="14911" y="150109"/>
                  </a:lnTo>
                  <a:lnTo>
                    <a:pt x="17379" y="153402"/>
                  </a:lnTo>
                  <a:lnTo>
                    <a:pt x="32987" y="162080"/>
                  </a:lnTo>
                  <a:lnTo>
                    <a:pt x="54932" y="166515"/>
                  </a:lnTo>
                  <a:lnTo>
                    <a:pt x="70454" y="166436"/>
                  </a:lnTo>
                  <a:lnTo>
                    <a:pt x="80679" y="163418"/>
                  </a:lnTo>
                  <a:lnTo>
                    <a:pt x="88611" y="156996"/>
                  </a:lnTo>
                  <a:lnTo>
                    <a:pt x="118038" y="119230"/>
                  </a:lnTo>
                  <a:lnTo>
                    <a:pt x="133156" y="88010"/>
                  </a:lnTo>
                  <a:lnTo>
                    <a:pt x="136157" y="56905"/>
                  </a:lnTo>
                  <a:lnTo>
                    <a:pt x="132433" y="40920"/>
                  </a:lnTo>
                  <a:lnTo>
                    <a:pt x="118689" y="16715"/>
                  </a:lnTo>
                  <a:lnTo>
                    <a:pt x="113689" y="11644"/>
                  </a:lnTo>
                  <a:lnTo>
                    <a:pt x="111170" y="10291"/>
                  </a:lnTo>
                  <a:lnTo>
                    <a:pt x="109491" y="8543"/>
                  </a:lnTo>
                  <a:lnTo>
                    <a:pt x="107625" y="4343"/>
                  </a:lnTo>
                  <a:lnTo>
                    <a:pt x="106281" y="2884"/>
                  </a:lnTo>
                  <a:lnTo>
                    <a:pt x="98617" y="0"/>
                  </a:lnTo>
                  <a:lnTo>
                    <a:pt x="98513" y="758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276"/>
            <p:cNvSpPr/>
            <p:nvPr/>
          </p:nvSpPr>
          <p:spPr>
            <a:xfrm>
              <a:off x="7263715" y="6157061"/>
              <a:ext cx="134277" cy="136508"/>
            </a:xfrm>
            <a:custGeom>
              <a:avLst/>
              <a:gdLst/>
              <a:ahLst/>
              <a:cxnLst/>
              <a:rect l="0" t="0" r="0" b="0"/>
              <a:pathLst>
                <a:path w="134277" h="136508">
                  <a:moveTo>
                    <a:pt x="74345" y="15139"/>
                  </a:moveTo>
                  <a:lnTo>
                    <a:pt x="74345" y="11093"/>
                  </a:lnTo>
                  <a:lnTo>
                    <a:pt x="73498" y="9902"/>
                  </a:lnTo>
                  <a:lnTo>
                    <a:pt x="72086" y="9107"/>
                  </a:lnTo>
                  <a:lnTo>
                    <a:pt x="70299" y="8578"/>
                  </a:lnTo>
                  <a:lnTo>
                    <a:pt x="69108" y="7378"/>
                  </a:lnTo>
                  <a:lnTo>
                    <a:pt x="67784" y="3787"/>
                  </a:lnTo>
                  <a:lnTo>
                    <a:pt x="66584" y="2491"/>
                  </a:lnTo>
                  <a:lnTo>
                    <a:pt x="62993" y="1050"/>
                  </a:lnTo>
                  <a:lnTo>
                    <a:pt x="48840" y="0"/>
                  </a:lnTo>
                  <a:lnTo>
                    <a:pt x="37248" y="3973"/>
                  </a:lnTo>
                  <a:lnTo>
                    <a:pt x="30200" y="10459"/>
                  </a:lnTo>
                  <a:lnTo>
                    <a:pt x="10937" y="43251"/>
                  </a:lnTo>
                  <a:lnTo>
                    <a:pt x="415" y="74533"/>
                  </a:lnTo>
                  <a:lnTo>
                    <a:pt x="0" y="85563"/>
                  </a:lnTo>
                  <a:lnTo>
                    <a:pt x="4527" y="100446"/>
                  </a:lnTo>
                  <a:lnTo>
                    <a:pt x="15899" y="115747"/>
                  </a:lnTo>
                  <a:lnTo>
                    <a:pt x="30156" y="130779"/>
                  </a:lnTo>
                  <a:lnTo>
                    <a:pt x="40312" y="134267"/>
                  </a:lnTo>
                  <a:lnTo>
                    <a:pt x="59438" y="136507"/>
                  </a:lnTo>
                  <a:lnTo>
                    <a:pt x="72655" y="132850"/>
                  </a:lnTo>
                  <a:lnTo>
                    <a:pt x="102359" y="119132"/>
                  </a:lnTo>
                  <a:lnTo>
                    <a:pt x="110219" y="111876"/>
                  </a:lnTo>
                  <a:lnTo>
                    <a:pt x="130094" y="78503"/>
                  </a:lnTo>
                  <a:lnTo>
                    <a:pt x="134276" y="53055"/>
                  </a:lnTo>
                  <a:lnTo>
                    <a:pt x="134152" y="37003"/>
                  </a:lnTo>
                  <a:lnTo>
                    <a:pt x="127517" y="18037"/>
                  </a:lnTo>
                  <a:lnTo>
                    <a:pt x="113844" y="1418"/>
                  </a:lnTo>
                  <a:lnTo>
                    <a:pt x="112530" y="1758"/>
                  </a:lnTo>
                  <a:lnTo>
                    <a:pt x="104824" y="75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277"/>
            <p:cNvSpPr/>
            <p:nvPr/>
          </p:nvSpPr>
          <p:spPr>
            <a:xfrm>
              <a:off x="7434212" y="6141719"/>
              <a:ext cx="135867" cy="181235"/>
            </a:xfrm>
            <a:custGeom>
              <a:avLst/>
              <a:gdLst/>
              <a:ahLst/>
              <a:cxnLst/>
              <a:rect l="0" t="0" r="0" b="0"/>
              <a:pathLst>
                <a:path w="135867" h="181235">
                  <a:moveTo>
                    <a:pt x="109588" y="53341"/>
                  </a:moveTo>
                  <a:lnTo>
                    <a:pt x="103027" y="46780"/>
                  </a:lnTo>
                  <a:lnTo>
                    <a:pt x="101330" y="39846"/>
                  </a:lnTo>
                  <a:lnTo>
                    <a:pt x="91389" y="27836"/>
                  </a:lnTo>
                  <a:lnTo>
                    <a:pt x="84284" y="25072"/>
                  </a:lnTo>
                  <a:lnTo>
                    <a:pt x="80019" y="24335"/>
                  </a:lnTo>
                  <a:lnTo>
                    <a:pt x="70764" y="25773"/>
                  </a:lnTo>
                  <a:lnTo>
                    <a:pt x="35885" y="40811"/>
                  </a:lnTo>
                  <a:lnTo>
                    <a:pt x="20675" y="52357"/>
                  </a:lnTo>
                  <a:lnTo>
                    <a:pt x="9489" y="66502"/>
                  </a:lnTo>
                  <a:lnTo>
                    <a:pt x="812" y="85462"/>
                  </a:lnTo>
                  <a:lnTo>
                    <a:pt x="0" y="97533"/>
                  </a:lnTo>
                  <a:lnTo>
                    <a:pt x="4218" y="129496"/>
                  </a:lnTo>
                  <a:lnTo>
                    <a:pt x="14961" y="146555"/>
                  </a:lnTo>
                  <a:lnTo>
                    <a:pt x="33761" y="165232"/>
                  </a:lnTo>
                  <a:lnTo>
                    <a:pt x="53782" y="177324"/>
                  </a:lnTo>
                  <a:lnTo>
                    <a:pt x="68970" y="181234"/>
                  </a:lnTo>
                  <a:lnTo>
                    <a:pt x="79117" y="179891"/>
                  </a:lnTo>
                  <a:lnTo>
                    <a:pt x="99430" y="172130"/>
                  </a:lnTo>
                  <a:lnTo>
                    <a:pt x="107331" y="165120"/>
                  </a:lnTo>
                  <a:lnTo>
                    <a:pt x="126380" y="141062"/>
                  </a:lnTo>
                  <a:lnTo>
                    <a:pt x="135694" y="106191"/>
                  </a:lnTo>
                  <a:lnTo>
                    <a:pt x="135866" y="91223"/>
                  </a:lnTo>
                  <a:lnTo>
                    <a:pt x="131204" y="53312"/>
                  </a:lnTo>
                  <a:lnTo>
                    <a:pt x="115340" y="19282"/>
                  </a:lnTo>
                  <a:lnTo>
                    <a:pt x="101968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171"/>
          <p:cNvGrpSpPr/>
          <p:nvPr/>
        </p:nvGrpSpPr>
        <p:grpSpPr>
          <a:xfrm>
            <a:off x="7674157" y="5959178"/>
            <a:ext cx="1706063" cy="425450"/>
            <a:chOff x="7674157" y="5959178"/>
            <a:chExt cx="1706063" cy="425450"/>
          </a:xfrm>
        </p:grpSpPr>
        <p:sp>
          <p:nvSpPr>
            <p:cNvPr id="149" name="SMARTInkShape-1278"/>
            <p:cNvSpPr/>
            <p:nvPr/>
          </p:nvSpPr>
          <p:spPr>
            <a:xfrm>
              <a:off x="7674157" y="6096103"/>
              <a:ext cx="403001" cy="228498"/>
            </a:xfrm>
            <a:custGeom>
              <a:avLst/>
              <a:gdLst/>
              <a:ahLst/>
              <a:cxnLst/>
              <a:rect l="0" t="0" r="0" b="0"/>
              <a:pathLst>
                <a:path w="403001" h="228498">
                  <a:moveTo>
                    <a:pt x="113482" y="22757"/>
                  </a:moveTo>
                  <a:lnTo>
                    <a:pt x="113482" y="18712"/>
                  </a:lnTo>
                  <a:lnTo>
                    <a:pt x="111225" y="14468"/>
                  </a:lnTo>
                  <a:lnTo>
                    <a:pt x="99394" y="1077"/>
                  </a:lnTo>
                  <a:lnTo>
                    <a:pt x="94539" y="246"/>
                  </a:lnTo>
                  <a:lnTo>
                    <a:pt x="87738" y="0"/>
                  </a:lnTo>
                  <a:lnTo>
                    <a:pt x="62206" y="10511"/>
                  </a:lnTo>
                  <a:lnTo>
                    <a:pt x="25399" y="32652"/>
                  </a:lnTo>
                  <a:lnTo>
                    <a:pt x="5394" y="56076"/>
                  </a:lnTo>
                  <a:lnTo>
                    <a:pt x="1024" y="70258"/>
                  </a:lnTo>
                  <a:lnTo>
                    <a:pt x="0" y="77171"/>
                  </a:lnTo>
                  <a:lnTo>
                    <a:pt x="1803" y="83065"/>
                  </a:lnTo>
                  <a:lnTo>
                    <a:pt x="9860" y="93748"/>
                  </a:lnTo>
                  <a:lnTo>
                    <a:pt x="14652" y="96641"/>
                  </a:lnTo>
                  <a:lnTo>
                    <a:pt x="24369" y="98271"/>
                  </a:lnTo>
                  <a:lnTo>
                    <a:pt x="42821" y="98821"/>
                  </a:lnTo>
                  <a:lnTo>
                    <a:pt x="50469" y="96638"/>
                  </a:lnTo>
                  <a:lnTo>
                    <a:pt x="76743" y="81041"/>
                  </a:lnTo>
                  <a:lnTo>
                    <a:pt x="100752" y="51007"/>
                  </a:lnTo>
                  <a:lnTo>
                    <a:pt x="105848" y="48012"/>
                  </a:lnTo>
                  <a:lnTo>
                    <a:pt x="108393" y="47213"/>
                  </a:lnTo>
                  <a:lnTo>
                    <a:pt x="110090" y="45834"/>
                  </a:lnTo>
                  <a:lnTo>
                    <a:pt x="113035" y="39196"/>
                  </a:lnTo>
                  <a:lnTo>
                    <a:pt x="113184" y="39643"/>
                  </a:lnTo>
                  <a:lnTo>
                    <a:pt x="113350" y="42397"/>
                  </a:lnTo>
                  <a:lnTo>
                    <a:pt x="112547" y="43470"/>
                  </a:lnTo>
                  <a:lnTo>
                    <a:pt x="109398" y="44662"/>
                  </a:lnTo>
                  <a:lnTo>
                    <a:pt x="108219" y="45827"/>
                  </a:lnTo>
                  <a:lnTo>
                    <a:pt x="100832" y="64641"/>
                  </a:lnTo>
                  <a:lnTo>
                    <a:pt x="98584" y="84915"/>
                  </a:lnTo>
                  <a:lnTo>
                    <a:pt x="102389" y="97524"/>
                  </a:lnTo>
                  <a:lnTo>
                    <a:pt x="123684" y="130814"/>
                  </a:lnTo>
                  <a:lnTo>
                    <a:pt x="130999" y="134282"/>
                  </a:lnTo>
                  <a:lnTo>
                    <a:pt x="160370" y="136894"/>
                  </a:lnTo>
                  <a:lnTo>
                    <a:pt x="173002" y="132964"/>
                  </a:lnTo>
                  <a:lnTo>
                    <a:pt x="195919" y="119140"/>
                  </a:lnTo>
                  <a:lnTo>
                    <a:pt x="203179" y="111878"/>
                  </a:lnTo>
                  <a:lnTo>
                    <a:pt x="216546" y="89338"/>
                  </a:lnTo>
                  <a:lnTo>
                    <a:pt x="219686" y="78007"/>
                  </a:lnTo>
                  <a:lnTo>
                    <a:pt x="227456" y="68840"/>
                  </a:lnTo>
                  <a:lnTo>
                    <a:pt x="223641" y="72629"/>
                  </a:lnTo>
                  <a:lnTo>
                    <a:pt x="221709" y="76814"/>
                  </a:lnTo>
                  <a:lnTo>
                    <a:pt x="211913" y="107264"/>
                  </a:lnTo>
                  <a:lnTo>
                    <a:pt x="199505" y="131085"/>
                  </a:lnTo>
                  <a:lnTo>
                    <a:pt x="197435" y="139483"/>
                  </a:lnTo>
                  <a:lnTo>
                    <a:pt x="190035" y="151747"/>
                  </a:lnTo>
                  <a:lnTo>
                    <a:pt x="196275" y="152248"/>
                  </a:lnTo>
                  <a:lnTo>
                    <a:pt x="197946" y="140966"/>
                  </a:lnTo>
                  <a:lnTo>
                    <a:pt x="215206" y="108724"/>
                  </a:lnTo>
                  <a:lnTo>
                    <a:pt x="230830" y="93760"/>
                  </a:lnTo>
                  <a:lnTo>
                    <a:pt x="263164" y="73992"/>
                  </a:lnTo>
                  <a:lnTo>
                    <a:pt x="282781" y="69566"/>
                  </a:lnTo>
                  <a:lnTo>
                    <a:pt x="302497" y="68620"/>
                  </a:lnTo>
                  <a:lnTo>
                    <a:pt x="306379" y="70265"/>
                  </a:lnTo>
                  <a:lnTo>
                    <a:pt x="312950" y="76609"/>
                  </a:lnTo>
                  <a:lnTo>
                    <a:pt x="316435" y="82816"/>
                  </a:lnTo>
                  <a:lnTo>
                    <a:pt x="318831" y="88397"/>
                  </a:lnTo>
                  <a:lnTo>
                    <a:pt x="324092" y="97145"/>
                  </a:lnTo>
                  <a:lnTo>
                    <a:pt x="325621" y="105489"/>
                  </a:lnTo>
                  <a:lnTo>
                    <a:pt x="322435" y="119707"/>
                  </a:lnTo>
                  <a:lnTo>
                    <a:pt x="312927" y="139682"/>
                  </a:lnTo>
                  <a:lnTo>
                    <a:pt x="291449" y="166872"/>
                  </a:lnTo>
                  <a:lnTo>
                    <a:pt x="290547" y="169634"/>
                  </a:lnTo>
                  <a:lnTo>
                    <a:pt x="289099" y="171475"/>
                  </a:lnTo>
                  <a:lnTo>
                    <a:pt x="281484" y="175013"/>
                  </a:lnTo>
                  <a:lnTo>
                    <a:pt x="285274" y="175114"/>
                  </a:lnTo>
                  <a:lnTo>
                    <a:pt x="286430" y="173435"/>
                  </a:lnTo>
                  <a:lnTo>
                    <a:pt x="288904" y="163828"/>
                  </a:lnTo>
                  <a:lnTo>
                    <a:pt x="292483" y="157986"/>
                  </a:lnTo>
                  <a:lnTo>
                    <a:pt x="327087" y="128791"/>
                  </a:lnTo>
                  <a:lnTo>
                    <a:pt x="362417" y="100400"/>
                  </a:lnTo>
                  <a:lnTo>
                    <a:pt x="372569" y="95364"/>
                  </a:lnTo>
                  <a:lnTo>
                    <a:pt x="388839" y="92132"/>
                  </a:lnTo>
                  <a:lnTo>
                    <a:pt x="394755" y="93948"/>
                  </a:lnTo>
                  <a:lnTo>
                    <a:pt x="397517" y="95617"/>
                  </a:lnTo>
                  <a:lnTo>
                    <a:pt x="399359" y="97577"/>
                  </a:lnTo>
                  <a:lnTo>
                    <a:pt x="401405" y="102012"/>
                  </a:lnTo>
                  <a:lnTo>
                    <a:pt x="403000" y="135722"/>
                  </a:lnTo>
                  <a:lnTo>
                    <a:pt x="396951" y="155074"/>
                  </a:lnTo>
                  <a:lnTo>
                    <a:pt x="381786" y="185338"/>
                  </a:lnTo>
                  <a:lnTo>
                    <a:pt x="351299" y="219240"/>
                  </a:lnTo>
                  <a:lnTo>
                    <a:pt x="350412" y="222407"/>
                  </a:lnTo>
                  <a:lnTo>
                    <a:pt x="349703" y="22849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279"/>
            <p:cNvSpPr/>
            <p:nvPr/>
          </p:nvSpPr>
          <p:spPr>
            <a:xfrm>
              <a:off x="8115745" y="6225539"/>
              <a:ext cx="136711" cy="121445"/>
            </a:xfrm>
            <a:custGeom>
              <a:avLst/>
              <a:gdLst/>
              <a:ahLst/>
              <a:cxnLst/>
              <a:rect l="0" t="0" r="0" b="0"/>
              <a:pathLst>
                <a:path w="136711" h="121445">
                  <a:moveTo>
                    <a:pt x="45274" y="0"/>
                  </a:moveTo>
                  <a:lnTo>
                    <a:pt x="22356" y="25177"/>
                  </a:lnTo>
                  <a:lnTo>
                    <a:pt x="4631" y="58556"/>
                  </a:lnTo>
                  <a:lnTo>
                    <a:pt x="558" y="77921"/>
                  </a:lnTo>
                  <a:lnTo>
                    <a:pt x="0" y="84867"/>
                  </a:lnTo>
                  <a:lnTo>
                    <a:pt x="3732" y="97583"/>
                  </a:lnTo>
                  <a:lnTo>
                    <a:pt x="12579" y="110967"/>
                  </a:lnTo>
                  <a:lnTo>
                    <a:pt x="17478" y="116488"/>
                  </a:lnTo>
                  <a:lnTo>
                    <a:pt x="24736" y="119506"/>
                  </a:lnTo>
                  <a:lnTo>
                    <a:pt x="47238" y="121444"/>
                  </a:lnTo>
                  <a:lnTo>
                    <a:pt x="56871" y="119451"/>
                  </a:lnTo>
                  <a:lnTo>
                    <a:pt x="88687" y="103996"/>
                  </a:lnTo>
                  <a:lnTo>
                    <a:pt x="103764" y="88388"/>
                  </a:lnTo>
                  <a:lnTo>
                    <a:pt x="126261" y="50919"/>
                  </a:lnTo>
                  <a:lnTo>
                    <a:pt x="134399" y="32761"/>
                  </a:lnTo>
                  <a:lnTo>
                    <a:pt x="136710" y="7690"/>
                  </a:lnTo>
                  <a:lnTo>
                    <a:pt x="129094" y="76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280"/>
            <p:cNvSpPr/>
            <p:nvPr/>
          </p:nvSpPr>
          <p:spPr>
            <a:xfrm>
              <a:off x="8305800" y="6118860"/>
              <a:ext cx="76201" cy="22860"/>
            </a:xfrm>
            <a:custGeom>
              <a:avLst/>
              <a:gdLst/>
              <a:ahLst/>
              <a:cxnLst/>
              <a:rect l="0" t="0" r="0" b="0"/>
              <a:pathLst>
                <a:path w="76201" h="22860">
                  <a:moveTo>
                    <a:pt x="0" y="22859"/>
                  </a:moveTo>
                  <a:lnTo>
                    <a:pt x="0" y="16299"/>
                  </a:lnTo>
                  <a:lnTo>
                    <a:pt x="846" y="15946"/>
                  </a:lnTo>
                  <a:lnTo>
                    <a:pt x="38357" y="9220"/>
                  </a:lnTo>
                  <a:lnTo>
                    <a:pt x="62686" y="698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281"/>
            <p:cNvSpPr/>
            <p:nvPr/>
          </p:nvSpPr>
          <p:spPr>
            <a:xfrm>
              <a:off x="8313419" y="6187439"/>
              <a:ext cx="68582" cy="15242"/>
            </a:xfrm>
            <a:custGeom>
              <a:avLst/>
              <a:gdLst/>
              <a:ahLst/>
              <a:cxnLst/>
              <a:rect l="0" t="0" r="0" b="0"/>
              <a:pathLst>
                <a:path w="68582" h="15242">
                  <a:moveTo>
                    <a:pt x="0" y="0"/>
                  </a:moveTo>
                  <a:lnTo>
                    <a:pt x="6562" y="0"/>
                  </a:lnTo>
                  <a:lnTo>
                    <a:pt x="13494" y="5237"/>
                  </a:lnTo>
                  <a:lnTo>
                    <a:pt x="20556" y="7761"/>
                  </a:lnTo>
                  <a:lnTo>
                    <a:pt x="28857" y="12648"/>
                  </a:lnTo>
                  <a:lnTo>
                    <a:pt x="68581" y="152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282"/>
            <p:cNvSpPr/>
            <p:nvPr/>
          </p:nvSpPr>
          <p:spPr>
            <a:xfrm>
              <a:off x="8505178" y="5959178"/>
              <a:ext cx="341145" cy="425450"/>
            </a:xfrm>
            <a:custGeom>
              <a:avLst/>
              <a:gdLst/>
              <a:ahLst/>
              <a:cxnLst/>
              <a:rect l="0" t="0" r="0" b="0"/>
              <a:pathLst>
                <a:path w="341145" h="425450">
                  <a:moveTo>
                    <a:pt x="280682" y="30141"/>
                  </a:moveTo>
                  <a:lnTo>
                    <a:pt x="280682" y="26096"/>
                  </a:lnTo>
                  <a:lnTo>
                    <a:pt x="279835" y="24904"/>
                  </a:lnTo>
                  <a:lnTo>
                    <a:pt x="278423" y="24111"/>
                  </a:lnTo>
                  <a:lnTo>
                    <a:pt x="276636" y="23581"/>
                  </a:lnTo>
                  <a:lnTo>
                    <a:pt x="272393" y="18476"/>
                  </a:lnTo>
                  <a:lnTo>
                    <a:pt x="266838" y="11411"/>
                  </a:lnTo>
                  <a:lnTo>
                    <a:pt x="258725" y="5447"/>
                  </a:lnTo>
                  <a:lnTo>
                    <a:pt x="249474" y="2233"/>
                  </a:lnTo>
                  <a:lnTo>
                    <a:pt x="218622" y="0"/>
                  </a:lnTo>
                  <a:lnTo>
                    <a:pt x="189024" y="1986"/>
                  </a:lnTo>
                  <a:lnTo>
                    <a:pt x="166317" y="10228"/>
                  </a:lnTo>
                  <a:lnTo>
                    <a:pt x="131844" y="32229"/>
                  </a:lnTo>
                  <a:lnTo>
                    <a:pt x="98505" y="67117"/>
                  </a:lnTo>
                  <a:lnTo>
                    <a:pt x="75150" y="97448"/>
                  </a:lnTo>
                  <a:lnTo>
                    <a:pt x="52143" y="132023"/>
                  </a:lnTo>
                  <a:lnTo>
                    <a:pt x="30087" y="164939"/>
                  </a:lnTo>
                  <a:lnTo>
                    <a:pt x="13297" y="201127"/>
                  </a:lnTo>
                  <a:lnTo>
                    <a:pt x="3431" y="238660"/>
                  </a:lnTo>
                  <a:lnTo>
                    <a:pt x="131" y="276592"/>
                  </a:lnTo>
                  <a:lnTo>
                    <a:pt x="0" y="313796"/>
                  </a:lnTo>
                  <a:lnTo>
                    <a:pt x="5793" y="345798"/>
                  </a:lnTo>
                  <a:lnTo>
                    <a:pt x="18705" y="371743"/>
                  </a:lnTo>
                  <a:lnTo>
                    <a:pt x="45395" y="401007"/>
                  </a:lnTo>
                  <a:lnTo>
                    <a:pt x="60963" y="411718"/>
                  </a:lnTo>
                  <a:lnTo>
                    <a:pt x="87922" y="421661"/>
                  </a:lnTo>
                  <a:lnTo>
                    <a:pt x="122473" y="425449"/>
                  </a:lnTo>
                  <a:lnTo>
                    <a:pt x="141787" y="424274"/>
                  </a:lnTo>
                  <a:lnTo>
                    <a:pt x="171700" y="414092"/>
                  </a:lnTo>
                  <a:lnTo>
                    <a:pt x="202013" y="399504"/>
                  </a:lnTo>
                  <a:lnTo>
                    <a:pt x="231596" y="378624"/>
                  </a:lnTo>
                  <a:lnTo>
                    <a:pt x="256824" y="349672"/>
                  </a:lnTo>
                  <a:lnTo>
                    <a:pt x="272618" y="323709"/>
                  </a:lnTo>
                  <a:lnTo>
                    <a:pt x="295790" y="288621"/>
                  </a:lnTo>
                  <a:lnTo>
                    <a:pt x="314698" y="252731"/>
                  </a:lnTo>
                  <a:lnTo>
                    <a:pt x="326979" y="215286"/>
                  </a:lnTo>
                  <a:lnTo>
                    <a:pt x="335980" y="181425"/>
                  </a:lnTo>
                  <a:lnTo>
                    <a:pt x="339964" y="149943"/>
                  </a:lnTo>
                  <a:lnTo>
                    <a:pt x="341144" y="119166"/>
                  </a:lnTo>
                  <a:lnTo>
                    <a:pt x="340697" y="85356"/>
                  </a:lnTo>
                  <a:lnTo>
                    <a:pt x="331022" y="56123"/>
                  </a:lnTo>
                  <a:lnTo>
                    <a:pt x="323940" y="47897"/>
                  </a:lnTo>
                  <a:lnTo>
                    <a:pt x="303541" y="301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283"/>
            <p:cNvSpPr/>
            <p:nvPr/>
          </p:nvSpPr>
          <p:spPr>
            <a:xfrm>
              <a:off x="8840865" y="6187571"/>
              <a:ext cx="371545" cy="129410"/>
            </a:xfrm>
            <a:custGeom>
              <a:avLst/>
              <a:gdLst/>
              <a:ahLst/>
              <a:cxnLst/>
              <a:rect l="0" t="0" r="0" b="0"/>
              <a:pathLst>
                <a:path w="371545" h="129410">
                  <a:moveTo>
                    <a:pt x="158354" y="37968"/>
                  </a:moveTo>
                  <a:lnTo>
                    <a:pt x="151793" y="31408"/>
                  </a:lnTo>
                  <a:lnTo>
                    <a:pt x="150097" y="24474"/>
                  </a:lnTo>
                  <a:lnTo>
                    <a:pt x="146783" y="19836"/>
                  </a:lnTo>
                  <a:lnTo>
                    <a:pt x="126269" y="4917"/>
                  </a:lnTo>
                  <a:lnTo>
                    <a:pt x="118412" y="2112"/>
                  </a:lnTo>
                  <a:lnTo>
                    <a:pt x="83582" y="66"/>
                  </a:lnTo>
                  <a:lnTo>
                    <a:pt x="78026" y="0"/>
                  </a:lnTo>
                  <a:lnTo>
                    <a:pt x="67337" y="4442"/>
                  </a:lnTo>
                  <a:lnTo>
                    <a:pt x="30441" y="30750"/>
                  </a:lnTo>
                  <a:lnTo>
                    <a:pt x="16313" y="45707"/>
                  </a:lnTo>
                  <a:lnTo>
                    <a:pt x="2082" y="65767"/>
                  </a:lnTo>
                  <a:lnTo>
                    <a:pt x="0" y="74594"/>
                  </a:lnTo>
                  <a:lnTo>
                    <a:pt x="1333" y="81905"/>
                  </a:lnTo>
                  <a:lnTo>
                    <a:pt x="6843" y="90779"/>
                  </a:lnTo>
                  <a:lnTo>
                    <a:pt x="9087" y="93496"/>
                  </a:lnTo>
                  <a:lnTo>
                    <a:pt x="16095" y="96514"/>
                  </a:lnTo>
                  <a:lnTo>
                    <a:pt x="49282" y="98787"/>
                  </a:lnTo>
                  <a:lnTo>
                    <a:pt x="80585" y="90621"/>
                  </a:lnTo>
                  <a:lnTo>
                    <a:pt x="90770" y="85077"/>
                  </a:lnTo>
                  <a:lnTo>
                    <a:pt x="119795" y="53681"/>
                  </a:lnTo>
                  <a:lnTo>
                    <a:pt x="124163" y="53349"/>
                  </a:lnTo>
                  <a:lnTo>
                    <a:pt x="124554" y="54149"/>
                  </a:lnTo>
                  <a:lnTo>
                    <a:pt x="120988" y="59781"/>
                  </a:lnTo>
                  <a:lnTo>
                    <a:pt x="120267" y="94712"/>
                  </a:lnTo>
                  <a:lnTo>
                    <a:pt x="121105" y="108498"/>
                  </a:lnTo>
                  <a:lnTo>
                    <a:pt x="126816" y="123916"/>
                  </a:lnTo>
                  <a:lnTo>
                    <a:pt x="128862" y="125747"/>
                  </a:lnTo>
                  <a:lnTo>
                    <a:pt x="138986" y="128324"/>
                  </a:lnTo>
                  <a:lnTo>
                    <a:pt x="153065" y="129265"/>
                  </a:lnTo>
                  <a:lnTo>
                    <a:pt x="164878" y="125321"/>
                  </a:lnTo>
                  <a:lnTo>
                    <a:pt x="178803" y="115556"/>
                  </a:lnTo>
                  <a:lnTo>
                    <a:pt x="209593" y="83472"/>
                  </a:lnTo>
                  <a:lnTo>
                    <a:pt x="224492" y="61478"/>
                  </a:lnTo>
                  <a:lnTo>
                    <a:pt x="226792" y="47132"/>
                  </a:lnTo>
                  <a:lnTo>
                    <a:pt x="226931" y="63541"/>
                  </a:lnTo>
                  <a:lnTo>
                    <a:pt x="216328" y="89230"/>
                  </a:lnTo>
                  <a:lnTo>
                    <a:pt x="201496" y="108683"/>
                  </a:lnTo>
                  <a:lnTo>
                    <a:pt x="192213" y="119168"/>
                  </a:lnTo>
                  <a:lnTo>
                    <a:pt x="190336" y="124293"/>
                  </a:lnTo>
                  <a:lnTo>
                    <a:pt x="188989" y="125998"/>
                  </a:lnTo>
                  <a:lnTo>
                    <a:pt x="185234" y="127893"/>
                  </a:lnTo>
                  <a:lnTo>
                    <a:pt x="183894" y="127551"/>
                  </a:lnTo>
                  <a:lnTo>
                    <a:pt x="183001" y="126477"/>
                  </a:lnTo>
                  <a:lnTo>
                    <a:pt x="182009" y="123026"/>
                  </a:lnTo>
                  <a:lnTo>
                    <a:pt x="181568" y="118670"/>
                  </a:lnTo>
                  <a:lnTo>
                    <a:pt x="183629" y="113911"/>
                  </a:lnTo>
                  <a:lnTo>
                    <a:pt x="212426" y="75864"/>
                  </a:lnTo>
                  <a:lnTo>
                    <a:pt x="248270" y="45570"/>
                  </a:lnTo>
                  <a:lnTo>
                    <a:pt x="269813" y="29310"/>
                  </a:lnTo>
                  <a:lnTo>
                    <a:pt x="281220" y="24679"/>
                  </a:lnTo>
                  <a:lnTo>
                    <a:pt x="289962" y="23306"/>
                  </a:lnTo>
                  <a:lnTo>
                    <a:pt x="295305" y="25243"/>
                  </a:lnTo>
                  <a:lnTo>
                    <a:pt x="305634" y="33385"/>
                  </a:lnTo>
                  <a:lnTo>
                    <a:pt x="308478" y="38189"/>
                  </a:lnTo>
                  <a:lnTo>
                    <a:pt x="310080" y="47912"/>
                  </a:lnTo>
                  <a:lnTo>
                    <a:pt x="310621" y="66367"/>
                  </a:lnTo>
                  <a:lnTo>
                    <a:pt x="308438" y="74015"/>
                  </a:lnTo>
                  <a:lnTo>
                    <a:pt x="290344" y="103222"/>
                  </a:lnTo>
                  <a:lnTo>
                    <a:pt x="282788" y="110549"/>
                  </a:lnTo>
                  <a:lnTo>
                    <a:pt x="274156" y="113692"/>
                  </a:lnTo>
                  <a:lnTo>
                    <a:pt x="274502" y="113851"/>
                  </a:lnTo>
                  <a:lnTo>
                    <a:pt x="277145" y="114028"/>
                  </a:lnTo>
                  <a:lnTo>
                    <a:pt x="281141" y="111848"/>
                  </a:lnTo>
                  <a:lnTo>
                    <a:pt x="290607" y="103550"/>
                  </a:lnTo>
                  <a:lnTo>
                    <a:pt x="319050" y="68232"/>
                  </a:lnTo>
                  <a:lnTo>
                    <a:pt x="348915" y="40207"/>
                  </a:lnTo>
                  <a:lnTo>
                    <a:pt x="361855" y="33270"/>
                  </a:lnTo>
                  <a:lnTo>
                    <a:pt x="371137" y="30519"/>
                  </a:lnTo>
                  <a:lnTo>
                    <a:pt x="371544" y="34444"/>
                  </a:lnTo>
                  <a:lnTo>
                    <a:pt x="362301" y="68707"/>
                  </a:lnTo>
                  <a:lnTo>
                    <a:pt x="350955" y="98951"/>
                  </a:lnTo>
                  <a:lnTo>
                    <a:pt x="348891" y="127772"/>
                  </a:lnTo>
                  <a:lnTo>
                    <a:pt x="349725" y="128317"/>
                  </a:lnTo>
                  <a:lnTo>
                    <a:pt x="356474" y="12940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284"/>
            <p:cNvSpPr/>
            <p:nvPr/>
          </p:nvSpPr>
          <p:spPr>
            <a:xfrm>
              <a:off x="9275026" y="6256019"/>
              <a:ext cx="105194" cy="83147"/>
            </a:xfrm>
            <a:custGeom>
              <a:avLst/>
              <a:gdLst/>
              <a:ahLst/>
              <a:cxnLst/>
              <a:rect l="0" t="0" r="0" b="0"/>
              <a:pathLst>
                <a:path w="105194" h="83147">
                  <a:moveTo>
                    <a:pt x="28993" y="0"/>
                  </a:moveTo>
                  <a:lnTo>
                    <a:pt x="22432" y="0"/>
                  </a:lnTo>
                  <a:lnTo>
                    <a:pt x="22079" y="847"/>
                  </a:lnTo>
                  <a:lnTo>
                    <a:pt x="21687" y="4046"/>
                  </a:lnTo>
                  <a:lnTo>
                    <a:pt x="23770" y="8290"/>
                  </a:lnTo>
                  <a:lnTo>
                    <a:pt x="25511" y="10607"/>
                  </a:lnTo>
                  <a:lnTo>
                    <a:pt x="25826" y="12998"/>
                  </a:lnTo>
                  <a:lnTo>
                    <a:pt x="10991" y="43638"/>
                  </a:lnTo>
                  <a:lnTo>
                    <a:pt x="741" y="60352"/>
                  </a:lnTo>
                  <a:lnTo>
                    <a:pt x="0" y="63095"/>
                  </a:lnTo>
                  <a:lnTo>
                    <a:pt x="350" y="65770"/>
                  </a:lnTo>
                  <a:lnTo>
                    <a:pt x="2999" y="71000"/>
                  </a:lnTo>
                  <a:lnTo>
                    <a:pt x="9250" y="78705"/>
                  </a:lnTo>
                  <a:lnTo>
                    <a:pt x="14010" y="81546"/>
                  </a:lnTo>
                  <a:lnTo>
                    <a:pt x="23707" y="83146"/>
                  </a:lnTo>
                  <a:lnTo>
                    <a:pt x="52317" y="82885"/>
                  </a:lnTo>
                  <a:lnTo>
                    <a:pt x="63631" y="79736"/>
                  </a:lnTo>
                  <a:lnTo>
                    <a:pt x="83845" y="65578"/>
                  </a:lnTo>
                  <a:lnTo>
                    <a:pt x="105193" y="457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3523441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Digestion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https://encrypted-tbn1.google.com/images?q=tbn:ANd9GcQkSWXGw4LDYqRolM5cjgdq5JsBc89CrvOpf3ostfP9Zeo30py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1231" y="0"/>
            <a:ext cx="623276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Respiration uses oxygen to break down molecules (from food) to release energy</a:t>
            </a:r>
          </a:p>
          <a:p>
            <a:r>
              <a:rPr lang="en-US" dirty="0" smtClean="0"/>
              <a:t>The respiratory system exchanges gases between the blood and the environment</a:t>
            </a:r>
          </a:p>
          <a:p>
            <a:r>
              <a:rPr lang="en-US" dirty="0" smtClean="0"/>
              <a:t>Takes in oxygen for cell respiration and transfers it to the blood</a:t>
            </a:r>
          </a:p>
          <a:p>
            <a:r>
              <a:rPr lang="en-US" dirty="0" smtClean="0"/>
              <a:t>Removes carbon dioxide – Waste from cell respiration – from body through the blood</a:t>
            </a:r>
          </a:p>
          <a:p>
            <a:r>
              <a:rPr lang="en-US" dirty="0" smtClean="0"/>
              <a:t>Lungs and nose do most of work</a:t>
            </a:r>
          </a:p>
          <a:p>
            <a:endParaRPr lang="en-US" dirty="0"/>
          </a:p>
        </p:txBody>
      </p:sp>
      <p:sp>
        <p:nvSpPr>
          <p:cNvPr id="4" name="SMARTInkShape-429"/>
          <p:cNvSpPr/>
          <p:nvPr/>
        </p:nvSpPr>
        <p:spPr>
          <a:xfrm>
            <a:off x="2705100" y="2750820"/>
            <a:ext cx="4907281" cy="83821"/>
          </a:xfrm>
          <a:custGeom>
            <a:avLst/>
            <a:gdLst/>
            <a:ahLst/>
            <a:cxnLst/>
            <a:rect l="0" t="0" r="0" b="0"/>
            <a:pathLst>
              <a:path w="4907281" h="83821">
                <a:moveTo>
                  <a:pt x="0" y="83820"/>
                </a:moveTo>
                <a:lnTo>
                  <a:pt x="4045" y="83820"/>
                </a:lnTo>
                <a:lnTo>
                  <a:pt x="8289" y="81562"/>
                </a:lnTo>
                <a:lnTo>
                  <a:pt x="10605" y="79774"/>
                </a:lnTo>
                <a:lnTo>
                  <a:pt x="17696" y="77788"/>
                </a:lnTo>
                <a:lnTo>
                  <a:pt x="54989" y="76292"/>
                </a:lnTo>
                <a:lnTo>
                  <a:pt x="91656" y="76212"/>
                </a:lnTo>
                <a:lnTo>
                  <a:pt x="118879" y="76203"/>
                </a:lnTo>
                <a:lnTo>
                  <a:pt x="151499" y="73943"/>
                </a:lnTo>
                <a:lnTo>
                  <a:pt x="184870" y="70169"/>
                </a:lnTo>
                <a:lnTo>
                  <a:pt x="221569" y="69050"/>
                </a:lnTo>
                <a:lnTo>
                  <a:pt x="247488" y="68789"/>
                </a:lnTo>
                <a:lnTo>
                  <a:pt x="275941" y="68673"/>
                </a:lnTo>
                <a:lnTo>
                  <a:pt x="305520" y="66363"/>
                </a:lnTo>
                <a:lnTo>
                  <a:pt x="334753" y="63361"/>
                </a:lnTo>
                <a:lnTo>
                  <a:pt x="361856" y="62027"/>
                </a:lnTo>
                <a:lnTo>
                  <a:pt x="392529" y="61434"/>
                </a:lnTo>
                <a:lnTo>
                  <a:pt x="425070" y="60324"/>
                </a:lnTo>
                <a:lnTo>
                  <a:pt x="456467" y="57008"/>
                </a:lnTo>
                <a:lnTo>
                  <a:pt x="491869" y="54970"/>
                </a:lnTo>
                <a:lnTo>
                  <a:pt x="528489" y="54064"/>
                </a:lnTo>
                <a:lnTo>
                  <a:pt x="561697" y="53661"/>
                </a:lnTo>
                <a:lnTo>
                  <a:pt x="595647" y="51225"/>
                </a:lnTo>
                <a:lnTo>
                  <a:pt x="631338" y="48166"/>
                </a:lnTo>
                <a:lnTo>
                  <a:pt x="650338" y="47351"/>
                </a:lnTo>
                <a:lnTo>
                  <a:pt x="669779" y="46807"/>
                </a:lnTo>
                <a:lnTo>
                  <a:pt x="707183" y="46203"/>
                </a:lnTo>
                <a:lnTo>
                  <a:pt x="744410" y="45934"/>
                </a:lnTo>
                <a:lnTo>
                  <a:pt x="763820" y="45863"/>
                </a:lnTo>
                <a:lnTo>
                  <a:pt x="783533" y="45815"/>
                </a:lnTo>
                <a:lnTo>
                  <a:pt x="821241" y="43504"/>
                </a:lnTo>
                <a:lnTo>
                  <a:pt x="839594" y="41703"/>
                </a:lnTo>
                <a:lnTo>
                  <a:pt x="859449" y="40502"/>
                </a:lnTo>
                <a:lnTo>
                  <a:pt x="880306" y="39701"/>
                </a:lnTo>
                <a:lnTo>
                  <a:pt x="901830" y="39167"/>
                </a:lnTo>
                <a:lnTo>
                  <a:pt x="922953" y="38811"/>
                </a:lnTo>
                <a:lnTo>
                  <a:pt x="943809" y="38574"/>
                </a:lnTo>
                <a:lnTo>
                  <a:pt x="964486" y="38416"/>
                </a:lnTo>
                <a:lnTo>
                  <a:pt x="985044" y="38310"/>
                </a:lnTo>
                <a:lnTo>
                  <a:pt x="1005523" y="38240"/>
                </a:lnTo>
                <a:lnTo>
                  <a:pt x="1025948" y="38193"/>
                </a:lnTo>
                <a:lnTo>
                  <a:pt x="1046339" y="38162"/>
                </a:lnTo>
                <a:lnTo>
                  <a:pt x="1066706" y="38141"/>
                </a:lnTo>
                <a:lnTo>
                  <a:pt x="1087057" y="38127"/>
                </a:lnTo>
                <a:lnTo>
                  <a:pt x="1108244" y="38118"/>
                </a:lnTo>
                <a:lnTo>
                  <a:pt x="1129989" y="38112"/>
                </a:lnTo>
                <a:lnTo>
                  <a:pt x="1152106" y="38108"/>
                </a:lnTo>
                <a:lnTo>
                  <a:pt x="1174470" y="38105"/>
                </a:lnTo>
                <a:lnTo>
                  <a:pt x="1197000" y="38103"/>
                </a:lnTo>
                <a:lnTo>
                  <a:pt x="1219640" y="38102"/>
                </a:lnTo>
                <a:lnTo>
                  <a:pt x="1242353" y="38101"/>
                </a:lnTo>
                <a:lnTo>
                  <a:pt x="1265115" y="38101"/>
                </a:lnTo>
                <a:lnTo>
                  <a:pt x="1287910" y="38100"/>
                </a:lnTo>
                <a:lnTo>
                  <a:pt x="1310726" y="38100"/>
                </a:lnTo>
                <a:lnTo>
                  <a:pt x="1333557" y="38100"/>
                </a:lnTo>
                <a:lnTo>
                  <a:pt x="1356398" y="38100"/>
                </a:lnTo>
                <a:lnTo>
                  <a:pt x="1378398" y="37253"/>
                </a:lnTo>
                <a:lnTo>
                  <a:pt x="1399839" y="35842"/>
                </a:lnTo>
                <a:lnTo>
                  <a:pt x="1420906" y="34054"/>
                </a:lnTo>
                <a:lnTo>
                  <a:pt x="1442570" y="32863"/>
                </a:lnTo>
                <a:lnTo>
                  <a:pt x="1464633" y="32068"/>
                </a:lnTo>
                <a:lnTo>
                  <a:pt x="1486962" y="31539"/>
                </a:lnTo>
                <a:lnTo>
                  <a:pt x="1509468" y="31186"/>
                </a:lnTo>
                <a:lnTo>
                  <a:pt x="1532092" y="30950"/>
                </a:lnTo>
                <a:lnTo>
                  <a:pt x="1554794" y="30793"/>
                </a:lnTo>
                <a:lnTo>
                  <a:pt x="1577549" y="30689"/>
                </a:lnTo>
                <a:lnTo>
                  <a:pt x="1600339" y="30619"/>
                </a:lnTo>
                <a:lnTo>
                  <a:pt x="1623153" y="30573"/>
                </a:lnTo>
                <a:lnTo>
                  <a:pt x="1645982" y="30542"/>
                </a:lnTo>
                <a:lnTo>
                  <a:pt x="1668821" y="30521"/>
                </a:lnTo>
                <a:lnTo>
                  <a:pt x="1691667" y="30507"/>
                </a:lnTo>
                <a:lnTo>
                  <a:pt x="1714518" y="29651"/>
                </a:lnTo>
                <a:lnTo>
                  <a:pt x="1737372" y="28234"/>
                </a:lnTo>
                <a:lnTo>
                  <a:pt x="1760228" y="26443"/>
                </a:lnTo>
                <a:lnTo>
                  <a:pt x="1783085" y="26095"/>
                </a:lnTo>
                <a:lnTo>
                  <a:pt x="1805944" y="26710"/>
                </a:lnTo>
                <a:lnTo>
                  <a:pt x="1828802" y="27966"/>
                </a:lnTo>
                <a:lnTo>
                  <a:pt x="1851661" y="28804"/>
                </a:lnTo>
                <a:lnTo>
                  <a:pt x="1874521" y="29363"/>
                </a:lnTo>
                <a:lnTo>
                  <a:pt x="1897380" y="29735"/>
                </a:lnTo>
                <a:lnTo>
                  <a:pt x="1920240" y="29136"/>
                </a:lnTo>
                <a:lnTo>
                  <a:pt x="1943100" y="27891"/>
                </a:lnTo>
                <a:lnTo>
                  <a:pt x="1965960" y="26214"/>
                </a:lnTo>
                <a:lnTo>
                  <a:pt x="1988820" y="25096"/>
                </a:lnTo>
                <a:lnTo>
                  <a:pt x="2011680" y="24350"/>
                </a:lnTo>
                <a:lnTo>
                  <a:pt x="2034540" y="23854"/>
                </a:lnTo>
                <a:lnTo>
                  <a:pt x="2057400" y="23522"/>
                </a:lnTo>
                <a:lnTo>
                  <a:pt x="2080259" y="23301"/>
                </a:lnTo>
                <a:lnTo>
                  <a:pt x="2103119" y="23154"/>
                </a:lnTo>
                <a:lnTo>
                  <a:pt x="2125980" y="23056"/>
                </a:lnTo>
                <a:lnTo>
                  <a:pt x="2148840" y="22990"/>
                </a:lnTo>
                <a:lnTo>
                  <a:pt x="2171700" y="22947"/>
                </a:lnTo>
                <a:lnTo>
                  <a:pt x="2193713" y="22918"/>
                </a:lnTo>
                <a:lnTo>
                  <a:pt x="2215162" y="22898"/>
                </a:lnTo>
                <a:lnTo>
                  <a:pt x="2236234" y="22885"/>
                </a:lnTo>
                <a:lnTo>
                  <a:pt x="2257903" y="22877"/>
                </a:lnTo>
                <a:lnTo>
                  <a:pt x="2279968" y="22871"/>
                </a:lnTo>
                <a:lnTo>
                  <a:pt x="2302299" y="22867"/>
                </a:lnTo>
                <a:lnTo>
                  <a:pt x="2324806" y="22864"/>
                </a:lnTo>
                <a:lnTo>
                  <a:pt x="2347431" y="22863"/>
                </a:lnTo>
                <a:lnTo>
                  <a:pt x="2370133" y="22862"/>
                </a:lnTo>
                <a:lnTo>
                  <a:pt x="2392889" y="22861"/>
                </a:lnTo>
                <a:lnTo>
                  <a:pt x="2415679" y="22861"/>
                </a:lnTo>
                <a:lnTo>
                  <a:pt x="2438493" y="22860"/>
                </a:lnTo>
                <a:lnTo>
                  <a:pt x="2461321" y="22860"/>
                </a:lnTo>
                <a:lnTo>
                  <a:pt x="2484161" y="22860"/>
                </a:lnTo>
                <a:lnTo>
                  <a:pt x="2507007" y="22860"/>
                </a:lnTo>
                <a:lnTo>
                  <a:pt x="2529011" y="22860"/>
                </a:lnTo>
                <a:lnTo>
                  <a:pt x="2550454" y="22860"/>
                </a:lnTo>
                <a:lnTo>
                  <a:pt x="2571522" y="22860"/>
                </a:lnTo>
                <a:lnTo>
                  <a:pt x="2593189" y="22860"/>
                </a:lnTo>
                <a:lnTo>
                  <a:pt x="2615252" y="22860"/>
                </a:lnTo>
                <a:lnTo>
                  <a:pt x="2637581" y="22860"/>
                </a:lnTo>
                <a:lnTo>
                  <a:pt x="2660087" y="23706"/>
                </a:lnTo>
                <a:lnTo>
                  <a:pt x="2682711" y="25117"/>
                </a:lnTo>
                <a:lnTo>
                  <a:pt x="2705414" y="26905"/>
                </a:lnTo>
                <a:lnTo>
                  <a:pt x="2728169" y="28096"/>
                </a:lnTo>
                <a:lnTo>
                  <a:pt x="2750959" y="28891"/>
                </a:lnTo>
                <a:lnTo>
                  <a:pt x="2773773" y="29420"/>
                </a:lnTo>
                <a:lnTo>
                  <a:pt x="2796602" y="29773"/>
                </a:lnTo>
                <a:lnTo>
                  <a:pt x="2819441" y="30009"/>
                </a:lnTo>
                <a:lnTo>
                  <a:pt x="2842287" y="30166"/>
                </a:lnTo>
                <a:lnTo>
                  <a:pt x="2865138" y="30270"/>
                </a:lnTo>
                <a:lnTo>
                  <a:pt x="2887992" y="30340"/>
                </a:lnTo>
                <a:lnTo>
                  <a:pt x="2910848" y="30386"/>
                </a:lnTo>
                <a:lnTo>
                  <a:pt x="2933705" y="30417"/>
                </a:lnTo>
                <a:lnTo>
                  <a:pt x="2956563" y="30438"/>
                </a:lnTo>
                <a:lnTo>
                  <a:pt x="2979422" y="30452"/>
                </a:lnTo>
                <a:lnTo>
                  <a:pt x="3002281" y="30461"/>
                </a:lnTo>
                <a:lnTo>
                  <a:pt x="3025141" y="30467"/>
                </a:lnTo>
                <a:lnTo>
                  <a:pt x="3048000" y="30471"/>
                </a:lnTo>
                <a:lnTo>
                  <a:pt x="3070860" y="29628"/>
                </a:lnTo>
                <a:lnTo>
                  <a:pt x="3093720" y="28218"/>
                </a:lnTo>
                <a:lnTo>
                  <a:pt x="3116580" y="26432"/>
                </a:lnTo>
                <a:lnTo>
                  <a:pt x="3139440" y="25241"/>
                </a:lnTo>
                <a:lnTo>
                  <a:pt x="3162300" y="24447"/>
                </a:lnTo>
                <a:lnTo>
                  <a:pt x="3185160" y="23918"/>
                </a:lnTo>
                <a:lnTo>
                  <a:pt x="3208019" y="23565"/>
                </a:lnTo>
                <a:lnTo>
                  <a:pt x="3230880" y="23330"/>
                </a:lnTo>
                <a:lnTo>
                  <a:pt x="3253739" y="23173"/>
                </a:lnTo>
                <a:lnTo>
                  <a:pt x="3277446" y="22222"/>
                </a:lnTo>
                <a:lnTo>
                  <a:pt x="3301717" y="20741"/>
                </a:lnTo>
                <a:lnTo>
                  <a:pt x="3326365" y="18907"/>
                </a:lnTo>
                <a:lnTo>
                  <a:pt x="3350417" y="17685"/>
                </a:lnTo>
                <a:lnTo>
                  <a:pt x="3374070" y="16869"/>
                </a:lnTo>
                <a:lnTo>
                  <a:pt x="3397460" y="16326"/>
                </a:lnTo>
                <a:lnTo>
                  <a:pt x="3420673" y="15117"/>
                </a:lnTo>
                <a:lnTo>
                  <a:pt x="3443769" y="13465"/>
                </a:lnTo>
                <a:lnTo>
                  <a:pt x="3466786" y="11516"/>
                </a:lnTo>
                <a:lnTo>
                  <a:pt x="3490597" y="10217"/>
                </a:lnTo>
                <a:lnTo>
                  <a:pt x="3514938" y="9351"/>
                </a:lnTo>
                <a:lnTo>
                  <a:pt x="3539632" y="8774"/>
                </a:lnTo>
                <a:lnTo>
                  <a:pt x="3564561" y="7543"/>
                </a:lnTo>
                <a:lnTo>
                  <a:pt x="3589647" y="5875"/>
                </a:lnTo>
                <a:lnTo>
                  <a:pt x="3614838" y="3916"/>
                </a:lnTo>
                <a:lnTo>
                  <a:pt x="3640098" y="2611"/>
                </a:lnTo>
                <a:lnTo>
                  <a:pt x="3665405" y="1740"/>
                </a:lnTo>
                <a:lnTo>
                  <a:pt x="3690743" y="1160"/>
                </a:lnTo>
                <a:lnTo>
                  <a:pt x="3715255" y="773"/>
                </a:lnTo>
                <a:lnTo>
                  <a:pt x="3739217" y="515"/>
                </a:lnTo>
                <a:lnTo>
                  <a:pt x="3762811" y="343"/>
                </a:lnTo>
                <a:lnTo>
                  <a:pt x="3787854" y="229"/>
                </a:lnTo>
                <a:lnTo>
                  <a:pt x="3813863" y="152"/>
                </a:lnTo>
                <a:lnTo>
                  <a:pt x="3840515" y="102"/>
                </a:lnTo>
                <a:lnTo>
                  <a:pt x="3865903" y="67"/>
                </a:lnTo>
                <a:lnTo>
                  <a:pt x="3890449" y="45"/>
                </a:lnTo>
                <a:lnTo>
                  <a:pt x="3914432" y="30"/>
                </a:lnTo>
                <a:lnTo>
                  <a:pt x="3938888" y="20"/>
                </a:lnTo>
                <a:lnTo>
                  <a:pt x="3963658" y="13"/>
                </a:lnTo>
                <a:lnTo>
                  <a:pt x="3988639" y="8"/>
                </a:lnTo>
                <a:lnTo>
                  <a:pt x="4013759" y="5"/>
                </a:lnTo>
                <a:lnTo>
                  <a:pt x="4038972" y="3"/>
                </a:lnTo>
                <a:lnTo>
                  <a:pt x="4064248" y="2"/>
                </a:lnTo>
                <a:lnTo>
                  <a:pt x="4089565" y="1"/>
                </a:lnTo>
                <a:lnTo>
                  <a:pt x="4114910" y="1"/>
                </a:lnTo>
                <a:lnTo>
                  <a:pt x="4140274" y="0"/>
                </a:lnTo>
                <a:lnTo>
                  <a:pt x="4165649" y="0"/>
                </a:lnTo>
                <a:lnTo>
                  <a:pt x="4191033" y="0"/>
                </a:lnTo>
                <a:lnTo>
                  <a:pt x="4216422" y="0"/>
                </a:lnTo>
                <a:lnTo>
                  <a:pt x="4241814" y="846"/>
                </a:lnTo>
                <a:lnTo>
                  <a:pt x="4267210" y="2257"/>
                </a:lnTo>
                <a:lnTo>
                  <a:pt x="4292606" y="4045"/>
                </a:lnTo>
                <a:lnTo>
                  <a:pt x="4317158" y="5236"/>
                </a:lnTo>
                <a:lnTo>
                  <a:pt x="4341145" y="6031"/>
                </a:lnTo>
                <a:lnTo>
                  <a:pt x="4364756" y="6560"/>
                </a:lnTo>
                <a:lnTo>
                  <a:pt x="4388964" y="7760"/>
                </a:lnTo>
                <a:lnTo>
                  <a:pt x="4413570" y="9406"/>
                </a:lnTo>
                <a:lnTo>
                  <a:pt x="4438439" y="11351"/>
                </a:lnTo>
                <a:lnTo>
                  <a:pt x="4463487" y="13494"/>
                </a:lnTo>
                <a:lnTo>
                  <a:pt x="4488650" y="15769"/>
                </a:lnTo>
                <a:lnTo>
                  <a:pt x="4513894" y="18132"/>
                </a:lnTo>
                <a:lnTo>
                  <a:pt x="4538343" y="20555"/>
                </a:lnTo>
                <a:lnTo>
                  <a:pt x="4562261" y="23016"/>
                </a:lnTo>
                <a:lnTo>
                  <a:pt x="4585827" y="25504"/>
                </a:lnTo>
                <a:lnTo>
                  <a:pt x="4608311" y="28009"/>
                </a:lnTo>
                <a:lnTo>
                  <a:pt x="4630073" y="30526"/>
                </a:lnTo>
                <a:lnTo>
                  <a:pt x="4651356" y="33051"/>
                </a:lnTo>
                <a:lnTo>
                  <a:pt x="4672317" y="35580"/>
                </a:lnTo>
                <a:lnTo>
                  <a:pt x="4693065" y="38113"/>
                </a:lnTo>
                <a:lnTo>
                  <a:pt x="4713669" y="40649"/>
                </a:lnTo>
                <a:lnTo>
                  <a:pt x="4733332" y="43186"/>
                </a:lnTo>
                <a:lnTo>
                  <a:pt x="4770986" y="48262"/>
                </a:lnTo>
                <a:lnTo>
                  <a:pt x="4807475" y="51083"/>
                </a:lnTo>
                <a:lnTo>
                  <a:pt x="4840909" y="53183"/>
                </a:lnTo>
                <a:lnTo>
                  <a:pt x="4877077" y="59126"/>
                </a:lnTo>
                <a:lnTo>
                  <a:pt x="4907280" y="6858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SMARTInkShape-Group84"/>
          <p:cNvGrpSpPr/>
          <p:nvPr/>
        </p:nvGrpSpPr>
        <p:grpSpPr>
          <a:xfrm>
            <a:off x="388619" y="5875176"/>
            <a:ext cx="441495" cy="205585"/>
            <a:chOff x="388619" y="5875176"/>
            <a:chExt cx="441495" cy="205585"/>
          </a:xfrm>
        </p:grpSpPr>
        <p:sp>
          <p:nvSpPr>
            <p:cNvPr id="5" name="SMARTInkShape-430"/>
            <p:cNvSpPr/>
            <p:nvPr/>
          </p:nvSpPr>
          <p:spPr>
            <a:xfrm>
              <a:off x="388619" y="5943600"/>
              <a:ext cx="320042" cy="53340"/>
            </a:xfrm>
            <a:custGeom>
              <a:avLst/>
              <a:gdLst/>
              <a:ahLst/>
              <a:cxnLst/>
              <a:rect l="0" t="0" r="0" b="0"/>
              <a:pathLst>
                <a:path w="320042" h="53340">
                  <a:moveTo>
                    <a:pt x="0" y="0"/>
                  </a:moveTo>
                  <a:lnTo>
                    <a:pt x="4046" y="0"/>
                  </a:lnTo>
                  <a:lnTo>
                    <a:pt x="8289" y="2257"/>
                  </a:lnTo>
                  <a:lnTo>
                    <a:pt x="10606" y="4045"/>
                  </a:lnTo>
                  <a:lnTo>
                    <a:pt x="17696" y="6031"/>
                  </a:lnTo>
                  <a:lnTo>
                    <a:pt x="31208" y="9407"/>
                  </a:lnTo>
                  <a:lnTo>
                    <a:pt x="42657" y="12647"/>
                  </a:lnTo>
                  <a:lnTo>
                    <a:pt x="77602" y="16985"/>
                  </a:lnTo>
                  <a:lnTo>
                    <a:pt x="107096" y="21119"/>
                  </a:lnTo>
                  <a:lnTo>
                    <a:pt x="139541" y="24601"/>
                  </a:lnTo>
                  <a:lnTo>
                    <a:pt x="175966" y="30996"/>
                  </a:lnTo>
                  <a:lnTo>
                    <a:pt x="213569" y="35995"/>
                  </a:lnTo>
                  <a:lnTo>
                    <a:pt x="249265" y="39734"/>
                  </a:lnTo>
                  <a:lnTo>
                    <a:pt x="279032" y="43946"/>
                  </a:lnTo>
                  <a:lnTo>
                    <a:pt x="301681" y="47452"/>
                  </a:lnTo>
                  <a:lnTo>
                    <a:pt x="320041" y="533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31"/>
            <p:cNvSpPr/>
            <p:nvPr/>
          </p:nvSpPr>
          <p:spPr>
            <a:xfrm>
              <a:off x="678272" y="5875176"/>
              <a:ext cx="151842" cy="205585"/>
            </a:xfrm>
            <a:custGeom>
              <a:avLst/>
              <a:gdLst/>
              <a:ahLst/>
              <a:cxnLst/>
              <a:rect l="0" t="0" r="0" b="0"/>
              <a:pathLst>
                <a:path w="151842" h="205585">
                  <a:moveTo>
                    <a:pt x="7528" y="30324"/>
                  </a:moveTo>
                  <a:lnTo>
                    <a:pt x="221" y="30324"/>
                  </a:lnTo>
                  <a:lnTo>
                    <a:pt x="0" y="34369"/>
                  </a:lnTo>
                  <a:lnTo>
                    <a:pt x="9318" y="68680"/>
                  </a:lnTo>
                  <a:lnTo>
                    <a:pt x="19617" y="99941"/>
                  </a:lnTo>
                  <a:lnTo>
                    <a:pt x="22353" y="137140"/>
                  </a:lnTo>
                  <a:lnTo>
                    <a:pt x="22743" y="172117"/>
                  </a:lnTo>
                  <a:lnTo>
                    <a:pt x="22757" y="181114"/>
                  </a:lnTo>
                  <a:lnTo>
                    <a:pt x="21914" y="184191"/>
                  </a:lnTo>
                  <a:lnTo>
                    <a:pt x="20505" y="186242"/>
                  </a:lnTo>
                  <a:lnTo>
                    <a:pt x="15461" y="190103"/>
                  </a:lnTo>
                  <a:lnTo>
                    <a:pt x="15156" y="157774"/>
                  </a:lnTo>
                  <a:lnTo>
                    <a:pt x="25623" y="128124"/>
                  </a:lnTo>
                  <a:lnTo>
                    <a:pt x="29446" y="90533"/>
                  </a:lnTo>
                  <a:lnTo>
                    <a:pt x="30202" y="54541"/>
                  </a:lnTo>
                  <a:lnTo>
                    <a:pt x="30363" y="19778"/>
                  </a:lnTo>
                  <a:lnTo>
                    <a:pt x="30371" y="15673"/>
                  </a:lnTo>
                  <a:lnTo>
                    <a:pt x="28122" y="8854"/>
                  </a:lnTo>
                  <a:lnTo>
                    <a:pt x="26337" y="5851"/>
                  </a:lnTo>
                  <a:lnTo>
                    <a:pt x="24301" y="3848"/>
                  </a:lnTo>
                  <a:lnTo>
                    <a:pt x="15554" y="0"/>
                  </a:lnTo>
                  <a:lnTo>
                    <a:pt x="25789" y="14508"/>
                  </a:lnTo>
                  <a:lnTo>
                    <a:pt x="44635" y="43196"/>
                  </a:lnTo>
                  <a:lnTo>
                    <a:pt x="64560" y="62531"/>
                  </a:lnTo>
                  <a:lnTo>
                    <a:pt x="101675" y="86066"/>
                  </a:lnTo>
                  <a:lnTo>
                    <a:pt x="125467" y="96116"/>
                  </a:lnTo>
                  <a:lnTo>
                    <a:pt x="132758" y="98512"/>
                  </a:lnTo>
                  <a:lnTo>
                    <a:pt x="144338" y="104690"/>
                  </a:lnTo>
                  <a:lnTo>
                    <a:pt x="151841" y="106417"/>
                  </a:lnTo>
                  <a:lnTo>
                    <a:pt x="141660" y="117120"/>
                  </a:lnTo>
                  <a:lnTo>
                    <a:pt x="103581" y="147486"/>
                  </a:lnTo>
                  <a:lnTo>
                    <a:pt x="68092" y="172606"/>
                  </a:lnTo>
                  <a:lnTo>
                    <a:pt x="30388" y="20558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https://encrypted-tbn3.google.com/images?q=tbn:ANd9GcTWtF1fdYOO96r4v4X79hAqU8qZiO26-nr7ixFjA_KFRHeLJW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1541" y="0"/>
            <a:ext cx="701245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255818" cy="1619743"/>
          </a:xfrm>
        </p:spPr>
        <p:txBody>
          <a:bodyPr>
            <a:normAutofit/>
          </a:bodyPr>
          <a:lstStyle/>
          <a:p>
            <a:r>
              <a:rPr lang="en-US" dirty="0" smtClean="0"/>
              <a:t>Respiratory Image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882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Involves movement of molecules into the cell and between cells</a:t>
            </a:r>
          </a:p>
          <a:p>
            <a:r>
              <a:rPr lang="en-US" dirty="0" smtClean="0"/>
              <a:t>Function = transport materials throughout the body</a:t>
            </a:r>
          </a:p>
          <a:p>
            <a:r>
              <a:rPr lang="en-US" dirty="0" smtClean="0"/>
              <a:t>Carries digested food and oxygen to the cells</a:t>
            </a:r>
          </a:p>
          <a:p>
            <a:r>
              <a:rPr lang="en-US" dirty="0" smtClean="0"/>
              <a:t>Carries waste from the cells to the lungs, kidneys and skin to be excreted</a:t>
            </a:r>
          </a:p>
          <a:p>
            <a:r>
              <a:rPr lang="en-US" dirty="0" smtClean="0"/>
              <a:t>Blood vessels carry chemical messengers (hormones) and proteins to attach foreign substances to give the body immunity (antibodies)</a:t>
            </a:r>
          </a:p>
          <a:p>
            <a:r>
              <a:rPr lang="en-US" dirty="0" smtClean="0"/>
              <a:t>Includes the heart, blood vessels, and blood</a:t>
            </a:r>
            <a:endParaRPr lang="en-US" dirty="0"/>
          </a:p>
        </p:txBody>
      </p:sp>
      <p:sp>
        <p:nvSpPr>
          <p:cNvPr id="4" name="SMARTInkShape-432"/>
          <p:cNvSpPr/>
          <p:nvPr/>
        </p:nvSpPr>
        <p:spPr>
          <a:xfrm>
            <a:off x="350519" y="3242148"/>
            <a:ext cx="454796" cy="194472"/>
          </a:xfrm>
          <a:custGeom>
            <a:avLst/>
            <a:gdLst/>
            <a:ahLst/>
            <a:cxnLst/>
            <a:rect l="0" t="0" r="0" b="0"/>
            <a:pathLst>
              <a:path w="454796" h="194472">
                <a:moveTo>
                  <a:pt x="0" y="103032"/>
                </a:moveTo>
                <a:lnTo>
                  <a:pt x="26492" y="102185"/>
                </a:lnTo>
                <a:lnTo>
                  <a:pt x="62060" y="95271"/>
                </a:lnTo>
                <a:lnTo>
                  <a:pt x="93915" y="89519"/>
                </a:lnTo>
                <a:lnTo>
                  <a:pt x="128524" y="84088"/>
                </a:lnTo>
                <a:lnTo>
                  <a:pt x="159820" y="75708"/>
                </a:lnTo>
                <a:lnTo>
                  <a:pt x="182821" y="71793"/>
                </a:lnTo>
                <a:lnTo>
                  <a:pt x="216927" y="55508"/>
                </a:lnTo>
                <a:lnTo>
                  <a:pt x="240915" y="37034"/>
                </a:lnTo>
                <a:lnTo>
                  <a:pt x="257560" y="20718"/>
                </a:lnTo>
                <a:lnTo>
                  <a:pt x="258405" y="17623"/>
                </a:lnTo>
                <a:lnTo>
                  <a:pt x="258780" y="15119"/>
                </a:lnTo>
                <a:lnTo>
                  <a:pt x="259078" y="51248"/>
                </a:lnTo>
                <a:lnTo>
                  <a:pt x="256822" y="80479"/>
                </a:lnTo>
                <a:lnTo>
                  <a:pt x="252167" y="118312"/>
                </a:lnTo>
                <a:lnTo>
                  <a:pt x="251553" y="148286"/>
                </a:lnTo>
                <a:lnTo>
                  <a:pt x="253760" y="155036"/>
                </a:lnTo>
                <a:lnTo>
                  <a:pt x="256716" y="160858"/>
                </a:lnTo>
                <a:lnTo>
                  <a:pt x="258769" y="170028"/>
                </a:lnTo>
                <a:lnTo>
                  <a:pt x="259720" y="170556"/>
                </a:lnTo>
                <a:lnTo>
                  <a:pt x="265614" y="171473"/>
                </a:lnTo>
                <a:lnTo>
                  <a:pt x="266637" y="139525"/>
                </a:lnTo>
                <a:lnTo>
                  <a:pt x="266688" y="108076"/>
                </a:lnTo>
                <a:lnTo>
                  <a:pt x="266697" y="79408"/>
                </a:lnTo>
                <a:lnTo>
                  <a:pt x="266700" y="43426"/>
                </a:lnTo>
                <a:lnTo>
                  <a:pt x="259394" y="6090"/>
                </a:lnTo>
                <a:lnTo>
                  <a:pt x="259143" y="0"/>
                </a:lnTo>
                <a:lnTo>
                  <a:pt x="259089" y="3281"/>
                </a:lnTo>
                <a:lnTo>
                  <a:pt x="263128" y="7812"/>
                </a:lnTo>
                <a:lnTo>
                  <a:pt x="298570" y="29605"/>
                </a:lnTo>
                <a:lnTo>
                  <a:pt x="320452" y="38001"/>
                </a:lnTo>
                <a:lnTo>
                  <a:pt x="352860" y="41268"/>
                </a:lnTo>
                <a:lnTo>
                  <a:pt x="387577" y="45958"/>
                </a:lnTo>
                <a:lnTo>
                  <a:pt x="418894" y="48954"/>
                </a:lnTo>
                <a:lnTo>
                  <a:pt x="454795" y="49663"/>
                </a:lnTo>
                <a:lnTo>
                  <a:pt x="454750" y="50519"/>
                </a:lnTo>
                <a:lnTo>
                  <a:pt x="452443" y="53728"/>
                </a:lnTo>
                <a:lnTo>
                  <a:pt x="422060" y="76183"/>
                </a:lnTo>
                <a:lnTo>
                  <a:pt x="387198" y="97885"/>
                </a:lnTo>
                <a:lnTo>
                  <a:pt x="355461" y="119004"/>
                </a:lnTo>
                <a:lnTo>
                  <a:pt x="323762" y="139091"/>
                </a:lnTo>
                <a:lnTo>
                  <a:pt x="290296" y="161048"/>
                </a:lnTo>
                <a:lnTo>
                  <a:pt x="251461" y="194471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SMARTInkShape-Group86"/>
          <p:cNvGrpSpPr/>
          <p:nvPr/>
        </p:nvGrpSpPr>
        <p:grpSpPr>
          <a:xfrm>
            <a:off x="342900" y="5745977"/>
            <a:ext cx="495052" cy="190004"/>
            <a:chOff x="342900" y="5745977"/>
            <a:chExt cx="495052" cy="190004"/>
          </a:xfrm>
        </p:grpSpPr>
        <p:sp>
          <p:nvSpPr>
            <p:cNvPr id="5" name="SMARTInkShape-433"/>
            <p:cNvSpPr/>
            <p:nvPr/>
          </p:nvSpPr>
          <p:spPr>
            <a:xfrm>
              <a:off x="640081" y="5745977"/>
              <a:ext cx="197871" cy="190004"/>
            </a:xfrm>
            <a:custGeom>
              <a:avLst/>
              <a:gdLst/>
              <a:ahLst/>
              <a:cxnLst/>
              <a:rect l="0" t="0" r="0" b="0"/>
              <a:pathLst>
                <a:path w="197871" h="190004">
                  <a:moveTo>
                    <a:pt x="22858" y="14742"/>
                  </a:moveTo>
                  <a:lnTo>
                    <a:pt x="22858" y="47877"/>
                  </a:lnTo>
                  <a:lnTo>
                    <a:pt x="22012" y="79282"/>
                  </a:lnTo>
                  <a:lnTo>
                    <a:pt x="16827" y="112754"/>
                  </a:lnTo>
                  <a:lnTo>
                    <a:pt x="13451" y="134094"/>
                  </a:lnTo>
                  <a:lnTo>
                    <a:pt x="9347" y="153399"/>
                  </a:lnTo>
                  <a:lnTo>
                    <a:pt x="7540" y="166114"/>
                  </a:lnTo>
                  <a:lnTo>
                    <a:pt x="100" y="189486"/>
                  </a:lnTo>
                  <a:lnTo>
                    <a:pt x="0" y="156531"/>
                  </a:lnTo>
                  <a:lnTo>
                    <a:pt x="4044" y="124407"/>
                  </a:lnTo>
                  <a:lnTo>
                    <a:pt x="6559" y="95402"/>
                  </a:lnTo>
                  <a:lnTo>
                    <a:pt x="12646" y="61344"/>
                  </a:lnTo>
                  <a:lnTo>
                    <a:pt x="14897" y="26524"/>
                  </a:lnTo>
                  <a:lnTo>
                    <a:pt x="15137" y="14188"/>
                  </a:lnTo>
                  <a:lnTo>
                    <a:pt x="17451" y="8005"/>
                  </a:lnTo>
                  <a:lnTo>
                    <a:pt x="22542" y="0"/>
                  </a:lnTo>
                  <a:lnTo>
                    <a:pt x="22765" y="3695"/>
                  </a:lnTo>
                  <a:lnTo>
                    <a:pt x="25075" y="7857"/>
                  </a:lnTo>
                  <a:lnTo>
                    <a:pt x="57109" y="41315"/>
                  </a:lnTo>
                  <a:lnTo>
                    <a:pt x="91935" y="72146"/>
                  </a:lnTo>
                  <a:lnTo>
                    <a:pt x="129604" y="98429"/>
                  </a:lnTo>
                  <a:lnTo>
                    <a:pt x="165954" y="117861"/>
                  </a:lnTo>
                  <a:lnTo>
                    <a:pt x="179181" y="125353"/>
                  </a:lnTo>
                  <a:lnTo>
                    <a:pt x="197870" y="129000"/>
                  </a:lnTo>
                  <a:lnTo>
                    <a:pt x="165549" y="129041"/>
                  </a:lnTo>
                  <a:lnTo>
                    <a:pt x="135899" y="135972"/>
                  </a:lnTo>
                  <a:lnTo>
                    <a:pt x="100566" y="152769"/>
                  </a:lnTo>
                  <a:lnTo>
                    <a:pt x="64018" y="180201"/>
                  </a:lnTo>
                  <a:lnTo>
                    <a:pt x="53339" y="19000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34"/>
            <p:cNvSpPr/>
            <p:nvPr/>
          </p:nvSpPr>
          <p:spPr>
            <a:xfrm>
              <a:off x="342900" y="5821680"/>
              <a:ext cx="320040" cy="53340"/>
            </a:xfrm>
            <a:custGeom>
              <a:avLst/>
              <a:gdLst/>
              <a:ahLst/>
              <a:cxnLst/>
              <a:rect l="0" t="0" r="0" b="0"/>
              <a:pathLst>
                <a:path w="320040" h="53340">
                  <a:moveTo>
                    <a:pt x="0" y="0"/>
                  </a:moveTo>
                  <a:lnTo>
                    <a:pt x="32016" y="2257"/>
                  </a:lnTo>
                  <a:lnTo>
                    <a:pt x="69353" y="10605"/>
                  </a:lnTo>
                  <a:lnTo>
                    <a:pt x="105121" y="17911"/>
                  </a:lnTo>
                  <a:lnTo>
                    <a:pt x="142530" y="25439"/>
                  </a:lnTo>
                  <a:lnTo>
                    <a:pt x="180426" y="33031"/>
                  </a:lnTo>
                  <a:lnTo>
                    <a:pt x="218465" y="44688"/>
                  </a:lnTo>
                  <a:lnTo>
                    <a:pt x="248457" y="50776"/>
                  </a:lnTo>
                  <a:lnTo>
                    <a:pt x="284649" y="53002"/>
                  </a:lnTo>
                  <a:lnTo>
                    <a:pt x="320039" y="533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3022703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Circulatory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s://encrypted-tbn1.google.com/images?q=tbn:ANd9GcQq0tIB1mAU18i_s9iZw3i2wnTrBmpl60Nx0c2U9CQNbTh6CD6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9903" y="1"/>
            <a:ext cx="5664097" cy="6858000"/>
          </a:xfrm>
          <a:prstGeom prst="rect">
            <a:avLst/>
          </a:prstGeom>
          <a:noFill/>
        </p:spPr>
      </p:pic>
      <p:pic>
        <p:nvPicPr>
          <p:cNvPr id="40964" name="Picture 4" descr="https://encrypted-tbn0.google.com/images?q=tbn:ANd9GcTfLvQRtp90_OB-cDL_VqmeIt0IHoBdK5EJ-wurbqjKAPJWNV52y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655" y="2646218"/>
            <a:ext cx="3192608" cy="319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Excretion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removal of waste produces from cells of the body</a:t>
            </a:r>
          </a:p>
          <a:p>
            <a:r>
              <a:rPr lang="en-US" dirty="0" smtClean="0"/>
              <a:t>Includes lungs, kidneys, and sweat glands in the skin</a:t>
            </a:r>
            <a:endParaRPr lang="en-US" dirty="0"/>
          </a:p>
        </p:txBody>
      </p:sp>
      <p:sp>
        <p:nvSpPr>
          <p:cNvPr id="4" name="SMARTInkShape-435"/>
          <p:cNvSpPr/>
          <p:nvPr/>
        </p:nvSpPr>
        <p:spPr>
          <a:xfrm>
            <a:off x="297180" y="3117081"/>
            <a:ext cx="589059" cy="296679"/>
          </a:xfrm>
          <a:custGeom>
            <a:avLst/>
            <a:gdLst/>
            <a:ahLst/>
            <a:cxnLst/>
            <a:rect l="0" t="0" r="0" b="0"/>
            <a:pathLst>
              <a:path w="589059" h="296679">
                <a:moveTo>
                  <a:pt x="0" y="159519"/>
                </a:moveTo>
                <a:lnTo>
                  <a:pt x="12166" y="154282"/>
                </a:lnTo>
                <a:lnTo>
                  <a:pt x="43914" y="152212"/>
                </a:lnTo>
                <a:lnTo>
                  <a:pt x="72090" y="147946"/>
                </a:lnTo>
                <a:lnTo>
                  <a:pt x="105932" y="141320"/>
                </a:lnTo>
                <a:lnTo>
                  <a:pt x="142771" y="133994"/>
                </a:lnTo>
                <a:lnTo>
                  <a:pt x="176452" y="126462"/>
                </a:lnTo>
                <a:lnTo>
                  <a:pt x="207880" y="118867"/>
                </a:lnTo>
                <a:lnTo>
                  <a:pt x="238641" y="107210"/>
                </a:lnTo>
                <a:lnTo>
                  <a:pt x="272446" y="88947"/>
                </a:lnTo>
                <a:lnTo>
                  <a:pt x="305723" y="69520"/>
                </a:lnTo>
                <a:lnTo>
                  <a:pt x="328532" y="50082"/>
                </a:lnTo>
                <a:lnTo>
                  <a:pt x="339113" y="36688"/>
                </a:lnTo>
                <a:lnTo>
                  <a:pt x="346763" y="31120"/>
                </a:lnTo>
                <a:lnTo>
                  <a:pt x="350253" y="25331"/>
                </a:lnTo>
                <a:lnTo>
                  <a:pt x="354070" y="23680"/>
                </a:lnTo>
                <a:lnTo>
                  <a:pt x="355427" y="24086"/>
                </a:lnTo>
                <a:lnTo>
                  <a:pt x="356331" y="25203"/>
                </a:lnTo>
                <a:lnTo>
                  <a:pt x="356934" y="26795"/>
                </a:lnTo>
                <a:lnTo>
                  <a:pt x="355642" y="28703"/>
                </a:lnTo>
                <a:lnTo>
                  <a:pt x="349692" y="33080"/>
                </a:lnTo>
                <a:lnTo>
                  <a:pt x="347428" y="36280"/>
                </a:lnTo>
                <a:lnTo>
                  <a:pt x="344912" y="44350"/>
                </a:lnTo>
                <a:lnTo>
                  <a:pt x="342450" y="75496"/>
                </a:lnTo>
                <a:lnTo>
                  <a:pt x="338627" y="104331"/>
                </a:lnTo>
                <a:lnTo>
                  <a:pt x="340411" y="135170"/>
                </a:lnTo>
                <a:lnTo>
                  <a:pt x="337176" y="169896"/>
                </a:lnTo>
                <a:lnTo>
                  <a:pt x="335841" y="201164"/>
                </a:lnTo>
                <a:lnTo>
                  <a:pt x="335390" y="234914"/>
                </a:lnTo>
                <a:lnTo>
                  <a:pt x="335281" y="272035"/>
                </a:lnTo>
                <a:lnTo>
                  <a:pt x="335280" y="240366"/>
                </a:lnTo>
                <a:lnTo>
                  <a:pt x="335280" y="212918"/>
                </a:lnTo>
                <a:lnTo>
                  <a:pt x="335280" y="177504"/>
                </a:lnTo>
                <a:lnTo>
                  <a:pt x="335280" y="149732"/>
                </a:lnTo>
                <a:lnTo>
                  <a:pt x="335280" y="122713"/>
                </a:lnTo>
                <a:lnTo>
                  <a:pt x="333022" y="85960"/>
                </a:lnTo>
                <a:lnTo>
                  <a:pt x="329248" y="55879"/>
                </a:lnTo>
                <a:lnTo>
                  <a:pt x="327799" y="17932"/>
                </a:lnTo>
                <a:lnTo>
                  <a:pt x="327668" y="1191"/>
                </a:lnTo>
                <a:lnTo>
                  <a:pt x="328512" y="626"/>
                </a:lnTo>
                <a:lnTo>
                  <a:pt x="331707" y="0"/>
                </a:lnTo>
                <a:lnTo>
                  <a:pt x="335950" y="1979"/>
                </a:lnTo>
                <a:lnTo>
                  <a:pt x="338266" y="3692"/>
                </a:lnTo>
                <a:lnTo>
                  <a:pt x="366446" y="37861"/>
                </a:lnTo>
                <a:lnTo>
                  <a:pt x="371297" y="42854"/>
                </a:lnTo>
                <a:lnTo>
                  <a:pt x="402570" y="56950"/>
                </a:lnTo>
                <a:lnTo>
                  <a:pt x="436343" y="67887"/>
                </a:lnTo>
                <a:lnTo>
                  <a:pt x="465413" y="75642"/>
                </a:lnTo>
                <a:lnTo>
                  <a:pt x="495475" y="81044"/>
                </a:lnTo>
                <a:lnTo>
                  <a:pt x="525832" y="82645"/>
                </a:lnTo>
                <a:lnTo>
                  <a:pt x="558339" y="83185"/>
                </a:lnTo>
                <a:lnTo>
                  <a:pt x="587511" y="83307"/>
                </a:lnTo>
                <a:lnTo>
                  <a:pt x="588947" y="85004"/>
                </a:lnTo>
                <a:lnTo>
                  <a:pt x="589058" y="87829"/>
                </a:lnTo>
                <a:lnTo>
                  <a:pt x="588285" y="91406"/>
                </a:lnTo>
                <a:lnTo>
                  <a:pt x="582911" y="97637"/>
                </a:lnTo>
                <a:lnTo>
                  <a:pt x="553058" y="118914"/>
                </a:lnTo>
                <a:lnTo>
                  <a:pt x="520786" y="144007"/>
                </a:lnTo>
                <a:lnTo>
                  <a:pt x="483566" y="172891"/>
                </a:lnTo>
                <a:lnTo>
                  <a:pt x="455371" y="192837"/>
                </a:lnTo>
                <a:lnTo>
                  <a:pt x="425907" y="215249"/>
                </a:lnTo>
                <a:lnTo>
                  <a:pt x="397572" y="238475"/>
                </a:lnTo>
                <a:lnTo>
                  <a:pt x="363426" y="268896"/>
                </a:lnTo>
                <a:lnTo>
                  <a:pt x="327659" y="296678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Excretory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s://encrypted-tbn2.google.com/images?q=tbn:ANd9GcQtV352-0xE3IJJG7Kc6JDjZYxYyXpxiDnKCEiLlayuIn40CeG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8309" y="1386921"/>
            <a:ext cx="6955692" cy="5471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body moves due to interaction of muscles and bones</a:t>
            </a:r>
          </a:p>
          <a:p>
            <a:r>
              <a:rPr lang="en-US" dirty="0" smtClean="0"/>
              <a:t>The muscular and skeletal systems work together to provide movement and support for the body</a:t>
            </a:r>
          </a:p>
          <a:p>
            <a:r>
              <a:rPr lang="en-US" dirty="0" smtClean="0"/>
              <a:t>Allows body to avoid danger, find food, mates, and shelter</a:t>
            </a:r>
          </a:p>
          <a:p>
            <a:endParaRPr lang="en-US" dirty="0"/>
          </a:p>
        </p:txBody>
      </p:sp>
      <p:sp>
        <p:nvSpPr>
          <p:cNvPr id="4" name="SMARTInkShape-436"/>
          <p:cNvSpPr/>
          <p:nvPr/>
        </p:nvSpPr>
        <p:spPr>
          <a:xfrm>
            <a:off x="831639" y="2788922"/>
            <a:ext cx="2094442" cy="30479"/>
          </a:xfrm>
          <a:custGeom>
            <a:avLst/>
            <a:gdLst/>
            <a:ahLst/>
            <a:cxnLst/>
            <a:rect l="0" t="0" r="0" b="0"/>
            <a:pathLst>
              <a:path w="2094442" h="30479">
                <a:moveTo>
                  <a:pt x="6561" y="22858"/>
                </a:moveTo>
                <a:lnTo>
                  <a:pt x="0" y="22858"/>
                </a:lnTo>
                <a:lnTo>
                  <a:pt x="3299" y="18812"/>
                </a:lnTo>
                <a:lnTo>
                  <a:pt x="7369" y="16826"/>
                </a:lnTo>
                <a:lnTo>
                  <a:pt x="39039" y="8770"/>
                </a:lnTo>
                <a:lnTo>
                  <a:pt x="68762" y="2608"/>
                </a:lnTo>
                <a:lnTo>
                  <a:pt x="97428" y="771"/>
                </a:lnTo>
                <a:lnTo>
                  <a:pt x="132356" y="227"/>
                </a:lnTo>
                <a:lnTo>
                  <a:pt x="169516" y="65"/>
                </a:lnTo>
                <a:lnTo>
                  <a:pt x="194696" y="28"/>
                </a:lnTo>
                <a:lnTo>
                  <a:pt x="224514" y="11"/>
                </a:lnTo>
                <a:lnTo>
                  <a:pt x="256675" y="3"/>
                </a:lnTo>
                <a:lnTo>
                  <a:pt x="287903" y="0"/>
                </a:lnTo>
                <a:lnTo>
                  <a:pt x="323230" y="2256"/>
                </a:lnTo>
                <a:lnTo>
                  <a:pt x="360663" y="5235"/>
                </a:lnTo>
                <a:lnTo>
                  <a:pt x="397055" y="6559"/>
                </a:lnTo>
                <a:lnTo>
                  <a:pt x="415903" y="7758"/>
                </a:lnTo>
                <a:lnTo>
                  <a:pt x="435242" y="9405"/>
                </a:lnTo>
                <a:lnTo>
                  <a:pt x="454908" y="11349"/>
                </a:lnTo>
                <a:lnTo>
                  <a:pt x="474792" y="12645"/>
                </a:lnTo>
                <a:lnTo>
                  <a:pt x="494822" y="13509"/>
                </a:lnTo>
                <a:lnTo>
                  <a:pt x="514948" y="14085"/>
                </a:lnTo>
                <a:lnTo>
                  <a:pt x="535985" y="15316"/>
                </a:lnTo>
                <a:lnTo>
                  <a:pt x="557631" y="16983"/>
                </a:lnTo>
                <a:lnTo>
                  <a:pt x="579680" y="18941"/>
                </a:lnTo>
                <a:lnTo>
                  <a:pt x="601154" y="20247"/>
                </a:lnTo>
                <a:lnTo>
                  <a:pt x="622243" y="21117"/>
                </a:lnTo>
                <a:lnTo>
                  <a:pt x="643075" y="21697"/>
                </a:lnTo>
                <a:lnTo>
                  <a:pt x="664584" y="22084"/>
                </a:lnTo>
                <a:lnTo>
                  <a:pt x="686543" y="22342"/>
                </a:lnTo>
                <a:lnTo>
                  <a:pt x="708802" y="22514"/>
                </a:lnTo>
                <a:lnTo>
                  <a:pt x="731261" y="22628"/>
                </a:lnTo>
                <a:lnTo>
                  <a:pt x="753854" y="22705"/>
                </a:lnTo>
                <a:lnTo>
                  <a:pt x="776536" y="22755"/>
                </a:lnTo>
                <a:lnTo>
                  <a:pt x="799278" y="22790"/>
                </a:lnTo>
                <a:lnTo>
                  <a:pt x="822059" y="22812"/>
                </a:lnTo>
                <a:lnTo>
                  <a:pt x="844866" y="22827"/>
                </a:lnTo>
                <a:lnTo>
                  <a:pt x="868537" y="22837"/>
                </a:lnTo>
                <a:lnTo>
                  <a:pt x="892785" y="22844"/>
                </a:lnTo>
                <a:lnTo>
                  <a:pt x="917417" y="22849"/>
                </a:lnTo>
                <a:lnTo>
                  <a:pt x="941458" y="22852"/>
                </a:lnTo>
                <a:lnTo>
                  <a:pt x="965106" y="22854"/>
                </a:lnTo>
                <a:lnTo>
                  <a:pt x="988490" y="22855"/>
                </a:lnTo>
                <a:lnTo>
                  <a:pt x="1011701" y="22856"/>
                </a:lnTo>
                <a:lnTo>
                  <a:pt x="1034794" y="22856"/>
                </a:lnTo>
                <a:lnTo>
                  <a:pt x="1057810" y="22857"/>
                </a:lnTo>
                <a:lnTo>
                  <a:pt x="1081620" y="23703"/>
                </a:lnTo>
                <a:lnTo>
                  <a:pt x="1105960" y="25115"/>
                </a:lnTo>
                <a:lnTo>
                  <a:pt x="1130654" y="26903"/>
                </a:lnTo>
                <a:lnTo>
                  <a:pt x="1154736" y="28094"/>
                </a:lnTo>
                <a:lnTo>
                  <a:pt x="1178411" y="28889"/>
                </a:lnTo>
                <a:lnTo>
                  <a:pt x="1201814" y="29418"/>
                </a:lnTo>
                <a:lnTo>
                  <a:pt x="1225036" y="29771"/>
                </a:lnTo>
                <a:lnTo>
                  <a:pt x="1248138" y="30007"/>
                </a:lnTo>
                <a:lnTo>
                  <a:pt x="1271159" y="30164"/>
                </a:lnTo>
                <a:lnTo>
                  <a:pt x="1294126" y="30268"/>
                </a:lnTo>
                <a:lnTo>
                  <a:pt x="1317057" y="30338"/>
                </a:lnTo>
                <a:lnTo>
                  <a:pt x="1339965" y="30384"/>
                </a:lnTo>
                <a:lnTo>
                  <a:pt x="1362857" y="30415"/>
                </a:lnTo>
                <a:lnTo>
                  <a:pt x="1385738" y="30436"/>
                </a:lnTo>
                <a:lnTo>
                  <a:pt x="1408612" y="30450"/>
                </a:lnTo>
                <a:lnTo>
                  <a:pt x="1431482" y="30459"/>
                </a:lnTo>
                <a:lnTo>
                  <a:pt x="1454348" y="30465"/>
                </a:lnTo>
                <a:lnTo>
                  <a:pt x="1477212" y="30469"/>
                </a:lnTo>
                <a:lnTo>
                  <a:pt x="1500075" y="30472"/>
                </a:lnTo>
                <a:lnTo>
                  <a:pt x="1522937" y="30474"/>
                </a:lnTo>
                <a:lnTo>
                  <a:pt x="1545798" y="30475"/>
                </a:lnTo>
                <a:lnTo>
                  <a:pt x="1568659" y="30476"/>
                </a:lnTo>
                <a:lnTo>
                  <a:pt x="1591519" y="30476"/>
                </a:lnTo>
                <a:lnTo>
                  <a:pt x="1614380" y="30477"/>
                </a:lnTo>
                <a:lnTo>
                  <a:pt x="1638087" y="30477"/>
                </a:lnTo>
                <a:lnTo>
                  <a:pt x="1662358" y="30477"/>
                </a:lnTo>
                <a:lnTo>
                  <a:pt x="1687005" y="30478"/>
                </a:lnTo>
                <a:lnTo>
                  <a:pt x="1710211" y="30478"/>
                </a:lnTo>
                <a:lnTo>
                  <a:pt x="1732454" y="30478"/>
                </a:lnTo>
                <a:lnTo>
                  <a:pt x="1754056" y="30478"/>
                </a:lnTo>
                <a:lnTo>
                  <a:pt x="1775231" y="30478"/>
                </a:lnTo>
                <a:lnTo>
                  <a:pt x="1796121" y="30478"/>
                </a:lnTo>
                <a:lnTo>
                  <a:pt x="1816821" y="30478"/>
                </a:lnTo>
                <a:lnTo>
                  <a:pt x="1837394" y="30478"/>
                </a:lnTo>
                <a:lnTo>
                  <a:pt x="1857883" y="30478"/>
                </a:lnTo>
                <a:lnTo>
                  <a:pt x="1878315" y="30478"/>
                </a:lnTo>
                <a:lnTo>
                  <a:pt x="1898711" y="30478"/>
                </a:lnTo>
                <a:lnTo>
                  <a:pt x="1919080" y="30478"/>
                </a:lnTo>
                <a:lnTo>
                  <a:pt x="1939434" y="30478"/>
                </a:lnTo>
                <a:lnTo>
                  <a:pt x="1958929" y="30478"/>
                </a:lnTo>
                <a:lnTo>
                  <a:pt x="1996395" y="30478"/>
                </a:lnTo>
                <a:lnTo>
                  <a:pt x="2015531" y="30478"/>
                </a:lnTo>
                <a:lnTo>
                  <a:pt x="2035061" y="30478"/>
                </a:lnTo>
                <a:lnTo>
                  <a:pt x="2068049" y="30478"/>
                </a:lnTo>
                <a:lnTo>
                  <a:pt x="2094441" y="30478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437"/>
          <p:cNvSpPr/>
          <p:nvPr/>
        </p:nvSpPr>
        <p:spPr>
          <a:xfrm>
            <a:off x="4785359" y="2293628"/>
            <a:ext cx="2506981" cy="83813"/>
          </a:xfrm>
          <a:custGeom>
            <a:avLst/>
            <a:gdLst/>
            <a:ahLst/>
            <a:cxnLst/>
            <a:rect l="0" t="0" r="0" b="0"/>
            <a:pathLst>
              <a:path w="2506981" h="83813">
                <a:moveTo>
                  <a:pt x="0" y="83812"/>
                </a:moveTo>
                <a:lnTo>
                  <a:pt x="36609" y="83812"/>
                </a:lnTo>
                <a:lnTo>
                  <a:pt x="64564" y="83812"/>
                </a:lnTo>
                <a:lnTo>
                  <a:pt x="102386" y="79766"/>
                </a:lnTo>
                <a:lnTo>
                  <a:pt x="128761" y="77780"/>
                </a:lnTo>
                <a:lnTo>
                  <a:pt x="155440" y="76051"/>
                </a:lnTo>
                <a:lnTo>
                  <a:pt x="184232" y="72460"/>
                </a:lnTo>
                <a:lnTo>
                  <a:pt x="213961" y="70300"/>
                </a:lnTo>
                <a:lnTo>
                  <a:pt x="244107" y="69340"/>
                </a:lnTo>
                <a:lnTo>
                  <a:pt x="274439" y="68913"/>
                </a:lnTo>
                <a:lnTo>
                  <a:pt x="307111" y="66465"/>
                </a:lnTo>
                <a:lnTo>
                  <a:pt x="341387" y="62555"/>
                </a:lnTo>
                <a:lnTo>
                  <a:pt x="376377" y="57995"/>
                </a:lnTo>
                <a:lnTo>
                  <a:pt x="411684" y="55404"/>
                </a:lnTo>
                <a:lnTo>
                  <a:pt x="447978" y="53406"/>
                </a:lnTo>
                <a:lnTo>
                  <a:pt x="467138" y="51688"/>
                </a:lnTo>
                <a:lnTo>
                  <a:pt x="486685" y="49696"/>
                </a:lnTo>
                <a:lnTo>
                  <a:pt x="506491" y="48368"/>
                </a:lnTo>
                <a:lnTo>
                  <a:pt x="526467" y="47482"/>
                </a:lnTo>
                <a:lnTo>
                  <a:pt x="546558" y="46892"/>
                </a:lnTo>
                <a:lnTo>
                  <a:pt x="566725" y="45652"/>
                </a:lnTo>
                <a:lnTo>
                  <a:pt x="586944" y="43978"/>
                </a:lnTo>
                <a:lnTo>
                  <a:pt x="607196" y="42016"/>
                </a:lnTo>
                <a:lnTo>
                  <a:pt x="627471" y="40708"/>
                </a:lnTo>
                <a:lnTo>
                  <a:pt x="647761" y="39836"/>
                </a:lnTo>
                <a:lnTo>
                  <a:pt x="668060" y="39254"/>
                </a:lnTo>
                <a:lnTo>
                  <a:pt x="689214" y="38867"/>
                </a:lnTo>
                <a:lnTo>
                  <a:pt x="710936" y="38608"/>
                </a:lnTo>
                <a:lnTo>
                  <a:pt x="733038" y="38436"/>
                </a:lnTo>
                <a:lnTo>
                  <a:pt x="755392" y="37475"/>
                </a:lnTo>
                <a:lnTo>
                  <a:pt x="777915" y="35987"/>
                </a:lnTo>
                <a:lnTo>
                  <a:pt x="800550" y="34148"/>
                </a:lnTo>
                <a:lnTo>
                  <a:pt x="823260" y="32923"/>
                </a:lnTo>
                <a:lnTo>
                  <a:pt x="846020" y="32106"/>
                </a:lnTo>
                <a:lnTo>
                  <a:pt x="868813" y="31561"/>
                </a:lnTo>
                <a:lnTo>
                  <a:pt x="891630" y="30351"/>
                </a:lnTo>
                <a:lnTo>
                  <a:pt x="914459" y="28698"/>
                </a:lnTo>
                <a:lnTo>
                  <a:pt x="937300" y="26749"/>
                </a:lnTo>
                <a:lnTo>
                  <a:pt x="960993" y="25450"/>
                </a:lnTo>
                <a:lnTo>
                  <a:pt x="985256" y="24584"/>
                </a:lnTo>
                <a:lnTo>
                  <a:pt x="1009897" y="24006"/>
                </a:lnTo>
                <a:lnTo>
                  <a:pt x="1033945" y="22775"/>
                </a:lnTo>
                <a:lnTo>
                  <a:pt x="1057597" y="21107"/>
                </a:lnTo>
                <a:lnTo>
                  <a:pt x="1080985" y="19149"/>
                </a:lnTo>
                <a:lnTo>
                  <a:pt x="1105890" y="17843"/>
                </a:lnTo>
                <a:lnTo>
                  <a:pt x="1131807" y="16972"/>
                </a:lnTo>
                <a:lnTo>
                  <a:pt x="1158398" y="16392"/>
                </a:lnTo>
                <a:lnTo>
                  <a:pt x="1183745" y="16005"/>
                </a:lnTo>
                <a:lnTo>
                  <a:pt x="1208264" y="15747"/>
                </a:lnTo>
                <a:lnTo>
                  <a:pt x="1232230" y="15575"/>
                </a:lnTo>
                <a:lnTo>
                  <a:pt x="1257520" y="14614"/>
                </a:lnTo>
                <a:lnTo>
                  <a:pt x="1283693" y="13127"/>
                </a:lnTo>
                <a:lnTo>
                  <a:pt x="1310456" y="11288"/>
                </a:lnTo>
                <a:lnTo>
                  <a:pt x="1336764" y="10063"/>
                </a:lnTo>
                <a:lnTo>
                  <a:pt x="1362769" y="9245"/>
                </a:lnTo>
                <a:lnTo>
                  <a:pt x="1388573" y="8701"/>
                </a:lnTo>
                <a:lnTo>
                  <a:pt x="1415089" y="7491"/>
                </a:lnTo>
                <a:lnTo>
                  <a:pt x="1442080" y="5838"/>
                </a:lnTo>
                <a:lnTo>
                  <a:pt x="1469387" y="3889"/>
                </a:lnTo>
                <a:lnTo>
                  <a:pt x="1496058" y="2590"/>
                </a:lnTo>
                <a:lnTo>
                  <a:pt x="1522305" y="1724"/>
                </a:lnTo>
                <a:lnTo>
                  <a:pt x="1548271" y="1146"/>
                </a:lnTo>
                <a:lnTo>
                  <a:pt x="1574893" y="761"/>
                </a:lnTo>
                <a:lnTo>
                  <a:pt x="1601956" y="505"/>
                </a:lnTo>
                <a:lnTo>
                  <a:pt x="1629311" y="334"/>
                </a:lnTo>
                <a:lnTo>
                  <a:pt x="1656860" y="219"/>
                </a:lnTo>
                <a:lnTo>
                  <a:pt x="1684540" y="144"/>
                </a:lnTo>
                <a:lnTo>
                  <a:pt x="1712307" y="93"/>
                </a:lnTo>
                <a:lnTo>
                  <a:pt x="1740132" y="59"/>
                </a:lnTo>
                <a:lnTo>
                  <a:pt x="1767995" y="37"/>
                </a:lnTo>
                <a:lnTo>
                  <a:pt x="1795883" y="21"/>
                </a:lnTo>
                <a:lnTo>
                  <a:pt x="1823789" y="12"/>
                </a:lnTo>
                <a:lnTo>
                  <a:pt x="1851706" y="5"/>
                </a:lnTo>
                <a:lnTo>
                  <a:pt x="1879631" y="0"/>
                </a:lnTo>
                <a:lnTo>
                  <a:pt x="1906714" y="844"/>
                </a:lnTo>
                <a:lnTo>
                  <a:pt x="1933237" y="2253"/>
                </a:lnTo>
                <a:lnTo>
                  <a:pt x="1959385" y="4039"/>
                </a:lnTo>
                <a:lnTo>
                  <a:pt x="1985283" y="5230"/>
                </a:lnTo>
                <a:lnTo>
                  <a:pt x="2011016" y="6024"/>
                </a:lnTo>
                <a:lnTo>
                  <a:pt x="2036637" y="6553"/>
                </a:lnTo>
                <a:lnTo>
                  <a:pt x="2062185" y="7753"/>
                </a:lnTo>
                <a:lnTo>
                  <a:pt x="2087684" y="9399"/>
                </a:lnTo>
                <a:lnTo>
                  <a:pt x="2113149" y="11343"/>
                </a:lnTo>
                <a:lnTo>
                  <a:pt x="2137747" y="12639"/>
                </a:lnTo>
                <a:lnTo>
                  <a:pt x="2161765" y="13503"/>
                </a:lnTo>
                <a:lnTo>
                  <a:pt x="2185396" y="14079"/>
                </a:lnTo>
                <a:lnTo>
                  <a:pt x="2208771" y="15310"/>
                </a:lnTo>
                <a:lnTo>
                  <a:pt x="2231974" y="16977"/>
                </a:lnTo>
                <a:lnTo>
                  <a:pt x="2255063" y="18935"/>
                </a:lnTo>
                <a:lnTo>
                  <a:pt x="2277229" y="20241"/>
                </a:lnTo>
                <a:lnTo>
                  <a:pt x="2298779" y="21111"/>
                </a:lnTo>
                <a:lnTo>
                  <a:pt x="2319920" y="21691"/>
                </a:lnTo>
                <a:lnTo>
                  <a:pt x="2339940" y="22078"/>
                </a:lnTo>
                <a:lnTo>
                  <a:pt x="2377989" y="22508"/>
                </a:lnTo>
                <a:lnTo>
                  <a:pt x="2410139" y="22699"/>
                </a:lnTo>
                <a:lnTo>
                  <a:pt x="2437693" y="22784"/>
                </a:lnTo>
                <a:lnTo>
                  <a:pt x="2471399" y="22831"/>
                </a:lnTo>
                <a:lnTo>
                  <a:pt x="2506980" y="22851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and Muscular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s://encrypted-tbn0.google.com/images?q=tbn:ANd9GcQR9fxP8Qh6OeKQQbVSdp4qD2U29kZzItafXL2vwibMl-Z_faf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3956" y="1408176"/>
            <a:ext cx="4962816" cy="5449824"/>
          </a:xfrm>
          <a:prstGeom prst="rect">
            <a:avLst/>
          </a:prstGeom>
          <a:noFill/>
        </p:spPr>
      </p:pic>
      <p:pic>
        <p:nvPicPr>
          <p:cNvPr id="32772" name="Picture 4" descr="https://encrypted-tbn0.google.com/images?q=tbn:ANd9GcRsBkENQhfH8BRKayXCD6MbEKJ_uPfDWkKp5jAKYOIK0uId1g3D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963" y="1408176"/>
            <a:ext cx="3090673" cy="5449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174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Nervous system and endocrine system control coordination of the body’s activities</a:t>
            </a:r>
          </a:p>
          <a:p>
            <a:r>
              <a:rPr lang="en-US" dirty="0" smtClean="0"/>
              <a:t>The systems work together to send messages to cells throughout the body</a:t>
            </a:r>
          </a:p>
          <a:p>
            <a:r>
              <a:rPr lang="en-US" dirty="0" smtClean="0"/>
              <a:t>The nervous system sends signals along nerves</a:t>
            </a:r>
          </a:p>
          <a:p>
            <a:r>
              <a:rPr lang="en-US" dirty="0" smtClean="0"/>
              <a:t>The glands of the endocrine produce chemical messengers (hormones) to travel in blood</a:t>
            </a:r>
          </a:p>
          <a:p>
            <a:r>
              <a:rPr lang="en-US" dirty="0" smtClean="0"/>
              <a:t>The brain and nerves are part of the nervous system</a:t>
            </a:r>
          </a:p>
          <a:p>
            <a:r>
              <a:rPr lang="en-US" dirty="0" smtClean="0"/>
              <a:t>The endocrine has glands – pancreas, ovaries, testes</a:t>
            </a:r>
            <a:endParaRPr lang="en-US" dirty="0"/>
          </a:p>
        </p:txBody>
      </p:sp>
      <p:sp>
        <p:nvSpPr>
          <p:cNvPr id="4" name="SMARTInkShape-438"/>
          <p:cNvSpPr/>
          <p:nvPr/>
        </p:nvSpPr>
        <p:spPr>
          <a:xfrm>
            <a:off x="320039" y="3383939"/>
            <a:ext cx="493661" cy="227942"/>
          </a:xfrm>
          <a:custGeom>
            <a:avLst/>
            <a:gdLst/>
            <a:ahLst/>
            <a:cxnLst/>
            <a:rect l="0" t="0" r="0" b="0"/>
            <a:pathLst>
              <a:path w="493661" h="227942">
                <a:moveTo>
                  <a:pt x="0" y="106020"/>
                </a:moveTo>
                <a:lnTo>
                  <a:pt x="4046" y="106020"/>
                </a:lnTo>
                <a:lnTo>
                  <a:pt x="36609" y="112581"/>
                </a:lnTo>
                <a:lnTo>
                  <a:pt x="69979" y="118668"/>
                </a:lnTo>
                <a:lnTo>
                  <a:pt x="103520" y="120492"/>
                </a:lnTo>
                <a:lnTo>
                  <a:pt x="140269" y="121033"/>
                </a:lnTo>
                <a:lnTo>
                  <a:pt x="177122" y="120346"/>
                </a:lnTo>
                <a:lnTo>
                  <a:pt x="210714" y="116004"/>
                </a:lnTo>
                <a:lnTo>
                  <a:pt x="245408" y="113494"/>
                </a:lnTo>
                <a:lnTo>
                  <a:pt x="280745" y="107748"/>
                </a:lnTo>
                <a:lnTo>
                  <a:pt x="302188" y="104275"/>
                </a:lnTo>
                <a:lnTo>
                  <a:pt x="317009" y="97884"/>
                </a:lnTo>
                <a:lnTo>
                  <a:pt x="322926" y="93091"/>
                </a:lnTo>
                <a:lnTo>
                  <a:pt x="333415" y="75527"/>
                </a:lnTo>
                <a:lnTo>
                  <a:pt x="335248" y="46879"/>
                </a:lnTo>
                <a:lnTo>
                  <a:pt x="335271" y="41555"/>
                </a:lnTo>
                <a:lnTo>
                  <a:pt x="334427" y="41030"/>
                </a:lnTo>
                <a:lnTo>
                  <a:pt x="333018" y="41527"/>
                </a:lnTo>
                <a:lnTo>
                  <a:pt x="328719" y="44362"/>
                </a:lnTo>
                <a:lnTo>
                  <a:pt x="327722" y="77098"/>
                </a:lnTo>
                <a:lnTo>
                  <a:pt x="325415" y="108586"/>
                </a:lnTo>
                <a:lnTo>
                  <a:pt x="321102" y="143122"/>
                </a:lnTo>
                <a:lnTo>
                  <a:pt x="320180" y="179831"/>
                </a:lnTo>
                <a:lnTo>
                  <a:pt x="320041" y="211458"/>
                </a:lnTo>
                <a:lnTo>
                  <a:pt x="320040" y="179221"/>
                </a:lnTo>
                <a:lnTo>
                  <a:pt x="320040" y="143058"/>
                </a:lnTo>
                <a:lnTo>
                  <a:pt x="315995" y="107493"/>
                </a:lnTo>
                <a:lnTo>
                  <a:pt x="313480" y="74190"/>
                </a:lnTo>
                <a:lnTo>
                  <a:pt x="312734" y="42873"/>
                </a:lnTo>
                <a:lnTo>
                  <a:pt x="308468" y="20235"/>
                </a:lnTo>
                <a:lnTo>
                  <a:pt x="297590" y="0"/>
                </a:lnTo>
                <a:lnTo>
                  <a:pt x="305392" y="3581"/>
                </a:lnTo>
                <a:lnTo>
                  <a:pt x="307735" y="5554"/>
                </a:lnTo>
                <a:lnTo>
                  <a:pt x="326143" y="41154"/>
                </a:lnTo>
                <a:lnTo>
                  <a:pt x="348450" y="71984"/>
                </a:lnTo>
                <a:lnTo>
                  <a:pt x="379713" y="92273"/>
                </a:lnTo>
                <a:lnTo>
                  <a:pt x="411226" y="105312"/>
                </a:lnTo>
                <a:lnTo>
                  <a:pt x="448889" y="121198"/>
                </a:lnTo>
                <a:lnTo>
                  <a:pt x="477742" y="134237"/>
                </a:lnTo>
                <a:lnTo>
                  <a:pt x="489763" y="136053"/>
                </a:lnTo>
                <a:lnTo>
                  <a:pt x="491608" y="137049"/>
                </a:lnTo>
                <a:lnTo>
                  <a:pt x="492839" y="138560"/>
                </a:lnTo>
                <a:lnTo>
                  <a:pt x="493660" y="140414"/>
                </a:lnTo>
                <a:lnTo>
                  <a:pt x="492513" y="142496"/>
                </a:lnTo>
                <a:lnTo>
                  <a:pt x="486724" y="147067"/>
                </a:lnTo>
                <a:lnTo>
                  <a:pt x="453813" y="159414"/>
                </a:lnTo>
                <a:lnTo>
                  <a:pt x="435375" y="166157"/>
                </a:lnTo>
                <a:lnTo>
                  <a:pt x="405954" y="183388"/>
                </a:lnTo>
                <a:lnTo>
                  <a:pt x="367930" y="204809"/>
                </a:lnTo>
                <a:lnTo>
                  <a:pt x="330486" y="223515"/>
                </a:lnTo>
                <a:lnTo>
                  <a:pt x="320040" y="227941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439"/>
          <p:cNvSpPr/>
          <p:nvPr/>
        </p:nvSpPr>
        <p:spPr>
          <a:xfrm>
            <a:off x="777239" y="4869180"/>
            <a:ext cx="3543302" cy="83727"/>
          </a:xfrm>
          <a:custGeom>
            <a:avLst/>
            <a:gdLst/>
            <a:ahLst/>
            <a:cxnLst/>
            <a:rect l="0" t="0" r="0" b="0"/>
            <a:pathLst>
              <a:path w="3543302" h="83727">
                <a:moveTo>
                  <a:pt x="0" y="30480"/>
                </a:moveTo>
                <a:lnTo>
                  <a:pt x="19928" y="31326"/>
                </a:lnTo>
                <a:lnTo>
                  <a:pt x="53958" y="37040"/>
                </a:lnTo>
                <a:lnTo>
                  <a:pt x="84789" y="37891"/>
                </a:lnTo>
                <a:lnTo>
                  <a:pt x="113647" y="38884"/>
                </a:lnTo>
                <a:lnTo>
                  <a:pt x="149479" y="43318"/>
                </a:lnTo>
                <a:lnTo>
                  <a:pt x="177349" y="44652"/>
                </a:lnTo>
                <a:lnTo>
                  <a:pt x="206669" y="45245"/>
                </a:lnTo>
                <a:lnTo>
                  <a:pt x="235786" y="45509"/>
                </a:lnTo>
                <a:lnTo>
                  <a:pt x="262839" y="45626"/>
                </a:lnTo>
                <a:lnTo>
                  <a:pt x="288973" y="47936"/>
                </a:lnTo>
                <a:lnTo>
                  <a:pt x="315546" y="50938"/>
                </a:lnTo>
                <a:lnTo>
                  <a:pt x="344290" y="52272"/>
                </a:lnTo>
                <a:lnTo>
                  <a:pt x="371740" y="52865"/>
                </a:lnTo>
                <a:lnTo>
                  <a:pt x="398898" y="53976"/>
                </a:lnTo>
                <a:lnTo>
                  <a:pt x="427902" y="57291"/>
                </a:lnTo>
                <a:lnTo>
                  <a:pt x="457726" y="59329"/>
                </a:lnTo>
                <a:lnTo>
                  <a:pt x="487914" y="60235"/>
                </a:lnTo>
                <a:lnTo>
                  <a:pt x="518264" y="60637"/>
                </a:lnTo>
                <a:lnTo>
                  <a:pt x="550944" y="63074"/>
                </a:lnTo>
                <a:lnTo>
                  <a:pt x="584378" y="66133"/>
                </a:lnTo>
                <a:lnTo>
                  <a:pt x="616171" y="67492"/>
                </a:lnTo>
                <a:lnTo>
                  <a:pt x="647234" y="70354"/>
                </a:lnTo>
                <a:lnTo>
                  <a:pt x="678820" y="73602"/>
                </a:lnTo>
                <a:lnTo>
                  <a:pt x="712614" y="75044"/>
                </a:lnTo>
                <a:lnTo>
                  <a:pt x="747389" y="75686"/>
                </a:lnTo>
                <a:lnTo>
                  <a:pt x="782600" y="75972"/>
                </a:lnTo>
                <a:lnTo>
                  <a:pt x="818005" y="76098"/>
                </a:lnTo>
                <a:lnTo>
                  <a:pt x="853496" y="76154"/>
                </a:lnTo>
                <a:lnTo>
                  <a:pt x="889025" y="76179"/>
                </a:lnTo>
                <a:lnTo>
                  <a:pt x="924571" y="76191"/>
                </a:lnTo>
                <a:lnTo>
                  <a:pt x="960125" y="78454"/>
                </a:lnTo>
                <a:lnTo>
                  <a:pt x="996529" y="81435"/>
                </a:lnTo>
                <a:lnTo>
                  <a:pt x="1015719" y="82230"/>
                </a:lnTo>
                <a:lnTo>
                  <a:pt x="1035286" y="82760"/>
                </a:lnTo>
                <a:lnTo>
                  <a:pt x="1072832" y="83348"/>
                </a:lnTo>
                <a:lnTo>
                  <a:pt x="1110121" y="83610"/>
                </a:lnTo>
                <a:lnTo>
                  <a:pt x="1129548" y="83680"/>
                </a:lnTo>
                <a:lnTo>
                  <a:pt x="1149272" y="83726"/>
                </a:lnTo>
                <a:lnTo>
                  <a:pt x="1169195" y="82911"/>
                </a:lnTo>
                <a:lnTo>
                  <a:pt x="1189250" y="81521"/>
                </a:lnTo>
                <a:lnTo>
                  <a:pt x="1209394" y="79747"/>
                </a:lnTo>
                <a:lnTo>
                  <a:pt x="1229596" y="78565"/>
                </a:lnTo>
                <a:lnTo>
                  <a:pt x="1249837" y="77776"/>
                </a:lnTo>
                <a:lnTo>
                  <a:pt x="1270105" y="77251"/>
                </a:lnTo>
                <a:lnTo>
                  <a:pt x="1289543" y="76900"/>
                </a:lnTo>
                <a:lnTo>
                  <a:pt x="1326946" y="76511"/>
                </a:lnTo>
                <a:lnTo>
                  <a:pt x="1346064" y="76407"/>
                </a:lnTo>
                <a:lnTo>
                  <a:pt x="1365583" y="76338"/>
                </a:lnTo>
                <a:lnTo>
                  <a:pt x="1385369" y="76292"/>
                </a:lnTo>
                <a:lnTo>
                  <a:pt x="1406179" y="75414"/>
                </a:lnTo>
                <a:lnTo>
                  <a:pt x="1427673" y="73983"/>
                </a:lnTo>
                <a:lnTo>
                  <a:pt x="1449622" y="72182"/>
                </a:lnTo>
                <a:lnTo>
                  <a:pt x="1471028" y="70981"/>
                </a:lnTo>
                <a:lnTo>
                  <a:pt x="1492072" y="70181"/>
                </a:lnTo>
                <a:lnTo>
                  <a:pt x="1512875" y="69647"/>
                </a:lnTo>
                <a:lnTo>
                  <a:pt x="1533517" y="69291"/>
                </a:lnTo>
                <a:lnTo>
                  <a:pt x="1554051" y="69054"/>
                </a:lnTo>
                <a:lnTo>
                  <a:pt x="1574514" y="68896"/>
                </a:lnTo>
                <a:lnTo>
                  <a:pt x="1594930" y="67944"/>
                </a:lnTo>
                <a:lnTo>
                  <a:pt x="1615313" y="66462"/>
                </a:lnTo>
                <a:lnTo>
                  <a:pt x="1635676" y="64628"/>
                </a:lnTo>
                <a:lnTo>
                  <a:pt x="1656871" y="63405"/>
                </a:lnTo>
                <a:lnTo>
                  <a:pt x="1678620" y="62590"/>
                </a:lnTo>
                <a:lnTo>
                  <a:pt x="1700741" y="62046"/>
                </a:lnTo>
                <a:lnTo>
                  <a:pt x="1722261" y="60838"/>
                </a:lnTo>
                <a:lnTo>
                  <a:pt x="1743380" y="59185"/>
                </a:lnTo>
                <a:lnTo>
                  <a:pt x="1764234" y="57236"/>
                </a:lnTo>
                <a:lnTo>
                  <a:pt x="1785756" y="55937"/>
                </a:lnTo>
                <a:lnTo>
                  <a:pt x="1807724" y="55071"/>
                </a:lnTo>
                <a:lnTo>
                  <a:pt x="1829990" y="54494"/>
                </a:lnTo>
                <a:lnTo>
                  <a:pt x="1852453" y="53262"/>
                </a:lnTo>
                <a:lnTo>
                  <a:pt x="1875049" y="51595"/>
                </a:lnTo>
                <a:lnTo>
                  <a:pt x="1897733" y="49637"/>
                </a:lnTo>
                <a:lnTo>
                  <a:pt x="1919629" y="48331"/>
                </a:lnTo>
                <a:lnTo>
                  <a:pt x="1941000" y="47460"/>
                </a:lnTo>
                <a:lnTo>
                  <a:pt x="1962020" y="46880"/>
                </a:lnTo>
                <a:lnTo>
                  <a:pt x="1983653" y="45647"/>
                </a:lnTo>
                <a:lnTo>
                  <a:pt x="2005696" y="43977"/>
                </a:lnTo>
                <a:lnTo>
                  <a:pt x="2028011" y="42018"/>
                </a:lnTo>
                <a:lnTo>
                  <a:pt x="2050507" y="40712"/>
                </a:lnTo>
                <a:lnTo>
                  <a:pt x="2073125" y="39842"/>
                </a:lnTo>
                <a:lnTo>
                  <a:pt x="2095824" y="39261"/>
                </a:lnTo>
                <a:lnTo>
                  <a:pt x="2117729" y="38027"/>
                </a:lnTo>
                <a:lnTo>
                  <a:pt x="2139106" y="36358"/>
                </a:lnTo>
                <a:lnTo>
                  <a:pt x="2160131" y="34398"/>
                </a:lnTo>
                <a:lnTo>
                  <a:pt x="2182614" y="32245"/>
                </a:lnTo>
                <a:lnTo>
                  <a:pt x="2206069" y="29963"/>
                </a:lnTo>
                <a:lnTo>
                  <a:pt x="2230173" y="27596"/>
                </a:lnTo>
                <a:lnTo>
                  <a:pt x="2253016" y="26017"/>
                </a:lnTo>
                <a:lnTo>
                  <a:pt x="2275018" y="24964"/>
                </a:lnTo>
                <a:lnTo>
                  <a:pt x="2296458" y="24263"/>
                </a:lnTo>
                <a:lnTo>
                  <a:pt x="2318372" y="22948"/>
                </a:lnTo>
                <a:lnTo>
                  <a:pt x="2340602" y="21225"/>
                </a:lnTo>
                <a:lnTo>
                  <a:pt x="2363041" y="19230"/>
                </a:lnTo>
                <a:lnTo>
                  <a:pt x="2385621" y="17899"/>
                </a:lnTo>
                <a:lnTo>
                  <a:pt x="2408294" y="17013"/>
                </a:lnTo>
                <a:lnTo>
                  <a:pt x="2431030" y="16422"/>
                </a:lnTo>
                <a:lnTo>
                  <a:pt x="2453807" y="16028"/>
                </a:lnTo>
                <a:lnTo>
                  <a:pt x="2476612" y="15765"/>
                </a:lnTo>
                <a:lnTo>
                  <a:pt x="2499434" y="15590"/>
                </a:lnTo>
                <a:lnTo>
                  <a:pt x="2522270" y="14627"/>
                </a:lnTo>
                <a:lnTo>
                  <a:pt x="2545113" y="13137"/>
                </a:lnTo>
                <a:lnTo>
                  <a:pt x="2567963" y="11298"/>
                </a:lnTo>
                <a:lnTo>
                  <a:pt x="2590815" y="10072"/>
                </a:lnTo>
                <a:lnTo>
                  <a:pt x="2613670" y="9254"/>
                </a:lnTo>
                <a:lnTo>
                  <a:pt x="2636527" y="8709"/>
                </a:lnTo>
                <a:lnTo>
                  <a:pt x="2658538" y="8346"/>
                </a:lnTo>
                <a:lnTo>
                  <a:pt x="2679985" y="8104"/>
                </a:lnTo>
                <a:lnTo>
                  <a:pt x="2701057" y="7943"/>
                </a:lnTo>
                <a:lnTo>
                  <a:pt x="2722725" y="7835"/>
                </a:lnTo>
                <a:lnTo>
                  <a:pt x="2744790" y="7763"/>
                </a:lnTo>
                <a:lnTo>
                  <a:pt x="2767120" y="7716"/>
                </a:lnTo>
                <a:lnTo>
                  <a:pt x="2789627" y="7683"/>
                </a:lnTo>
                <a:lnTo>
                  <a:pt x="2812251" y="7662"/>
                </a:lnTo>
                <a:lnTo>
                  <a:pt x="2834955" y="7648"/>
                </a:lnTo>
                <a:lnTo>
                  <a:pt x="2856863" y="6792"/>
                </a:lnTo>
                <a:lnTo>
                  <a:pt x="2878242" y="5374"/>
                </a:lnTo>
                <a:lnTo>
                  <a:pt x="2899268" y="3583"/>
                </a:lnTo>
                <a:lnTo>
                  <a:pt x="2920906" y="2388"/>
                </a:lnTo>
                <a:lnTo>
                  <a:pt x="2942950" y="1592"/>
                </a:lnTo>
                <a:lnTo>
                  <a:pt x="2965267" y="1061"/>
                </a:lnTo>
                <a:lnTo>
                  <a:pt x="2986918" y="707"/>
                </a:lnTo>
                <a:lnTo>
                  <a:pt x="3008126" y="471"/>
                </a:lnTo>
                <a:lnTo>
                  <a:pt x="3029037" y="314"/>
                </a:lnTo>
                <a:lnTo>
                  <a:pt x="3050598" y="209"/>
                </a:lnTo>
                <a:lnTo>
                  <a:pt x="3072592" y="139"/>
                </a:lnTo>
                <a:lnTo>
                  <a:pt x="3094875" y="93"/>
                </a:lnTo>
                <a:lnTo>
                  <a:pt x="3116503" y="908"/>
                </a:lnTo>
                <a:lnTo>
                  <a:pt x="3137696" y="2299"/>
                </a:lnTo>
                <a:lnTo>
                  <a:pt x="3158597" y="4072"/>
                </a:lnTo>
                <a:lnTo>
                  <a:pt x="3179305" y="5255"/>
                </a:lnTo>
                <a:lnTo>
                  <a:pt x="3199884" y="6043"/>
                </a:lnTo>
                <a:lnTo>
                  <a:pt x="3220376" y="6568"/>
                </a:lnTo>
                <a:lnTo>
                  <a:pt x="3240811" y="6919"/>
                </a:lnTo>
                <a:lnTo>
                  <a:pt x="3261208" y="7152"/>
                </a:lnTo>
                <a:lnTo>
                  <a:pt x="3281579" y="7308"/>
                </a:lnTo>
                <a:lnTo>
                  <a:pt x="3301086" y="7412"/>
                </a:lnTo>
                <a:lnTo>
                  <a:pt x="3338565" y="7527"/>
                </a:lnTo>
                <a:lnTo>
                  <a:pt x="3374978" y="7578"/>
                </a:lnTo>
                <a:lnTo>
                  <a:pt x="3410917" y="7601"/>
                </a:lnTo>
                <a:lnTo>
                  <a:pt x="3446646" y="7612"/>
                </a:lnTo>
                <a:lnTo>
                  <a:pt x="3475507" y="7616"/>
                </a:lnTo>
                <a:lnTo>
                  <a:pt x="3510796" y="5361"/>
                </a:lnTo>
                <a:lnTo>
                  <a:pt x="3543301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Atoms are the smallest particle that retains its individual chemical properties </a:t>
            </a:r>
          </a:p>
          <a:p>
            <a:pPr lvl="1"/>
            <a:r>
              <a:rPr lang="en-US" dirty="0" smtClean="0"/>
              <a:t>Density:</a:t>
            </a:r>
          </a:p>
          <a:p>
            <a:pPr lvl="1"/>
            <a:r>
              <a:rPr lang="en-US" dirty="0" smtClean="0"/>
              <a:t>Reactivity:</a:t>
            </a:r>
          </a:p>
          <a:p>
            <a:pPr lvl="1"/>
            <a:r>
              <a:rPr lang="en-US" dirty="0" smtClean="0"/>
              <a:t>Conductivity:</a:t>
            </a:r>
          </a:p>
          <a:p>
            <a:r>
              <a:rPr lang="en-US" dirty="0" smtClean="0"/>
              <a:t>Atoms create elements </a:t>
            </a:r>
          </a:p>
          <a:p>
            <a:pPr lvl="1"/>
            <a:r>
              <a:rPr lang="en-US" dirty="0" smtClean="0"/>
              <a:t>Periodic table</a:t>
            </a:r>
          </a:p>
          <a:p>
            <a:endParaRPr lang="en-US" dirty="0"/>
          </a:p>
        </p:txBody>
      </p:sp>
      <p:grpSp>
        <p:nvGrpSpPr>
          <p:cNvPr id="15" name="SMARTInkShape-Group172"/>
          <p:cNvGrpSpPr/>
          <p:nvPr/>
        </p:nvGrpSpPr>
        <p:grpSpPr>
          <a:xfrm>
            <a:off x="2484119" y="2889066"/>
            <a:ext cx="990601" cy="485048"/>
            <a:chOff x="2484119" y="2889066"/>
            <a:chExt cx="990601" cy="485048"/>
          </a:xfrm>
        </p:grpSpPr>
        <p:sp>
          <p:nvSpPr>
            <p:cNvPr id="4" name="SMARTInkShape-1285"/>
            <p:cNvSpPr/>
            <p:nvPr/>
          </p:nvSpPr>
          <p:spPr>
            <a:xfrm>
              <a:off x="3337652" y="3209312"/>
              <a:ext cx="137068" cy="158729"/>
            </a:xfrm>
            <a:custGeom>
              <a:avLst/>
              <a:gdLst/>
              <a:ahLst/>
              <a:cxnLst/>
              <a:rect l="0" t="0" r="0" b="0"/>
              <a:pathLst>
                <a:path w="137068" h="158729">
                  <a:moveTo>
                    <a:pt x="7528" y="59668"/>
                  </a:moveTo>
                  <a:lnTo>
                    <a:pt x="967" y="59668"/>
                  </a:lnTo>
                  <a:lnTo>
                    <a:pt x="614" y="60514"/>
                  </a:lnTo>
                  <a:lnTo>
                    <a:pt x="0" y="66228"/>
                  </a:lnTo>
                  <a:lnTo>
                    <a:pt x="3980" y="71019"/>
                  </a:lnTo>
                  <a:lnTo>
                    <a:pt x="8209" y="73179"/>
                  </a:lnTo>
                  <a:lnTo>
                    <a:pt x="21164" y="74680"/>
                  </a:lnTo>
                  <a:lnTo>
                    <a:pt x="29392" y="74806"/>
                  </a:lnTo>
                  <a:lnTo>
                    <a:pt x="36437" y="72605"/>
                  </a:lnTo>
                  <a:lnTo>
                    <a:pt x="39500" y="70832"/>
                  </a:lnTo>
                  <a:lnTo>
                    <a:pt x="65172" y="65497"/>
                  </a:lnTo>
                  <a:lnTo>
                    <a:pt x="92634" y="49403"/>
                  </a:lnTo>
                  <a:lnTo>
                    <a:pt x="109018" y="27697"/>
                  </a:lnTo>
                  <a:lnTo>
                    <a:pt x="111901" y="19776"/>
                  </a:lnTo>
                  <a:lnTo>
                    <a:pt x="113752" y="8984"/>
                  </a:lnTo>
                  <a:lnTo>
                    <a:pt x="111747" y="5250"/>
                  </a:lnTo>
                  <a:lnTo>
                    <a:pt x="110027" y="3069"/>
                  </a:lnTo>
                  <a:lnTo>
                    <a:pt x="105859" y="646"/>
                  </a:lnTo>
                  <a:lnTo>
                    <a:pt x="103561" y="0"/>
                  </a:lnTo>
                  <a:lnTo>
                    <a:pt x="96494" y="1540"/>
                  </a:lnTo>
                  <a:lnTo>
                    <a:pt x="92238" y="3136"/>
                  </a:lnTo>
                  <a:lnTo>
                    <a:pt x="85252" y="9424"/>
                  </a:lnTo>
                  <a:lnTo>
                    <a:pt x="55430" y="42069"/>
                  </a:lnTo>
                  <a:lnTo>
                    <a:pt x="35882" y="78944"/>
                  </a:lnTo>
                  <a:lnTo>
                    <a:pt x="32015" y="98963"/>
                  </a:lnTo>
                  <a:lnTo>
                    <a:pt x="34915" y="116937"/>
                  </a:lnTo>
                  <a:lnTo>
                    <a:pt x="41137" y="132987"/>
                  </a:lnTo>
                  <a:lnTo>
                    <a:pt x="48147" y="141078"/>
                  </a:lnTo>
                  <a:lnTo>
                    <a:pt x="56907" y="146650"/>
                  </a:lnTo>
                  <a:lnTo>
                    <a:pt x="91413" y="156878"/>
                  </a:lnTo>
                  <a:lnTo>
                    <a:pt x="126911" y="158620"/>
                  </a:lnTo>
                  <a:lnTo>
                    <a:pt x="137067" y="15872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286"/>
            <p:cNvSpPr/>
            <p:nvPr/>
          </p:nvSpPr>
          <p:spPr>
            <a:xfrm>
              <a:off x="3108960" y="3246634"/>
              <a:ext cx="198121" cy="127480"/>
            </a:xfrm>
            <a:custGeom>
              <a:avLst/>
              <a:gdLst/>
              <a:ahLst/>
              <a:cxnLst/>
              <a:rect l="0" t="0" r="0" b="0"/>
              <a:pathLst>
                <a:path w="198121" h="127480">
                  <a:moveTo>
                    <a:pt x="15240" y="37585"/>
                  </a:moveTo>
                  <a:lnTo>
                    <a:pt x="11194" y="37585"/>
                  </a:lnTo>
                  <a:lnTo>
                    <a:pt x="10003" y="38432"/>
                  </a:lnTo>
                  <a:lnTo>
                    <a:pt x="9208" y="39843"/>
                  </a:lnTo>
                  <a:lnTo>
                    <a:pt x="7934" y="48192"/>
                  </a:lnTo>
                  <a:lnTo>
                    <a:pt x="7632" y="83521"/>
                  </a:lnTo>
                  <a:lnTo>
                    <a:pt x="6778" y="92714"/>
                  </a:lnTo>
                  <a:lnTo>
                    <a:pt x="1060" y="108272"/>
                  </a:lnTo>
                  <a:lnTo>
                    <a:pt x="27" y="120948"/>
                  </a:lnTo>
                  <a:lnTo>
                    <a:pt x="0" y="85357"/>
                  </a:lnTo>
                  <a:lnTo>
                    <a:pt x="8288" y="54350"/>
                  </a:lnTo>
                  <a:lnTo>
                    <a:pt x="22918" y="18706"/>
                  </a:lnTo>
                  <a:lnTo>
                    <a:pt x="28812" y="11415"/>
                  </a:lnTo>
                  <a:lnTo>
                    <a:pt x="40804" y="3397"/>
                  </a:lnTo>
                  <a:lnTo>
                    <a:pt x="50096" y="644"/>
                  </a:lnTo>
                  <a:lnTo>
                    <a:pt x="55567" y="0"/>
                  </a:lnTo>
                  <a:lnTo>
                    <a:pt x="60821" y="1972"/>
                  </a:lnTo>
                  <a:lnTo>
                    <a:pt x="71092" y="10137"/>
                  </a:lnTo>
                  <a:lnTo>
                    <a:pt x="73930" y="17202"/>
                  </a:lnTo>
                  <a:lnTo>
                    <a:pt x="76037" y="25139"/>
                  </a:lnTo>
                  <a:lnTo>
                    <a:pt x="81137" y="35215"/>
                  </a:lnTo>
                  <a:lnTo>
                    <a:pt x="83584" y="68460"/>
                  </a:lnTo>
                  <a:lnTo>
                    <a:pt x="82952" y="100050"/>
                  </a:lnTo>
                  <a:lnTo>
                    <a:pt x="76292" y="113612"/>
                  </a:lnTo>
                  <a:lnTo>
                    <a:pt x="86814" y="103164"/>
                  </a:lnTo>
                  <a:lnTo>
                    <a:pt x="89383" y="96083"/>
                  </a:lnTo>
                  <a:lnTo>
                    <a:pt x="93088" y="82576"/>
                  </a:lnTo>
                  <a:lnTo>
                    <a:pt x="106824" y="46730"/>
                  </a:lnTo>
                  <a:lnTo>
                    <a:pt x="121932" y="17117"/>
                  </a:lnTo>
                  <a:lnTo>
                    <a:pt x="124468" y="13780"/>
                  </a:lnTo>
                  <a:lnTo>
                    <a:pt x="131801" y="10072"/>
                  </a:lnTo>
                  <a:lnTo>
                    <a:pt x="136127" y="9083"/>
                  </a:lnTo>
                  <a:lnTo>
                    <a:pt x="139858" y="9271"/>
                  </a:lnTo>
                  <a:lnTo>
                    <a:pt x="154626" y="13840"/>
                  </a:lnTo>
                  <a:lnTo>
                    <a:pt x="156424" y="15828"/>
                  </a:lnTo>
                  <a:lnTo>
                    <a:pt x="161567" y="28929"/>
                  </a:lnTo>
                  <a:lnTo>
                    <a:pt x="163591" y="31815"/>
                  </a:lnTo>
                  <a:lnTo>
                    <a:pt x="166440" y="43966"/>
                  </a:lnTo>
                  <a:lnTo>
                    <a:pt x="167534" y="79820"/>
                  </a:lnTo>
                  <a:lnTo>
                    <a:pt x="167637" y="115855"/>
                  </a:lnTo>
                  <a:lnTo>
                    <a:pt x="169896" y="121196"/>
                  </a:lnTo>
                  <a:lnTo>
                    <a:pt x="174200" y="127479"/>
                  </a:lnTo>
                  <a:lnTo>
                    <a:pt x="175400" y="127148"/>
                  </a:lnTo>
                  <a:lnTo>
                    <a:pt x="185773" y="118284"/>
                  </a:lnTo>
                  <a:lnTo>
                    <a:pt x="188398" y="113527"/>
                  </a:lnTo>
                  <a:lnTo>
                    <a:pt x="190413" y="108591"/>
                  </a:lnTo>
                  <a:lnTo>
                    <a:pt x="198120" y="9854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287"/>
            <p:cNvSpPr/>
            <p:nvPr/>
          </p:nvSpPr>
          <p:spPr>
            <a:xfrm>
              <a:off x="2934694" y="3261359"/>
              <a:ext cx="102366" cy="102424"/>
            </a:xfrm>
            <a:custGeom>
              <a:avLst/>
              <a:gdLst/>
              <a:ahLst/>
              <a:cxnLst/>
              <a:rect l="0" t="0" r="0" b="0"/>
              <a:pathLst>
                <a:path w="102366" h="102424">
                  <a:moveTo>
                    <a:pt x="14246" y="7621"/>
                  </a:moveTo>
                  <a:lnTo>
                    <a:pt x="7685" y="7621"/>
                  </a:lnTo>
                  <a:lnTo>
                    <a:pt x="7332" y="8467"/>
                  </a:lnTo>
                  <a:lnTo>
                    <a:pt x="6939" y="11666"/>
                  </a:lnTo>
                  <a:lnTo>
                    <a:pt x="4507" y="15909"/>
                  </a:lnTo>
                  <a:lnTo>
                    <a:pt x="2673" y="18226"/>
                  </a:lnTo>
                  <a:lnTo>
                    <a:pt x="2298" y="21465"/>
                  </a:lnTo>
                  <a:lnTo>
                    <a:pt x="5888" y="39620"/>
                  </a:lnTo>
                  <a:lnTo>
                    <a:pt x="0" y="66397"/>
                  </a:lnTo>
                  <a:lnTo>
                    <a:pt x="1705" y="74101"/>
                  </a:lnTo>
                  <a:lnTo>
                    <a:pt x="5167" y="83198"/>
                  </a:lnTo>
                  <a:lnTo>
                    <a:pt x="5653" y="85946"/>
                  </a:lnTo>
                  <a:lnTo>
                    <a:pt x="8451" y="91256"/>
                  </a:lnTo>
                  <a:lnTo>
                    <a:pt x="17146" y="101564"/>
                  </a:lnTo>
                  <a:lnTo>
                    <a:pt x="20413" y="102423"/>
                  </a:lnTo>
                  <a:lnTo>
                    <a:pt x="28558" y="101119"/>
                  </a:lnTo>
                  <a:lnTo>
                    <a:pt x="65401" y="81202"/>
                  </a:lnTo>
                  <a:lnTo>
                    <a:pt x="76346" y="73637"/>
                  </a:lnTo>
                  <a:lnTo>
                    <a:pt x="90261" y="52668"/>
                  </a:lnTo>
                  <a:lnTo>
                    <a:pt x="94597" y="42882"/>
                  </a:lnTo>
                  <a:lnTo>
                    <a:pt x="98608" y="18758"/>
                  </a:lnTo>
                  <a:lnTo>
                    <a:pt x="101975" y="13135"/>
                  </a:lnTo>
                  <a:lnTo>
                    <a:pt x="102365" y="11297"/>
                  </a:lnTo>
                  <a:lnTo>
                    <a:pt x="101779" y="10071"/>
                  </a:lnTo>
                  <a:lnTo>
                    <a:pt x="100541" y="9254"/>
                  </a:lnTo>
                  <a:lnTo>
                    <a:pt x="99716" y="7863"/>
                  </a:lnTo>
                  <a:lnTo>
                    <a:pt x="98065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288"/>
            <p:cNvSpPr/>
            <p:nvPr/>
          </p:nvSpPr>
          <p:spPr>
            <a:xfrm>
              <a:off x="2872769" y="3162300"/>
              <a:ext cx="22832" cy="205741"/>
            </a:xfrm>
            <a:custGeom>
              <a:avLst/>
              <a:gdLst/>
              <a:ahLst/>
              <a:cxnLst/>
              <a:rect l="0" t="0" r="0" b="0"/>
              <a:pathLst>
                <a:path w="22832" h="205741">
                  <a:moveTo>
                    <a:pt x="22831" y="0"/>
                  </a:moveTo>
                  <a:lnTo>
                    <a:pt x="22831" y="10605"/>
                  </a:lnTo>
                  <a:lnTo>
                    <a:pt x="15917" y="46200"/>
                  </a:lnTo>
                  <a:lnTo>
                    <a:pt x="15303" y="81479"/>
                  </a:lnTo>
                  <a:lnTo>
                    <a:pt x="9992" y="113837"/>
                  </a:lnTo>
                  <a:lnTo>
                    <a:pt x="5807" y="144688"/>
                  </a:lnTo>
                  <a:lnTo>
                    <a:pt x="739" y="181174"/>
                  </a:lnTo>
                  <a:lnTo>
                    <a:pt x="0" y="203970"/>
                  </a:lnTo>
                  <a:lnTo>
                    <a:pt x="837" y="204559"/>
                  </a:lnTo>
                  <a:lnTo>
                    <a:pt x="7590" y="2057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289"/>
            <p:cNvSpPr/>
            <p:nvPr/>
          </p:nvSpPr>
          <p:spPr>
            <a:xfrm>
              <a:off x="2713169" y="3246119"/>
              <a:ext cx="112307" cy="120699"/>
            </a:xfrm>
            <a:custGeom>
              <a:avLst/>
              <a:gdLst/>
              <a:ahLst/>
              <a:cxnLst/>
              <a:rect l="0" t="0" r="0" b="0"/>
              <a:pathLst>
                <a:path w="112307" h="120699">
                  <a:moveTo>
                    <a:pt x="83371" y="15240"/>
                  </a:moveTo>
                  <a:lnTo>
                    <a:pt x="66203" y="15240"/>
                  </a:lnTo>
                  <a:lnTo>
                    <a:pt x="39798" y="25847"/>
                  </a:lnTo>
                  <a:lnTo>
                    <a:pt x="28880" y="33153"/>
                  </a:lnTo>
                  <a:lnTo>
                    <a:pt x="17605" y="49290"/>
                  </a:lnTo>
                  <a:lnTo>
                    <a:pt x="1824" y="81623"/>
                  </a:lnTo>
                  <a:lnTo>
                    <a:pt x="0" y="97592"/>
                  </a:lnTo>
                  <a:lnTo>
                    <a:pt x="2008" y="104898"/>
                  </a:lnTo>
                  <a:lnTo>
                    <a:pt x="3729" y="108033"/>
                  </a:lnTo>
                  <a:lnTo>
                    <a:pt x="5723" y="110122"/>
                  </a:lnTo>
                  <a:lnTo>
                    <a:pt x="21519" y="117795"/>
                  </a:lnTo>
                  <a:lnTo>
                    <a:pt x="35599" y="120698"/>
                  </a:lnTo>
                  <a:lnTo>
                    <a:pt x="50495" y="117513"/>
                  </a:lnTo>
                  <a:lnTo>
                    <a:pt x="85072" y="101491"/>
                  </a:lnTo>
                  <a:lnTo>
                    <a:pt x="92029" y="96472"/>
                  </a:lnTo>
                  <a:lnTo>
                    <a:pt x="108639" y="74715"/>
                  </a:lnTo>
                  <a:lnTo>
                    <a:pt x="111534" y="66791"/>
                  </a:lnTo>
                  <a:lnTo>
                    <a:pt x="112306" y="62308"/>
                  </a:lnTo>
                  <a:lnTo>
                    <a:pt x="110907" y="52811"/>
                  </a:lnTo>
                  <a:lnTo>
                    <a:pt x="102459" y="24310"/>
                  </a:lnTo>
                  <a:lnTo>
                    <a:pt x="95806" y="17014"/>
                  </a:lnTo>
                  <a:lnTo>
                    <a:pt x="88897" y="10948"/>
                  </a:lnTo>
                  <a:lnTo>
                    <a:pt x="84161" y="3621"/>
                  </a:lnTo>
                  <a:lnTo>
                    <a:pt x="7575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290"/>
            <p:cNvSpPr/>
            <p:nvPr/>
          </p:nvSpPr>
          <p:spPr>
            <a:xfrm>
              <a:off x="2522219" y="3215640"/>
              <a:ext cx="167641" cy="144331"/>
            </a:xfrm>
            <a:custGeom>
              <a:avLst/>
              <a:gdLst/>
              <a:ahLst/>
              <a:cxnLst/>
              <a:rect l="0" t="0" r="0" b="0"/>
              <a:pathLst>
                <a:path w="167641" h="144331">
                  <a:moveTo>
                    <a:pt x="0" y="45719"/>
                  </a:moveTo>
                  <a:lnTo>
                    <a:pt x="6561" y="45719"/>
                  </a:lnTo>
                  <a:lnTo>
                    <a:pt x="11352" y="49765"/>
                  </a:lnTo>
                  <a:lnTo>
                    <a:pt x="37097" y="86555"/>
                  </a:lnTo>
                  <a:lnTo>
                    <a:pt x="63408" y="123953"/>
                  </a:lnTo>
                  <a:lnTo>
                    <a:pt x="72796" y="134519"/>
                  </a:lnTo>
                  <a:lnTo>
                    <a:pt x="74687" y="139655"/>
                  </a:lnTo>
                  <a:lnTo>
                    <a:pt x="76038" y="141363"/>
                  </a:lnTo>
                  <a:lnTo>
                    <a:pt x="79797" y="143261"/>
                  </a:lnTo>
                  <a:lnTo>
                    <a:pt x="86674" y="144330"/>
                  </a:lnTo>
                  <a:lnTo>
                    <a:pt x="88262" y="143633"/>
                  </a:lnTo>
                  <a:lnTo>
                    <a:pt x="89322" y="142322"/>
                  </a:lnTo>
                  <a:lnTo>
                    <a:pt x="91345" y="138607"/>
                  </a:lnTo>
                  <a:lnTo>
                    <a:pt x="97245" y="130063"/>
                  </a:lnTo>
                  <a:lnTo>
                    <a:pt x="112671" y="96053"/>
                  </a:lnTo>
                  <a:lnTo>
                    <a:pt x="133920" y="59159"/>
                  </a:lnTo>
                  <a:lnTo>
                    <a:pt x="154913" y="21853"/>
                  </a:lnTo>
                  <a:lnTo>
                    <a:pt x="157750" y="15921"/>
                  </a:lnTo>
                  <a:lnTo>
                    <a:pt x="159821" y="6090"/>
                  </a:lnTo>
                  <a:lnTo>
                    <a:pt x="159888" y="4060"/>
                  </a:lnTo>
                  <a:lnTo>
                    <a:pt x="160779" y="2707"/>
                  </a:lnTo>
                  <a:lnTo>
                    <a:pt x="162220" y="1804"/>
                  </a:lnTo>
                  <a:lnTo>
                    <a:pt x="16764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291"/>
            <p:cNvSpPr/>
            <p:nvPr/>
          </p:nvSpPr>
          <p:spPr>
            <a:xfrm>
              <a:off x="2484119" y="3101368"/>
              <a:ext cx="937262" cy="30452"/>
            </a:xfrm>
            <a:custGeom>
              <a:avLst/>
              <a:gdLst/>
              <a:ahLst/>
              <a:cxnLst/>
              <a:rect l="0" t="0" r="0" b="0"/>
              <a:pathLst>
                <a:path w="937262" h="30452">
                  <a:moveTo>
                    <a:pt x="0" y="30451"/>
                  </a:moveTo>
                  <a:lnTo>
                    <a:pt x="19578" y="29605"/>
                  </a:lnTo>
                  <a:lnTo>
                    <a:pt x="40714" y="24420"/>
                  </a:lnTo>
                  <a:lnTo>
                    <a:pt x="77187" y="19100"/>
                  </a:lnTo>
                  <a:lnTo>
                    <a:pt x="112805" y="16364"/>
                  </a:lnTo>
                  <a:lnTo>
                    <a:pt x="139883" y="13466"/>
                  </a:lnTo>
                  <a:lnTo>
                    <a:pt x="168851" y="10202"/>
                  </a:lnTo>
                  <a:lnTo>
                    <a:pt x="198658" y="8752"/>
                  </a:lnTo>
                  <a:lnTo>
                    <a:pt x="231097" y="8107"/>
                  </a:lnTo>
                  <a:lnTo>
                    <a:pt x="265270" y="6974"/>
                  </a:lnTo>
                  <a:lnTo>
                    <a:pt x="300213" y="3648"/>
                  </a:lnTo>
                  <a:lnTo>
                    <a:pt x="335500" y="1605"/>
                  </a:lnTo>
                  <a:lnTo>
                    <a:pt x="372631" y="698"/>
                  </a:lnTo>
                  <a:lnTo>
                    <a:pt x="393201" y="456"/>
                  </a:lnTo>
                  <a:lnTo>
                    <a:pt x="414534" y="294"/>
                  </a:lnTo>
                  <a:lnTo>
                    <a:pt x="435530" y="187"/>
                  </a:lnTo>
                  <a:lnTo>
                    <a:pt x="456300" y="115"/>
                  </a:lnTo>
                  <a:lnTo>
                    <a:pt x="476920" y="67"/>
                  </a:lnTo>
                  <a:lnTo>
                    <a:pt x="498287" y="35"/>
                  </a:lnTo>
                  <a:lnTo>
                    <a:pt x="520151" y="14"/>
                  </a:lnTo>
                  <a:lnTo>
                    <a:pt x="542348" y="0"/>
                  </a:lnTo>
                  <a:lnTo>
                    <a:pt x="563918" y="837"/>
                  </a:lnTo>
                  <a:lnTo>
                    <a:pt x="585073" y="2242"/>
                  </a:lnTo>
                  <a:lnTo>
                    <a:pt x="605948" y="4025"/>
                  </a:lnTo>
                  <a:lnTo>
                    <a:pt x="626639" y="5214"/>
                  </a:lnTo>
                  <a:lnTo>
                    <a:pt x="647206" y="6006"/>
                  </a:lnTo>
                  <a:lnTo>
                    <a:pt x="667691" y="6535"/>
                  </a:lnTo>
                  <a:lnTo>
                    <a:pt x="688121" y="7734"/>
                  </a:lnTo>
                  <a:lnTo>
                    <a:pt x="708514" y="9380"/>
                  </a:lnTo>
                  <a:lnTo>
                    <a:pt x="728883" y="11324"/>
                  </a:lnTo>
                  <a:lnTo>
                    <a:pt x="748389" y="12620"/>
                  </a:lnTo>
                  <a:lnTo>
                    <a:pt x="785866" y="14060"/>
                  </a:lnTo>
                  <a:lnTo>
                    <a:pt x="820021" y="16957"/>
                  </a:lnTo>
                  <a:lnTo>
                    <a:pt x="850441" y="20221"/>
                  </a:lnTo>
                  <a:lnTo>
                    <a:pt x="886607" y="22058"/>
                  </a:lnTo>
                  <a:lnTo>
                    <a:pt x="922394" y="22679"/>
                  </a:lnTo>
                  <a:lnTo>
                    <a:pt x="937261" y="2283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292"/>
            <p:cNvSpPr/>
            <p:nvPr/>
          </p:nvSpPr>
          <p:spPr>
            <a:xfrm>
              <a:off x="3299600" y="2889066"/>
              <a:ext cx="135373" cy="166554"/>
            </a:xfrm>
            <a:custGeom>
              <a:avLst/>
              <a:gdLst/>
              <a:ahLst/>
              <a:cxnLst/>
              <a:rect l="0" t="0" r="0" b="0"/>
              <a:pathLst>
                <a:path w="135373" h="166554">
                  <a:moveTo>
                    <a:pt x="60819" y="14153"/>
                  </a:moveTo>
                  <a:lnTo>
                    <a:pt x="54259" y="7593"/>
                  </a:lnTo>
                  <a:lnTo>
                    <a:pt x="47325" y="5896"/>
                  </a:lnTo>
                  <a:lnTo>
                    <a:pt x="40264" y="1359"/>
                  </a:lnTo>
                  <a:lnTo>
                    <a:pt x="35315" y="0"/>
                  </a:lnTo>
                  <a:lnTo>
                    <a:pt x="13610" y="5570"/>
                  </a:lnTo>
                  <a:lnTo>
                    <a:pt x="7946" y="8363"/>
                  </a:lnTo>
                  <a:lnTo>
                    <a:pt x="1457" y="13010"/>
                  </a:lnTo>
                  <a:lnTo>
                    <a:pt x="569" y="15903"/>
                  </a:lnTo>
                  <a:lnTo>
                    <a:pt x="0" y="24659"/>
                  </a:lnTo>
                  <a:lnTo>
                    <a:pt x="2180" y="29547"/>
                  </a:lnTo>
                  <a:lnTo>
                    <a:pt x="10478" y="39584"/>
                  </a:lnTo>
                  <a:lnTo>
                    <a:pt x="48053" y="65906"/>
                  </a:lnTo>
                  <a:lnTo>
                    <a:pt x="83159" y="86068"/>
                  </a:lnTo>
                  <a:lnTo>
                    <a:pt x="119343" y="114849"/>
                  </a:lnTo>
                  <a:lnTo>
                    <a:pt x="133312" y="133592"/>
                  </a:lnTo>
                  <a:lnTo>
                    <a:pt x="135372" y="142308"/>
                  </a:lnTo>
                  <a:lnTo>
                    <a:pt x="135074" y="145310"/>
                  </a:lnTo>
                  <a:lnTo>
                    <a:pt x="134029" y="147311"/>
                  </a:lnTo>
                  <a:lnTo>
                    <a:pt x="115019" y="161685"/>
                  </a:lnTo>
                  <a:lnTo>
                    <a:pt x="83680" y="16655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293"/>
            <p:cNvSpPr/>
            <p:nvPr/>
          </p:nvSpPr>
          <p:spPr>
            <a:xfrm>
              <a:off x="3140879" y="2918459"/>
              <a:ext cx="112071" cy="106664"/>
            </a:xfrm>
            <a:custGeom>
              <a:avLst/>
              <a:gdLst/>
              <a:ahLst/>
              <a:cxnLst/>
              <a:rect l="0" t="0" r="0" b="0"/>
              <a:pathLst>
                <a:path w="112071" h="106664">
                  <a:moveTo>
                    <a:pt x="44280" y="0"/>
                  </a:moveTo>
                  <a:lnTo>
                    <a:pt x="56082" y="0"/>
                  </a:lnTo>
                  <a:lnTo>
                    <a:pt x="34052" y="0"/>
                  </a:lnTo>
                  <a:lnTo>
                    <a:pt x="16359" y="6561"/>
                  </a:lnTo>
                  <a:lnTo>
                    <a:pt x="8222" y="12648"/>
                  </a:lnTo>
                  <a:lnTo>
                    <a:pt x="3419" y="14088"/>
                  </a:lnTo>
                  <a:lnTo>
                    <a:pt x="1800" y="15319"/>
                  </a:lnTo>
                  <a:lnTo>
                    <a:pt x="0" y="18944"/>
                  </a:lnTo>
                  <a:lnTo>
                    <a:pt x="367" y="20250"/>
                  </a:lnTo>
                  <a:lnTo>
                    <a:pt x="1458" y="21120"/>
                  </a:lnTo>
                  <a:lnTo>
                    <a:pt x="4928" y="22934"/>
                  </a:lnTo>
                  <a:lnTo>
                    <a:pt x="11642" y="27868"/>
                  </a:lnTo>
                  <a:lnTo>
                    <a:pt x="37352" y="36359"/>
                  </a:lnTo>
                  <a:lnTo>
                    <a:pt x="52105" y="39842"/>
                  </a:lnTo>
                  <a:lnTo>
                    <a:pt x="64943" y="46237"/>
                  </a:lnTo>
                  <a:lnTo>
                    <a:pt x="99350" y="68594"/>
                  </a:lnTo>
                  <a:lnTo>
                    <a:pt x="106856" y="73667"/>
                  </a:lnTo>
                  <a:lnTo>
                    <a:pt x="110192" y="78743"/>
                  </a:lnTo>
                  <a:lnTo>
                    <a:pt x="112070" y="86361"/>
                  </a:lnTo>
                  <a:lnTo>
                    <a:pt x="111487" y="88901"/>
                  </a:lnTo>
                  <a:lnTo>
                    <a:pt x="106621" y="96521"/>
                  </a:lnTo>
                  <a:lnTo>
                    <a:pt x="102185" y="101601"/>
                  </a:lnTo>
                  <a:lnTo>
                    <a:pt x="97391" y="104423"/>
                  </a:lnTo>
                  <a:lnTo>
                    <a:pt x="87675" y="106012"/>
                  </a:lnTo>
                  <a:lnTo>
                    <a:pt x="51369" y="106663"/>
                  </a:lnTo>
                  <a:lnTo>
                    <a:pt x="42351" y="105826"/>
                  </a:lnTo>
                  <a:lnTo>
                    <a:pt x="29474" y="99766"/>
                  </a:lnTo>
                  <a:lnTo>
                    <a:pt x="21421" y="990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294"/>
            <p:cNvSpPr/>
            <p:nvPr/>
          </p:nvSpPr>
          <p:spPr>
            <a:xfrm>
              <a:off x="2941460" y="2933700"/>
              <a:ext cx="144641" cy="91441"/>
            </a:xfrm>
            <a:custGeom>
              <a:avLst/>
              <a:gdLst/>
              <a:ahLst/>
              <a:cxnLst/>
              <a:rect l="0" t="0" r="0" b="0"/>
              <a:pathLst>
                <a:path w="144641" h="91441">
                  <a:moveTo>
                    <a:pt x="83680" y="0"/>
                  </a:moveTo>
                  <a:lnTo>
                    <a:pt x="65481" y="0"/>
                  </a:lnTo>
                  <a:lnTo>
                    <a:pt x="60634" y="2257"/>
                  </a:lnTo>
                  <a:lnTo>
                    <a:pt x="43029" y="17912"/>
                  </a:lnTo>
                  <a:lnTo>
                    <a:pt x="28080" y="36528"/>
                  </a:lnTo>
                  <a:lnTo>
                    <a:pt x="20022" y="43328"/>
                  </a:lnTo>
                  <a:lnTo>
                    <a:pt x="3455" y="65272"/>
                  </a:lnTo>
                  <a:lnTo>
                    <a:pt x="925" y="73432"/>
                  </a:lnTo>
                  <a:lnTo>
                    <a:pt x="0" y="86330"/>
                  </a:lnTo>
                  <a:lnTo>
                    <a:pt x="1646" y="88033"/>
                  </a:lnTo>
                  <a:lnTo>
                    <a:pt x="7991" y="89925"/>
                  </a:lnTo>
                  <a:lnTo>
                    <a:pt x="25081" y="91307"/>
                  </a:lnTo>
                  <a:lnTo>
                    <a:pt x="30260" y="89123"/>
                  </a:lnTo>
                  <a:lnTo>
                    <a:pt x="67968" y="60942"/>
                  </a:lnTo>
                  <a:lnTo>
                    <a:pt x="73310" y="55025"/>
                  </a:lnTo>
                  <a:lnTo>
                    <a:pt x="80231" y="43021"/>
                  </a:lnTo>
                  <a:lnTo>
                    <a:pt x="83504" y="33725"/>
                  </a:lnTo>
                  <a:lnTo>
                    <a:pt x="90106" y="24458"/>
                  </a:lnTo>
                  <a:lnTo>
                    <a:pt x="91064" y="18785"/>
                  </a:lnTo>
                  <a:lnTo>
                    <a:pt x="91268" y="22156"/>
                  </a:lnTo>
                  <a:lnTo>
                    <a:pt x="95336" y="22651"/>
                  </a:lnTo>
                  <a:lnTo>
                    <a:pt x="96530" y="23567"/>
                  </a:lnTo>
                  <a:lnTo>
                    <a:pt x="97857" y="26843"/>
                  </a:lnTo>
                  <a:lnTo>
                    <a:pt x="99704" y="48501"/>
                  </a:lnTo>
                  <a:lnTo>
                    <a:pt x="108323" y="68445"/>
                  </a:lnTo>
                  <a:lnTo>
                    <a:pt x="124424" y="86352"/>
                  </a:lnTo>
                  <a:lnTo>
                    <a:pt x="129446" y="89178"/>
                  </a:lnTo>
                  <a:lnTo>
                    <a:pt x="144640" y="914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295"/>
            <p:cNvSpPr/>
            <p:nvPr/>
          </p:nvSpPr>
          <p:spPr>
            <a:xfrm>
              <a:off x="2644140" y="2933835"/>
              <a:ext cx="228511" cy="113803"/>
            </a:xfrm>
            <a:custGeom>
              <a:avLst/>
              <a:gdLst/>
              <a:ahLst/>
              <a:cxnLst/>
              <a:rect l="0" t="0" r="0" b="0"/>
              <a:pathLst>
                <a:path w="228511" h="113803">
                  <a:moveTo>
                    <a:pt x="22860" y="15105"/>
                  </a:moveTo>
                  <a:lnTo>
                    <a:pt x="22860" y="10714"/>
                  </a:lnTo>
                  <a:lnTo>
                    <a:pt x="22860" y="14884"/>
                  </a:lnTo>
                  <a:lnTo>
                    <a:pt x="17623" y="21144"/>
                  </a:lnTo>
                  <a:lnTo>
                    <a:pt x="16299" y="25691"/>
                  </a:lnTo>
                  <a:lnTo>
                    <a:pt x="13023" y="61039"/>
                  </a:lnTo>
                  <a:lnTo>
                    <a:pt x="8687" y="77142"/>
                  </a:lnTo>
                  <a:lnTo>
                    <a:pt x="6984" y="93712"/>
                  </a:lnTo>
                  <a:lnTo>
                    <a:pt x="724" y="106153"/>
                  </a:lnTo>
                  <a:lnTo>
                    <a:pt x="28" y="113802"/>
                  </a:lnTo>
                  <a:lnTo>
                    <a:pt x="0" y="98758"/>
                  </a:lnTo>
                  <a:lnTo>
                    <a:pt x="2258" y="92360"/>
                  </a:lnTo>
                  <a:lnTo>
                    <a:pt x="4045" y="89468"/>
                  </a:lnTo>
                  <a:lnTo>
                    <a:pt x="13494" y="53638"/>
                  </a:lnTo>
                  <a:lnTo>
                    <a:pt x="21401" y="41292"/>
                  </a:lnTo>
                  <a:lnTo>
                    <a:pt x="51443" y="10276"/>
                  </a:lnTo>
                  <a:lnTo>
                    <a:pt x="64443" y="3326"/>
                  </a:lnTo>
                  <a:lnTo>
                    <a:pt x="100131" y="0"/>
                  </a:lnTo>
                  <a:lnTo>
                    <a:pt x="112830" y="3950"/>
                  </a:lnTo>
                  <a:lnTo>
                    <a:pt x="123271" y="10482"/>
                  </a:lnTo>
                  <a:lnTo>
                    <a:pt x="125361" y="13716"/>
                  </a:lnTo>
                  <a:lnTo>
                    <a:pt x="135326" y="45801"/>
                  </a:lnTo>
                  <a:lnTo>
                    <a:pt x="136797" y="65947"/>
                  </a:lnTo>
                  <a:lnTo>
                    <a:pt x="135225" y="70166"/>
                  </a:lnTo>
                  <a:lnTo>
                    <a:pt x="126614" y="80996"/>
                  </a:lnTo>
                  <a:lnTo>
                    <a:pt x="122847" y="97139"/>
                  </a:lnTo>
                  <a:lnTo>
                    <a:pt x="122538" y="100274"/>
                  </a:lnTo>
                  <a:lnTo>
                    <a:pt x="121485" y="102364"/>
                  </a:lnTo>
                  <a:lnTo>
                    <a:pt x="119937" y="103758"/>
                  </a:lnTo>
                  <a:lnTo>
                    <a:pt x="118058" y="104687"/>
                  </a:lnTo>
                  <a:lnTo>
                    <a:pt x="117651" y="105306"/>
                  </a:lnTo>
                  <a:lnTo>
                    <a:pt x="118227" y="105719"/>
                  </a:lnTo>
                  <a:lnTo>
                    <a:pt x="121703" y="106496"/>
                  </a:lnTo>
                  <a:lnTo>
                    <a:pt x="122753" y="92698"/>
                  </a:lnTo>
                  <a:lnTo>
                    <a:pt x="139831" y="55601"/>
                  </a:lnTo>
                  <a:lnTo>
                    <a:pt x="150732" y="36243"/>
                  </a:lnTo>
                  <a:lnTo>
                    <a:pt x="172016" y="18786"/>
                  </a:lnTo>
                  <a:lnTo>
                    <a:pt x="180131" y="16195"/>
                  </a:lnTo>
                  <a:lnTo>
                    <a:pt x="207212" y="15147"/>
                  </a:lnTo>
                  <a:lnTo>
                    <a:pt x="212885" y="17381"/>
                  </a:lnTo>
                  <a:lnTo>
                    <a:pt x="223426" y="25714"/>
                  </a:lnTo>
                  <a:lnTo>
                    <a:pt x="226300" y="32802"/>
                  </a:lnTo>
                  <a:lnTo>
                    <a:pt x="228510" y="70234"/>
                  </a:lnTo>
                  <a:lnTo>
                    <a:pt x="227726" y="81016"/>
                  </a:lnTo>
                  <a:lnTo>
                    <a:pt x="220979" y="10654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173"/>
          <p:cNvGrpSpPr/>
          <p:nvPr/>
        </p:nvGrpSpPr>
        <p:grpSpPr>
          <a:xfrm>
            <a:off x="4000539" y="2773680"/>
            <a:ext cx="5382979" cy="411480"/>
            <a:chOff x="4000539" y="2773680"/>
            <a:chExt cx="5382979" cy="411480"/>
          </a:xfrm>
        </p:grpSpPr>
        <p:sp>
          <p:nvSpPr>
            <p:cNvPr id="16" name="SMARTInkShape-1296"/>
            <p:cNvSpPr/>
            <p:nvPr/>
          </p:nvSpPr>
          <p:spPr>
            <a:xfrm>
              <a:off x="9014462" y="2994839"/>
              <a:ext cx="190499" cy="136809"/>
            </a:xfrm>
            <a:custGeom>
              <a:avLst/>
              <a:gdLst/>
              <a:ahLst/>
              <a:cxnLst/>
              <a:rect l="0" t="0" r="0" b="0"/>
              <a:pathLst>
                <a:path w="190499" h="136809">
                  <a:moveTo>
                    <a:pt x="38098" y="22680"/>
                  </a:moveTo>
                  <a:lnTo>
                    <a:pt x="34052" y="26726"/>
                  </a:lnTo>
                  <a:lnTo>
                    <a:pt x="32066" y="33227"/>
                  </a:lnTo>
                  <a:lnTo>
                    <a:pt x="26525" y="70077"/>
                  </a:lnTo>
                  <a:lnTo>
                    <a:pt x="12574" y="103662"/>
                  </a:lnTo>
                  <a:lnTo>
                    <a:pt x="2239" y="127063"/>
                  </a:lnTo>
                  <a:lnTo>
                    <a:pt x="37" y="136808"/>
                  </a:lnTo>
                  <a:lnTo>
                    <a:pt x="0" y="126360"/>
                  </a:lnTo>
                  <a:lnTo>
                    <a:pt x="2256" y="121536"/>
                  </a:lnTo>
                  <a:lnTo>
                    <a:pt x="4044" y="119064"/>
                  </a:lnTo>
                  <a:lnTo>
                    <a:pt x="15766" y="81179"/>
                  </a:lnTo>
                  <a:lnTo>
                    <a:pt x="21399" y="68153"/>
                  </a:lnTo>
                  <a:lnTo>
                    <a:pt x="44186" y="31191"/>
                  </a:lnTo>
                  <a:lnTo>
                    <a:pt x="72954" y="13307"/>
                  </a:lnTo>
                  <a:lnTo>
                    <a:pt x="84644" y="9179"/>
                  </a:lnTo>
                  <a:lnTo>
                    <a:pt x="93470" y="7956"/>
                  </a:lnTo>
                  <a:lnTo>
                    <a:pt x="105492" y="11638"/>
                  </a:lnTo>
                  <a:lnTo>
                    <a:pt x="108427" y="14473"/>
                  </a:lnTo>
                  <a:lnTo>
                    <a:pt x="111689" y="22137"/>
                  </a:lnTo>
                  <a:lnTo>
                    <a:pt x="114069" y="50796"/>
                  </a:lnTo>
                  <a:lnTo>
                    <a:pt x="110184" y="65912"/>
                  </a:lnTo>
                  <a:lnTo>
                    <a:pt x="94732" y="100577"/>
                  </a:lnTo>
                  <a:lnTo>
                    <a:pt x="91872" y="112170"/>
                  </a:lnTo>
                  <a:lnTo>
                    <a:pt x="90880" y="112820"/>
                  </a:lnTo>
                  <a:lnTo>
                    <a:pt x="84143" y="114070"/>
                  </a:lnTo>
                  <a:lnTo>
                    <a:pt x="83914" y="106015"/>
                  </a:lnTo>
                  <a:lnTo>
                    <a:pt x="86118" y="99794"/>
                  </a:lnTo>
                  <a:lnTo>
                    <a:pt x="87892" y="96949"/>
                  </a:lnTo>
                  <a:lnTo>
                    <a:pt x="99588" y="60606"/>
                  </a:lnTo>
                  <a:lnTo>
                    <a:pt x="116602" y="24254"/>
                  </a:lnTo>
                  <a:lnTo>
                    <a:pt x="131027" y="6716"/>
                  </a:lnTo>
                  <a:lnTo>
                    <a:pt x="138949" y="2885"/>
                  </a:lnTo>
                  <a:lnTo>
                    <a:pt x="162216" y="0"/>
                  </a:lnTo>
                  <a:lnTo>
                    <a:pt x="174122" y="3919"/>
                  </a:lnTo>
                  <a:lnTo>
                    <a:pt x="177040" y="6786"/>
                  </a:lnTo>
                  <a:lnTo>
                    <a:pt x="187602" y="33229"/>
                  </a:lnTo>
                  <a:lnTo>
                    <a:pt x="190116" y="58292"/>
                  </a:lnTo>
                  <a:lnTo>
                    <a:pt x="183561" y="92957"/>
                  </a:lnTo>
                  <a:lnTo>
                    <a:pt x="182968" y="108595"/>
                  </a:lnTo>
                  <a:lnTo>
                    <a:pt x="183784" y="110437"/>
                  </a:lnTo>
                  <a:lnTo>
                    <a:pt x="185175" y="111664"/>
                  </a:lnTo>
                  <a:lnTo>
                    <a:pt x="189446" y="113635"/>
                  </a:lnTo>
                  <a:lnTo>
                    <a:pt x="189797" y="112950"/>
                  </a:lnTo>
                  <a:lnTo>
                    <a:pt x="190498" y="10650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297"/>
            <p:cNvSpPr/>
            <p:nvPr/>
          </p:nvSpPr>
          <p:spPr>
            <a:xfrm>
              <a:off x="9243060" y="2819428"/>
              <a:ext cx="140458" cy="159992"/>
            </a:xfrm>
            <a:custGeom>
              <a:avLst/>
              <a:gdLst/>
              <a:ahLst/>
              <a:cxnLst/>
              <a:rect l="0" t="0" r="0" b="0"/>
              <a:pathLst>
                <a:path w="140458" h="159992">
                  <a:moveTo>
                    <a:pt x="0" y="30452"/>
                  </a:moveTo>
                  <a:lnTo>
                    <a:pt x="0" y="18814"/>
                  </a:lnTo>
                  <a:lnTo>
                    <a:pt x="847" y="17613"/>
                  </a:lnTo>
                  <a:lnTo>
                    <a:pt x="2257" y="16812"/>
                  </a:lnTo>
                  <a:lnTo>
                    <a:pt x="33405" y="8360"/>
                  </a:lnTo>
                  <a:lnTo>
                    <a:pt x="68770" y="2422"/>
                  </a:lnTo>
                  <a:lnTo>
                    <a:pt x="106542" y="115"/>
                  </a:lnTo>
                  <a:lnTo>
                    <a:pt x="122928" y="0"/>
                  </a:lnTo>
                  <a:lnTo>
                    <a:pt x="128858" y="2242"/>
                  </a:lnTo>
                  <a:lnTo>
                    <a:pt x="139565" y="10580"/>
                  </a:lnTo>
                  <a:lnTo>
                    <a:pt x="140457" y="12970"/>
                  </a:lnTo>
                  <a:lnTo>
                    <a:pt x="140204" y="15411"/>
                  </a:lnTo>
                  <a:lnTo>
                    <a:pt x="138513" y="21227"/>
                  </a:lnTo>
                  <a:lnTo>
                    <a:pt x="137761" y="29456"/>
                  </a:lnTo>
                  <a:lnTo>
                    <a:pt x="132911" y="38758"/>
                  </a:lnTo>
                  <a:lnTo>
                    <a:pt x="105396" y="69627"/>
                  </a:lnTo>
                  <a:lnTo>
                    <a:pt x="79519" y="87939"/>
                  </a:lnTo>
                  <a:lnTo>
                    <a:pt x="71351" y="90383"/>
                  </a:lnTo>
                  <a:lnTo>
                    <a:pt x="61094" y="91400"/>
                  </a:lnTo>
                  <a:lnTo>
                    <a:pt x="98276" y="91412"/>
                  </a:lnTo>
                  <a:lnTo>
                    <a:pt x="109065" y="91412"/>
                  </a:lnTo>
                  <a:lnTo>
                    <a:pt x="110810" y="93105"/>
                  </a:lnTo>
                  <a:lnTo>
                    <a:pt x="115868" y="105732"/>
                  </a:lnTo>
                  <a:lnTo>
                    <a:pt x="119230" y="111322"/>
                  </a:lnTo>
                  <a:lnTo>
                    <a:pt x="121388" y="121811"/>
                  </a:lnTo>
                  <a:lnTo>
                    <a:pt x="121565" y="124377"/>
                  </a:lnTo>
                  <a:lnTo>
                    <a:pt x="119504" y="129487"/>
                  </a:lnTo>
                  <a:lnTo>
                    <a:pt x="116613" y="134581"/>
                  </a:lnTo>
                  <a:lnTo>
                    <a:pt x="115328" y="139667"/>
                  </a:lnTo>
                  <a:lnTo>
                    <a:pt x="110241" y="144749"/>
                  </a:lnTo>
                  <a:lnTo>
                    <a:pt x="93601" y="156605"/>
                  </a:lnTo>
                  <a:lnTo>
                    <a:pt x="70735" y="159545"/>
                  </a:lnTo>
                  <a:lnTo>
                    <a:pt x="33807" y="159984"/>
                  </a:lnTo>
                  <a:lnTo>
                    <a:pt x="22859" y="15999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298"/>
            <p:cNvSpPr/>
            <p:nvPr/>
          </p:nvSpPr>
          <p:spPr>
            <a:xfrm>
              <a:off x="8881542" y="3017934"/>
              <a:ext cx="110059" cy="127582"/>
            </a:xfrm>
            <a:custGeom>
              <a:avLst/>
              <a:gdLst/>
              <a:ahLst/>
              <a:cxnLst/>
              <a:rect l="0" t="0" r="0" b="0"/>
              <a:pathLst>
                <a:path w="110059" h="127582">
                  <a:moveTo>
                    <a:pt x="110058" y="22446"/>
                  </a:moveTo>
                  <a:lnTo>
                    <a:pt x="89502" y="2737"/>
                  </a:lnTo>
                  <a:lnTo>
                    <a:pt x="84553" y="986"/>
                  </a:lnTo>
                  <a:lnTo>
                    <a:pt x="72961" y="0"/>
                  </a:lnTo>
                  <a:lnTo>
                    <a:pt x="58802" y="3754"/>
                  </a:lnTo>
                  <a:lnTo>
                    <a:pt x="38847" y="13454"/>
                  </a:lnTo>
                  <a:lnTo>
                    <a:pt x="13525" y="31589"/>
                  </a:lnTo>
                  <a:lnTo>
                    <a:pt x="10143" y="36161"/>
                  </a:lnTo>
                  <a:lnTo>
                    <a:pt x="224" y="64923"/>
                  </a:lnTo>
                  <a:lnTo>
                    <a:pt x="0" y="75473"/>
                  </a:lnTo>
                  <a:lnTo>
                    <a:pt x="9741" y="107282"/>
                  </a:lnTo>
                  <a:lnTo>
                    <a:pt x="14955" y="113208"/>
                  </a:lnTo>
                  <a:lnTo>
                    <a:pt x="31682" y="125650"/>
                  </a:lnTo>
                  <a:lnTo>
                    <a:pt x="40228" y="127581"/>
                  </a:lnTo>
                  <a:lnTo>
                    <a:pt x="49671" y="126181"/>
                  </a:lnTo>
                  <a:lnTo>
                    <a:pt x="73726" y="116038"/>
                  </a:lnTo>
                  <a:lnTo>
                    <a:pt x="110058" y="9102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299"/>
            <p:cNvSpPr/>
            <p:nvPr/>
          </p:nvSpPr>
          <p:spPr>
            <a:xfrm>
              <a:off x="8770619" y="2773680"/>
              <a:ext cx="213362" cy="411480"/>
            </a:xfrm>
            <a:custGeom>
              <a:avLst/>
              <a:gdLst/>
              <a:ahLst/>
              <a:cxnLst/>
              <a:rect l="0" t="0" r="0" b="0"/>
              <a:pathLst>
                <a:path w="213362" h="411480">
                  <a:moveTo>
                    <a:pt x="213361" y="0"/>
                  </a:moveTo>
                  <a:lnTo>
                    <a:pt x="202754" y="10605"/>
                  </a:lnTo>
                  <a:lnTo>
                    <a:pt x="200180" y="17695"/>
                  </a:lnTo>
                  <a:lnTo>
                    <a:pt x="199493" y="21957"/>
                  </a:lnTo>
                  <a:lnTo>
                    <a:pt x="181074" y="54988"/>
                  </a:lnTo>
                  <a:lnTo>
                    <a:pt x="164847" y="84778"/>
                  </a:lnTo>
                  <a:lnTo>
                    <a:pt x="143953" y="116371"/>
                  </a:lnTo>
                  <a:lnTo>
                    <a:pt x="129173" y="141467"/>
                  </a:lnTo>
                  <a:lnTo>
                    <a:pt x="114137" y="168707"/>
                  </a:lnTo>
                  <a:lnTo>
                    <a:pt x="98988" y="194925"/>
                  </a:lnTo>
                  <a:lnTo>
                    <a:pt x="83788" y="222946"/>
                  </a:lnTo>
                  <a:lnTo>
                    <a:pt x="68566" y="250640"/>
                  </a:lnTo>
                  <a:lnTo>
                    <a:pt x="46562" y="285272"/>
                  </a:lnTo>
                  <a:lnTo>
                    <a:pt x="29789" y="316982"/>
                  </a:lnTo>
                  <a:lnTo>
                    <a:pt x="16108" y="353522"/>
                  </a:lnTo>
                  <a:lnTo>
                    <a:pt x="1557" y="389384"/>
                  </a:lnTo>
                  <a:lnTo>
                    <a:pt x="0" y="4114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300"/>
            <p:cNvSpPr/>
            <p:nvPr/>
          </p:nvSpPr>
          <p:spPr>
            <a:xfrm>
              <a:off x="8673203" y="2819400"/>
              <a:ext cx="135165" cy="205441"/>
            </a:xfrm>
            <a:custGeom>
              <a:avLst/>
              <a:gdLst/>
              <a:ahLst/>
              <a:cxnLst/>
              <a:rect l="0" t="0" r="0" b="0"/>
              <a:pathLst>
                <a:path w="135165" h="205441">
                  <a:moveTo>
                    <a:pt x="105036" y="0"/>
                  </a:moveTo>
                  <a:lnTo>
                    <a:pt x="87124" y="0"/>
                  </a:lnTo>
                  <a:lnTo>
                    <a:pt x="57354" y="10605"/>
                  </a:lnTo>
                  <a:lnTo>
                    <a:pt x="34532" y="26491"/>
                  </a:lnTo>
                  <a:lnTo>
                    <a:pt x="15976" y="45935"/>
                  </a:lnTo>
                  <a:lnTo>
                    <a:pt x="823" y="67929"/>
                  </a:lnTo>
                  <a:lnTo>
                    <a:pt x="0" y="70686"/>
                  </a:lnTo>
                  <a:lnTo>
                    <a:pt x="300" y="73371"/>
                  </a:lnTo>
                  <a:lnTo>
                    <a:pt x="2889" y="78611"/>
                  </a:lnTo>
                  <a:lnTo>
                    <a:pt x="9107" y="86322"/>
                  </a:lnTo>
                  <a:lnTo>
                    <a:pt x="16117" y="89165"/>
                  </a:lnTo>
                  <a:lnTo>
                    <a:pt x="34415" y="90990"/>
                  </a:lnTo>
                  <a:lnTo>
                    <a:pt x="49304" y="87261"/>
                  </a:lnTo>
                  <a:lnTo>
                    <a:pt x="73089" y="73516"/>
                  </a:lnTo>
                  <a:lnTo>
                    <a:pt x="80396" y="66258"/>
                  </a:lnTo>
                  <a:lnTo>
                    <a:pt x="95002" y="46184"/>
                  </a:lnTo>
                  <a:lnTo>
                    <a:pt x="95807" y="43489"/>
                  </a:lnTo>
                  <a:lnTo>
                    <a:pt x="97190" y="41693"/>
                  </a:lnTo>
                  <a:lnTo>
                    <a:pt x="102335" y="38318"/>
                  </a:lnTo>
                  <a:lnTo>
                    <a:pt x="104681" y="31679"/>
                  </a:lnTo>
                  <a:lnTo>
                    <a:pt x="104879" y="33270"/>
                  </a:lnTo>
                  <a:lnTo>
                    <a:pt x="105882" y="57125"/>
                  </a:lnTo>
                  <a:lnTo>
                    <a:pt x="120475" y="91513"/>
                  </a:lnTo>
                  <a:lnTo>
                    <a:pt x="124597" y="101632"/>
                  </a:lnTo>
                  <a:lnTo>
                    <a:pt x="133735" y="139419"/>
                  </a:lnTo>
                  <a:lnTo>
                    <a:pt x="135164" y="164041"/>
                  </a:lnTo>
                  <a:lnTo>
                    <a:pt x="133102" y="172531"/>
                  </a:lnTo>
                  <a:lnTo>
                    <a:pt x="124880" y="184881"/>
                  </a:lnTo>
                  <a:lnTo>
                    <a:pt x="114255" y="195473"/>
                  </a:lnTo>
                  <a:lnTo>
                    <a:pt x="101465" y="202321"/>
                  </a:lnTo>
                  <a:lnTo>
                    <a:pt x="66689" y="205440"/>
                  </a:lnTo>
                  <a:lnTo>
                    <a:pt x="34964" y="204866"/>
                  </a:lnTo>
                  <a:lnTo>
                    <a:pt x="19149" y="199175"/>
                  </a:lnTo>
                  <a:lnTo>
                    <a:pt x="18144" y="197977"/>
                  </a:lnTo>
                  <a:lnTo>
                    <a:pt x="18322" y="196331"/>
                  </a:lnTo>
                  <a:lnTo>
                    <a:pt x="21216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301"/>
            <p:cNvSpPr/>
            <p:nvPr/>
          </p:nvSpPr>
          <p:spPr>
            <a:xfrm>
              <a:off x="8451418" y="2834669"/>
              <a:ext cx="187793" cy="242162"/>
            </a:xfrm>
            <a:custGeom>
              <a:avLst/>
              <a:gdLst/>
              <a:ahLst/>
              <a:cxnLst/>
              <a:rect l="0" t="0" r="0" b="0"/>
              <a:pathLst>
                <a:path w="187793" h="242162">
                  <a:moveTo>
                    <a:pt x="6782" y="22831"/>
                  </a:moveTo>
                  <a:lnTo>
                    <a:pt x="2391" y="22831"/>
                  </a:lnTo>
                  <a:lnTo>
                    <a:pt x="4266" y="22831"/>
                  </a:lnTo>
                  <a:lnTo>
                    <a:pt x="0" y="22831"/>
                  </a:lnTo>
                  <a:lnTo>
                    <a:pt x="13901" y="21984"/>
                  </a:lnTo>
                  <a:lnTo>
                    <a:pt x="47889" y="15917"/>
                  </a:lnTo>
                  <a:lnTo>
                    <a:pt x="83378" y="11258"/>
                  </a:lnTo>
                  <a:lnTo>
                    <a:pt x="121134" y="5816"/>
                  </a:lnTo>
                  <a:lnTo>
                    <a:pt x="156259" y="484"/>
                  </a:lnTo>
                  <a:lnTo>
                    <a:pt x="183351" y="0"/>
                  </a:lnTo>
                  <a:lnTo>
                    <a:pt x="185455" y="837"/>
                  </a:lnTo>
                  <a:lnTo>
                    <a:pt x="186857" y="2242"/>
                  </a:lnTo>
                  <a:lnTo>
                    <a:pt x="187792" y="4025"/>
                  </a:lnTo>
                  <a:lnTo>
                    <a:pt x="186722" y="6060"/>
                  </a:lnTo>
                  <a:lnTo>
                    <a:pt x="172837" y="15410"/>
                  </a:lnTo>
                  <a:lnTo>
                    <a:pt x="168286" y="17884"/>
                  </a:lnTo>
                  <a:lnTo>
                    <a:pt x="143803" y="47046"/>
                  </a:lnTo>
                  <a:lnTo>
                    <a:pt x="117676" y="84816"/>
                  </a:lnTo>
                  <a:lnTo>
                    <a:pt x="92187" y="122595"/>
                  </a:lnTo>
                  <a:lnTo>
                    <a:pt x="70595" y="158625"/>
                  </a:lnTo>
                  <a:lnTo>
                    <a:pt x="53212" y="195653"/>
                  </a:lnTo>
                  <a:lnTo>
                    <a:pt x="47350" y="212608"/>
                  </a:lnTo>
                  <a:lnTo>
                    <a:pt x="46825" y="222323"/>
                  </a:lnTo>
                  <a:lnTo>
                    <a:pt x="51587" y="238242"/>
                  </a:lnTo>
                  <a:lnTo>
                    <a:pt x="52738" y="240098"/>
                  </a:lnTo>
                  <a:lnTo>
                    <a:pt x="54353" y="241336"/>
                  </a:lnTo>
                  <a:lnTo>
                    <a:pt x="56275" y="242161"/>
                  </a:lnTo>
                  <a:lnTo>
                    <a:pt x="58405" y="241864"/>
                  </a:lnTo>
                  <a:lnTo>
                    <a:pt x="67903" y="237562"/>
                  </a:lnTo>
                  <a:lnTo>
                    <a:pt x="75362" y="23619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302"/>
            <p:cNvSpPr/>
            <p:nvPr/>
          </p:nvSpPr>
          <p:spPr>
            <a:xfrm>
              <a:off x="8177493" y="2811919"/>
              <a:ext cx="180540" cy="258941"/>
            </a:xfrm>
            <a:custGeom>
              <a:avLst/>
              <a:gdLst/>
              <a:ahLst/>
              <a:cxnLst/>
              <a:rect l="0" t="0" r="0" b="0"/>
              <a:pathLst>
                <a:path w="180540" h="258941">
                  <a:moveTo>
                    <a:pt x="158787" y="7481"/>
                  </a:moveTo>
                  <a:lnTo>
                    <a:pt x="154741" y="7481"/>
                  </a:lnTo>
                  <a:lnTo>
                    <a:pt x="150497" y="5223"/>
                  </a:lnTo>
                  <a:lnTo>
                    <a:pt x="148180" y="3435"/>
                  </a:lnTo>
                  <a:lnTo>
                    <a:pt x="141090" y="1449"/>
                  </a:lnTo>
                  <a:lnTo>
                    <a:pt x="106820" y="0"/>
                  </a:lnTo>
                  <a:lnTo>
                    <a:pt x="95897" y="769"/>
                  </a:lnTo>
                  <a:lnTo>
                    <a:pt x="59624" y="12863"/>
                  </a:lnTo>
                  <a:lnTo>
                    <a:pt x="42668" y="21117"/>
                  </a:lnTo>
                  <a:lnTo>
                    <a:pt x="26920" y="34757"/>
                  </a:lnTo>
                  <a:lnTo>
                    <a:pt x="5380" y="64977"/>
                  </a:lnTo>
                  <a:lnTo>
                    <a:pt x="726" y="84912"/>
                  </a:lnTo>
                  <a:lnTo>
                    <a:pt x="0" y="108320"/>
                  </a:lnTo>
                  <a:lnTo>
                    <a:pt x="9424" y="134380"/>
                  </a:lnTo>
                  <a:lnTo>
                    <a:pt x="14227" y="140080"/>
                  </a:lnTo>
                  <a:lnTo>
                    <a:pt x="28255" y="147785"/>
                  </a:lnTo>
                  <a:lnTo>
                    <a:pt x="46450" y="150935"/>
                  </a:lnTo>
                  <a:lnTo>
                    <a:pt x="63883" y="147823"/>
                  </a:lnTo>
                  <a:lnTo>
                    <a:pt x="101766" y="134314"/>
                  </a:lnTo>
                  <a:lnTo>
                    <a:pt x="133286" y="108620"/>
                  </a:lnTo>
                  <a:lnTo>
                    <a:pt x="161180" y="73494"/>
                  </a:lnTo>
                  <a:lnTo>
                    <a:pt x="169844" y="59119"/>
                  </a:lnTo>
                  <a:lnTo>
                    <a:pt x="173200" y="46248"/>
                  </a:lnTo>
                  <a:lnTo>
                    <a:pt x="173476" y="43486"/>
                  </a:lnTo>
                  <a:lnTo>
                    <a:pt x="176040" y="38158"/>
                  </a:lnTo>
                  <a:lnTo>
                    <a:pt x="180539" y="31885"/>
                  </a:lnTo>
                  <a:lnTo>
                    <a:pt x="177273" y="34843"/>
                  </a:lnTo>
                  <a:lnTo>
                    <a:pt x="175470" y="38833"/>
                  </a:lnTo>
                  <a:lnTo>
                    <a:pt x="174111" y="70443"/>
                  </a:lnTo>
                  <a:lnTo>
                    <a:pt x="173196" y="100163"/>
                  </a:lnTo>
                  <a:lnTo>
                    <a:pt x="167999" y="135510"/>
                  </a:lnTo>
                  <a:lnTo>
                    <a:pt x="162676" y="171247"/>
                  </a:lnTo>
                  <a:lnTo>
                    <a:pt x="154317" y="203989"/>
                  </a:lnTo>
                  <a:lnTo>
                    <a:pt x="151351" y="241200"/>
                  </a:lnTo>
                  <a:lnTo>
                    <a:pt x="151178" y="257289"/>
                  </a:lnTo>
                  <a:lnTo>
                    <a:pt x="152021" y="257839"/>
                  </a:lnTo>
                  <a:lnTo>
                    <a:pt x="158787" y="2589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303"/>
            <p:cNvSpPr/>
            <p:nvPr/>
          </p:nvSpPr>
          <p:spPr>
            <a:xfrm>
              <a:off x="8092439" y="3063270"/>
              <a:ext cx="45399" cy="60891"/>
            </a:xfrm>
            <a:custGeom>
              <a:avLst/>
              <a:gdLst/>
              <a:ahLst/>
              <a:cxnLst/>
              <a:rect l="0" t="0" r="0" b="0"/>
              <a:pathLst>
                <a:path w="45399" h="60891">
                  <a:moveTo>
                    <a:pt x="38100" y="7589"/>
                  </a:moveTo>
                  <a:lnTo>
                    <a:pt x="31540" y="1029"/>
                  </a:lnTo>
                  <a:lnTo>
                    <a:pt x="26749" y="283"/>
                  </a:lnTo>
                  <a:lnTo>
                    <a:pt x="22332" y="2367"/>
                  </a:lnTo>
                  <a:lnTo>
                    <a:pt x="19968" y="4108"/>
                  </a:lnTo>
                  <a:lnTo>
                    <a:pt x="17341" y="8300"/>
                  </a:lnTo>
                  <a:lnTo>
                    <a:pt x="16641" y="10603"/>
                  </a:lnTo>
                  <a:lnTo>
                    <a:pt x="15328" y="12139"/>
                  </a:lnTo>
                  <a:lnTo>
                    <a:pt x="11610" y="13845"/>
                  </a:lnTo>
                  <a:lnTo>
                    <a:pt x="10281" y="15146"/>
                  </a:lnTo>
                  <a:lnTo>
                    <a:pt x="8802" y="18850"/>
                  </a:lnTo>
                  <a:lnTo>
                    <a:pt x="7562" y="20177"/>
                  </a:lnTo>
                  <a:lnTo>
                    <a:pt x="3925" y="21651"/>
                  </a:lnTo>
                  <a:lnTo>
                    <a:pt x="2618" y="22890"/>
                  </a:lnTo>
                  <a:lnTo>
                    <a:pt x="345" y="29287"/>
                  </a:lnTo>
                  <a:lnTo>
                    <a:pt x="1077" y="29674"/>
                  </a:lnTo>
                  <a:lnTo>
                    <a:pt x="6591" y="30347"/>
                  </a:lnTo>
                  <a:lnTo>
                    <a:pt x="18945" y="19095"/>
                  </a:lnTo>
                  <a:lnTo>
                    <a:pt x="21120" y="14679"/>
                  </a:lnTo>
                  <a:lnTo>
                    <a:pt x="22860" y="0"/>
                  </a:lnTo>
                  <a:lnTo>
                    <a:pt x="18816" y="4024"/>
                  </a:lnTo>
                  <a:lnTo>
                    <a:pt x="16829" y="8263"/>
                  </a:lnTo>
                  <a:lnTo>
                    <a:pt x="16300" y="10578"/>
                  </a:lnTo>
                  <a:lnTo>
                    <a:pt x="9348" y="22888"/>
                  </a:lnTo>
                  <a:lnTo>
                    <a:pt x="7721" y="36568"/>
                  </a:lnTo>
                  <a:lnTo>
                    <a:pt x="14929" y="45337"/>
                  </a:lnTo>
                  <a:lnTo>
                    <a:pt x="29326" y="31599"/>
                  </a:lnTo>
                  <a:lnTo>
                    <a:pt x="30480" y="10"/>
                  </a:lnTo>
                  <a:lnTo>
                    <a:pt x="30480" y="10579"/>
                  </a:lnTo>
                  <a:lnTo>
                    <a:pt x="28222" y="15409"/>
                  </a:lnTo>
                  <a:lnTo>
                    <a:pt x="26435" y="17883"/>
                  </a:lnTo>
                  <a:lnTo>
                    <a:pt x="23919" y="29454"/>
                  </a:lnTo>
                  <a:lnTo>
                    <a:pt x="22888" y="55758"/>
                  </a:lnTo>
                  <a:lnTo>
                    <a:pt x="23726" y="57481"/>
                  </a:lnTo>
                  <a:lnTo>
                    <a:pt x="25130" y="58631"/>
                  </a:lnTo>
                  <a:lnTo>
                    <a:pt x="29424" y="60475"/>
                  </a:lnTo>
                  <a:lnTo>
                    <a:pt x="36949" y="60890"/>
                  </a:lnTo>
                  <a:lnTo>
                    <a:pt x="37332" y="60056"/>
                  </a:lnTo>
                  <a:lnTo>
                    <a:pt x="37759" y="56872"/>
                  </a:lnTo>
                  <a:lnTo>
                    <a:pt x="38719" y="55685"/>
                  </a:lnTo>
                  <a:lnTo>
                    <a:pt x="42044" y="54365"/>
                  </a:lnTo>
                  <a:lnTo>
                    <a:pt x="43270" y="53167"/>
                  </a:lnTo>
                  <a:lnTo>
                    <a:pt x="44631" y="49577"/>
                  </a:lnTo>
                  <a:lnTo>
                    <a:pt x="45398" y="42796"/>
                  </a:lnTo>
                  <a:lnTo>
                    <a:pt x="43319" y="37912"/>
                  </a:lnTo>
                  <a:lnTo>
                    <a:pt x="40420" y="32920"/>
                  </a:lnTo>
                  <a:lnTo>
                    <a:pt x="39131" y="27879"/>
                  </a:lnTo>
                  <a:lnTo>
                    <a:pt x="37941" y="26196"/>
                  </a:lnTo>
                  <a:lnTo>
                    <a:pt x="36300" y="25074"/>
                  </a:lnTo>
                  <a:lnTo>
                    <a:pt x="31631" y="23273"/>
                  </a:lnTo>
                  <a:lnTo>
                    <a:pt x="19975" y="22868"/>
                  </a:lnTo>
                  <a:lnTo>
                    <a:pt x="15087" y="25104"/>
                  </a:lnTo>
                  <a:lnTo>
                    <a:pt x="10092" y="28074"/>
                  </a:lnTo>
                  <a:lnTo>
                    <a:pt x="0" y="3044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304"/>
            <p:cNvSpPr/>
            <p:nvPr/>
          </p:nvSpPr>
          <p:spPr>
            <a:xfrm>
              <a:off x="7781468" y="2789979"/>
              <a:ext cx="241582" cy="287688"/>
            </a:xfrm>
            <a:custGeom>
              <a:avLst/>
              <a:gdLst/>
              <a:ahLst/>
              <a:cxnLst/>
              <a:rect l="0" t="0" r="0" b="0"/>
              <a:pathLst>
                <a:path w="241582" h="287688">
                  <a:moveTo>
                    <a:pt x="173812" y="6561"/>
                  </a:moveTo>
                  <a:lnTo>
                    <a:pt x="165722" y="6561"/>
                  </a:lnTo>
                  <a:lnTo>
                    <a:pt x="159492" y="4303"/>
                  </a:lnTo>
                  <a:lnTo>
                    <a:pt x="153901" y="1324"/>
                  </a:lnTo>
                  <a:lnTo>
                    <a:pt x="148593" y="0"/>
                  </a:lnTo>
                  <a:lnTo>
                    <a:pt x="118536" y="9640"/>
                  </a:lnTo>
                  <a:lnTo>
                    <a:pt x="101083" y="20925"/>
                  </a:lnTo>
                  <a:lnTo>
                    <a:pt x="66585" y="53169"/>
                  </a:lnTo>
                  <a:lnTo>
                    <a:pt x="46368" y="77661"/>
                  </a:lnTo>
                  <a:lnTo>
                    <a:pt x="29652" y="106368"/>
                  </a:lnTo>
                  <a:lnTo>
                    <a:pt x="13976" y="136322"/>
                  </a:lnTo>
                  <a:lnTo>
                    <a:pt x="5407" y="156519"/>
                  </a:lnTo>
                  <a:lnTo>
                    <a:pt x="583" y="186929"/>
                  </a:lnTo>
                  <a:lnTo>
                    <a:pt x="0" y="216542"/>
                  </a:lnTo>
                  <a:lnTo>
                    <a:pt x="2864" y="233659"/>
                  </a:lnTo>
                  <a:lnTo>
                    <a:pt x="9217" y="247475"/>
                  </a:lnTo>
                  <a:lnTo>
                    <a:pt x="17685" y="258414"/>
                  </a:lnTo>
                  <a:lnTo>
                    <a:pt x="45954" y="279229"/>
                  </a:lnTo>
                  <a:lnTo>
                    <a:pt x="60260" y="284380"/>
                  </a:lnTo>
                  <a:lnTo>
                    <a:pt x="90139" y="287687"/>
                  </a:lnTo>
                  <a:lnTo>
                    <a:pt x="116941" y="284214"/>
                  </a:lnTo>
                  <a:lnTo>
                    <a:pt x="150254" y="269372"/>
                  </a:lnTo>
                  <a:lnTo>
                    <a:pt x="181294" y="250134"/>
                  </a:lnTo>
                  <a:lnTo>
                    <a:pt x="195763" y="239276"/>
                  </a:lnTo>
                  <a:lnTo>
                    <a:pt x="212583" y="218882"/>
                  </a:lnTo>
                  <a:lnTo>
                    <a:pt x="228539" y="186978"/>
                  </a:lnTo>
                  <a:lnTo>
                    <a:pt x="238287" y="160488"/>
                  </a:lnTo>
                  <a:lnTo>
                    <a:pt x="241581" y="132828"/>
                  </a:lnTo>
                  <a:lnTo>
                    <a:pt x="236148" y="105821"/>
                  </a:lnTo>
                  <a:lnTo>
                    <a:pt x="228500" y="88652"/>
                  </a:lnTo>
                  <a:lnTo>
                    <a:pt x="215040" y="72841"/>
                  </a:lnTo>
                  <a:lnTo>
                    <a:pt x="184885" y="51277"/>
                  </a:lnTo>
                  <a:lnTo>
                    <a:pt x="169002" y="46621"/>
                  </a:lnTo>
                  <a:lnTo>
                    <a:pt x="143332" y="446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305"/>
            <p:cNvSpPr/>
            <p:nvPr/>
          </p:nvSpPr>
          <p:spPr>
            <a:xfrm>
              <a:off x="7284728" y="2907989"/>
              <a:ext cx="228458" cy="153606"/>
            </a:xfrm>
            <a:custGeom>
              <a:avLst/>
              <a:gdLst/>
              <a:ahLst/>
              <a:cxnLst/>
              <a:rect l="0" t="0" r="0" b="0"/>
              <a:pathLst>
                <a:path w="228458" h="153606">
                  <a:moveTo>
                    <a:pt x="45711" y="40951"/>
                  </a:moveTo>
                  <a:lnTo>
                    <a:pt x="45711" y="44996"/>
                  </a:lnTo>
                  <a:lnTo>
                    <a:pt x="43454" y="49239"/>
                  </a:lnTo>
                  <a:lnTo>
                    <a:pt x="27799" y="76995"/>
                  </a:lnTo>
                  <a:lnTo>
                    <a:pt x="12680" y="113594"/>
                  </a:lnTo>
                  <a:lnTo>
                    <a:pt x="6020" y="137619"/>
                  </a:lnTo>
                  <a:lnTo>
                    <a:pt x="2671" y="144028"/>
                  </a:lnTo>
                  <a:lnTo>
                    <a:pt x="345" y="153605"/>
                  </a:lnTo>
                  <a:lnTo>
                    <a:pt x="227" y="153307"/>
                  </a:lnTo>
                  <a:lnTo>
                    <a:pt x="0" y="139811"/>
                  </a:lnTo>
                  <a:lnTo>
                    <a:pt x="8282" y="116790"/>
                  </a:lnTo>
                  <a:lnTo>
                    <a:pt x="20399" y="80383"/>
                  </a:lnTo>
                  <a:lnTo>
                    <a:pt x="28804" y="57432"/>
                  </a:lnTo>
                  <a:lnTo>
                    <a:pt x="51241" y="24703"/>
                  </a:lnTo>
                  <a:lnTo>
                    <a:pt x="65964" y="7198"/>
                  </a:lnTo>
                  <a:lnTo>
                    <a:pt x="74750" y="1114"/>
                  </a:lnTo>
                  <a:lnTo>
                    <a:pt x="79464" y="0"/>
                  </a:lnTo>
                  <a:lnTo>
                    <a:pt x="89218" y="1019"/>
                  </a:lnTo>
                  <a:lnTo>
                    <a:pt x="96939" y="4294"/>
                  </a:lnTo>
                  <a:lnTo>
                    <a:pt x="108794" y="13296"/>
                  </a:lnTo>
                  <a:lnTo>
                    <a:pt x="116708" y="24760"/>
                  </a:lnTo>
                  <a:lnTo>
                    <a:pt x="126120" y="49041"/>
                  </a:lnTo>
                  <a:lnTo>
                    <a:pt x="129083" y="80283"/>
                  </a:lnTo>
                  <a:lnTo>
                    <a:pt x="123441" y="115055"/>
                  </a:lnTo>
                  <a:lnTo>
                    <a:pt x="121744" y="125533"/>
                  </a:lnTo>
                  <a:lnTo>
                    <a:pt x="115057" y="139474"/>
                  </a:lnTo>
                  <a:lnTo>
                    <a:pt x="114518" y="143991"/>
                  </a:lnTo>
                  <a:lnTo>
                    <a:pt x="114300" y="132125"/>
                  </a:lnTo>
                  <a:lnTo>
                    <a:pt x="122581" y="109161"/>
                  </a:lnTo>
                  <a:lnTo>
                    <a:pt x="134699" y="77998"/>
                  </a:lnTo>
                  <a:lnTo>
                    <a:pt x="147323" y="44857"/>
                  </a:lnTo>
                  <a:lnTo>
                    <a:pt x="158980" y="28655"/>
                  </a:lnTo>
                  <a:lnTo>
                    <a:pt x="184039" y="8412"/>
                  </a:lnTo>
                  <a:lnTo>
                    <a:pt x="192139" y="5322"/>
                  </a:lnTo>
                  <a:lnTo>
                    <a:pt x="196670" y="4498"/>
                  </a:lnTo>
                  <a:lnTo>
                    <a:pt x="203962" y="5841"/>
                  </a:lnTo>
                  <a:lnTo>
                    <a:pt x="212827" y="11356"/>
                  </a:lnTo>
                  <a:lnTo>
                    <a:pt x="218198" y="16791"/>
                  </a:lnTo>
                  <a:lnTo>
                    <a:pt x="223408" y="24851"/>
                  </a:lnTo>
                  <a:lnTo>
                    <a:pt x="227056" y="38908"/>
                  </a:lnTo>
                  <a:lnTo>
                    <a:pt x="228457" y="75495"/>
                  </a:lnTo>
                  <a:lnTo>
                    <a:pt x="227718" y="96630"/>
                  </a:lnTo>
                  <a:lnTo>
                    <a:pt x="214724" y="133417"/>
                  </a:lnTo>
                  <a:lnTo>
                    <a:pt x="213352" y="14763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306"/>
            <p:cNvSpPr/>
            <p:nvPr/>
          </p:nvSpPr>
          <p:spPr>
            <a:xfrm>
              <a:off x="7102161" y="2926080"/>
              <a:ext cx="129220" cy="150761"/>
            </a:xfrm>
            <a:custGeom>
              <a:avLst/>
              <a:gdLst/>
              <a:ahLst/>
              <a:cxnLst/>
              <a:rect l="0" t="0" r="0" b="0"/>
              <a:pathLst>
                <a:path w="129220" h="150761">
                  <a:moveTo>
                    <a:pt x="14919" y="7620"/>
                  </a:moveTo>
                  <a:lnTo>
                    <a:pt x="14919" y="11665"/>
                  </a:lnTo>
                  <a:lnTo>
                    <a:pt x="12661" y="15909"/>
                  </a:lnTo>
                  <a:lnTo>
                    <a:pt x="10873" y="18225"/>
                  </a:lnTo>
                  <a:lnTo>
                    <a:pt x="8887" y="25316"/>
                  </a:lnTo>
                  <a:lnTo>
                    <a:pt x="5180" y="53555"/>
                  </a:lnTo>
                  <a:lnTo>
                    <a:pt x="2123" y="64442"/>
                  </a:lnTo>
                  <a:lnTo>
                    <a:pt x="0" y="95473"/>
                  </a:lnTo>
                  <a:lnTo>
                    <a:pt x="6268" y="126908"/>
                  </a:lnTo>
                  <a:lnTo>
                    <a:pt x="8304" y="131172"/>
                  </a:lnTo>
                  <a:lnTo>
                    <a:pt x="24374" y="146865"/>
                  </a:lnTo>
                  <a:lnTo>
                    <a:pt x="32103" y="149940"/>
                  </a:lnTo>
                  <a:lnTo>
                    <a:pt x="36535" y="150760"/>
                  </a:lnTo>
                  <a:lnTo>
                    <a:pt x="43717" y="149413"/>
                  </a:lnTo>
                  <a:lnTo>
                    <a:pt x="80247" y="130400"/>
                  </a:lnTo>
                  <a:lnTo>
                    <a:pt x="95988" y="116342"/>
                  </a:lnTo>
                  <a:lnTo>
                    <a:pt x="116054" y="79755"/>
                  </a:lnTo>
                  <a:lnTo>
                    <a:pt x="127672" y="45833"/>
                  </a:lnTo>
                  <a:lnTo>
                    <a:pt x="129200" y="7790"/>
                  </a:lnTo>
                  <a:lnTo>
                    <a:pt x="12921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307"/>
            <p:cNvSpPr/>
            <p:nvPr/>
          </p:nvSpPr>
          <p:spPr>
            <a:xfrm>
              <a:off x="7040880" y="2865119"/>
              <a:ext cx="1" cy="7622"/>
            </a:xfrm>
            <a:custGeom>
              <a:avLst/>
              <a:gdLst/>
              <a:ahLst/>
              <a:cxnLst/>
              <a:rect l="0" t="0" r="0" b="0"/>
              <a:pathLst>
                <a:path w="1" h="7622">
                  <a:moveTo>
                    <a:pt x="0" y="0"/>
                  </a:moveTo>
                  <a:lnTo>
                    <a:pt x="0" y="76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308"/>
            <p:cNvSpPr/>
            <p:nvPr/>
          </p:nvSpPr>
          <p:spPr>
            <a:xfrm>
              <a:off x="7002780" y="2956559"/>
              <a:ext cx="22860" cy="114301"/>
            </a:xfrm>
            <a:custGeom>
              <a:avLst/>
              <a:gdLst/>
              <a:ahLst/>
              <a:cxnLst/>
              <a:rect l="0" t="0" r="0" b="0"/>
              <a:pathLst>
                <a:path w="22860" h="114301">
                  <a:moveTo>
                    <a:pt x="22859" y="0"/>
                  </a:moveTo>
                  <a:lnTo>
                    <a:pt x="22859" y="10606"/>
                  </a:lnTo>
                  <a:lnTo>
                    <a:pt x="9679" y="45936"/>
                  </a:lnTo>
                  <a:lnTo>
                    <a:pt x="5542" y="79993"/>
                  </a:lnTo>
                  <a:lnTo>
                    <a:pt x="2463" y="88046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309"/>
            <p:cNvSpPr/>
            <p:nvPr/>
          </p:nvSpPr>
          <p:spPr>
            <a:xfrm>
              <a:off x="6775079" y="2835260"/>
              <a:ext cx="159122" cy="258460"/>
            </a:xfrm>
            <a:custGeom>
              <a:avLst/>
              <a:gdLst/>
              <a:ahLst/>
              <a:cxnLst/>
              <a:rect l="0" t="0" r="0" b="0"/>
              <a:pathLst>
                <a:path w="159122" h="258460">
                  <a:moveTo>
                    <a:pt x="128640" y="113680"/>
                  </a:moveTo>
                  <a:lnTo>
                    <a:pt x="128640" y="109634"/>
                  </a:lnTo>
                  <a:lnTo>
                    <a:pt x="127794" y="108443"/>
                  </a:lnTo>
                  <a:lnTo>
                    <a:pt x="126382" y="107648"/>
                  </a:lnTo>
                  <a:lnTo>
                    <a:pt x="92542" y="98951"/>
                  </a:lnTo>
                  <a:lnTo>
                    <a:pt x="89335" y="98781"/>
                  </a:lnTo>
                  <a:lnTo>
                    <a:pt x="76730" y="102586"/>
                  </a:lnTo>
                  <a:lnTo>
                    <a:pt x="46264" y="122180"/>
                  </a:lnTo>
                  <a:lnTo>
                    <a:pt x="24786" y="145839"/>
                  </a:lnTo>
                  <a:lnTo>
                    <a:pt x="5930" y="174971"/>
                  </a:lnTo>
                  <a:lnTo>
                    <a:pt x="0" y="208738"/>
                  </a:lnTo>
                  <a:lnTo>
                    <a:pt x="4016" y="219710"/>
                  </a:lnTo>
                  <a:lnTo>
                    <a:pt x="11445" y="229384"/>
                  </a:lnTo>
                  <a:lnTo>
                    <a:pt x="20391" y="236506"/>
                  </a:lnTo>
                  <a:lnTo>
                    <a:pt x="30012" y="240236"/>
                  </a:lnTo>
                  <a:lnTo>
                    <a:pt x="34948" y="241230"/>
                  </a:lnTo>
                  <a:lnTo>
                    <a:pt x="54031" y="238585"/>
                  </a:lnTo>
                  <a:lnTo>
                    <a:pt x="91739" y="225256"/>
                  </a:lnTo>
                  <a:lnTo>
                    <a:pt x="109711" y="213720"/>
                  </a:lnTo>
                  <a:lnTo>
                    <a:pt x="125760" y="195532"/>
                  </a:lnTo>
                  <a:lnTo>
                    <a:pt x="140270" y="160547"/>
                  </a:lnTo>
                  <a:lnTo>
                    <a:pt x="151289" y="123282"/>
                  </a:lnTo>
                  <a:lnTo>
                    <a:pt x="156800" y="96769"/>
                  </a:lnTo>
                  <a:lnTo>
                    <a:pt x="158662" y="61515"/>
                  </a:lnTo>
                  <a:lnTo>
                    <a:pt x="158183" y="30938"/>
                  </a:lnTo>
                  <a:lnTo>
                    <a:pt x="152547" y="6441"/>
                  </a:lnTo>
                  <a:lnTo>
                    <a:pt x="151352" y="4088"/>
                  </a:lnTo>
                  <a:lnTo>
                    <a:pt x="149708" y="2518"/>
                  </a:lnTo>
                  <a:lnTo>
                    <a:pt x="145031" y="0"/>
                  </a:lnTo>
                  <a:lnTo>
                    <a:pt x="142134" y="1913"/>
                  </a:lnTo>
                  <a:lnTo>
                    <a:pt x="140176" y="3608"/>
                  </a:lnTo>
                  <a:lnTo>
                    <a:pt x="138001" y="10008"/>
                  </a:lnTo>
                  <a:lnTo>
                    <a:pt x="136413" y="42259"/>
                  </a:lnTo>
                  <a:lnTo>
                    <a:pt x="136291" y="79064"/>
                  </a:lnTo>
                  <a:lnTo>
                    <a:pt x="136269" y="108879"/>
                  </a:lnTo>
                  <a:lnTo>
                    <a:pt x="136263" y="143207"/>
                  </a:lnTo>
                  <a:lnTo>
                    <a:pt x="136261" y="176145"/>
                  </a:lnTo>
                  <a:lnTo>
                    <a:pt x="142344" y="211532"/>
                  </a:lnTo>
                  <a:lnTo>
                    <a:pt x="153148" y="249431"/>
                  </a:lnTo>
                  <a:lnTo>
                    <a:pt x="159121" y="2584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310"/>
            <p:cNvSpPr/>
            <p:nvPr/>
          </p:nvSpPr>
          <p:spPr>
            <a:xfrm>
              <a:off x="6615796" y="2956559"/>
              <a:ext cx="135009" cy="113816"/>
            </a:xfrm>
            <a:custGeom>
              <a:avLst/>
              <a:gdLst/>
              <a:ahLst/>
              <a:cxnLst/>
              <a:rect l="0" t="0" r="0" b="0"/>
              <a:pathLst>
                <a:path w="135009" h="113816">
                  <a:moveTo>
                    <a:pt x="97423" y="7621"/>
                  </a:moveTo>
                  <a:lnTo>
                    <a:pt x="79511" y="7621"/>
                  </a:lnTo>
                  <a:lnTo>
                    <a:pt x="53786" y="18226"/>
                  </a:lnTo>
                  <a:lnTo>
                    <a:pt x="23723" y="43666"/>
                  </a:lnTo>
                  <a:lnTo>
                    <a:pt x="3886" y="73703"/>
                  </a:lnTo>
                  <a:lnTo>
                    <a:pt x="0" y="88913"/>
                  </a:lnTo>
                  <a:lnTo>
                    <a:pt x="1148" y="93142"/>
                  </a:lnTo>
                  <a:lnTo>
                    <a:pt x="15674" y="108776"/>
                  </a:lnTo>
                  <a:lnTo>
                    <a:pt x="25531" y="111845"/>
                  </a:lnTo>
                  <a:lnTo>
                    <a:pt x="48509" y="113815"/>
                  </a:lnTo>
                  <a:lnTo>
                    <a:pt x="74591" y="108121"/>
                  </a:lnTo>
                  <a:lnTo>
                    <a:pt x="111753" y="93884"/>
                  </a:lnTo>
                  <a:lnTo>
                    <a:pt x="120161" y="88858"/>
                  </a:lnTo>
                  <a:lnTo>
                    <a:pt x="129655" y="77222"/>
                  </a:lnTo>
                  <a:lnTo>
                    <a:pt x="133785" y="59006"/>
                  </a:lnTo>
                  <a:lnTo>
                    <a:pt x="135008" y="41566"/>
                  </a:lnTo>
                  <a:lnTo>
                    <a:pt x="133486" y="37024"/>
                  </a:lnTo>
                  <a:lnTo>
                    <a:pt x="118312" y="20848"/>
                  </a:lnTo>
                  <a:lnTo>
                    <a:pt x="93083" y="3418"/>
                  </a:lnTo>
                  <a:lnTo>
                    <a:pt x="84943" y="1013"/>
                  </a:lnTo>
                  <a:lnTo>
                    <a:pt x="74564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311"/>
            <p:cNvSpPr/>
            <p:nvPr/>
          </p:nvSpPr>
          <p:spPr>
            <a:xfrm>
              <a:off x="6393738" y="2827019"/>
              <a:ext cx="187636" cy="262598"/>
            </a:xfrm>
            <a:custGeom>
              <a:avLst/>
              <a:gdLst/>
              <a:ahLst/>
              <a:cxnLst/>
              <a:rect l="0" t="0" r="0" b="0"/>
              <a:pathLst>
                <a:path w="187636" h="262598">
                  <a:moveTo>
                    <a:pt x="113742" y="0"/>
                  </a:moveTo>
                  <a:lnTo>
                    <a:pt x="77696" y="0"/>
                  </a:lnTo>
                  <a:lnTo>
                    <a:pt x="43614" y="10607"/>
                  </a:lnTo>
                  <a:lnTo>
                    <a:pt x="25696" y="16019"/>
                  </a:lnTo>
                  <a:lnTo>
                    <a:pt x="5805" y="32287"/>
                  </a:lnTo>
                  <a:lnTo>
                    <a:pt x="2270" y="40032"/>
                  </a:lnTo>
                  <a:lnTo>
                    <a:pt x="0" y="58802"/>
                  </a:lnTo>
                  <a:lnTo>
                    <a:pt x="3652" y="73774"/>
                  </a:lnTo>
                  <a:lnTo>
                    <a:pt x="10062" y="81613"/>
                  </a:lnTo>
                  <a:lnTo>
                    <a:pt x="46094" y="107156"/>
                  </a:lnTo>
                  <a:lnTo>
                    <a:pt x="79871" y="127094"/>
                  </a:lnTo>
                  <a:lnTo>
                    <a:pt x="113071" y="152576"/>
                  </a:lnTo>
                  <a:lnTo>
                    <a:pt x="147708" y="180029"/>
                  </a:lnTo>
                  <a:lnTo>
                    <a:pt x="178265" y="205699"/>
                  </a:lnTo>
                  <a:lnTo>
                    <a:pt x="184751" y="215882"/>
                  </a:lnTo>
                  <a:lnTo>
                    <a:pt x="187635" y="226052"/>
                  </a:lnTo>
                  <a:lnTo>
                    <a:pt x="186659" y="236217"/>
                  </a:lnTo>
                  <a:lnTo>
                    <a:pt x="185213" y="241298"/>
                  </a:lnTo>
                  <a:lnTo>
                    <a:pt x="179091" y="249202"/>
                  </a:lnTo>
                  <a:lnTo>
                    <a:pt x="170726" y="254690"/>
                  </a:lnTo>
                  <a:lnTo>
                    <a:pt x="142527" y="262547"/>
                  </a:lnTo>
                  <a:lnTo>
                    <a:pt x="128229" y="262597"/>
                  </a:lnTo>
                  <a:lnTo>
                    <a:pt x="90783" y="258697"/>
                  </a:lnTo>
                  <a:lnTo>
                    <a:pt x="56814" y="252581"/>
                  </a:lnTo>
                  <a:lnTo>
                    <a:pt x="30906" y="245598"/>
                  </a:lnTo>
                  <a:lnTo>
                    <a:pt x="22457" y="240953"/>
                  </a:lnTo>
                  <a:lnTo>
                    <a:pt x="18138" y="236066"/>
                  </a:lnTo>
                  <a:lnTo>
                    <a:pt x="14681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312"/>
            <p:cNvSpPr/>
            <p:nvPr/>
          </p:nvSpPr>
          <p:spPr>
            <a:xfrm>
              <a:off x="6035039" y="2979419"/>
              <a:ext cx="83822" cy="22862"/>
            </a:xfrm>
            <a:custGeom>
              <a:avLst/>
              <a:gdLst/>
              <a:ahLst/>
              <a:cxnLst/>
              <a:rect l="0" t="0" r="0" b="0"/>
              <a:pathLst>
                <a:path w="83822" h="22862">
                  <a:moveTo>
                    <a:pt x="0" y="22861"/>
                  </a:moveTo>
                  <a:lnTo>
                    <a:pt x="6561" y="16300"/>
                  </a:lnTo>
                  <a:lnTo>
                    <a:pt x="28739" y="11288"/>
                  </a:lnTo>
                  <a:lnTo>
                    <a:pt x="50112" y="3108"/>
                  </a:lnTo>
                  <a:lnTo>
                    <a:pt x="8382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313"/>
            <p:cNvSpPr/>
            <p:nvPr/>
          </p:nvSpPr>
          <p:spPr>
            <a:xfrm>
              <a:off x="6042917" y="2812548"/>
              <a:ext cx="121664" cy="281172"/>
            </a:xfrm>
            <a:custGeom>
              <a:avLst/>
              <a:gdLst/>
              <a:ahLst/>
              <a:cxnLst/>
              <a:rect l="0" t="0" r="0" b="0"/>
              <a:pathLst>
                <a:path w="121664" h="281172">
                  <a:moveTo>
                    <a:pt x="121663" y="14471"/>
                  </a:moveTo>
                  <a:lnTo>
                    <a:pt x="117617" y="10426"/>
                  </a:lnTo>
                  <a:lnTo>
                    <a:pt x="113373" y="8440"/>
                  </a:lnTo>
                  <a:lnTo>
                    <a:pt x="79852" y="0"/>
                  </a:lnTo>
                  <a:lnTo>
                    <a:pt x="60450" y="306"/>
                  </a:lnTo>
                  <a:lnTo>
                    <a:pt x="27883" y="7859"/>
                  </a:lnTo>
                  <a:lnTo>
                    <a:pt x="17612" y="14637"/>
                  </a:lnTo>
                  <a:lnTo>
                    <a:pt x="6354" y="27973"/>
                  </a:lnTo>
                  <a:lnTo>
                    <a:pt x="2681" y="37688"/>
                  </a:lnTo>
                  <a:lnTo>
                    <a:pt x="0" y="70101"/>
                  </a:lnTo>
                  <a:lnTo>
                    <a:pt x="2077" y="91350"/>
                  </a:lnTo>
                  <a:lnTo>
                    <a:pt x="10312" y="113733"/>
                  </a:lnTo>
                  <a:lnTo>
                    <a:pt x="33151" y="151658"/>
                  </a:lnTo>
                  <a:lnTo>
                    <a:pt x="54168" y="185690"/>
                  </a:lnTo>
                  <a:lnTo>
                    <a:pt x="68130" y="218425"/>
                  </a:lnTo>
                  <a:lnTo>
                    <a:pt x="73629" y="234922"/>
                  </a:lnTo>
                  <a:lnTo>
                    <a:pt x="75807" y="260375"/>
                  </a:lnTo>
                  <a:lnTo>
                    <a:pt x="73624" y="265720"/>
                  </a:lnTo>
                  <a:lnTo>
                    <a:pt x="70678" y="270917"/>
                  </a:lnTo>
                  <a:lnTo>
                    <a:pt x="68322" y="28117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314"/>
            <p:cNvSpPr/>
            <p:nvPr/>
          </p:nvSpPr>
          <p:spPr>
            <a:xfrm>
              <a:off x="5838806" y="2972861"/>
              <a:ext cx="142305" cy="111695"/>
            </a:xfrm>
            <a:custGeom>
              <a:avLst/>
              <a:gdLst/>
              <a:ahLst/>
              <a:cxnLst/>
              <a:rect l="0" t="0" r="0" b="0"/>
              <a:pathLst>
                <a:path w="142305" h="111695">
                  <a:moveTo>
                    <a:pt x="127654" y="14179"/>
                  </a:moveTo>
                  <a:lnTo>
                    <a:pt x="121093" y="7618"/>
                  </a:lnTo>
                  <a:lnTo>
                    <a:pt x="114159" y="5921"/>
                  </a:lnTo>
                  <a:lnTo>
                    <a:pt x="109520" y="2606"/>
                  </a:lnTo>
                  <a:lnTo>
                    <a:pt x="94058" y="25"/>
                  </a:lnTo>
                  <a:lnTo>
                    <a:pt x="72162" y="0"/>
                  </a:lnTo>
                  <a:lnTo>
                    <a:pt x="55802" y="5932"/>
                  </a:lnTo>
                  <a:lnTo>
                    <a:pt x="42379" y="13618"/>
                  </a:lnTo>
                  <a:lnTo>
                    <a:pt x="32462" y="24936"/>
                  </a:lnTo>
                  <a:lnTo>
                    <a:pt x="7662" y="59505"/>
                  </a:lnTo>
                  <a:lnTo>
                    <a:pt x="2357" y="69884"/>
                  </a:lnTo>
                  <a:lnTo>
                    <a:pt x="0" y="80141"/>
                  </a:lnTo>
                  <a:lnTo>
                    <a:pt x="1210" y="88086"/>
                  </a:lnTo>
                  <a:lnTo>
                    <a:pt x="2718" y="91390"/>
                  </a:lnTo>
                  <a:lnTo>
                    <a:pt x="8909" y="97319"/>
                  </a:lnTo>
                  <a:lnTo>
                    <a:pt x="26681" y="108024"/>
                  </a:lnTo>
                  <a:lnTo>
                    <a:pt x="45524" y="111694"/>
                  </a:lnTo>
                  <a:lnTo>
                    <a:pt x="74648" y="106850"/>
                  </a:lnTo>
                  <a:lnTo>
                    <a:pt x="108413" y="95286"/>
                  </a:lnTo>
                  <a:lnTo>
                    <a:pt x="124681" y="87787"/>
                  </a:lnTo>
                  <a:lnTo>
                    <a:pt x="132823" y="80478"/>
                  </a:lnTo>
                  <a:lnTo>
                    <a:pt x="138418" y="71585"/>
                  </a:lnTo>
                  <a:lnTo>
                    <a:pt x="142304" y="51110"/>
                  </a:lnTo>
                  <a:lnTo>
                    <a:pt x="138674" y="38480"/>
                  </a:lnTo>
                  <a:lnTo>
                    <a:pt x="132236" y="28058"/>
                  </a:lnTo>
                  <a:lnTo>
                    <a:pt x="129015" y="25971"/>
                  </a:lnTo>
                  <a:lnTo>
                    <a:pt x="113937" y="20365"/>
                  </a:lnTo>
                  <a:lnTo>
                    <a:pt x="94677" y="9756"/>
                  </a:lnTo>
                  <a:lnTo>
                    <a:pt x="82444" y="7190"/>
                  </a:lnTo>
                  <a:lnTo>
                    <a:pt x="74313" y="655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315"/>
            <p:cNvSpPr/>
            <p:nvPr/>
          </p:nvSpPr>
          <p:spPr>
            <a:xfrm>
              <a:off x="5525068" y="2949999"/>
              <a:ext cx="173857" cy="151088"/>
            </a:xfrm>
            <a:custGeom>
              <a:avLst/>
              <a:gdLst/>
              <a:ahLst/>
              <a:cxnLst/>
              <a:rect l="0" t="0" r="0" b="0"/>
              <a:pathLst>
                <a:path w="173857" h="151088">
                  <a:moveTo>
                    <a:pt x="83251" y="6560"/>
                  </a:moveTo>
                  <a:lnTo>
                    <a:pt x="79206" y="6560"/>
                  </a:lnTo>
                  <a:lnTo>
                    <a:pt x="74963" y="4303"/>
                  </a:lnTo>
                  <a:lnTo>
                    <a:pt x="70254" y="1323"/>
                  </a:lnTo>
                  <a:lnTo>
                    <a:pt x="65340" y="0"/>
                  </a:lnTo>
                  <a:lnTo>
                    <a:pt x="35739" y="8389"/>
                  </a:lnTo>
                  <a:lnTo>
                    <a:pt x="26575" y="11606"/>
                  </a:lnTo>
                  <a:lnTo>
                    <a:pt x="12742" y="14264"/>
                  </a:lnTo>
                  <a:lnTo>
                    <a:pt x="5912" y="17887"/>
                  </a:lnTo>
                  <a:lnTo>
                    <a:pt x="3751" y="20038"/>
                  </a:lnTo>
                  <a:lnTo>
                    <a:pt x="0" y="28018"/>
                  </a:lnTo>
                  <a:lnTo>
                    <a:pt x="3645" y="37095"/>
                  </a:lnTo>
                  <a:lnTo>
                    <a:pt x="10053" y="43556"/>
                  </a:lnTo>
                  <a:lnTo>
                    <a:pt x="25438" y="51953"/>
                  </a:lnTo>
                  <a:lnTo>
                    <a:pt x="60806" y="64937"/>
                  </a:lnTo>
                  <a:lnTo>
                    <a:pt x="94501" y="77675"/>
                  </a:lnTo>
                  <a:lnTo>
                    <a:pt x="129449" y="92637"/>
                  </a:lnTo>
                  <a:lnTo>
                    <a:pt x="165173" y="115466"/>
                  </a:lnTo>
                  <a:lnTo>
                    <a:pt x="170461" y="120721"/>
                  </a:lnTo>
                  <a:lnTo>
                    <a:pt x="171871" y="123307"/>
                  </a:lnTo>
                  <a:lnTo>
                    <a:pt x="173856" y="135038"/>
                  </a:lnTo>
                  <a:lnTo>
                    <a:pt x="172441" y="137932"/>
                  </a:lnTo>
                  <a:lnTo>
                    <a:pt x="169805" y="139862"/>
                  </a:lnTo>
                  <a:lnTo>
                    <a:pt x="163206" y="142852"/>
                  </a:lnTo>
                  <a:lnTo>
                    <a:pt x="153885" y="148449"/>
                  </a:lnTo>
                  <a:lnTo>
                    <a:pt x="120929" y="151087"/>
                  </a:lnTo>
                  <a:lnTo>
                    <a:pt x="104199" y="150419"/>
                  </a:lnTo>
                  <a:lnTo>
                    <a:pt x="68756" y="143573"/>
                  </a:lnTo>
                  <a:lnTo>
                    <a:pt x="57037" y="137844"/>
                  </a:lnTo>
                  <a:lnTo>
                    <a:pt x="45151" y="1284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316"/>
            <p:cNvSpPr/>
            <p:nvPr/>
          </p:nvSpPr>
          <p:spPr>
            <a:xfrm>
              <a:off x="5311149" y="2945175"/>
              <a:ext cx="121912" cy="156166"/>
            </a:xfrm>
            <a:custGeom>
              <a:avLst/>
              <a:gdLst/>
              <a:ahLst/>
              <a:cxnLst/>
              <a:rect l="0" t="0" r="0" b="0"/>
              <a:pathLst>
                <a:path w="121912" h="156166">
                  <a:moveTo>
                    <a:pt x="15231" y="26625"/>
                  </a:moveTo>
                  <a:lnTo>
                    <a:pt x="15231" y="61208"/>
                  </a:lnTo>
                  <a:lnTo>
                    <a:pt x="14384" y="73322"/>
                  </a:lnTo>
                  <a:lnTo>
                    <a:pt x="7470" y="106074"/>
                  </a:lnTo>
                  <a:lnTo>
                    <a:pt x="332" y="142699"/>
                  </a:lnTo>
                  <a:lnTo>
                    <a:pt x="0" y="148392"/>
                  </a:lnTo>
                  <a:lnTo>
                    <a:pt x="837" y="114290"/>
                  </a:lnTo>
                  <a:lnTo>
                    <a:pt x="8279" y="84581"/>
                  </a:lnTo>
                  <a:lnTo>
                    <a:pt x="17687" y="58472"/>
                  </a:lnTo>
                  <a:lnTo>
                    <a:pt x="35717" y="25268"/>
                  </a:lnTo>
                  <a:lnTo>
                    <a:pt x="44374" y="14450"/>
                  </a:lnTo>
                  <a:lnTo>
                    <a:pt x="53865" y="8514"/>
                  </a:lnTo>
                  <a:lnTo>
                    <a:pt x="66471" y="2914"/>
                  </a:lnTo>
                  <a:lnTo>
                    <a:pt x="69711" y="657"/>
                  </a:lnTo>
                  <a:lnTo>
                    <a:pt x="72717" y="0"/>
                  </a:lnTo>
                  <a:lnTo>
                    <a:pt x="75568" y="408"/>
                  </a:lnTo>
                  <a:lnTo>
                    <a:pt x="90273" y="7147"/>
                  </a:lnTo>
                  <a:lnTo>
                    <a:pt x="93199" y="10253"/>
                  </a:lnTo>
                  <a:lnTo>
                    <a:pt x="109428" y="47098"/>
                  </a:lnTo>
                  <a:lnTo>
                    <a:pt x="112850" y="66275"/>
                  </a:lnTo>
                  <a:lnTo>
                    <a:pt x="108070" y="100771"/>
                  </a:lnTo>
                  <a:lnTo>
                    <a:pt x="106752" y="138264"/>
                  </a:lnTo>
                  <a:lnTo>
                    <a:pt x="108965" y="146233"/>
                  </a:lnTo>
                  <a:lnTo>
                    <a:pt x="110740" y="149544"/>
                  </a:lnTo>
                  <a:lnTo>
                    <a:pt x="112770" y="151751"/>
                  </a:lnTo>
                  <a:lnTo>
                    <a:pt x="121911" y="15616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317"/>
            <p:cNvSpPr/>
            <p:nvPr/>
          </p:nvSpPr>
          <p:spPr>
            <a:xfrm>
              <a:off x="5121088" y="2964180"/>
              <a:ext cx="119538" cy="121749"/>
            </a:xfrm>
            <a:custGeom>
              <a:avLst/>
              <a:gdLst/>
              <a:ahLst/>
              <a:cxnLst/>
              <a:rect l="0" t="0" r="0" b="0"/>
              <a:pathLst>
                <a:path w="119538" h="121749">
                  <a:moveTo>
                    <a:pt x="68131" y="0"/>
                  </a:moveTo>
                  <a:lnTo>
                    <a:pt x="64086" y="4045"/>
                  </a:lnTo>
                  <a:lnTo>
                    <a:pt x="57585" y="6031"/>
                  </a:lnTo>
                  <a:lnTo>
                    <a:pt x="44404" y="9407"/>
                  </a:lnTo>
                  <a:lnTo>
                    <a:pt x="32033" y="15769"/>
                  </a:lnTo>
                  <a:lnTo>
                    <a:pt x="25841" y="21402"/>
                  </a:lnTo>
                  <a:lnTo>
                    <a:pt x="4666" y="58561"/>
                  </a:lnTo>
                  <a:lnTo>
                    <a:pt x="1067" y="73702"/>
                  </a:lnTo>
                  <a:lnTo>
                    <a:pt x="0" y="88912"/>
                  </a:lnTo>
                  <a:lnTo>
                    <a:pt x="3730" y="104143"/>
                  </a:lnTo>
                  <a:lnTo>
                    <a:pt x="10197" y="115335"/>
                  </a:lnTo>
                  <a:lnTo>
                    <a:pt x="13422" y="117530"/>
                  </a:lnTo>
                  <a:lnTo>
                    <a:pt x="26051" y="120619"/>
                  </a:lnTo>
                  <a:lnTo>
                    <a:pt x="54541" y="121748"/>
                  </a:lnTo>
                  <a:lnTo>
                    <a:pt x="64349" y="119586"/>
                  </a:lnTo>
                  <a:lnTo>
                    <a:pt x="96296" y="104003"/>
                  </a:lnTo>
                  <a:lnTo>
                    <a:pt x="104073" y="96741"/>
                  </a:lnTo>
                  <a:lnTo>
                    <a:pt x="113212" y="80875"/>
                  </a:lnTo>
                  <a:lnTo>
                    <a:pt x="119024" y="62345"/>
                  </a:lnTo>
                  <a:lnTo>
                    <a:pt x="119537" y="51415"/>
                  </a:lnTo>
                  <a:lnTo>
                    <a:pt x="115066" y="36589"/>
                  </a:lnTo>
                  <a:lnTo>
                    <a:pt x="108227" y="23564"/>
                  </a:lnTo>
                  <a:lnTo>
                    <a:pt x="106272" y="18093"/>
                  </a:lnTo>
                  <a:lnTo>
                    <a:pt x="102580" y="12839"/>
                  </a:lnTo>
                  <a:lnTo>
                    <a:pt x="98118" y="9939"/>
                  </a:lnTo>
                  <a:lnTo>
                    <a:pt x="95743" y="9166"/>
                  </a:lnTo>
                  <a:lnTo>
                    <a:pt x="94159" y="7804"/>
                  </a:lnTo>
                  <a:lnTo>
                    <a:pt x="90992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318"/>
            <p:cNvSpPr/>
            <p:nvPr/>
          </p:nvSpPr>
          <p:spPr>
            <a:xfrm>
              <a:off x="4930139" y="2971800"/>
              <a:ext cx="129542" cy="7620"/>
            </a:xfrm>
            <a:custGeom>
              <a:avLst/>
              <a:gdLst/>
              <a:ahLst/>
              <a:cxnLst/>
              <a:rect l="0" t="0" r="0" b="0"/>
              <a:pathLst>
                <a:path w="129542" h="7620">
                  <a:moveTo>
                    <a:pt x="0" y="0"/>
                  </a:moveTo>
                  <a:lnTo>
                    <a:pt x="0" y="6560"/>
                  </a:lnTo>
                  <a:lnTo>
                    <a:pt x="847" y="6913"/>
                  </a:lnTo>
                  <a:lnTo>
                    <a:pt x="34252" y="7601"/>
                  </a:lnTo>
                  <a:lnTo>
                    <a:pt x="63964" y="7616"/>
                  </a:lnTo>
                  <a:lnTo>
                    <a:pt x="98148" y="7619"/>
                  </a:lnTo>
                  <a:lnTo>
                    <a:pt x="129541" y="76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319"/>
            <p:cNvSpPr/>
            <p:nvPr/>
          </p:nvSpPr>
          <p:spPr>
            <a:xfrm>
              <a:off x="4992195" y="2849880"/>
              <a:ext cx="29386" cy="243840"/>
            </a:xfrm>
            <a:custGeom>
              <a:avLst/>
              <a:gdLst/>
              <a:ahLst/>
              <a:cxnLst/>
              <a:rect l="0" t="0" r="0" b="0"/>
              <a:pathLst>
                <a:path w="29386" h="243840">
                  <a:moveTo>
                    <a:pt x="29385" y="0"/>
                  </a:moveTo>
                  <a:lnTo>
                    <a:pt x="29385" y="4045"/>
                  </a:lnTo>
                  <a:lnTo>
                    <a:pt x="27127" y="8288"/>
                  </a:lnTo>
                  <a:lnTo>
                    <a:pt x="25339" y="10605"/>
                  </a:lnTo>
                  <a:lnTo>
                    <a:pt x="23353" y="17695"/>
                  </a:lnTo>
                  <a:lnTo>
                    <a:pt x="13614" y="54224"/>
                  </a:lnTo>
                  <a:lnTo>
                    <a:pt x="8626" y="78719"/>
                  </a:lnTo>
                  <a:lnTo>
                    <a:pt x="7147" y="109684"/>
                  </a:lnTo>
                  <a:lnTo>
                    <a:pt x="4451" y="143412"/>
                  </a:lnTo>
                  <a:lnTo>
                    <a:pt x="0" y="181104"/>
                  </a:lnTo>
                  <a:lnTo>
                    <a:pt x="5561" y="217838"/>
                  </a:lnTo>
                  <a:lnTo>
                    <a:pt x="8354" y="226074"/>
                  </a:lnTo>
                  <a:lnTo>
                    <a:pt x="11571" y="232557"/>
                  </a:lnTo>
                  <a:lnTo>
                    <a:pt x="13001" y="238261"/>
                  </a:lnTo>
                  <a:lnTo>
                    <a:pt x="14228" y="240120"/>
                  </a:lnTo>
                  <a:lnTo>
                    <a:pt x="15894" y="241360"/>
                  </a:lnTo>
                  <a:lnTo>
                    <a:pt x="21765" y="2438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320"/>
            <p:cNvSpPr/>
            <p:nvPr/>
          </p:nvSpPr>
          <p:spPr>
            <a:xfrm>
              <a:off x="4726036" y="2971800"/>
              <a:ext cx="219345" cy="124990"/>
            </a:xfrm>
            <a:custGeom>
              <a:avLst/>
              <a:gdLst/>
              <a:ahLst/>
              <a:cxnLst/>
              <a:rect l="0" t="0" r="0" b="0"/>
              <a:pathLst>
                <a:path w="219345" h="124990">
                  <a:moveTo>
                    <a:pt x="105044" y="0"/>
                  </a:moveTo>
                  <a:lnTo>
                    <a:pt x="79539" y="0"/>
                  </a:lnTo>
                  <a:lnTo>
                    <a:pt x="67947" y="4045"/>
                  </a:lnTo>
                  <a:lnTo>
                    <a:pt x="53788" y="14651"/>
                  </a:lnTo>
                  <a:lnTo>
                    <a:pt x="23724" y="49912"/>
                  </a:lnTo>
                  <a:lnTo>
                    <a:pt x="3886" y="87762"/>
                  </a:lnTo>
                  <a:lnTo>
                    <a:pt x="0" y="103802"/>
                  </a:lnTo>
                  <a:lnTo>
                    <a:pt x="1348" y="111892"/>
                  </a:lnTo>
                  <a:lnTo>
                    <a:pt x="6868" y="121206"/>
                  </a:lnTo>
                  <a:lnTo>
                    <a:pt x="9113" y="123984"/>
                  </a:lnTo>
                  <a:lnTo>
                    <a:pt x="12303" y="124989"/>
                  </a:lnTo>
                  <a:lnTo>
                    <a:pt x="34421" y="122491"/>
                  </a:lnTo>
                  <a:lnTo>
                    <a:pt x="44304" y="117658"/>
                  </a:lnTo>
                  <a:lnTo>
                    <a:pt x="68666" y="95958"/>
                  </a:lnTo>
                  <a:lnTo>
                    <a:pt x="95638" y="60927"/>
                  </a:lnTo>
                  <a:lnTo>
                    <a:pt x="111054" y="40049"/>
                  </a:lnTo>
                  <a:lnTo>
                    <a:pt x="112437" y="40245"/>
                  </a:lnTo>
                  <a:lnTo>
                    <a:pt x="119083" y="44831"/>
                  </a:lnTo>
                  <a:lnTo>
                    <a:pt x="120893" y="56864"/>
                  </a:lnTo>
                  <a:lnTo>
                    <a:pt x="125450" y="66425"/>
                  </a:lnTo>
                  <a:lnTo>
                    <a:pt x="128023" y="78760"/>
                  </a:lnTo>
                  <a:lnTo>
                    <a:pt x="138414" y="97693"/>
                  </a:lnTo>
                  <a:lnTo>
                    <a:pt x="143300" y="102686"/>
                  </a:lnTo>
                  <a:lnTo>
                    <a:pt x="145787" y="104017"/>
                  </a:lnTo>
                  <a:lnTo>
                    <a:pt x="166686" y="106329"/>
                  </a:lnTo>
                  <a:lnTo>
                    <a:pt x="176467" y="105677"/>
                  </a:lnTo>
                  <a:lnTo>
                    <a:pt x="201603" y="96053"/>
                  </a:lnTo>
                  <a:lnTo>
                    <a:pt x="219344" y="838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321"/>
            <p:cNvSpPr/>
            <p:nvPr/>
          </p:nvSpPr>
          <p:spPr>
            <a:xfrm>
              <a:off x="4495940" y="2857500"/>
              <a:ext cx="30341" cy="289560"/>
            </a:xfrm>
            <a:custGeom>
              <a:avLst/>
              <a:gdLst/>
              <a:ahLst/>
              <a:cxnLst/>
              <a:rect l="0" t="0" r="0" b="0"/>
              <a:pathLst>
                <a:path w="30341" h="289560">
                  <a:moveTo>
                    <a:pt x="15100" y="0"/>
                  </a:moveTo>
                  <a:lnTo>
                    <a:pt x="11055" y="4045"/>
                  </a:lnTo>
                  <a:lnTo>
                    <a:pt x="9068" y="10546"/>
                  </a:lnTo>
                  <a:lnTo>
                    <a:pt x="7688" y="41181"/>
                  </a:lnTo>
                  <a:lnTo>
                    <a:pt x="6695" y="73538"/>
                  </a:lnTo>
                  <a:lnTo>
                    <a:pt x="2261" y="110783"/>
                  </a:lnTo>
                  <a:lnTo>
                    <a:pt x="927" y="138983"/>
                  </a:lnTo>
                  <a:lnTo>
                    <a:pt x="334" y="166192"/>
                  </a:lnTo>
                  <a:lnTo>
                    <a:pt x="0" y="203053"/>
                  </a:lnTo>
                  <a:lnTo>
                    <a:pt x="2159" y="235424"/>
                  </a:lnTo>
                  <a:lnTo>
                    <a:pt x="8161" y="259690"/>
                  </a:lnTo>
                  <a:lnTo>
                    <a:pt x="20269" y="282867"/>
                  </a:lnTo>
                  <a:lnTo>
                    <a:pt x="30340" y="2895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322"/>
            <p:cNvSpPr/>
            <p:nvPr/>
          </p:nvSpPr>
          <p:spPr>
            <a:xfrm>
              <a:off x="4389127" y="2903219"/>
              <a:ext cx="7614" cy="249337"/>
            </a:xfrm>
            <a:custGeom>
              <a:avLst/>
              <a:gdLst/>
              <a:ahLst/>
              <a:cxnLst/>
              <a:rect l="0" t="0" r="0" b="0"/>
              <a:pathLst>
                <a:path w="7614" h="249337">
                  <a:moveTo>
                    <a:pt x="7613" y="0"/>
                  </a:moveTo>
                  <a:lnTo>
                    <a:pt x="6766" y="27338"/>
                  </a:lnTo>
                  <a:lnTo>
                    <a:pt x="3222" y="47048"/>
                  </a:lnTo>
                  <a:lnTo>
                    <a:pt x="6495" y="78721"/>
                  </a:lnTo>
                  <a:lnTo>
                    <a:pt x="5023" y="109685"/>
                  </a:lnTo>
                  <a:lnTo>
                    <a:pt x="1483" y="143413"/>
                  </a:lnTo>
                  <a:lnTo>
                    <a:pt x="434" y="174855"/>
                  </a:lnTo>
                  <a:lnTo>
                    <a:pt x="80" y="211775"/>
                  </a:lnTo>
                  <a:lnTo>
                    <a:pt x="0" y="244290"/>
                  </a:lnTo>
                  <a:lnTo>
                    <a:pt x="844" y="246680"/>
                  </a:lnTo>
                  <a:lnTo>
                    <a:pt x="2254" y="248274"/>
                  </a:lnTo>
                  <a:lnTo>
                    <a:pt x="4040" y="249336"/>
                  </a:lnTo>
                  <a:lnTo>
                    <a:pt x="5231" y="249197"/>
                  </a:lnTo>
                  <a:lnTo>
                    <a:pt x="6024" y="248258"/>
                  </a:lnTo>
                  <a:lnTo>
                    <a:pt x="7613" y="2438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323"/>
            <p:cNvSpPr/>
            <p:nvPr/>
          </p:nvSpPr>
          <p:spPr>
            <a:xfrm>
              <a:off x="4064689" y="3063240"/>
              <a:ext cx="103452" cy="38101"/>
            </a:xfrm>
            <a:custGeom>
              <a:avLst/>
              <a:gdLst/>
              <a:ahLst/>
              <a:cxnLst/>
              <a:rect l="0" t="0" r="0" b="0"/>
              <a:pathLst>
                <a:path w="103452" h="38101">
                  <a:moveTo>
                    <a:pt x="4391" y="38100"/>
                  </a:moveTo>
                  <a:lnTo>
                    <a:pt x="345" y="38100"/>
                  </a:lnTo>
                  <a:lnTo>
                    <a:pt x="0" y="37253"/>
                  </a:lnTo>
                  <a:lnTo>
                    <a:pt x="1875" y="34054"/>
                  </a:lnTo>
                  <a:lnTo>
                    <a:pt x="3560" y="32863"/>
                  </a:lnTo>
                  <a:lnTo>
                    <a:pt x="38566" y="22330"/>
                  </a:lnTo>
                  <a:lnTo>
                    <a:pt x="72196" y="12595"/>
                  </a:lnTo>
                  <a:lnTo>
                    <a:pt x="10345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324"/>
            <p:cNvSpPr/>
            <p:nvPr/>
          </p:nvSpPr>
          <p:spPr>
            <a:xfrm>
              <a:off x="4000539" y="2882465"/>
              <a:ext cx="243802" cy="264057"/>
            </a:xfrm>
            <a:custGeom>
              <a:avLst/>
              <a:gdLst/>
              <a:ahLst/>
              <a:cxnLst/>
              <a:rect l="0" t="0" r="0" b="0"/>
              <a:pathLst>
                <a:path w="243802" h="264057">
                  <a:moveTo>
                    <a:pt x="83780" y="58854"/>
                  </a:moveTo>
                  <a:lnTo>
                    <a:pt x="77220" y="58854"/>
                  </a:lnTo>
                  <a:lnTo>
                    <a:pt x="72429" y="62900"/>
                  </a:lnTo>
                  <a:lnTo>
                    <a:pt x="70269" y="67143"/>
                  </a:lnTo>
                  <a:lnTo>
                    <a:pt x="60403" y="100609"/>
                  </a:lnTo>
                  <a:lnTo>
                    <a:pt x="46613" y="138316"/>
                  </a:lnTo>
                  <a:lnTo>
                    <a:pt x="32504" y="172334"/>
                  </a:lnTo>
                  <a:lnTo>
                    <a:pt x="21644" y="205179"/>
                  </a:lnTo>
                  <a:lnTo>
                    <a:pt x="10390" y="238841"/>
                  </a:lnTo>
                  <a:lnTo>
                    <a:pt x="96" y="264056"/>
                  </a:lnTo>
                  <a:lnTo>
                    <a:pt x="0" y="260390"/>
                  </a:lnTo>
                  <a:lnTo>
                    <a:pt x="10570" y="225456"/>
                  </a:lnTo>
                  <a:lnTo>
                    <a:pt x="26453" y="188879"/>
                  </a:lnTo>
                  <a:lnTo>
                    <a:pt x="40077" y="154013"/>
                  </a:lnTo>
                  <a:lnTo>
                    <a:pt x="50700" y="116871"/>
                  </a:lnTo>
                  <a:lnTo>
                    <a:pt x="63348" y="80748"/>
                  </a:lnTo>
                  <a:lnTo>
                    <a:pt x="77895" y="44929"/>
                  </a:lnTo>
                  <a:lnTo>
                    <a:pt x="87399" y="23402"/>
                  </a:lnTo>
                  <a:lnTo>
                    <a:pt x="90469" y="12618"/>
                  </a:lnTo>
                  <a:lnTo>
                    <a:pt x="94655" y="5002"/>
                  </a:lnTo>
                  <a:lnTo>
                    <a:pt x="99338" y="1053"/>
                  </a:lnTo>
                  <a:lnTo>
                    <a:pt x="101772" y="0"/>
                  </a:lnTo>
                  <a:lnTo>
                    <a:pt x="103395" y="145"/>
                  </a:lnTo>
                  <a:lnTo>
                    <a:pt x="104477" y="1088"/>
                  </a:lnTo>
                  <a:lnTo>
                    <a:pt x="111592" y="17099"/>
                  </a:lnTo>
                  <a:lnTo>
                    <a:pt x="120956" y="52363"/>
                  </a:lnTo>
                  <a:lnTo>
                    <a:pt x="137942" y="84195"/>
                  </a:lnTo>
                  <a:lnTo>
                    <a:pt x="150346" y="115187"/>
                  </a:lnTo>
                  <a:lnTo>
                    <a:pt x="161641" y="148923"/>
                  </a:lnTo>
                  <a:lnTo>
                    <a:pt x="180629" y="186618"/>
                  </a:lnTo>
                  <a:lnTo>
                    <a:pt x="203486" y="224003"/>
                  </a:lnTo>
                  <a:lnTo>
                    <a:pt x="210643" y="234700"/>
                  </a:lnTo>
                  <a:lnTo>
                    <a:pt x="232848" y="253193"/>
                  </a:lnTo>
                  <a:lnTo>
                    <a:pt x="243801" y="25697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SMARTInkShape-1325"/>
          <p:cNvSpPr/>
          <p:nvPr/>
        </p:nvSpPr>
        <p:spPr>
          <a:xfrm>
            <a:off x="5402580" y="2956587"/>
            <a:ext cx="137160" cy="159994"/>
          </a:xfrm>
          <a:custGeom>
            <a:avLst/>
            <a:gdLst/>
            <a:ahLst/>
            <a:cxnLst/>
            <a:rect l="0" t="0" r="0" b="0"/>
            <a:pathLst>
              <a:path w="137160" h="159994">
                <a:moveTo>
                  <a:pt x="0" y="7593"/>
                </a:moveTo>
                <a:lnTo>
                  <a:pt x="6560" y="7593"/>
                </a:lnTo>
                <a:lnTo>
                  <a:pt x="11351" y="3547"/>
                </a:lnTo>
                <a:lnTo>
                  <a:pt x="18027" y="1561"/>
                </a:lnTo>
                <a:lnTo>
                  <a:pt x="54736" y="0"/>
                </a:lnTo>
                <a:lnTo>
                  <a:pt x="80507" y="7735"/>
                </a:lnTo>
                <a:lnTo>
                  <a:pt x="101688" y="21375"/>
                </a:lnTo>
                <a:lnTo>
                  <a:pt x="116517" y="43629"/>
                </a:lnTo>
                <a:lnTo>
                  <a:pt x="126840" y="77063"/>
                </a:lnTo>
                <a:lnTo>
                  <a:pt x="131639" y="114176"/>
                </a:lnTo>
                <a:lnTo>
                  <a:pt x="136069" y="130528"/>
                </a:lnTo>
                <a:lnTo>
                  <a:pt x="137159" y="159993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SMARTInkShape-Group175"/>
          <p:cNvGrpSpPr/>
          <p:nvPr/>
        </p:nvGrpSpPr>
        <p:grpSpPr>
          <a:xfrm>
            <a:off x="2834954" y="3478363"/>
            <a:ext cx="5547047" cy="369738"/>
            <a:chOff x="2834954" y="3478363"/>
            <a:chExt cx="5547047" cy="369738"/>
          </a:xfrm>
        </p:grpSpPr>
        <p:sp>
          <p:nvSpPr>
            <p:cNvPr id="47" name="SMARTInkShape-1326"/>
            <p:cNvSpPr/>
            <p:nvPr/>
          </p:nvSpPr>
          <p:spPr>
            <a:xfrm>
              <a:off x="5097780" y="3627119"/>
              <a:ext cx="38101" cy="106196"/>
            </a:xfrm>
            <a:custGeom>
              <a:avLst/>
              <a:gdLst/>
              <a:ahLst/>
              <a:cxnLst/>
              <a:rect l="0" t="0" r="0" b="0"/>
              <a:pathLst>
                <a:path w="38101" h="106196">
                  <a:moveTo>
                    <a:pt x="38100" y="0"/>
                  </a:moveTo>
                  <a:lnTo>
                    <a:pt x="38100" y="4046"/>
                  </a:lnTo>
                  <a:lnTo>
                    <a:pt x="35842" y="8290"/>
                  </a:lnTo>
                  <a:lnTo>
                    <a:pt x="27493" y="17912"/>
                  </a:lnTo>
                  <a:lnTo>
                    <a:pt x="24919" y="27435"/>
                  </a:lnTo>
                  <a:lnTo>
                    <a:pt x="21212" y="44818"/>
                  </a:lnTo>
                  <a:lnTo>
                    <a:pt x="9028" y="81228"/>
                  </a:lnTo>
                  <a:lnTo>
                    <a:pt x="5988" y="89159"/>
                  </a:lnTo>
                  <a:lnTo>
                    <a:pt x="2661" y="95507"/>
                  </a:lnTo>
                  <a:lnTo>
                    <a:pt x="104" y="106195"/>
                  </a:lnTo>
                  <a:lnTo>
                    <a:pt x="0" y="990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327"/>
            <p:cNvSpPr/>
            <p:nvPr/>
          </p:nvSpPr>
          <p:spPr>
            <a:xfrm>
              <a:off x="5135880" y="3550919"/>
              <a:ext cx="7621" cy="7622"/>
            </a:xfrm>
            <a:custGeom>
              <a:avLst/>
              <a:gdLst/>
              <a:ahLst/>
              <a:cxnLst/>
              <a:rect l="0" t="0" r="0" b="0"/>
              <a:pathLst>
                <a:path w="7621" h="7622">
                  <a:moveTo>
                    <a:pt x="7620" y="0"/>
                  </a:moveTo>
                  <a:lnTo>
                    <a:pt x="7620" y="4046"/>
                  </a:lnTo>
                  <a:lnTo>
                    <a:pt x="6773" y="5237"/>
                  </a:lnTo>
                  <a:lnTo>
                    <a:pt x="5362" y="6032"/>
                  </a:lnTo>
                  <a:lnTo>
                    <a:pt x="0" y="76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328"/>
            <p:cNvSpPr/>
            <p:nvPr/>
          </p:nvSpPr>
          <p:spPr>
            <a:xfrm>
              <a:off x="5213263" y="3535680"/>
              <a:ext cx="52157" cy="198121"/>
            </a:xfrm>
            <a:custGeom>
              <a:avLst/>
              <a:gdLst/>
              <a:ahLst/>
              <a:cxnLst/>
              <a:rect l="0" t="0" r="0" b="0"/>
              <a:pathLst>
                <a:path w="52157" h="198121">
                  <a:moveTo>
                    <a:pt x="52156" y="0"/>
                  </a:moveTo>
                  <a:lnTo>
                    <a:pt x="51310" y="12167"/>
                  </a:lnTo>
                  <a:lnTo>
                    <a:pt x="36718" y="48095"/>
                  </a:lnTo>
                  <a:lnTo>
                    <a:pt x="26717" y="80714"/>
                  </a:lnTo>
                  <a:lnTo>
                    <a:pt x="21825" y="114533"/>
                  </a:lnTo>
                  <a:lnTo>
                    <a:pt x="13584" y="148431"/>
                  </a:lnTo>
                  <a:lnTo>
                    <a:pt x="8554" y="166464"/>
                  </a:lnTo>
                  <a:lnTo>
                    <a:pt x="6531" y="176431"/>
                  </a:lnTo>
                  <a:lnTo>
                    <a:pt x="0" y="192525"/>
                  </a:lnTo>
                  <a:lnTo>
                    <a:pt x="452" y="194389"/>
                  </a:lnTo>
                  <a:lnTo>
                    <a:pt x="1600" y="195633"/>
                  </a:lnTo>
                  <a:lnTo>
                    <a:pt x="6437" y="1981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329"/>
            <p:cNvSpPr/>
            <p:nvPr/>
          </p:nvSpPr>
          <p:spPr>
            <a:xfrm>
              <a:off x="5295900" y="3512819"/>
              <a:ext cx="60961" cy="236222"/>
            </a:xfrm>
            <a:custGeom>
              <a:avLst/>
              <a:gdLst/>
              <a:ahLst/>
              <a:cxnLst/>
              <a:rect l="0" t="0" r="0" b="0"/>
              <a:pathLst>
                <a:path w="60961" h="236222">
                  <a:moveTo>
                    <a:pt x="60960" y="0"/>
                  </a:moveTo>
                  <a:lnTo>
                    <a:pt x="60960" y="10607"/>
                  </a:lnTo>
                  <a:lnTo>
                    <a:pt x="48809" y="47048"/>
                  </a:lnTo>
                  <a:lnTo>
                    <a:pt x="44072" y="78720"/>
                  </a:lnTo>
                  <a:lnTo>
                    <a:pt x="37611" y="107427"/>
                  </a:lnTo>
                  <a:lnTo>
                    <a:pt x="30335" y="137382"/>
                  </a:lnTo>
                  <a:lnTo>
                    <a:pt x="20291" y="173799"/>
                  </a:lnTo>
                  <a:lnTo>
                    <a:pt x="9122" y="210246"/>
                  </a:lnTo>
                  <a:lnTo>
                    <a:pt x="0" y="2362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330"/>
            <p:cNvSpPr/>
            <p:nvPr/>
          </p:nvSpPr>
          <p:spPr>
            <a:xfrm>
              <a:off x="5593080" y="3508706"/>
              <a:ext cx="152401" cy="232714"/>
            </a:xfrm>
            <a:custGeom>
              <a:avLst/>
              <a:gdLst/>
              <a:ahLst/>
              <a:cxnLst/>
              <a:rect l="0" t="0" r="0" b="0"/>
              <a:pathLst>
                <a:path w="152401" h="232714">
                  <a:moveTo>
                    <a:pt x="152400" y="26974"/>
                  </a:moveTo>
                  <a:lnTo>
                    <a:pt x="152400" y="22928"/>
                  </a:lnTo>
                  <a:lnTo>
                    <a:pt x="151553" y="21737"/>
                  </a:lnTo>
                  <a:lnTo>
                    <a:pt x="150142" y="20942"/>
                  </a:lnTo>
                  <a:lnTo>
                    <a:pt x="148354" y="20413"/>
                  </a:lnTo>
                  <a:lnTo>
                    <a:pt x="136962" y="11204"/>
                  </a:lnTo>
                  <a:lnTo>
                    <a:pt x="134487" y="8840"/>
                  </a:lnTo>
                  <a:lnTo>
                    <a:pt x="127223" y="6215"/>
                  </a:lnTo>
                  <a:lnTo>
                    <a:pt x="99445" y="0"/>
                  </a:lnTo>
                  <a:lnTo>
                    <a:pt x="73982" y="4488"/>
                  </a:lnTo>
                  <a:lnTo>
                    <a:pt x="67312" y="7949"/>
                  </a:lnTo>
                  <a:lnTo>
                    <a:pt x="50894" y="23153"/>
                  </a:lnTo>
                  <a:lnTo>
                    <a:pt x="30634" y="57527"/>
                  </a:lnTo>
                  <a:lnTo>
                    <a:pt x="20350" y="81833"/>
                  </a:lnTo>
                  <a:lnTo>
                    <a:pt x="15913" y="118614"/>
                  </a:lnTo>
                  <a:lnTo>
                    <a:pt x="15328" y="155693"/>
                  </a:lnTo>
                  <a:lnTo>
                    <a:pt x="14400" y="189238"/>
                  </a:lnTo>
                  <a:lnTo>
                    <a:pt x="7933" y="219556"/>
                  </a:lnTo>
                  <a:lnTo>
                    <a:pt x="7713" y="227498"/>
                  </a:lnTo>
                  <a:lnTo>
                    <a:pt x="6835" y="229237"/>
                  </a:lnTo>
                  <a:lnTo>
                    <a:pt x="5403" y="230396"/>
                  </a:lnTo>
                  <a:lnTo>
                    <a:pt x="0" y="23271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331"/>
            <p:cNvSpPr/>
            <p:nvPr/>
          </p:nvSpPr>
          <p:spPr>
            <a:xfrm>
              <a:off x="5554980" y="3665219"/>
              <a:ext cx="83821" cy="1"/>
            </a:xfrm>
            <a:custGeom>
              <a:avLst/>
              <a:gdLst/>
              <a:ahLst/>
              <a:cxnLst/>
              <a:rect l="0" t="0" r="0" b="0"/>
              <a:pathLst>
                <a:path w="83821" h="1">
                  <a:moveTo>
                    <a:pt x="0" y="0"/>
                  </a:moveTo>
                  <a:lnTo>
                    <a:pt x="36045" y="0"/>
                  </a:lnTo>
                  <a:lnTo>
                    <a:pt x="71978" y="0"/>
                  </a:lnTo>
                  <a:lnTo>
                    <a:pt x="8382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332"/>
            <p:cNvSpPr/>
            <p:nvPr/>
          </p:nvSpPr>
          <p:spPr>
            <a:xfrm>
              <a:off x="5693673" y="3642359"/>
              <a:ext cx="116772" cy="98927"/>
            </a:xfrm>
            <a:custGeom>
              <a:avLst/>
              <a:gdLst/>
              <a:ahLst/>
              <a:cxnLst/>
              <a:rect l="0" t="0" r="0" b="0"/>
              <a:pathLst>
                <a:path w="116772" h="98927">
                  <a:moveTo>
                    <a:pt x="82287" y="0"/>
                  </a:moveTo>
                  <a:lnTo>
                    <a:pt x="68199" y="0"/>
                  </a:lnTo>
                  <a:lnTo>
                    <a:pt x="44504" y="9408"/>
                  </a:lnTo>
                  <a:lnTo>
                    <a:pt x="19865" y="32066"/>
                  </a:lnTo>
                  <a:lnTo>
                    <a:pt x="3641" y="54737"/>
                  </a:lnTo>
                  <a:lnTo>
                    <a:pt x="766" y="62710"/>
                  </a:lnTo>
                  <a:lnTo>
                    <a:pt x="0" y="67207"/>
                  </a:lnTo>
                  <a:lnTo>
                    <a:pt x="1406" y="74461"/>
                  </a:lnTo>
                  <a:lnTo>
                    <a:pt x="4700" y="83305"/>
                  </a:lnTo>
                  <a:lnTo>
                    <a:pt x="5162" y="86017"/>
                  </a:lnTo>
                  <a:lnTo>
                    <a:pt x="10191" y="91288"/>
                  </a:lnTo>
                  <a:lnTo>
                    <a:pt x="17224" y="95606"/>
                  </a:lnTo>
                  <a:lnTo>
                    <a:pt x="26790" y="98037"/>
                  </a:lnTo>
                  <a:lnTo>
                    <a:pt x="49652" y="98926"/>
                  </a:lnTo>
                  <a:lnTo>
                    <a:pt x="69662" y="92950"/>
                  </a:lnTo>
                  <a:lnTo>
                    <a:pt x="94996" y="81145"/>
                  </a:lnTo>
                  <a:lnTo>
                    <a:pt x="102893" y="73883"/>
                  </a:lnTo>
                  <a:lnTo>
                    <a:pt x="108378" y="65010"/>
                  </a:lnTo>
                  <a:lnTo>
                    <a:pt x="114157" y="47775"/>
                  </a:lnTo>
                  <a:lnTo>
                    <a:pt x="116234" y="44550"/>
                  </a:lnTo>
                  <a:lnTo>
                    <a:pt x="116771" y="40707"/>
                  </a:lnTo>
                  <a:lnTo>
                    <a:pt x="113461" y="21500"/>
                  </a:lnTo>
                  <a:lnTo>
                    <a:pt x="112383" y="19414"/>
                  </a:lnTo>
                  <a:lnTo>
                    <a:pt x="110818" y="18023"/>
                  </a:lnTo>
                  <a:lnTo>
                    <a:pt x="106820" y="15630"/>
                  </a:lnTo>
                  <a:lnTo>
                    <a:pt x="99810" y="10370"/>
                  </a:lnTo>
                  <a:lnTo>
                    <a:pt x="92370" y="7589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333"/>
            <p:cNvSpPr/>
            <p:nvPr/>
          </p:nvSpPr>
          <p:spPr>
            <a:xfrm>
              <a:off x="5882639" y="3634740"/>
              <a:ext cx="68581" cy="129432"/>
            </a:xfrm>
            <a:custGeom>
              <a:avLst/>
              <a:gdLst/>
              <a:ahLst/>
              <a:cxnLst/>
              <a:rect l="0" t="0" r="0" b="0"/>
              <a:pathLst>
                <a:path w="68581" h="129432">
                  <a:moveTo>
                    <a:pt x="0" y="30479"/>
                  </a:moveTo>
                  <a:lnTo>
                    <a:pt x="0" y="63885"/>
                  </a:lnTo>
                  <a:lnTo>
                    <a:pt x="0" y="99082"/>
                  </a:lnTo>
                  <a:lnTo>
                    <a:pt x="0" y="129431"/>
                  </a:lnTo>
                  <a:lnTo>
                    <a:pt x="0" y="118924"/>
                  </a:lnTo>
                  <a:lnTo>
                    <a:pt x="9408" y="81346"/>
                  </a:lnTo>
                  <a:lnTo>
                    <a:pt x="20556" y="52324"/>
                  </a:lnTo>
                  <a:lnTo>
                    <a:pt x="34735" y="28140"/>
                  </a:lnTo>
                  <a:lnTo>
                    <a:pt x="36605" y="21537"/>
                  </a:lnTo>
                  <a:lnTo>
                    <a:pt x="37950" y="19438"/>
                  </a:lnTo>
                  <a:lnTo>
                    <a:pt x="39693" y="18038"/>
                  </a:lnTo>
                  <a:lnTo>
                    <a:pt x="43888" y="15637"/>
                  </a:lnTo>
                  <a:lnTo>
                    <a:pt x="51011" y="10371"/>
                  </a:lnTo>
                  <a:lnTo>
                    <a:pt x="58483" y="7588"/>
                  </a:lnTo>
                  <a:lnTo>
                    <a:pt x="6858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334"/>
            <p:cNvSpPr/>
            <p:nvPr/>
          </p:nvSpPr>
          <p:spPr>
            <a:xfrm>
              <a:off x="6004562" y="3644116"/>
              <a:ext cx="213358" cy="127613"/>
            </a:xfrm>
            <a:custGeom>
              <a:avLst/>
              <a:gdLst/>
              <a:ahLst/>
              <a:cxnLst/>
              <a:rect l="0" t="0" r="0" b="0"/>
              <a:pathLst>
                <a:path w="213358" h="127613">
                  <a:moveTo>
                    <a:pt x="38098" y="5864"/>
                  </a:moveTo>
                  <a:lnTo>
                    <a:pt x="31537" y="5864"/>
                  </a:lnTo>
                  <a:lnTo>
                    <a:pt x="26746" y="9909"/>
                  </a:lnTo>
                  <a:lnTo>
                    <a:pt x="24586" y="14152"/>
                  </a:lnTo>
                  <a:lnTo>
                    <a:pt x="15164" y="52064"/>
                  </a:lnTo>
                  <a:lnTo>
                    <a:pt x="5876" y="89563"/>
                  </a:lnTo>
                  <a:lnTo>
                    <a:pt x="1739" y="104888"/>
                  </a:lnTo>
                  <a:lnTo>
                    <a:pt x="7" y="127612"/>
                  </a:lnTo>
                  <a:lnTo>
                    <a:pt x="0" y="123688"/>
                  </a:lnTo>
                  <a:lnTo>
                    <a:pt x="2256" y="119472"/>
                  </a:lnTo>
                  <a:lnTo>
                    <a:pt x="4044" y="117162"/>
                  </a:lnTo>
                  <a:lnTo>
                    <a:pt x="6030" y="110081"/>
                  </a:lnTo>
                  <a:lnTo>
                    <a:pt x="9405" y="96574"/>
                  </a:lnTo>
                  <a:lnTo>
                    <a:pt x="23015" y="60728"/>
                  </a:lnTo>
                  <a:lnTo>
                    <a:pt x="36425" y="34004"/>
                  </a:lnTo>
                  <a:lnTo>
                    <a:pt x="54820" y="12475"/>
                  </a:lnTo>
                  <a:lnTo>
                    <a:pt x="60487" y="8802"/>
                  </a:lnTo>
                  <a:lnTo>
                    <a:pt x="68438" y="6734"/>
                  </a:lnTo>
                  <a:lnTo>
                    <a:pt x="82755" y="6036"/>
                  </a:lnTo>
                  <a:lnTo>
                    <a:pt x="89837" y="8197"/>
                  </a:lnTo>
                  <a:lnTo>
                    <a:pt x="92910" y="9960"/>
                  </a:lnTo>
                  <a:lnTo>
                    <a:pt x="94959" y="12827"/>
                  </a:lnTo>
                  <a:lnTo>
                    <a:pt x="104848" y="44222"/>
                  </a:lnTo>
                  <a:lnTo>
                    <a:pt x="106606" y="79376"/>
                  </a:lnTo>
                  <a:lnTo>
                    <a:pt x="106646" y="88207"/>
                  </a:lnTo>
                  <a:lnTo>
                    <a:pt x="105810" y="91239"/>
                  </a:lnTo>
                  <a:lnTo>
                    <a:pt x="104405" y="93261"/>
                  </a:lnTo>
                  <a:lnTo>
                    <a:pt x="102623" y="94608"/>
                  </a:lnTo>
                  <a:lnTo>
                    <a:pt x="100642" y="98364"/>
                  </a:lnTo>
                  <a:lnTo>
                    <a:pt x="99150" y="104540"/>
                  </a:lnTo>
                  <a:lnTo>
                    <a:pt x="99066" y="94284"/>
                  </a:lnTo>
                  <a:lnTo>
                    <a:pt x="110722" y="56729"/>
                  </a:lnTo>
                  <a:lnTo>
                    <a:pt x="131764" y="22471"/>
                  </a:lnTo>
                  <a:lnTo>
                    <a:pt x="142238" y="10314"/>
                  </a:lnTo>
                  <a:lnTo>
                    <a:pt x="154844" y="2197"/>
                  </a:lnTo>
                  <a:lnTo>
                    <a:pt x="161387" y="0"/>
                  </a:lnTo>
                  <a:lnTo>
                    <a:pt x="164317" y="261"/>
                  </a:lnTo>
                  <a:lnTo>
                    <a:pt x="169831" y="2809"/>
                  </a:lnTo>
                  <a:lnTo>
                    <a:pt x="177695" y="9004"/>
                  </a:lnTo>
                  <a:lnTo>
                    <a:pt x="193028" y="34302"/>
                  </a:lnTo>
                  <a:lnTo>
                    <a:pt x="201716" y="68372"/>
                  </a:lnTo>
                  <a:lnTo>
                    <a:pt x="210739" y="106410"/>
                  </a:lnTo>
                  <a:lnTo>
                    <a:pt x="213357" y="12016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335"/>
            <p:cNvSpPr/>
            <p:nvPr/>
          </p:nvSpPr>
          <p:spPr>
            <a:xfrm>
              <a:off x="6425304" y="3650081"/>
              <a:ext cx="143136" cy="106579"/>
            </a:xfrm>
            <a:custGeom>
              <a:avLst/>
              <a:gdLst/>
              <a:ahLst/>
              <a:cxnLst/>
              <a:rect l="0" t="0" r="0" b="0"/>
              <a:pathLst>
                <a:path w="143136" h="106579">
                  <a:moveTo>
                    <a:pt x="120276" y="15138"/>
                  </a:moveTo>
                  <a:lnTo>
                    <a:pt x="120276" y="8578"/>
                  </a:lnTo>
                  <a:lnTo>
                    <a:pt x="116230" y="3787"/>
                  </a:lnTo>
                  <a:lnTo>
                    <a:pt x="111986" y="1627"/>
                  </a:lnTo>
                  <a:lnTo>
                    <a:pt x="91326" y="50"/>
                  </a:lnTo>
                  <a:lnTo>
                    <a:pt x="88276" y="0"/>
                  </a:lnTo>
                  <a:lnTo>
                    <a:pt x="75893" y="3974"/>
                  </a:lnTo>
                  <a:lnTo>
                    <a:pt x="39949" y="24374"/>
                  </a:lnTo>
                  <a:lnTo>
                    <a:pt x="19711" y="41359"/>
                  </a:lnTo>
                  <a:lnTo>
                    <a:pt x="2056" y="65007"/>
                  </a:lnTo>
                  <a:lnTo>
                    <a:pt x="0" y="70605"/>
                  </a:lnTo>
                  <a:lnTo>
                    <a:pt x="299" y="73283"/>
                  </a:lnTo>
                  <a:lnTo>
                    <a:pt x="2888" y="78516"/>
                  </a:lnTo>
                  <a:lnTo>
                    <a:pt x="12265" y="89823"/>
                  </a:lnTo>
                  <a:lnTo>
                    <a:pt x="15262" y="90665"/>
                  </a:lnTo>
                  <a:lnTo>
                    <a:pt x="28130" y="91205"/>
                  </a:lnTo>
                  <a:lnTo>
                    <a:pt x="35013" y="89022"/>
                  </a:lnTo>
                  <a:lnTo>
                    <a:pt x="60712" y="73423"/>
                  </a:lnTo>
                  <a:lnTo>
                    <a:pt x="74405" y="52552"/>
                  </a:lnTo>
                  <a:lnTo>
                    <a:pt x="88281" y="32290"/>
                  </a:lnTo>
                  <a:lnTo>
                    <a:pt x="93392" y="26899"/>
                  </a:lnTo>
                  <a:lnTo>
                    <a:pt x="94733" y="26366"/>
                  </a:lnTo>
                  <a:lnTo>
                    <a:pt x="95627" y="26856"/>
                  </a:lnTo>
                  <a:lnTo>
                    <a:pt x="96223" y="28030"/>
                  </a:lnTo>
                  <a:lnTo>
                    <a:pt x="95774" y="28813"/>
                  </a:lnTo>
                  <a:lnTo>
                    <a:pt x="93017" y="29683"/>
                  </a:lnTo>
                  <a:lnTo>
                    <a:pt x="91943" y="30761"/>
                  </a:lnTo>
                  <a:lnTo>
                    <a:pt x="90750" y="34218"/>
                  </a:lnTo>
                  <a:lnTo>
                    <a:pt x="91278" y="36324"/>
                  </a:lnTo>
                  <a:lnTo>
                    <a:pt x="95221" y="44182"/>
                  </a:lnTo>
                  <a:lnTo>
                    <a:pt x="97612" y="56011"/>
                  </a:lnTo>
                  <a:lnTo>
                    <a:pt x="115302" y="85109"/>
                  </a:lnTo>
                  <a:lnTo>
                    <a:pt x="130445" y="101398"/>
                  </a:lnTo>
                  <a:lnTo>
                    <a:pt x="135520" y="104276"/>
                  </a:lnTo>
                  <a:lnTo>
                    <a:pt x="143135" y="10657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336"/>
            <p:cNvSpPr/>
            <p:nvPr/>
          </p:nvSpPr>
          <p:spPr>
            <a:xfrm>
              <a:off x="6789877" y="3657600"/>
              <a:ext cx="90984" cy="137160"/>
            </a:xfrm>
            <a:custGeom>
              <a:avLst/>
              <a:gdLst/>
              <a:ahLst/>
              <a:cxnLst/>
              <a:rect l="0" t="0" r="0" b="0"/>
              <a:pathLst>
                <a:path w="90984" h="137160">
                  <a:moveTo>
                    <a:pt x="90983" y="0"/>
                  </a:moveTo>
                  <a:lnTo>
                    <a:pt x="69026" y="0"/>
                  </a:lnTo>
                  <a:lnTo>
                    <a:pt x="62033" y="2257"/>
                  </a:lnTo>
                  <a:lnTo>
                    <a:pt x="46600" y="14651"/>
                  </a:lnTo>
                  <a:lnTo>
                    <a:pt x="24502" y="38356"/>
                  </a:lnTo>
                  <a:lnTo>
                    <a:pt x="4746" y="73675"/>
                  </a:lnTo>
                  <a:lnTo>
                    <a:pt x="570" y="93136"/>
                  </a:lnTo>
                  <a:lnTo>
                    <a:pt x="0" y="100095"/>
                  </a:lnTo>
                  <a:lnTo>
                    <a:pt x="1541" y="103137"/>
                  </a:lnTo>
                  <a:lnTo>
                    <a:pt x="26410" y="124528"/>
                  </a:lnTo>
                  <a:lnTo>
                    <a:pt x="52883" y="1371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337"/>
            <p:cNvSpPr/>
            <p:nvPr/>
          </p:nvSpPr>
          <p:spPr>
            <a:xfrm>
              <a:off x="6957830" y="3688080"/>
              <a:ext cx="121007" cy="105165"/>
            </a:xfrm>
            <a:custGeom>
              <a:avLst/>
              <a:gdLst/>
              <a:ahLst/>
              <a:cxnLst/>
              <a:rect l="0" t="0" r="0" b="0"/>
              <a:pathLst>
                <a:path w="121007" h="105165">
                  <a:moveTo>
                    <a:pt x="105909" y="15239"/>
                  </a:moveTo>
                  <a:lnTo>
                    <a:pt x="99349" y="15239"/>
                  </a:lnTo>
                  <a:lnTo>
                    <a:pt x="92415" y="10003"/>
                  </a:lnTo>
                  <a:lnTo>
                    <a:pt x="85354" y="7479"/>
                  </a:lnTo>
                  <a:lnTo>
                    <a:pt x="77900" y="2592"/>
                  </a:lnTo>
                  <a:lnTo>
                    <a:pt x="72858" y="1152"/>
                  </a:lnTo>
                  <a:lnTo>
                    <a:pt x="70329" y="1614"/>
                  </a:lnTo>
                  <a:lnTo>
                    <a:pt x="39423" y="17941"/>
                  </a:lnTo>
                  <a:lnTo>
                    <a:pt x="31768" y="25189"/>
                  </a:lnTo>
                  <a:lnTo>
                    <a:pt x="5080" y="56677"/>
                  </a:lnTo>
                  <a:lnTo>
                    <a:pt x="963" y="70509"/>
                  </a:lnTo>
                  <a:lnTo>
                    <a:pt x="0" y="77339"/>
                  </a:lnTo>
                  <a:lnTo>
                    <a:pt x="1830" y="83197"/>
                  </a:lnTo>
                  <a:lnTo>
                    <a:pt x="9904" y="93857"/>
                  </a:lnTo>
                  <a:lnTo>
                    <a:pt x="21207" y="101563"/>
                  </a:lnTo>
                  <a:lnTo>
                    <a:pt x="35281" y="105164"/>
                  </a:lnTo>
                  <a:lnTo>
                    <a:pt x="45168" y="103748"/>
                  </a:lnTo>
                  <a:lnTo>
                    <a:pt x="70378" y="97983"/>
                  </a:lnTo>
                  <a:lnTo>
                    <a:pt x="99985" y="78356"/>
                  </a:lnTo>
                  <a:lnTo>
                    <a:pt x="115624" y="55494"/>
                  </a:lnTo>
                  <a:lnTo>
                    <a:pt x="119513" y="44570"/>
                  </a:lnTo>
                  <a:lnTo>
                    <a:pt x="121006" y="21501"/>
                  </a:lnTo>
                  <a:lnTo>
                    <a:pt x="118827" y="15765"/>
                  </a:lnTo>
                  <a:lnTo>
                    <a:pt x="117062" y="13049"/>
                  </a:lnTo>
                  <a:lnTo>
                    <a:pt x="106486" y="5183"/>
                  </a:lnTo>
                  <a:lnTo>
                    <a:pt x="96672" y="1535"/>
                  </a:lnTo>
                  <a:lnTo>
                    <a:pt x="8305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338"/>
            <p:cNvSpPr/>
            <p:nvPr/>
          </p:nvSpPr>
          <p:spPr>
            <a:xfrm>
              <a:off x="7147562" y="3657866"/>
              <a:ext cx="182878" cy="121654"/>
            </a:xfrm>
            <a:custGeom>
              <a:avLst/>
              <a:gdLst/>
              <a:ahLst/>
              <a:cxnLst/>
              <a:rect l="0" t="0" r="0" b="0"/>
              <a:pathLst>
                <a:path w="182878" h="121654">
                  <a:moveTo>
                    <a:pt x="38098" y="30214"/>
                  </a:moveTo>
                  <a:lnTo>
                    <a:pt x="26746" y="41565"/>
                  </a:lnTo>
                  <a:lnTo>
                    <a:pt x="24586" y="48241"/>
                  </a:lnTo>
                  <a:lnTo>
                    <a:pt x="22779" y="56006"/>
                  </a:lnTo>
                  <a:lnTo>
                    <a:pt x="10774" y="79288"/>
                  </a:lnTo>
                  <a:lnTo>
                    <a:pt x="7706" y="93108"/>
                  </a:lnTo>
                  <a:lnTo>
                    <a:pt x="1771" y="105792"/>
                  </a:lnTo>
                  <a:lnTo>
                    <a:pt x="28" y="121197"/>
                  </a:lnTo>
                  <a:lnTo>
                    <a:pt x="0" y="111007"/>
                  </a:lnTo>
                  <a:lnTo>
                    <a:pt x="4044" y="99684"/>
                  </a:lnTo>
                  <a:lnTo>
                    <a:pt x="28947" y="61747"/>
                  </a:lnTo>
                  <a:lnTo>
                    <a:pt x="48213" y="36279"/>
                  </a:lnTo>
                  <a:lnTo>
                    <a:pt x="58498" y="26178"/>
                  </a:lnTo>
                  <a:lnTo>
                    <a:pt x="71047" y="18670"/>
                  </a:lnTo>
                  <a:lnTo>
                    <a:pt x="83302" y="15703"/>
                  </a:lnTo>
                  <a:lnTo>
                    <a:pt x="86013" y="15460"/>
                  </a:lnTo>
                  <a:lnTo>
                    <a:pt x="91285" y="17448"/>
                  </a:lnTo>
                  <a:lnTo>
                    <a:pt x="101567" y="25622"/>
                  </a:lnTo>
                  <a:lnTo>
                    <a:pt x="104406" y="32688"/>
                  </a:lnTo>
                  <a:lnTo>
                    <a:pt x="106545" y="65919"/>
                  </a:lnTo>
                  <a:lnTo>
                    <a:pt x="105805" y="85276"/>
                  </a:lnTo>
                  <a:lnTo>
                    <a:pt x="97269" y="106217"/>
                  </a:lnTo>
                  <a:lnTo>
                    <a:pt x="91779" y="113576"/>
                  </a:lnTo>
                  <a:lnTo>
                    <a:pt x="91538" y="109853"/>
                  </a:lnTo>
                  <a:lnTo>
                    <a:pt x="93740" y="105684"/>
                  </a:lnTo>
                  <a:lnTo>
                    <a:pt x="102052" y="92064"/>
                  </a:lnTo>
                  <a:lnTo>
                    <a:pt x="114362" y="59043"/>
                  </a:lnTo>
                  <a:lnTo>
                    <a:pt x="135905" y="25435"/>
                  </a:lnTo>
                  <a:lnTo>
                    <a:pt x="149108" y="6566"/>
                  </a:lnTo>
                  <a:lnTo>
                    <a:pt x="154604" y="2771"/>
                  </a:lnTo>
                  <a:lnTo>
                    <a:pt x="162459" y="633"/>
                  </a:lnTo>
                  <a:lnTo>
                    <a:pt x="170148" y="0"/>
                  </a:lnTo>
                  <a:lnTo>
                    <a:pt x="171851" y="758"/>
                  </a:lnTo>
                  <a:lnTo>
                    <a:pt x="172988" y="2110"/>
                  </a:lnTo>
                  <a:lnTo>
                    <a:pt x="181685" y="24213"/>
                  </a:lnTo>
                  <a:lnTo>
                    <a:pt x="182807" y="61094"/>
                  </a:lnTo>
                  <a:lnTo>
                    <a:pt x="182010" y="77840"/>
                  </a:lnTo>
                  <a:lnTo>
                    <a:pt x="176314" y="99745"/>
                  </a:lnTo>
                  <a:lnTo>
                    <a:pt x="176808" y="102814"/>
                  </a:lnTo>
                  <a:lnTo>
                    <a:pt x="182234" y="113784"/>
                  </a:lnTo>
                  <a:lnTo>
                    <a:pt x="182877" y="12165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339"/>
            <p:cNvSpPr/>
            <p:nvPr/>
          </p:nvSpPr>
          <p:spPr>
            <a:xfrm>
              <a:off x="7391400" y="3649980"/>
              <a:ext cx="60961" cy="198121"/>
            </a:xfrm>
            <a:custGeom>
              <a:avLst/>
              <a:gdLst/>
              <a:ahLst/>
              <a:cxnLst/>
              <a:rect l="0" t="0" r="0" b="0"/>
              <a:pathLst>
                <a:path w="60961" h="198121">
                  <a:moveTo>
                    <a:pt x="60960" y="0"/>
                  </a:moveTo>
                  <a:lnTo>
                    <a:pt x="60960" y="4045"/>
                  </a:lnTo>
                  <a:lnTo>
                    <a:pt x="58701" y="8288"/>
                  </a:lnTo>
                  <a:lnTo>
                    <a:pt x="50353" y="21957"/>
                  </a:lnTo>
                  <a:lnTo>
                    <a:pt x="44072" y="54224"/>
                  </a:lnTo>
                  <a:lnTo>
                    <a:pt x="35234" y="83994"/>
                  </a:lnTo>
                  <a:lnTo>
                    <a:pt x="25335" y="119571"/>
                  </a:lnTo>
                  <a:lnTo>
                    <a:pt x="15227" y="151935"/>
                  </a:lnTo>
                  <a:lnTo>
                    <a:pt x="6029" y="187532"/>
                  </a:lnTo>
                  <a:lnTo>
                    <a:pt x="0" y="1981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340"/>
            <p:cNvSpPr/>
            <p:nvPr/>
          </p:nvSpPr>
          <p:spPr>
            <a:xfrm>
              <a:off x="7429500" y="3613520"/>
              <a:ext cx="167125" cy="120241"/>
            </a:xfrm>
            <a:custGeom>
              <a:avLst/>
              <a:gdLst/>
              <a:ahLst/>
              <a:cxnLst/>
              <a:rect l="0" t="0" r="0" b="0"/>
              <a:pathLst>
                <a:path w="167125" h="120241">
                  <a:moveTo>
                    <a:pt x="0" y="66939"/>
                  </a:moveTo>
                  <a:lnTo>
                    <a:pt x="0" y="34129"/>
                  </a:lnTo>
                  <a:lnTo>
                    <a:pt x="2258" y="28932"/>
                  </a:lnTo>
                  <a:lnTo>
                    <a:pt x="4044" y="26361"/>
                  </a:lnTo>
                  <a:lnTo>
                    <a:pt x="19081" y="16152"/>
                  </a:lnTo>
                  <a:lnTo>
                    <a:pt x="33405" y="9370"/>
                  </a:lnTo>
                  <a:lnTo>
                    <a:pt x="68770" y="1041"/>
                  </a:lnTo>
                  <a:lnTo>
                    <a:pt x="86510" y="0"/>
                  </a:lnTo>
                  <a:lnTo>
                    <a:pt x="124539" y="11426"/>
                  </a:lnTo>
                  <a:lnTo>
                    <a:pt x="143862" y="19635"/>
                  </a:lnTo>
                  <a:lnTo>
                    <a:pt x="161769" y="37955"/>
                  </a:lnTo>
                  <a:lnTo>
                    <a:pt x="165031" y="45873"/>
                  </a:lnTo>
                  <a:lnTo>
                    <a:pt x="167124" y="64753"/>
                  </a:lnTo>
                  <a:lnTo>
                    <a:pt x="163441" y="79744"/>
                  </a:lnTo>
                  <a:lnTo>
                    <a:pt x="156988" y="90866"/>
                  </a:lnTo>
                  <a:lnTo>
                    <a:pt x="145668" y="99523"/>
                  </a:lnTo>
                  <a:lnTo>
                    <a:pt x="110134" y="115161"/>
                  </a:lnTo>
                  <a:lnTo>
                    <a:pt x="88234" y="119269"/>
                  </a:lnTo>
                  <a:lnTo>
                    <a:pt x="52368" y="120191"/>
                  </a:lnTo>
                  <a:lnTo>
                    <a:pt x="45005" y="120240"/>
                  </a:lnTo>
                  <a:lnTo>
                    <a:pt x="38912" y="118004"/>
                  </a:lnTo>
                  <a:lnTo>
                    <a:pt x="30973" y="112972"/>
                  </a:lnTo>
                  <a:lnTo>
                    <a:pt x="38100" y="1050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341"/>
            <p:cNvSpPr/>
            <p:nvPr/>
          </p:nvSpPr>
          <p:spPr>
            <a:xfrm>
              <a:off x="7658655" y="3634740"/>
              <a:ext cx="121222" cy="121107"/>
            </a:xfrm>
            <a:custGeom>
              <a:avLst/>
              <a:gdLst/>
              <a:ahLst/>
              <a:cxnLst/>
              <a:rect l="0" t="0" r="0" b="0"/>
              <a:pathLst>
                <a:path w="121222" h="121107">
                  <a:moveTo>
                    <a:pt x="83264" y="15240"/>
                  </a:moveTo>
                  <a:lnTo>
                    <a:pt x="72659" y="15240"/>
                  </a:lnTo>
                  <a:lnTo>
                    <a:pt x="67826" y="17497"/>
                  </a:lnTo>
                  <a:lnTo>
                    <a:pt x="33097" y="44190"/>
                  </a:lnTo>
                  <a:lnTo>
                    <a:pt x="12405" y="64302"/>
                  </a:lnTo>
                  <a:lnTo>
                    <a:pt x="3661" y="78131"/>
                  </a:lnTo>
                  <a:lnTo>
                    <a:pt x="694" y="87966"/>
                  </a:lnTo>
                  <a:lnTo>
                    <a:pt x="0" y="93565"/>
                  </a:lnTo>
                  <a:lnTo>
                    <a:pt x="3654" y="105522"/>
                  </a:lnTo>
                  <a:lnTo>
                    <a:pt x="10064" y="112656"/>
                  </a:lnTo>
                  <a:lnTo>
                    <a:pt x="18558" y="117803"/>
                  </a:lnTo>
                  <a:lnTo>
                    <a:pt x="40065" y="121106"/>
                  </a:lnTo>
                  <a:lnTo>
                    <a:pt x="69893" y="120966"/>
                  </a:lnTo>
                  <a:lnTo>
                    <a:pt x="95877" y="111299"/>
                  </a:lnTo>
                  <a:lnTo>
                    <a:pt x="103827" y="104217"/>
                  </a:lnTo>
                  <a:lnTo>
                    <a:pt x="115831" y="85873"/>
                  </a:lnTo>
                  <a:lnTo>
                    <a:pt x="120271" y="60707"/>
                  </a:lnTo>
                  <a:lnTo>
                    <a:pt x="121221" y="33321"/>
                  </a:lnTo>
                  <a:lnTo>
                    <a:pt x="119043" y="25251"/>
                  </a:lnTo>
                  <a:lnTo>
                    <a:pt x="115315" y="15948"/>
                  </a:lnTo>
                  <a:lnTo>
                    <a:pt x="114792" y="13172"/>
                  </a:lnTo>
                  <a:lnTo>
                    <a:pt x="113596" y="11321"/>
                  </a:lnTo>
                  <a:lnTo>
                    <a:pt x="111952" y="10087"/>
                  </a:lnTo>
                  <a:lnTo>
                    <a:pt x="107867" y="7869"/>
                  </a:lnTo>
                  <a:lnTo>
                    <a:pt x="100809" y="2708"/>
                  </a:lnTo>
                  <a:lnTo>
                    <a:pt x="90884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342"/>
            <p:cNvSpPr/>
            <p:nvPr/>
          </p:nvSpPr>
          <p:spPr>
            <a:xfrm>
              <a:off x="7834541" y="3642359"/>
              <a:ext cx="120740" cy="83686"/>
            </a:xfrm>
            <a:custGeom>
              <a:avLst/>
              <a:gdLst/>
              <a:ahLst/>
              <a:cxnLst/>
              <a:rect l="0" t="0" r="0" b="0"/>
              <a:pathLst>
                <a:path w="120740" h="83686">
                  <a:moveTo>
                    <a:pt x="29298" y="0"/>
                  </a:moveTo>
                  <a:lnTo>
                    <a:pt x="29298" y="6561"/>
                  </a:lnTo>
                  <a:lnTo>
                    <a:pt x="24061" y="13495"/>
                  </a:lnTo>
                  <a:lnTo>
                    <a:pt x="21538" y="20556"/>
                  </a:lnTo>
                  <a:lnTo>
                    <a:pt x="11166" y="37097"/>
                  </a:lnTo>
                  <a:lnTo>
                    <a:pt x="0" y="70715"/>
                  </a:lnTo>
                  <a:lnTo>
                    <a:pt x="453" y="73390"/>
                  </a:lnTo>
                  <a:lnTo>
                    <a:pt x="5484" y="82280"/>
                  </a:lnTo>
                  <a:lnTo>
                    <a:pt x="20633" y="83617"/>
                  </a:lnTo>
                  <a:lnTo>
                    <a:pt x="23521" y="83685"/>
                  </a:lnTo>
                  <a:lnTo>
                    <a:pt x="50004" y="73203"/>
                  </a:lnTo>
                  <a:lnTo>
                    <a:pt x="76087" y="58381"/>
                  </a:lnTo>
                  <a:lnTo>
                    <a:pt x="92665" y="42169"/>
                  </a:lnTo>
                  <a:lnTo>
                    <a:pt x="109497" y="18695"/>
                  </a:lnTo>
                  <a:lnTo>
                    <a:pt x="111509" y="13107"/>
                  </a:lnTo>
                  <a:lnTo>
                    <a:pt x="112892" y="11278"/>
                  </a:lnTo>
                  <a:lnTo>
                    <a:pt x="120383" y="7763"/>
                  </a:lnTo>
                  <a:lnTo>
                    <a:pt x="12073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343"/>
            <p:cNvSpPr/>
            <p:nvPr/>
          </p:nvSpPr>
          <p:spPr>
            <a:xfrm>
              <a:off x="7993484" y="3605813"/>
              <a:ext cx="114197" cy="127988"/>
            </a:xfrm>
            <a:custGeom>
              <a:avLst/>
              <a:gdLst/>
              <a:ahLst/>
              <a:cxnLst/>
              <a:rect l="0" t="0" r="0" b="0"/>
              <a:pathLst>
                <a:path w="114197" h="127988">
                  <a:moveTo>
                    <a:pt x="68476" y="21306"/>
                  </a:moveTo>
                  <a:lnTo>
                    <a:pt x="64430" y="21306"/>
                  </a:lnTo>
                  <a:lnTo>
                    <a:pt x="63239" y="22153"/>
                  </a:lnTo>
                  <a:lnTo>
                    <a:pt x="62444" y="23564"/>
                  </a:lnTo>
                  <a:lnTo>
                    <a:pt x="61915" y="25352"/>
                  </a:lnTo>
                  <a:lnTo>
                    <a:pt x="40465" y="62270"/>
                  </a:lnTo>
                  <a:lnTo>
                    <a:pt x="22751" y="97526"/>
                  </a:lnTo>
                  <a:lnTo>
                    <a:pt x="7672" y="124303"/>
                  </a:lnTo>
                  <a:lnTo>
                    <a:pt x="5926" y="125531"/>
                  </a:lnTo>
                  <a:lnTo>
                    <a:pt x="249" y="127843"/>
                  </a:lnTo>
                  <a:lnTo>
                    <a:pt x="0" y="123899"/>
                  </a:lnTo>
                  <a:lnTo>
                    <a:pt x="2200" y="119678"/>
                  </a:lnTo>
                  <a:lnTo>
                    <a:pt x="3972" y="117368"/>
                  </a:lnTo>
                  <a:lnTo>
                    <a:pt x="5940" y="110285"/>
                  </a:lnTo>
                  <a:lnTo>
                    <a:pt x="13391" y="81785"/>
                  </a:lnTo>
                  <a:lnTo>
                    <a:pt x="28752" y="44190"/>
                  </a:lnTo>
                  <a:lnTo>
                    <a:pt x="41560" y="27993"/>
                  </a:lnTo>
                  <a:lnTo>
                    <a:pt x="77170" y="3688"/>
                  </a:lnTo>
                  <a:lnTo>
                    <a:pt x="83064" y="776"/>
                  </a:lnTo>
                  <a:lnTo>
                    <a:pt x="85821" y="0"/>
                  </a:lnTo>
                  <a:lnTo>
                    <a:pt x="93400" y="1395"/>
                  </a:lnTo>
                  <a:lnTo>
                    <a:pt x="104930" y="6940"/>
                  </a:lnTo>
                  <a:lnTo>
                    <a:pt x="110077" y="11535"/>
                  </a:lnTo>
                  <a:lnTo>
                    <a:pt x="112365" y="16399"/>
                  </a:lnTo>
                  <a:lnTo>
                    <a:pt x="114124" y="51992"/>
                  </a:lnTo>
                  <a:lnTo>
                    <a:pt x="113317" y="62038"/>
                  </a:lnTo>
                  <a:lnTo>
                    <a:pt x="104786" y="95254"/>
                  </a:lnTo>
                  <a:lnTo>
                    <a:pt x="102843" y="98545"/>
                  </a:lnTo>
                  <a:lnTo>
                    <a:pt x="102393" y="101585"/>
                  </a:lnTo>
                  <a:lnTo>
                    <a:pt x="102941" y="104459"/>
                  </a:lnTo>
                  <a:lnTo>
                    <a:pt x="105498" y="112549"/>
                  </a:lnTo>
                  <a:lnTo>
                    <a:pt x="105857" y="115155"/>
                  </a:lnTo>
                  <a:lnTo>
                    <a:pt x="106944" y="116892"/>
                  </a:lnTo>
                  <a:lnTo>
                    <a:pt x="108515" y="118050"/>
                  </a:lnTo>
                  <a:lnTo>
                    <a:pt x="110408" y="118822"/>
                  </a:lnTo>
                  <a:lnTo>
                    <a:pt x="111670" y="120184"/>
                  </a:lnTo>
                  <a:lnTo>
                    <a:pt x="114196" y="12798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344"/>
            <p:cNvSpPr/>
            <p:nvPr/>
          </p:nvSpPr>
          <p:spPr>
            <a:xfrm>
              <a:off x="8176845" y="3478363"/>
              <a:ext cx="205156" cy="316397"/>
            </a:xfrm>
            <a:custGeom>
              <a:avLst/>
              <a:gdLst/>
              <a:ahLst/>
              <a:cxnLst/>
              <a:rect l="0" t="0" r="0" b="0"/>
              <a:pathLst>
                <a:path w="205156" h="316397">
                  <a:moveTo>
                    <a:pt x="128955" y="118277"/>
                  </a:moveTo>
                  <a:lnTo>
                    <a:pt x="124910" y="118277"/>
                  </a:lnTo>
                  <a:lnTo>
                    <a:pt x="123718" y="117430"/>
                  </a:lnTo>
                  <a:lnTo>
                    <a:pt x="122923" y="116019"/>
                  </a:lnTo>
                  <a:lnTo>
                    <a:pt x="122394" y="114232"/>
                  </a:lnTo>
                  <a:lnTo>
                    <a:pt x="117603" y="107670"/>
                  </a:lnTo>
                  <a:lnTo>
                    <a:pt x="110927" y="105096"/>
                  </a:lnTo>
                  <a:lnTo>
                    <a:pt x="84553" y="103157"/>
                  </a:lnTo>
                  <a:lnTo>
                    <a:pt x="75071" y="107605"/>
                  </a:lnTo>
                  <a:lnTo>
                    <a:pt x="57956" y="117372"/>
                  </a:lnTo>
                  <a:lnTo>
                    <a:pt x="39056" y="127886"/>
                  </a:lnTo>
                  <a:lnTo>
                    <a:pt x="13164" y="151558"/>
                  </a:lnTo>
                  <a:lnTo>
                    <a:pt x="6090" y="161573"/>
                  </a:lnTo>
                  <a:lnTo>
                    <a:pt x="1393" y="176731"/>
                  </a:lnTo>
                  <a:lnTo>
                    <a:pt x="0" y="187902"/>
                  </a:lnTo>
                  <a:lnTo>
                    <a:pt x="3633" y="200619"/>
                  </a:lnTo>
                  <a:lnTo>
                    <a:pt x="10039" y="207931"/>
                  </a:lnTo>
                  <a:lnTo>
                    <a:pt x="18529" y="213156"/>
                  </a:lnTo>
                  <a:lnTo>
                    <a:pt x="38725" y="216786"/>
                  </a:lnTo>
                  <a:lnTo>
                    <a:pt x="56035" y="216381"/>
                  </a:lnTo>
                  <a:lnTo>
                    <a:pt x="65783" y="213243"/>
                  </a:lnTo>
                  <a:lnTo>
                    <a:pt x="73503" y="206768"/>
                  </a:lnTo>
                  <a:lnTo>
                    <a:pt x="103877" y="169939"/>
                  </a:lnTo>
                  <a:lnTo>
                    <a:pt x="118702" y="135568"/>
                  </a:lnTo>
                  <a:lnTo>
                    <a:pt x="134800" y="101184"/>
                  </a:lnTo>
                  <a:lnTo>
                    <a:pt x="146384" y="66076"/>
                  </a:lnTo>
                  <a:lnTo>
                    <a:pt x="159388" y="29244"/>
                  </a:lnTo>
                  <a:lnTo>
                    <a:pt x="166606" y="6069"/>
                  </a:lnTo>
                  <a:lnTo>
                    <a:pt x="166966" y="0"/>
                  </a:lnTo>
                  <a:lnTo>
                    <a:pt x="167016" y="1645"/>
                  </a:lnTo>
                  <a:lnTo>
                    <a:pt x="166182" y="2422"/>
                  </a:lnTo>
                  <a:lnTo>
                    <a:pt x="162997" y="3286"/>
                  </a:lnTo>
                  <a:lnTo>
                    <a:pt x="161810" y="5209"/>
                  </a:lnTo>
                  <a:lnTo>
                    <a:pt x="153559" y="36861"/>
                  </a:lnTo>
                  <a:lnTo>
                    <a:pt x="146295" y="71275"/>
                  </a:lnTo>
                  <a:lnTo>
                    <a:pt x="140565" y="106829"/>
                  </a:lnTo>
                  <a:lnTo>
                    <a:pt x="141802" y="140473"/>
                  </a:lnTo>
                  <a:lnTo>
                    <a:pt x="147531" y="173207"/>
                  </a:lnTo>
                  <a:lnTo>
                    <a:pt x="154590" y="204355"/>
                  </a:lnTo>
                  <a:lnTo>
                    <a:pt x="166089" y="235033"/>
                  </a:lnTo>
                  <a:lnTo>
                    <a:pt x="179062" y="268810"/>
                  </a:lnTo>
                  <a:lnTo>
                    <a:pt x="197494" y="306261"/>
                  </a:lnTo>
                  <a:lnTo>
                    <a:pt x="205155" y="31639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345"/>
            <p:cNvSpPr/>
            <p:nvPr/>
          </p:nvSpPr>
          <p:spPr>
            <a:xfrm>
              <a:off x="4838738" y="3634740"/>
              <a:ext cx="196538" cy="121777"/>
            </a:xfrm>
            <a:custGeom>
              <a:avLst/>
              <a:gdLst/>
              <a:ahLst/>
              <a:cxnLst/>
              <a:rect l="0" t="0" r="0" b="0"/>
              <a:pathLst>
                <a:path w="196538" h="121777">
                  <a:moveTo>
                    <a:pt x="30442" y="7619"/>
                  </a:moveTo>
                  <a:lnTo>
                    <a:pt x="30442" y="18226"/>
                  </a:lnTo>
                  <a:lnTo>
                    <a:pt x="28184" y="23058"/>
                  </a:lnTo>
                  <a:lnTo>
                    <a:pt x="26396" y="25531"/>
                  </a:lnTo>
                  <a:lnTo>
                    <a:pt x="14672" y="61163"/>
                  </a:lnTo>
                  <a:lnTo>
                    <a:pt x="3278" y="86387"/>
                  </a:lnTo>
                  <a:lnTo>
                    <a:pt x="0" y="120282"/>
                  </a:lnTo>
                  <a:lnTo>
                    <a:pt x="4494" y="121192"/>
                  </a:lnTo>
                  <a:lnTo>
                    <a:pt x="17132" y="121776"/>
                  </a:lnTo>
                  <a:lnTo>
                    <a:pt x="22550" y="119598"/>
                  </a:lnTo>
                  <a:lnTo>
                    <a:pt x="32928" y="111301"/>
                  </a:lnTo>
                  <a:lnTo>
                    <a:pt x="62401" y="75021"/>
                  </a:lnTo>
                  <a:lnTo>
                    <a:pt x="74563" y="62584"/>
                  </a:lnTo>
                  <a:lnTo>
                    <a:pt x="77709" y="61682"/>
                  </a:lnTo>
                  <a:lnTo>
                    <a:pt x="82582" y="61102"/>
                  </a:lnTo>
                  <a:lnTo>
                    <a:pt x="82982" y="61901"/>
                  </a:lnTo>
                  <a:lnTo>
                    <a:pt x="84622" y="93316"/>
                  </a:lnTo>
                  <a:lnTo>
                    <a:pt x="86035" y="95231"/>
                  </a:lnTo>
                  <a:lnTo>
                    <a:pt x="97625" y="103792"/>
                  </a:lnTo>
                  <a:lnTo>
                    <a:pt x="124745" y="106426"/>
                  </a:lnTo>
                  <a:lnTo>
                    <a:pt x="139757" y="105758"/>
                  </a:lnTo>
                  <a:lnTo>
                    <a:pt x="165074" y="96064"/>
                  </a:lnTo>
                  <a:lnTo>
                    <a:pt x="176260" y="88764"/>
                  </a:lnTo>
                  <a:lnTo>
                    <a:pt x="187625" y="72629"/>
                  </a:lnTo>
                  <a:lnTo>
                    <a:pt x="194607" y="58114"/>
                  </a:lnTo>
                  <a:lnTo>
                    <a:pt x="196537" y="48124"/>
                  </a:lnTo>
                  <a:lnTo>
                    <a:pt x="195137" y="38039"/>
                  </a:lnTo>
                  <a:lnTo>
                    <a:pt x="188614" y="15903"/>
                  </a:lnTo>
                  <a:lnTo>
                    <a:pt x="186690" y="13142"/>
                  </a:lnTo>
                  <a:lnTo>
                    <a:pt x="183714" y="11301"/>
                  </a:lnTo>
                  <a:lnTo>
                    <a:pt x="169028" y="6089"/>
                  </a:lnTo>
                  <a:lnTo>
                    <a:pt x="163155" y="2706"/>
                  </a:lnTo>
                  <a:lnTo>
                    <a:pt x="152486" y="534"/>
                  </a:lnTo>
                  <a:lnTo>
                    <a:pt x="137122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346"/>
            <p:cNvSpPr/>
            <p:nvPr/>
          </p:nvSpPr>
          <p:spPr>
            <a:xfrm>
              <a:off x="4488180" y="3649980"/>
              <a:ext cx="167640" cy="15240"/>
            </a:xfrm>
            <a:custGeom>
              <a:avLst/>
              <a:gdLst/>
              <a:ahLst/>
              <a:cxnLst/>
              <a:rect l="0" t="0" r="0" b="0"/>
              <a:pathLst>
                <a:path w="167640" h="15240">
                  <a:moveTo>
                    <a:pt x="0" y="15239"/>
                  </a:moveTo>
                  <a:lnTo>
                    <a:pt x="32016" y="12982"/>
                  </a:lnTo>
                  <a:lnTo>
                    <a:pt x="64392" y="7479"/>
                  </a:lnTo>
                  <a:lnTo>
                    <a:pt x="101915" y="1152"/>
                  </a:lnTo>
                  <a:lnTo>
                    <a:pt x="134494" y="227"/>
                  </a:lnTo>
                  <a:lnTo>
                    <a:pt x="16763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347"/>
            <p:cNvSpPr/>
            <p:nvPr/>
          </p:nvSpPr>
          <p:spPr>
            <a:xfrm>
              <a:off x="4541519" y="3520440"/>
              <a:ext cx="45722" cy="236220"/>
            </a:xfrm>
            <a:custGeom>
              <a:avLst/>
              <a:gdLst/>
              <a:ahLst/>
              <a:cxnLst/>
              <a:rect l="0" t="0" r="0" b="0"/>
              <a:pathLst>
                <a:path w="45722" h="236220">
                  <a:moveTo>
                    <a:pt x="45721" y="0"/>
                  </a:moveTo>
                  <a:lnTo>
                    <a:pt x="45721" y="4045"/>
                  </a:lnTo>
                  <a:lnTo>
                    <a:pt x="44874" y="5236"/>
                  </a:lnTo>
                  <a:lnTo>
                    <a:pt x="43463" y="6031"/>
                  </a:lnTo>
                  <a:lnTo>
                    <a:pt x="41676" y="6560"/>
                  </a:lnTo>
                  <a:lnTo>
                    <a:pt x="40484" y="8606"/>
                  </a:lnTo>
                  <a:lnTo>
                    <a:pt x="38571" y="26316"/>
                  </a:lnTo>
                  <a:lnTo>
                    <a:pt x="32926" y="62261"/>
                  </a:lnTo>
                  <a:lnTo>
                    <a:pt x="28705" y="99818"/>
                  </a:lnTo>
                  <a:lnTo>
                    <a:pt x="19970" y="135805"/>
                  </a:lnTo>
                  <a:lnTo>
                    <a:pt x="10938" y="172608"/>
                  </a:lnTo>
                  <a:lnTo>
                    <a:pt x="4012" y="208965"/>
                  </a:lnTo>
                  <a:lnTo>
                    <a:pt x="0" y="2362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348"/>
            <p:cNvSpPr/>
            <p:nvPr/>
          </p:nvSpPr>
          <p:spPr>
            <a:xfrm>
              <a:off x="4457700" y="3566159"/>
              <a:ext cx="7620" cy="1"/>
            </a:xfrm>
            <a:custGeom>
              <a:avLst/>
              <a:gdLst/>
              <a:ahLst/>
              <a:cxnLst/>
              <a:rect l="0" t="0" r="0" b="0"/>
              <a:pathLst>
                <a:path w="7620" h="1">
                  <a:moveTo>
                    <a:pt x="7619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349"/>
            <p:cNvSpPr/>
            <p:nvPr/>
          </p:nvSpPr>
          <p:spPr>
            <a:xfrm>
              <a:off x="4427219" y="3634740"/>
              <a:ext cx="38101" cy="114301"/>
            </a:xfrm>
            <a:custGeom>
              <a:avLst/>
              <a:gdLst/>
              <a:ahLst/>
              <a:cxnLst/>
              <a:rect l="0" t="0" r="0" b="0"/>
              <a:pathLst>
                <a:path w="38101" h="114301">
                  <a:moveTo>
                    <a:pt x="38100" y="0"/>
                  </a:moveTo>
                  <a:lnTo>
                    <a:pt x="37254" y="19080"/>
                  </a:lnTo>
                  <a:lnTo>
                    <a:pt x="25103" y="54457"/>
                  </a:lnTo>
                  <a:lnTo>
                    <a:pt x="15371" y="92228"/>
                  </a:lnTo>
                  <a:lnTo>
                    <a:pt x="9447" y="102868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350"/>
            <p:cNvSpPr/>
            <p:nvPr/>
          </p:nvSpPr>
          <p:spPr>
            <a:xfrm>
              <a:off x="4206764" y="3535680"/>
              <a:ext cx="29956" cy="213361"/>
            </a:xfrm>
            <a:custGeom>
              <a:avLst/>
              <a:gdLst/>
              <a:ahLst/>
              <a:cxnLst/>
              <a:rect l="0" t="0" r="0" b="0"/>
              <a:pathLst>
                <a:path w="29956" h="213361">
                  <a:moveTo>
                    <a:pt x="29955" y="0"/>
                  </a:moveTo>
                  <a:lnTo>
                    <a:pt x="25910" y="4045"/>
                  </a:lnTo>
                  <a:lnTo>
                    <a:pt x="23925" y="8288"/>
                  </a:lnTo>
                  <a:lnTo>
                    <a:pt x="22429" y="40090"/>
                  </a:lnTo>
                  <a:lnTo>
                    <a:pt x="16270" y="69820"/>
                  </a:lnTo>
                  <a:lnTo>
                    <a:pt x="9159" y="107426"/>
                  </a:lnTo>
                  <a:lnTo>
                    <a:pt x="3458" y="143422"/>
                  </a:lnTo>
                  <a:lnTo>
                    <a:pt x="0" y="180443"/>
                  </a:lnTo>
                  <a:lnTo>
                    <a:pt x="555" y="191110"/>
                  </a:lnTo>
                  <a:lnTo>
                    <a:pt x="6638" y="207067"/>
                  </a:lnTo>
                  <a:lnTo>
                    <a:pt x="7095" y="2133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351"/>
            <p:cNvSpPr/>
            <p:nvPr/>
          </p:nvSpPr>
          <p:spPr>
            <a:xfrm>
              <a:off x="4137659" y="3573780"/>
              <a:ext cx="30482" cy="182880"/>
            </a:xfrm>
            <a:custGeom>
              <a:avLst/>
              <a:gdLst/>
              <a:ahLst/>
              <a:cxnLst/>
              <a:rect l="0" t="0" r="0" b="0"/>
              <a:pathLst>
                <a:path w="30482" h="182880">
                  <a:moveTo>
                    <a:pt x="30481" y="0"/>
                  </a:moveTo>
                  <a:lnTo>
                    <a:pt x="30481" y="10605"/>
                  </a:lnTo>
                  <a:lnTo>
                    <a:pt x="23567" y="47047"/>
                  </a:lnTo>
                  <a:lnTo>
                    <a:pt x="20742" y="78719"/>
                  </a:lnTo>
                  <a:lnTo>
                    <a:pt x="16327" y="113292"/>
                  </a:lnTo>
                  <a:lnTo>
                    <a:pt x="8775" y="149325"/>
                  </a:lnTo>
                  <a:lnTo>
                    <a:pt x="0" y="1828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352"/>
            <p:cNvSpPr/>
            <p:nvPr/>
          </p:nvSpPr>
          <p:spPr>
            <a:xfrm>
              <a:off x="3956698" y="3634874"/>
              <a:ext cx="104762" cy="121786"/>
            </a:xfrm>
            <a:custGeom>
              <a:avLst/>
              <a:gdLst/>
              <a:ahLst/>
              <a:cxnLst/>
              <a:rect l="0" t="0" r="0" b="0"/>
              <a:pathLst>
                <a:path w="104762" h="121786">
                  <a:moveTo>
                    <a:pt x="5702" y="45585"/>
                  </a:moveTo>
                  <a:lnTo>
                    <a:pt x="5702" y="49630"/>
                  </a:lnTo>
                  <a:lnTo>
                    <a:pt x="6548" y="50822"/>
                  </a:lnTo>
                  <a:lnTo>
                    <a:pt x="7959" y="51617"/>
                  </a:lnTo>
                  <a:lnTo>
                    <a:pt x="9747" y="52146"/>
                  </a:lnTo>
                  <a:lnTo>
                    <a:pt x="21139" y="59097"/>
                  </a:lnTo>
                  <a:lnTo>
                    <a:pt x="45294" y="60724"/>
                  </a:lnTo>
                  <a:lnTo>
                    <a:pt x="70974" y="53059"/>
                  </a:lnTo>
                  <a:lnTo>
                    <a:pt x="84340" y="42692"/>
                  </a:lnTo>
                  <a:lnTo>
                    <a:pt x="87219" y="35550"/>
                  </a:lnTo>
                  <a:lnTo>
                    <a:pt x="89387" y="12870"/>
                  </a:lnTo>
                  <a:lnTo>
                    <a:pt x="87204" y="7621"/>
                  </a:lnTo>
                  <a:lnTo>
                    <a:pt x="85437" y="5035"/>
                  </a:lnTo>
                  <a:lnTo>
                    <a:pt x="81215" y="2163"/>
                  </a:lnTo>
                  <a:lnTo>
                    <a:pt x="75670" y="887"/>
                  </a:lnTo>
                  <a:lnTo>
                    <a:pt x="57520" y="0"/>
                  </a:lnTo>
                  <a:lnTo>
                    <a:pt x="45138" y="3951"/>
                  </a:lnTo>
                  <a:lnTo>
                    <a:pt x="37905" y="10430"/>
                  </a:lnTo>
                  <a:lnTo>
                    <a:pt x="31020" y="18108"/>
                  </a:lnTo>
                  <a:lnTo>
                    <a:pt x="18472" y="28036"/>
                  </a:lnTo>
                  <a:lnTo>
                    <a:pt x="9015" y="42173"/>
                  </a:lnTo>
                  <a:lnTo>
                    <a:pt x="492" y="67019"/>
                  </a:lnTo>
                  <a:lnTo>
                    <a:pt x="0" y="77972"/>
                  </a:lnTo>
                  <a:lnTo>
                    <a:pt x="4482" y="92811"/>
                  </a:lnTo>
                  <a:lnTo>
                    <a:pt x="16035" y="108615"/>
                  </a:lnTo>
                  <a:lnTo>
                    <a:pt x="27578" y="116566"/>
                  </a:lnTo>
                  <a:lnTo>
                    <a:pt x="41723" y="120239"/>
                  </a:lnTo>
                  <a:lnTo>
                    <a:pt x="77695" y="121695"/>
                  </a:lnTo>
                  <a:lnTo>
                    <a:pt x="104761" y="12178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353"/>
            <p:cNvSpPr/>
            <p:nvPr/>
          </p:nvSpPr>
          <p:spPr>
            <a:xfrm>
              <a:off x="3680655" y="3657600"/>
              <a:ext cx="226889" cy="114165"/>
            </a:xfrm>
            <a:custGeom>
              <a:avLst/>
              <a:gdLst/>
              <a:ahLst/>
              <a:cxnLst/>
              <a:rect l="0" t="0" r="0" b="0"/>
              <a:pathLst>
                <a:path w="226889" h="114165">
                  <a:moveTo>
                    <a:pt x="37904" y="15240"/>
                  </a:moveTo>
                  <a:lnTo>
                    <a:pt x="30599" y="15240"/>
                  </a:lnTo>
                  <a:lnTo>
                    <a:pt x="26332" y="19285"/>
                  </a:lnTo>
                  <a:lnTo>
                    <a:pt x="24294" y="23528"/>
                  </a:lnTo>
                  <a:lnTo>
                    <a:pt x="23751" y="25845"/>
                  </a:lnTo>
                  <a:lnTo>
                    <a:pt x="17642" y="37341"/>
                  </a:lnTo>
                  <a:lnTo>
                    <a:pt x="14121" y="54526"/>
                  </a:lnTo>
                  <a:lnTo>
                    <a:pt x="3134" y="75932"/>
                  </a:lnTo>
                  <a:lnTo>
                    <a:pt x="0" y="101138"/>
                  </a:lnTo>
                  <a:lnTo>
                    <a:pt x="2149" y="106474"/>
                  </a:lnTo>
                  <a:lnTo>
                    <a:pt x="3907" y="109083"/>
                  </a:lnTo>
                  <a:lnTo>
                    <a:pt x="5926" y="110822"/>
                  </a:lnTo>
                  <a:lnTo>
                    <a:pt x="10428" y="112754"/>
                  </a:lnTo>
                  <a:lnTo>
                    <a:pt x="29291" y="114164"/>
                  </a:lnTo>
                  <a:lnTo>
                    <a:pt x="36334" y="111982"/>
                  </a:lnTo>
                  <a:lnTo>
                    <a:pt x="66199" y="92339"/>
                  </a:lnTo>
                  <a:lnTo>
                    <a:pt x="96243" y="56148"/>
                  </a:lnTo>
                  <a:lnTo>
                    <a:pt x="106351" y="45855"/>
                  </a:lnTo>
                  <a:lnTo>
                    <a:pt x="106481" y="70941"/>
                  </a:lnTo>
                  <a:lnTo>
                    <a:pt x="108741" y="76120"/>
                  </a:lnTo>
                  <a:lnTo>
                    <a:pt x="111721" y="81244"/>
                  </a:lnTo>
                  <a:lnTo>
                    <a:pt x="114245" y="88889"/>
                  </a:lnTo>
                  <a:lnTo>
                    <a:pt x="117836" y="93975"/>
                  </a:lnTo>
                  <a:lnTo>
                    <a:pt x="124511" y="96800"/>
                  </a:lnTo>
                  <a:lnTo>
                    <a:pt x="157448" y="98927"/>
                  </a:lnTo>
                  <a:lnTo>
                    <a:pt x="177637" y="92950"/>
                  </a:lnTo>
                  <a:lnTo>
                    <a:pt x="195673" y="83616"/>
                  </a:lnTo>
                  <a:lnTo>
                    <a:pt x="207640" y="73619"/>
                  </a:lnTo>
                  <a:lnTo>
                    <a:pt x="223285" y="51855"/>
                  </a:lnTo>
                  <a:lnTo>
                    <a:pt x="226130" y="43931"/>
                  </a:lnTo>
                  <a:lnTo>
                    <a:pt x="226888" y="39447"/>
                  </a:lnTo>
                  <a:lnTo>
                    <a:pt x="225473" y="32207"/>
                  </a:lnTo>
                  <a:lnTo>
                    <a:pt x="222173" y="23371"/>
                  </a:lnTo>
                  <a:lnTo>
                    <a:pt x="221711" y="20661"/>
                  </a:lnTo>
                  <a:lnTo>
                    <a:pt x="218938" y="15391"/>
                  </a:lnTo>
                  <a:lnTo>
                    <a:pt x="210260" y="5110"/>
                  </a:lnTo>
                  <a:lnTo>
                    <a:pt x="205382" y="2271"/>
                  </a:lnTo>
                  <a:lnTo>
                    <a:pt x="197925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354"/>
            <p:cNvSpPr/>
            <p:nvPr/>
          </p:nvSpPr>
          <p:spPr>
            <a:xfrm>
              <a:off x="3208889" y="3672840"/>
              <a:ext cx="250112" cy="121757"/>
            </a:xfrm>
            <a:custGeom>
              <a:avLst/>
              <a:gdLst/>
              <a:ahLst/>
              <a:cxnLst/>
              <a:rect l="0" t="0" r="0" b="0"/>
              <a:pathLst>
                <a:path w="250112" h="121757">
                  <a:moveTo>
                    <a:pt x="29611" y="0"/>
                  </a:moveTo>
                  <a:lnTo>
                    <a:pt x="29611" y="4045"/>
                  </a:lnTo>
                  <a:lnTo>
                    <a:pt x="27353" y="8288"/>
                  </a:lnTo>
                  <a:lnTo>
                    <a:pt x="19005" y="21957"/>
                  </a:lnTo>
                  <a:lnTo>
                    <a:pt x="6262" y="56132"/>
                  </a:lnTo>
                  <a:lnTo>
                    <a:pt x="3147" y="68974"/>
                  </a:lnTo>
                  <a:lnTo>
                    <a:pt x="4460" y="84877"/>
                  </a:lnTo>
                  <a:lnTo>
                    <a:pt x="0" y="105115"/>
                  </a:lnTo>
                  <a:lnTo>
                    <a:pt x="1775" y="112475"/>
                  </a:lnTo>
                  <a:lnTo>
                    <a:pt x="3433" y="115623"/>
                  </a:lnTo>
                  <a:lnTo>
                    <a:pt x="5386" y="117722"/>
                  </a:lnTo>
                  <a:lnTo>
                    <a:pt x="9813" y="120054"/>
                  </a:lnTo>
                  <a:lnTo>
                    <a:pt x="22059" y="121674"/>
                  </a:lnTo>
                  <a:lnTo>
                    <a:pt x="24576" y="121756"/>
                  </a:lnTo>
                  <a:lnTo>
                    <a:pt x="36210" y="117826"/>
                  </a:lnTo>
                  <a:lnTo>
                    <a:pt x="50381" y="107254"/>
                  </a:lnTo>
                  <a:lnTo>
                    <a:pt x="77756" y="73544"/>
                  </a:lnTo>
                  <a:lnTo>
                    <a:pt x="87244" y="60079"/>
                  </a:lnTo>
                  <a:lnTo>
                    <a:pt x="94571" y="54490"/>
                  </a:lnTo>
                  <a:lnTo>
                    <a:pt x="97714" y="47041"/>
                  </a:lnTo>
                  <a:lnTo>
                    <a:pt x="97873" y="47448"/>
                  </a:lnTo>
                  <a:lnTo>
                    <a:pt x="98189" y="82578"/>
                  </a:lnTo>
                  <a:lnTo>
                    <a:pt x="98190" y="92859"/>
                  </a:lnTo>
                  <a:lnTo>
                    <a:pt x="102706" y="100819"/>
                  </a:lnTo>
                  <a:lnTo>
                    <a:pt x="115357" y="115682"/>
                  </a:lnTo>
                  <a:lnTo>
                    <a:pt x="125293" y="119147"/>
                  </a:lnTo>
                  <a:lnTo>
                    <a:pt x="158854" y="121676"/>
                  </a:lnTo>
                  <a:lnTo>
                    <a:pt x="185358" y="121041"/>
                  </a:lnTo>
                  <a:lnTo>
                    <a:pt x="198739" y="117860"/>
                  </a:lnTo>
                  <a:lnTo>
                    <a:pt x="208636" y="111367"/>
                  </a:lnTo>
                  <a:lnTo>
                    <a:pt x="239574" y="73545"/>
                  </a:lnTo>
                  <a:lnTo>
                    <a:pt x="246950" y="58386"/>
                  </a:lnTo>
                  <a:lnTo>
                    <a:pt x="250111" y="33015"/>
                  </a:lnTo>
                  <a:lnTo>
                    <a:pt x="248120" y="25116"/>
                  </a:lnTo>
                  <a:lnTo>
                    <a:pt x="239943" y="13145"/>
                  </a:lnTo>
                  <a:lnTo>
                    <a:pt x="228621" y="5211"/>
                  </a:lnTo>
                  <a:lnTo>
                    <a:pt x="214297" y="457"/>
                  </a:lnTo>
                  <a:lnTo>
                    <a:pt x="20487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355"/>
            <p:cNvSpPr/>
            <p:nvPr/>
          </p:nvSpPr>
          <p:spPr>
            <a:xfrm>
              <a:off x="3049544" y="3657600"/>
              <a:ext cx="112184" cy="120617"/>
            </a:xfrm>
            <a:custGeom>
              <a:avLst/>
              <a:gdLst/>
              <a:ahLst/>
              <a:cxnLst/>
              <a:rect l="0" t="0" r="0" b="0"/>
              <a:pathLst>
                <a:path w="112184" h="120617">
                  <a:moveTo>
                    <a:pt x="105136" y="15240"/>
                  </a:moveTo>
                  <a:lnTo>
                    <a:pt x="71233" y="15240"/>
                  </a:lnTo>
                  <a:lnTo>
                    <a:pt x="56614" y="16086"/>
                  </a:lnTo>
                  <a:lnTo>
                    <a:pt x="46599" y="19285"/>
                  </a:lnTo>
                  <a:lnTo>
                    <a:pt x="31441" y="29890"/>
                  </a:lnTo>
                  <a:lnTo>
                    <a:pt x="17232" y="48645"/>
                  </a:lnTo>
                  <a:lnTo>
                    <a:pt x="1930" y="83163"/>
                  </a:lnTo>
                  <a:lnTo>
                    <a:pt x="0" y="91430"/>
                  </a:lnTo>
                  <a:lnTo>
                    <a:pt x="1400" y="100184"/>
                  </a:lnTo>
                  <a:lnTo>
                    <a:pt x="2958" y="104889"/>
                  </a:lnTo>
                  <a:lnTo>
                    <a:pt x="5691" y="108026"/>
                  </a:lnTo>
                  <a:lnTo>
                    <a:pt x="26651" y="118986"/>
                  </a:lnTo>
                  <a:lnTo>
                    <a:pt x="35258" y="120616"/>
                  </a:lnTo>
                  <a:lnTo>
                    <a:pt x="67120" y="115244"/>
                  </a:lnTo>
                  <a:lnTo>
                    <a:pt x="75822" y="110204"/>
                  </a:lnTo>
                  <a:lnTo>
                    <a:pt x="99363" y="92750"/>
                  </a:lnTo>
                  <a:lnTo>
                    <a:pt x="106238" y="81015"/>
                  </a:lnTo>
                  <a:lnTo>
                    <a:pt x="110825" y="64174"/>
                  </a:lnTo>
                  <a:lnTo>
                    <a:pt x="112183" y="48459"/>
                  </a:lnTo>
                  <a:lnTo>
                    <a:pt x="108541" y="29033"/>
                  </a:lnTo>
                  <a:lnTo>
                    <a:pt x="102100" y="15282"/>
                  </a:lnTo>
                  <a:lnTo>
                    <a:pt x="94829" y="5844"/>
                  </a:lnTo>
                  <a:lnTo>
                    <a:pt x="89830" y="2597"/>
                  </a:lnTo>
                  <a:lnTo>
                    <a:pt x="82256" y="769"/>
                  </a:lnTo>
                  <a:lnTo>
                    <a:pt x="67036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356"/>
            <p:cNvSpPr/>
            <p:nvPr/>
          </p:nvSpPr>
          <p:spPr>
            <a:xfrm>
              <a:off x="2834954" y="3573780"/>
              <a:ext cx="174947" cy="243840"/>
            </a:xfrm>
            <a:custGeom>
              <a:avLst/>
              <a:gdLst/>
              <a:ahLst/>
              <a:cxnLst/>
              <a:rect l="0" t="0" r="0" b="0"/>
              <a:pathLst>
                <a:path w="174947" h="243840">
                  <a:moveTo>
                    <a:pt x="22546" y="0"/>
                  </a:moveTo>
                  <a:lnTo>
                    <a:pt x="14455" y="4045"/>
                  </a:lnTo>
                  <a:lnTo>
                    <a:pt x="12072" y="6930"/>
                  </a:lnTo>
                  <a:lnTo>
                    <a:pt x="9424" y="14650"/>
                  </a:lnTo>
                  <a:lnTo>
                    <a:pt x="7491" y="47396"/>
                  </a:lnTo>
                  <a:lnTo>
                    <a:pt x="11732" y="83461"/>
                  </a:lnTo>
                  <a:lnTo>
                    <a:pt x="8993" y="117392"/>
                  </a:lnTo>
                  <a:lnTo>
                    <a:pt x="7806" y="149271"/>
                  </a:lnTo>
                  <a:lnTo>
                    <a:pt x="7454" y="179318"/>
                  </a:lnTo>
                  <a:lnTo>
                    <a:pt x="7325" y="216465"/>
                  </a:lnTo>
                  <a:lnTo>
                    <a:pt x="7311" y="229049"/>
                  </a:lnTo>
                  <a:lnTo>
                    <a:pt x="5050" y="235290"/>
                  </a:lnTo>
                  <a:lnTo>
                    <a:pt x="745" y="242151"/>
                  </a:lnTo>
                  <a:lnTo>
                    <a:pt x="392" y="241867"/>
                  </a:lnTo>
                  <a:lnTo>
                    <a:pt x="0" y="239294"/>
                  </a:lnTo>
                  <a:lnTo>
                    <a:pt x="2083" y="235328"/>
                  </a:lnTo>
                  <a:lnTo>
                    <a:pt x="3824" y="233086"/>
                  </a:lnTo>
                  <a:lnTo>
                    <a:pt x="5758" y="226077"/>
                  </a:lnTo>
                  <a:lnTo>
                    <a:pt x="9427" y="189609"/>
                  </a:lnTo>
                  <a:lnTo>
                    <a:pt x="17885" y="155798"/>
                  </a:lnTo>
                  <a:lnTo>
                    <a:pt x="28555" y="123437"/>
                  </a:lnTo>
                  <a:lnTo>
                    <a:pt x="46897" y="98559"/>
                  </a:lnTo>
                  <a:lnTo>
                    <a:pt x="63345" y="89504"/>
                  </a:lnTo>
                  <a:lnTo>
                    <a:pt x="80260" y="85504"/>
                  </a:lnTo>
                  <a:lnTo>
                    <a:pt x="88554" y="86826"/>
                  </a:lnTo>
                  <a:lnTo>
                    <a:pt x="104823" y="94573"/>
                  </a:lnTo>
                  <a:lnTo>
                    <a:pt x="112171" y="101581"/>
                  </a:lnTo>
                  <a:lnTo>
                    <a:pt x="121068" y="117305"/>
                  </a:lnTo>
                  <a:lnTo>
                    <a:pt x="133388" y="148405"/>
                  </a:lnTo>
                  <a:lnTo>
                    <a:pt x="140435" y="185761"/>
                  </a:lnTo>
                  <a:lnTo>
                    <a:pt x="152224" y="219101"/>
                  </a:lnTo>
                  <a:lnTo>
                    <a:pt x="162273" y="236883"/>
                  </a:lnTo>
                  <a:lnTo>
                    <a:pt x="167337" y="240748"/>
                  </a:lnTo>
                  <a:lnTo>
                    <a:pt x="174946" y="2438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176"/>
          <p:cNvGrpSpPr/>
          <p:nvPr/>
        </p:nvGrpSpPr>
        <p:grpSpPr>
          <a:xfrm>
            <a:off x="129570" y="3520440"/>
            <a:ext cx="708631" cy="265144"/>
            <a:chOff x="129570" y="3520440"/>
            <a:chExt cx="708631" cy="265144"/>
          </a:xfrm>
        </p:grpSpPr>
        <p:sp>
          <p:nvSpPr>
            <p:cNvPr id="79" name="SMARTInkShape-1357"/>
            <p:cNvSpPr/>
            <p:nvPr/>
          </p:nvSpPr>
          <p:spPr>
            <a:xfrm>
              <a:off x="129570" y="3531931"/>
              <a:ext cx="266089" cy="253653"/>
            </a:xfrm>
            <a:custGeom>
              <a:avLst/>
              <a:gdLst/>
              <a:ahLst/>
              <a:cxnLst/>
              <a:rect l="0" t="0" r="0" b="0"/>
              <a:pathLst>
                <a:path w="266089" h="253653">
                  <a:moveTo>
                    <a:pt x="38070" y="57088"/>
                  </a:moveTo>
                  <a:lnTo>
                    <a:pt x="22673" y="57088"/>
                  </a:lnTo>
                  <a:lnTo>
                    <a:pt x="20185" y="57935"/>
                  </a:lnTo>
                  <a:lnTo>
                    <a:pt x="18527" y="59346"/>
                  </a:lnTo>
                  <a:lnTo>
                    <a:pt x="16684" y="63172"/>
                  </a:lnTo>
                  <a:lnTo>
                    <a:pt x="15404" y="75000"/>
                  </a:lnTo>
                  <a:lnTo>
                    <a:pt x="21787" y="107287"/>
                  </a:lnTo>
                  <a:lnTo>
                    <a:pt x="16661" y="143756"/>
                  </a:lnTo>
                  <a:lnTo>
                    <a:pt x="11451" y="178066"/>
                  </a:lnTo>
                  <a:lnTo>
                    <a:pt x="5840" y="214727"/>
                  </a:lnTo>
                  <a:lnTo>
                    <a:pt x="743" y="236111"/>
                  </a:lnTo>
                  <a:lnTo>
                    <a:pt x="0" y="253652"/>
                  </a:lnTo>
                  <a:lnTo>
                    <a:pt x="817" y="227843"/>
                  </a:lnTo>
                  <a:lnTo>
                    <a:pt x="10576" y="193655"/>
                  </a:lnTo>
                  <a:lnTo>
                    <a:pt x="15141" y="157568"/>
                  </a:lnTo>
                  <a:lnTo>
                    <a:pt x="20175" y="127877"/>
                  </a:lnTo>
                  <a:lnTo>
                    <a:pt x="22043" y="98477"/>
                  </a:lnTo>
                  <a:lnTo>
                    <a:pt x="22674" y="63100"/>
                  </a:lnTo>
                  <a:lnTo>
                    <a:pt x="22809" y="25864"/>
                  </a:lnTo>
                  <a:lnTo>
                    <a:pt x="22829" y="665"/>
                  </a:lnTo>
                  <a:lnTo>
                    <a:pt x="21982" y="0"/>
                  </a:lnTo>
                  <a:lnTo>
                    <a:pt x="20571" y="403"/>
                  </a:lnTo>
                  <a:lnTo>
                    <a:pt x="16269" y="3088"/>
                  </a:lnTo>
                  <a:lnTo>
                    <a:pt x="15237" y="37040"/>
                  </a:lnTo>
                  <a:lnTo>
                    <a:pt x="23502" y="74956"/>
                  </a:lnTo>
                  <a:lnTo>
                    <a:pt x="33122" y="109442"/>
                  </a:lnTo>
                  <a:lnTo>
                    <a:pt x="44022" y="145950"/>
                  </a:lnTo>
                  <a:lnTo>
                    <a:pt x="61604" y="178499"/>
                  </a:lnTo>
                  <a:lnTo>
                    <a:pt x="81383" y="205343"/>
                  </a:lnTo>
                  <a:lnTo>
                    <a:pt x="100574" y="217668"/>
                  </a:lnTo>
                  <a:lnTo>
                    <a:pt x="135075" y="229830"/>
                  </a:lnTo>
                  <a:lnTo>
                    <a:pt x="157044" y="231851"/>
                  </a:lnTo>
                  <a:lnTo>
                    <a:pt x="176614" y="228156"/>
                  </a:lnTo>
                  <a:lnTo>
                    <a:pt x="205136" y="213239"/>
                  </a:lnTo>
                  <a:lnTo>
                    <a:pt x="238456" y="183125"/>
                  </a:lnTo>
                  <a:lnTo>
                    <a:pt x="256738" y="155457"/>
                  </a:lnTo>
                  <a:lnTo>
                    <a:pt x="262255" y="140601"/>
                  </a:lnTo>
                  <a:lnTo>
                    <a:pt x="266088" y="102768"/>
                  </a:lnTo>
                  <a:lnTo>
                    <a:pt x="265708" y="73167"/>
                  </a:lnTo>
                  <a:lnTo>
                    <a:pt x="256048" y="44833"/>
                  </a:lnTo>
                  <a:lnTo>
                    <a:pt x="248753" y="33326"/>
                  </a:lnTo>
                  <a:lnTo>
                    <a:pt x="237184" y="24553"/>
                  </a:lnTo>
                  <a:lnTo>
                    <a:pt x="227077" y="20637"/>
                  </a:lnTo>
                  <a:lnTo>
                    <a:pt x="205710" y="1898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358"/>
            <p:cNvSpPr/>
            <p:nvPr/>
          </p:nvSpPr>
          <p:spPr>
            <a:xfrm>
              <a:off x="419554" y="3635146"/>
              <a:ext cx="136707" cy="104756"/>
            </a:xfrm>
            <a:custGeom>
              <a:avLst/>
              <a:gdLst/>
              <a:ahLst/>
              <a:cxnLst/>
              <a:rect l="0" t="0" r="0" b="0"/>
              <a:pathLst>
                <a:path w="136707" h="104756">
                  <a:moveTo>
                    <a:pt x="90985" y="14834"/>
                  </a:moveTo>
                  <a:lnTo>
                    <a:pt x="82895" y="14834"/>
                  </a:lnTo>
                  <a:lnTo>
                    <a:pt x="80512" y="13987"/>
                  </a:lnTo>
                  <a:lnTo>
                    <a:pt x="78923" y="12576"/>
                  </a:lnTo>
                  <a:lnTo>
                    <a:pt x="72328" y="4227"/>
                  </a:lnTo>
                  <a:lnTo>
                    <a:pt x="67735" y="1653"/>
                  </a:lnTo>
                  <a:lnTo>
                    <a:pt x="57888" y="0"/>
                  </a:lnTo>
                  <a:lnTo>
                    <a:pt x="52851" y="2032"/>
                  </a:lnTo>
                  <a:lnTo>
                    <a:pt x="20924" y="31596"/>
                  </a:lnTo>
                  <a:lnTo>
                    <a:pt x="2994" y="69399"/>
                  </a:lnTo>
                  <a:lnTo>
                    <a:pt x="0" y="85446"/>
                  </a:lnTo>
                  <a:lnTo>
                    <a:pt x="2005" y="90808"/>
                  </a:lnTo>
                  <a:lnTo>
                    <a:pt x="10191" y="101149"/>
                  </a:lnTo>
                  <a:lnTo>
                    <a:pt x="15001" y="103996"/>
                  </a:lnTo>
                  <a:lnTo>
                    <a:pt x="17469" y="104755"/>
                  </a:lnTo>
                  <a:lnTo>
                    <a:pt x="24727" y="103341"/>
                  </a:lnTo>
                  <a:lnTo>
                    <a:pt x="36076" y="97785"/>
                  </a:lnTo>
                  <a:lnTo>
                    <a:pt x="64818" y="77453"/>
                  </a:lnTo>
                  <a:lnTo>
                    <a:pt x="87579" y="42825"/>
                  </a:lnTo>
                  <a:lnTo>
                    <a:pt x="90313" y="30585"/>
                  </a:lnTo>
                  <a:lnTo>
                    <a:pt x="90946" y="22929"/>
                  </a:lnTo>
                  <a:lnTo>
                    <a:pt x="95019" y="22595"/>
                  </a:lnTo>
                  <a:lnTo>
                    <a:pt x="95368" y="23394"/>
                  </a:lnTo>
                  <a:lnTo>
                    <a:pt x="92102" y="30761"/>
                  </a:lnTo>
                  <a:lnTo>
                    <a:pt x="91206" y="40369"/>
                  </a:lnTo>
                  <a:lnTo>
                    <a:pt x="98759" y="64935"/>
                  </a:lnTo>
                  <a:lnTo>
                    <a:pt x="111542" y="80812"/>
                  </a:lnTo>
                  <a:lnTo>
                    <a:pt x="126566" y="95261"/>
                  </a:lnTo>
                  <a:lnTo>
                    <a:pt x="136706" y="9865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359"/>
            <p:cNvSpPr/>
            <p:nvPr/>
          </p:nvSpPr>
          <p:spPr>
            <a:xfrm>
              <a:off x="624886" y="3546530"/>
              <a:ext cx="106635" cy="171581"/>
            </a:xfrm>
            <a:custGeom>
              <a:avLst/>
              <a:gdLst/>
              <a:ahLst/>
              <a:cxnLst/>
              <a:rect l="0" t="0" r="0" b="0"/>
              <a:pathLst>
                <a:path w="106635" h="171581">
                  <a:moveTo>
                    <a:pt x="83774" y="4389"/>
                  </a:moveTo>
                  <a:lnTo>
                    <a:pt x="59806" y="3543"/>
                  </a:lnTo>
                  <a:lnTo>
                    <a:pt x="52519" y="344"/>
                  </a:lnTo>
                  <a:lnTo>
                    <a:pt x="49390" y="0"/>
                  </a:lnTo>
                  <a:lnTo>
                    <a:pt x="43657" y="1874"/>
                  </a:lnTo>
                  <a:lnTo>
                    <a:pt x="35668" y="7689"/>
                  </a:lnTo>
                  <a:lnTo>
                    <a:pt x="32760" y="12347"/>
                  </a:lnTo>
                  <a:lnTo>
                    <a:pt x="26848" y="26281"/>
                  </a:lnTo>
                  <a:lnTo>
                    <a:pt x="6001" y="59373"/>
                  </a:lnTo>
                  <a:lnTo>
                    <a:pt x="750" y="93788"/>
                  </a:lnTo>
                  <a:lnTo>
                    <a:pt x="0" y="131270"/>
                  </a:lnTo>
                  <a:lnTo>
                    <a:pt x="2232" y="139238"/>
                  </a:lnTo>
                  <a:lnTo>
                    <a:pt x="4013" y="142549"/>
                  </a:lnTo>
                  <a:lnTo>
                    <a:pt x="28123" y="161779"/>
                  </a:lnTo>
                  <a:lnTo>
                    <a:pt x="41414" y="168616"/>
                  </a:lnTo>
                  <a:lnTo>
                    <a:pt x="70147" y="171580"/>
                  </a:lnTo>
                  <a:lnTo>
                    <a:pt x="79975" y="169572"/>
                  </a:lnTo>
                  <a:lnTo>
                    <a:pt x="88012" y="166704"/>
                  </a:lnTo>
                  <a:lnTo>
                    <a:pt x="106634" y="16441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360"/>
            <p:cNvSpPr/>
            <p:nvPr/>
          </p:nvSpPr>
          <p:spPr>
            <a:xfrm>
              <a:off x="823174" y="3520440"/>
              <a:ext cx="15027" cy="205741"/>
            </a:xfrm>
            <a:custGeom>
              <a:avLst/>
              <a:gdLst/>
              <a:ahLst/>
              <a:cxnLst/>
              <a:rect l="0" t="0" r="0" b="0"/>
              <a:pathLst>
                <a:path w="15027" h="205741">
                  <a:moveTo>
                    <a:pt x="15026" y="0"/>
                  </a:moveTo>
                  <a:lnTo>
                    <a:pt x="15026" y="4045"/>
                  </a:lnTo>
                  <a:lnTo>
                    <a:pt x="12768" y="8288"/>
                  </a:lnTo>
                  <a:lnTo>
                    <a:pt x="10980" y="10605"/>
                  </a:lnTo>
                  <a:lnTo>
                    <a:pt x="8465" y="26002"/>
                  </a:lnTo>
                  <a:lnTo>
                    <a:pt x="5287" y="61373"/>
                  </a:lnTo>
                  <a:lnTo>
                    <a:pt x="872" y="91521"/>
                  </a:lnTo>
                  <a:lnTo>
                    <a:pt x="0" y="127173"/>
                  </a:lnTo>
                  <a:lnTo>
                    <a:pt x="2086" y="159552"/>
                  </a:lnTo>
                  <a:lnTo>
                    <a:pt x="6939" y="195152"/>
                  </a:lnTo>
                  <a:lnTo>
                    <a:pt x="7405" y="2057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177"/>
          <p:cNvGrpSpPr/>
          <p:nvPr/>
        </p:nvGrpSpPr>
        <p:grpSpPr>
          <a:xfrm>
            <a:off x="106679" y="3192780"/>
            <a:ext cx="579122" cy="259080"/>
            <a:chOff x="106679" y="3192780"/>
            <a:chExt cx="579122" cy="259080"/>
          </a:xfrm>
        </p:grpSpPr>
        <p:sp>
          <p:nvSpPr>
            <p:cNvPr id="84" name="SMARTInkShape-1361"/>
            <p:cNvSpPr/>
            <p:nvPr/>
          </p:nvSpPr>
          <p:spPr>
            <a:xfrm>
              <a:off x="106679" y="3230880"/>
              <a:ext cx="167641" cy="212271"/>
            </a:xfrm>
            <a:custGeom>
              <a:avLst/>
              <a:gdLst/>
              <a:ahLst/>
              <a:cxnLst/>
              <a:rect l="0" t="0" r="0" b="0"/>
              <a:pathLst>
                <a:path w="167641" h="212271">
                  <a:moveTo>
                    <a:pt x="167640" y="0"/>
                  </a:moveTo>
                  <a:lnTo>
                    <a:pt x="134609" y="0"/>
                  </a:lnTo>
                  <a:lnTo>
                    <a:pt x="132919" y="846"/>
                  </a:lnTo>
                  <a:lnTo>
                    <a:pt x="131793" y="2257"/>
                  </a:lnTo>
                  <a:lnTo>
                    <a:pt x="131042" y="4045"/>
                  </a:lnTo>
                  <a:lnTo>
                    <a:pt x="112506" y="17912"/>
                  </a:lnTo>
                  <a:lnTo>
                    <a:pt x="74913" y="38104"/>
                  </a:lnTo>
                  <a:lnTo>
                    <a:pt x="52324" y="50800"/>
                  </a:lnTo>
                  <a:lnTo>
                    <a:pt x="42545" y="63499"/>
                  </a:lnTo>
                  <a:lnTo>
                    <a:pt x="41910" y="65193"/>
                  </a:lnTo>
                  <a:lnTo>
                    <a:pt x="42334" y="66322"/>
                  </a:lnTo>
                  <a:lnTo>
                    <a:pt x="43463" y="67074"/>
                  </a:lnTo>
                  <a:lnTo>
                    <a:pt x="44215" y="68423"/>
                  </a:lnTo>
                  <a:lnTo>
                    <a:pt x="45051" y="72179"/>
                  </a:lnTo>
                  <a:lnTo>
                    <a:pt x="46121" y="73519"/>
                  </a:lnTo>
                  <a:lnTo>
                    <a:pt x="59525" y="81201"/>
                  </a:lnTo>
                  <a:lnTo>
                    <a:pt x="96663" y="90278"/>
                  </a:lnTo>
                  <a:lnTo>
                    <a:pt x="111803" y="95141"/>
                  </a:lnTo>
                  <a:lnTo>
                    <a:pt x="146476" y="119588"/>
                  </a:lnTo>
                  <a:lnTo>
                    <a:pt x="153436" y="128221"/>
                  </a:lnTo>
                  <a:lnTo>
                    <a:pt x="157094" y="137702"/>
                  </a:lnTo>
                  <a:lnTo>
                    <a:pt x="159442" y="157587"/>
                  </a:lnTo>
                  <a:lnTo>
                    <a:pt x="155804" y="172751"/>
                  </a:lnTo>
                  <a:lnTo>
                    <a:pt x="138528" y="195866"/>
                  </a:lnTo>
                  <a:lnTo>
                    <a:pt x="135532" y="199157"/>
                  </a:lnTo>
                  <a:lnTo>
                    <a:pt x="127688" y="202814"/>
                  </a:lnTo>
                  <a:lnTo>
                    <a:pt x="90609" y="211514"/>
                  </a:lnTo>
                  <a:lnTo>
                    <a:pt x="54078" y="212270"/>
                  </a:lnTo>
                  <a:lnTo>
                    <a:pt x="17690" y="203939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362"/>
            <p:cNvSpPr/>
            <p:nvPr/>
          </p:nvSpPr>
          <p:spPr>
            <a:xfrm>
              <a:off x="271222" y="3314700"/>
              <a:ext cx="163118" cy="106545"/>
            </a:xfrm>
            <a:custGeom>
              <a:avLst/>
              <a:gdLst/>
              <a:ahLst/>
              <a:cxnLst/>
              <a:rect l="0" t="0" r="0" b="0"/>
              <a:pathLst>
                <a:path w="163118" h="106545">
                  <a:moveTo>
                    <a:pt x="71678" y="0"/>
                  </a:moveTo>
                  <a:lnTo>
                    <a:pt x="67632" y="0"/>
                  </a:lnTo>
                  <a:lnTo>
                    <a:pt x="63389" y="2257"/>
                  </a:lnTo>
                  <a:lnTo>
                    <a:pt x="25742" y="31207"/>
                  </a:lnTo>
                  <a:lnTo>
                    <a:pt x="12911" y="45935"/>
                  </a:lnTo>
                  <a:lnTo>
                    <a:pt x="991" y="66082"/>
                  </a:lnTo>
                  <a:lnTo>
                    <a:pt x="0" y="70301"/>
                  </a:lnTo>
                  <a:lnTo>
                    <a:pt x="186" y="73961"/>
                  </a:lnTo>
                  <a:lnTo>
                    <a:pt x="2522" y="89962"/>
                  </a:lnTo>
                  <a:lnTo>
                    <a:pt x="3047" y="104822"/>
                  </a:lnTo>
                  <a:lnTo>
                    <a:pt x="3910" y="105441"/>
                  </a:lnTo>
                  <a:lnTo>
                    <a:pt x="9171" y="106312"/>
                  </a:lnTo>
                  <a:lnTo>
                    <a:pt x="13699" y="106516"/>
                  </a:lnTo>
                  <a:lnTo>
                    <a:pt x="25054" y="102586"/>
                  </a:lnTo>
                  <a:lnTo>
                    <a:pt x="51313" y="85422"/>
                  </a:lnTo>
                  <a:lnTo>
                    <a:pt x="74117" y="54685"/>
                  </a:lnTo>
                  <a:lnTo>
                    <a:pt x="86908" y="22900"/>
                  </a:lnTo>
                  <a:lnTo>
                    <a:pt x="90960" y="26916"/>
                  </a:lnTo>
                  <a:lnTo>
                    <a:pt x="92948" y="31154"/>
                  </a:lnTo>
                  <a:lnTo>
                    <a:pt x="101645" y="68795"/>
                  </a:lnTo>
                  <a:lnTo>
                    <a:pt x="102777" y="77989"/>
                  </a:lnTo>
                  <a:lnTo>
                    <a:pt x="108173" y="87924"/>
                  </a:lnTo>
                  <a:lnTo>
                    <a:pt x="115982" y="96230"/>
                  </a:lnTo>
                  <a:lnTo>
                    <a:pt x="127796" y="103207"/>
                  </a:lnTo>
                  <a:lnTo>
                    <a:pt x="139803" y="105994"/>
                  </a:lnTo>
                  <a:lnTo>
                    <a:pt x="150328" y="106544"/>
                  </a:lnTo>
                  <a:lnTo>
                    <a:pt x="155458" y="104361"/>
                  </a:lnTo>
                  <a:lnTo>
                    <a:pt x="163117" y="990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363"/>
            <p:cNvSpPr/>
            <p:nvPr/>
          </p:nvSpPr>
          <p:spPr>
            <a:xfrm>
              <a:off x="464819" y="3223259"/>
              <a:ext cx="7621" cy="198122"/>
            </a:xfrm>
            <a:custGeom>
              <a:avLst/>
              <a:gdLst/>
              <a:ahLst/>
              <a:cxnLst/>
              <a:rect l="0" t="0" r="0" b="0"/>
              <a:pathLst>
                <a:path w="7621" h="198122">
                  <a:moveTo>
                    <a:pt x="7620" y="0"/>
                  </a:moveTo>
                  <a:lnTo>
                    <a:pt x="3575" y="4046"/>
                  </a:lnTo>
                  <a:lnTo>
                    <a:pt x="1589" y="10547"/>
                  </a:lnTo>
                  <a:lnTo>
                    <a:pt x="93" y="43352"/>
                  </a:lnTo>
                  <a:lnTo>
                    <a:pt x="13" y="76892"/>
                  </a:lnTo>
                  <a:lnTo>
                    <a:pt x="2" y="113545"/>
                  </a:lnTo>
                  <a:lnTo>
                    <a:pt x="1" y="145852"/>
                  </a:lnTo>
                  <a:lnTo>
                    <a:pt x="0" y="182055"/>
                  </a:lnTo>
                  <a:lnTo>
                    <a:pt x="0" y="1981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364"/>
            <p:cNvSpPr/>
            <p:nvPr/>
          </p:nvSpPr>
          <p:spPr>
            <a:xfrm>
              <a:off x="579119" y="3192780"/>
              <a:ext cx="22862" cy="259080"/>
            </a:xfrm>
            <a:custGeom>
              <a:avLst/>
              <a:gdLst/>
              <a:ahLst/>
              <a:cxnLst/>
              <a:rect l="0" t="0" r="0" b="0"/>
              <a:pathLst>
                <a:path w="22862" h="259080">
                  <a:moveTo>
                    <a:pt x="22861" y="0"/>
                  </a:moveTo>
                  <a:lnTo>
                    <a:pt x="22861" y="34252"/>
                  </a:lnTo>
                  <a:lnTo>
                    <a:pt x="22861" y="63962"/>
                  </a:lnTo>
                  <a:lnTo>
                    <a:pt x="20603" y="92329"/>
                  </a:lnTo>
                  <a:lnTo>
                    <a:pt x="16829" y="122183"/>
                  </a:lnTo>
                  <a:lnTo>
                    <a:pt x="13454" y="152477"/>
                  </a:lnTo>
                  <a:lnTo>
                    <a:pt x="8773" y="189010"/>
                  </a:lnTo>
                  <a:lnTo>
                    <a:pt x="1741" y="226145"/>
                  </a:lnTo>
                  <a:lnTo>
                    <a:pt x="0" y="2590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365"/>
            <p:cNvSpPr/>
            <p:nvPr/>
          </p:nvSpPr>
          <p:spPr>
            <a:xfrm>
              <a:off x="541019" y="3322319"/>
              <a:ext cx="144782" cy="15241"/>
            </a:xfrm>
            <a:custGeom>
              <a:avLst/>
              <a:gdLst/>
              <a:ahLst/>
              <a:cxnLst/>
              <a:rect l="0" t="0" r="0" b="0"/>
              <a:pathLst>
                <a:path w="144782" h="15241">
                  <a:moveTo>
                    <a:pt x="0" y="15240"/>
                  </a:moveTo>
                  <a:lnTo>
                    <a:pt x="35079" y="15240"/>
                  </a:lnTo>
                  <a:lnTo>
                    <a:pt x="69186" y="12983"/>
                  </a:lnTo>
                  <a:lnTo>
                    <a:pt x="103225" y="8680"/>
                  </a:lnTo>
                  <a:lnTo>
                    <a:pt x="129548" y="6983"/>
                  </a:lnTo>
                  <a:lnTo>
                    <a:pt x="14478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178"/>
          <p:cNvGrpSpPr/>
          <p:nvPr/>
        </p:nvGrpSpPr>
        <p:grpSpPr>
          <a:xfrm>
            <a:off x="3268980" y="3893819"/>
            <a:ext cx="6096001" cy="693422"/>
            <a:chOff x="3268980" y="3893819"/>
            <a:chExt cx="6096001" cy="693422"/>
          </a:xfrm>
        </p:grpSpPr>
        <p:sp>
          <p:nvSpPr>
            <p:cNvPr id="90" name="SMARTInkShape-1366"/>
            <p:cNvSpPr/>
            <p:nvPr/>
          </p:nvSpPr>
          <p:spPr>
            <a:xfrm>
              <a:off x="3268980" y="3977640"/>
              <a:ext cx="144780" cy="312420"/>
            </a:xfrm>
            <a:custGeom>
              <a:avLst/>
              <a:gdLst/>
              <a:ahLst/>
              <a:cxnLst/>
              <a:rect l="0" t="0" r="0" b="0"/>
              <a:pathLst>
                <a:path w="144780" h="312420">
                  <a:moveTo>
                    <a:pt x="0" y="0"/>
                  </a:moveTo>
                  <a:lnTo>
                    <a:pt x="0" y="33465"/>
                  </a:lnTo>
                  <a:lnTo>
                    <a:pt x="2257" y="54224"/>
                  </a:lnTo>
                  <a:lnTo>
                    <a:pt x="6560" y="88039"/>
                  </a:lnTo>
                  <a:lnTo>
                    <a:pt x="7306" y="117337"/>
                  </a:lnTo>
                  <a:lnTo>
                    <a:pt x="7526" y="151512"/>
                  </a:lnTo>
                  <a:lnTo>
                    <a:pt x="11637" y="184404"/>
                  </a:lnTo>
                  <a:lnTo>
                    <a:pt x="14172" y="215599"/>
                  </a:lnTo>
                  <a:lnTo>
                    <a:pt x="9792" y="250396"/>
                  </a:lnTo>
                  <a:lnTo>
                    <a:pt x="6963" y="284919"/>
                  </a:lnTo>
                  <a:lnTo>
                    <a:pt x="321" y="296651"/>
                  </a:lnTo>
                  <a:lnTo>
                    <a:pt x="8" y="275208"/>
                  </a:lnTo>
                  <a:lnTo>
                    <a:pt x="8290" y="242953"/>
                  </a:lnTo>
                  <a:lnTo>
                    <a:pt x="20408" y="206470"/>
                  </a:lnTo>
                  <a:lnTo>
                    <a:pt x="33031" y="178230"/>
                  </a:lnTo>
                  <a:lnTo>
                    <a:pt x="40362" y="170088"/>
                  </a:lnTo>
                  <a:lnTo>
                    <a:pt x="58561" y="156109"/>
                  </a:lnTo>
                  <a:lnTo>
                    <a:pt x="76729" y="153132"/>
                  </a:lnTo>
                  <a:lnTo>
                    <a:pt x="92579" y="152544"/>
                  </a:lnTo>
                  <a:lnTo>
                    <a:pt x="95585" y="154189"/>
                  </a:lnTo>
                  <a:lnTo>
                    <a:pt x="103863" y="164595"/>
                  </a:lnTo>
                  <a:lnTo>
                    <a:pt x="121904" y="200496"/>
                  </a:lnTo>
                  <a:lnTo>
                    <a:pt x="128031" y="225024"/>
                  </a:lnTo>
                  <a:lnTo>
                    <a:pt x="129407" y="263009"/>
                  </a:lnTo>
                  <a:lnTo>
                    <a:pt x="136684" y="300239"/>
                  </a:lnTo>
                  <a:lnTo>
                    <a:pt x="136842" y="301760"/>
                  </a:lnTo>
                  <a:lnTo>
                    <a:pt x="144779" y="3124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367"/>
            <p:cNvSpPr/>
            <p:nvPr/>
          </p:nvSpPr>
          <p:spPr>
            <a:xfrm>
              <a:off x="3452095" y="4130040"/>
              <a:ext cx="128577" cy="143133"/>
            </a:xfrm>
            <a:custGeom>
              <a:avLst/>
              <a:gdLst/>
              <a:ahLst/>
              <a:cxnLst/>
              <a:rect l="0" t="0" r="0" b="0"/>
              <a:pathLst>
                <a:path w="128577" h="143133">
                  <a:moveTo>
                    <a:pt x="114064" y="22860"/>
                  </a:moveTo>
                  <a:lnTo>
                    <a:pt x="99744" y="16828"/>
                  </a:lnTo>
                  <a:lnTo>
                    <a:pt x="84801" y="15554"/>
                  </a:lnTo>
                  <a:lnTo>
                    <a:pt x="70493" y="19378"/>
                  </a:lnTo>
                  <a:lnTo>
                    <a:pt x="42215" y="36500"/>
                  </a:lnTo>
                  <a:lnTo>
                    <a:pt x="32460" y="44726"/>
                  </a:lnTo>
                  <a:lnTo>
                    <a:pt x="13373" y="77072"/>
                  </a:lnTo>
                  <a:lnTo>
                    <a:pt x="5813" y="90981"/>
                  </a:lnTo>
                  <a:lnTo>
                    <a:pt x="959" y="113707"/>
                  </a:lnTo>
                  <a:lnTo>
                    <a:pt x="0" y="130457"/>
                  </a:lnTo>
                  <a:lnTo>
                    <a:pt x="1615" y="133538"/>
                  </a:lnTo>
                  <a:lnTo>
                    <a:pt x="7925" y="139219"/>
                  </a:lnTo>
                  <a:lnTo>
                    <a:pt x="16373" y="142308"/>
                  </a:lnTo>
                  <a:lnTo>
                    <a:pt x="20997" y="143132"/>
                  </a:lnTo>
                  <a:lnTo>
                    <a:pt x="30650" y="141789"/>
                  </a:lnTo>
                  <a:lnTo>
                    <a:pt x="66791" y="129277"/>
                  </a:lnTo>
                  <a:lnTo>
                    <a:pt x="83124" y="119584"/>
                  </a:lnTo>
                  <a:lnTo>
                    <a:pt x="108077" y="96212"/>
                  </a:lnTo>
                  <a:lnTo>
                    <a:pt x="123771" y="71079"/>
                  </a:lnTo>
                  <a:lnTo>
                    <a:pt x="128576" y="41941"/>
                  </a:lnTo>
                  <a:lnTo>
                    <a:pt x="128134" y="33880"/>
                  </a:lnTo>
                  <a:lnTo>
                    <a:pt x="123125" y="20669"/>
                  </a:lnTo>
                  <a:lnTo>
                    <a:pt x="116105" y="8190"/>
                  </a:lnTo>
                  <a:lnTo>
                    <a:pt x="115425" y="5460"/>
                  </a:lnTo>
                  <a:lnTo>
                    <a:pt x="114125" y="3640"/>
                  </a:lnTo>
                  <a:lnTo>
                    <a:pt x="112411" y="2426"/>
                  </a:lnTo>
                  <a:lnTo>
                    <a:pt x="108250" y="1078"/>
                  </a:lnTo>
                  <a:lnTo>
                    <a:pt x="98824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368"/>
            <p:cNvSpPr/>
            <p:nvPr/>
          </p:nvSpPr>
          <p:spPr>
            <a:xfrm>
              <a:off x="3627526" y="4114800"/>
              <a:ext cx="235670" cy="143133"/>
            </a:xfrm>
            <a:custGeom>
              <a:avLst/>
              <a:gdLst/>
              <a:ahLst/>
              <a:cxnLst/>
              <a:rect l="0" t="0" r="0" b="0"/>
              <a:pathLst>
                <a:path w="235670" h="143133">
                  <a:moveTo>
                    <a:pt x="22454" y="0"/>
                  </a:moveTo>
                  <a:lnTo>
                    <a:pt x="15893" y="6560"/>
                  </a:lnTo>
                  <a:lnTo>
                    <a:pt x="15147" y="11351"/>
                  </a:lnTo>
                  <a:lnTo>
                    <a:pt x="14842" y="44402"/>
                  </a:lnTo>
                  <a:lnTo>
                    <a:pt x="13988" y="68977"/>
                  </a:lnTo>
                  <a:lnTo>
                    <a:pt x="1653" y="106554"/>
                  </a:lnTo>
                  <a:lnTo>
                    <a:pt x="0" y="122930"/>
                  </a:lnTo>
                  <a:lnTo>
                    <a:pt x="2032" y="128859"/>
                  </a:lnTo>
                  <a:lnTo>
                    <a:pt x="3760" y="131626"/>
                  </a:lnTo>
                  <a:lnTo>
                    <a:pt x="5757" y="133471"/>
                  </a:lnTo>
                  <a:lnTo>
                    <a:pt x="13471" y="136674"/>
                  </a:lnTo>
                  <a:lnTo>
                    <a:pt x="31881" y="137117"/>
                  </a:lnTo>
                  <a:lnTo>
                    <a:pt x="37368" y="134883"/>
                  </a:lnTo>
                  <a:lnTo>
                    <a:pt x="40016" y="133102"/>
                  </a:lnTo>
                  <a:lnTo>
                    <a:pt x="55163" y="115689"/>
                  </a:lnTo>
                  <a:lnTo>
                    <a:pt x="63237" y="108990"/>
                  </a:lnTo>
                  <a:lnTo>
                    <a:pt x="78018" y="85995"/>
                  </a:lnTo>
                  <a:lnTo>
                    <a:pt x="90928" y="61102"/>
                  </a:lnTo>
                  <a:lnTo>
                    <a:pt x="91878" y="93521"/>
                  </a:lnTo>
                  <a:lnTo>
                    <a:pt x="97064" y="108345"/>
                  </a:lnTo>
                  <a:lnTo>
                    <a:pt x="97594" y="112870"/>
                  </a:lnTo>
                  <a:lnTo>
                    <a:pt x="99641" y="116733"/>
                  </a:lnTo>
                  <a:lnTo>
                    <a:pt x="115727" y="131731"/>
                  </a:lnTo>
                  <a:lnTo>
                    <a:pt x="123457" y="134747"/>
                  </a:lnTo>
                  <a:lnTo>
                    <a:pt x="158196" y="142978"/>
                  </a:lnTo>
                  <a:lnTo>
                    <a:pt x="169143" y="143132"/>
                  </a:lnTo>
                  <a:lnTo>
                    <a:pt x="195091" y="134068"/>
                  </a:lnTo>
                  <a:lnTo>
                    <a:pt x="221601" y="112771"/>
                  </a:lnTo>
                  <a:lnTo>
                    <a:pt x="230285" y="96349"/>
                  </a:lnTo>
                  <a:lnTo>
                    <a:pt x="234721" y="74128"/>
                  </a:lnTo>
                  <a:lnTo>
                    <a:pt x="235669" y="52366"/>
                  </a:lnTo>
                  <a:lnTo>
                    <a:pt x="231726" y="39599"/>
                  </a:lnTo>
                  <a:lnTo>
                    <a:pt x="222807" y="26197"/>
                  </a:lnTo>
                  <a:lnTo>
                    <a:pt x="217898" y="20674"/>
                  </a:lnTo>
                  <a:lnTo>
                    <a:pt x="212893" y="17655"/>
                  </a:lnTo>
                  <a:lnTo>
                    <a:pt x="197714" y="152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369"/>
            <p:cNvSpPr/>
            <p:nvPr/>
          </p:nvSpPr>
          <p:spPr>
            <a:xfrm>
              <a:off x="4046349" y="4130040"/>
              <a:ext cx="280171" cy="135608"/>
            </a:xfrm>
            <a:custGeom>
              <a:avLst/>
              <a:gdLst/>
              <a:ahLst/>
              <a:cxnLst/>
              <a:rect l="0" t="0" r="0" b="0"/>
              <a:pathLst>
                <a:path w="280171" h="135608">
                  <a:moveTo>
                    <a:pt x="37970" y="0"/>
                  </a:moveTo>
                  <a:lnTo>
                    <a:pt x="37970" y="4045"/>
                  </a:lnTo>
                  <a:lnTo>
                    <a:pt x="35713" y="8288"/>
                  </a:lnTo>
                  <a:lnTo>
                    <a:pt x="27365" y="21957"/>
                  </a:lnTo>
                  <a:lnTo>
                    <a:pt x="16918" y="55975"/>
                  </a:lnTo>
                  <a:lnTo>
                    <a:pt x="3193" y="91605"/>
                  </a:lnTo>
                  <a:lnTo>
                    <a:pt x="0" y="123921"/>
                  </a:lnTo>
                  <a:lnTo>
                    <a:pt x="2186" y="129300"/>
                  </a:lnTo>
                  <a:lnTo>
                    <a:pt x="3954" y="131920"/>
                  </a:lnTo>
                  <a:lnTo>
                    <a:pt x="5980" y="133666"/>
                  </a:lnTo>
                  <a:lnTo>
                    <a:pt x="10488" y="135607"/>
                  </a:lnTo>
                  <a:lnTo>
                    <a:pt x="17571" y="134212"/>
                  </a:lnTo>
                  <a:lnTo>
                    <a:pt x="50815" y="119207"/>
                  </a:lnTo>
                  <a:lnTo>
                    <a:pt x="58637" y="111965"/>
                  </a:lnTo>
                  <a:lnTo>
                    <a:pt x="61908" y="107663"/>
                  </a:lnTo>
                  <a:lnTo>
                    <a:pt x="91604" y="85163"/>
                  </a:lnTo>
                  <a:lnTo>
                    <a:pt x="108893" y="59819"/>
                  </a:lnTo>
                  <a:lnTo>
                    <a:pt x="114083" y="56219"/>
                  </a:lnTo>
                  <a:lnTo>
                    <a:pt x="121657" y="53389"/>
                  </a:lnTo>
                  <a:lnTo>
                    <a:pt x="121789" y="89771"/>
                  </a:lnTo>
                  <a:lnTo>
                    <a:pt x="121789" y="92867"/>
                  </a:lnTo>
                  <a:lnTo>
                    <a:pt x="124048" y="98565"/>
                  </a:lnTo>
                  <a:lnTo>
                    <a:pt x="125835" y="101270"/>
                  </a:lnTo>
                  <a:lnTo>
                    <a:pt x="140871" y="111694"/>
                  </a:lnTo>
                  <a:lnTo>
                    <a:pt x="155196" y="118513"/>
                  </a:lnTo>
                  <a:lnTo>
                    <a:pt x="165141" y="120406"/>
                  </a:lnTo>
                  <a:lnTo>
                    <a:pt x="198682" y="113431"/>
                  </a:lnTo>
                  <a:lnTo>
                    <a:pt x="235483" y="98984"/>
                  </a:lnTo>
                  <a:lnTo>
                    <a:pt x="251150" y="89159"/>
                  </a:lnTo>
                  <a:lnTo>
                    <a:pt x="264259" y="75524"/>
                  </a:lnTo>
                  <a:lnTo>
                    <a:pt x="276274" y="55746"/>
                  </a:lnTo>
                  <a:lnTo>
                    <a:pt x="280170" y="40600"/>
                  </a:lnTo>
                  <a:lnTo>
                    <a:pt x="278824" y="32720"/>
                  </a:lnTo>
                  <a:lnTo>
                    <a:pt x="273305" y="23523"/>
                  </a:lnTo>
                  <a:lnTo>
                    <a:pt x="262221" y="10247"/>
                  </a:lnTo>
                  <a:lnTo>
                    <a:pt x="260404" y="5118"/>
                  </a:lnTo>
                  <a:lnTo>
                    <a:pt x="259073" y="3412"/>
                  </a:lnTo>
                  <a:lnTo>
                    <a:pt x="255336" y="1516"/>
                  </a:lnTo>
                  <a:lnTo>
                    <a:pt x="24371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370"/>
            <p:cNvSpPr/>
            <p:nvPr/>
          </p:nvSpPr>
          <p:spPr>
            <a:xfrm>
              <a:off x="4411980" y="4100107"/>
              <a:ext cx="121461" cy="159474"/>
            </a:xfrm>
            <a:custGeom>
              <a:avLst/>
              <a:gdLst/>
              <a:ahLst/>
              <a:cxnLst/>
              <a:rect l="0" t="0" r="0" b="0"/>
              <a:pathLst>
                <a:path w="121461" h="159474">
                  <a:moveTo>
                    <a:pt x="0" y="75652"/>
                  </a:moveTo>
                  <a:lnTo>
                    <a:pt x="4045" y="79697"/>
                  </a:lnTo>
                  <a:lnTo>
                    <a:pt x="8288" y="81684"/>
                  </a:lnTo>
                  <a:lnTo>
                    <a:pt x="36331" y="83245"/>
                  </a:lnTo>
                  <a:lnTo>
                    <a:pt x="70152" y="76709"/>
                  </a:lnTo>
                  <a:lnTo>
                    <a:pt x="87860" y="71920"/>
                  </a:lnTo>
                  <a:lnTo>
                    <a:pt x="96340" y="65245"/>
                  </a:lnTo>
                  <a:lnTo>
                    <a:pt x="116681" y="38870"/>
                  </a:lnTo>
                  <a:lnTo>
                    <a:pt x="120367" y="28535"/>
                  </a:lnTo>
                  <a:lnTo>
                    <a:pt x="121460" y="16066"/>
                  </a:lnTo>
                  <a:lnTo>
                    <a:pt x="119457" y="8812"/>
                  </a:lnTo>
                  <a:lnTo>
                    <a:pt x="117738" y="5692"/>
                  </a:lnTo>
                  <a:lnTo>
                    <a:pt x="115745" y="3612"/>
                  </a:lnTo>
                  <a:lnTo>
                    <a:pt x="111273" y="1301"/>
                  </a:lnTo>
                  <a:lnTo>
                    <a:pt x="99950" y="0"/>
                  </a:lnTo>
                  <a:lnTo>
                    <a:pt x="66929" y="10107"/>
                  </a:lnTo>
                  <a:lnTo>
                    <a:pt x="43857" y="25954"/>
                  </a:lnTo>
                  <a:lnTo>
                    <a:pt x="28987" y="41266"/>
                  </a:lnTo>
                  <a:lnTo>
                    <a:pt x="6084" y="78361"/>
                  </a:lnTo>
                  <a:lnTo>
                    <a:pt x="2704" y="92096"/>
                  </a:lnTo>
                  <a:lnTo>
                    <a:pt x="4846" y="114109"/>
                  </a:lnTo>
                  <a:lnTo>
                    <a:pt x="10843" y="128628"/>
                  </a:lnTo>
                  <a:lnTo>
                    <a:pt x="22027" y="142337"/>
                  </a:lnTo>
                  <a:lnTo>
                    <a:pt x="31238" y="147623"/>
                  </a:lnTo>
                  <a:lnTo>
                    <a:pt x="66084" y="158166"/>
                  </a:lnTo>
                  <a:lnTo>
                    <a:pt x="83820" y="15947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371"/>
            <p:cNvSpPr/>
            <p:nvPr/>
          </p:nvSpPr>
          <p:spPr>
            <a:xfrm>
              <a:off x="4610135" y="4015740"/>
              <a:ext cx="22825" cy="220980"/>
            </a:xfrm>
            <a:custGeom>
              <a:avLst/>
              <a:gdLst/>
              <a:ahLst/>
              <a:cxnLst/>
              <a:rect l="0" t="0" r="0" b="0"/>
              <a:pathLst>
                <a:path w="22825" h="220980">
                  <a:moveTo>
                    <a:pt x="22824" y="0"/>
                  </a:moveTo>
                  <a:lnTo>
                    <a:pt x="21978" y="15187"/>
                  </a:lnTo>
                  <a:lnTo>
                    <a:pt x="18434" y="32722"/>
                  </a:lnTo>
                  <a:lnTo>
                    <a:pt x="19449" y="61402"/>
                  </a:lnTo>
                  <a:lnTo>
                    <a:pt x="16043" y="95572"/>
                  </a:lnTo>
                  <a:lnTo>
                    <a:pt x="15453" y="124932"/>
                  </a:lnTo>
                  <a:lnTo>
                    <a:pt x="9170" y="159109"/>
                  </a:lnTo>
                  <a:lnTo>
                    <a:pt x="1344" y="193954"/>
                  </a:lnTo>
                  <a:lnTo>
                    <a:pt x="0" y="219300"/>
                  </a:lnTo>
                  <a:lnTo>
                    <a:pt x="835" y="219860"/>
                  </a:lnTo>
                  <a:lnTo>
                    <a:pt x="7584" y="2209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372"/>
            <p:cNvSpPr/>
            <p:nvPr/>
          </p:nvSpPr>
          <p:spPr>
            <a:xfrm>
              <a:off x="4739640" y="3962400"/>
              <a:ext cx="7620" cy="251460"/>
            </a:xfrm>
            <a:custGeom>
              <a:avLst/>
              <a:gdLst/>
              <a:ahLst/>
              <a:cxnLst/>
              <a:rect l="0" t="0" r="0" b="0"/>
              <a:pathLst>
                <a:path w="7620" h="251460">
                  <a:moveTo>
                    <a:pt x="0" y="0"/>
                  </a:moveTo>
                  <a:lnTo>
                    <a:pt x="0" y="33134"/>
                  </a:lnTo>
                  <a:lnTo>
                    <a:pt x="2257" y="54126"/>
                  </a:lnTo>
                  <a:lnTo>
                    <a:pt x="6560" y="88020"/>
                  </a:lnTo>
                  <a:lnTo>
                    <a:pt x="7305" y="117331"/>
                  </a:lnTo>
                  <a:lnTo>
                    <a:pt x="7557" y="152340"/>
                  </a:lnTo>
                  <a:lnTo>
                    <a:pt x="7607" y="188732"/>
                  </a:lnTo>
                  <a:lnTo>
                    <a:pt x="7618" y="222283"/>
                  </a:lnTo>
                  <a:lnTo>
                    <a:pt x="7619" y="2514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373"/>
            <p:cNvSpPr/>
            <p:nvPr/>
          </p:nvSpPr>
          <p:spPr>
            <a:xfrm>
              <a:off x="5013960" y="4091940"/>
              <a:ext cx="53341" cy="143205"/>
            </a:xfrm>
            <a:custGeom>
              <a:avLst/>
              <a:gdLst/>
              <a:ahLst/>
              <a:cxnLst/>
              <a:rect l="0" t="0" r="0" b="0"/>
              <a:pathLst>
                <a:path w="53341" h="143205">
                  <a:moveTo>
                    <a:pt x="53340" y="0"/>
                  </a:moveTo>
                  <a:lnTo>
                    <a:pt x="53340" y="4045"/>
                  </a:lnTo>
                  <a:lnTo>
                    <a:pt x="51082" y="8288"/>
                  </a:lnTo>
                  <a:lnTo>
                    <a:pt x="47256" y="14690"/>
                  </a:lnTo>
                  <a:lnTo>
                    <a:pt x="35427" y="46650"/>
                  </a:lnTo>
                  <a:lnTo>
                    <a:pt x="22842" y="81684"/>
                  </a:lnTo>
                  <a:lnTo>
                    <a:pt x="9876" y="117885"/>
                  </a:lnTo>
                  <a:lnTo>
                    <a:pt x="7776" y="125206"/>
                  </a:lnTo>
                  <a:lnTo>
                    <a:pt x="1786" y="136805"/>
                  </a:lnTo>
                  <a:lnTo>
                    <a:pt x="353" y="143204"/>
                  </a:lnTo>
                  <a:lnTo>
                    <a:pt x="235" y="142883"/>
                  </a:lnTo>
                  <a:lnTo>
                    <a:pt x="0" y="1371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374"/>
            <p:cNvSpPr/>
            <p:nvPr/>
          </p:nvSpPr>
          <p:spPr>
            <a:xfrm>
              <a:off x="5082539" y="3962400"/>
              <a:ext cx="7622" cy="1"/>
            </a:xfrm>
            <a:custGeom>
              <a:avLst/>
              <a:gdLst/>
              <a:ahLst/>
              <a:cxnLst/>
              <a:rect l="0" t="0" r="0" b="0"/>
              <a:pathLst>
                <a:path w="7622" h="1">
                  <a:moveTo>
                    <a:pt x="0" y="0"/>
                  </a:moveTo>
                  <a:lnTo>
                    <a:pt x="762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375"/>
            <p:cNvSpPr/>
            <p:nvPr/>
          </p:nvSpPr>
          <p:spPr>
            <a:xfrm>
              <a:off x="5166360" y="3954780"/>
              <a:ext cx="68580" cy="274321"/>
            </a:xfrm>
            <a:custGeom>
              <a:avLst/>
              <a:gdLst/>
              <a:ahLst/>
              <a:cxnLst/>
              <a:rect l="0" t="0" r="0" b="0"/>
              <a:pathLst>
                <a:path w="68580" h="274321">
                  <a:moveTo>
                    <a:pt x="68579" y="0"/>
                  </a:moveTo>
                  <a:lnTo>
                    <a:pt x="64534" y="4045"/>
                  </a:lnTo>
                  <a:lnTo>
                    <a:pt x="62548" y="10546"/>
                  </a:lnTo>
                  <a:lnTo>
                    <a:pt x="55085" y="40335"/>
                  </a:lnTo>
                  <a:lnTo>
                    <a:pt x="45562" y="77143"/>
                  </a:lnTo>
                  <a:lnTo>
                    <a:pt x="38053" y="109216"/>
                  </a:lnTo>
                  <a:lnTo>
                    <a:pt x="30466" y="145531"/>
                  </a:lnTo>
                  <a:lnTo>
                    <a:pt x="22855" y="180845"/>
                  </a:lnTo>
                  <a:lnTo>
                    <a:pt x="15238" y="210499"/>
                  </a:lnTo>
                  <a:lnTo>
                    <a:pt x="9124" y="243274"/>
                  </a:lnTo>
                  <a:lnTo>
                    <a:pt x="7070" y="262041"/>
                  </a:lnTo>
                  <a:lnTo>
                    <a:pt x="0" y="2743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376"/>
            <p:cNvSpPr/>
            <p:nvPr/>
          </p:nvSpPr>
          <p:spPr>
            <a:xfrm>
              <a:off x="5113019" y="4091940"/>
              <a:ext cx="205742" cy="15241"/>
            </a:xfrm>
            <a:custGeom>
              <a:avLst/>
              <a:gdLst/>
              <a:ahLst/>
              <a:cxnLst/>
              <a:rect l="0" t="0" r="0" b="0"/>
              <a:pathLst>
                <a:path w="205742" h="15241">
                  <a:moveTo>
                    <a:pt x="0" y="15240"/>
                  </a:moveTo>
                  <a:lnTo>
                    <a:pt x="13014" y="14393"/>
                  </a:lnTo>
                  <a:lnTo>
                    <a:pt x="50476" y="8679"/>
                  </a:lnTo>
                  <a:lnTo>
                    <a:pt x="88492" y="7829"/>
                  </a:lnTo>
                  <a:lnTo>
                    <a:pt x="123596" y="5403"/>
                  </a:lnTo>
                  <a:lnTo>
                    <a:pt x="158846" y="1067"/>
                  </a:lnTo>
                  <a:lnTo>
                    <a:pt x="193450" y="140"/>
                  </a:lnTo>
                  <a:lnTo>
                    <a:pt x="20574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377"/>
            <p:cNvSpPr/>
            <p:nvPr/>
          </p:nvSpPr>
          <p:spPr>
            <a:xfrm>
              <a:off x="5524538" y="4076700"/>
              <a:ext cx="243315" cy="144637"/>
            </a:xfrm>
            <a:custGeom>
              <a:avLst/>
              <a:gdLst/>
              <a:ahLst/>
              <a:cxnLst/>
              <a:rect l="0" t="0" r="0" b="0"/>
              <a:pathLst>
                <a:path w="243315" h="144637">
                  <a:moveTo>
                    <a:pt x="38062" y="15240"/>
                  </a:moveTo>
                  <a:lnTo>
                    <a:pt x="34016" y="19285"/>
                  </a:lnTo>
                  <a:lnTo>
                    <a:pt x="32030" y="25786"/>
                  </a:lnTo>
                  <a:lnTo>
                    <a:pt x="28654" y="38966"/>
                  </a:lnTo>
                  <a:lnTo>
                    <a:pt x="12557" y="73710"/>
                  </a:lnTo>
                  <a:lnTo>
                    <a:pt x="3328" y="93990"/>
                  </a:lnTo>
                  <a:lnTo>
                    <a:pt x="93" y="130574"/>
                  </a:lnTo>
                  <a:lnTo>
                    <a:pt x="0" y="139253"/>
                  </a:lnTo>
                  <a:lnTo>
                    <a:pt x="834" y="141096"/>
                  </a:lnTo>
                  <a:lnTo>
                    <a:pt x="2237" y="142323"/>
                  </a:lnTo>
                  <a:lnTo>
                    <a:pt x="4018" y="143142"/>
                  </a:lnTo>
                  <a:lnTo>
                    <a:pt x="24436" y="144636"/>
                  </a:lnTo>
                  <a:lnTo>
                    <a:pt x="36752" y="140692"/>
                  </a:lnTo>
                  <a:lnTo>
                    <a:pt x="70178" y="112452"/>
                  </a:lnTo>
                  <a:lnTo>
                    <a:pt x="82009" y="98512"/>
                  </a:lnTo>
                  <a:lnTo>
                    <a:pt x="88618" y="85915"/>
                  </a:lnTo>
                  <a:lnTo>
                    <a:pt x="89546" y="82677"/>
                  </a:lnTo>
                  <a:lnTo>
                    <a:pt x="91011" y="80517"/>
                  </a:lnTo>
                  <a:lnTo>
                    <a:pt x="92835" y="79078"/>
                  </a:lnTo>
                  <a:lnTo>
                    <a:pt x="98659" y="76368"/>
                  </a:lnTo>
                  <a:lnTo>
                    <a:pt x="98990" y="82775"/>
                  </a:lnTo>
                  <a:lnTo>
                    <a:pt x="105098" y="94934"/>
                  </a:lnTo>
                  <a:lnTo>
                    <a:pt x="124460" y="116778"/>
                  </a:lnTo>
                  <a:lnTo>
                    <a:pt x="131777" y="119634"/>
                  </a:lnTo>
                  <a:lnTo>
                    <a:pt x="150271" y="121468"/>
                  </a:lnTo>
                  <a:lnTo>
                    <a:pt x="184386" y="111274"/>
                  </a:lnTo>
                  <a:lnTo>
                    <a:pt x="207543" y="100657"/>
                  </a:lnTo>
                  <a:lnTo>
                    <a:pt x="229504" y="82326"/>
                  </a:lnTo>
                  <a:lnTo>
                    <a:pt x="238248" y="65879"/>
                  </a:lnTo>
                  <a:lnTo>
                    <a:pt x="243070" y="40671"/>
                  </a:lnTo>
                  <a:lnTo>
                    <a:pt x="243314" y="37273"/>
                  </a:lnTo>
                  <a:lnTo>
                    <a:pt x="241327" y="31241"/>
                  </a:lnTo>
                  <a:lnTo>
                    <a:pt x="223385" y="10189"/>
                  </a:lnTo>
                  <a:lnTo>
                    <a:pt x="215833" y="3395"/>
                  </a:lnTo>
                  <a:lnTo>
                    <a:pt x="207203" y="447"/>
                  </a:lnTo>
                  <a:lnTo>
                    <a:pt x="19808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378"/>
            <p:cNvSpPr/>
            <p:nvPr/>
          </p:nvSpPr>
          <p:spPr>
            <a:xfrm>
              <a:off x="5867400" y="4076700"/>
              <a:ext cx="22861" cy="136664"/>
            </a:xfrm>
            <a:custGeom>
              <a:avLst/>
              <a:gdLst/>
              <a:ahLst/>
              <a:cxnLst/>
              <a:rect l="0" t="0" r="0" b="0"/>
              <a:pathLst>
                <a:path w="22861" h="136664">
                  <a:moveTo>
                    <a:pt x="22860" y="0"/>
                  </a:moveTo>
                  <a:lnTo>
                    <a:pt x="22860" y="4045"/>
                  </a:lnTo>
                  <a:lnTo>
                    <a:pt x="20602" y="8289"/>
                  </a:lnTo>
                  <a:lnTo>
                    <a:pt x="17623" y="12997"/>
                  </a:lnTo>
                  <a:lnTo>
                    <a:pt x="15946" y="21254"/>
                  </a:lnTo>
                  <a:lnTo>
                    <a:pt x="10065" y="54648"/>
                  </a:lnTo>
                  <a:lnTo>
                    <a:pt x="3896" y="91612"/>
                  </a:lnTo>
                  <a:lnTo>
                    <a:pt x="152" y="128679"/>
                  </a:lnTo>
                  <a:lnTo>
                    <a:pt x="8" y="136663"/>
                  </a:lnTo>
                  <a:lnTo>
                    <a:pt x="0" y="1295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379"/>
            <p:cNvSpPr/>
            <p:nvPr/>
          </p:nvSpPr>
          <p:spPr>
            <a:xfrm>
              <a:off x="5897880" y="3992880"/>
              <a:ext cx="1" cy="7621"/>
            </a:xfrm>
            <a:custGeom>
              <a:avLst/>
              <a:gdLst/>
              <a:ahLst/>
              <a:cxnLst/>
              <a:rect l="0" t="0" r="0" b="0"/>
              <a:pathLst>
                <a:path w="1" h="7621">
                  <a:moveTo>
                    <a:pt x="0" y="0"/>
                  </a:moveTo>
                  <a:lnTo>
                    <a:pt x="0" y="76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380"/>
            <p:cNvSpPr/>
            <p:nvPr/>
          </p:nvSpPr>
          <p:spPr>
            <a:xfrm>
              <a:off x="5989449" y="3977640"/>
              <a:ext cx="37971" cy="226479"/>
            </a:xfrm>
            <a:custGeom>
              <a:avLst/>
              <a:gdLst/>
              <a:ahLst/>
              <a:cxnLst/>
              <a:rect l="0" t="0" r="0" b="0"/>
              <a:pathLst>
                <a:path w="37971" h="226479">
                  <a:moveTo>
                    <a:pt x="37970" y="0"/>
                  </a:moveTo>
                  <a:lnTo>
                    <a:pt x="37124" y="19080"/>
                  </a:lnTo>
                  <a:lnTo>
                    <a:pt x="31940" y="42872"/>
                  </a:lnTo>
                  <a:lnTo>
                    <a:pt x="26619" y="75637"/>
                  </a:lnTo>
                  <a:lnTo>
                    <a:pt x="22652" y="112652"/>
                  </a:lnTo>
                  <a:lnTo>
                    <a:pt x="16875" y="142504"/>
                  </a:lnTo>
                  <a:lnTo>
                    <a:pt x="9801" y="171951"/>
                  </a:lnTo>
                  <a:lnTo>
                    <a:pt x="1345" y="208879"/>
                  </a:lnTo>
                  <a:lnTo>
                    <a:pt x="0" y="226478"/>
                  </a:lnTo>
                  <a:lnTo>
                    <a:pt x="803" y="226339"/>
                  </a:lnTo>
                  <a:lnTo>
                    <a:pt x="7490" y="2209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381"/>
            <p:cNvSpPr/>
            <p:nvPr/>
          </p:nvSpPr>
          <p:spPr>
            <a:xfrm>
              <a:off x="6082380" y="3971079"/>
              <a:ext cx="36481" cy="197062"/>
            </a:xfrm>
            <a:custGeom>
              <a:avLst/>
              <a:gdLst/>
              <a:ahLst/>
              <a:cxnLst/>
              <a:rect l="0" t="0" r="0" b="0"/>
              <a:pathLst>
                <a:path w="36481" h="197062">
                  <a:moveTo>
                    <a:pt x="21239" y="6561"/>
                  </a:moveTo>
                  <a:lnTo>
                    <a:pt x="21239" y="0"/>
                  </a:lnTo>
                  <a:lnTo>
                    <a:pt x="21239" y="3300"/>
                  </a:lnTo>
                  <a:lnTo>
                    <a:pt x="20393" y="4386"/>
                  </a:lnTo>
                  <a:lnTo>
                    <a:pt x="17194" y="5594"/>
                  </a:lnTo>
                  <a:lnTo>
                    <a:pt x="16002" y="7609"/>
                  </a:lnTo>
                  <a:lnTo>
                    <a:pt x="7728" y="45688"/>
                  </a:lnTo>
                  <a:lnTo>
                    <a:pt x="991" y="82896"/>
                  </a:lnTo>
                  <a:lnTo>
                    <a:pt x="0" y="105661"/>
                  </a:lnTo>
                  <a:lnTo>
                    <a:pt x="5042" y="143726"/>
                  </a:lnTo>
                  <a:lnTo>
                    <a:pt x="11894" y="168118"/>
                  </a:lnTo>
                  <a:lnTo>
                    <a:pt x="21401" y="186985"/>
                  </a:lnTo>
                  <a:lnTo>
                    <a:pt x="26392" y="192582"/>
                  </a:lnTo>
                  <a:lnTo>
                    <a:pt x="36480" y="1970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382"/>
            <p:cNvSpPr/>
            <p:nvPr/>
          </p:nvSpPr>
          <p:spPr>
            <a:xfrm>
              <a:off x="6408588" y="4076700"/>
              <a:ext cx="91273" cy="144781"/>
            </a:xfrm>
            <a:custGeom>
              <a:avLst/>
              <a:gdLst/>
              <a:ahLst/>
              <a:cxnLst/>
              <a:rect l="0" t="0" r="0" b="0"/>
              <a:pathLst>
                <a:path w="91273" h="144781">
                  <a:moveTo>
                    <a:pt x="91272" y="0"/>
                  </a:moveTo>
                  <a:lnTo>
                    <a:pt x="73359" y="0"/>
                  </a:lnTo>
                  <a:lnTo>
                    <a:pt x="68353" y="2257"/>
                  </a:lnTo>
                  <a:lnTo>
                    <a:pt x="44067" y="17912"/>
                  </a:lnTo>
                  <a:lnTo>
                    <a:pt x="13143" y="55478"/>
                  </a:lnTo>
                  <a:lnTo>
                    <a:pt x="4152" y="71001"/>
                  </a:lnTo>
                  <a:lnTo>
                    <a:pt x="401" y="96504"/>
                  </a:lnTo>
                  <a:lnTo>
                    <a:pt x="0" y="111755"/>
                  </a:lnTo>
                  <a:lnTo>
                    <a:pt x="1637" y="115990"/>
                  </a:lnTo>
                  <a:lnTo>
                    <a:pt x="7972" y="122953"/>
                  </a:lnTo>
                  <a:lnTo>
                    <a:pt x="21058" y="131633"/>
                  </a:lnTo>
                  <a:lnTo>
                    <a:pt x="55765" y="142073"/>
                  </a:lnTo>
                  <a:lnTo>
                    <a:pt x="76031" y="1447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383"/>
            <p:cNvSpPr/>
            <p:nvPr/>
          </p:nvSpPr>
          <p:spPr>
            <a:xfrm>
              <a:off x="6584475" y="4091940"/>
              <a:ext cx="120640" cy="120283"/>
            </a:xfrm>
            <a:custGeom>
              <a:avLst/>
              <a:gdLst/>
              <a:ahLst/>
              <a:cxnLst/>
              <a:rect l="0" t="0" r="0" b="0"/>
              <a:pathLst>
                <a:path w="120640" h="120283">
                  <a:moveTo>
                    <a:pt x="98264" y="0"/>
                  </a:moveTo>
                  <a:lnTo>
                    <a:pt x="72825" y="0"/>
                  </a:lnTo>
                  <a:lnTo>
                    <a:pt x="67767" y="2257"/>
                  </a:lnTo>
                  <a:lnTo>
                    <a:pt x="41381" y="22101"/>
                  </a:lnTo>
                  <a:lnTo>
                    <a:pt x="17053" y="55478"/>
                  </a:lnTo>
                  <a:lnTo>
                    <a:pt x="5246" y="71001"/>
                  </a:lnTo>
                  <a:lnTo>
                    <a:pt x="995" y="86324"/>
                  </a:lnTo>
                  <a:lnTo>
                    <a:pt x="0" y="96504"/>
                  </a:lnTo>
                  <a:lnTo>
                    <a:pt x="1816" y="104415"/>
                  </a:lnTo>
                  <a:lnTo>
                    <a:pt x="9881" y="116392"/>
                  </a:lnTo>
                  <a:lnTo>
                    <a:pt x="16932" y="119463"/>
                  </a:lnTo>
                  <a:lnTo>
                    <a:pt x="21183" y="120282"/>
                  </a:lnTo>
                  <a:lnTo>
                    <a:pt x="30422" y="118934"/>
                  </a:lnTo>
                  <a:lnTo>
                    <a:pt x="65288" y="110525"/>
                  </a:lnTo>
                  <a:lnTo>
                    <a:pt x="99961" y="86147"/>
                  </a:lnTo>
                  <a:lnTo>
                    <a:pt x="115598" y="63137"/>
                  </a:lnTo>
                  <a:lnTo>
                    <a:pt x="119487" y="48152"/>
                  </a:lnTo>
                  <a:lnTo>
                    <a:pt x="120639" y="37033"/>
                  </a:lnTo>
                  <a:lnTo>
                    <a:pt x="118652" y="31134"/>
                  </a:lnTo>
                  <a:lnTo>
                    <a:pt x="110476" y="20449"/>
                  </a:lnTo>
                  <a:lnTo>
                    <a:pt x="105667" y="17554"/>
                  </a:lnTo>
                  <a:lnTo>
                    <a:pt x="103199" y="16783"/>
                  </a:lnTo>
                  <a:lnTo>
                    <a:pt x="101555" y="15422"/>
                  </a:lnTo>
                  <a:lnTo>
                    <a:pt x="98393" y="10308"/>
                  </a:lnTo>
                  <a:lnTo>
                    <a:pt x="90644" y="76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384"/>
            <p:cNvSpPr/>
            <p:nvPr/>
          </p:nvSpPr>
          <p:spPr>
            <a:xfrm>
              <a:off x="6766562" y="4070728"/>
              <a:ext cx="144778" cy="156697"/>
            </a:xfrm>
            <a:custGeom>
              <a:avLst/>
              <a:gdLst/>
              <a:ahLst/>
              <a:cxnLst/>
              <a:rect l="0" t="0" r="0" b="0"/>
              <a:pathLst>
                <a:path w="144778" h="156697">
                  <a:moveTo>
                    <a:pt x="15238" y="5972"/>
                  </a:moveTo>
                  <a:lnTo>
                    <a:pt x="15238" y="39524"/>
                  </a:lnTo>
                  <a:lnTo>
                    <a:pt x="15238" y="75602"/>
                  </a:lnTo>
                  <a:lnTo>
                    <a:pt x="12979" y="105239"/>
                  </a:lnTo>
                  <a:lnTo>
                    <a:pt x="2057" y="140223"/>
                  </a:lnTo>
                  <a:lnTo>
                    <a:pt x="118" y="156696"/>
                  </a:lnTo>
                  <a:lnTo>
                    <a:pt x="0" y="136371"/>
                  </a:lnTo>
                  <a:lnTo>
                    <a:pt x="10604" y="103379"/>
                  </a:lnTo>
                  <a:lnTo>
                    <a:pt x="22916" y="66714"/>
                  </a:lnTo>
                  <a:lnTo>
                    <a:pt x="28810" y="52442"/>
                  </a:lnTo>
                  <a:lnTo>
                    <a:pt x="58899" y="16042"/>
                  </a:lnTo>
                  <a:lnTo>
                    <a:pt x="73387" y="2061"/>
                  </a:lnTo>
                  <a:lnTo>
                    <a:pt x="78617" y="0"/>
                  </a:lnTo>
                  <a:lnTo>
                    <a:pt x="86022" y="1342"/>
                  </a:lnTo>
                  <a:lnTo>
                    <a:pt x="100528" y="5057"/>
                  </a:lnTo>
                  <a:lnTo>
                    <a:pt x="103424" y="7055"/>
                  </a:lnTo>
                  <a:lnTo>
                    <a:pt x="114157" y="22429"/>
                  </a:lnTo>
                  <a:lnTo>
                    <a:pt x="118468" y="31913"/>
                  </a:lnTo>
                  <a:lnTo>
                    <a:pt x="121615" y="67982"/>
                  </a:lnTo>
                  <a:lnTo>
                    <a:pt x="121891" y="105813"/>
                  </a:lnTo>
                  <a:lnTo>
                    <a:pt x="122757" y="117305"/>
                  </a:lnTo>
                  <a:lnTo>
                    <a:pt x="129677" y="138927"/>
                  </a:lnTo>
                  <a:lnTo>
                    <a:pt x="131324" y="140329"/>
                  </a:lnTo>
                  <a:lnTo>
                    <a:pt x="135412" y="141886"/>
                  </a:lnTo>
                  <a:lnTo>
                    <a:pt x="144777" y="14313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385"/>
            <p:cNvSpPr/>
            <p:nvPr/>
          </p:nvSpPr>
          <p:spPr>
            <a:xfrm>
              <a:off x="6961532" y="3936337"/>
              <a:ext cx="132233" cy="280735"/>
            </a:xfrm>
            <a:custGeom>
              <a:avLst/>
              <a:gdLst/>
              <a:ahLst/>
              <a:cxnLst/>
              <a:rect l="0" t="0" r="0" b="0"/>
              <a:pathLst>
                <a:path w="132233" h="280735">
                  <a:moveTo>
                    <a:pt x="125068" y="140363"/>
                  </a:moveTo>
                  <a:lnTo>
                    <a:pt x="121023" y="140363"/>
                  </a:lnTo>
                  <a:lnTo>
                    <a:pt x="119831" y="139516"/>
                  </a:lnTo>
                  <a:lnTo>
                    <a:pt x="119036" y="138105"/>
                  </a:lnTo>
                  <a:lnTo>
                    <a:pt x="118507" y="136317"/>
                  </a:lnTo>
                  <a:lnTo>
                    <a:pt x="117307" y="135126"/>
                  </a:lnTo>
                  <a:lnTo>
                    <a:pt x="113716" y="133802"/>
                  </a:lnTo>
                  <a:lnTo>
                    <a:pt x="88957" y="132835"/>
                  </a:lnTo>
                  <a:lnTo>
                    <a:pt x="81361" y="135042"/>
                  </a:lnTo>
                  <a:lnTo>
                    <a:pt x="44518" y="161263"/>
                  </a:lnTo>
                  <a:lnTo>
                    <a:pt x="24515" y="194448"/>
                  </a:lnTo>
                  <a:lnTo>
                    <a:pt x="6495" y="231900"/>
                  </a:lnTo>
                  <a:lnTo>
                    <a:pt x="0" y="252998"/>
                  </a:lnTo>
                  <a:lnTo>
                    <a:pt x="1184" y="261825"/>
                  </a:lnTo>
                  <a:lnTo>
                    <a:pt x="6611" y="271554"/>
                  </a:lnTo>
                  <a:lnTo>
                    <a:pt x="17626" y="279799"/>
                  </a:lnTo>
                  <a:lnTo>
                    <a:pt x="22113" y="280734"/>
                  </a:lnTo>
                  <a:lnTo>
                    <a:pt x="31614" y="279514"/>
                  </a:lnTo>
                  <a:lnTo>
                    <a:pt x="61614" y="267091"/>
                  </a:lnTo>
                  <a:lnTo>
                    <a:pt x="76821" y="251572"/>
                  </a:lnTo>
                  <a:lnTo>
                    <a:pt x="96179" y="213898"/>
                  </a:lnTo>
                  <a:lnTo>
                    <a:pt x="108041" y="185293"/>
                  </a:lnTo>
                  <a:lnTo>
                    <a:pt x="116918" y="155369"/>
                  </a:lnTo>
                  <a:lnTo>
                    <a:pt x="124911" y="125053"/>
                  </a:lnTo>
                  <a:lnTo>
                    <a:pt x="130383" y="94622"/>
                  </a:lnTo>
                  <a:lnTo>
                    <a:pt x="132232" y="58043"/>
                  </a:lnTo>
                  <a:lnTo>
                    <a:pt x="131751" y="28052"/>
                  </a:lnTo>
                  <a:lnTo>
                    <a:pt x="125274" y="0"/>
                  </a:lnTo>
                  <a:lnTo>
                    <a:pt x="125205" y="221"/>
                  </a:lnTo>
                  <a:lnTo>
                    <a:pt x="125069" y="36093"/>
                  </a:lnTo>
                  <a:lnTo>
                    <a:pt x="125068" y="63936"/>
                  </a:lnTo>
                  <a:lnTo>
                    <a:pt x="124221" y="98620"/>
                  </a:lnTo>
                  <a:lnTo>
                    <a:pt x="119831" y="135709"/>
                  </a:lnTo>
                  <a:lnTo>
                    <a:pt x="118153" y="171816"/>
                  </a:lnTo>
                  <a:lnTo>
                    <a:pt x="117587" y="205372"/>
                  </a:lnTo>
                  <a:lnTo>
                    <a:pt x="117448" y="22418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386"/>
            <p:cNvSpPr/>
            <p:nvPr/>
          </p:nvSpPr>
          <p:spPr>
            <a:xfrm>
              <a:off x="7155193" y="4069080"/>
              <a:ext cx="106219" cy="114129"/>
            </a:xfrm>
            <a:custGeom>
              <a:avLst/>
              <a:gdLst/>
              <a:ahLst/>
              <a:cxnLst/>
              <a:rect l="0" t="0" r="0" b="0"/>
              <a:pathLst>
                <a:path w="106219" h="114129">
                  <a:moveTo>
                    <a:pt x="15226" y="7620"/>
                  </a:moveTo>
                  <a:lnTo>
                    <a:pt x="8665" y="7620"/>
                  </a:lnTo>
                  <a:lnTo>
                    <a:pt x="3875" y="11665"/>
                  </a:lnTo>
                  <a:lnTo>
                    <a:pt x="1715" y="15909"/>
                  </a:lnTo>
                  <a:lnTo>
                    <a:pt x="214" y="39348"/>
                  </a:lnTo>
                  <a:lnTo>
                    <a:pt x="0" y="76124"/>
                  </a:lnTo>
                  <a:lnTo>
                    <a:pt x="839" y="86326"/>
                  </a:lnTo>
                  <a:lnTo>
                    <a:pt x="4034" y="96504"/>
                  </a:lnTo>
                  <a:lnTo>
                    <a:pt x="10534" y="104415"/>
                  </a:lnTo>
                  <a:lnTo>
                    <a:pt x="18221" y="109907"/>
                  </a:lnTo>
                  <a:lnTo>
                    <a:pt x="27309" y="112998"/>
                  </a:lnTo>
                  <a:lnTo>
                    <a:pt x="40546" y="114128"/>
                  </a:lnTo>
                  <a:lnTo>
                    <a:pt x="66465" y="103678"/>
                  </a:lnTo>
                  <a:lnTo>
                    <a:pt x="74123" y="96597"/>
                  </a:lnTo>
                  <a:lnTo>
                    <a:pt x="83196" y="80832"/>
                  </a:lnTo>
                  <a:lnTo>
                    <a:pt x="98993" y="43868"/>
                  </a:lnTo>
                  <a:lnTo>
                    <a:pt x="105151" y="18919"/>
                  </a:lnTo>
                  <a:lnTo>
                    <a:pt x="106218" y="6923"/>
                  </a:lnTo>
                  <a:lnTo>
                    <a:pt x="105520" y="4615"/>
                  </a:lnTo>
                  <a:lnTo>
                    <a:pt x="104209" y="3076"/>
                  </a:lnTo>
                  <a:lnTo>
                    <a:pt x="100066" y="607"/>
                  </a:lnTo>
                  <a:lnTo>
                    <a:pt x="91426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387"/>
            <p:cNvSpPr/>
            <p:nvPr/>
          </p:nvSpPr>
          <p:spPr>
            <a:xfrm>
              <a:off x="7301569" y="4064751"/>
              <a:ext cx="112692" cy="126086"/>
            </a:xfrm>
            <a:custGeom>
              <a:avLst/>
              <a:gdLst/>
              <a:ahLst/>
              <a:cxnLst/>
              <a:rect l="0" t="0" r="0" b="0"/>
              <a:pathLst>
                <a:path w="112692" h="126086">
                  <a:moveTo>
                    <a:pt x="112691" y="11949"/>
                  </a:moveTo>
                  <a:lnTo>
                    <a:pt x="112691" y="7903"/>
                  </a:lnTo>
                  <a:lnTo>
                    <a:pt x="111844" y="6712"/>
                  </a:lnTo>
                  <a:lnTo>
                    <a:pt x="110432" y="5917"/>
                  </a:lnTo>
                  <a:lnTo>
                    <a:pt x="87046" y="0"/>
                  </a:lnTo>
                  <a:lnTo>
                    <a:pt x="64848" y="6259"/>
                  </a:lnTo>
                  <a:lnTo>
                    <a:pt x="55867" y="11113"/>
                  </a:lnTo>
                  <a:lnTo>
                    <a:pt x="42137" y="23366"/>
                  </a:lnTo>
                  <a:lnTo>
                    <a:pt x="18827" y="57936"/>
                  </a:lnTo>
                  <a:lnTo>
                    <a:pt x="804" y="93378"/>
                  </a:lnTo>
                  <a:lnTo>
                    <a:pt x="0" y="96715"/>
                  </a:lnTo>
                  <a:lnTo>
                    <a:pt x="1364" y="104938"/>
                  </a:lnTo>
                  <a:lnTo>
                    <a:pt x="6891" y="116830"/>
                  </a:lnTo>
                  <a:lnTo>
                    <a:pt x="9138" y="119969"/>
                  </a:lnTo>
                  <a:lnTo>
                    <a:pt x="12328" y="122062"/>
                  </a:lnTo>
                  <a:lnTo>
                    <a:pt x="20390" y="124388"/>
                  </a:lnTo>
                  <a:lnTo>
                    <a:pt x="55899" y="126085"/>
                  </a:lnTo>
                  <a:lnTo>
                    <a:pt x="92302" y="119325"/>
                  </a:lnTo>
                  <a:lnTo>
                    <a:pt x="97450" y="11862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388"/>
            <p:cNvSpPr/>
            <p:nvPr/>
          </p:nvSpPr>
          <p:spPr>
            <a:xfrm>
              <a:off x="7498080" y="3931919"/>
              <a:ext cx="30481" cy="243841"/>
            </a:xfrm>
            <a:custGeom>
              <a:avLst/>
              <a:gdLst/>
              <a:ahLst/>
              <a:cxnLst/>
              <a:rect l="0" t="0" r="0" b="0"/>
              <a:pathLst>
                <a:path w="30481" h="243841">
                  <a:moveTo>
                    <a:pt x="30480" y="0"/>
                  </a:moveTo>
                  <a:lnTo>
                    <a:pt x="30480" y="33466"/>
                  </a:lnTo>
                  <a:lnTo>
                    <a:pt x="30480" y="65595"/>
                  </a:lnTo>
                  <a:lnTo>
                    <a:pt x="26434" y="94601"/>
                  </a:lnTo>
                  <a:lnTo>
                    <a:pt x="23919" y="124644"/>
                  </a:lnTo>
                  <a:lnTo>
                    <a:pt x="19128" y="154995"/>
                  </a:lnTo>
                  <a:lnTo>
                    <a:pt x="9925" y="189508"/>
                  </a:lnTo>
                  <a:lnTo>
                    <a:pt x="654" y="227205"/>
                  </a:lnTo>
                  <a:lnTo>
                    <a:pt x="0" y="2438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389"/>
            <p:cNvSpPr/>
            <p:nvPr/>
          </p:nvSpPr>
          <p:spPr>
            <a:xfrm>
              <a:off x="7461039" y="4061459"/>
              <a:ext cx="90381" cy="14155"/>
            </a:xfrm>
            <a:custGeom>
              <a:avLst/>
              <a:gdLst/>
              <a:ahLst/>
              <a:cxnLst/>
              <a:rect l="0" t="0" r="0" b="0"/>
              <a:pathLst>
                <a:path w="90381" h="14155">
                  <a:moveTo>
                    <a:pt x="6561" y="0"/>
                  </a:moveTo>
                  <a:lnTo>
                    <a:pt x="2516" y="0"/>
                  </a:lnTo>
                  <a:lnTo>
                    <a:pt x="1324" y="847"/>
                  </a:lnTo>
                  <a:lnTo>
                    <a:pt x="529" y="2258"/>
                  </a:lnTo>
                  <a:lnTo>
                    <a:pt x="0" y="4045"/>
                  </a:lnTo>
                  <a:lnTo>
                    <a:pt x="493" y="5237"/>
                  </a:lnTo>
                  <a:lnTo>
                    <a:pt x="1669" y="6032"/>
                  </a:lnTo>
                  <a:lnTo>
                    <a:pt x="7369" y="7150"/>
                  </a:lnTo>
                  <a:lnTo>
                    <a:pt x="9639" y="7307"/>
                  </a:lnTo>
                  <a:lnTo>
                    <a:pt x="14420" y="9739"/>
                  </a:lnTo>
                  <a:lnTo>
                    <a:pt x="16880" y="11573"/>
                  </a:lnTo>
                  <a:lnTo>
                    <a:pt x="32478" y="14154"/>
                  </a:lnTo>
                  <a:lnTo>
                    <a:pt x="65665" y="9066"/>
                  </a:lnTo>
                  <a:lnTo>
                    <a:pt x="90380" y="76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390"/>
            <p:cNvSpPr/>
            <p:nvPr/>
          </p:nvSpPr>
          <p:spPr>
            <a:xfrm>
              <a:off x="7780019" y="4031455"/>
              <a:ext cx="144324" cy="167165"/>
            </a:xfrm>
            <a:custGeom>
              <a:avLst/>
              <a:gdLst/>
              <a:ahLst/>
              <a:cxnLst/>
              <a:rect l="0" t="0" r="0" b="0"/>
              <a:pathLst>
                <a:path w="144324" h="167165">
                  <a:moveTo>
                    <a:pt x="0" y="60485"/>
                  </a:moveTo>
                  <a:lnTo>
                    <a:pt x="6562" y="67045"/>
                  </a:lnTo>
                  <a:lnTo>
                    <a:pt x="22179" y="72057"/>
                  </a:lnTo>
                  <a:lnTo>
                    <a:pt x="36617" y="80237"/>
                  </a:lnTo>
                  <a:lnTo>
                    <a:pt x="70656" y="83072"/>
                  </a:lnTo>
                  <a:lnTo>
                    <a:pt x="96459" y="83309"/>
                  </a:lnTo>
                  <a:lnTo>
                    <a:pt x="106653" y="78813"/>
                  </a:lnTo>
                  <a:lnTo>
                    <a:pt x="131633" y="58125"/>
                  </a:lnTo>
                  <a:lnTo>
                    <a:pt x="139568" y="46333"/>
                  </a:lnTo>
                  <a:lnTo>
                    <a:pt x="143236" y="36160"/>
                  </a:lnTo>
                  <a:lnTo>
                    <a:pt x="144323" y="23738"/>
                  </a:lnTo>
                  <a:lnTo>
                    <a:pt x="142319" y="16495"/>
                  </a:lnTo>
                  <a:lnTo>
                    <a:pt x="140599" y="13378"/>
                  </a:lnTo>
                  <a:lnTo>
                    <a:pt x="130089" y="4946"/>
                  </a:lnTo>
                  <a:lnTo>
                    <a:pt x="120295" y="1131"/>
                  </a:lnTo>
                  <a:lnTo>
                    <a:pt x="107986" y="0"/>
                  </a:lnTo>
                  <a:lnTo>
                    <a:pt x="98512" y="4251"/>
                  </a:lnTo>
                  <a:lnTo>
                    <a:pt x="66274" y="24388"/>
                  </a:lnTo>
                  <a:lnTo>
                    <a:pt x="54009" y="34282"/>
                  </a:lnTo>
                  <a:lnTo>
                    <a:pt x="32273" y="68668"/>
                  </a:lnTo>
                  <a:lnTo>
                    <a:pt x="19483" y="93459"/>
                  </a:lnTo>
                  <a:lnTo>
                    <a:pt x="17126" y="107314"/>
                  </a:lnTo>
                  <a:lnTo>
                    <a:pt x="18336" y="119680"/>
                  </a:lnTo>
                  <a:lnTo>
                    <a:pt x="21697" y="129973"/>
                  </a:lnTo>
                  <a:lnTo>
                    <a:pt x="26012" y="137371"/>
                  </a:lnTo>
                  <a:lnTo>
                    <a:pt x="51300" y="158347"/>
                  </a:lnTo>
                  <a:lnTo>
                    <a:pt x="61183" y="163246"/>
                  </a:lnTo>
                  <a:lnTo>
                    <a:pt x="99061" y="16716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391"/>
            <p:cNvSpPr/>
            <p:nvPr/>
          </p:nvSpPr>
          <p:spPr>
            <a:xfrm>
              <a:off x="8023869" y="3954780"/>
              <a:ext cx="38092" cy="228601"/>
            </a:xfrm>
            <a:custGeom>
              <a:avLst/>
              <a:gdLst/>
              <a:ahLst/>
              <a:cxnLst/>
              <a:rect l="0" t="0" r="0" b="0"/>
              <a:pathLst>
                <a:path w="38092" h="228601">
                  <a:moveTo>
                    <a:pt x="38091" y="0"/>
                  </a:moveTo>
                  <a:lnTo>
                    <a:pt x="30785" y="0"/>
                  </a:lnTo>
                  <a:lnTo>
                    <a:pt x="26518" y="4045"/>
                  </a:lnTo>
                  <a:lnTo>
                    <a:pt x="24481" y="10546"/>
                  </a:lnTo>
                  <a:lnTo>
                    <a:pt x="16963" y="46646"/>
                  </a:lnTo>
                  <a:lnTo>
                    <a:pt x="11527" y="76382"/>
                  </a:lnTo>
                  <a:lnTo>
                    <a:pt x="7537" y="112799"/>
                  </a:lnTo>
                  <a:lnTo>
                    <a:pt x="1732" y="150347"/>
                  </a:lnTo>
                  <a:lnTo>
                    <a:pt x="220" y="184146"/>
                  </a:lnTo>
                  <a:lnTo>
                    <a:pt x="0" y="221965"/>
                  </a:lnTo>
                  <a:lnTo>
                    <a:pt x="843" y="224176"/>
                  </a:lnTo>
                  <a:lnTo>
                    <a:pt x="2251" y="225651"/>
                  </a:lnTo>
                  <a:lnTo>
                    <a:pt x="7611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392"/>
            <p:cNvSpPr/>
            <p:nvPr/>
          </p:nvSpPr>
          <p:spPr>
            <a:xfrm>
              <a:off x="8084819" y="4031143"/>
              <a:ext cx="129083" cy="152238"/>
            </a:xfrm>
            <a:custGeom>
              <a:avLst/>
              <a:gdLst/>
              <a:ahLst/>
              <a:cxnLst/>
              <a:rect l="0" t="0" r="0" b="0"/>
              <a:pathLst>
                <a:path w="129083" h="152238">
                  <a:moveTo>
                    <a:pt x="0" y="68416"/>
                  </a:moveTo>
                  <a:lnTo>
                    <a:pt x="10607" y="79023"/>
                  </a:lnTo>
                  <a:lnTo>
                    <a:pt x="17697" y="81597"/>
                  </a:lnTo>
                  <a:lnTo>
                    <a:pt x="44384" y="83536"/>
                  </a:lnTo>
                  <a:lnTo>
                    <a:pt x="74770" y="75352"/>
                  </a:lnTo>
                  <a:lnTo>
                    <a:pt x="96238" y="65741"/>
                  </a:lnTo>
                  <a:lnTo>
                    <a:pt x="104297" y="58478"/>
                  </a:lnTo>
                  <a:lnTo>
                    <a:pt x="124321" y="29146"/>
                  </a:lnTo>
                  <a:lnTo>
                    <a:pt x="127220" y="21048"/>
                  </a:lnTo>
                  <a:lnTo>
                    <a:pt x="129082" y="6096"/>
                  </a:lnTo>
                  <a:lnTo>
                    <a:pt x="128388" y="4009"/>
                  </a:lnTo>
                  <a:lnTo>
                    <a:pt x="127079" y="2618"/>
                  </a:lnTo>
                  <a:lnTo>
                    <a:pt x="123366" y="1073"/>
                  </a:lnTo>
                  <a:lnTo>
                    <a:pt x="107571" y="0"/>
                  </a:lnTo>
                  <a:lnTo>
                    <a:pt x="93492" y="3930"/>
                  </a:lnTo>
                  <a:lnTo>
                    <a:pt x="68516" y="23570"/>
                  </a:lnTo>
                  <a:lnTo>
                    <a:pt x="48248" y="47234"/>
                  </a:lnTo>
                  <a:lnTo>
                    <a:pt x="31148" y="81620"/>
                  </a:lnTo>
                  <a:lnTo>
                    <a:pt x="25316" y="98293"/>
                  </a:lnTo>
                  <a:lnTo>
                    <a:pt x="24799" y="108788"/>
                  </a:lnTo>
                  <a:lnTo>
                    <a:pt x="33611" y="134421"/>
                  </a:lnTo>
                  <a:lnTo>
                    <a:pt x="36800" y="137820"/>
                  </a:lnTo>
                  <a:lnTo>
                    <a:pt x="62964" y="147767"/>
                  </a:lnTo>
                  <a:lnTo>
                    <a:pt x="99061" y="15223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393"/>
            <p:cNvSpPr/>
            <p:nvPr/>
          </p:nvSpPr>
          <p:spPr>
            <a:xfrm>
              <a:off x="8275460" y="4053867"/>
              <a:ext cx="83680" cy="129297"/>
            </a:xfrm>
            <a:custGeom>
              <a:avLst/>
              <a:gdLst/>
              <a:ahLst/>
              <a:cxnLst/>
              <a:rect l="0" t="0" r="0" b="0"/>
              <a:pathLst>
                <a:path w="83680" h="129297">
                  <a:moveTo>
                    <a:pt x="76059" y="7592"/>
                  </a:moveTo>
                  <a:lnTo>
                    <a:pt x="76059" y="3547"/>
                  </a:lnTo>
                  <a:lnTo>
                    <a:pt x="75213" y="2356"/>
                  </a:lnTo>
                  <a:lnTo>
                    <a:pt x="73801" y="1561"/>
                  </a:lnTo>
                  <a:lnTo>
                    <a:pt x="69498" y="287"/>
                  </a:lnTo>
                  <a:lnTo>
                    <a:pt x="51365" y="0"/>
                  </a:lnTo>
                  <a:lnTo>
                    <a:pt x="45894" y="2242"/>
                  </a:lnTo>
                  <a:lnTo>
                    <a:pt x="43249" y="4026"/>
                  </a:lnTo>
                  <a:lnTo>
                    <a:pt x="28109" y="21443"/>
                  </a:lnTo>
                  <a:lnTo>
                    <a:pt x="20035" y="28141"/>
                  </a:lnTo>
                  <a:lnTo>
                    <a:pt x="5255" y="51137"/>
                  </a:lnTo>
                  <a:lnTo>
                    <a:pt x="925" y="76401"/>
                  </a:lnTo>
                  <a:lnTo>
                    <a:pt x="0" y="103808"/>
                  </a:lnTo>
                  <a:lnTo>
                    <a:pt x="2180" y="111880"/>
                  </a:lnTo>
                  <a:lnTo>
                    <a:pt x="3947" y="115217"/>
                  </a:lnTo>
                  <a:lnTo>
                    <a:pt x="14523" y="123960"/>
                  </a:lnTo>
                  <a:lnTo>
                    <a:pt x="23592" y="127045"/>
                  </a:lnTo>
                  <a:lnTo>
                    <a:pt x="59307" y="129296"/>
                  </a:lnTo>
                  <a:lnTo>
                    <a:pt x="69461" y="128569"/>
                  </a:lnTo>
                  <a:lnTo>
                    <a:pt x="83679" y="12189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394"/>
            <p:cNvSpPr/>
            <p:nvPr/>
          </p:nvSpPr>
          <p:spPr>
            <a:xfrm>
              <a:off x="8481478" y="3939854"/>
              <a:ext cx="45303" cy="228287"/>
            </a:xfrm>
            <a:custGeom>
              <a:avLst/>
              <a:gdLst/>
              <a:ahLst/>
              <a:cxnLst/>
              <a:rect l="0" t="0" r="0" b="0"/>
              <a:pathLst>
                <a:path w="45303" h="228287">
                  <a:moveTo>
                    <a:pt x="45302" y="7305"/>
                  </a:moveTo>
                  <a:lnTo>
                    <a:pt x="45302" y="0"/>
                  </a:lnTo>
                  <a:lnTo>
                    <a:pt x="44455" y="34790"/>
                  </a:lnTo>
                  <a:lnTo>
                    <a:pt x="37012" y="67423"/>
                  </a:lnTo>
                  <a:lnTo>
                    <a:pt x="29863" y="95391"/>
                  </a:lnTo>
                  <a:lnTo>
                    <a:pt x="22382" y="128232"/>
                  </a:lnTo>
                  <a:lnTo>
                    <a:pt x="16315" y="165624"/>
                  </a:lnTo>
                  <a:lnTo>
                    <a:pt x="6730" y="202944"/>
                  </a:lnTo>
                  <a:lnTo>
                    <a:pt x="0" y="226189"/>
                  </a:lnTo>
                  <a:lnTo>
                    <a:pt x="708" y="226888"/>
                  </a:lnTo>
                  <a:lnTo>
                    <a:pt x="7202" y="22828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395"/>
            <p:cNvSpPr/>
            <p:nvPr/>
          </p:nvSpPr>
          <p:spPr>
            <a:xfrm>
              <a:off x="8443394" y="4030980"/>
              <a:ext cx="273887" cy="129498"/>
            </a:xfrm>
            <a:custGeom>
              <a:avLst/>
              <a:gdLst/>
              <a:ahLst/>
              <a:cxnLst/>
              <a:rect l="0" t="0" r="0" b="0"/>
              <a:pathLst>
                <a:path w="273887" h="129498">
                  <a:moveTo>
                    <a:pt x="22425" y="30479"/>
                  </a:moveTo>
                  <a:lnTo>
                    <a:pt x="22425" y="26434"/>
                  </a:lnTo>
                  <a:lnTo>
                    <a:pt x="21579" y="25243"/>
                  </a:lnTo>
                  <a:lnTo>
                    <a:pt x="20167" y="24448"/>
                  </a:lnTo>
                  <a:lnTo>
                    <a:pt x="9428" y="22222"/>
                  </a:lnTo>
                  <a:lnTo>
                    <a:pt x="4513" y="18907"/>
                  </a:lnTo>
                  <a:lnTo>
                    <a:pt x="2864" y="18531"/>
                  </a:lnTo>
                  <a:lnTo>
                    <a:pt x="1765" y="19127"/>
                  </a:lnTo>
                  <a:lnTo>
                    <a:pt x="0" y="22122"/>
                  </a:lnTo>
                  <a:lnTo>
                    <a:pt x="2016" y="22532"/>
                  </a:lnTo>
                  <a:lnTo>
                    <a:pt x="3740" y="22641"/>
                  </a:lnTo>
                  <a:lnTo>
                    <a:pt x="28095" y="29401"/>
                  </a:lnTo>
                  <a:lnTo>
                    <a:pt x="61272" y="32595"/>
                  </a:lnTo>
                  <a:lnTo>
                    <a:pt x="76097" y="34807"/>
                  </a:lnTo>
                  <a:lnTo>
                    <a:pt x="113910" y="31217"/>
                  </a:lnTo>
                  <a:lnTo>
                    <a:pt x="145940" y="24546"/>
                  </a:lnTo>
                  <a:lnTo>
                    <a:pt x="158601" y="22762"/>
                  </a:lnTo>
                  <a:lnTo>
                    <a:pt x="175886" y="16976"/>
                  </a:lnTo>
                  <a:lnTo>
                    <a:pt x="208477" y="15269"/>
                  </a:lnTo>
                  <a:lnTo>
                    <a:pt x="209959" y="16106"/>
                  </a:lnTo>
                  <a:lnTo>
                    <a:pt x="210949" y="17511"/>
                  </a:lnTo>
                  <a:lnTo>
                    <a:pt x="212047" y="22176"/>
                  </a:lnTo>
                  <a:lnTo>
                    <a:pt x="212891" y="58591"/>
                  </a:lnTo>
                  <a:lnTo>
                    <a:pt x="205163" y="93989"/>
                  </a:lnTo>
                  <a:lnTo>
                    <a:pt x="198453" y="118377"/>
                  </a:lnTo>
                  <a:lnTo>
                    <a:pt x="197689" y="129497"/>
                  </a:lnTo>
                  <a:lnTo>
                    <a:pt x="198532" y="107933"/>
                  </a:lnTo>
                  <a:lnTo>
                    <a:pt x="205447" y="73257"/>
                  </a:lnTo>
                  <a:lnTo>
                    <a:pt x="217395" y="36305"/>
                  </a:lnTo>
                  <a:lnTo>
                    <a:pt x="220459" y="22233"/>
                  </a:lnTo>
                  <a:lnTo>
                    <a:pt x="222181" y="19902"/>
                  </a:lnTo>
                  <a:lnTo>
                    <a:pt x="237851" y="9770"/>
                  </a:lnTo>
                  <a:lnTo>
                    <a:pt x="242606" y="3271"/>
                  </a:lnTo>
                  <a:lnTo>
                    <a:pt x="246719" y="1453"/>
                  </a:lnTo>
                  <a:lnTo>
                    <a:pt x="273886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396"/>
            <p:cNvSpPr/>
            <p:nvPr/>
          </p:nvSpPr>
          <p:spPr>
            <a:xfrm>
              <a:off x="8781532" y="4030980"/>
              <a:ext cx="19569" cy="129540"/>
            </a:xfrm>
            <a:custGeom>
              <a:avLst/>
              <a:gdLst/>
              <a:ahLst/>
              <a:cxnLst/>
              <a:rect l="0" t="0" r="0" b="0"/>
              <a:pathLst>
                <a:path w="19569" h="129540">
                  <a:moveTo>
                    <a:pt x="19568" y="0"/>
                  </a:moveTo>
                  <a:lnTo>
                    <a:pt x="19568" y="4045"/>
                  </a:lnTo>
                  <a:lnTo>
                    <a:pt x="17309" y="8288"/>
                  </a:lnTo>
                  <a:lnTo>
                    <a:pt x="15523" y="10605"/>
                  </a:lnTo>
                  <a:lnTo>
                    <a:pt x="13536" y="17696"/>
                  </a:lnTo>
                  <a:lnTo>
                    <a:pt x="7995" y="54988"/>
                  </a:lnTo>
                  <a:lnTo>
                    <a:pt x="4810" y="91657"/>
                  </a:lnTo>
                  <a:lnTo>
                    <a:pt x="3696" y="105083"/>
                  </a:lnTo>
                  <a:lnTo>
                    <a:pt x="0" y="117401"/>
                  </a:lnTo>
                  <a:lnTo>
                    <a:pt x="4328" y="1295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397"/>
            <p:cNvSpPr/>
            <p:nvPr/>
          </p:nvSpPr>
          <p:spPr>
            <a:xfrm>
              <a:off x="8831673" y="3992880"/>
              <a:ext cx="7528" cy="22861"/>
            </a:xfrm>
            <a:custGeom>
              <a:avLst/>
              <a:gdLst/>
              <a:ahLst/>
              <a:cxnLst/>
              <a:rect l="0" t="0" r="0" b="0"/>
              <a:pathLst>
                <a:path w="7528" h="22861">
                  <a:moveTo>
                    <a:pt x="7527" y="0"/>
                  </a:moveTo>
                  <a:lnTo>
                    <a:pt x="966" y="0"/>
                  </a:lnTo>
                  <a:lnTo>
                    <a:pt x="612" y="846"/>
                  </a:lnTo>
                  <a:lnTo>
                    <a:pt x="0" y="10605"/>
                  </a:lnTo>
                  <a:lnTo>
                    <a:pt x="2206" y="15438"/>
                  </a:lnTo>
                  <a:lnTo>
                    <a:pt x="7527" y="228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398"/>
            <p:cNvSpPr/>
            <p:nvPr/>
          </p:nvSpPr>
          <p:spPr>
            <a:xfrm>
              <a:off x="8870134" y="4008119"/>
              <a:ext cx="83367" cy="127996"/>
            </a:xfrm>
            <a:custGeom>
              <a:avLst/>
              <a:gdLst/>
              <a:ahLst/>
              <a:cxnLst/>
              <a:rect l="0" t="0" r="0" b="0"/>
              <a:pathLst>
                <a:path w="83367" h="127996">
                  <a:moveTo>
                    <a:pt x="75746" y="0"/>
                  </a:moveTo>
                  <a:lnTo>
                    <a:pt x="53788" y="0"/>
                  </a:lnTo>
                  <a:lnTo>
                    <a:pt x="50101" y="1694"/>
                  </a:lnTo>
                  <a:lnTo>
                    <a:pt x="24129" y="24846"/>
                  </a:lnTo>
                  <a:lnTo>
                    <a:pt x="15296" y="40947"/>
                  </a:lnTo>
                  <a:lnTo>
                    <a:pt x="1848" y="75781"/>
                  </a:lnTo>
                  <a:lnTo>
                    <a:pt x="0" y="96438"/>
                  </a:lnTo>
                  <a:lnTo>
                    <a:pt x="1542" y="100699"/>
                  </a:lnTo>
                  <a:lnTo>
                    <a:pt x="16753" y="116388"/>
                  </a:lnTo>
                  <a:lnTo>
                    <a:pt x="28822" y="124326"/>
                  </a:lnTo>
                  <a:lnTo>
                    <a:pt x="43121" y="127995"/>
                  </a:lnTo>
                  <a:lnTo>
                    <a:pt x="53062" y="126596"/>
                  </a:lnTo>
                  <a:lnTo>
                    <a:pt x="75092" y="120073"/>
                  </a:lnTo>
                  <a:lnTo>
                    <a:pt x="83366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399"/>
            <p:cNvSpPr/>
            <p:nvPr/>
          </p:nvSpPr>
          <p:spPr>
            <a:xfrm>
              <a:off x="8999219" y="4038600"/>
              <a:ext cx="30482" cy="91441"/>
            </a:xfrm>
            <a:custGeom>
              <a:avLst/>
              <a:gdLst/>
              <a:ahLst/>
              <a:cxnLst/>
              <a:rect l="0" t="0" r="0" b="0"/>
              <a:pathLst>
                <a:path w="30482" h="91441">
                  <a:moveTo>
                    <a:pt x="30481" y="0"/>
                  </a:moveTo>
                  <a:lnTo>
                    <a:pt x="30481" y="10605"/>
                  </a:lnTo>
                  <a:lnTo>
                    <a:pt x="28222" y="15437"/>
                  </a:lnTo>
                  <a:lnTo>
                    <a:pt x="26436" y="17912"/>
                  </a:lnTo>
                  <a:lnTo>
                    <a:pt x="14711" y="53543"/>
                  </a:lnTo>
                  <a:lnTo>
                    <a:pt x="1475" y="78306"/>
                  </a:lnTo>
                  <a:lnTo>
                    <a:pt x="0" y="914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400"/>
            <p:cNvSpPr/>
            <p:nvPr/>
          </p:nvSpPr>
          <p:spPr>
            <a:xfrm>
              <a:off x="8084819" y="4373880"/>
              <a:ext cx="213362" cy="15240"/>
            </a:xfrm>
            <a:custGeom>
              <a:avLst/>
              <a:gdLst/>
              <a:ahLst/>
              <a:cxnLst/>
              <a:rect l="0" t="0" r="0" b="0"/>
              <a:pathLst>
                <a:path w="213362" h="15240">
                  <a:moveTo>
                    <a:pt x="0" y="0"/>
                  </a:moveTo>
                  <a:lnTo>
                    <a:pt x="33135" y="0"/>
                  </a:lnTo>
                  <a:lnTo>
                    <a:pt x="65530" y="4045"/>
                  </a:lnTo>
                  <a:lnTo>
                    <a:pt x="94582" y="6560"/>
                  </a:lnTo>
                  <a:lnTo>
                    <a:pt x="124639" y="7306"/>
                  </a:lnTo>
                  <a:lnTo>
                    <a:pt x="159039" y="11572"/>
                  </a:lnTo>
                  <a:lnTo>
                    <a:pt x="196318" y="14757"/>
                  </a:lnTo>
                  <a:lnTo>
                    <a:pt x="213361" y="152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401"/>
            <p:cNvSpPr/>
            <p:nvPr/>
          </p:nvSpPr>
          <p:spPr>
            <a:xfrm>
              <a:off x="8153427" y="4237033"/>
              <a:ext cx="30454" cy="281627"/>
            </a:xfrm>
            <a:custGeom>
              <a:avLst/>
              <a:gdLst/>
              <a:ahLst/>
              <a:cxnLst/>
              <a:rect l="0" t="0" r="0" b="0"/>
              <a:pathLst>
                <a:path w="30454" h="281627">
                  <a:moveTo>
                    <a:pt x="15212" y="7307"/>
                  </a:moveTo>
                  <a:lnTo>
                    <a:pt x="15212" y="746"/>
                  </a:lnTo>
                  <a:lnTo>
                    <a:pt x="14365" y="393"/>
                  </a:lnTo>
                  <a:lnTo>
                    <a:pt x="11167" y="0"/>
                  </a:lnTo>
                  <a:lnTo>
                    <a:pt x="9975" y="742"/>
                  </a:lnTo>
                  <a:lnTo>
                    <a:pt x="9180" y="2084"/>
                  </a:lnTo>
                  <a:lnTo>
                    <a:pt x="8063" y="8017"/>
                  </a:lnTo>
                  <a:lnTo>
                    <a:pt x="6764" y="39821"/>
                  </a:lnTo>
                  <a:lnTo>
                    <a:pt x="1565" y="70926"/>
                  </a:lnTo>
                  <a:lnTo>
                    <a:pt x="445" y="99534"/>
                  </a:lnTo>
                  <a:lnTo>
                    <a:pt x="112" y="129460"/>
                  </a:lnTo>
                  <a:lnTo>
                    <a:pt x="0" y="165868"/>
                  </a:lnTo>
                  <a:lnTo>
                    <a:pt x="5215" y="202755"/>
                  </a:lnTo>
                  <a:lnTo>
                    <a:pt x="11325" y="239129"/>
                  </a:lnTo>
                  <a:lnTo>
                    <a:pt x="22990" y="263884"/>
                  </a:lnTo>
                  <a:lnTo>
                    <a:pt x="27135" y="270355"/>
                  </a:lnTo>
                  <a:lnTo>
                    <a:pt x="30453" y="28162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402"/>
            <p:cNvSpPr/>
            <p:nvPr/>
          </p:nvSpPr>
          <p:spPr>
            <a:xfrm>
              <a:off x="7879869" y="4396740"/>
              <a:ext cx="220192" cy="129541"/>
            </a:xfrm>
            <a:custGeom>
              <a:avLst/>
              <a:gdLst/>
              <a:ahLst/>
              <a:cxnLst/>
              <a:rect l="0" t="0" r="0" b="0"/>
              <a:pathLst>
                <a:path w="220192" h="129541">
                  <a:moveTo>
                    <a:pt x="98270" y="0"/>
                  </a:moveTo>
                  <a:lnTo>
                    <a:pt x="73577" y="0"/>
                  </a:lnTo>
                  <a:lnTo>
                    <a:pt x="68104" y="2257"/>
                  </a:lnTo>
                  <a:lnTo>
                    <a:pt x="49895" y="13843"/>
                  </a:lnTo>
                  <a:lnTo>
                    <a:pt x="35533" y="28949"/>
                  </a:lnTo>
                  <a:lnTo>
                    <a:pt x="31045" y="31999"/>
                  </a:lnTo>
                  <a:lnTo>
                    <a:pt x="23801" y="42162"/>
                  </a:lnTo>
                  <a:lnTo>
                    <a:pt x="12705" y="59905"/>
                  </a:lnTo>
                  <a:lnTo>
                    <a:pt x="5208" y="70651"/>
                  </a:lnTo>
                  <a:lnTo>
                    <a:pt x="987" y="86220"/>
                  </a:lnTo>
                  <a:lnTo>
                    <a:pt x="0" y="96458"/>
                  </a:lnTo>
                  <a:lnTo>
                    <a:pt x="3490" y="111741"/>
                  </a:lnTo>
                  <a:lnTo>
                    <a:pt x="9886" y="122949"/>
                  </a:lnTo>
                  <a:lnTo>
                    <a:pt x="13101" y="125146"/>
                  </a:lnTo>
                  <a:lnTo>
                    <a:pt x="24869" y="128238"/>
                  </a:lnTo>
                  <a:lnTo>
                    <a:pt x="47640" y="129368"/>
                  </a:lnTo>
                  <a:lnTo>
                    <a:pt x="64549" y="125443"/>
                  </a:lnTo>
                  <a:lnTo>
                    <a:pt x="76237" y="118918"/>
                  </a:lnTo>
                  <a:lnTo>
                    <a:pt x="93009" y="103045"/>
                  </a:lnTo>
                  <a:lnTo>
                    <a:pt x="113351" y="68516"/>
                  </a:lnTo>
                  <a:lnTo>
                    <a:pt x="117673" y="58391"/>
                  </a:lnTo>
                  <a:lnTo>
                    <a:pt x="121118" y="23345"/>
                  </a:lnTo>
                  <a:lnTo>
                    <a:pt x="121129" y="33508"/>
                  </a:lnTo>
                  <a:lnTo>
                    <a:pt x="123388" y="38316"/>
                  </a:lnTo>
                  <a:lnTo>
                    <a:pt x="125175" y="40784"/>
                  </a:lnTo>
                  <a:lnTo>
                    <a:pt x="136900" y="76404"/>
                  </a:lnTo>
                  <a:lnTo>
                    <a:pt x="146405" y="91500"/>
                  </a:lnTo>
                  <a:lnTo>
                    <a:pt x="164472" y="110764"/>
                  </a:lnTo>
                  <a:lnTo>
                    <a:pt x="187526" y="124329"/>
                  </a:lnTo>
                  <a:lnTo>
                    <a:pt x="206714" y="128510"/>
                  </a:lnTo>
                  <a:lnTo>
                    <a:pt x="220191" y="1295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403"/>
            <p:cNvSpPr/>
            <p:nvPr/>
          </p:nvSpPr>
          <p:spPr>
            <a:xfrm>
              <a:off x="7719060" y="4375396"/>
              <a:ext cx="98897" cy="166124"/>
            </a:xfrm>
            <a:custGeom>
              <a:avLst/>
              <a:gdLst/>
              <a:ahLst/>
              <a:cxnLst/>
              <a:rect l="0" t="0" r="0" b="0"/>
              <a:pathLst>
                <a:path w="98897" h="166124">
                  <a:moveTo>
                    <a:pt x="0" y="67063"/>
                  </a:moveTo>
                  <a:lnTo>
                    <a:pt x="0" y="78415"/>
                  </a:lnTo>
                  <a:lnTo>
                    <a:pt x="2257" y="82833"/>
                  </a:lnTo>
                  <a:lnTo>
                    <a:pt x="4045" y="85197"/>
                  </a:lnTo>
                  <a:lnTo>
                    <a:pt x="8288" y="87823"/>
                  </a:lnTo>
                  <a:lnTo>
                    <a:pt x="31999" y="96362"/>
                  </a:lnTo>
                  <a:lnTo>
                    <a:pt x="39904" y="94760"/>
                  </a:lnTo>
                  <a:lnTo>
                    <a:pt x="53874" y="91357"/>
                  </a:lnTo>
                  <a:lnTo>
                    <a:pt x="62891" y="89714"/>
                  </a:lnTo>
                  <a:lnTo>
                    <a:pt x="82370" y="79401"/>
                  </a:lnTo>
                  <a:lnTo>
                    <a:pt x="89666" y="72265"/>
                  </a:lnTo>
                  <a:lnTo>
                    <a:pt x="94884" y="63448"/>
                  </a:lnTo>
                  <a:lnTo>
                    <a:pt x="98235" y="43991"/>
                  </a:lnTo>
                  <a:lnTo>
                    <a:pt x="98896" y="27887"/>
                  </a:lnTo>
                  <a:lnTo>
                    <a:pt x="96729" y="21994"/>
                  </a:lnTo>
                  <a:lnTo>
                    <a:pt x="81144" y="3602"/>
                  </a:lnTo>
                  <a:lnTo>
                    <a:pt x="73881" y="758"/>
                  </a:lnTo>
                  <a:lnTo>
                    <a:pt x="69574" y="0"/>
                  </a:lnTo>
                  <a:lnTo>
                    <a:pt x="62530" y="1415"/>
                  </a:lnTo>
                  <a:lnTo>
                    <a:pt x="43230" y="12416"/>
                  </a:lnTo>
                  <a:lnTo>
                    <a:pt x="28733" y="27451"/>
                  </a:lnTo>
                  <a:lnTo>
                    <a:pt x="24236" y="30495"/>
                  </a:lnTo>
                  <a:lnTo>
                    <a:pt x="21237" y="35065"/>
                  </a:lnTo>
                  <a:lnTo>
                    <a:pt x="10530" y="69983"/>
                  </a:lnTo>
                  <a:lnTo>
                    <a:pt x="8003" y="101503"/>
                  </a:lnTo>
                  <a:lnTo>
                    <a:pt x="11778" y="117531"/>
                  </a:lnTo>
                  <a:lnTo>
                    <a:pt x="21486" y="138118"/>
                  </a:lnTo>
                  <a:lnTo>
                    <a:pt x="29586" y="148314"/>
                  </a:lnTo>
                  <a:lnTo>
                    <a:pt x="60959" y="16612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404"/>
            <p:cNvSpPr/>
            <p:nvPr/>
          </p:nvSpPr>
          <p:spPr>
            <a:xfrm>
              <a:off x="7483162" y="4320540"/>
              <a:ext cx="174939" cy="243352"/>
            </a:xfrm>
            <a:custGeom>
              <a:avLst/>
              <a:gdLst/>
              <a:ahLst/>
              <a:cxnLst/>
              <a:rect l="0" t="0" r="0" b="0"/>
              <a:pathLst>
                <a:path w="174939" h="243352">
                  <a:moveTo>
                    <a:pt x="14918" y="0"/>
                  </a:moveTo>
                  <a:lnTo>
                    <a:pt x="18963" y="0"/>
                  </a:lnTo>
                  <a:lnTo>
                    <a:pt x="20155" y="846"/>
                  </a:lnTo>
                  <a:lnTo>
                    <a:pt x="20949" y="2257"/>
                  </a:lnTo>
                  <a:lnTo>
                    <a:pt x="22067" y="10546"/>
                  </a:lnTo>
                  <a:lnTo>
                    <a:pt x="22510" y="43350"/>
                  </a:lnTo>
                  <a:lnTo>
                    <a:pt x="16502" y="76891"/>
                  </a:lnTo>
                  <a:lnTo>
                    <a:pt x="15230" y="110861"/>
                  </a:lnTo>
                  <a:lnTo>
                    <a:pt x="9743" y="144100"/>
                  </a:lnTo>
                  <a:lnTo>
                    <a:pt x="7780" y="175125"/>
                  </a:lnTo>
                  <a:lnTo>
                    <a:pt x="5183" y="195822"/>
                  </a:lnTo>
                  <a:lnTo>
                    <a:pt x="402" y="222370"/>
                  </a:lnTo>
                  <a:lnTo>
                    <a:pt x="0" y="229500"/>
                  </a:lnTo>
                  <a:lnTo>
                    <a:pt x="2079" y="235491"/>
                  </a:lnTo>
                  <a:lnTo>
                    <a:pt x="6992" y="243351"/>
                  </a:lnTo>
                  <a:lnTo>
                    <a:pt x="8084" y="236813"/>
                  </a:lnTo>
                  <a:lnTo>
                    <a:pt x="18646" y="203000"/>
                  </a:lnTo>
                  <a:lnTo>
                    <a:pt x="28057" y="169537"/>
                  </a:lnTo>
                  <a:lnTo>
                    <a:pt x="35965" y="137253"/>
                  </a:lnTo>
                  <a:lnTo>
                    <a:pt x="53060" y="99214"/>
                  </a:lnTo>
                  <a:lnTo>
                    <a:pt x="58117" y="90662"/>
                  </a:lnTo>
                  <a:lnTo>
                    <a:pt x="64876" y="85000"/>
                  </a:lnTo>
                  <a:lnTo>
                    <a:pt x="66755" y="80675"/>
                  </a:lnTo>
                  <a:lnTo>
                    <a:pt x="68949" y="80030"/>
                  </a:lnTo>
                  <a:lnTo>
                    <a:pt x="85293" y="83153"/>
                  </a:lnTo>
                  <a:lnTo>
                    <a:pt x="90786" y="85781"/>
                  </a:lnTo>
                  <a:lnTo>
                    <a:pt x="93437" y="87667"/>
                  </a:lnTo>
                  <a:lnTo>
                    <a:pt x="106329" y="107521"/>
                  </a:lnTo>
                  <a:lnTo>
                    <a:pt x="127626" y="143265"/>
                  </a:lnTo>
                  <a:lnTo>
                    <a:pt x="132743" y="155113"/>
                  </a:lnTo>
                  <a:lnTo>
                    <a:pt x="142561" y="192274"/>
                  </a:lnTo>
                  <a:lnTo>
                    <a:pt x="149947" y="213208"/>
                  </a:lnTo>
                  <a:lnTo>
                    <a:pt x="151978" y="222605"/>
                  </a:lnTo>
                  <a:lnTo>
                    <a:pt x="155701" y="229604"/>
                  </a:lnTo>
                  <a:lnTo>
                    <a:pt x="160179" y="233279"/>
                  </a:lnTo>
                  <a:lnTo>
                    <a:pt x="167460" y="235348"/>
                  </a:lnTo>
                  <a:lnTo>
                    <a:pt x="174938" y="2362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405"/>
            <p:cNvSpPr/>
            <p:nvPr/>
          </p:nvSpPr>
          <p:spPr>
            <a:xfrm>
              <a:off x="6987633" y="4472940"/>
              <a:ext cx="175168" cy="15241"/>
            </a:xfrm>
            <a:custGeom>
              <a:avLst/>
              <a:gdLst/>
              <a:ahLst/>
              <a:cxnLst/>
              <a:rect l="0" t="0" r="0" b="0"/>
              <a:pathLst>
                <a:path w="175168" h="15241">
                  <a:moveTo>
                    <a:pt x="7527" y="0"/>
                  </a:moveTo>
                  <a:lnTo>
                    <a:pt x="0" y="0"/>
                  </a:lnTo>
                  <a:lnTo>
                    <a:pt x="12091" y="846"/>
                  </a:lnTo>
                  <a:lnTo>
                    <a:pt x="35733" y="6560"/>
                  </a:lnTo>
                  <a:lnTo>
                    <a:pt x="69191" y="9738"/>
                  </a:lnTo>
                  <a:lnTo>
                    <a:pt x="106679" y="14515"/>
                  </a:lnTo>
                  <a:lnTo>
                    <a:pt x="140654" y="15144"/>
                  </a:lnTo>
                  <a:lnTo>
                    <a:pt x="175167" y="152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406"/>
            <p:cNvSpPr/>
            <p:nvPr/>
          </p:nvSpPr>
          <p:spPr>
            <a:xfrm>
              <a:off x="7056119" y="4389461"/>
              <a:ext cx="22862" cy="197780"/>
            </a:xfrm>
            <a:custGeom>
              <a:avLst/>
              <a:gdLst/>
              <a:ahLst/>
              <a:cxnLst/>
              <a:rect l="0" t="0" r="0" b="0"/>
              <a:pathLst>
                <a:path w="22862" h="197780">
                  <a:moveTo>
                    <a:pt x="22861" y="14898"/>
                  </a:moveTo>
                  <a:lnTo>
                    <a:pt x="16299" y="8338"/>
                  </a:lnTo>
                  <a:lnTo>
                    <a:pt x="15554" y="3547"/>
                  </a:lnTo>
                  <a:lnTo>
                    <a:pt x="14603" y="2251"/>
                  </a:lnTo>
                  <a:lnTo>
                    <a:pt x="10065" y="427"/>
                  </a:lnTo>
                  <a:lnTo>
                    <a:pt x="8707" y="0"/>
                  </a:lnTo>
                  <a:lnTo>
                    <a:pt x="8345" y="733"/>
                  </a:lnTo>
                  <a:lnTo>
                    <a:pt x="5375" y="36902"/>
                  </a:lnTo>
                  <a:lnTo>
                    <a:pt x="1592" y="57260"/>
                  </a:lnTo>
                  <a:lnTo>
                    <a:pt x="316" y="90435"/>
                  </a:lnTo>
                  <a:lnTo>
                    <a:pt x="62" y="121448"/>
                  </a:lnTo>
                  <a:lnTo>
                    <a:pt x="9" y="155616"/>
                  </a:lnTo>
                  <a:lnTo>
                    <a:pt x="0" y="193614"/>
                  </a:lnTo>
                  <a:lnTo>
                    <a:pt x="0" y="1977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407"/>
            <p:cNvSpPr/>
            <p:nvPr/>
          </p:nvSpPr>
          <p:spPr>
            <a:xfrm>
              <a:off x="9265919" y="4030980"/>
              <a:ext cx="99062" cy="274321"/>
            </a:xfrm>
            <a:custGeom>
              <a:avLst/>
              <a:gdLst/>
              <a:ahLst/>
              <a:cxnLst/>
              <a:rect l="0" t="0" r="0" b="0"/>
              <a:pathLst>
                <a:path w="99062" h="274321">
                  <a:moveTo>
                    <a:pt x="99061" y="0"/>
                  </a:moveTo>
                  <a:lnTo>
                    <a:pt x="95015" y="0"/>
                  </a:lnTo>
                  <a:lnTo>
                    <a:pt x="93824" y="846"/>
                  </a:lnTo>
                  <a:lnTo>
                    <a:pt x="93029" y="2257"/>
                  </a:lnTo>
                  <a:lnTo>
                    <a:pt x="92147" y="7776"/>
                  </a:lnTo>
                  <a:lnTo>
                    <a:pt x="87488" y="39124"/>
                  </a:lnTo>
                  <a:lnTo>
                    <a:pt x="78462" y="75712"/>
                  </a:lnTo>
                  <a:lnTo>
                    <a:pt x="69345" y="109733"/>
                  </a:lnTo>
                  <a:lnTo>
                    <a:pt x="53002" y="142486"/>
                  </a:lnTo>
                  <a:lnTo>
                    <a:pt x="41198" y="178625"/>
                  </a:lnTo>
                  <a:lnTo>
                    <a:pt x="27354" y="214451"/>
                  </a:lnTo>
                  <a:lnTo>
                    <a:pt x="9762" y="250170"/>
                  </a:lnTo>
                  <a:lnTo>
                    <a:pt x="0" y="2743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408"/>
            <p:cNvSpPr/>
            <p:nvPr/>
          </p:nvSpPr>
          <p:spPr>
            <a:xfrm>
              <a:off x="9244211" y="4030980"/>
              <a:ext cx="59809" cy="83821"/>
            </a:xfrm>
            <a:custGeom>
              <a:avLst/>
              <a:gdLst/>
              <a:ahLst/>
              <a:cxnLst/>
              <a:rect l="0" t="0" r="0" b="0"/>
              <a:pathLst>
                <a:path w="59809" h="83821">
                  <a:moveTo>
                    <a:pt x="14089" y="0"/>
                  </a:moveTo>
                  <a:lnTo>
                    <a:pt x="10044" y="0"/>
                  </a:lnTo>
                  <a:lnTo>
                    <a:pt x="8852" y="846"/>
                  </a:lnTo>
                  <a:lnTo>
                    <a:pt x="8057" y="2257"/>
                  </a:lnTo>
                  <a:lnTo>
                    <a:pt x="7528" y="4045"/>
                  </a:lnTo>
                  <a:lnTo>
                    <a:pt x="576" y="15438"/>
                  </a:lnTo>
                  <a:lnTo>
                    <a:pt x="0" y="17912"/>
                  </a:lnTo>
                  <a:lnTo>
                    <a:pt x="3235" y="29484"/>
                  </a:lnTo>
                  <a:lnTo>
                    <a:pt x="9555" y="39592"/>
                  </a:lnTo>
                  <a:lnTo>
                    <a:pt x="44435" y="76048"/>
                  </a:lnTo>
                  <a:lnTo>
                    <a:pt x="49589" y="80365"/>
                  </a:lnTo>
                  <a:lnTo>
                    <a:pt x="59808" y="838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409"/>
            <p:cNvSpPr/>
            <p:nvPr/>
          </p:nvSpPr>
          <p:spPr>
            <a:xfrm>
              <a:off x="9090660" y="4046219"/>
              <a:ext cx="121921" cy="15241"/>
            </a:xfrm>
            <a:custGeom>
              <a:avLst/>
              <a:gdLst/>
              <a:ahLst/>
              <a:cxnLst/>
              <a:rect l="0" t="0" r="0" b="0"/>
              <a:pathLst>
                <a:path w="121921" h="15241">
                  <a:moveTo>
                    <a:pt x="0" y="0"/>
                  </a:moveTo>
                  <a:lnTo>
                    <a:pt x="18132" y="0"/>
                  </a:lnTo>
                  <a:lnTo>
                    <a:pt x="23017" y="2258"/>
                  </a:lnTo>
                  <a:lnTo>
                    <a:pt x="25504" y="4046"/>
                  </a:lnTo>
                  <a:lnTo>
                    <a:pt x="61861" y="11352"/>
                  </a:lnTo>
                  <a:lnTo>
                    <a:pt x="98669" y="14899"/>
                  </a:lnTo>
                  <a:lnTo>
                    <a:pt x="121920" y="152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410"/>
            <p:cNvSpPr/>
            <p:nvPr/>
          </p:nvSpPr>
          <p:spPr>
            <a:xfrm>
              <a:off x="9121492" y="3893819"/>
              <a:ext cx="60609" cy="251462"/>
            </a:xfrm>
            <a:custGeom>
              <a:avLst/>
              <a:gdLst/>
              <a:ahLst/>
              <a:cxnLst/>
              <a:rect l="0" t="0" r="0" b="0"/>
              <a:pathLst>
                <a:path w="60609" h="251462">
                  <a:moveTo>
                    <a:pt x="60608" y="0"/>
                  </a:moveTo>
                  <a:lnTo>
                    <a:pt x="60608" y="11352"/>
                  </a:lnTo>
                  <a:lnTo>
                    <a:pt x="47610" y="47091"/>
                  </a:lnTo>
                  <a:lnTo>
                    <a:pt x="37689" y="78729"/>
                  </a:lnTo>
                  <a:lnTo>
                    <a:pt x="30110" y="107430"/>
                  </a:lnTo>
                  <a:lnTo>
                    <a:pt x="22502" y="137383"/>
                  </a:lnTo>
                  <a:lnTo>
                    <a:pt x="14886" y="167706"/>
                  </a:lnTo>
                  <a:lnTo>
                    <a:pt x="8772" y="204248"/>
                  </a:lnTo>
                  <a:lnTo>
                    <a:pt x="441" y="239913"/>
                  </a:lnTo>
                  <a:lnTo>
                    <a:pt x="0" y="245763"/>
                  </a:lnTo>
                  <a:lnTo>
                    <a:pt x="729" y="247662"/>
                  </a:lnTo>
                  <a:lnTo>
                    <a:pt x="2061" y="248928"/>
                  </a:lnTo>
                  <a:lnTo>
                    <a:pt x="7268" y="2514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411"/>
            <p:cNvSpPr/>
            <p:nvPr/>
          </p:nvSpPr>
          <p:spPr>
            <a:xfrm>
              <a:off x="9083039" y="3924300"/>
              <a:ext cx="1" cy="7620"/>
            </a:xfrm>
            <a:custGeom>
              <a:avLst/>
              <a:gdLst/>
              <a:ahLst/>
              <a:cxnLst/>
              <a:rect l="0" t="0" r="0" b="0"/>
              <a:pathLst>
                <a:path w="1" h="7620">
                  <a:moveTo>
                    <a:pt x="0" y="761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179"/>
          <p:cNvGrpSpPr/>
          <p:nvPr/>
        </p:nvGrpSpPr>
        <p:grpSpPr>
          <a:xfrm>
            <a:off x="2651760" y="662939"/>
            <a:ext cx="927333" cy="662941"/>
            <a:chOff x="2651760" y="662939"/>
            <a:chExt cx="927333" cy="662941"/>
          </a:xfrm>
        </p:grpSpPr>
        <p:sp>
          <p:nvSpPr>
            <p:cNvPr id="137" name="SMARTInkShape-1412"/>
            <p:cNvSpPr/>
            <p:nvPr/>
          </p:nvSpPr>
          <p:spPr>
            <a:xfrm>
              <a:off x="3215885" y="662939"/>
              <a:ext cx="363208" cy="446395"/>
            </a:xfrm>
            <a:custGeom>
              <a:avLst/>
              <a:gdLst/>
              <a:ahLst/>
              <a:cxnLst/>
              <a:rect l="0" t="0" r="0" b="0"/>
              <a:pathLst>
                <a:path w="363208" h="446395">
                  <a:moveTo>
                    <a:pt x="197874" y="0"/>
                  </a:moveTo>
                  <a:lnTo>
                    <a:pt x="165311" y="0"/>
                  </a:lnTo>
                  <a:lnTo>
                    <a:pt x="143917" y="4046"/>
                  </a:lnTo>
                  <a:lnTo>
                    <a:pt x="121491" y="14652"/>
                  </a:lnTo>
                  <a:lnTo>
                    <a:pt x="91158" y="40336"/>
                  </a:lnTo>
                  <a:lnTo>
                    <a:pt x="69171" y="68302"/>
                  </a:lnTo>
                  <a:lnTo>
                    <a:pt x="50708" y="103870"/>
                  </a:lnTo>
                  <a:lnTo>
                    <a:pt x="36794" y="131678"/>
                  </a:lnTo>
                  <a:lnTo>
                    <a:pt x="26659" y="160970"/>
                  </a:lnTo>
                  <a:lnTo>
                    <a:pt x="18485" y="190923"/>
                  </a:lnTo>
                  <a:lnTo>
                    <a:pt x="9208" y="221168"/>
                  </a:lnTo>
                  <a:lnTo>
                    <a:pt x="3956" y="251544"/>
                  </a:lnTo>
                  <a:lnTo>
                    <a:pt x="1622" y="281131"/>
                  </a:lnTo>
                  <a:lnTo>
                    <a:pt x="584" y="308392"/>
                  </a:lnTo>
                  <a:lnTo>
                    <a:pt x="0" y="343494"/>
                  </a:lnTo>
                  <a:lnTo>
                    <a:pt x="7918" y="375344"/>
                  </a:lnTo>
                  <a:lnTo>
                    <a:pt x="25764" y="409516"/>
                  </a:lnTo>
                  <a:lnTo>
                    <a:pt x="47852" y="433451"/>
                  </a:lnTo>
                  <a:lnTo>
                    <a:pt x="61771" y="442412"/>
                  </a:lnTo>
                  <a:lnTo>
                    <a:pt x="76424" y="446394"/>
                  </a:lnTo>
                  <a:lnTo>
                    <a:pt x="102999" y="444591"/>
                  </a:lnTo>
                  <a:lnTo>
                    <a:pt x="132322" y="434650"/>
                  </a:lnTo>
                  <a:lnTo>
                    <a:pt x="166504" y="416934"/>
                  </a:lnTo>
                  <a:lnTo>
                    <a:pt x="199398" y="391553"/>
                  </a:lnTo>
                  <a:lnTo>
                    <a:pt x="234639" y="358539"/>
                  </a:lnTo>
                  <a:lnTo>
                    <a:pt x="267846" y="321946"/>
                  </a:lnTo>
                  <a:lnTo>
                    <a:pt x="295089" y="284293"/>
                  </a:lnTo>
                  <a:lnTo>
                    <a:pt x="323293" y="246325"/>
                  </a:lnTo>
                  <a:lnTo>
                    <a:pt x="338565" y="218698"/>
                  </a:lnTo>
                  <a:lnTo>
                    <a:pt x="350150" y="191179"/>
                  </a:lnTo>
                  <a:lnTo>
                    <a:pt x="360586" y="155800"/>
                  </a:lnTo>
                  <a:lnTo>
                    <a:pt x="363207" y="119729"/>
                  </a:lnTo>
                  <a:lnTo>
                    <a:pt x="358998" y="88063"/>
                  </a:lnTo>
                  <a:lnTo>
                    <a:pt x="354716" y="70466"/>
                  </a:lnTo>
                  <a:lnTo>
                    <a:pt x="345475" y="56436"/>
                  </a:lnTo>
                  <a:lnTo>
                    <a:pt x="323735" y="39018"/>
                  </a:lnTo>
                  <a:lnTo>
                    <a:pt x="304612" y="30042"/>
                  </a:lnTo>
                  <a:lnTo>
                    <a:pt x="270047" y="24988"/>
                  </a:lnTo>
                  <a:lnTo>
                    <a:pt x="233840" y="23491"/>
                  </a:lnTo>
                  <a:lnTo>
                    <a:pt x="202134" y="23894"/>
                  </a:lnTo>
                  <a:lnTo>
                    <a:pt x="167395" y="304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413"/>
            <p:cNvSpPr/>
            <p:nvPr/>
          </p:nvSpPr>
          <p:spPr>
            <a:xfrm>
              <a:off x="2979419" y="991618"/>
              <a:ext cx="251462" cy="316927"/>
            </a:xfrm>
            <a:custGeom>
              <a:avLst/>
              <a:gdLst/>
              <a:ahLst/>
              <a:cxnLst/>
              <a:rect l="0" t="0" r="0" b="0"/>
              <a:pathLst>
                <a:path w="251462" h="316927">
                  <a:moveTo>
                    <a:pt x="0" y="113282"/>
                  </a:moveTo>
                  <a:lnTo>
                    <a:pt x="0" y="102676"/>
                  </a:lnTo>
                  <a:lnTo>
                    <a:pt x="10607" y="77236"/>
                  </a:lnTo>
                  <a:lnTo>
                    <a:pt x="36046" y="40638"/>
                  </a:lnTo>
                  <a:lnTo>
                    <a:pt x="61024" y="10582"/>
                  </a:lnTo>
                  <a:lnTo>
                    <a:pt x="73962" y="2419"/>
                  </a:lnTo>
                  <a:lnTo>
                    <a:pt x="85415" y="0"/>
                  </a:lnTo>
                  <a:lnTo>
                    <a:pt x="94689" y="281"/>
                  </a:lnTo>
                  <a:lnTo>
                    <a:pt x="119474" y="9647"/>
                  </a:lnTo>
                  <a:lnTo>
                    <a:pt x="127324" y="21219"/>
                  </a:lnTo>
                  <a:lnTo>
                    <a:pt x="139263" y="56244"/>
                  </a:lnTo>
                  <a:lnTo>
                    <a:pt x="147191" y="89796"/>
                  </a:lnTo>
                  <a:lnTo>
                    <a:pt x="150857" y="126549"/>
                  </a:lnTo>
                  <a:lnTo>
                    <a:pt x="147898" y="164250"/>
                  </a:lnTo>
                  <a:lnTo>
                    <a:pt x="141659" y="198186"/>
                  </a:lnTo>
                  <a:lnTo>
                    <a:pt x="130403" y="229690"/>
                  </a:lnTo>
                  <a:lnTo>
                    <a:pt x="111429" y="264593"/>
                  </a:lnTo>
                  <a:lnTo>
                    <a:pt x="86317" y="299593"/>
                  </a:lnTo>
                  <a:lnTo>
                    <a:pt x="71108" y="311948"/>
                  </a:lnTo>
                  <a:lnTo>
                    <a:pt x="59922" y="316926"/>
                  </a:lnTo>
                  <a:lnTo>
                    <a:pt x="51750" y="315832"/>
                  </a:lnTo>
                  <a:lnTo>
                    <a:pt x="47200" y="314355"/>
                  </a:lnTo>
                  <a:lnTo>
                    <a:pt x="39887" y="308199"/>
                  </a:lnTo>
                  <a:lnTo>
                    <a:pt x="20425" y="282215"/>
                  </a:lnTo>
                  <a:lnTo>
                    <a:pt x="16777" y="271897"/>
                  </a:lnTo>
                  <a:lnTo>
                    <a:pt x="17111" y="269825"/>
                  </a:lnTo>
                  <a:lnTo>
                    <a:pt x="18181" y="268444"/>
                  </a:lnTo>
                  <a:lnTo>
                    <a:pt x="29174" y="260809"/>
                  </a:lnTo>
                  <a:lnTo>
                    <a:pt x="37238" y="259282"/>
                  </a:lnTo>
                  <a:lnTo>
                    <a:pt x="72065" y="265894"/>
                  </a:lnTo>
                  <a:lnTo>
                    <a:pt x="103094" y="272159"/>
                  </a:lnTo>
                  <a:lnTo>
                    <a:pt x="135574" y="279159"/>
                  </a:lnTo>
                  <a:lnTo>
                    <a:pt x="167327" y="286437"/>
                  </a:lnTo>
                  <a:lnTo>
                    <a:pt x="192666" y="285660"/>
                  </a:lnTo>
                  <a:lnTo>
                    <a:pt x="221622" y="280068"/>
                  </a:lnTo>
                  <a:lnTo>
                    <a:pt x="251461" y="27330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414"/>
            <p:cNvSpPr/>
            <p:nvPr/>
          </p:nvSpPr>
          <p:spPr>
            <a:xfrm>
              <a:off x="2659380" y="1074420"/>
              <a:ext cx="175261" cy="152401"/>
            </a:xfrm>
            <a:custGeom>
              <a:avLst/>
              <a:gdLst/>
              <a:ahLst/>
              <a:cxnLst/>
              <a:rect l="0" t="0" r="0" b="0"/>
              <a:pathLst>
                <a:path w="175261" h="152401">
                  <a:moveTo>
                    <a:pt x="0" y="152400"/>
                  </a:moveTo>
                  <a:lnTo>
                    <a:pt x="0" y="148354"/>
                  </a:lnTo>
                  <a:lnTo>
                    <a:pt x="2257" y="144111"/>
                  </a:lnTo>
                  <a:lnTo>
                    <a:pt x="33465" y="111355"/>
                  </a:lnTo>
                  <a:lnTo>
                    <a:pt x="65594" y="83238"/>
                  </a:lnTo>
                  <a:lnTo>
                    <a:pt x="94600" y="60787"/>
                  </a:lnTo>
                  <a:lnTo>
                    <a:pt x="130352" y="30445"/>
                  </a:lnTo>
                  <a:lnTo>
                    <a:pt x="165135" y="6766"/>
                  </a:lnTo>
                  <a:lnTo>
                    <a:pt x="17526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415"/>
            <p:cNvSpPr/>
            <p:nvPr/>
          </p:nvSpPr>
          <p:spPr>
            <a:xfrm>
              <a:off x="2796540" y="769620"/>
              <a:ext cx="91441" cy="495301"/>
            </a:xfrm>
            <a:custGeom>
              <a:avLst/>
              <a:gdLst/>
              <a:ahLst/>
              <a:cxnLst/>
              <a:rect l="0" t="0" r="0" b="0"/>
              <a:pathLst>
                <a:path w="91441" h="495301">
                  <a:moveTo>
                    <a:pt x="0" y="0"/>
                  </a:moveTo>
                  <a:lnTo>
                    <a:pt x="2257" y="34273"/>
                  </a:lnTo>
                  <a:lnTo>
                    <a:pt x="8288" y="64341"/>
                  </a:lnTo>
                  <a:lnTo>
                    <a:pt x="12150" y="89556"/>
                  </a:lnTo>
                  <a:lnTo>
                    <a:pt x="13866" y="120518"/>
                  </a:lnTo>
                  <a:lnTo>
                    <a:pt x="16887" y="154034"/>
                  </a:lnTo>
                  <a:lnTo>
                    <a:pt x="21052" y="188686"/>
                  </a:lnTo>
                  <a:lnTo>
                    <a:pt x="25725" y="223843"/>
                  </a:lnTo>
                  <a:lnTo>
                    <a:pt x="30624" y="259223"/>
                  </a:lnTo>
                  <a:lnTo>
                    <a:pt x="35624" y="294703"/>
                  </a:lnTo>
                  <a:lnTo>
                    <a:pt x="40668" y="330228"/>
                  </a:lnTo>
                  <a:lnTo>
                    <a:pt x="45732" y="361257"/>
                  </a:lnTo>
                  <a:lnTo>
                    <a:pt x="50805" y="388312"/>
                  </a:lnTo>
                  <a:lnTo>
                    <a:pt x="58421" y="421736"/>
                  </a:lnTo>
                  <a:lnTo>
                    <a:pt x="68580" y="453957"/>
                  </a:lnTo>
                  <a:lnTo>
                    <a:pt x="82816" y="486393"/>
                  </a:lnTo>
                  <a:lnTo>
                    <a:pt x="83374" y="490777"/>
                  </a:lnTo>
                  <a:lnTo>
                    <a:pt x="84369" y="492284"/>
                  </a:lnTo>
                  <a:lnTo>
                    <a:pt x="85879" y="493289"/>
                  </a:lnTo>
                  <a:lnTo>
                    <a:pt x="91440" y="4953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416"/>
            <p:cNvSpPr/>
            <p:nvPr/>
          </p:nvSpPr>
          <p:spPr>
            <a:xfrm>
              <a:off x="2651760" y="807720"/>
              <a:ext cx="22860" cy="518160"/>
            </a:xfrm>
            <a:custGeom>
              <a:avLst/>
              <a:gdLst/>
              <a:ahLst/>
              <a:cxnLst/>
              <a:rect l="0" t="0" r="0" b="0"/>
              <a:pathLst>
                <a:path w="22860" h="518160">
                  <a:moveTo>
                    <a:pt x="7620" y="0"/>
                  </a:moveTo>
                  <a:lnTo>
                    <a:pt x="7620" y="4045"/>
                  </a:lnTo>
                  <a:lnTo>
                    <a:pt x="1059" y="32563"/>
                  </a:lnTo>
                  <a:lnTo>
                    <a:pt x="313" y="62047"/>
                  </a:lnTo>
                  <a:lnTo>
                    <a:pt x="139" y="87690"/>
                  </a:lnTo>
                  <a:lnTo>
                    <a:pt x="61" y="116020"/>
                  </a:lnTo>
                  <a:lnTo>
                    <a:pt x="27" y="145544"/>
                  </a:lnTo>
                  <a:lnTo>
                    <a:pt x="12" y="177857"/>
                  </a:lnTo>
                  <a:lnTo>
                    <a:pt x="5" y="211974"/>
                  </a:lnTo>
                  <a:lnTo>
                    <a:pt x="2" y="246893"/>
                  </a:lnTo>
                  <a:lnTo>
                    <a:pt x="1" y="282168"/>
                  </a:lnTo>
                  <a:lnTo>
                    <a:pt x="0" y="316754"/>
                  </a:lnTo>
                  <a:lnTo>
                    <a:pt x="0" y="349059"/>
                  </a:lnTo>
                  <a:lnTo>
                    <a:pt x="2257" y="380350"/>
                  </a:lnTo>
                  <a:lnTo>
                    <a:pt x="6083" y="409498"/>
                  </a:lnTo>
                  <a:lnTo>
                    <a:pt x="12150" y="444100"/>
                  </a:lnTo>
                  <a:lnTo>
                    <a:pt x="16887" y="478977"/>
                  </a:lnTo>
                  <a:lnTo>
                    <a:pt x="22859" y="5181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180"/>
          <p:cNvGrpSpPr/>
          <p:nvPr/>
        </p:nvGrpSpPr>
        <p:grpSpPr>
          <a:xfrm>
            <a:off x="7393421" y="5639715"/>
            <a:ext cx="1811540" cy="813309"/>
            <a:chOff x="7393421" y="5639715"/>
            <a:chExt cx="1811540" cy="813309"/>
          </a:xfrm>
        </p:grpSpPr>
        <p:sp>
          <p:nvSpPr>
            <p:cNvPr id="143" name="SMARTInkShape-1417"/>
            <p:cNvSpPr/>
            <p:nvPr/>
          </p:nvSpPr>
          <p:spPr>
            <a:xfrm>
              <a:off x="8854439" y="5981700"/>
              <a:ext cx="1" cy="15240"/>
            </a:xfrm>
            <a:custGeom>
              <a:avLst/>
              <a:gdLst/>
              <a:ahLst/>
              <a:cxnLst/>
              <a:rect l="0" t="0" r="0" b="0"/>
              <a:pathLst>
                <a:path w="1" h="15240">
                  <a:moveTo>
                    <a:pt x="0" y="0"/>
                  </a:moveTo>
                  <a:lnTo>
                    <a:pt x="0" y="152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418"/>
            <p:cNvSpPr/>
            <p:nvPr/>
          </p:nvSpPr>
          <p:spPr>
            <a:xfrm>
              <a:off x="8663939" y="6004560"/>
              <a:ext cx="137162" cy="91441"/>
            </a:xfrm>
            <a:custGeom>
              <a:avLst/>
              <a:gdLst/>
              <a:ahLst/>
              <a:cxnLst/>
              <a:rect l="0" t="0" r="0" b="0"/>
              <a:pathLst>
                <a:path w="137162" h="91441">
                  <a:moveTo>
                    <a:pt x="137161" y="0"/>
                  </a:moveTo>
                  <a:lnTo>
                    <a:pt x="126555" y="0"/>
                  </a:lnTo>
                  <a:lnTo>
                    <a:pt x="125010" y="846"/>
                  </a:lnTo>
                  <a:lnTo>
                    <a:pt x="123980" y="2257"/>
                  </a:lnTo>
                  <a:lnTo>
                    <a:pt x="123293" y="4045"/>
                  </a:lnTo>
                  <a:lnTo>
                    <a:pt x="87195" y="40963"/>
                  </a:lnTo>
                  <a:lnTo>
                    <a:pt x="51431" y="65911"/>
                  </a:lnTo>
                  <a:lnTo>
                    <a:pt x="21223" y="87261"/>
                  </a:lnTo>
                  <a:lnTo>
                    <a:pt x="8300" y="90615"/>
                  </a:lnTo>
                  <a:lnTo>
                    <a:pt x="0" y="914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419"/>
            <p:cNvSpPr/>
            <p:nvPr/>
          </p:nvSpPr>
          <p:spPr>
            <a:xfrm>
              <a:off x="8595710" y="5928360"/>
              <a:ext cx="190151" cy="68580"/>
            </a:xfrm>
            <a:custGeom>
              <a:avLst/>
              <a:gdLst/>
              <a:ahLst/>
              <a:cxnLst/>
              <a:rect l="0" t="0" r="0" b="0"/>
              <a:pathLst>
                <a:path w="190151" h="68580">
                  <a:moveTo>
                    <a:pt x="75850" y="0"/>
                  </a:moveTo>
                  <a:lnTo>
                    <a:pt x="69289" y="6560"/>
                  </a:lnTo>
                  <a:lnTo>
                    <a:pt x="67592" y="13494"/>
                  </a:lnTo>
                  <a:lnTo>
                    <a:pt x="50326" y="33051"/>
                  </a:lnTo>
                  <a:lnTo>
                    <a:pt x="28638" y="48262"/>
                  </a:lnTo>
                  <a:lnTo>
                    <a:pt x="25233" y="53341"/>
                  </a:lnTo>
                  <a:lnTo>
                    <a:pt x="24325" y="55880"/>
                  </a:lnTo>
                  <a:lnTo>
                    <a:pt x="22874" y="57573"/>
                  </a:lnTo>
                  <a:lnTo>
                    <a:pt x="8690" y="67388"/>
                  </a:lnTo>
                  <a:lnTo>
                    <a:pt x="833" y="68475"/>
                  </a:lnTo>
                  <a:lnTo>
                    <a:pt x="438" y="67663"/>
                  </a:lnTo>
                  <a:lnTo>
                    <a:pt x="0" y="64503"/>
                  </a:lnTo>
                  <a:lnTo>
                    <a:pt x="2063" y="60276"/>
                  </a:lnTo>
                  <a:lnTo>
                    <a:pt x="17571" y="43139"/>
                  </a:lnTo>
                  <a:lnTo>
                    <a:pt x="55129" y="25397"/>
                  </a:lnTo>
                  <a:lnTo>
                    <a:pt x="71498" y="18625"/>
                  </a:lnTo>
                  <a:lnTo>
                    <a:pt x="108153" y="15536"/>
                  </a:lnTo>
                  <a:lnTo>
                    <a:pt x="123898" y="16174"/>
                  </a:lnTo>
                  <a:lnTo>
                    <a:pt x="138440" y="21349"/>
                  </a:lnTo>
                  <a:lnTo>
                    <a:pt x="169050" y="43206"/>
                  </a:lnTo>
                  <a:lnTo>
                    <a:pt x="190150" y="685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420"/>
            <p:cNvSpPr/>
            <p:nvPr/>
          </p:nvSpPr>
          <p:spPr>
            <a:xfrm>
              <a:off x="8474605" y="5794726"/>
              <a:ext cx="166333" cy="186975"/>
            </a:xfrm>
            <a:custGeom>
              <a:avLst/>
              <a:gdLst/>
              <a:ahLst/>
              <a:cxnLst/>
              <a:rect l="0" t="0" r="0" b="0"/>
              <a:pathLst>
                <a:path w="166333" h="186975">
                  <a:moveTo>
                    <a:pt x="29314" y="42193"/>
                  </a:moveTo>
                  <a:lnTo>
                    <a:pt x="33360" y="42193"/>
                  </a:lnTo>
                  <a:lnTo>
                    <a:pt x="34551" y="43040"/>
                  </a:lnTo>
                  <a:lnTo>
                    <a:pt x="35346" y="44451"/>
                  </a:lnTo>
                  <a:lnTo>
                    <a:pt x="35876" y="46239"/>
                  </a:lnTo>
                  <a:lnTo>
                    <a:pt x="37075" y="47430"/>
                  </a:lnTo>
                  <a:lnTo>
                    <a:pt x="45084" y="51601"/>
                  </a:lnTo>
                  <a:lnTo>
                    <a:pt x="47447" y="53545"/>
                  </a:lnTo>
                  <a:lnTo>
                    <a:pt x="54589" y="55706"/>
                  </a:lnTo>
                  <a:lnTo>
                    <a:pt x="68927" y="57092"/>
                  </a:lnTo>
                  <a:lnTo>
                    <a:pt x="91665" y="50843"/>
                  </a:lnTo>
                  <a:lnTo>
                    <a:pt x="93742" y="49653"/>
                  </a:lnTo>
                  <a:lnTo>
                    <a:pt x="95126" y="48013"/>
                  </a:lnTo>
                  <a:lnTo>
                    <a:pt x="96664" y="43933"/>
                  </a:lnTo>
                  <a:lnTo>
                    <a:pt x="97846" y="24382"/>
                  </a:lnTo>
                  <a:lnTo>
                    <a:pt x="95616" y="19320"/>
                  </a:lnTo>
                  <a:lnTo>
                    <a:pt x="87284" y="9171"/>
                  </a:lnTo>
                  <a:lnTo>
                    <a:pt x="82454" y="6350"/>
                  </a:lnTo>
                  <a:lnTo>
                    <a:pt x="77485" y="4250"/>
                  </a:lnTo>
                  <a:lnTo>
                    <a:pt x="72455" y="494"/>
                  </a:lnTo>
                  <a:lnTo>
                    <a:pt x="69081" y="0"/>
                  </a:lnTo>
                  <a:lnTo>
                    <a:pt x="42561" y="4470"/>
                  </a:lnTo>
                  <a:lnTo>
                    <a:pt x="15844" y="19504"/>
                  </a:lnTo>
                  <a:lnTo>
                    <a:pt x="9780" y="25336"/>
                  </a:lnTo>
                  <a:lnTo>
                    <a:pt x="4265" y="33572"/>
                  </a:lnTo>
                  <a:lnTo>
                    <a:pt x="443" y="47730"/>
                  </a:lnTo>
                  <a:lnTo>
                    <a:pt x="0" y="72921"/>
                  </a:lnTo>
                  <a:lnTo>
                    <a:pt x="9483" y="104357"/>
                  </a:lnTo>
                  <a:lnTo>
                    <a:pt x="25335" y="127788"/>
                  </a:lnTo>
                  <a:lnTo>
                    <a:pt x="44772" y="146464"/>
                  </a:lnTo>
                  <a:lnTo>
                    <a:pt x="80127" y="166513"/>
                  </a:lnTo>
                  <a:lnTo>
                    <a:pt x="95358" y="170187"/>
                  </a:lnTo>
                  <a:lnTo>
                    <a:pt x="132592" y="163883"/>
                  </a:lnTo>
                  <a:lnTo>
                    <a:pt x="145805" y="158212"/>
                  </a:lnTo>
                  <a:lnTo>
                    <a:pt x="161014" y="146226"/>
                  </a:lnTo>
                  <a:lnTo>
                    <a:pt x="164048" y="141205"/>
                  </a:lnTo>
                  <a:lnTo>
                    <a:pt x="166332" y="134077"/>
                  </a:lnTo>
                  <a:lnTo>
                    <a:pt x="152604" y="133645"/>
                  </a:lnTo>
                  <a:lnTo>
                    <a:pt x="133358" y="151546"/>
                  </a:lnTo>
                  <a:lnTo>
                    <a:pt x="130589" y="156553"/>
                  </a:lnTo>
                  <a:lnTo>
                    <a:pt x="128812" y="166665"/>
                  </a:lnTo>
                  <a:lnTo>
                    <a:pt x="128375" y="18697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421"/>
            <p:cNvSpPr/>
            <p:nvPr/>
          </p:nvSpPr>
          <p:spPr>
            <a:xfrm>
              <a:off x="8260080" y="5639715"/>
              <a:ext cx="196786" cy="149941"/>
            </a:xfrm>
            <a:custGeom>
              <a:avLst/>
              <a:gdLst/>
              <a:ahLst/>
              <a:cxnLst/>
              <a:rect l="0" t="0" r="0" b="0"/>
              <a:pathLst>
                <a:path w="196786" h="149941">
                  <a:moveTo>
                    <a:pt x="0" y="14324"/>
                  </a:moveTo>
                  <a:lnTo>
                    <a:pt x="4045" y="14324"/>
                  </a:lnTo>
                  <a:lnTo>
                    <a:pt x="5237" y="13478"/>
                  </a:lnTo>
                  <a:lnTo>
                    <a:pt x="6031" y="12067"/>
                  </a:lnTo>
                  <a:lnTo>
                    <a:pt x="6561" y="10279"/>
                  </a:lnTo>
                  <a:lnTo>
                    <a:pt x="11351" y="3718"/>
                  </a:lnTo>
                  <a:lnTo>
                    <a:pt x="15769" y="1144"/>
                  </a:lnTo>
                  <a:lnTo>
                    <a:pt x="22248" y="0"/>
                  </a:lnTo>
                  <a:lnTo>
                    <a:pt x="51101" y="11"/>
                  </a:lnTo>
                  <a:lnTo>
                    <a:pt x="86675" y="12089"/>
                  </a:lnTo>
                  <a:lnTo>
                    <a:pt x="122295" y="28570"/>
                  </a:lnTo>
                  <a:lnTo>
                    <a:pt x="157811" y="52628"/>
                  </a:lnTo>
                  <a:lnTo>
                    <a:pt x="179904" y="72785"/>
                  </a:lnTo>
                  <a:lnTo>
                    <a:pt x="185790" y="82922"/>
                  </a:lnTo>
                  <a:lnTo>
                    <a:pt x="196785" y="118466"/>
                  </a:lnTo>
                  <a:lnTo>
                    <a:pt x="195269" y="126367"/>
                  </a:lnTo>
                  <a:lnTo>
                    <a:pt x="193679" y="129659"/>
                  </a:lnTo>
                  <a:lnTo>
                    <a:pt x="187398" y="135575"/>
                  </a:lnTo>
                  <a:lnTo>
                    <a:pt x="169566" y="146272"/>
                  </a:lnTo>
                  <a:lnTo>
                    <a:pt x="150712" y="149940"/>
                  </a:lnTo>
                  <a:lnTo>
                    <a:pt x="129039" y="146982"/>
                  </a:lnTo>
                  <a:lnTo>
                    <a:pt x="104197" y="137550"/>
                  </a:lnTo>
                  <a:lnTo>
                    <a:pt x="72298" y="119473"/>
                  </a:lnTo>
                  <a:lnTo>
                    <a:pt x="34798" y="93829"/>
                  </a:lnTo>
                  <a:lnTo>
                    <a:pt x="25927" y="84825"/>
                  </a:lnTo>
                  <a:lnTo>
                    <a:pt x="16814" y="70258"/>
                  </a:lnTo>
                  <a:lnTo>
                    <a:pt x="15239" y="6004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422"/>
            <p:cNvSpPr/>
            <p:nvPr/>
          </p:nvSpPr>
          <p:spPr>
            <a:xfrm>
              <a:off x="8115445" y="5684519"/>
              <a:ext cx="144636" cy="89927"/>
            </a:xfrm>
            <a:custGeom>
              <a:avLst/>
              <a:gdLst/>
              <a:ahLst/>
              <a:cxnLst/>
              <a:rect l="0" t="0" r="0" b="0"/>
              <a:pathLst>
                <a:path w="144636" h="89927">
                  <a:moveTo>
                    <a:pt x="144635" y="0"/>
                  </a:moveTo>
                  <a:lnTo>
                    <a:pt x="126502" y="0"/>
                  </a:lnTo>
                  <a:lnTo>
                    <a:pt x="124926" y="847"/>
                  </a:lnTo>
                  <a:lnTo>
                    <a:pt x="123876" y="2258"/>
                  </a:lnTo>
                  <a:lnTo>
                    <a:pt x="121862" y="6084"/>
                  </a:lnTo>
                  <a:lnTo>
                    <a:pt x="118144" y="10607"/>
                  </a:lnTo>
                  <a:lnTo>
                    <a:pt x="100360" y="25177"/>
                  </a:lnTo>
                  <a:lnTo>
                    <a:pt x="97338" y="29484"/>
                  </a:lnTo>
                  <a:lnTo>
                    <a:pt x="87207" y="36529"/>
                  </a:lnTo>
                  <a:lnTo>
                    <a:pt x="69481" y="47513"/>
                  </a:lnTo>
                  <a:lnTo>
                    <a:pt x="51247" y="59233"/>
                  </a:lnTo>
                  <a:lnTo>
                    <a:pt x="14392" y="78639"/>
                  </a:lnTo>
                  <a:lnTo>
                    <a:pt x="1521" y="89926"/>
                  </a:lnTo>
                  <a:lnTo>
                    <a:pt x="965" y="89585"/>
                  </a:lnTo>
                  <a:lnTo>
                    <a:pt x="349" y="86947"/>
                  </a:lnTo>
                  <a:lnTo>
                    <a:pt x="0" y="80702"/>
                  </a:lnTo>
                  <a:lnTo>
                    <a:pt x="2177" y="75944"/>
                  </a:lnTo>
                  <a:lnTo>
                    <a:pt x="7474" y="685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423"/>
            <p:cNvSpPr/>
            <p:nvPr/>
          </p:nvSpPr>
          <p:spPr>
            <a:xfrm>
              <a:off x="7393421" y="5768339"/>
              <a:ext cx="264680" cy="259081"/>
            </a:xfrm>
            <a:custGeom>
              <a:avLst/>
              <a:gdLst/>
              <a:ahLst/>
              <a:cxnLst/>
              <a:rect l="0" t="0" r="0" b="0"/>
              <a:pathLst>
                <a:path w="264680" h="259081">
                  <a:moveTo>
                    <a:pt x="249439" y="0"/>
                  </a:moveTo>
                  <a:lnTo>
                    <a:pt x="245393" y="4045"/>
                  </a:lnTo>
                  <a:lnTo>
                    <a:pt x="243407" y="8289"/>
                  </a:lnTo>
                  <a:lnTo>
                    <a:pt x="239602" y="45936"/>
                  </a:lnTo>
                  <a:lnTo>
                    <a:pt x="227175" y="70129"/>
                  </a:lnTo>
                  <a:lnTo>
                    <a:pt x="207568" y="93283"/>
                  </a:lnTo>
                  <a:lnTo>
                    <a:pt x="177857" y="114163"/>
                  </a:lnTo>
                  <a:lnTo>
                    <a:pt x="149489" y="129499"/>
                  </a:lnTo>
                  <a:lnTo>
                    <a:pt x="119635" y="144769"/>
                  </a:lnTo>
                  <a:lnTo>
                    <a:pt x="83252" y="165098"/>
                  </a:lnTo>
                  <a:lnTo>
                    <a:pt x="47215" y="180183"/>
                  </a:lnTo>
                  <a:lnTo>
                    <a:pt x="22035" y="194076"/>
                  </a:lnTo>
                  <a:lnTo>
                    <a:pt x="12057" y="197170"/>
                  </a:lnTo>
                  <a:lnTo>
                    <a:pt x="4800" y="201367"/>
                  </a:lnTo>
                  <a:lnTo>
                    <a:pt x="1010" y="206055"/>
                  </a:lnTo>
                  <a:lnTo>
                    <a:pt x="0" y="208490"/>
                  </a:lnTo>
                  <a:lnTo>
                    <a:pt x="172" y="210113"/>
                  </a:lnTo>
                  <a:lnTo>
                    <a:pt x="1135" y="211196"/>
                  </a:lnTo>
                  <a:lnTo>
                    <a:pt x="4461" y="213245"/>
                  </a:lnTo>
                  <a:lnTo>
                    <a:pt x="8762" y="216978"/>
                  </a:lnTo>
                  <a:lnTo>
                    <a:pt x="15753" y="219201"/>
                  </a:lnTo>
                  <a:lnTo>
                    <a:pt x="29209" y="222711"/>
                  </a:lnTo>
                  <a:lnTo>
                    <a:pt x="41492" y="225983"/>
                  </a:lnTo>
                  <a:lnTo>
                    <a:pt x="71362" y="228672"/>
                  </a:lnTo>
                  <a:lnTo>
                    <a:pt x="102882" y="234454"/>
                  </a:lnTo>
                  <a:lnTo>
                    <a:pt x="138658" y="240683"/>
                  </a:lnTo>
                  <a:lnTo>
                    <a:pt x="175222" y="243752"/>
                  </a:lnTo>
                  <a:lnTo>
                    <a:pt x="207034" y="248800"/>
                  </a:lnTo>
                  <a:lnTo>
                    <a:pt x="244826" y="255155"/>
                  </a:lnTo>
                  <a:lnTo>
                    <a:pt x="264679" y="2590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424"/>
            <p:cNvSpPr/>
            <p:nvPr/>
          </p:nvSpPr>
          <p:spPr>
            <a:xfrm>
              <a:off x="7536180" y="5836919"/>
              <a:ext cx="579121" cy="114301"/>
            </a:xfrm>
            <a:custGeom>
              <a:avLst/>
              <a:gdLst/>
              <a:ahLst/>
              <a:cxnLst/>
              <a:rect l="0" t="0" r="0" b="0"/>
              <a:pathLst>
                <a:path w="579121" h="114301">
                  <a:moveTo>
                    <a:pt x="579120" y="0"/>
                  </a:moveTo>
                  <a:lnTo>
                    <a:pt x="568514" y="0"/>
                  </a:lnTo>
                  <a:lnTo>
                    <a:pt x="563681" y="2258"/>
                  </a:lnTo>
                  <a:lnTo>
                    <a:pt x="561207" y="4046"/>
                  </a:lnTo>
                  <a:lnTo>
                    <a:pt x="549635" y="6562"/>
                  </a:lnTo>
                  <a:lnTo>
                    <a:pt x="515029" y="9739"/>
                  </a:lnTo>
                  <a:lnTo>
                    <a:pt x="484494" y="15868"/>
                  </a:lnTo>
                  <a:lnTo>
                    <a:pt x="448636" y="23047"/>
                  </a:lnTo>
                  <a:lnTo>
                    <a:pt x="411200" y="30536"/>
                  </a:lnTo>
                  <a:lnTo>
                    <a:pt x="385109" y="35585"/>
                  </a:lnTo>
                  <a:lnTo>
                    <a:pt x="356579" y="40651"/>
                  </a:lnTo>
                  <a:lnTo>
                    <a:pt x="326966" y="47983"/>
                  </a:lnTo>
                  <a:lnTo>
                    <a:pt x="296871" y="56886"/>
                  </a:lnTo>
                  <a:lnTo>
                    <a:pt x="266563" y="66488"/>
                  </a:lnTo>
                  <a:lnTo>
                    <a:pt x="233901" y="74141"/>
                  </a:lnTo>
                  <a:lnTo>
                    <a:pt x="200476" y="80365"/>
                  </a:lnTo>
                  <a:lnTo>
                    <a:pt x="168687" y="85954"/>
                  </a:lnTo>
                  <a:lnTo>
                    <a:pt x="139883" y="93517"/>
                  </a:lnTo>
                  <a:lnTo>
                    <a:pt x="112970" y="100830"/>
                  </a:lnTo>
                  <a:lnTo>
                    <a:pt x="86897" y="104081"/>
                  </a:lnTo>
                  <a:lnTo>
                    <a:pt x="52465" y="109955"/>
                  </a:lnTo>
                  <a:lnTo>
                    <a:pt x="16796" y="113728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425"/>
            <p:cNvSpPr/>
            <p:nvPr/>
          </p:nvSpPr>
          <p:spPr>
            <a:xfrm>
              <a:off x="8764950" y="6088481"/>
              <a:ext cx="135198" cy="117333"/>
            </a:xfrm>
            <a:custGeom>
              <a:avLst/>
              <a:gdLst/>
              <a:ahLst/>
              <a:cxnLst/>
              <a:rect l="0" t="0" r="0" b="0"/>
              <a:pathLst>
                <a:path w="135198" h="117333">
                  <a:moveTo>
                    <a:pt x="89489" y="22758"/>
                  </a:moveTo>
                  <a:lnTo>
                    <a:pt x="96050" y="16198"/>
                  </a:lnTo>
                  <a:lnTo>
                    <a:pt x="97016" y="8671"/>
                  </a:lnTo>
                  <a:lnTo>
                    <a:pt x="90541" y="1059"/>
                  </a:lnTo>
                  <a:lnTo>
                    <a:pt x="87698" y="414"/>
                  </a:lnTo>
                  <a:lnTo>
                    <a:pt x="74931" y="0"/>
                  </a:lnTo>
                  <a:lnTo>
                    <a:pt x="60998" y="3974"/>
                  </a:lnTo>
                  <a:lnTo>
                    <a:pt x="25957" y="28069"/>
                  </a:lnTo>
                  <a:lnTo>
                    <a:pt x="11587" y="41359"/>
                  </a:lnTo>
                  <a:lnTo>
                    <a:pt x="4630" y="51064"/>
                  </a:lnTo>
                  <a:lnTo>
                    <a:pt x="0" y="70092"/>
                  </a:lnTo>
                  <a:lnTo>
                    <a:pt x="1174" y="79920"/>
                  </a:lnTo>
                  <a:lnTo>
                    <a:pt x="8827" y="97173"/>
                  </a:lnTo>
                  <a:lnTo>
                    <a:pt x="15822" y="104656"/>
                  </a:lnTo>
                  <a:lnTo>
                    <a:pt x="30065" y="116359"/>
                  </a:lnTo>
                  <a:lnTo>
                    <a:pt x="33786" y="117332"/>
                  </a:lnTo>
                  <a:lnTo>
                    <a:pt x="67025" y="113738"/>
                  </a:lnTo>
                  <a:lnTo>
                    <a:pt x="78376" y="110325"/>
                  </a:lnTo>
                  <a:lnTo>
                    <a:pt x="99461" y="95152"/>
                  </a:lnTo>
                  <a:lnTo>
                    <a:pt x="117674" y="75848"/>
                  </a:lnTo>
                  <a:lnTo>
                    <a:pt x="132750" y="53885"/>
                  </a:lnTo>
                  <a:lnTo>
                    <a:pt x="134481" y="43552"/>
                  </a:lnTo>
                  <a:lnTo>
                    <a:pt x="135197" y="30607"/>
                  </a:lnTo>
                  <a:lnTo>
                    <a:pt x="131161" y="30446"/>
                  </a:lnTo>
                  <a:lnTo>
                    <a:pt x="129970" y="31271"/>
                  </a:lnTo>
                  <a:lnTo>
                    <a:pt x="129177" y="32667"/>
                  </a:lnTo>
                  <a:lnTo>
                    <a:pt x="127589" y="3799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426"/>
            <p:cNvSpPr/>
            <p:nvPr/>
          </p:nvSpPr>
          <p:spPr>
            <a:xfrm>
              <a:off x="8885223" y="6158577"/>
              <a:ext cx="255134" cy="173643"/>
            </a:xfrm>
            <a:custGeom>
              <a:avLst/>
              <a:gdLst/>
              <a:ahLst/>
              <a:cxnLst/>
              <a:rect l="0" t="0" r="0" b="0"/>
              <a:pathLst>
                <a:path w="255134" h="173643">
                  <a:moveTo>
                    <a:pt x="144477" y="59342"/>
                  </a:moveTo>
                  <a:lnTo>
                    <a:pt x="144477" y="41209"/>
                  </a:lnTo>
                  <a:lnTo>
                    <a:pt x="142218" y="36325"/>
                  </a:lnTo>
                  <a:lnTo>
                    <a:pt x="133871" y="26291"/>
                  </a:lnTo>
                  <a:lnTo>
                    <a:pt x="126781" y="23486"/>
                  </a:lnTo>
                  <a:lnTo>
                    <a:pt x="118832" y="21393"/>
                  </a:lnTo>
                  <a:lnTo>
                    <a:pt x="112477" y="17641"/>
                  </a:lnTo>
                  <a:lnTo>
                    <a:pt x="102315" y="17666"/>
                  </a:lnTo>
                  <a:lnTo>
                    <a:pt x="67742" y="26855"/>
                  </a:lnTo>
                  <a:lnTo>
                    <a:pt x="30106" y="43138"/>
                  </a:lnTo>
                  <a:lnTo>
                    <a:pt x="11341" y="57269"/>
                  </a:lnTo>
                  <a:lnTo>
                    <a:pt x="4872" y="67170"/>
                  </a:lnTo>
                  <a:lnTo>
                    <a:pt x="1230" y="82264"/>
                  </a:lnTo>
                  <a:lnTo>
                    <a:pt x="0" y="98489"/>
                  </a:lnTo>
                  <a:lnTo>
                    <a:pt x="1592" y="101527"/>
                  </a:lnTo>
                  <a:lnTo>
                    <a:pt x="11923" y="109848"/>
                  </a:lnTo>
                  <a:lnTo>
                    <a:pt x="20934" y="115092"/>
                  </a:lnTo>
                  <a:lnTo>
                    <a:pt x="39574" y="118759"/>
                  </a:lnTo>
                  <a:lnTo>
                    <a:pt x="72357" y="111810"/>
                  </a:lnTo>
                  <a:lnTo>
                    <a:pt x="97708" y="102546"/>
                  </a:lnTo>
                  <a:lnTo>
                    <a:pt x="133075" y="84245"/>
                  </a:lnTo>
                  <a:lnTo>
                    <a:pt x="162641" y="69355"/>
                  </a:lnTo>
                  <a:lnTo>
                    <a:pt x="196889" y="44763"/>
                  </a:lnTo>
                  <a:lnTo>
                    <a:pt x="231749" y="23033"/>
                  </a:lnTo>
                  <a:lnTo>
                    <a:pt x="246445" y="9398"/>
                  </a:lnTo>
                  <a:lnTo>
                    <a:pt x="250607" y="2022"/>
                  </a:lnTo>
                  <a:lnTo>
                    <a:pt x="254581" y="0"/>
                  </a:lnTo>
                  <a:lnTo>
                    <a:pt x="255133" y="308"/>
                  </a:lnTo>
                  <a:lnTo>
                    <a:pt x="253488" y="2907"/>
                  </a:lnTo>
                  <a:lnTo>
                    <a:pt x="236603" y="24056"/>
                  </a:lnTo>
                  <a:lnTo>
                    <a:pt x="204523" y="46814"/>
                  </a:lnTo>
                  <a:lnTo>
                    <a:pt x="169539" y="74272"/>
                  </a:lnTo>
                  <a:lnTo>
                    <a:pt x="139550" y="99137"/>
                  </a:lnTo>
                  <a:lnTo>
                    <a:pt x="121114" y="124212"/>
                  </a:lnTo>
                  <a:lnTo>
                    <a:pt x="108903" y="154402"/>
                  </a:lnTo>
                  <a:lnTo>
                    <a:pt x="106377" y="17364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427"/>
            <p:cNvSpPr/>
            <p:nvPr/>
          </p:nvSpPr>
          <p:spPr>
            <a:xfrm>
              <a:off x="9022080" y="6271392"/>
              <a:ext cx="182881" cy="181632"/>
            </a:xfrm>
            <a:custGeom>
              <a:avLst/>
              <a:gdLst/>
              <a:ahLst/>
              <a:cxnLst/>
              <a:rect l="0" t="0" r="0" b="0"/>
              <a:pathLst>
                <a:path w="182881" h="181632">
                  <a:moveTo>
                    <a:pt x="182880" y="37968"/>
                  </a:moveTo>
                  <a:lnTo>
                    <a:pt x="178834" y="33923"/>
                  </a:lnTo>
                  <a:lnTo>
                    <a:pt x="176848" y="29679"/>
                  </a:lnTo>
                  <a:lnTo>
                    <a:pt x="176319" y="27361"/>
                  </a:lnTo>
                  <a:lnTo>
                    <a:pt x="171215" y="22530"/>
                  </a:lnTo>
                  <a:lnTo>
                    <a:pt x="139698" y="3247"/>
                  </a:lnTo>
                  <a:lnTo>
                    <a:pt x="117620" y="164"/>
                  </a:lnTo>
                  <a:lnTo>
                    <a:pt x="112106" y="0"/>
                  </a:lnTo>
                  <a:lnTo>
                    <a:pt x="106834" y="2184"/>
                  </a:lnTo>
                  <a:lnTo>
                    <a:pt x="96550" y="10485"/>
                  </a:lnTo>
                  <a:lnTo>
                    <a:pt x="93710" y="17569"/>
                  </a:lnTo>
                  <a:lnTo>
                    <a:pt x="91888" y="35914"/>
                  </a:lnTo>
                  <a:lnTo>
                    <a:pt x="99788" y="69180"/>
                  </a:lnTo>
                  <a:lnTo>
                    <a:pt x="106619" y="101408"/>
                  </a:lnTo>
                  <a:lnTo>
                    <a:pt x="117166" y="137354"/>
                  </a:lnTo>
                  <a:lnTo>
                    <a:pt x="117549" y="150155"/>
                  </a:lnTo>
                  <a:lnTo>
                    <a:pt x="113880" y="171306"/>
                  </a:lnTo>
                  <a:lnTo>
                    <a:pt x="110444" y="177098"/>
                  </a:lnTo>
                  <a:lnTo>
                    <a:pt x="107496" y="178981"/>
                  </a:lnTo>
                  <a:lnTo>
                    <a:pt x="95256" y="181631"/>
                  </a:lnTo>
                  <a:lnTo>
                    <a:pt x="80905" y="181570"/>
                  </a:lnTo>
                  <a:lnTo>
                    <a:pt x="70953" y="178555"/>
                  </a:lnTo>
                  <a:lnTo>
                    <a:pt x="36580" y="154216"/>
                  </a:lnTo>
                  <a:lnTo>
                    <a:pt x="0" y="12178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181"/>
          <p:cNvGrpSpPr/>
          <p:nvPr/>
        </p:nvGrpSpPr>
        <p:grpSpPr>
          <a:xfrm>
            <a:off x="5326380" y="4374295"/>
            <a:ext cx="912764" cy="837327"/>
            <a:chOff x="5326380" y="4374295"/>
            <a:chExt cx="912764" cy="837327"/>
          </a:xfrm>
        </p:grpSpPr>
        <p:sp>
          <p:nvSpPr>
            <p:cNvPr id="155" name="SMARTInkShape-1428"/>
            <p:cNvSpPr/>
            <p:nvPr/>
          </p:nvSpPr>
          <p:spPr>
            <a:xfrm>
              <a:off x="5425439" y="4556759"/>
              <a:ext cx="7621" cy="571502"/>
            </a:xfrm>
            <a:custGeom>
              <a:avLst/>
              <a:gdLst/>
              <a:ahLst/>
              <a:cxnLst/>
              <a:rect l="0" t="0" r="0" b="0"/>
              <a:pathLst>
                <a:path w="7621" h="571502">
                  <a:moveTo>
                    <a:pt x="0" y="0"/>
                  </a:moveTo>
                  <a:lnTo>
                    <a:pt x="0" y="33466"/>
                  </a:lnTo>
                  <a:lnTo>
                    <a:pt x="0" y="69820"/>
                  </a:lnTo>
                  <a:lnTo>
                    <a:pt x="2258" y="107427"/>
                  </a:lnTo>
                  <a:lnTo>
                    <a:pt x="6032" y="139639"/>
                  </a:lnTo>
                  <a:lnTo>
                    <a:pt x="7150" y="175995"/>
                  </a:lnTo>
                  <a:lnTo>
                    <a:pt x="7481" y="213578"/>
                  </a:lnTo>
                  <a:lnTo>
                    <a:pt x="7579" y="251525"/>
                  </a:lnTo>
                  <a:lnTo>
                    <a:pt x="7602" y="277736"/>
                  </a:lnTo>
                  <a:lnTo>
                    <a:pt x="7612" y="306319"/>
                  </a:lnTo>
                  <a:lnTo>
                    <a:pt x="7616" y="333698"/>
                  </a:lnTo>
                  <a:lnTo>
                    <a:pt x="7619" y="359977"/>
                  </a:lnTo>
                  <a:lnTo>
                    <a:pt x="7620" y="397725"/>
                  </a:lnTo>
                  <a:lnTo>
                    <a:pt x="6774" y="431582"/>
                  </a:lnTo>
                  <a:lnTo>
                    <a:pt x="2384" y="466355"/>
                  </a:lnTo>
                  <a:lnTo>
                    <a:pt x="471" y="501719"/>
                  </a:lnTo>
                  <a:lnTo>
                    <a:pt x="63" y="539169"/>
                  </a:lnTo>
                  <a:lnTo>
                    <a:pt x="0" y="57150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429"/>
            <p:cNvSpPr/>
            <p:nvPr/>
          </p:nvSpPr>
          <p:spPr>
            <a:xfrm>
              <a:off x="5326380" y="4892039"/>
              <a:ext cx="228601" cy="319583"/>
            </a:xfrm>
            <a:custGeom>
              <a:avLst/>
              <a:gdLst/>
              <a:ahLst/>
              <a:cxnLst/>
              <a:rect l="0" t="0" r="0" b="0"/>
              <a:pathLst>
                <a:path w="228601" h="319583">
                  <a:moveTo>
                    <a:pt x="0" y="0"/>
                  </a:moveTo>
                  <a:lnTo>
                    <a:pt x="0" y="33530"/>
                  </a:lnTo>
                  <a:lnTo>
                    <a:pt x="6030" y="66724"/>
                  </a:lnTo>
                  <a:lnTo>
                    <a:pt x="11351" y="96624"/>
                  </a:lnTo>
                  <a:lnTo>
                    <a:pt x="24945" y="129906"/>
                  </a:lnTo>
                  <a:lnTo>
                    <a:pt x="31644" y="165956"/>
                  </a:lnTo>
                  <a:lnTo>
                    <a:pt x="40870" y="201833"/>
                  </a:lnTo>
                  <a:lnTo>
                    <a:pt x="50845" y="235449"/>
                  </a:lnTo>
                  <a:lnTo>
                    <a:pt x="59460" y="270174"/>
                  </a:lnTo>
                  <a:lnTo>
                    <a:pt x="68227" y="306852"/>
                  </a:lnTo>
                  <a:lnTo>
                    <a:pt x="70680" y="312204"/>
                  </a:lnTo>
                  <a:lnTo>
                    <a:pt x="72520" y="314816"/>
                  </a:lnTo>
                  <a:lnTo>
                    <a:pt x="76822" y="317718"/>
                  </a:lnTo>
                  <a:lnTo>
                    <a:pt x="82437" y="319582"/>
                  </a:lnTo>
                  <a:lnTo>
                    <a:pt x="85463" y="317579"/>
                  </a:lnTo>
                  <a:lnTo>
                    <a:pt x="89630" y="313020"/>
                  </a:lnTo>
                  <a:lnTo>
                    <a:pt x="106722" y="279420"/>
                  </a:lnTo>
                  <a:lnTo>
                    <a:pt x="124622" y="243509"/>
                  </a:lnTo>
                  <a:lnTo>
                    <a:pt x="139387" y="205697"/>
                  </a:lnTo>
                  <a:lnTo>
                    <a:pt x="158389" y="169892"/>
                  </a:lnTo>
                  <a:lnTo>
                    <a:pt x="173903" y="147765"/>
                  </a:lnTo>
                  <a:lnTo>
                    <a:pt x="207864" y="112218"/>
                  </a:lnTo>
                  <a:lnTo>
                    <a:pt x="218358" y="102538"/>
                  </a:lnTo>
                  <a:lnTo>
                    <a:pt x="228600" y="990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430"/>
            <p:cNvSpPr/>
            <p:nvPr/>
          </p:nvSpPr>
          <p:spPr>
            <a:xfrm>
              <a:off x="5364480" y="4374295"/>
              <a:ext cx="144112" cy="242967"/>
            </a:xfrm>
            <a:custGeom>
              <a:avLst/>
              <a:gdLst/>
              <a:ahLst/>
              <a:cxnLst/>
              <a:rect l="0" t="0" r="0" b="0"/>
              <a:pathLst>
                <a:path w="144112" h="242967">
                  <a:moveTo>
                    <a:pt x="121920" y="22445"/>
                  </a:moveTo>
                  <a:lnTo>
                    <a:pt x="121920" y="18400"/>
                  </a:lnTo>
                  <a:lnTo>
                    <a:pt x="121073" y="17208"/>
                  </a:lnTo>
                  <a:lnTo>
                    <a:pt x="119662" y="16413"/>
                  </a:lnTo>
                  <a:lnTo>
                    <a:pt x="117874" y="15884"/>
                  </a:lnTo>
                  <a:lnTo>
                    <a:pt x="106482" y="6675"/>
                  </a:lnTo>
                  <a:lnTo>
                    <a:pt x="104007" y="4311"/>
                  </a:lnTo>
                  <a:lnTo>
                    <a:pt x="96743" y="1685"/>
                  </a:lnTo>
                  <a:lnTo>
                    <a:pt x="78282" y="0"/>
                  </a:lnTo>
                  <a:lnTo>
                    <a:pt x="63364" y="3753"/>
                  </a:lnTo>
                  <a:lnTo>
                    <a:pt x="34846" y="20846"/>
                  </a:lnTo>
                  <a:lnTo>
                    <a:pt x="14111" y="39178"/>
                  </a:lnTo>
                  <a:lnTo>
                    <a:pt x="10504" y="47097"/>
                  </a:lnTo>
                  <a:lnTo>
                    <a:pt x="7788" y="70363"/>
                  </a:lnTo>
                  <a:lnTo>
                    <a:pt x="9953" y="75633"/>
                  </a:lnTo>
                  <a:lnTo>
                    <a:pt x="11715" y="78223"/>
                  </a:lnTo>
                  <a:lnTo>
                    <a:pt x="14583" y="79950"/>
                  </a:lnTo>
                  <a:lnTo>
                    <a:pt x="29096" y="82722"/>
                  </a:lnTo>
                  <a:lnTo>
                    <a:pt x="32096" y="82950"/>
                  </a:lnTo>
                  <a:lnTo>
                    <a:pt x="54739" y="76804"/>
                  </a:lnTo>
                  <a:lnTo>
                    <a:pt x="60453" y="71722"/>
                  </a:lnTo>
                  <a:lnTo>
                    <a:pt x="89178" y="37712"/>
                  </a:lnTo>
                  <a:lnTo>
                    <a:pt x="91142" y="30225"/>
                  </a:lnTo>
                  <a:lnTo>
                    <a:pt x="91428" y="22797"/>
                  </a:lnTo>
                  <a:lnTo>
                    <a:pt x="92286" y="48942"/>
                  </a:lnTo>
                  <a:lnTo>
                    <a:pt x="100847" y="83468"/>
                  </a:lnTo>
                  <a:lnTo>
                    <a:pt x="114456" y="119921"/>
                  </a:lnTo>
                  <a:lnTo>
                    <a:pt x="129553" y="155619"/>
                  </a:lnTo>
                  <a:lnTo>
                    <a:pt x="139702" y="177068"/>
                  </a:lnTo>
                  <a:lnTo>
                    <a:pt x="144111" y="204948"/>
                  </a:lnTo>
                  <a:lnTo>
                    <a:pt x="143636" y="214471"/>
                  </a:lnTo>
                  <a:lnTo>
                    <a:pt x="140603" y="221525"/>
                  </a:lnTo>
                  <a:lnTo>
                    <a:pt x="126856" y="238206"/>
                  </a:lnTo>
                  <a:lnTo>
                    <a:pt x="119598" y="241105"/>
                  </a:lnTo>
                  <a:lnTo>
                    <a:pt x="101141" y="242966"/>
                  </a:lnTo>
                  <a:lnTo>
                    <a:pt x="67034" y="232778"/>
                  </a:lnTo>
                  <a:lnTo>
                    <a:pt x="33330" y="224543"/>
                  </a:lnTo>
                  <a:lnTo>
                    <a:pt x="14454" y="215267"/>
                  </a:lnTo>
                  <a:lnTo>
                    <a:pt x="0" y="19770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431"/>
            <p:cNvSpPr/>
            <p:nvPr/>
          </p:nvSpPr>
          <p:spPr>
            <a:xfrm>
              <a:off x="5547360" y="4396740"/>
              <a:ext cx="76201" cy="106517"/>
            </a:xfrm>
            <a:custGeom>
              <a:avLst/>
              <a:gdLst/>
              <a:ahLst/>
              <a:cxnLst/>
              <a:rect l="0" t="0" r="0" b="0"/>
              <a:pathLst>
                <a:path w="76201" h="106517">
                  <a:moveTo>
                    <a:pt x="0" y="7619"/>
                  </a:moveTo>
                  <a:lnTo>
                    <a:pt x="0" y="25753"/>
                  </a:lnTo>
                  <a:lnTo>
                    <a:pt x="7149" y="61172"/>
                  </a:lnTo>
                  <a:lnTo>
                    <a:pt x="7607" y="97278"/>
                  </a:lnTo>
                  <a:lnTo>
                    <a:pt x="7619" y="106516"/>
                  </a:lnTo>
                  <a:lnTo>
                    <a:pt x="8466" y="70952"/>
                  </a:lnTo>
                  <a:lnTo>
                    <a:pt x="18971" y="32914"/>
                  </a:lnTo>
                  <a:lnTo>
                    <a:pt x="28175" y="18762"/>
                  </a:lnTo>
                  <a:lnTo>
                    <a:pt x="40671" y="5209"/>
                  </a:lnTo>
                  <a:lnTo>
                    <a:pt x="45733" y="2315"/>
                  </a:lnTo>
                  <a:lnTo>
                    <a:pt x="55601" y="68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432"/>
            <p:cNvSpPr/>
            <p:nvPr/>
          </p:nvSpPr>
          <p:spPr>
            <a:xfrm>
              <a:off x="5639274" y="4404701"/>
              <a:ext cx="121398" cy="120428"/>
            </a:xfrm>
            <a:custGeom>
              <a:avLst/>
              <a:gdLst/>
              <a:ahLst/>
              <a:cxnLst/>
              <a:rect l="0" t="0" r="0" b="0"/>
              <a:pathLst>
                <a:path w="121398" h="120428">
                  <a:moveTo>
                    <a:pt x="98586" y="14899"/>
                  </a:moveTo>
                  <a:lnTo>
                    <a:pt x="98586" y="10853"/>
                  </a:lnTo>
                  <a:lnTo>
                    <a:pt x="97739" y="9662"/>
                  </a:lnTo>
                  <a:lnTo>
                    <a:pt x="96328" y="8867"/>
                  </a:lnTo>
                  <a:lnTo>
                    <a:pt x="94541" y="8338"/>
                  </a:lnTo>
                  <a:lnTo>
                    <a:pt x="83148" y="1387"/>
                  </a:lnTo>
                  <a:lnTo>
                    <a:pt x="69101" y="0"/>
                  </a:lnTo>
                  <a:lnTo>
                    <a:pt x="54948" y="3805"/>
                  </a:lnTo>
                  <a:lnTo>
                    <a:pt x="41079" y="12676"/>
                  </a:lnTo>
                  <a:lnTo>
                    <a:pt x="19769" y="33710"/>
                  </a:lnTo>
                  <a:lnTo>
                    <a:pt x="4930" y="58214"/>
                  </a:lnTo>
                  <a:lnTo>
                    <a:pt x="1127" y="73358"/>
                  </a:lnTo>
                  <a:lnTo>
                    <a:pt x="0" y="88570"/>
                  </a:lnTo>
                  <a:lnTo>
                    <a:pt x="1994" y="96466"/>
                  </a:lnTo>
                  <a:lnTo>
                    <a:pt x="3711" y="99757"/>
                  </a:lnTo>
                  <a:lnTo>
                    <a:pt x="10135" y="105671"/>
                  </a:lnTo>
                  <a:lnTo>
                    <a:pt x="28056" y="116366"/>
                  </a:lnTo>
                  <a:lnTo>
                    <a:pt x="42880" y="120034"/>
                  </a:lnTo>
                  <a:lnTo>
                    <a:pt x="68297" y="120427"/>
                  </a:lnTo>
                  <a:lnTo>
                    <a:pt x="91691" y="114978"/>
                  </a:lnTo>
                  <a:lnTo>
                    <a:pt x="104633" y="106170"/>
                  </a:lnTo>
                  <a:lnTo>
                    <a:pt x="115147" y="96881"/>
                  </a:lnTo>
                  <a:lnTo>
                    <a:pt x="118646" y="89153"/>
                  </a:lnTo>
                  <a:lnTo>
                    <a:pt x="121397" y="51616"/>
                  </a:lnTo>
                  <a:lnTo>
                    <a:pt x="119166" y="45893"/>
                  </a:lnTo>
                  <a:lnTo>
                    <a:pt x="116199" y="40527"/>
                  </a:lnTo>
                  <a:lnTo>
                    <a:pt x="113682" y="32746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433"/>
            <p:cNvSpPr/>
            <p:nvPr/>
          </p:nvSpPr>
          <p:spPr>
            <a:xfrm>
              <a:off x="5806468" y="4404359"/>
              <a:ext cx="91279" cy="106540"/>
            </a:xfrm>
            <a:custGeom>
              <a:avLst/>
              <a:gdLst/>
              <a:ahLst/>
              <a:cxnLst/>
              <a:rect l="0" t="0" r="0" b="0"/>
              <a:pathLst>
                <a:path w="91279" h="106540">
                  <a:moveTo>
                    <a:pt x="15212" y="0"/>
                  </a:moveTo>
                  <a:lnTo>
                    <a:pt x="15212" y="4045"/>
                  </a:lnTo>
                  <a:lnTo>
                    <a:pt x="12954" y="8289"/>
                  </a:lnTo>
                  <a:lnTo>
                    <a:pt x="11166" y="10607"/>
                  </a:lnTo>
                  <a:lnTo>
                    <a:pt x="9180" y="17697"/>
                  </a:lnTo>
                  <a:lnTo>
                    <a:pt x="5473" y="39905"/>
                  </a:lnTo>
                  <a:lnTo>
                    <a:pt x="1601" y="53875"/>
                  </a:lnTo>
                  <a:lnTo>
                    <a:pt x="14" y="89667"/>
                  </a:lnTo>
                  <a:lnTo>
                    <a:pt x="0" y="92799"/>
                  </a:lnTo>
                  <a:lnTo>
                    <a:pt x="2242" y="98535"/>
                  </a:lnTo>
                  <a:lnTo>
                    <a:pt x="4025" y="101250"/>
                  </a:lnTo>
                  <a:lnTo>
                    <a:pt x="6060" y="103060"/>
                  </a:lnTo>
                  <a:lnTo>
                    <a:pt x="10580" y="105071"/>
                  </a:lnTo>
                  <a:lnTo>
                    <a:pt x="29456" y="106539"/>
                  </a:lnTo>
                  <a:lnTo>
                    <a:pt x="36500" y="104360"/>
                  </a:lnTo>
                  <a:lnTo>
                    <a:pt x="62321" y="88765"/>
                  </a:lnTo>
                  <a:lnTo>
                    <a:pt x="86301" y="54686"/>
                  </a:lnTo>
                  <a:lnTo>
                    <a:pt x="89897" y="40287"/>
                  </a:lnTo>
                  <a:lnTo>
                    <a:pt x="91278" y="20735"/>
                  </a:lnTo>
                  <a:lnTo>
                    <a:pt x="90476" y="18904"/>
                  </a:lnTo>
                  <a:lnTo>
                    <a:pt x="89095" y="17683"/>
                  </a:lnTo>
                  <a:lnTo>
                    <a:pt x="87327" y="16869"/>
                  </a:lnTo>
                  <a:lnTo>
                    <a:pt x="86149" y="15479"/>
                  </a:lnTo>
                  <a:lnTo>
                    <a:pt x="83792" y="76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434"/>
            <p:cNvSpPr/>
            <p:nvPr/>
          </p:nvSpPr>
          <p:spPr>
            <a:xfrm>
              <a:off x="5943600" y="4450080"/>
              <a:ext cx="22861" cy="190501"/>
            </a:xfrm>
            <a:custGeom>
              <a:avLst/>
              <a:gdLst/>
              <a:ahLst/>
              <a:cxnLst/>
              <a:rect l="0" t="0" r="0" b="0"/>
              <a:pathLst>
                <a:path w="22861" h="190501">
                  <a:moveTo>
                    <a:pt x="22860" y="0"/>
                  </a:moveTo>
                  <a:lnTo>
                    <a:pt x="22860" y="34398"/>
                  </a:lnTo>
                  <a:lnTo>
                    <a:pt x="20602" y="63991"/>
                  </a:lnTo>
                  <a:lnTo>
                    <a:pt x="16299" y="98153"/>
                  </a:lnTo>
                  <a:lnTo>
                    <a:pt x="10212" y="129361"/>
                  </a:lnTo>
                  <a:lnTo>
                    <a:pt x="3916" y="163571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435"/>
            <p:cNvSpPr/>
            <p:nvPr/>
          </p:nvSpPr>
          <p:spPr>
            <a:xfrm>
              <a:off x="5943600" y="4404461"/>
              <a:ext cx="150853" cy="106472"/>
            </a:xfrm>
            <a:custGeom>
              <a:avLst/>
              <a:gdLst/>
              <a:ahLst/>
              <a:cxnLst/>
              <a:rect l="0" t="0" r="0" b="0"/>
              <a:pathLst>
                <a:path w="150853" h="106472">
                  <a:moveTo>
                    <a:pt x="0" y="22758"/>
                  </a:moveTo>
                  <a:lnTo>
                    <a:pt x="0" y="11186"/>
                  </a:lnTo>
                  <a:lnTo>
                    <a:pt x="846" y="9964"/>
                  </a:lnTo>
                  <a:lnTo>
                    <a:pt x="2257" y="9149"/>
                  </a:lnTo>
                  <a:lnTo>
                    <a:pt x="28518" y="1053"/>
                  </a:lnTo>
                  <a:lnTo>
                    <a:pt x="65031" y="0"/>
                  </a:lnTo>
                  <a:lnTo>
                    <a:pt x="91397" y="765"/>
                  </a:lnTo>
                  <a:lnTo>
                    <a:pt x="119040" y="10507"/>
                  </a:lnTo>
                  <a:lnTo>
                    <a:pt x="127130" y="17596"/>
                  </a:lnTo>
                  <a:lnTo>
                    <a:pt x="148919" y="43724"/>
                  </a:lnTo>
                  <a:lnTo>
                    <a:pt x="150852" y="52115"/>
                  </a:lnTo>
                  <a:lnTo>
                    <a:pt x="149675" y="56722"/>
                  </a:lnTo>
                  <a:lnTo>
                    <a:pt x="131551" y="85495"/>
                  </a:lnTo>
                  <a:lnTo>
                    <a:pt x="123096" y="92410"/>
                  </a:lnTo>
                  <a:lnTo>
                    <a:pt x="113694" y="96048"/>
                  </a:lnTo>
                  <a:lnTo>
                    <a:pt x="77735" y="104734"/>
                  </a:lnTo>
                  <a:lnTo>
                    <a:pt x="44775" y="106471"/>
                  </a:lnTo>
                  <a:lnTo>
                    <a:pt x="25564" y="100009"/>
                  </a:lnTo>
                  <a:lnTo>
                    <a:pt x="15239" y="913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436"/>
            <p:cNvSpPr/>
            <p:nvPr/>
          </p:nvSpPr>
          <p:spPr>
            <a:xfrm>
              <a:off x="6135643" y="4404359"/>
              <a:ext cx="103501" cy="160022"/>
            </a:xfrm>
            <a:custGeom>
              <a:avLst/>
              <a:gdLst/>
              <a:ahLst/>
              <a:cxnLst/>
              <a:rect l="0" t="0" r="0" b="0"/>
              <a:pathLst>
                <a:path w="103501" h="160022">
                  <a:moveTo>
                    <a:pt x="89896" y="0"/>
                  </a:moveTo>
                  <a:lnTo>
                    <a:pt x="55847" y="0"/>
                  </a:lnTo>
                  <a:lnTo>
                    <a:pt x="20242" y="0"/>
                  </a:lnTo>
                  <a:lnTo>
                    <a:pt x="14348" y="2258"/>
                  </a:lnTo>
                  <a:lnTo>
                    <a:pt x="3665" y="10607"/>
                  </a:lnTo>
                  <a:lnTo>
                    <a:pt x="771" y="15439"/>
                  </a:lnTo>
                  <a:lnTo>
                    <a:pt x="0" y="17912"/>
                  </a:lnTo>
                  <a:lnTo>
                    <a:pt x="332" y="20408"/>
                  </a:lnTo>
                  <a:lnTo>
                    <a:pt x="9198" y="37077"/>
                  </a:lnTo>
                  <a:lnTo>
                    <a:pt x="16212" y="44137"/>
                  </a:lnTo>
                  <a:lnTo>
                    <a:pt x="49403" y="74014"/>
                  </a:lnTo>
                  <a:lnTo>
                    <a:pt x="83978" y="104004"/>
                  </a:lnTo>
                  <a:lnTo>
                    <a:pt x="99612" y="127317"/>
                  </a:lnTo>
                  <a:lnTo>
                    <a:pt x="103500" y="138289"/>
                  </a:lnTo>
                  <a:lnTo>
                    <a:pt x="103198" y="141299"/>
                  </a:lnTo>
                  <a:lnTo>
                    <a:pt x="100606" y="146903"/>
                  </a:lnTo>
                  <a:lnTo>
                    <a:pt x="90342" y="154817"/>
                  </a:lnTo>
                  <a:lnTo>
                    <a:pt x="80620" y="158479"/>
                  </a:lnTo>
                  <a:lnTo>
                    <a:pt x="43033" y="159981"/>
                  </a:lnTo>
                  <a:lnTo>
                    <a:pt x="36557" y="1600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182"/>
          <p:cNvGrpSpPr/>
          <p:nvPr/>
        </p:nvGrpSpPr>
        <p:grpSpPr>
          <a:xfrm>
            <a:off x="3604604" y="5059693"/>
            <a:ext cx="1881793" cy="1493371"/>
            <a:chOff x="3604604" y="5059693"/>
            <a:chExt cx="1881793" cy="1493371"/>
          </a:xfrm>
        </p:grpSpPr>
        <p:sp>
          <p:nvSpPr>
            <p:cNvPr id="165" name="SMARTInkShape-1437"/>
            <p:cNvSpPr/>
            <p:nvPr/>
          </p:nvSpPr>
          <p:spPr>
            <a:xfrm>
              <a:off x="3604604" y="5204460"/>
              <a:ext cx="52997" cy="1219201"/>
            </a:xfrm>
            <a:custGeom>
              <a:avLst/>
              <a:gdLst/>
              <a:ahLst/>
              <a:cxnLst/>
              <a:rect l="0" t="0" r="0" b="0"/>
              <a:pathLst>
                <a:path w="52997" h="1219201">
                  <a:moveTo>
                    <a:pt x="52996" y="0"/>
                  </a:moveTo>
                  <a:lnTo>
                    <a:pt x="48950" y="4045"/>
                  </a:lnTo>
                  <a:lnTo>
                    <a:pt x="46964" y="8288"/>
                  </a:lnTo>
                  <a:lnTo>
                    <a:pt x="45515" y="41754"/>
                  </a:lnTo>
                  <a:lnTo>
                    <a:pt x="45417" y="71921"/>
                  </a:lnTo>
                  <a:lnTo>
                    <a:pt x="45388" y="109928"/>
                  </a:lnTo>
                  <a:lnTo>
                    <a:pt x="45381" y="138603"/>
                  </a:lnTo>
                  <a:lnTo>
                    <a:pt x="45378" y="168281"/>
                  </a:lnTo>
                  <a:lnTo>
                    <a:pt x="45377" y="202920"/>
                  </a:lnTo>
                  <a:lnTo>
                    <a:pt x="45376" y="240893"/>
                  </a:lnTo>
                  <a:lnTo>
                    <a:pt x="45376" y="260502"/>
                  </a:lnTo>
                  <a:lnTo>
                    <a:pt x="45376" y="280348"/>
                  </a:lnTo>
                  <a:lnTo>
                    <a:pt x="44529" y="301198"/>
                  </a:lnTo>
                  <a:lnTo>
                    <a:pt x="43118" y="322719"/>
                  </a:lnTo>
                  <a:lnTo>
                    <a:pt x="41330" y="344686"/>
                  </a:lnTo>
                  <a:lnTo>
                    <a:pt x="40139" y="367797"/>
                  </a:lnTo>
                  <a:lnTo>
                    <a:pt x="39344" y="391671"/>
                  </a:lnTo>
                  <a:lnTo>
                    <a:pt x="38815" y="416054"/>
                  </a:lnTo>
                  <a:lnTo>
                    <a:pt x="38462" y="441623"/>
                  </a:lnTo>
                  <a:lnTo>
                    <a:pt x="38226" y="467982"/>
                  </a:lnTo>
                  <a:lnTo>
                    <a:pt x="38069" y="494868"/>
                  </a:lnTo>
                  <a:lnTo>
                    <a:pt x="37118" y="521258"/>
                  </a:lnTo>
                  <a:lnTo>
                    <a:pt x="35637" y="547319"/>
                  </a:lnTo>
                  <a:lnTo>
                    <a:pt x="33803" y="573159"/>
                  </a:lnTo>
                  <a:lnTo>
                    <a:pt x="31734" y="599699"/>
                  </a:lnTo>
                  <a:lnTo>
                    <a:pt x="29508" y="626706"/>
                  </a:lnTo>
                  <a:lnTo>
                    <a:pt x="27177" y="654024"/>
                  </a:lnTo>
                  <a:lnTo>
                    <a:pt x="24777" y="681549"/>
                  </a:lnTo>
                  <a:lnTo>
                    <a:pt x="22329" y="709213"/>
                  </a:lnTo>
                  <a:lnTo>
                    <a:pt x="19852" y="736968"/>
                  </a:lnTo>
                  <a:lnTo>
                    <a:pt x="18199" y="764786"/>
                  </a:lnTo>
                  <a:lnTo>
                    <a:pt x="17098" y="792643"/>
                  </a:lnTo>
                  <a:lnTo>
                    <a:pt x="16364" y="820529"/>
                  </a:lnTo>
                  <a:lnTo>
                    <a:pt x="15028" y="848432"/>
                  </a:lnTo>
                  <a:lnTo>
                    <a:pt x="13290" y="876348"/>
                  </a:lnTo>
                  <a:lnTo>
                    <a:pt x="11285" y="904272"/>
                  </a:lnTo>
                  <a:lnTo>
                    <a:pt x="9949" y="931355"/>
                  </a:lnTo>
                  <a:lnTo>
                    <a:pt x="9058" y="957876"/>
                  </a:lnTo>
                  <a:lnTo>
                    <a:pt x="8464" y="984024"/>
                  </a:lnTo>
                  <a:lnTo>
                    <a:pt x="7221" y="1009922"/>
                  </a:lnTo>
                  <a:lnTo>
                    <a:pt x="5546" y="1035655"/>
                  </a:lnTo>
                  <a:lnTo>
                    <a:pt x="3582" y="1061276"/>
                  </a:lnTo>
                  <a:lnTo>
                    <a:pt x="2273" y="1084284"/>
                  </a:lnTo>
                  <a:lnTo>
                    <a:pt x="1401" y="1105549"/>
                  </a:lnTo>
                  <a:lnTo>
                    <a:pt x="431" y="1142442"/>
                  </a:lnTo>
                  <a:lnTo>
                    <a:pt x="0" y="1170127"/>
                  </a:lnTo>
                  <a:lnTo>
                    <a:pt x="4960" y="1206872"/>
                  </a:lnTo>
                  <a:lnTo>
                    <a:pt x="7276" y="12192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438"/>
            <p:cNvSpPr/>
            <p:nvPr/>
          </p:nvSpPr>
          <p:spPr>
            <a:xfrm>
              <a:off x="3619500" y="5059693"/>
              <a:ext cx="1866897" cy="1493371"/>
            </a:xfrm>
            <a:custGeom>
              <a:avLst/>
              <a:gdLst/>
              <a:ahLst/>
              <a:cxnLst/>
              <a:rect l="0" t="0" r="0" b="0"/>
              <a:pathLst>
                <a:path w="1866897" h="1493371">
                  <a:moveTo>
                    <a:pt x="7619" y="68567"/>
                  </a:moveTo>
                  <a:lnTo>
                    <a:pt x="3574" y="64522"/>
                  </a:lnTo>
                  <a:lnTo>
                    <a:pt x="3230" y="63330"/>
                  </a:lnTo>
                  <a:lnTo>
                    <a:pt x="3847" y="62535"/>
                  </a:lnTo>
                  <a:lnTo>
                    <a:pt x="5104" y="62006"/>
                  </a:lnTo>
                  <a:lnTo>
                    <a:pt x="5943" y="60806"/>
                  </a:lnTo>
                  <a:lnTo>
                    <a:pt x="6874" y="57215"/>
                  </a:lnTo>
                  <a:lnTo>
                    <a:pt x="8816" y="55919"/>
                  </a:lnTo>
                  <a:lnTo>
                    <a:pt x="24720" y="53668"/>
                  </a:lnTo>
                  <a:lnTo>
                    <a:pt x="61792" y="49311"/>
                  </a:lnTo>
                  <a:lnTo>
                    <a:pt x="98534" y="46419"/>
                  </a:lnTo>
                  <a:lnTo>
                    <a:pt x="134276" y="45917"/>
                  </a:lnTo>
                  <a:lnTo>
                    <a:pt x="162124" y="45800"/>
                  </a:lnTo>
                  <a:lnTo>
                    <a:pt x="193693" y="45748"/>
                  </a:lnTo>
                  <a:lnTo>
                    <a:pt x="226632" y="45725"/>
                  </a:lnTo>
                  <a:lnTo>
                    <a:pt x="258205" y="45715"/>
                  </a:lnTo>
                  <a:lnTo>
                    <a:pt x="293687" y="45710"/>
                  </a:lnTo>
                  <a:lnTo>
                    <a:pt x="331187" y="45708"/>
                  </a:lnTo>
                  <a:lnTo>
                    <a:pt x="367610" y="45707"/>
                  </a:lnTo>
                  <a:lnTo>
                    <a:pt x="387313" y="45707"/>
                  </a:lnTo>
                  <a:lnTo>
                    <a:pt x="408068" y="45707"/>
                  </a:lnTo>
                  <a:lnTo>
                    <a:pt x="429525" y="45707"/>
                  </a:lnTo>
                  <a:lnTo>
                    <a:pt x="450603" y="45707"/>
                  </a:lnTo>
                  <a:lnTo>
                    <a:pt x="471428" y="45707"/>
                  </a:lnTo>
                  <a:lnTo>
                    <a:pt x="492086" y="45707"/>
                  </a:lnTo>
                  <a:lnTo>
                    <a:pt x="514324" y="45707"/>
                  </a:lnTo>
                  <a:lnTo>
                    <a:pt x="537616" y="45707"/>
                  </a:lnTo>
                  <a:lnTo>
                    <a:pt x="561610" y="45707"/>
                  </a:lnTo>
                  <a:lnTo>
                    <a:pt x="585227" y="44860"/>
                  </a:lnTo>
                  <a:lnTo>
                    <a:pt x="608591" y="43449"/>
                  </a:lnTo>
                  <a:lnTo>
                    <a:pt x="631787" y="41661"/>
                  </a:lnTo>
                  <a:lnTo>
                    <a:pt x="655718" y="40470"/>
                  </a:lnTo>
                  <a:lnTo>
                    <a:pt x="680138" y="39675"/>
                  </a:lnTo>
                  <a:lnTo>
                    <a:pt x="704885" y="39146"/>
                  </a:lnTo>
                  <a:lnTo>
                    <a:pt x="729003" y="38792"/>
                  </a:lnTo>
                  <a:lnTo>
                    <a:pt x="752702" y="38557"/>
                  </a:lnTo>
                  <a:lnTo>
                    <a:pt x="776121" y="38401"/>
                  </a:lnTo>
                  <a:lnTo>
                    <a:pt x="800201" y="38296"/>
                  </a:lnTo>
                  <a:lnTo>
                    <a:pt x="824720" y="38226"/>
                  </a:lnTo>
                  <a:lnTo>
                    <a:pt x="849533" y="38180"/>
                  </a:lnTo>
                  <a:lnTo>
                    <a:pt x="873695" y="37302"/>
                  </a:lnTo>
                  <a:lnTo>
                    <a:pt x="897423" y="35871"/>
                  </a:lnTo>
                  <a:lnTo>
                    <a:pt x="920862" y="34069"/>
                  </a:lnTo>
                  <a:lnTo>
                    <a:pt x="944955" y="32869"/>
                  </a:lnTo>
                  <a:lnTo>
                    <a:pt x="969483" y="32068"/>
                  </a:lnTo>
                  <a:lnTo>
                    <a:pt x="994302" y="31534"/>
                  </a:lnTo>
                  <a:lnTo>
                    <a:pt x="1019314" y="30331"/>
                  </a:lnTo>
                  <a:lnTo>
                    <a:pt x="1044456" y="28683"/>
                  </a:lnTo>
                  <a:lnTo>
                    <a:pt x="1069684" y="26737"/>
                  </a:lnTo>
                  <a:lnTo>
                    <a:pt x="1094122" y="25440"/>
                  </a:lnTo>
                  <a:lnTo>
                    <a:pt x="1118035" y="24576"/>
                  </a:lnTo>
                  <a:lnTo>
                    <a:pt x="1141596" y="23999"/>
                  </a:lnTo>
                  <a:lnTo>
                    <a:pt x="1164924" y="23615"/>
                  </a:lnTo>
                  <a:lnTo>
                    <a:pt x="1188096" y="23358"/>
                  </a:lnTo>
                  <a:lnTo>
                    <a:pt x="1211164" y="23188"/>
                  </a:lnTo>
                  <a:lnTo>
                    <a:pt x="1232469" y="22228"/>
                  </a:lnTo>
                  <a:lnTo>
                    <a:pt x="1252599" y="20741"/>
                  </a:lnTo>
                  <a:lnTo>
                    <a:pt x="1271946" y="18902"/>
                  </a:lnTo>
                  <a:lnTo>
                    <a:pt x="1291617" y="17677"/>
                  </a:lnTo>
                  <a:lnTo>
                    <a:pt x="1311505" y="16861"/>
                  </a:lnTo>
                  <a:lnTo>
                    <a:pt x="1331536" y="16316"/>
                  </a:lnTo>
                  <a:lnTo>
                    <a:pt x="1369598" y="13453"/>
                  </a:lnTo>
                  <a:lnTo>
                    <a:pt x="1405424" y="10205"/>
                  </a:lnTo>
                  <a:lnTo>
                    <a:pt x="1438279" y="8761"/>
                  </a:lnTo>
                  <a:lnTo>
                    <a:pt x="1469815" y="5862"/>
                  </a:lnTo>
                  <a:lnTo>
                    <a:pt x="1499917" y="2598"/>
                  </a:lnTo>
                  <a:lnTo>
                    <a:pt x="1527407" y="1147"/>
                  </a:lnTo>
                  <a:lnTo>
                    <a:pt x="1553736" y="502"/>
                  </a:lnTo>
                  <a:lnTo>
                    <a:pt x="1579549" y="215"/>
                  </a:lnTo>
                  <a:lnTo>
                    <a:pt x="1616188" y="55"/>
                  </a:lnTo>
                  <a:lnTo>
                    <a:pt x="1652182" y="0"/>
                  </a:lnTo>
                  <a:lnTo>
                    <a:pt x="1675997" y="2248"/>
                  </a:lnTo>
                  <a:lnTo>
                    <a:pt x="1714093" y="7467"/>
                  </a:lnTo>
                  <a:lnTo>
                    <a:pt x="1716768" y="7513"/>
                  </a:lnTo>
                  <a:lnTo>
                    <a:pt x="1718552" y="8391"/>
                  </a:lnTo>
                  <a:lnTo>
                    <a:pt x="1719741" y="9823"/>
                  </a:lnTo>
                  <a:lnTo>
                    <a:pt x="1721909" y="13671"/>
                  </a:lnTo>
                  <a:lnTo>
                    <a:pt x="1732586" y="29562"/>
                  </a:lnTo>
                  <a:lnTo>
                    <a:pt x="1740985" y="62595"/>
                  </a:lnTo>
                  <a:lnTo>
                    <a:pt x="1744453" y="99264"/>
                  </a:lnTo>
                  <a:lnTo>
                    <a:pt x="1744876" y="133614"/>
                  </a:lnTo>
                  <a:lnTo>
                    <a:pt x="1740904" y="163005"/>
                  </a:lnTo>
                  <a:lnTo>
                    <a:pt x="1738410" y="197208"/>
                  </a:lnTo>
                  <a:lnTo>
                    <a:pt x="1737671" y="234152"/>
                  </a:lnTo>
                  <a:lnTo>
                    <a:pt x="1735240" y="261541"/>
                  </a:lnTo>
                  <a:lnTo>
                    <a:pt x="1732184" y="290646"/>
                  </a:lnTo>
                  <a:lnTo>
                    <a:pt x="1730826" y="320515"/>
                  </a:lnTo>
                  <a:lnTo>
                    <a:pt x="1730223" y="352982"/>
                  </a:lnTo>
                  <a:lnTo>
                    <a:pt x="1729954" y="387166"/>
                  </a:lnTo>
                  <a:lnTo>
                    <a:pt x="1729835" y="422115"/>
                  </a:lnTo>
                  <a:lnTo>
                    <a:pt x="1729782" y="459661"/>
                  </a:lnTo>
                  <a:lnTo>
                    <a:pt x="1729768" y="479157"/>
                  </a:lnTo>
                  <a:lnTo>
                    <a:pt x="1732010" y="516623"/>
                  </a:lnTo>
                  <a:lnTo>
                    <a:pt x="1734982" y="553875"/>
                  </a:lnTo>
                  <a:lnTo>
                    <a:pt x="1735774" y="573293"/>
                  </a:lnTo>
                  <a:lnTo>
                    <a:pt x="1736303" y="593011"/>
                  </a:lnTo>
                  <a:lnTo>
                    <a:pt x="1737502" y="613776"/>
                  </a:lnTo>
                  <a:lnTo>
                    <a:pt x="1739148" y="635240"/>
                  </a:lnTo>
                  <a:lnTo>
                    <a:pt x="1741092" y="657168"/>
                  </a:lnTo>
                  <a:lnTo>
                    <a:pt x="1742387" y="678561"/>
                  </a:lnTo>
                  <a:lnTo>
                    <a:pt x="1743251" y="699596"/>
                  </a:lnTo>
                  <a:lnTo>
                    <a:pt x="1743827" y="720392"/>
                  </a:lnTo>
                  <a:lnTo>
                    <a:pt x="1745058" y="741877"/>
                  </a:lnTo>
                  <a:lnTo>
                    <a:pt x="1746725" y="763820"/>
                  </a:lnTo>
                  <a:lnTo>
                    <a:pt x="1748683" y="786069"/>
                  </a:lnTo>
                  <a:lnTo>
                    <a:pt x="1750836" y="807675"/>
                  </a:lnTo>
                  <a:lnTo>
                    <a:pt x="1753117" y="828852"/>
                  </a:lnTo>
                  <a:lnTo>
                    <a:pt x="1755484" y="849743"/>
                  </a:lnTo>
                  <a:lnTo>
                    <a:pt x="1758756" y="871291"/>
                  </a:lnTo>
                  <a:lnTo>
                    <a:pt x="1762630" y="893276"/>
                  </a:lnTo>
                  <a:lnTo>
                    <a:pt x="1766907" y="915553"/>
                  </a:lnTo>
                  <a:lnTo>
                    <a:pt x="1770604" y="937178"/>
                  </a:lnTo>
                  <a:lnTo>
                    <a:pt x="1773916" y="958367"/>
                  </a:lnTo>
                  <a:lnTo>
                    <a:pt x="1776971" y="979267"/>
                  </a:lnTo>
                  <a:lnTo>
                    <a:pt x="1780700" y="999127"/>
                  </a:lnTo>
                  <a:lnTo>
                    <a:pt x="1789360" y="1036998"/>
                  </a:lnTo>
                  <a:lnTo>
                    <a:pt x="1793193" y="1056241"/>
                  </a:lnTo>
                  <a:lnTo>
                    <a:pt x="1796595" y="1075842"/>
                  </a:lnTo>
                  <a:lnTo>
                    <a:pt x="1799710" y="1095683"/>
                  </a:lnTo>
                  <a:lnTo>
                    <a:pt x="1805428" y="1133534"/>
                  </a:lnTo>
                  <a:lnTo>
                    <a:pt x="1810792" y="1169265"/>
                  </a:lnTo>
                  <a:lnTo>
                    <a:pt x="1815999" y="1202079"/>
                  </a:lnTo>
                  <a:lnTo>
                    <a:pt x="1823392" y="1233597"/>
                  </a:lnTo>
                  <a:lnTo>
                    <a:pt x="1831477" y="1263691"/>
                  </a:lnTo>
                  <a:lnTo>
                    <a:pt x="1837891" y="1291178"/>
                  </a:lnTo>
                  <a:lnTo>
                    <a:pt x="1843565" y="1317505"/>
                  </a:lnTo>
                  <a:lnTo>
                    <a:pt x="1851519" y="1353869"/>
                  </a:lnTo>
                  <a:lnTo>
                    <a:pt x="1856980" y="1383835"/>
                  </a:lnTo>
                  <a:lnTo>
                    <a:pt x="1862871" y="1420761"/>
                  </a:lnTo>
                  <a:lnTo>
                    <a:pt x="1866369" y="1454190"/>
                  </a:lnTo>
                  <a:lnTo>
                    <a:pt x="1866896" y="1491956"/>
                  </a:lnTo>
                  <a:lnTo>
                    <a:pt x="1866051" y="1492472"/>
                  </a:lnTo>
                  <a:lnTo>
                    <a:pt x="1852248" y="1493370"/>
                  </a:lnTo>
                  <a:lnTo>
                    <a:pt x="1820202" y="1492652"/>
                  </a:lnTo>
                  <a:lnTo>
                    <a:pt x="1785355" y="1482899"/>
                  </a:lnTo>
                  <a:lnTo>
                    <a:pt x="1756849" y="1479639"/>
                  </a:lnTo>
                  <a:lnTo>
                    <a:pt x="1726953" y="1474628"/>
                  </a:lnTo>
                  <a:lnTo>
                    <a:pt x="1692602" y="1467781"/>
                  </a:lnTo>
                  <a:lnTo>
                    <a:pt x="1665820" y="1462882"/>
                  </a:lnTo>
                  <a:lnTo>
                    <a:pt x="1636984" y="1458729"/>
                  </a:lnTo>
                  <a:lnTo>
                    <a:pt x="1607235" y="1456883"/>
                  </a:lnTo>
                  <a:lnTo>
                    <a:pt x="1577080" y="1453805"/>
                  </a:lnTo>
                  <a:lnTo>
                    <a:pt x="1545897" y="1450461"/>
                  </a:lnTo>
                  <a:lnTo>
                    <a:pt x="1512283" y="1448975"/>
                  </a:lnTo>
                  <a:lnTo>
                    <a:pt x="1477588" y="1446057"/>
                  </a:lnTo>
                  <a:lnTo>
                    <a:pt x="1442412" y="1441938"/>
                  </a:lnTo>
                  <a:lnTo>
                    <a:pt x="1407023" y="1437285"/>
                  </a:lnTo>
                  <a:lnTo>
                    <a:pt x="1369281" y="1434653"/>
                  </a:lnTo>
                  <a:lnTo>
                    <a:pt x="1349734" y="1433950"/>
                  </a:lnTo>
                  <a:lnTo>
                    <a:pt x="1312211" y="1433170"/>
                  </a:lnTo>
                  <a:lnTo>
                    <a:pt x="1293907" y="1432963"/>
                  </a:lnTo>
                  <a:lnTo>
                    <a:pt x="1274085" y="1432823"/>
                  </a:lnTo>
                  <a:lnTo>
                    <a:pt x="1253249" y="1432731"/>
                  </a:lnTo>
                  <a:lnTo>
                    <a:pt x="1231739" y="1432670"/>
                  </a:lnTo>
                  <a:lnTo>
                    <a:pt x="1211473" y="1431782"/>
                  </a:lnTo>
                  <a:lnTo>
                    <a:pt x="1192035" y="1430344"/>
                  </a:lnTo>
                  <a:lnTo>
                    <a:pt x="1173150" y="1428538"/>
                  </a:lnTo>
                  <a:lnTo>
                    <a:pt x="1152940" y="1427334"/>
                  </a:lnTo>
                  <a:lnTo>
                    <a:pt x="1131846" y="1426532"/>
                  </a:lnTo>
                  <a:lnTo>
                    <a:pt x="1110164" y="1425997"/>
                  </a:lnTo>
                  <a:lnTo>
                    <a:pt x="1089783" y="1424793"/>
                  </a:lnTo>
                  <a:lnTo>
                    <a:pt x="1070268" y="1423145"/>
                  </a:lnTo>
                  <a:lnTo>
                    <a:pt x="1051332" y="1421198"/>
                  </a:lnTo>
                  <a:lnTo>
                    <a:pt x="1031088" y="1419901"/>
                  </a:lnTo>
                  <a:lnTo>
                    <a:pt x="1009972" y="1419036"/>
                  </a:lnTo>
                  <a:lnTo>
                    <a:pt x="988274" y="1418460"/>
                  </a:lnTo>
                  <a:lnTo>
                    <a:pt x="967036" y="1418075"/>
                  </a:lnTo>
                  <a:lnTo>
                    <a:pt x="946104" y="1417819"/>
                  </a:lnTo>
                  <a:lnTo>
                    <a:pt x="925376" y="1417648"/>
                  </a:lnTo>
                  <a:lnTo>
                    <a:pt x="904784" y="1416688"/>
                  </a:lnTo>
                  <a:lnTo>
                    <a:pt x="884282" y="1415201"/>
                  </a:lnTo>
                  <a:lnTo>
                    <a:pt x="863841" y="1413363"/>
                  </a:lnTo>
                  <a:lnTo>
                    <a:pt x="843441" y="1412137"/>
                  </a:lnTo>
                  <a:lnTo>
                    <a:pt x="823067" y="1411320"/>
                  </a:lnTo>
                  <a:lnTo>
                    <a:pt x="802711" y="1410776"/>
                  </a:lnTo>
                  <a:lnTo>
                    <a:pt x="782367" y="1410413"/>
                  </a:lnTo>
                  <a:lnTo>
                    <a:pt x="762031" y="1410171"/>
                  </a:lnTo>
                  <a:lnTo>
                    <a:pt x="741701" y="1410009"/>
                  </a:lnTo>
                  <a:lnTo>
                    <a:pt x="721374" y="1409902"/>
                  </a:lnTo>
                  <a:lnTo>
                    <a:pt x="701049" y="1409830"/>
                  </a:lnTo>
                  <a:lnTo>
                    <a:pt x="680726" y="1409782"/>
                  </a:lnTo>
                  <a:lnTo>
                    <a:pt x="660404" y="1409750"/>
                  </a:lnTo>
                  <a:lnTo>
                    <a:pt x="640083" y="1409729"/>
                  </a:lnTo>
                  <a:lnTo>
                    <a:pt x="619761" y="1409715"/>
                  </a:lnTo>
                  <a:lnTo>
                    <a:pt x="599441" y="1410552"/>
                  </a:lnTo>
                  <a:lnTo>
                    <a:pt x="579120" y="1411957"/>
                  </a:lnTo>
                  <a:lnTo>
                    <a:pt x="558800" y="1413740"/>
                  </a:lnTo>
                  <a:lnTo>
                    <a:pt x="539326" y="1414929"/>
                  </a:lnTo>
                  <a:lnTo>
                    <a:pt x="501885" y="1416250"/>
                  </a:lnTo>
                  <a:lnTo>
                    <a:pt x="465489" y="1419095"/>
                  </a:lnTo>
                  <a:lnTo>
                    <a:pt x="429557" y="1423181"/>
                  </a:lnTo>
                  <a:lnTo>
                    <a:pt x="393832" y="1427820"/>
                  </a:lnTo>
                  <a:lnTo>
                    <a:pt x="358198" y="1432704"/>
                  </a:lnTo>
                  <a:lnTo>
                    <a:pt x="323452" y="1437697"/>
                  </a:lnTo>
                  <a:lnTo>
                    <a:pt x="291076" y="1442738"/>
                  </a:lnTo>
                  <a:lnTo>
                    <a:pt x="257496" y="1447800"/>
                  </a:lnTo>
                  <a:lnTo>
                    <a:pt x="223662" y="1452873"/>
                  </a:lnTo>
                  <a:lnTo>
                    <a:pt x="191692" y="1457949"/>
                  </a:lnTo>
                  <a:lnTo>
                    <a:pt x="162807" y="1460771"/>
                  </a:lnTo>
                  <a:lnTo>
                    <a:pt x="135858" y="1462870"/>
                  </a:lnTo>
                  <a:lnTo>
                    <a:pt x="109770" y="1466626"/>
                  </a:lnTo>
                  <a:lnTo>
                    <a:pt x="84064" y="1471117"/>
                  </a:lnTo>
                  <a:lnTo>
                    <a:pt x="57682" y="1475089"/>
                  </a:lnTo>
                  <a:lnTo>
                    <a:pt x="29023" y="1476854"/>
                  </a:lnTo>
                  <a:lnTo>
                    <a:pt x="0" y="147826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439"/>
            <p:cNvSpPr/>
            <p:nvPr/>
          </p:nvSpPr>
          <p:spPr>
            <a:xfrm>
              <a:off x="4054324" y="5509260"/>
              <a:ext cx="357657" cy="463640"/>
            </a:xfrm>
            <a:custGeom>
              <a:avLst/>
              <a:gdLst/>
              <a:ahLst/>
              <a:cxnLst/>
              <a:rect l="0" t="0" r="0" b="0"/>
              <a:pathLst>
                <a:path w="357657" h="463640">
                  <a:moveTo>
                    <a:pt x="144295" y="0"/>
                  </a:moveTo>
                  <a:lnTo>
                    <a:pt x="140250" y="4045"/>
                  </a:lnTo>
                  <a:lnTo>
                    <a:pt x="138265" y="8288"/>
                  </a:lnTo>
                  <a:lnTo>
                    <a:pt x="130784" y="41754"/>
                  </a:lnTo>
                  <a:lnTo>
                    <a:pt x="128130" y="60044"/>
                  </a:lnTo>
                  <a:lnTo>
                    <a:pt x="117963" y="90227"/>
                  </a:lnTo>
                  <a:lnTo>
                    <a:pt x="109212" y="125606"/>
                  </a:lnTo>
                  <a:lnTo>
                    <a:pt x="100410" y="162899"/>
                  </a:lnTo>
                  <a:lnTo>
                    <a:pt x="87454" y="200760"/>
                  </a:lnTo>
                  <a:lnTo>
                    <a:pt x="73737" y="238789"/>
                  </a:lnTo>
                  <a:lnTo>
                    <a:pt x="63088" y="276868"/>
                  </a:lnTo>
                  <a:lnTo>
                    <a:pt x="49584" y="313269"/>
                  </a:lnTo>
                  <a:lnTo>
                    <a:pt x="29851" y="349182"/>
                  </a:lnTo>
                  <a:lnTo>
                    <a:pt x="10660" y="382360"/>
                  </a:lnTo>
                  <a:lnTo>
                    <a:pt x="1968" y="401369"/>
                  </a:lnTo>
                  <a:lnTo>
                    <a:pt x="0" y="413528"/>
                  </a:lnTo>
                  <a:lnTo>
                    <a:pt x="1989" y="418881"/>
                  </a:lnTo>
                  <a:lnTo>
                    <a:pt x="3704" y="421494"/>
                  </a:lnTo>
                  <a:lnTo>
                    <a:pt x="14209" y="429216"/>
                  </a:lnTo>
                  <a:lnTo>
                    <a:pt x="32092" y="432822"/>
                  </a:lnTo>
                  <a:lnTo>
                    <a:pt x="61736" y="434040"/>
                  </a:lnTo>
                  <a:lnTo>
                    <a:pt x="99326" y="434280"/>
                  </a:lnTo>
                  <a:lnTo>
                    <a:pt x="129278" y="436580"/>
                  </a:lnTo>
                  <a:lnTo>
                    <a:pt x="159601" y="440365"/>
                  </a:lnTo>
                  <a:lnTo>
                    <a:pt x="190035" y="441487"/>
                  </a:lnTo>
                  <a:lnTo>
                    <a:pt x="220501" y="444077"/>
                  </a:lnTo>
                  <a:lnTo>
                    <a:pt x="257091" y="452538"/>
                  </a:lnTo>
                  <a:lnTo>
                    <a:pt x="288779" y="457125"/>
                  </a:lnTo>
                  <a:lnTo>
                    <a:pt x="323091" y="463639"/>
                  </a:lnTo>
                  <a:lnTo>
                    <a:pt x="331852" y="462037"/>
                  </a:lnTo>
                  <a:lnTo>
                    <a:pt x="341543" y="458633"/>
                  </a:lnTo>
                  <a:lnTo>
                    <a:pt x="357656" y="4572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440"/>
            <p:cNvSpPr/>
            <p:nvPr/>
          </p:nvSpPr>
          <p:spPr>
            <a:xfrm>
              <a:off x="4480559" y="5791200"/>
              <a:ext cx="30482" cy="205148"/>
            </a:xfrm>
            <a:custGeom>
              <a:avLst/>
              <a:gdLst/>
              <a:ahLst/>
              <a:cxnLst/>
              <a:rect l="0" t="0" r="0" b="0"/>
              <a:pathLst>
                <a:path w="30482" h="205148">
                  <a:moveTo>
                    <a:pt x="30481" y="0"/>
                  </a:moveTo>
                  <a:lnTo>
                    <a:pt x="30481" y="17167"/>
                  </a:lnTo>
                  <a:lnTo>
                    <a:pt x="23567" y="54604"/>
                  </a:lnTo>
                  <a:lnTo>
                    <a:pt x="20742" y="86328"/>
                  </a:lnTo>
                  <a:lnTo>
                    <a:pt x="16871" y="115042"/>
                  </a:lnTo>
                  <a:lnTo>
                    <a:pt x="11517" y="151041"/>
                  </a:lnTo>
                  <a:lnTo>
                    <a:pt x="3917" y="187394"/>
                  </a:lnTo>
                  <a:lnTo>
                    <a:pt x="103" y="205147"/>
                  </a:lnTo>
                  <a:lnTo>
                    <a:pt x="0" y="1981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441"/>
            <p:cNvSpPr/>
            <p:nvPr/>
          </p:nvSpPr>
          <p:spPr>
            <a:xfrm>
              <a:off x="4480722" y="5608449"/>
              <a:ext cx="60796" cy="45468"/>
            </a:xfrm>
            <a:custGeom>
              <a:avLst/>
              <a:gdLst/>
              <a:ahLst/>
              <a:cxnLst/>
              <a:rect l="0" t="0" r="0" b="0"/>
              <a:pathLst>
                <a:path w="60796" h="45468">
                  <a:moveTo>
                    <a:pt x="37937" y="7490"/>
                  </a:moveTo>
                  <a:lnTo>
                    <a:pt x="30632" y="7490"/>
                  </a:lnTo>
                  <a:lnTo>
                    <a:pt x="30320" y="28884"/>
                  </a:lnTo>
                  <a:lnTo>
                    <a:pt x="31166" y="29373"/>
                  </a:lnTo>
                  <a:lnTo>
                    <a:pt x="51712" y="30340"/>
                  </a:lnTo>
                  <a:lnTo>
                    <a:pt x="56788" y="30347"/>
                  </a:lnTo>
                  <a:lnTo>
                    <a:pt x="58124" y="29502"/>
                  </a:lnTo>
                  <a:lnTo>
                    <a:pt x="59016" y="28091"/>
                  </a:lnTo>
                  <a:lnTo>
                    <a:pt x="60563" y="22590"/>
                  </a:lnTo>
                  <a:lnTo>
                    <a:pt x="60795" y="1345"/>
                  </a:lnTo>
                  <a:lnTo>
                    <a:pt x="59949" y="853"/>
                  </a:lnTo>
                  <a:lnTo>
                    <a:pt x="50191" y="0"/>
                  </a:lnTo>
                  <a:lnTo>
                    <a:pt x="38840" y="3954"/>
                  </a:lnTo>
                  <a:lnTo>
                    <a:pt x="1683" y="28857"/>
                  </a:lnTo>
                  <a:lnTo>
                    <a:pt x="658" y="31945"/>
                  </a:lnTo>
                  <a:lnTo>
                    <a:pt x="0" y="40825"/>
                  </a:lnTo>
                  <a:lnTo>
                    <a:pt x="792" y="42414"/>
                  </a:lnTo>
                  <a:lnTo>
                    <a:pt x="2167" y="43472"/>
                  </a:lnTo>
                  <a:lnTo>
                    <a:pt x="5953" y="44649"/>
                  </a:lnTo>
                  <a:lnTo>
                    <a:pt x="17754" y="45467"/>
                  </a:lnTo>
                  <a:lnTo>
                    <a:pt x="22758" y="43278"/>
                  </a:lnTo>
                  <a:lnTo>
                    <a:pt x="40642" y="33432"/>
                  </a:lnTo>
                  <a:lnTo>
                    <a:pt x="47042" y="31720"/>
                  </a:lnTo>
                  <a:lnTo>
                    <a:pt x="49087" y="30417"/>
                  </a:lnTo>
                  <a:lnTo>
                    <a:pt x="50451" y="28701"/>
                  </a:lnTo>
                  <a:lnTo>
                    <a:pt x="52812" y="24538"/>
                  </a:lnTo>
                  <a:lnTo>
                    <a:pt x="60436" y="15527"/>
                  </a:lnTo>
                  <a:lnTo>
                    <a:pt x="60691" y="11189"/>
                  </a:lnTo>
                  <a:lnTo>
                    <a:pt x="59879" y="9956"/>
                  </a:lnTo>
                  <a:lnTo>
                    <a:pt x="58492" y="9134"/>
                  </a:lnTo>
                  <a:lnTo>
                    <a:pt x="52495" y="7977"/>
                  </a:lnTo>
                  <a:lnTo>
                    <a:pt x="45558" y="749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183"/>
          <p:cNvGrpSpPr/>
          <p:nvPr/>
        </p:nvGrpSpPr>
        <p:grpSpPr>
          <a:xfrm>
            <a:off x="4259580" y="4930139"/>
            <a:ext cx="4107181" cy="472351"/>
            <a:chOff x="4259580" y="4930139"/>
            <a:chExt cx="4107181" cy="472351"/>
          </a:xfrm>
        </p:grpSpPr>
        <p:sp>
          <p:nvSpPr>
            <p:cNvPr id="171" name="SMARTInkShape-1442"/>
            <p:cNvSpPr/>
            <p:nvPr/>
          </p:nvSpPr>
          <p:spPr>
            <a:xfrm>
              <a:off x="4259580" y="5173980"/>
              <a:ext cx="38101" cy="15240"/>
            </a:xfrm>
            <a:custGeom>
              <a:avLst/>
              <a:gdLst/>
              <a:ahLst/>
              <a:cxnLst/>
              <a:rect l="0" t="0" r="0" b="0"/>
              <a:pathLst>
                <a:path w="38101" h="15240">
                  <a:moveTo>
                    <a:pt x="0" y="15239"/>
                  </a:moveTo>
                  <a:lnTo>
                    <a:pt x="0" y="11194"/>
                  </a:lnTo>
                  <a:lnTo>
                    <a:pt x="846" y="10002"/>
                  </a:lnTo>
                  <a:lnTo>
                    <a:pt x="2257" y="9209"/>
                  </a:lnTo>
                  <a:lnTo>
                    <a:pt x="30166" y="482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443"/>
            <p:cNvSpPr/>
            <p:nvPr/>
          </p:nvSpPr>
          <p:spPr>
            <a:xfrm>
              <a:off x="4312919" y="5196839"/>
              <a:ext cx="140722" cy="205651"/>
            </a:xfrm>
            <a:custGeom>
              <a:avLst/>
              <a:gdLst/>
              <a:ahLst/>
              <a:cxnLst/>
              <a:rect l="0" t="0" r="0" b="0"/>
              <a:pathLst>
                <a:path w="140722" h="205651">
                  <a:moveTo>
                    <a:pt x="99061" y="0"/>
                  </a:moveTo>
                  <a:lnTo>
                    <a:pt x="103106" y="0"/>
                  </a:lnTo>
                  <a:lnTo>
                    <a:pt x="104297" y="847"/>
                  </a:lnTo>
                  <a:lnTo>
                    <a:pt x="105091" y="2258"/>
                  </a:lnTo>
                  <a:lnTo>
                    <a:pt x="106210" y="10547"/>
                  </a:lnTo>
                  <a:lnTo>
                    <a:pt x="107318" y="18234"/>
                  </a:lnTo>
                  <a:lnTo>
                    <a:pt x="110633" y="24473"/>
                  </a:lnTo>
                  <a:lnTo>
                    <a:pt x="111009" y="28169"/>
                  </a:lnTo>
                  <a:lnTo>
                    <a:pt x="109169" y="36791"/>
                  </a:lnTo>
                  <a:lnTo>
                    <a:pt x="96293" y="59588"/>
                  </a:lnTo>
                  <a:lnTo>
                    <a:pt x="89082" y="66842"/>
                  </a:lnTo>
                  <a:lnTo>
                    <a:pt x="58469" y="87986"/>
                  </a:lnTo>
                  <a:lnTo>
                    <a:pt x="48181" y="90417"/>
                  </a:lnTo>
                  <a:lnTo>
                    <a:pt x="24154" y="91428"/>
                  </a:lnTo>
                  <a:lnTo>
                    <a:pt x="29535" y="91439"/>
                  </a:lnTo>
                  <a:lnTo>
                    <a:pt x="34246" y="87395"/>
                  </a:lnTo>
                  <a:lnTo>
                    <a:pt x="40902" y="85409"/>
                  </a:lnTo>
                  <a:lnTo>
                    <a:pt x="58974" y="84135"/>
                  </a:lnTo>
                  <a:lnTo>
                    <a:pt x="66569" y="86218"/>
                  </a:lnTo>
                  <a:lnTo>
                    <a:pt x="73613" y="89119"/>
                  </a:lnTo>
                  <a:lnTo>
                    <a:pt x="96849" y="95180"/>
                  </a:lnTo>
                  <a:lnTo>
                    <a:pt x="122984" y="115887"/>
                  </a:lnTo>
                  <a:lnTo>
                    <a:pt x="131643" y="128223"/>
                  </a:lnTo>
                  <a:lnTo>
                    <a:pt x="140721" y="157588"/>
                  </a:lnTo>
                  <a:lnTo>
                    <a:pt x="140719" y="167688"/>
                  </a:lnTo>
                  <a:lnTo>
                    <a:pt x="137895" y="176975"/>
                  </a:lnTo>
                  <a:lnTo>
                    <a:pt x="129184" y="189836"/>
                  </a:lnTo>
                  <a:lnTo>
                    <a:pt x="123455" y="195285"/>
                  </a:lnTo>
                  <a:lnTo>
                    <a:pt x="115265" y="200530"/>
                  </a:lnTo>
                  <a:lnTo>
                    <a:pt x="101134" y="204197"/>
                  </a:lnTo>
                  <a:lnTo>
                    <a:pt x="66013" y="205650"/>
                  </a:lnTo>
                  <a:lnTo>
                    <a:pt x="50792" y="204867"/>
                  </a:lnTo>
                  <a:lnTo>
                    <a:pt x="36405" y="199649"/>
                  </a:lnTo>
                  <a:lnTo>
                    <a:pt x="12841" y="186178"/>
                  </a:lnTo>
                  <a:lnTo>
                    <a:pt x="0" y="1828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444"/>
            <p:cNvSpPr/>
            <p:nvPr/>
          </p:nvSpPr>
          <p:spPr>
            <a:xfrm>
              <a:off x="4564380" y="5280660"/>
              <a:ext cx="1097281" cy="60960"/>
            </a:xfrm>
            <a:custGeom>
              <a:avLst/>
              <a:gdLst/>
              <a:ahLst/>
              <a:cxnLst/>
              <a:rect l="0" t="0" r="0" b="0"/>
              <a:pathLst>
                <a:path w="1097281" h="60960">
                  <a:moveTo>
                    <a:pt x="0" y="0"/>
                  </a:moveTo>
                  <a:lnTo>
                    <a:pt x="36045" y="0"/>
                  </a:lnTo>
                  <a:lnTo>
                    <a:pt x="69313" y="0"/>
                  </a:lnTo>
                  <a:lnTo>
                    <a:pt x="103249" y="0"/>
                  </a:lnTo>
                  <a:lnTo>
                    <a:pt x="137329" y="0"/>
                  </a:lnTo>
                  <a:lnTo>
                    <a:pt x="165902" y="846"/>
                  </a:lnTo>
                  <a:lnTo>
                    <a:pt x="195817" y="5236"/>
                  </a:lnTo>
                  <a:lnTo>
                    <a:pt x="226130" y="6913"/>
                  </a:lnTo>
                  <a:lnTo>
                    <a:pt x="257407" y="8257"/>
                  </a:lnTo>
                  <a:lnTo>
                    <a:pt x="292263" y="12794"/>
                  </a:lnTo>
                  <a:lnTo>
                    <a:pt x="325262" y="14515"/>
                  </a:lnTo>
                  <a:lnTo>
                    <a:pt x="361474" y="15871"/>
                  </a:lnTo>
                  <a:lnTo>
                    <a:pt x="398169" y="20412"/>
                  </a:lnTo>
                  <a:lnTo>
                    <a:pt x="431713" y="22981"/>
                  </a:lnTo>
                  <a:lnTo>
                    <a:pt x="468086" y="27881"/>
                  </a:lnTo>
                  <a:lnTo>
                    <a:pt x="504828" y="29710"/>
                  </a:lnTo>
                  <a:lnTo>
                    <a:pt x="538386" y="30251"/>
                  </a:lnTo>
                  <a:lnTo>
                    <a:pt x="574765" y="30412"/>
                  </a:lnTo>
                  <a:lnTo>
                    <a:pt x="611507" y="31306"/>
                  </a:lnTo>
                  <a:lnTo>
                    <a:pt x="645066" y="35710"/>
                  </a:lnTo>
                  <a:lnTo>
                    <a:pt x="680598" y="37392"/>
                  </a:lnTo>
                  <a:lnTo>
                    <a:pt x="713797" y="37890"/>
                  </a:lnTo>
                  <a:lnTo>
                    <a:pt x="749222" y="38037"/>
                  </a:lnTo>
                  <a:lnTo>
                    <a:pt x="781544" y="38928"/>
                  </a:lnTo>
                  <a:lnTo>
                    <a:pt x="812570" y="43331"/>
                  </a:lnTo>
                  <a:lnTo>
                    <a:pt x="844058" y="45011"/>
                  </a:lnTo>
                  <a:lnTo>
                    <a:pt x="878976" y="45510"/>
                  </a:lnTo>
                  <a:lnTo>
                    <a:pt x="911147" y="46504"/>
                  </a:lnTo>
                  <a:lnTo>
                    <a:pt x="942129" y="50938"/>
                  </a:lnTo>
                  <a:lnTo>
                    <a:pt x="972757" y="53474"/>
                  </a:lnTo>
                  <a:lnTo>
                    <a:pt x="1002434" y="58366"/>
                  </a:lnTo>
                  <a:lnTo>
                    <a:pt x="1035647" y="60447"/>
                  </a:lnTo>
                  <a:lnTo>
                    <a:pt x="1073692" y="60915"/>
                  </a:lnTo>
                  <a:lnTo>
                    <a:pt x="1097280" y="609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445"/>
            <p:cNvSpPr/>
            <p:nvPr/>
          </p:nvSpPr>
          <p:spPr>
            <a:xfrm>
              <a:off x="4542004" y="5204460"/>
              <a:ext cx="136677" cy="129541"/>
            </a:xfrm>
            <a:custGeom>
              <a:avLst/>
              <a:gdLst/>
              <a:ahLst/>
              <a:cxnLst/>
              <a:rect l="0" t="0" r="0" b="0"/>
              <a:pathLst>
                <a:path w="136677" h="129541">
                  <a:moveTo>
                    <a:pt x="136676" y="0"/>
                  </a:moveTo>
                  <a:lnTo>
                    <a:pt x="126069" y="0"/>
                  </a:lnTo>
                  <a:lnTo>
                    <a:pt x="121238" y="2257"/>
                  </a:lnTo>
                  <a:lnTo>
                    <a:pt x="107192" y="10606"/>
                  </a:lnTo>
                  <a:lnTo>
                    <a:pt x="73932" y="21052"/>
                  </a:lnTo>
                  <a:lnTo>
                    <a:pt x="39838" y="40668"/>
                  </a:lnTo>
                  <a:lnTo>
                    <a:pt x="16971" y="51085"/>
                  </a:lnTo>
                  <a:lnTo>
                    <a:pt x="10660" y="53184"/>
                  </a:lnTo>
                  <a:lnTo>
                    <a:pt x="1150" y="59768"/>
                  </a:lnTo>
                  <a:lnTo>
                    <a:pt x="242" y="62688"/>
                  </a:lnTo>
                  <a:lnTo>
                    <a:pt x="0" y="64652"/>
                  </a:lnTo>
                  <a:lnTo>
                    <a:pt x="1989" y="69091"/>
                  </a:lnTo>
                  <a:lnTo>
                    <a:pt x="10164" y="78841"/>
                  </a:lnTo>
                  <a:lnTo>
                    <a:pt x="17230" y="81606"/>
                  </a:lnTo>
                  <a:lnTo>
                    <a:pt x="25169" y="83683"/>
                  </a:lnTo>
                  <a:lnTo>
                    <a:pt x="48578" y="95884"/>
                  </a:lnTo>
                  <a:lnTo>
                    <a:pt x="73281" y="102686"/>
                  </a:lnTo>
                  <a:lnTo>
                    <a:pt x="87433" y="111974"/>
                  </a:lnTo>
                  <a:lnTo>
                    <a:pt x="103569" y="126171"/>
                  </a:lnTo>
                  <a:lnTo>
                    <a:pt x="108697" y="128043"/>
                  </a:lnTo>
                  <a:lnTo>
                    <a:pt x="129055" y="1295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446"/>
            <p:cNvSpPr/>
            <p:nvPr/>
          </p:nvSpPr>
          <p:spPr>
            <a:xfrm>
              <a:off x="4701540" y="5212080"/>
              <a:ext cx="7620" cy="114301"/>
            </a:xfrm>
            <a:custGeom>
              <a:avLst/>
              <a:gdLst/>
              <a:ahLst/>
              <a:cxnLst/>
              <a:rect l="0" t="0" r="0" b="0"/>
              <a:pathLst>
                <a:path w="7620" h="114301">
                  <a:moveTo>
                    <a:pt x="0" y="0"/>
                  </a:moveTo>
                  <a:lnTo>
                    <a:pt x="0" y="34049"/>
                  </a:lnTo>
                  <a:lnTo>
                    <a:pt x="846" y="48565"/>
                  </a:lnTo>
                  <a:lnTo>
                    <a:pt x="6913" y="78766"/>
                  </a:lnTo>
                  <a:lnTo>
                    <a:pt x="7619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447"/>
            <p:cNvSpPr/>
            <p:nvPr/>
          </p:nvSpPr>
          <p:spPr>
            <a:xfrm>
              <a:off x="5734000" y="5181922"/>
              <a:ext cx="201981" cy="112779"/>
            </a:xfrm>
            <a:custGeom>
              <a:avLst/>
              <a:gdLst/>
              <a:ahLst/>
              <a:cxnLst/>
              <a:rect l="0" t="0" r="0" b="0"/>
              <a:pathLst>
                <a:path w="201981" h="112779">
                  <a:moveTo>
                    <a:pt x="95300" y="14917"/>
                  </a:moveTo>
                  <a:lnTo>
                    <a:pt x="95300" y="8357"/>
                  </a:lnTo>
                  <a:lnTo>
                    <a:pt x="94453" y="8004"/>
                  </a:lnTo>
                  <a:lnTo>
                    <a:pt x="91254" y="7611"/>
                  </a:lnTo>
                  <a:lnTo>
                    <a:pt x="90063" y="6660"/>
                  </a:lnTo>
                  <a:lnTo>
                    <a:pt x="88739" y="3345"/>
                  </a:lnTo>
                  <a:lnTo>
                    <a:pt x="87539" y="2123"/>
                  </a:lnTo>
                  <a:lnTo>
                    <a:pt x="83948" y="764"/>
                  </a:lnTo>
                  <a:lnTo>
                    <a:pt x="77166" y="0"/>
                  </a:lnTo>
                  <a:lnTo>
                    <a:pt x="72282" y="2078"/>
                  </a:lnTo>
                  <a:lnTo>
                    <a:pt x="36431" y="29164"/>
                  </a:lnTo>
                  <a:lnTo>
                    <a:pt x="9901" y="55508"/>
                  </a:lnTo>
                  <a:lnTo>
                    <a:pt x="610" y="74502"/>
                  </a:lnTo>
                  <a:lnTo>
                    <a:pt x="0" y="78347"/>
                  </a:lnTo>
                  <a:lnTo>
                    <a:pt x="3184" y="93314"/>
                  </a:lnTo>
                  <a:lnTo>
                    <a:pt x="8075" y="98585"/>
                  </a:lnTo>
                  <a:lnTo>
                    <a:pt x="15046" y="102903"/>
                  </a:lnTo>
                  <a:lnTo>
                    <a:pt x="24577" y="105334"/>
                  </a:lnTo>
                  <a:lnTo>
                    <a:pt x="47426" y="106223"/>
                  </a:lnTo>
                  <a:lnTo>
                    <a:pt x="62394" y="102272"/>
                  </a:lnTo>
                  <a:lnTo>
                    <a:pt x="76539" y="93352"/>
                  </a:lnTo>
                  <a:lnTo>
                    <a:pt x="92673" y="77544"/>
                  </a:lnTo>
                  <a:lnTo>
                    <a:pt x="117155" y="39549"/>
                  </a:lnTo>
                  <a:lnTo>
                    <a:pt x="118148" y="37798"/>
                  </a:lnTo>
                  <a:lnTo>
                    <a:pt x="118159" y="52431"/>
                  </a:lnTo>
                  <a:lnTo>
                    <a:pt x="120417" y="59248"/>
                  </a:lnTo>
                  <a:lnTo>
                    <a:pt x="123396" y="65100"/>
                  </a:lnTo>
                  <a:lnTo>
                    <a:pt x="129511" y="82381"/>
                  </a:lnTo>
                  <a:lnTo>
                    <a:pt x="141177" y="98256"/>
                  </a:lnTo>
                  <a:lnTo>
                    <a:pt x="146169" y="102756"/>
                  </a:lnTo>
                  <a:lnTo>
                    <a:pt x="167429" y="111278"/>
                  </a:lnTo>
                  <a:lnTo>
                    <a:pt x="177028" y="112778"/>
                  </a:lnTo>
                  <a:lnTo>
                    <a:pt x="201980" y="10635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448"/>
            <p:cNvSpPr/>
            <p:nvPr/>
          </p:nvSpPr>
          <p:spPr>
            <a:xfrm>
              <a:off x="6012180" y="5059680"/>
              <a:ext cx="15240" cy="213360"/>
            </a:xfrm>
            <a:custGeom>
              <a:avLst/>
              <a:gdLst/>
              <a:ahLst/>
              <a:cxnLst/>
              <a:rect l="0" t="0" r="0" b="0"/>
              <a:pathLst>
                <a:path w="15240" h="213360">
                  <a:moveTo>
                    <a:pt x="0" y="0"/>
                  </a:moveTo>
                  <a:lnTo>
                    <a:pt x="0" y="34252"/>
                  </a:lnTo>
                  <a:lnTo>
                    <a:pt x="0" y="69076"/>
                  </a:lnTo>
                  <a:lnTo>
                    <a:pt x="0" y="104394"/>
                  </a:lnTo>
                  <a:lnTo>
                    <a:pt x="0" y="140433"/>
                  </a:lnTo>
                  <a:lnTo>
                    <a:pt x="6030" y="173433"/>
                  </a:lnTo>
                  <a:lnTo>
                    <a:pt x="7760" y="183761"/>
                  </a:lnTo>
                  <a:lnTo>
                    <a:pt x="14088" y="200107"/>
                  </a:lnTo>
                  <a:lnTo>
                    <a:pt x="15239" y="2133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449"/>
            <p:cNvSpPr/>
            <p:nvPr/>
          </p:nvSpPr>
          <p:spPr>
            <a:xfrm>
              <a:off x="5952279" y="5151119"/>
              <a:ext cx="128482" cy="15242"/>
            </a:xfrm>
            <a:custGeom>
              <a:avLst/>
              <a:gdLst/>
              <a:ahLst/>
              <a:cxnLst/>
              <a:rect l="0" t="0" r="0" b="0"/>
              <a:pathLst>
                <a:path w="128482" h="15242">
                  <a:moveTo>
                    <a:pt x="6560" y="0"/>
                  </a:moveTo>
                  <a:lnTo>
                    <a:pt x="0" y="0"/>
                  </a:lnTo>
                  <a:lnTo>
                    <a:pt x="32365" y="847"/>
                  </a:lnTo>
                  <a:lnTo>
                    <a:pt x="69802" y="9408"/>
                  </a:lnTo>
                  <a:lnTo>
                    <a:pt x="99838" y="14473"/>
                  </a:lnTo>
                  <a:lnTo>
                    <a:pt x="128481" y="152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450"/>
            <p:cNvSpPr/>
            <p:nvPr/>
          </p:nvSpPr>
          <p:spPr>
            <a:xfrm>
              <a:off x="6137608" y="5135880"/>
              <a:ext cx="87920" cy="118373"/>
            </a:xfrm>
            <a:custGeom>
              <a:avLst/>
              <a:gdLst/>
              <a:ahLst/>
              <a:cxnLst/>
              <a:rect l="0" t="0" r="0" b="0"/>
              <a:pathLst>
                <a:path w="87920" h="118373">
                  <a:moveTo>
                    <a:pt x="65072" y="15239"/>
                  </a:moveTo>
                  <a:lnTo>
                    <a:pt x="61026" y="15239"/>
                  </a:lnTo>
                  <a:lnTo>
                    <a:pt x="56782" y="12982"/>
                  </a:lnTo>
                  <a:lnTo>
                    <a:pt x="54465" y="11194"/>
                  </a:lnTo>
                  <a:lnTo>
                    <a:pt x="52074" y="10850"/>
                  </a:lnTo>
                  <a:lnTo>
                    <a:pt x="29504" y="15939"/>
                  </a:lnTo>
                  <a:lnTo>
                    <a:pt x="24428" y="19220"/>
                  </a:lnTo>
                  <a:lnTo>
                    <a:pt x="21608" y="23499"/>
                  </a:lnTo>
                  <a:lnTo>
                    <a:pt x="6230" y="61174"/>
                  </a:lnTo>
                  <a:lnTo>
                    <a:pt x="4206" y="70368"/>
                  </a:lnTo>
                  <a:lnTo>
                    <a:pt x="484" y="77277"/>
                  </a:lnTo>
                  <a:lnTo>
                    <a:pt x="0" y="81151"/>
                  </a:lnTo>
                  <a:lnTo>
                    <a:pt x="3403" y="100412"/>
                  </a:lnTo>
                  <a:lnTo>
                    <a:pt x="6054" y="106152"/>
                  </a:lnTo>
                  <a:lnTo>
                    <a:pt x="7947" y="108868"/>
                  </a:lnTo>
                  <a:lnTo>
                    <a:pt x="10901" y="110678"/>
                  </a:lnTo>
                  <a:lnTo>
                    <a:pt x="25554" y="115842"/>
                  </a:lnTo>
                  <a:lnTo>
                    <a:pt x="28566" y="117868"/>
                  </a:lnTo>
                  <a:lnTo>
                    <a:pt x="32268" y="118372"/>
                  </a:lnTo>
                  <a:lnTo>
                    <a:pt x="54996" y="113922"/>
                  </a:lnTo>
                  <a:lnTo>
                    <a:pt x="63698" y="110463"/>
                  </a:lnTo>
                  <a:lnTo>
                    <a:pt x="70953" y="103845"/>
                  </a:lnTo>
                  <a:lnTo>
                    <a:pt x="82508" y="85800"/>
                  </a:lnTo>
                  <a:lnTo>
                    <a:pt x="86325" y="70954"/>
                  </a:lnTo>
                  <a:lnTo>
                    <a:pt x="87868" y="36505"/>
                  </a:lnTo>
                  <a:lnTo>
                    <a:pt x="87919" y="21509"/>
                  </a:lnTo>
                  <a:lnTo>
                    <a:pt x="85669" y="15769"/>
                  </a:lnTo>
                  <a:lnTo>
                    <a:pt x="72692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451"/>
            <p:cNvSpPr/>
            <p:nvPr/>
          </p:nvSpPr>
          <p:spPr>
            <a:xfrm>
              <a:off x="6286822" y="5109224"/>
              <a:ext cx="213039" cy="133337"/>
            </a:xfrm>
            <a:custGeom>
              <a:avLst/>
              <a:gdLst/>
              <a:ahLst/>
              <a:cxnLst/>
              <a:rect l="0" t="0" r="0" b="0"/>
              <a:pathLst>
                <a:path w="213039" h="133337">
                  <a:moveTo>
                    <a:pt x="14917" y="11415"/>
                  </a:moveTo>
                  <a:lnTo>
                    <a:pt x="14917" y="47527"/>
                  </a:lnTo>
                  <a:lnTo>
                    <a:pt x="14917" y="82568"/>
                  </a:lnTo>
                  <a:lnTo>
                    <a:pt x="14917" y="103895"/>
                  </a:lnTo>
                  <a:lnTo>
                    <a:pt x="12659" y="109808"/>
                  </a:lnTo>
                  <a:lnTo>
                    <a:pt x="7611" y="117611"/>
                  </a:lnTo>
                  <a:lnTo>
                    <a:pt x="765" y="118053"/>
                  </a:lnTo>
                  <a:lnTo>
                    <a:pt x="402" y="117220"/>
                  </a:lnTo>
                  <a:lnTo>
                    <a:pt x="0" y="114037"/>
                  </a:lnTo>
                  <a:lnTo>
                    <a:pt x="9097" y="79738"/>
                  </a:lnTo>
                  <a:lnTo>
                    <a:pt x="25183" y="44420"/>
                  </a:lnTo>
                  <a:lnTo>
                    <a:pt x="36105" y="24959"/>
                  </a:lnTo>
                  <a:lnTo>
                    <a:pt x="48101" y="15805"/>
                  </a:lnTo>
                  <a:lnTo>
                    <a:pt x="77265" y="5026"/>
                  </a:lnTo>
                  <a:lnTo>
                    <a:pt x="80190" y="5463"/>
                  </a:lnTo>
                  <a:lnTo>
                    <a:pt x="85696" y="8205"/>
                  </a:lnTo>
                  <a:lnTo>
                    <a:pt x="93557" y="14509"/>
                  </a:lnTo>
                  <a:lnTo>
                    <a:pt x="101247" y="25785"/>
                  </a:lnTo>
                  <a:lnTo>
                    <a:pt x="111295" y="59773"/>
                  </a:lnTo>
                  <a:lnTo>
                    <a:pt x="112785" y="69879"/>
                  </a:lnTo>
                  <a:lnTo>
                    <a:pt x="111189" y="77757"/>
                  </a:lnTo>
                  <a:lnTo>
                    <a:pt x="107790" y="86953"/>
                  </a:lnTo>
                  <a:lnTo>
                    <a:pt x="106640" y="97645"/>
                  </a:lnTo>
                  <a:lnTo>
                    <a:pt x="105700" y="99382"/>
                  </a:lnTo>
                  <a:lnTo>
                    <a:pt x="104225" y="100540"/>
                  </a:lnTo>
                  <a:lnTo>
                    <a:pt x="99059" y="102720"/>
                  </a:lnTo>
                  <a:lnTo>
                    <a:pt x="105326" y="96283"/>
                  </a:lnTo>
                  <a:lnTo>
                    <a:pt x="110313" y="74116"/>
                  </a:lnTo>
                  <a:lnTo>
                    <a:pt x="126760" y="39309"/>
                  </a:lnTo>
                  <a:lnTo>
                    <a:pt x="139112" y="19026"/>
                  </a:lnTo>
                  <a:lnTo>
                    <a:pt x="147162" y="10565"/>
                  </a:lnTo>
                  <a:lnTo>
                    <a:pt x="161925" y="642"/>
                  </a:lnTo>
                  <a:lnTo>
                    <a:pt x="164569" y="0"/>
                  </a:lnTo>
                  <a:lnTo>
                    <a:pt x="167178" y="418"/>
                  </a:lnTo>
                  <a:lnTo>
                    <a:pt x="172336" y="3141"/>
                  </a:lnTo>
                  <a:lnTo>
                    <a:pt x="177450" y="7174"/>
                  </a:lnTo>
                  <a:lnTo>
                    <a:pt x="180288" y="11788"/>
                  </a:lnTo>
                  <a:lnTo>
                    <a:pt x="181044" y="14204"/>
                  </a:lnTo>
                  <a:lnTo>
                    <a:pt x="186400" y="19145"/>
                  </a:lnTo>
                  <a:lnTo>
                    <a:pt x="190200" y="21649"/>
                  </a:lnTo>
                  <a:lnTo>
                    <a:pt x="192732" y="25011"/>
                  </a:lnTo>
                  <a:lnTo>
                    <a:pt x="202590" y="53203"/>
                  </a:lnTo>
                  <a:lnTo>
                    <a:pt x="206015" y="89476"/>
                  </a:lnTo>
                  <a:lnTo>
                    <a:pt x="212714" y="120163"/>
                  </a:lnTo>
                  <a:lnTo>
                    <a:pt x="213038" y="13333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452"/>
            <p:cNvSpPr/>
            <p:nvPr/>
          </p:nvSpPr>
          <p:spPr>
            <a:xfrm>
              <a:off x="6576090" y="5128260"/>
              <a:ext cx="15211" cy="106195"/>
            </a:xfrm>
            <a:custGeom>
              <a:avLst/>
              <a:gdLst/>
              <a:ahLst/>
              <a:cxnLst/>
              <a:rect l="0" t="0" r="0" b="0"/>
              <a:pathLst>
                <a:path w="15211" h="106195">
                  <a:moveTo>
                    <a:pt x="15210" y="0"/>
                  </a:moveTo>
                  <a:lnTo>
                    <a:pt x="15210" y="10606"/>
                  </a:lnTo>
                  <a:lnTo>
                    <a:pt x="12951" y="15438"/>
                  </a:lnTo>
                  <a:lnTo>
                    <a:pt x="11165" y="17911"/>
                  </a:lnTo>
                  <a:lnTo>
                    <a:pt x="2562" y="55478"/>
                  </a:lnTo>
                  <a:lnTo>
                    <a:pt x="70" y="92459"/>
                  </a:lnTo>
                  <a:lnTo>
                    <a:pt x="0" y="101149"/>
                  </a:lnTo>
                  <a:lnTo>
                    <a:pt x="836" y="102992"/>
                  </a:lnTo>
                  <a:lnTo>
                    <a:pt x="2241" y="104221"/>
                  </a:lnTo>
                  <a:lnTo>
                    <a:pt x="6533" y="106194"/>
                  </a:lnTo>
                  <a:lnTo>
                    <a:pt x="6885" y="105509"/>
                  </a:lnTo>
                  <a:lnTo>
                    <a:pt x="7590" y="990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453"/>
            <p:cNvSpPr/>
            <p:nvPr/>
          </p:nvSpPr>
          <p:spPr>
            <a:xfrm>
              <a:off x="6621780" y="5059680"/>
              <a:ext cx="7621" cy="15240"/>
            </a:xfrm>
            <a:custGeom>
              <a:avLst/>
              <a:gdLst/>
              <a:ahLst/>
              <a:cxnLst/>
              <a:rect l="0" t="0" r="0" b="0"/>
              <a:pathLst>
                <a:path w="7621" h="15240">
                  <a:moveTo>
                    <a:pt x="7620" y="0"/>
                  </a:moveTo>
                  <a:lnTo>
                    <a:pt x="1059" y="0"/>
                  </a:lnTo>
                  <a:lnTo>
                    <a:pt x="705" y="846"/>
                  </a:lnTo>
                  <a:lnTo>
                    <a:pt x="0" y="152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454"/>
            <p:cNvSpPr/>
            <p:nvPr/>
          </p:nvSpPr>
          <p:spPr>
            <a:xfrm>
              <a:off x="6701574" y="5090160"/>
              <a:ext cx="110707" cy="129451"/>
            </a:xfrm>
            <a:custGeom>
              <a:avLst/>
              <a:gdLst/>
              <a:ahLst/>
              <a:cxnLst/>
              <a:rect l="0" t="0" r="0" b="0"/>
              <a:pathLst>
                <a:path w="110707" h="129451">
                  <a:moveTo>
                    <a:pt x="87845" y="0"/>
                  </a:moveTo>
                  <a:lnTo>
                    <a:pt x="55035" y="0"/>
                  </a:lnTo>
                  <a:lnTo>
                    <a:pt x="43222" y="4045"/>
                  </a:lnTo>
                  <a:lnTo>
                    <a:pt x="36122" y="10546"/>
                  </a:lnTo>
                  <a:lnTo>
                    <a:pt x="29297" y="18234"/>
                  </a:lnTo>
                  <a:lnTo>
                    <a:pt x="16781" y="28168"/>
                  </a:lnTo>
                  <a:lnTo>
                    <a:pt x="10259" y="36790"/>
                  </a:lnTo>
                  <a:lnTo>
                    <a:pt x="6796" y="46267"/>
                  </a:lnTo>
                  <a:lnTo>
                    <a:pt x="0" y="71191"/>
                  </a:lnTo>
                  <a:lnTo>
                    <a:pt x="3329" y="96529"/>
                  </a:lnTo>
                  <a:lnTo>
                    <a:pt x="5254" y="100759"/>
                  </a:lnTo>
                  <a:lnTo>
                    <a:pt x="21131" y="116395"/>
                  </a:lnTo>
                  <a:lnTo>
                    <a:pt x="33271" y="124327"/>
                  </a:lnTo>
                  <a:lnTo>
                    <a:pt x="47593" y="127995"/>
                  </a:lnTo>
                  <a:lnTo>
                    <a:pt x="82788" y="129450"/>
                  </a:lnTo>
                  <a:lnTo>
                    <a:pt x="97166" y="128666"/>
                  </a:lnTo>
                  <a:lnTo>
                    <a:pt x="110706" y="1219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455"/>
            <p:cNvSpPr/>
            <p:nvPr/>
          </p:nvSpPr>
          <p:spPr>
            <a:xfrm>
              <a:off x="7002781" y="5060239"/>
              <a:ext cx="129539" cy="151842"/>
            </a:xfrm>
            <a:custGeom>
              <a:avLst/>
              <a:gdLst/>
              <a:ahLst/>
              <a:cxnLst/>
              <a:rect l="0" t="0" r="0" b="0"/>
              <a:pathLst>
                <a:path w="129539" h="151842">
                  <a:moveTo>
                    <a:pt x="38099" y="14680"/>
                  </a:moveTo>
                  <a:lnTo>
                    <a:pt x="31537" y="21242"/>
                  </a:lnTo>
                  <a:lnTo>
                    <a:pt x="29841" y="28175"/>
                  </a:lnTo>
                  <a:lnTo>
                    <a:pt x="25303" y="35236"/>
                  </a:lnTo>
                  <a:lnTo>
                    <a:pt x="23945" y="40185"/>
                  </a:lnTo>
                  <a:lnTo>
                    <a:pt x="22075" y="72541"/>
                  </a:lnTo>
                  <a:lnTo>
                    <a:pt x="9866" y="100368"/>
                  </a:lnTo>
                  <a:lnTo>
                    <a:pt x="3299" y="110248"/>
                  </a:lnTo>
                  <a:lnTo>
                    <a:pt x="10" y="121318"/>
                  </a:lnTo>
                  <a:lnTo>
                    <a:pt x="0" y="110751"/>
                  </a:lnTo>
                  <a:lnTo>
                    <a:pt x="12996" y="75160"/>
                  </a:lnTo>
                  <a:lnTo>
                    <a:pt x="27965" y="38411"/>
                  </a:lnTo>
                  <a:lnTo>
                    <a:pt x="48259" y="5812"/>
                  </a:lnTo>
                  <a:lnTo>
                    <a:pt x="55596" y="2272"/>
                  </a:lnTo>
                  <a:lnTo>
                    <a:pt x="70060" y="0"/>
                  </a:lnTo>
                  <a:lnTo>
                    <a:pt x="82470" y="3651"/>
                  </a:lnTo>
                  <a:lnTo>
                    <a:pt x="95750" y="12471"/>
                  </a:lnTo>
                  <a:lnTo>
                    <a:pt x="113162" y="28929"/>
                  </a:lnTo>
                  <a:lnTo>
                    <a:pt x="118027" y="38229"/>
                  </a:lnTo>
                  <a:lnTo>
                    <a:pt x="127608" y="70339"/>
                  </a:lnTo>
                  <a:lnTo>
                    <a:pt x="129157" y="94913"/>
                  </a:lnTo>
                  <a:lnTo>
                    <a:pt x="122945" y="126349"/>
                  </a:lnTo>
                  <a:lnTo>
                    <a:pt x="124632" y="134302"/>
                  </a:lnTo>
                  <a:lnTo>
                    <a:pt x="128085" y="143539"/>
                  </a:lnTo>
                  <a:lnTo>
                    <a:pt x="129538" y="1518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456"/>
            <p:cNvSpPr/>
            <p:nvPr/>
          </p:nvSpPr>
          <p:spPr>
            <a:xfrm>
              <a:off x="7223853" y="5090160"/>
              <a:ext cx="110660" cy="129377"/>
            </a:xfrm>
            <a:custGeom>
              <a:avLst/>
              <a:gdLst/>
              <a:ahLst/>
              <a:cxnLst/>
              <a:rect l="0" t="0" r="0" b="0"/>
              <a:pathLst>
                <a:path w="110660" h="129377">
                  <a:moveTo>
                    <a:pt x="7527" y="0"/>
                  </a:moveTo>
                  <a:lnTo>
                    <a:pt x="7527" y="6560"/>
                  </a:lnTo>
                  <a:lnTo>
                    <a:pt x="1495" y="24058"/>
                  </a:lnTo>
                  <a:lnTo>
                    <a:pt x="0" y="58490"/>
                  </a:lnTo>
                  <a:lnTo>
                    <a:pt x="758" y="93137"/>
                  </a:lnTo>
                  <a:lnTo>
                    <a:pt x="12904" y="116700"/>
                  </a:lnTo>
                  <a:lnTo>
                    <a:pt x="17819" y="123269"/>
                  </a:lnTo>
                  <a:lnTo>
                    <a:pt x="22825" y="126752"/>
                  </a:lnTo>
                  <a:lnTo>
                    <a:pt x="28719" y="128301"/>
                  </a:lnTo>
                  <a:lnTo>
                    <a:pt x="47110" y="129376"/>
                  </a:lnTo>
                  <a:lnTo>
                    <a:pt x="59519" y="125446"/>
                  </a:lnTo>
                  <a:lnTo>
                    <a:pt x="66759" y="118971"/>
                  </a:lnTo>
                  <a:lnTo>
                    <a:pt x="98451" y="82154"/>
                  </a:lnTo>
                  <a:lnTo>
                    <a:pt x="102971" y="72919"/>
                  </a:lnTo>
                  <a:lnTo>
                    <a:pt x="110659" y="43961"/>
                  </a:lnTo>
                  <a:lnTo>
                    <a:pt x="107290" y="28377"/>
                  </a:lnTo>
                  <a:lnTo>
                    <a:pt x="106209" y="26538"/>
                  </a:lnTo>
                  <a:lnTo>
                    <a:pt x="104641" y="25312"/>
                  </a:lnTo>
                  <a:lnTo>
                    <a:pt x="102749" y="24494"/>
                  </a:lnTo>
                  <a:lnTo>
                    <a:pt x="101489" y="23103"/>
                  </a:lnTo>
                  <a:lnTo>
                    <a:pt x="99298" y="16443"/>
                  </a:lnTo>
                  <a:lnTo>
                    <a:pt x="98966" y="76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457"/>
            <p:cNvSpPr/>
            <p:nvPr/>
          </p:nvSpPr>
          <p:spPr>
            <a:xfrm>
              <a:off x="7391531" y="5056450"/>
              <a:ext cx="243709" cy="132627"/>
            </a:xfrm>
            <a:custGeom>
              <a:avLst/>
              <a:gdLst/>
              <a:ahLst/>
              <a:cxnLst/>
              <a:rect l="0" t="0" r="0" b="0"/>
              <a:pathLst>
                <a:path w="243709" h="132627">
                  <a:moveTo>
                    <a:pt x="53208" y="33710"/>
                  </a:moveTo>
                  <a:lnTo>
                    <a:pt x="49163" y="33710"/>
                  </a:lnTo>
                  <a:lnTo>
                    <a:pt x="47971" y="34556"/>
                  </a:lnTo>
                  <a:lnTo>
                    <a:pt x="47176" y="35967"/>
                  </a:lnTo>
                  <a:lnTo>
                    <a:pt x="37341" y="70948"/>
                  </a:lnTo>
                  <a:lnTo>
                    <a:pt x="32421" y="86794"/>
                  </a:lnTo>
                  <a:lnTo>
                    <a:pt x="28705" y="102214"/>
                  </a:lnTo>
                  <a:lnTo>
                    <a:pt x="22242" y="115249"/>
                  </a:lnTo>
                  <a:lnTo>
                    <a:pt x="12472" y="127239"/>
                  </a:lnTo>
                  <a:lnTo>
                    <a:pt x="7446" y="130312"/>
                  </a:lnTo>
                  <a:lnTo>
                    <a:pt x="312" y="132626"/>
                  </a:lnTo>
                  <a:lnTo>
                    <a:pt x="0" y="128682"/>
                  </a:lnTo>
                  <a:lnTo>
                    <a:pt x="2185" y="124462"/>
                  </a:lnTo>
                  <a:lnTo>
                    <a:pt x="3953" y="122151"/>
                  </a:lnTo>
                  <a:lnTo>
                    <a:pt x="5917" y="115068"/>
                  </a:lnTo>
                  <a:lnTo>
                    <a:pt x="15639" y="78544"/>
                  </a:lnTo>
                  <a:lnTo>
                    <a:pt x="21271" y="64643"/>
                  </a:lnTo>
                  <a:lnTo>
                    <a:pt x="43210" y="27042"/>
                  </a:lnTo>
                  <a:lnTo>
                    <a:pt x="56549" y="15177"/>
                  </a:lnTo>
                  <a:lnTo>
                    <a:pt x="81253" y="925"/>
                  </a:lnTo>
                  <a:lnTo>
                    <a:pt x="85452" y="0"/>
                  </a:lnTo>
                  <a:lnTo>
                    <a:pt x="89097" y="230"/>
                  </a:lnTo>
                  <a:lnTo>
                    <a:pt x="104564" y="4528"/>
                  </a:lnTo>
                  <a:lnTo>
                    <a:pt x="116779" y="15279"/>
                  </a:lnTo>
                  <a:lnTo>
                    <a:pt x="123232" y="24389"/>
                  </a:lnTo>
                  <a:lnTo>
                    <a:pt x="132912" y="58148"/>
                  </a:lnTo>
                  <a:lnTo>
                    <a:pt x="135808" y="75852"/>
                  </a:lnTo>
                  <a:lnTo>
                    <a:pt x="130044" y="111542"/>
                  </a:lnTo>
                  <a:lnTo>
                    <a:pt x="129416" y="124977"/>
                  </a:lnTo>
                  <a:lnTo>
                    <a:pt x="130255" y="106059"/>
                  </a:lnTo>
                  <a:lnTo>
                    <a:pt x="144847" y="69475"/>
                  </a:lnTo>
                  <a:lnTo>
                    <a:pt x="158893" y="40869"/>
                  </a:lnTo>
                  <a:lnTo>
                    <a:pt x="177358" y="16781"/>
                  </a:lnTo>
                  <a:lnTo>
                    <a:pt x="182610" y="13486"/>
                  </a:lnTo>
                  <a:lnTo>
                    <a:pt x="190328" y="11630"/>
                  </a:lnTo>
                  <a:lnTo>
                    <a:pt x="200520" y="11004"/>
                  </a:lnTo>
                  <a:lnTo>
                    <a:pt x="212191" y="14941"/>
                  </a:lnTo>
                  <a:lnTo>
                    <a:pt x="215077" y="17810"/>
                  </a:lnTo>
                  <a:lnTo>
                    <a:pt x="228800" y="51466"/>
                  </a:lnTo>
                  <a:lnTo>
                    <a:pt x="241480" y="86601"/>
                  </a:lnTo>
                  <a:lnTo>
                    <a:pt x="243683" y="124690"/>
                  </a:lnTo>
                  <a:lnTo>
                    <a:pt x="243706" y="131539"/>
                  </a:lnTo>
                  <a:lnTo>
                    <a:pt x="243708" y="12515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458"/>
            <p:cNvSpPr/>
            <p:nvPr/>
          </p:nvSpPr>
          <p:spPr>
            <a:xfrm>
              <a:off x="7734403" y="4930139"/>
              <a:ext cx="174388" cy="251304"/>
            </a:xfrm>
            <a:custGeom>
              <a:avLst/>
              <a:gdLst/>
              <a:ahLst/>
              <a:cxnLst/>
              <a:rect l="0" t="0" r="0" b="0"/>
              <a:pathLst>
                <a:path w="174388" h="251304">
                  <a:moveTo>
                    <a:pt x="22757" y="0"/>
                  </a:moveTo>
                  <a:lnTo>
                    <a:pt x="22757" y="35825"/>
                  </a:lnTo>
                  <a:lnTo>
                    <a:pt x="25014" y="71542"/>
                  </a:lnTo>
                  <a:lnTo>
                    <a:pt x="29317" y="105760"/>
                  </a:lnTo>
                  <a:lnTo>
                    <a:pt x="24931" y="142215"/>
                  </a:lnTo>
                  <a:lnTo>
                    <a:pt x="23186" y="174754"/>
                  </a:lnTo>
                  <a:lnTo>
                    <a:pt x="18796" y="205641"/>
                  </a:lnTo>
                  <a:lnTo>
                    <a:pt x="7591" y="239147"/>
                  </a:lnTo>
                  <a:lnTo>
                    <a:pt x="5871" y="240712"/>
                  </a:lnTo>
                  <a:lnTo>
                    <a:pt x="246" y="243657"/>
                  </a:lnTo>
                  <a:lnTo>
                    <a:pt x="0" y="239741"/>
                  </a:lnTo>
                  <a:lnTo>
                    <a:pt x="15338" y="203224"/>
                  </a:lnTo>
                  <a:lnTo>
                    <a:pt x="29382" y="174764"/>
                  </a:lnTo>
                  <a:lnTo>
                    <a:pt x="58453" y="140103"/>
                  </a:lnTo>
                  <a:lnTo>
                    <a:pt x="68537" y="134234"/>
                  </a:lnTo>
                  <a:lnTo>
                    <a:pt x="81476" y="128674"/>
                  </a:lnTo>
                  <a:lnTo>
                    <a:pt x="84763" y="126423"/>
                  </a:lnTo>
                  <a:lnTo>
                    <a:pt x="88648" y="125769"/>
                  </a:lnTo>
                  <a:lnTo>
                    <a:pt x="116100" y="129945"/>
                  </a:lnTo>
                  <a:lnTo>
                    <a:pt x="122945" y="133389"/>
                  </a:lnTo>
                  <a:lnTo>
                    <a:pt x="139475" y="148582"/>
                  </a:lnTo>
                  <a:lnTo>
                    <a:pt x="162018" y="182954"/>
                  </a:lnTo>
                  <a:lnTo>
                    <a:pt x="169317" y="193073"/>
                  </a:lnTo>
                  <a:lnTo>
                    <a:pt x="173427" y="208290"/>
                  </a:lnTo>
                  <a:lnTo>
                    <a:pt x="174387" y="218445"/>
                  </a:lnTo>
                  <a:lnTo>
                    <a:pt x="172950" y="222677"/>
                  </a:lnTo>
                  <a:lnTo>
                    <a:pt x="157923" y="242360"/>
                  </a:lnTo>
                  <a:lnTo>
                    <a:pt x="154354" y="245393"/>
                  </a:lnTo>
                  <a:lnTo>
                    <a:pt x="145873" y="248764"/>
                  </a:lnTo>
                  <a:lnTo>
                    <a:pt x="111578" y="251303"/>
                  </a:lnTo>
                  <a:lnTo>
                    <a:pt x="81169" y="250600"/>
                  </a:lnTo>
                  <a:lnTo>
                    <a:pt x="71013" y="247409"/>
                  </a:lnTo>
                  <a:lnTo>
                    <a:pt x="67628" y="245373"/>
                  </a:lnTo>
                  <a:lnTo>
                    <a:pt x="63866" y="240853"/>
                  </a:lnTo>
                  <a:lnTo>
                    <a:pt x="60857" y="2209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459"/>
            <p:cNvSpPr/>
            <p:nvPr/>
          </p:nvSpPr>
          <p:spPr>
            <a:xfrm>
              <a:off x="8001000" y="5046437"/>
              <a:ext cx="365761" cy="169481"/>
            </a:xfrm>
            <a:custGeom>
              <a:avLst/>
              <a:gdLst/>
              <a:ahLst/>
              <a:cxnLst/>
              <a:rect l="0" t="0" r="0" b="0"/>
              <a:pathLst>
                <a:path w="365761" h="169481">
                  <a:moveTo>
                    <a:pt x="0" y="74202"/>
                  </a:moveTo>
                  <a:lnTo>
                    <a:pt x="0" y="78247"/>
                  </a:lnTo>
                  <a:lnTo>
                    <a:pt x="846" y="79439"/>
                  </a:lnTo>
                  <a:lnTo>
                    <a:pt x="2258" y="80234"/>
                  </a:lnTo>
                  <a:lnTo>
                    <a:pt x="4044" y="80763"/>
                  </a:lnTo>
                  <a:lnTo>
                    <a:pt x="15438" y="87714"/>
                  </a:lnTo>
                  <a:lnTo>
                    <a:pt x="29484" y="89101"/>
                  </a:lnTo>
                  <a:lnTo>
                    <a:pt x="62743" y="81662"/>
                  </a:lnTo>
                  <a:lnTo>
                    <a:pt x="72683" y="75942"/>
                  </a:lnTo>
                  <a:lnTo>
                    <a:pt x="93204" y="60586"/>
                  </a:lnTo>
                  <a:lnTo>
                    <a:pt x="104748" y="36569"/>
                  </a:lnTo>
                  <a:lnTo>
                    <a:pt x="106298" y="26035"/>
                  </a:lnTo>
                  <a:lnTo>
                    <a:pt x="104252" y="20903"/>
                  </a:lnTo>
                  <a:lnTo>
                    <a:pt x="102521" y="18350"/>
                  </a:lnTo>
                  <a:lnTo>
                    <a:pt x="100520" y="16648"/>
                  </a:lnTo>
                  <a:lnTo>
                    <a:pt x="96040" y="14756"/>
                  </a:lnTo>
                  <a:lnTo>
                    <a:pt x="88758" y="13691"/>
                  </a:lnTo>
                  <a:lnTo>
                    <a:pt x="77192" y="17420"/>
                  </a:lnTo>
                  <a:lnTo>
                    <a:pt x="70150" y="23848"/>
                  </a:lnTo>
                  <a:lnTo>
                    <a:pt x="67086" y="27933"/>
                  </a:lnTo>
                  <a:lnTo>
                    <a:pt x="45612" y="42266"/>
                  </a:lnTo>
                  <a:lnTo>
                    <a:pt x="20600" y="77127"/>
                  </a:lnTo>
                  <a:lnTo>
                    <a:pt x="11841" y="97082"/>
                  </a:lnTo>
                  <a:lnTo>
                    <a:pt x="8176" y="128716"/>
                  </a:lnTo>
                  <a:lnTo>
                    <a:pt x="10125" y="138789"/>
                  </a:lnTo>
                  <a:lnTo>
                    <a:pt x="14660" y="146934"/>
                  </a:lnTo>
                  <a:lnTo>
                    <a:pt x="22319" y="156199"/>
                  </a:lnTo>
                  <a:lnTo>
                    <a:pt x="31368" y="161445"/>
                  </a:lnTo>
                  <a:lnTo>
                    <a:pt x="61234" y="169480"/>
                  </a:lnTo>
                  <a:lnTo>
                    <a:pt x="99017" y="164397"/>
                  </a:lnTo>
                  <a:lnTo>
                    <a:pt x="116075" y="153609"/>
                  </a:lnTo>
                  <a:lnTo>
                    <a:pt x="152489" y="124838"/>
                  </a:lnTo>
                  <a:lnTo>
                    <a:pt x="188098" y="95464"/>
                  </a:lnTo>
                  <a:lnTo>
                    <a:pt x="209297" y="70708"/>
                  </a:lnTo>
                  <a:lnTo>
                    <a:pt x="210651" y="70179"/>
                  </a:lnTo>
                  <a:lnTo>
                    <a:pt x="211553" y="70673"/>
                  </a:lnTo>
                  <a:lnTo>
                    <a:pt x="213003" y="73505"/>
                  </a:lnTo>
                  <a:lnTo>
                    <a:pt x="213254" y="78041"/>
                  </a:lnTo>
                  <a:lnTo>
                    <a:pt x="206206" y="112551"/>
                  </a:lnTo>
                  <a:lnTo>
                    <a:pt x="205100" y="121727"/>
                  </a:lnTo>
                  <a:lnTo>
                    <a:pt x="199749" y="136773"/>
                  </a:lnTo>
                  <a:lnTo>
                    <a:pt x="198122" y="157974"/>
                  </a:lnTo>
                  <a:lnTo>
                    <a:pt x="198119" y="125458"/>
                  </a:lnTo>
                  <a:lnTo>
                    <a:pt x="204203" y="95804"/>
                  </a:lnTo>
                  <a:lnTo>
                    <a:pt x="213558" y="60470"/>
                  </a:lnTo>
                  <a:lnTo>
                    <a:pt x="219374" y="45239"/>
                  </a:lnTo>
                  <a:lnTo>
                    <a:pt x="241757" y="16317"/>
                  </a:lnTo>
                  <a:lnTo>
                    <a:pt x="260720" y="4746"/>
                  </a:lnTo>
                  <a:lnTo>
                    <a:pt x="278380" y="0"/>
                  </a:lnTo>
                  <a:lnTo>
                    <a:pt x="305602" y="4481"/>
                  </a:lnTo>
                  <a:lnTo>
                    <a:pt x="338960" y="15967"/>
                  </a:lnTo>
                  <a:lnTo>
                    <a:pt x="365760" y="3610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184"/>
          <p:cNvGrpSpPr/>
          <p:nvPr/>
        </p:nvGrpSpPr>
        <p:grpSpPr>
          <a:xfrm>
            <a:off x="4069890" y="6149339"/>
            <a:ext cx="2727150" cy="380411"/>
            <a:chOff x="4069890" y="6149339"/>
            <a:chExt cx="2727150" cy="380411"/>
          </a:xfrm>
        </p:grpSpPr>
        <p:sp>
          <p:nvSpPr>
            <p:cNvPr id="190" name="SMARTInkShape-1460"/>
            <p:cNvSpPr/>
            <p:nvPr/>
          </p:nvSpPr>
          <p:spPr>
            <a:xfrm>
              <a:off x="4069890" y="6195060"/>
              <a:ext cx="174451" cy="228601"/>
            </a:xfrm>
            <a:custGeom>
              <a:avLst/>
              <a:gdLst/>
              <a:ahLst/>
              <a:cxnLst/>
              <a:rect l="0" t="0" r="0" b="0"/>
              <a:pathLst>
                <a:path w="174451" h="228601">
                  <a:moveTo>
                    <a:pt x="174450" y="0"/>
                  </a:moveTo>
                  <a:lnTo>
                    <a:pt x="160109" y="13494"/>
                  </a:lnTo>
                  <a:lnTo>
                    <a:pt x="126227" y="38816"/>
                  </a:lnTo>
                  <a:lnTo>
                    <a:pt x="90300" y="64440"/>
                  </a:lnTo>
                  <a:lnTo>
                    <a:pt x="52487" y="95473"/>
                  </a:lnTo>
                  <a:lnTo>
                    <a:pt x="28971" y="121869"/>
                  </a:lnTo>
                  <a:lnTo>
                    <a:pt x="3293" y="159868"/>
                  </a:lnTo>
                  <a:lnTo>
                    <a:pt x="0" y="180310"/>
                  </a:lnTo>
                  <a:lnTo>
                    <a:pt x="1808" y="188228"/>
                  </a:lnTo>
                  <a:lnTo>
                    <a:pt x="9867" y="200211"/>
                  </a:lnTo>
                  <a:lnTo>
                    <a:pt x="21168" y="208147"/>
                  </a:lnTo>
                  <a:lnTo>
                    <a:pt x="35241" y="211815"/>
                  </a:lnTo>
                  <a:lnTo>
                    <a:pt x="54180" y="208857"/>
                  </a:lnTo>
                  <a:lnTo>
                    <a:pt x="87789" y="195407"/>
                  </a:lnTo>
                  <a:lnTo>
                    <a:pt x="114498" y="173764"/>
                  </a:lnTo>
                  <a:lnTo>
                    <a:pt x="118171" y="165845"/>
                  </a:lnTo>
                  <a:lnTo>
                    <a:pt x="120937" y="142581"/>
                  </a:lnTo>
                  <a:lnTo>
                    <a:pt x="118776" y="137311"/>
                  </a:lnTo>
                  <a:lnTo>
                    <a:pt x="117014" y="134721"/>
                  </a:lnTo>
                  <a:lnTo>
                    <a:pt x="114146" y="132994"/>
                  </a:lnTo>
                  <a:lnTo>
                    <a:pt x="99633" y="130222"/>
                  </a:lnTo>
                  <a:lnTo>
                    <a:pt x="96632" y="129994"/>
                  </a:lnTo>
                  <a:lnTo>
                    <a:pt x="84318" y="133719"/>
                  </a:lnTo>
                  <a:lnTo>
                    <a:pt x="73990" y="140185"/>
                  </a:lnTo>
                  <a:lnTo>
                    <a:pt x="57678" y="156039"/>
                  </a:lnTo>
                  <a:lnTo>
                    <a:pt x="51149" y="165588"/>
                  </a:lnTo>
                  <a:lnTo>
                    <a:pt x="46758" y="180484"/>
                  </a:lnTo>
                  <a:lnTo>
                    <a:pt x="45458" y="195623"/>
                  </a:lnTo>
                  <a:lnTo>
                    <a:pt x="47411" y="203501"/>
                  </a:lnTo>
                  <a:lnTo>
                    <a:pt x="57939" y="222535"/>
                  </a:lnTo>
                  <a:lnTo>
                    <a:pt x="67769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461"/>
            <p:cNvSpPr/>
            <p:nvPr/>
          </p:nvSpPr>
          <p:spPr>
            <a:xfrm>
              <a:off x="4312919" y="6362700"/>
              <a:ext cx="7622" cy="30481"/>
            </a:xfrm>
            <a:custGeom>
              <a:avLst/>
              <a:gdLst/>
              <a:ahLst/>
              <a:cxnLst/>
              <a:rect l="0" t="0" r="0" b="0"/>
              <a:pathLst>
                <a:path w="7622" h="30481">
                  <a:moveTo>
                    <a:pt x="7621" y="0"/>
                  </a:moveTo>
                  <a:lnTo>
                    <a:pt x="3576" y="0"/>
                  </a:lnTo>
                  <a:lnTo>
                    <a:pt x="2384" y="846"/>
                  </a:lnTo>
                  <a:lnTo>
                    <a:pt x="1589" y="2257"/>
                  </a:lnTo>
                  <a:lnTo>
                    <a:pt x="314" y="6560"/>
                  </a:lnTo>
                  <a:lnTo>
                    <a:pt x="0" y="304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462"/>
            <p:cNvSpPr/>
            <p:nvPr/>
          </p:nvSpPr>
          <p:spPr>
            <a:xfrm>
              <a:off x="4443029" y="6240881"/>
              <a:ext cx="121311" cy="198020"/>
            </a:xfrm>
            <a:custGeom>
              <a:avLst/>
              <a:gdLst/>
              <a:ahLst/>
              <a:cxnLst/>
              <a:rect l="0" t="0" r="0" b="0"/>
              <a:pathLst>
                <a:path w="121311" h="198020">
                  <a:moveTo>
                    <a:pt x="106111" y="15138"/>
                  </a:moveTo>
                  <a:lnTo>
                    <a:pt x="106111" y="11093"/>
                  </a:lnTo>
                  <a:lnTo>
                    <a:pt x="104417" y="9901"/>
                  </a:lnTo>
                  <a:lnTo>
                    <a:pt x="94790" y="7378"/>
                  </a:lnTo>
                  <a:lnTo>
                    <a:pt x="83523" y="1627"/>
                  </a:lnTo>
                  <a:lnTo>
                    <a:pt x="54880" y="0"/>
                  </a:lnTo>
                  <a:lnTo>
                    <a:pt x="47217" y="2201"/>
                  </a:lnTo>
                  <a:lnTo>
                    <a:pt x="16885" y="21858"/>
                  </a:lnTo>
                  <a:lnTo>
                    <a:pt x="5919" y="35945"/>
                  </a:lnTo>
                  <a:lnTo>
                    <a:pt x="2315" y="45834"/>
                  </a:lnTo>
                  <a:lnTo>
                    <a:pt x="0" y="65981"/>
                  </a:lnTo>
                  <a:lnTo>
                    <a:pt x="1942" y="73860"/>
                  </a:lnTo>
                  <a:lnTo>
                    <a:pt x="10086" y="85817"/>
                  </a:lnTo>
                  <a:lnTo>
                    <a:pt x="17149" y="88884"/>
                  </a:lnTo>
                  <a:lnTo>
                    <a:pt x="39526" y="90854"/>
                  </a:lnTo>
                  <a:lnTo>
                    <a:pt x="56936" y="87150"/>
                  </a:lnTo>
                  <a:lnTo>
                    <a:pt x="77990" y="77466"/>
                  </a:lnTo>
                  <a:lnTo>
                    <a:pt x="99501" y="59335"/>
                  </a:lnTo>
                  <a:lnTo>
                    <a:pt x="116136" y="32562"/>
                  </a:lnTo>
                  <a:lnTo>
                    <a:pt x="120893" y="10497"/>
                  </a:lnTo>
                  <a:lnTo>
                    <a:pt x="121310" y="1220"/>
                  </a:lnTo>
                  <a:lnTo>
                    <a:pt x="119075" y="2743"/>
                  </a:lnTo>
                  <a:lnTo>
                    <a:pt x="117293" y="4335"/>
                  </a:lnTo>
                  <a:lnTo>
                    <a:pt x="115314" y="8361"/>
                  </a:lnTo>
                  <a:lnTo>
                    <a:pt x="106878" y="41715"/>
                  </a:lnTo>
                  <a:lnTo>
                    <a:pt x="106262" y="71470"/>
                  </a:lnTo>
                  <a:lnTo>
                    <a:pt x="102095" y="105664"/>
                  </a:lnTo>
                  <a:lnTo>
                    <a:pt x="100049" y="136031"/>
                  </a:lnTo>
                  <a:lnTo>
                    <a:pt x="105682" y="172691"/>
                  </a:lnTo>
                  <a:lnTo>
                    <a:pt x="106111" y="1980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463"/>
            <p:cNvSpPr/>
            <p:nvPr/>
          </p:nvSpPr>
          <p:spPr>
            <a:xfrm>
              <a:off x="4625692" y="6202680"/>
              <a:ext cx="136809" cy="118594"/>
            </a:xfrm>
            <a:custGeom>
              <a:avLst/>
              <a:gdLst/>
              <a:ahLst/>
              <a:cxnLst/>
              <a:rect l="0" t="0" r="0" b="0"/>
              <a:pathLst>
                <a:path w="136809" h="118594">
                  <a:moveTo>
                    <a:pt x="45367" y="0"/>
                  </a:moveTo>
                  <a:lnTo>
                    <a:pt x="34762" y="10605"/>
                  </a:lnTo>
                  <a:lnTo>
                    <a:pt x="32187" y="17696"/>
                  </a:lnTo>
                  <a:lnTo>
                    <a:pt x="22019" y="51967"/>
                  </a:lnTo>
                  <a:lnTo>
                    <a:pt x="9482" y="83699"/>
                  </a:lnTo>
                  <a:lnTo>
                    <a:pt x="7405" y="93079"/>
                  </a:lnTo>
                  <a:lnTo>
                    <a:pt x="1430" y="106000"/>
                  </a:lnTo>
                  <a:lnTo>
                    <a:pt x="0" y="112660"/>
                  </a:lnTo>
                  <a:lnTo>
                    <a:pt x="729" y="113207"/>
                  </a:lnTo>
                  <a:lnTo>
                    <a:pt x="3797" y="113814"/>
                  </a:lnTo>
                  <a:lnTo>
                    <a:pt x="4954" y="114822"/>
                  </a:lnTo>
                  <a:lnTo>
                    <a:pt x="6240" y="118200"/>
                  </a:lnTo>
                  <a:lnTo>
                    <a:pt x="7429" y="118593"/>
                  </a:lnTo>
                  <a:lnTo>
                    <a:pt x="9068" y="118009"/>
                  </a:lnTo>
                  <a:lnTo>
                    <a:pt x="11008" y="116773"/>
                  </a:lnTo>
                  <a:lnTo>
                    <a:pt x="26288" y="114788"/>
                  </a:lnTo>
                  <a:lnTo>
                    <a:pt x="39808" y="113598"/>
                  </a:lnTo>
                  <a:lnTo>
                    <a:pt x="54649" y="108296"/>
                  </a:lnTo>
                  <a:lnTo>
                    <a:pt x="68720" y="104901"/>
                  </a:lnTo>
                  <a:lnTo>
                    <a:pt x="83613" y="100791"/>
                  </a:lnTo>
                  <a:lnTo>
                    <a:pt x="92846" y="100675"/>
                  </a:lnTo>
                  <a:lnTo>
                    <a:pt x="111116" y="106041"/>
                  </a:lnTo>
                  <a:lnTo>
                    <a:pt x="116358" y="106396"/>
                  </a:lnTo>
                  <a:lnTo>
                    <a:pt x="121510" y="108811"/>
                  </a:lnTo>
                  <a:lnTo>
                    <a:pt x="126622" y="111860"/>
                  </a:lnTo>
                  <a:lnTo>
                    <a:pt x="136808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464"/>
            <p:cNvSpPr/>
            <p:nvPr/>
          </p:nvSpPr>
          <p:spPr>
            <a:xfrm>
              <a:off x="4762500" y="6149339"/>
              <a:ext cx="60960" cy="289562"/>
            </a:xfrm>
            <a:custGeom>
              <a:avLst/>
              <a:gdLst/>
              <a:ahLst/>
              <a:cxnLst/>
              <a:rect l="0" t="0" r="0" b="0"/>
              <a:pathLst>
                <a:path w="60960" h="289562">
                  <a:moveTo>
                    <a:pt x="60959" y="0"/>
                  </a:moveTo>
                  <a:lnTo>
                    <a:pt x="56914" y="0"/>
                  </a:lnTo>
                  <a:lnTo>
                    <a:pt x="55723" y="1694"/>
                  </a:lnTo>
                  <a:lnTo>
                    <a:pt x="53199" y="11321"/>
                  </a:lnTo>
                  <a:lnTo>
                    <a:pt x="42826" y="33309"/>
                  </a:lnTo>
                  <a:lnTo>
                    <a:pt x="38187" y="67603"/>
                  </a:lnTo>
                  <a:lnTo>
                    <a:pt x="33139" y="97830"/>
                  </a:lnTo>
                  <a:lnTo>
                    <a:pt x="30421" y="133221"/>
                  </a:lnTo>
                  <a:lnTo>
                    <a:pt x="24629" y="169672"/>
                  </a:lnTo>
                  <a:lnTo>
                    <a:pt x="17551" y="201451"/>
                  </a:lnTo>
                  <a:lnTo>
                    <a:pt x="7574" y="235373"/>
                  </a:lnTo>
                  <a:lnTo>
                    <a:pt x="997" y="267279"/>
                  </a:lnTo>
                  <a:lnTo>
                    <a:pt x="0" y="2895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465"/>
            <p:cNvSpPr/>
            <p:nvPr/>
          </p:nvSpPr>
          <p:spPr>
            <a:xfrm>
              <a:off x="5036819" y="6339844"/>
              <a:ext cx="739142" cy="15237"/>
            </a:xfrm>
            <a:custGeom>
              <a:avLst/>
              <a:gdLst/>
              <a:ahLst/>
              <a:cxnLst/>
              <a:rect l="0" t="0" r="0" b="0"/>
              <a:pathLst>
                <a:path w="739142" h="15237">
                  <a:moveTo>
                    <a:pt x="0" y="15236"/>
                  </a:moveTo>
                  <a:lnTo>
                    <a:pt x="4046" y="15236"/>
                  </a:lnTo>
                  <a:lnTo>
                    <a:pt x="32564" y="8674"/>
                  </a:lnTo>
                  <a:lnTo>
                    <a:pt x="68302" y="6978"/>
                  </a:lnTo>
                  <a:lnTo>
                    <a:pt x="103870" y="2440"/>
                  </a:lnTo>
                  <a:lnTo>
                    <a:pt x="131678" y="1082"/>
                  </a:lnTo>
                  <a:lnTo>
                    <a:pt x="160971" y="479"/>
                  </a:lnTo>
                  <a:lnTo>
                    <a:pt x="190923" y="210"/>
                  </a:lnTo>
                  <a:lnTo>
                    <a:pt x="221168" y="91"/>
                  </a:lnTo>
                  <a:lnTo>
                    <a:pt x="253802" y="38"/>
                  </a:lnTo>
                  <a:lnTo>
                    <a:pt x="287214" y="14"/>
                  </a:lnTo>
                  <a:lnTo>
                    <a:pt x="318998" y="4"/>
                  </a:lnTo>
                  <a:lnTo>
                    <a:pt x="352315" y="0"/>
                  </a:lnTo>
                  <a:lnTo>
                    <a:pt x="386878" y="844"/>
                  </a:lnTo>
                  <a:lnTo>
                    <a:pt x="421995" y="4042"/>
                  </a:lnTo>
                  <a:lnTo>
                    <a:pt x="457358" y="6027"/>
                  </a:lnTo>
                  <a:lnTo>
                    <a:pt x="491984" y="7756"/>
                  </a:lnTo>
                  <a:lnTo>
                    <a:pt x="524307" y="11347"/>
                  </a:lnTo>
                  <a:lnTo>
                    <a:pt x="555605" y="13507"/>
                  </a:lnTo>
                  <a:lnTo>
                    <a:pt x="586450" y="14468"/>
                  </a:lnTo>
                  <a:lnTo>
                    <a:pt x="617091" y="14894"/>
                  </a:lnTo>
                  <a:lnTo>
                    <a:pt x="654811" y="15134"/>
                  </a:lnTo>
                  <a:lnTo>
                    <a:pt x="687437" y="15206"/>
                  </a:lnTo>
                  <a:lnTo>
                    <a:pt x="721025" y="9993"/>
                  </a:lnTo>
                  <a:lnTo>
                    <a:pt x="739141" y="761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466"/>
            <p:cNvSpPr/>
            <p:nvPr/>
          </p:nvSpPr>
          <p:spPr>
            <a:xfrm>
              <a:off x="4945857" y="6248400"/>
              <a:ext cx="144304" cy="160020"/>
            </a:xfrm>
            <a:custGeom>
              <a:avLst/>
              <a:gdLst/>
              <a:ahLst/>
              <a:cxnLst/>
              <a:rect l="0" t="0" r="0" b="0"/>
              <a:pathLst>
                <a:path w="144304" h="160020">
                  <a:moveTo>
                    <a:pt x="45243" y="0"/>
                  </a:moveTo>
                  <a:lnTo>
                    <a:pt x="78293" y="0"/>
                  </a:lnTo>
                  <a:lnTo>
                    <a:pt x="83356" y="2257"/>
                  </a:lnTo>
                  <a:lnTo>
                    <a:pt x="93505" y="10605"/>
                  </a:lnTo>
                  <a:lnTo>
                    <a:pt x="96326" y="15437"/>
                  </a:lnTo>
                  <a:lnTo>
                    <a:pt x="98137" y="25439"/>
                  </a:lnTo>
                  <a:lnTo>
                    <a:pt x="96127" y="30497"/>
                  </a:lnTo>
                  <a:lnTo>
                    <a:pt x="72083" y="63797"/>
                  </a:lnTo>
                  <a:lnTo>
                    <a:pt x="52646" y="81621"/>
                  </a:lnTo>
                  <a:lnTo>
                    <a:pt x="16543" y="106622"/>
                  </a:lnTo>
                  <a:lnTo>
                    <a:pt x="1132" y="120412"/>
                  </a:lnTo>
                  <a:lnTo>
                    <a:pt x="237" y="123507"/>
                  </a:lnTo>
                  <a:lnTo>
                    <a:pt x="0" y="125518"/>
                  </a:lnTo>
                  <a:lnTo>
                    <a:pt x="1992" y="130010"/>
                  </a:lnTo>
                  <a:lnTo>
                    <a:pt x="3709" y="132393"/>
                  </a:lnTo>
                  <a:lnTo>
                    <a:pt x="7874" y="135041"/>
                  </a:lnTo>
                  <a:lnTo>
                    <a:pt x="45460" y="150285"/>
                  </a:lnTo>
                  <a:lnTo>
                    <a:pt x="60547" y="154031"/>
                  </a:lnTo>
                  <a:lnTo>
                    <a:pt x="75742" y="158245"/>
                  </a:lnTo>
                  <a:lnTo>
                    <a:pt x="111284" y="159915"/>
                  </a:lnTo>
                  <a:lnTo>
                    <a:pt x="144303" y="1600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467"/>
            <p:cNvSpPr/>
            <p:nvPr/>
          </p:nvSpPr>
          <p:spPr>
            <a:xfrm>
              <a:off x="5075979" y="6248400"/>
              <a:ext cx="75141" cy="182881"/>
            </a:xfrm>
            <a:custGeom>
              <a:avLst/>
              <a:gdLst/>
              <a:ahLst/>
              <a:cxnLst/>
              <a:rect l="0" t="0" r="0" b="0"/>
              <a:pathLst>
                <a:path w="75141" h="182881">
                  <a:moveTo>
                    <a:pt x="6560" y="0"/>
                  </a:moveTo>
                  <a:lnTo>
                    <a:pt x="2515" y="4045"/>
                  </a:lnTo>
                  <a:lnTo>
                    <a:pt x="529" y="10546"/>
                  </a:lnTo>
                  <a:lnTo>
                    <a:pt x="0" y="14651"/>
                  </a:lnTo>
                  <a:lnTo>
                    <a:pt x="6763" y="49221"/>
                  </a:lnTo>
                  <a:lnTo>
                    <a:pt x="17082" y="84280"/>
                  </a:lnTo>
                  <a:lnTo>
                    <a:pt x="25694" y="115949"/>
                  </a:lnTo>
                  <a:lnTo>
                    <a:pt x="33678" y="135390"/>
                  </a:lnTo>
                  <a:lnTo>
                    <a:pt x="34799" y="141060"/>
                  </a:lnTo>
                  <a:lnTo>
                    <a:pt x="40560" y="149617"/>
                  </a:lnTo>
                  <a:lnTo>
                    <a:pt x="51066" y="161453"/>
                  </a:lnTo>
                  <a:lnTo>
                    <a:pt x="57667" y="169970"/>
                  </a:lnTo>
                  <a:lnTo>
                    <a:pt x="75140" y="1828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468"/>
            <p:cNvSpPr/>
            <p:nvPr/>
          </p:nvSpPr>
          <p:spPr>
            <a:xfrm>
              <a:off x="5890367" y="6225539"/>
              <a:ext cx="289453" cy="175262"/>
            </a:xfrm>
            <a:custGeom>
              <a:avLst/>
              <a:gdLst/>
              <a:ahLst/>
              <a:cxnLst/>
              <a:rect l="0" t="0" r="0" b="0"/>
              <a:pathLst>
                <a:path w="289453" h="175262">
                  <a:moveTo>
                    <a:pt x="68472" y="0"/>
                  </a:moveTo>
                  <a:lnTo>
                    <a:pt x="68472" y="4045"/>
                  </a:lnTo>
                  <a:lnTo>
                    <a:pt x="67626" y="5237"/>
                  </a:lnTo>
                  <a:lnTo>
                    <a:pt x="66215" y="6032"/>
                  </a:lnTo>
                  <a:lnTo>
                    <a:pt x="64427" y="6561"/>
                  </a:lnTo>
                  <a:lnTo>
                    <a:pt x="63236" y="8608"/>
                  </a:lnTo>
                  <a:lnTo>
                    <a:pt x="52703" y="40714"/>
                  </a:lnTo>
                  <a:lnTo>
                    <a:pt x="42968" y="73142"/>
                  </a:lnTo>
                  <a:lnTo>
                    <a:pt x="28101" y="107866"/>
                  </a:lnTo>
                  <a:lnTo>
                    <a:pt x="6063" y="145533"/>
                  </a:lnTo>
                  <a:lnTo>
                    <a:pt x="254" y="151998"/>
                  </a:lnTo>
                  <a:lnTo>
                    <a:pt x="0" y="148237"/>
                  </a:lnTo>
                  <a:lnTo>
                    <a:pt x="811" y="147084"/>
                  </a:lnTo>
                  <a:lnTo>
                    <a:pt x="2198" y="146317"/>
                  </a:lnTo>
                  <a:lnTo>
                    <a:pt x="3969" y="145804"/>
                  </a:lnTo>
                  <a:lnTo>
                    <a:pt x="5151" y="143770"/>
                  </a:lnTo>
                  <a:lnTo>
                    <a:pt x="8506" y="132816"/>
                  </a:lnTo>
                  <a:lnTo>
                    <a:pt x="29056" y="97052"/>
                  </a:lnTo>
                  <a:lnTo>
                    <a:pt x="52220" y="62320"/>
                  </a:lnTo>
                  <a:lnTo>
                    <a:pt x="79346" y="29123"/>
                  </a:lnTo>
                  <a:lnTo>
                    <a:pt x="110576" y="6741"/>
                  </a:lnTo>
                  <a:lnTo>
                    <a:pt x="126573" y="1998"/>
                  </a:lnTo>
                  <a:lnTo>
                    <a:pt x="137993" y="592"/>
                  </a:lnTo>
                  <a:lnTo>
                    <a:pt x="143961" y="2521"/>
                  </a:lnTo>
                  <a:lnTo>
                    <a:pt x="146738" y="4221"/>
                  </a:lnTo>
                  <a:lnTo>
                    <a:pt x="154692" y="14704"/>
                  </a:lnTo>
                  <a:lnTo>
                    <a:pt x="158366" y="28534"/>
                  </a:lnTo>
                  <a:lnTo>
                    <a:pt x="159709" y="61708"/>
                  </a:lnTo>
                  <a:lnTo>
                    <a:pt x="157594" y="84042"/>
                  </a:lnTo>
                  <a:lnTo>
                    <a:pt x="151606" y="102231"/>
                  </a:lnTo>
                  <a:lnTo>
                    <a:pt x="139250" y="127561"/>
                  </a:lnTo>
                  <a:lnTo>
                    <a:pt x="138517" y="130761"/>
                  </a:lnTo>
                  <a:lnTo>
                    <a:pt x="137182" y="132894"/>
                  </a:lnTo>
                  <a:lnTo>
                    <a:pt x="135446" y="134316"/>
                  </a:lnTo>
                  <a:lnTo>
                    <a:pt x="129784" y="136994"/>
                  </a:lnTo>
                  <a:lnTo>
                    <a:pt x="133582" y="133066"/>
                  </a:lnTo>
                  <a:lnTo>
                    <a:pt x="135510" y="126592"/>
                  </a:lnTo>
                  <a:lnTo>
                    <a:pt x="136024" y="122495"/>
                  </a:lnTo>
                  <a:lnTo>
                    <a:pt x="151237" y="90513"/>
                  </a:lnTo>
                  <a:lnTo>
                    <a:pt x="166290" y="60778"/>
                  </a:lnTo>
                  <a:lnTo>
                    <a:pt x="195587" y="25831"/>
                  </a:lnTo>
                  <a:lnTo>
                    <a:pt x="205683" y="19947"/>
                  </a:lnTo>
                  <a:lnTo>
                    <a:pt x="225963" y="16170"/>
                  </a:lnTo>
                  <a:lnTo>
                    <a:pt x="241195" y="19561"/>
                  </a:lnTo>
                  <a:lnTo>
                    <a:pt x="252389" y="25928"/>
                  </a:lnTo>
                  <a:lnTo>
                    <a:pt x="261066" y="37222"/>
                  </a:lnTo>
                  <a:lnTo>
                    <a:pt x="270153" y="70231"/>
                  </a:lnTo>
                  <a:lnTo>
                    <a:pt x="273678" y="106898"/>
                  </a:lnTo>
                  <a:lnTo>
                    <a:pt x="274166" y="144131"/>
                  </a:lnTo>
                  <a:lnTo>
                    <a:pt x="274204" y="160927"/>
                  </a:lnTo>
                  <a:lnTo>
                    <a:pt x="276467" y="166914"/>
                  </a:lnTo>
                  <a:lnTo>
                    <a:pt x="278255" y="169696"/>
                  </a:lnTo>
                  <a:lnTo>
                    <a:pt x="280294" y="171551"/>
                  </a:lnTo>
                  <a:lnTo>
                    <a:pt x="289452" y="1752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469"/>
            <p:cNvSpPr/>
            <p:nvPr/>
          </p:nvSpPr>
          <p:spPr>
            <a:xfrm>
              <a:off x="6252154" y="6301775"/>
              <a:ext cx="163886" cy="144745"/>
            </a:xfrm>
            <a:custGeom>
              <a:avLst/>
              <a:gdLst/>
              <a:ahLst/>
              <a:cxnLst/>
              <a:rect l="0" t="0" r="0" b="0"/>
              <a:pathLst>
                <a:path w="163886" h="144745">
                  <a:moveTo>
                    <a:pt x="72446" y="15205"/>
                  </a:moveTo>
                  <a:lnTo>
                    <a:pt x="72446" y="4598"/>
                  </a:lnTo>
                  <a:lnTo>
                    <a:pt x="71599" y="3054"/>
                  </a:lnTo>
                  <a:lnTo>
                    <a:pt x="70187" y="2024"/>
                  </a:lnTo>
                  <a:lnTo>
                    <a:pt x="65884" y="371"/>
                  </a:lnTo>
                  <a:lnTo>
                    <a:pt x="54313" y="0"/>
                  </a:lnTo>
                  <a:lnTo>
                    <a:pt x="51890" y="1682"/>
                  </a:lnTo>
                  <a:lnTo>
                    <a:pt x="39661" y="14289"/>
                  </a:lnTo>
                  <a:lnTo>
                    <a:pt x="31628" y="20725"/>
                  </a:lnTo>
                  <a:lnTo>
                    <a:pt x="9843" y="48486"/>
                  </a:lnTo>
                  <a:lnTo>
                    <a:pt x="607" y="73659"/>
                  </a:lnTo>
                  <a:lnTo>
                    <a:pt x="0" y="77881"/>
                  </a:lnTo>
                  <a:lnTo>
                    <a:pt x="4261" y="100579"/>
                  </a:lnTo>
                  <a:lnTo>
                    <a:pt x="5823" y="102601"/>
                  </a:lnTo>
                  <a:lnTo>
                    <a:pt x="14412" y="109891"/>
                  </a:lnTo>
                  <a:lnTo>
                    <a:pt x="16823" y="110502"/>
                  </a:lnTo>
                  <a:lnTo>
                    <a:pt x="19277" y="110063"/>
                  </a:lnTo>
                  <a:lnTo>
                    <a:pt x="25109" y="108164"/>
                  </a:lnTo>
                  <a:lnTo>
                    <a:pt x="42649" y="104687"/>
                  </a:lnTo>
                  <a:lnTo>
                    <a:pt x="47501" y="102799"/>
                  </a:lnTo>
                  <a:lnTo>
                    <a:pt x="55150" y="96187"/>
                  </a:lnTo>
                  <a:lnTo>
                    <a:pt x="84360" y="58273"/>
                  </a:lnTo>
                  <a:lnTo>
                    <a:pt x="100622" y="31107"/>
                  </a:lnTo>
                  <a:lnTo>
                    <a:pt x="101389" y="28346"/>
                  </a:lnTo>
                  <a:lnTo>
                    <a:pt x="102748" y="26506"/>
                  </a:lnTo>
                  <a:lnTo>
                    <a:pt x="104501" y="25279"/>
                  </a:lnTo>
                  <a:lnTo>
                    <a:pt x="106516" y="24460"/>
                  </a:lnTo>
                  <a:lnTo>
                    <a:pt x="107859" y="24762"/>
                  </a:lnTo>
                  <a:lnTo>
                    <a:pt x="108754" y="25809"/>
                  </a:lnTo>
                  <a:lnTo>
                    <a:pt x="109749" y="29231"/>
                  </a:lnTo>
                  <a:lnTo>
                    <a:pt x="110532" y="63874"/>
                  </a:lnTo>
                  <a:lnTo>
                    <a:pt x="111386" y="76629"/>
                  </a:lnTo>
                  <a:lnTo>
                    <a:pt x="121151" y="103831"/>
                  </a:lnTo>
                  <a:lnTo>
                    <a:pt x="150883" y="139212"/>
                  </a:lnTo>
                  <a:lnTo>
                    <a:pt x="156132" y="142286"/>
                  </a:lnTo>
                  <a:lnTo>
                    <a:pt x="163885" y="14474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470"/>
            <p:cNvSpPr/>
            <p:nvPr/>
          </p:nvSpPr>
          <p:spPr>
            <a:xfrm>
              <a:off x="6492239" y="6302802"/>
              <a:ext cx="106681" cy="158823"/>
            </a:xfrm>
            <a:custGeom>
              <a:avLst/>
              <a:gdLst/>
              <a:ahLst/>
              <a:cxnLst/>
              <a:rect l="0" t="0" r="0" b="0"/>
              <a:pathLst>
                <a:path w="106681" h="158823">
                  <a:moveTo>
                    <a:pt x="106680" y="14178"/>
                  </a:moveTo>
                  <a:lnTo>
                    <a:pt x="100119" y="7616"/>
                  </a:lnTo>
                  <a:lnTo>
                    <a:pt x="63264" y="6585"/>
                  </a:lnTo>
                  <a:lnTo>
                    <a:pt x="32999" y="0"/>
                  </a:lnTo>
                  <a:lnTo>
                    <a:pt x="25108" y="1667"/>
                  </a:lnTo>
                  <a:lnTo>
                    <a:pt x="15907" y="5109"/>
                  </a:lnTo>
                  <a:lnTo>
                    <a:pt x="13145" y="5592"/>
                  </a:lnTo>
                  <a:lnTo>
                    <a:pt x="7818" y="8386"/>
                  </a:lnTo>
                  <a:lnTo>
                    <a:pt x="5212" y="10316"/>
                  </a:lnTo>
                  <a:lnTo>
                    <a:pt x="2316" y="14720"/>
                  </a:lnTo>
                  <a:lnTo>
                    <a:pt x="1544" y="17078"/>
                  </a:lnTo>
                  <a:lnTo>
                    <a:pt x="1877" y="19498"/>
                  </a:lnTo>
                  <a:lnTo>
                    <a:pt x="13935" y="40602"/>
                  </a:lnTo>
                  <a:lnTo>
                    <a:pt x="45941" y="75198"/>
                  </a:lnTo>
                  <a:lnTo>
                    <a:pt x="81293" y="110701"/>
                  </a:lnTo>
                  <a:lnTo>
                    <a:pt x="102997" y="140175"/>
                  </a:lnTo>
                  <a:lnTo>
                    <a:pt x="105589" y="148500"/>
                  </a:lnTo>
                  <a:lnTo>
                    <a:pt x="106196" y="153745"/>
                  </a:lnTo>
                  <a:lnTo>
                    <a:pt x="105510" y="155483"/>
                  </a:lnTo>
                  <a:lnTo>
                    <a:pt x="104207" y="156641"/>
                  </a:lnTo>
                  <a:lnTo>
                    <a:pt x="102491" y="157413"/>
                  </a:lnTo>
                  <a:lnTo>
                    <a:pt x="82195" y="158822"/>
                  </a:lnTo>
                  <a:lnTo>
                    <a:pt x="45558" y="149546"/>
                  </a:lnTo>
                  <a:lnTo>
                    <a:pt x="32691" y="143187"/>
                  </a:lnTo>
                  <a:lnTo>
                    <a:pt x="10314" y="129952"/>
                  </a:lnTo>
                  <a:lnTo>
                    <a:pt x="0" y="12847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471"/>
            <p:cNvSpPr/>
            <p:nvPr/>
          </p:nvSpPr>
          <p:spPr>
            <a:xfrm>
              <a:off x="6621780" y="6317414"/>
              <a:ext cx="175260" cy="212336"/>
            </a:xfrm>
            <a:custGeom>
              <a:avLst/>
              <a:gdLst/>
              <a:ahLst/>
              <a:cxnLst/>
              <a:rect l="0" t="0" r="0" b="0"/>
              <a:pathLst>
                <a:path w="175260" h="212336">
                  <a:moveTo>
                    <a:pt x="175259" y="22425"/>
                  </a:moveTo>
                  <a:lnTo>
                    <a:pt x="157564" y="6987"/>
                  </a:lnTo>
                  <a:lnTo>
                    <a:pt x="148767" y="2864"/>
                  </a:lnTo>
                  <a:lnTo>
                    <a:pt x="124316" y="0"/>
                  </a:lnTo>
                  <a:lnTo>
                    <a:pt x="116493" y="2016"/>
                  </a:lnTo>
                  <a:lnTo>
                    <a:pt x="104573" y="10210"/>
                  </a:lnTo>
                  <a:lnTo>
                    <a:pt x="101510" y="17279"/>
                  </a:lnTo>
                  <a:lnTo>
                    <a:pt x="99274" y="53791"/>
                  </a:lnTo>
                  <a:lnTo>
                    <a:pt x="101381" y="76028"/>
                  </a:lnTo>
                  <a:lnTo>
                    <a:pt x="109678" y="110343"/>
                  </a:lnTo>
                  <a:lnTo>
                    <a:pt x="119470" y="143649"/>
                  </a:lnTo>
                  <a:lnTo>
                    <a:pt x="128046" y="178309"/>
                  </a:lnTo>
                  <a:lnTo>
                    <a:pt x="129097" y="194673"/>
                  </a:lnTo>
                  <a:lnTo>
                    <a:pt x="127085" y="202837"/>
                  </a:lnTo>
                  <a:lnTo>
                    <a:pt x="125363" y="206200"/>
                  </a:lnTo>
                  <a:lnTo>
                    <a:pt x="123368" y="208441"/>
                  </a:lnTo>
                  <a:lnTo>
                    <a:pt x="118895" y="210933"/>
                  </a:lnTo>
                  <a:lnTo>
                    <a:pt x="111615" y="212335"/>
                  </a:lnTo>
                  <a:lnTo>
                    <a:pt x="100052" y="208705"/>
                  </a:lnTo>
                  <a:lnTo>
                    <a:pt x="67707" y="189176"/>
                  </a:lnTo>
                  <a:lnTo>
                    <a:pt x="32058" y="164548"/>
                  </a:lnTo>
                  <a:lnTo>
                    <a:pt x="0" y="13672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and Endocrine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 descr="https://encrypted-tbn2.google.com/images?q=tbn:ANd9GcTFeLkCXMwcmpIodUcmt3yIg5xDKDmyw4lGmOTE-VdawgGxmv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478463"/>
            <a:ext cx="5802923" cy="5379537"/>
          </a:xfrm>
          <a:prstGeom prst="rect">
            <a:avLst/>
          </a:prstGeom>
          <a:noFill/>
        </p:spPr>
      </p:pic>
      <p:pic>
        <p:nvPicPr>
          <p:cNvPr id="28676" name="Picture 4" descr="https://encrypted-tbn1.google.com/images?q=tbn:ANd9GcSAwqgIsBXeIDzFyIeWmXGMycEsqAW8ILosmnuAfCAogitsASjnl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2842" y="1775191"/>
            <a:ext cx="3661158" cy="4027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ability to resist disease</a:t>
            </a:r>
          </a:p>
          <a:p>
            <a:r>
              <a:rPr lang="en-US" dirty="0" smtClean="0"/>
              <a:t>White blood cells of the immune system engulf and destroy invading bacteria or viruses by digesting them</a:t>
            </a:r>
          </a:p>
          <a:p>
            <a:r>
              <a:rPr lang="en-US" dirty="0" smtClean="0"/>
              <a:t>Others protect the body against specific foreign invaders</a:t>
            </a:r>
          </a:p>
          <a:p>
            <a:endParaRPr lang="en-US" dirty="0"/>
          </a:p>
        </p:txBody>
      </p:sp>
      <p:sp>
        <p:nvSpPr>
          <p:cNvPr id="4" name="SMARTInkShape-440"/>
          <p:cNvSpPr/>
          <p:nvPr/>
        </p:nvSpPr>
        <p:spPr>
          <a:xfrm>
            <a:off x="228600" y="2087997"/>
            <a:ext cx="659144" cy="243724"/>
          </a:xfrm>
          <a:custGeom>
            <a:avLst/>
            <a:gdLst/>
            <a:ahLst/>
            <a:cxnLst/>
            <a:rect l="0" t="0" r="0" b="0"/>
            <a:pathLst>
              <a:path w="659144" h="243724">
                <a:moveTo>
                  <a:pt x="0" y="144662"/>
                </a:moveTo>
                <a:lnTo>
                  <a:pt x="33552" y="143816"/>
                </a:lnTo>
                <a:lnTo>
                  <a:pt x="62535" y="138102"/>
                </a:lnTo>
                <a:lnTo>
                  <a:pt x="99267" y="134924"/>
                </a:lnTo>
                <a:lnTo>
                  <a:pt x="133626" y="130509"/>
                </a:lnTo>
                <a:lnTo>
                  <a:pt x="163018" y="125699"/>
                </a:lnTo>
                <a:lnTo>
                  <a:pt x="198053" y="117336"/>
                </a:lnTo>
                <a:lnTo>
                  <a:pt x="234450" y="112547"/>
                </a:lnTo>
                <a:lnTo>
                  <a:pt x="270395" y="103700"/>
                </a:lnTo>
                <a:lnTo>
                  <a:pt x="304024" y="93799"/>
                </a:lnTo>
                <a:lnTo>
                  <a:pt x="338752" y="81154"/>
                </a:lnTo>
                <a:lnTo>
                  <a:pt x="374979" y="63382"/>
                </a:lnTo>
                <a:lnTo>
                  <a:pt x="385048" y="56609"/>
                </a:lnTo>
                <a:lnTo>
                  <a:pt x="394599" y="53668"/>
                </a:lnTo>
                <a:lnTo>
                  <a:pt x="399798" y="49309"/>
                </a:lnTo>
                <a:lnTo>
                  <a:pt x="401152" y="48921"/>
                </a:lnTo>
                <a:lnTo>
                  <a:pt x="402055" y="49508"/>
                </a:lnTo>
                <a:lnTo>
                  <a:pt x="403057" y="52418"/>
                </a:lnTo>
                <a:lnTo>
                  <a:pt x="403839" y="88278"/>
                </a:lnTo>
                <a:lnTo>
                  <a:pt x="403855" y="120950"/>
                </a:lnTo>
                <a:lnTo>
                  <a:pt x="399814" y="156159"/>
                </a:lnTo>
                <a:lnTo>
                  <a:pt x="396945" y="189643"/>
                </a:lnTo>
                <a:lnTo>
                  <a:pt x="397148" y="224717"/>
                </a:lnTo>
                <a:lnTo>
                  <a:pt x="402808" y="240885"/>
                </a:lnTo>
                <a:lnTo>
                  <a:pt x="404006" y="241831"/>
                </a:lnTo>
                <a:lnTo>
                  <a:pt x="410328" y="243473"/>
                </a:lnTo>
                <a:lnTo>
                  <a:pt x="421984" y="222489"/>
                </a:lnTo>
                <a:lnTo>
                  <a:pt x="434385" y="187335"/>
                </a:lnTo>
                <a:lnTo>
                  <a:pt x="439715" y="156742"/>
                </a:lnTo>
                <a:lnTo>
                  <a:pt x="441295" y="123124"/>
                </a:lnTo>
                <a:lnTo>
                  <a:pt x="441763" y="91714"/>
                </a:lnTo>
                <a:lnTo>
                  <a:pt x="441921" y="54805"/>
                </a:lnTo>
                <a:lnTo>
                  <a:pt x="437903" y="34877"/>
                </a:lnTo>
                <a:lnTo>
                  <a:pt x="431350" y="18247"/>
                </a:lnTo>
                <a:lnTo>
                  <a:pt x="426520" y="12278"/>
                </a:lnTo>
                <a:lnTo>
                  <a:pt x="424046" y="10686"/>
                </a:lnTo>
                <a:lnTo>
                  <a:pt x="422397" y="8778"/>
                </a:lnTo>
                <a:lnTo>
                  <a:pt x="419138" y="0"/>
                </a:lnTo>
                <a:lnTo>
                  <a:pt x="423156" y="3962"/>
                </a:lnTo>
                <a:lnTo>
                  <a:pt x="429651" y="5929"/>
                </a:lnTo>
                <a:lnTo>
                  <a:pt x="461972" y="7365"/>
                </a:lnTo>
                <a:lnTo>
                  <a:pt x="498782" y="7475"/>
                </a:lnTo>
                <a:lnTo>
                  <a:pt x="528599" y="11540"/>
                </a:lnTo>
                <a:lnTo>
                  <a:pt x="558882" y="14061"/>
                </a:lnTo>
                <a:lnTo>
                  <a:pt x="589304" y="14808"/>
                </a:lnTo>
                <a:lnTo>
                  <a:pt x="627278" y="9050"/>
                </a:lnTo>
                <a:lnTo>
                  <a:pt x="659143" y="7520"/>
                </a:lnTo>
                <a:lnTo>
                  <a:pt x="657583" y="7510"/>
                </a:lnTo>
                <a:lnTo>
                  <a:pt x="656829" y="8354"/>
                </a:lnTo>
                <a:lnTo>
                  <a:pt x="655990" y="11550"/>
                </a:lnTo>
                <a:lnTo>
                  <a:pt x="622211" y="48117"/>
                </a:lnTo>
                <a:lnTo>
                  <a:pt x="593840" y="80624"/>
                </a:lnTo>
                <a:lnTo>
                  <a:pt x="567300" y="109695"/>
                </a:lnTo>
                <a:lnTo>
                  <a:pt x="534075" y="143776"/>
                </a:lnTo>
                <a:lnTo>
                  <a:pt x="505311" y="174967"/>
                </a:lnTo>
                <a:lnTo>
                  <a:pt x="474907" y="212558"/>
                </a:lnTo>
                <a:lnTo>
                  <a:pt x="449579" y="243723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Immunity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s://encrypted-tbn1.google.com/images?q=tbn:ANd9GcQAHZYO0U4HtVNxoGAhKp2dRrdUV-Edyg1vzs2yxWPch6hnMlFP_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44701"/>
            <a:ext cx="7873423" cy="5239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Organisms produce new organisms of the same kind</a:t>
            </a:r>
          </a:p>
          <a:p>
            <a:r>
              <a:rPr lang="en-US" dirty="0" smtClean="0"/>
              <a:t>Releases sex cells and hormones that are needed for the creation of offspring and then its development</a:t>
            </a:r>
          </a:p>
          <a:p>
            <a:r>
              <a:rPr lang="en-US" dirty="0" smtClean="0"/>
              <a:t>Human reproduction allows for sexual (not asexual) reproduction</a:t>
            </a:r>
          </a:p>
          <a:p>
            <a:pPr lvl="1"/>
            <a:r>
              <a:rPr lang="en-US" dirty="0" smtClean="0"/>
              <a:t>Allows two people to create an offspring that is not identical to either parent</a:t>
            </a:r>
            <a:endParaRPr lang="en-US" dirty="0"/>
          </a:p>
        </p:txBody>
      </p:sp>
      <p:grpSp>
        <p:nvGrpSpPr>
          <p:cNvPr id="9" name="SMARTInkShape-Group94"/>
          <p:cNvGrpSpPr/>
          <p:nvPr/>
        </p:nvGrpSpPr>
        <p:grpSpPr>
          <a:xfrm>
            <a:off x="739138" y="5463685"/>
            <a:ext cx="411482" cy="251316"/>
            <a:chOff x="739138" y="5463685"/>
            <a:chExt cx="411482" cy="251316"/>
          </a:xfrm>
        </p:grpSpPr>
        <p:sp>
          <p:nvSpPr>
            <p:cNvPr id="7" name="SMARTInkShape-443"/>
            <p:cNvSpPr/>
            <p:nvPr/>
          </p:nvSpPr>
          <p:spPr>
            <a:xfrm>
              <a:off x="929638" y="5633029"/>
              <a:ext cx="220982" cy="81972"/>
            </a:xfrm>
            <a:custGeom>
              <a:avLst/>
              <a:gdLst/>
              <a:ahLst/>
              <a:cxnLst/>
              <a:rect l="0" t="0" r="0" b="0"/>
              <a:pathLst>
                <a:path w="220982" h="81972">
                  <a:moveTo>
                    <a:pt x="220981" y="43871"/>
                  </a:moveTo>
                  <a:lnTo>
                    <a:pt x="220981" y="39825"/>
                  </a:lnTo>
                  <a:lnTo>
                    <a:pt x="218723" y="35580"/>
                  </a:lnTo>
                  <a:lnTo>
                    <a:pt x="214051" y="30872"/>
                  </a:lnTo>
                  <a:lnTo>
                    <a:pt x="178674" y="8302"/>
                  </a:lnTo>
                  <a:lnTo>
                    <a:pt x="153828" y="406"/>
                  </a:lnTo>
                  <a:lnTo>
                    <a:pt x="141182" y="0"/>
                  </a:lnTo>
                  <a:lnTo>
                    <a:pt x="107726" y="6636"/>
                  </a:lnTo>
                  <a:lnTo>
                    <a:pt x="84131" y="15906"/>
                  </a:lnTo>
                  <a:lnTo>
                    <a:pt x="49356" y="38251"/>
                  </a:lnTo>
                  <a:lnTo>
                    <a:pt x="12616" y="66326"/>
                  </a:lnTo>
                  <a:lnTo>
                    <a:pt x="0" y="8197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44"/>
            <p:cNvSpPr/>
            <p:nvPr/>
          </p:nvSpPr>
          <p:spPr>
            <a:xfrm>
              <a:off x="739138" y="5463685"/>
              <a:ext cx="335282" cy="228311"/>
            </a:xfrm>
            <a:custGeom>
              <a:avLst/>
              <a:gdLst/>
              <a:ahLst/>
              <a:cxnLst/>
              <a:rect l="0" t="0" r="0" b="0"/>
              <a:pathLst>
                <a:path w="335282" h="228311">
                  <a:moveTo>
                    <a:pt x="0" y="106533"/>
                  </a:moveTo>
                  <a:lnTo>
                    <a:pt x="33310" y="106533"/>
                  </a:lnTo>
                  <a:lnTo>
                    <a:pt x="68450" y="106533"/>
                  </a:lnTo>
                  <a:lnTo>
                    <a:pt x="102221" y="106533"/>
                  </a:lnTo>
                  <a:lnTo>
                    <a:pt x="134052" y="106533"/>
                  </a:lnTo>
                  <a:lnTo>
                    <a:pt x="164086" y="106533"/>
                  </a:lnTo>
                  <a:lnTo>
                    <a:pt x="197418" y="106533"/>
                  </a:lnTo>
                  <a:lnTo>
                    <a:pt x="234439" y="106533"/>
                  </a:lnTo>
                  <a:lnTo>
                    <a:pt x="234186" y="105687"/>
                  </a:lnTo>
                  <a:lnTo>
                    <a:pt x="221302" y="91616"/>
                  </a:lnTo>
                  <a:lnTo>
                    <a:pt x="221077" y="95434"/>
                  </a:lnTo>
                  <a:lnTo>
                    <a:pt x="220198" y="96594"/>
                  </a:lnTo>
                  <a:lnTo>
                    <a:pt x="216964" y="97883"/>
                  </a:lnTo>
                  <a:lnTo>
                    <a:pt x="215763" y="99073"/>
                  </a:lnTo>
                  <a:lnTo>
                    <a:pt x="208336" y="117935"/>
                  </a:lnTo>
                  <a:lnTo>
                    <a:pt x="205892" y="152328"/>
                  </a:lnTo>
                  <a:lnTo>
                    <a:pt x="206607" y="177664"/>
                  </a:lnTo>
                  <a:lnTo>
                    <a:pt x="213047" y="214249"/>
                  </a:lnTo>
                  <a:lnTo>
                    <a:pt x="213333" y="226817"/>
                  </a:lnTo>
                  <a:lnTo>
                    <a:pt x="214189" y="227362"/>
                  </a:lnTo>
                  <a:lnTo>
                    <a:pt x="219920" y="228310"/>
                  </a:lnTo>
                  <a:lnTo>
                    <a:pt x="220273" y="227512"/>
                  </a:lnTo>
                  <a:lnTo>
                    <a:pt x="220962" y="195877"/>
                  </a:lnTo>
                  <a:lnTo>
                    <a:pt x="220978" y="164821"/>
                  </a:lnTo>
                  <a:lnTo>
                    <a:pt x="223238" y="133965"/>
                  </a:lnTo>
                  <a:lnTo>
                    <a:pt x="227012" y="102527"/>
                  </a:lnTo>
                  <a:lnTo>
                    <a:pt x="228288" y="65103"/>
                  </a:lnTo>
                  <a:lnTo>
                    <a:pt x="232334" y="31567"/>
                  </a:lnTo>
                  <a:lnTo>
                    <a:pt x="228666" y="1513"/>
                  </a:lnTo>
                  <a:lnTo>
                    <a:pt x="229490" y="959"/>
                  </a:lnTo>
                  <a:lnTo>
                    <a:pt x="236899" y="72"/>
                  </a:lnTo>
                  <a:lnTo>
                    <a:pt x="239213" y="0"/>
                  </a:lnTo>
                  <a:lnTo>
                    <a:pt x="240755" y="798"/>
                  </a:lnTo>
                  <a:lnTo>
                    <a:pt x="241784" y="2177"/>
                  </a:lnTo>
                  <a:lnTo>
                    <a:pt x="256758" y="34108"/>
                  </a:lnTo>
                  <a:lnTo>
                    <a:pt x="269002" y="63817"/>
                  </a:lnTo>
                  <a:lnTo>
                    <a:pt x="282622" y="92185"/>
                  </a:lnTo>
                  <a:lnTo>
                    <a:pt x="302396" y="128065"/>
                  </a:lnTo>
                  <a:lnTo>
                    <a:pt x="325420" y="162804"/>
                  </a:lnTo>
                  <a:lnTo>
                    <a:pt x="335281" y="17511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Interactions for Life Processes and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organ systems in the body are continuously interacting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Nutrients from digestive system are transported to the cells through the circulatory system</a:t>
            </a:r>
          </a:p>
          <a:p>
            <a:pPr lvl="1"/>
            <a:r>
              <a:rPr lang="en-US" dirty="0" smtClean="0"/>
              <a:t>Reproductive system is regulated by hormones from the endocrine system</a:t>
            </a:r>
          </a:p>
          <a:p>
            <a:pPr lvl="1"/>
            <a:r>
              <a:rPr lang="en-US" dirty="0" smtClean="0"/>
              <a:t>Body temperature drops, nerves in the brain signal the muscles to shiver, generating warmth</a:t>
            </a:r>
          </a:p>
          <a:p>
            <a:pPr lvl="1"/>
            <a:r>
              <a:rPr lang="en-US" dirty="0" smtClean="0"/>
              <a:t>Blood sugar is constantly regulated by hormones to keep it balanced.</a:t>
            </a:r>
            <a:endParaRPr lang="en-US" dirty="0"/>
          </a:p>
        </p:txBody>
      </p:sp>
      <p:sp>
        <p:nvSpPr>
          <p:cNvPr id="6" name="SMARTInkShape-447"/>
          <p:cNvSpPr/>
          <p:nvPr/>
        </p:nvSpPr>
        <p:spPr>
          <a:xfrm>
            <a:off x="464819" y="3292340"/>
            <a:ext cx="654700" cy="258579"/>
          </a:xfrm>
          <a:custGeom>
            <a:avLst/>
            <a:gdLst/>
            <a:ahLst/>
            <a:cxnLst/>
            <a:rect l="0" t="0" r="0" b="0"/>
            <a:pathLst>
              <a:path w="654700" h="258579">
                <a:moveTo>
                  <a:pt x="0" y="182378"/>
                </a:moveTo>
                <a:lnTo>
                  <a:pt x="0" y="175073"/>
                </a:lnTo>
                <a:lnTo>
                  <a:pt x="4045" y="170807"/>
                </a:lnTo>
                <a:lnTo>
                  <a:pt x="8290" y="168770"/>
                </a:lnTo>
                <a:lnTo>
                  <a:pt x="40091" y="160674"/>
                </a:lnTo>
                <a:lnTo>
                  <a:pt x="76462" y="159672"/>
                </a:lnTo>
                <a:lnTo>
                  <a:pt x="110777" y="155503"/>
                </a:lnTo>
                <a:lnTo>
                  <a:pt x="140160" y="152967"/>
                </a:lnTo>
                <a:lnTo>
                  <a:pt x="175194" y="146874"/>
                </a:lnTo>
                <a:lnTo>
                  <a:pt x="203933" y="144202"/>
                </a:lnTo>
                <a:lnTo>
                  <a:pt x="241727" y="138399"/>
                </a:lnTo>
                <a:lnTo>
                  <a:pt x="270589" y="134917"/>
                </a:lnTo>
                <a:lnTo>
                  <a:pt x="303694" y="128524"/>
                </a:lnTo>
                <a:lnTo>
                  <a:pt x="341177" y="118778"/>
                </a:lnTo>
                <a:lnTo>
                  <a:pt x="378514" y="106166"/>
                </a:lnTo>
                <a:lnTo>
                  <a:pt x="409004" y="90936"/>
                </a:lnTo>
                <a:lnTo>
                  <a:pt x="417106" y="84825"/>
                </a:lnTo>
                <a:lnTo>
                  <a:pt x="426610" y="83331"/>
                </a:lnTo>
                <a:lnTo>
                  <a:pt x="426688" y="87368"/>
                </a:lnTo>
                <a:lnTo>
                  <a:pt x="431104" y="103248"/>
                </a:lnTo>
                <a:lnTo>
                  <a:pt x="423419" y="137277"/>
                </a:lnTo>
                <a:lnTo>
                  <a:pt x="419668" y="174841"/>
                </a:lnTo>
                <a:lnTo>
                  <a:pt x="419150" y="209940"/>
                </a:lnTo>
                <a:lnTo>
                  <a:pt x="419134" y="213451"/>
                </a:lnTo>
                <a:lnTo>
                  <a:pt x="421373" y="219615"/>
                </a:lnTo>
                <a:lnTo>
                  <a:pt x="426628" y="227952"/>
                </a:lnTo>
                <a:lnTo>
                  <a:pt x="428974" y="208140"/>
                </a:lnTo>
                <a:lnTo>
                  <a:pt x="432751" y="184086"/>
                </a:lnTo>
                <a:lnTo>
                  <a:pt x="436126" y="152405"/>
                </a:lnTo>
                <a:lnTo>
                  <a:pt x="440230" y="119311"/>
                </a:lnTo>
                <a:lnTo>
                  <a:pt x="441449" y="84953"/>
                </a:lnTo>
                <a:lnTo>
                  <a:pt x="441858" y="47046"/>
                </a:lnTo>
                <a:lnTo>
                  <a:pt x="441094" y="22030"/>
                </a:lnTo>
                <a:lnTo>
                  <a:pt x="434654" y="1188"/>
                </a:lnTo>
                <a:lnTo>
                  <a:pt x="435396" y="626"/>
                </a:lnTo>
                <a:lnTo>
                  <a:pt x="438477" y="0"/>
                </a:lnTo>
                <a:lnTo>
                  <a:pt x="439638" y="679"/>
                </a:lnTo>
                <a:lnTo>
                  <a:pt x="440411" y="1979"/>
                </a:lnTo>
                <a:lnTo>
                  <a:pt x="441502" y="7855"/>
                </a:lnTo>
                <a:lnTo>
                  <a:pt x="441655" y="10149"/>
                </a:lnTo>
                <a:lnTo>
                  <a:pt x="443449" y="12526"/>
                </a:lnTo>
                <a:lnTo>
                  <a:pt x="475083" y="36030"/>
                </a:lnTo>
                <a:lnTo>
                  <a:pt x="507488" y="51495"/>
                </a:lnTo>
                <a:lnTo>
                  <a:pt x="536541" y="61849"/>
                </a:lnTo>
                <a:lnTo>
                  <a:pt x="566597" y="70278"/>
                </a:lnTo>
                <a:lnTo>
                  <a:pt x="601011" y="79866"/>
                </a:lnTo>
                <a:lnTo>
                  <a:pt x="635907" y="82864"/>
                </a:lnTo>
                <a:lnTo>
                  <a:pt x="644715" y="85375"/>
                </a:lnTo>
                <a:lnTo>
                  <a:pt x="653226" y="89838"/>
                </a:lnTo>
                <a:lnTo>
                  <a:pt x="653922" y="91053"/>
                </a:lnTo>
                <a:lnTo>
                  <a:pt x="654699" y="94659"/>
                </a:lnTo>
                <a:lnTo>
                  <a:pt x="653214" y="96805"/>
                </a:lnTo>
                <a:lnTo>
                  <a:pt x="622359" y="117411"/>
                </a:lnTo>
                <a:lnTo>
                  <a:pt x="594566" y="131897"/>
                </a:lnTo>
                <a:lnTo>
                  <a:pt x="559895" y="147760"/>
                </a:lnTo>
                <a:lnTo>
                  <a:pt x="522811" y="167324"/>
                </a:lnTo>
                <a:lnTo>
                  <a:pt x="485859" y="185069"/>
                </a:lnTo>
                <a:lnTo>
                  <a:pt x="453931" y="206034"/>
                </a:lnTo>
                <a:lnTo>
                  <a:pt x="416099" y="235352"/>
                </a:lnTo>
                <a:lnTo>
                  <a:pt x="396241" y="258578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Interactions for Life Processes and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one organ system is not working right then the entire organism could fail.</a:t>
            </a:r>
          </a:p>
          <a:p>
            <a:pPr lvl="1"/>
            <a:r>
              <a:rPr lang="en-US" dirty="0" smtClean="0"/>
              <a:t>Because it is not maintaining homeostasis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Example: If the heart does not beat correctly, the cells all throughout the body will not get oxygen and fail causing death</a:t>
            </a:r>
            <a:endParaRPr lang="en-US" dirty="0"/>
          </a:p>
        </p:txBody>
      </p:sp>
      <p:sp>
        <p:nvSpPr>
          <p:cNvPr id="4" name="SMARTInkShape-448"/>
          <p:cNvSpPr/>
          <p:nvPr/>
        </p:nvSpPr>
        <p:spPr>
          <a:xfrm>
            <a:off x="617533" y="3010076"/>
            <a:ext cx="577907" cy="211527"/>
          </a:xfrm>
          <a:custGeom>
            <a:avLst/>
            <a:gdLst/>
            <a:ahLst/>
            <a:cxnLst/>
            <a:rect l="0" t="0" r="0" b="0"/>
            <a:pathLst>
              <a:path w="577907" h="211527">
                <a:moveTo>
                  <a:pt x="7306" y="98883"/>
                </a:moveTo>
                <a:lnTo>
                  <a:pt x="7306" y="94838"/>
                </a:lnTo>
                <a:lnTo>
                  <a:pt x="6460" y="93646"/>
                </a:lnTo>
                <a:lnTo>
                  <a:pt x="5049" y="92852"/>
                </a:lnTo>
                <a:lnTo>
                  <a:pt x="746" y="91577"/>
                </a:lnTo>
                <a:lnTo>
                  <a:pt x="157" y="89145"/>
                </a:lnTo>
                <a:lnTo>
                  <a:pt x="0" y="87311"/>
                </a:lnTo>
                <a:lnTo>
                  <a:pt x="742" y="86089"/>
                </a:lnTo>
                <a:lnTo>
                  <a:pt x="2084" y="85274"/>
                </a:lnTo>
                <a:lnTo>
                  <a:pt x="8017" y="84126"/>
                </a:lnTo>
                <a:lnTo>
                  <a:pt x="42295" y="83672"/>
                </a:lnTo>
                <a:lnTo>
                  <a:pt x="78738" y="89678"/>
                </a:lnTo>
                <a:lnTo>
                  <a:pt x="113044" y="90950"/>
                </a:lnTo>
                <a:lnTo>
                  <a:pt x="150364" y="91202"/>
                </a:lnTo>
                <a:lnTo>
                  <a:pt x="180269" y="91245"/>
                </a:lnTo>
                <a:lnTo>
                  <a:pt x="211425" y="91258"/>
                </a:lnTo>
                <a:lnTo>
                  <a:pt x="246244" y="91262"/>
                </a:lnTo>
                <a:lnTo>
                  <a:pt x="278387" y="90416"/>
                </a:lnTo>
                <a:lnTo>
                  <a:pt x="309359" y="86027"/>
                </a:lnTo>
                <a:lnTo>
                  <a:pt x="339985" y="84350"/>
                </a:lnTo>
                <a:lnTo>
                  <a:pt x="376159" y="81525"/>
                </a:lnTo>
                <a:lnTo>
                  <a:pt x="409880" y="75901"/>
                </a:lnTo>
                <a:lnTo>
                  <a:pt x="433654" y="66659"/>
                </a:lnTo>
                <a:lnTo>
                  <a:pt x="440068" y="61944"/>
                </a:lnTo>
                <a:lnTo>
                  <a:pt x="440945" y="59042"/>
                </a:lnTo>
                <a:lnTo>
                  <a:pt x="441634" y="53266"/>
                </a:lnTo>
                <a:lnTo>
                  <a:pt x="437598" y="57239"/>
                </a:lnTo>
                <a:lnTo>
                  <a:pt x="435614" y="61466"/>
                </a:lnTo>
                <a:lnTo>
                  <a:pt x="425877" y="92661"/>
                </a:lnTo>
                <a:lnTo>
                  <a:pt x="414483" y="130394"/>
                </a:lnTo>
                <a:lnTo>
                  <a:pt x="409564" y="163653"/>
                </a:lnTo>
                <a:lnTo>
                  <a:pt x="404339" y="191515"/>
                </a:lnTo>
                <a:lnTo>
                  <a:pt x="403577" y="211526"/>
                </a:lnTo>
                <a:lnTo>
                  <a:pt x="404414" y="211232"/>
                </a:lnTo>
                <a:lnTo>
                  <a:pt x="407601" y="208647"/>
                </a:lnTo>
                <a:lnTo>
                  <a:pt x="409582" y="204676"/>
                </a:lnTo>
                <a:lnTo>
                  <a:pt x="411027" y="179699"/>
                </a:lnTo>
                <a:lnTo>
                  <a:pt x="415184" y="147585"/>
                </a:lnTo>
                <a:lnTo>
                  <a:pt x="417719" y="118582"/>
                </a:lnTo>
                <a:lnTo>
                  <a:pt x="418470" y="84494"/>
                </a:lnTo>
                <a:lnTo>
                  <a:pt x="418724" y="48063"/>
                </a:lnTo>
                <a:lnTo>
                  <a:pt x="418783" y="9997"/>
                </a:lnTo>
                <a:lnTo>
                  <a:pt x="418786" y="419"/>
                </a:lnTo>
                <a:lnTo>
                  <a:pt x="422832" y="0"/>
                </a:lnTo>
                <a:lnTo>
                  <a:pt x="427075" y="2160"/>
                </a:lnTo>
                <a:lnTo>
                  <a:pt x="429392" y="3921"/>
                </a:lnTo>
                <a:lnTo>
                  <a:pt x="443963" y="21300"/>
                </a:lnTo>
                <a:lnTo>
                  <a:pt x="481387" y="46943"/>
                </a:lnTo>
                <a:lnTo>
                  <a:pt x="519050" y="56662"/>
                </a:lnTo>
                <a:lnTo>
                  <a:pt x="553066" y="66983"/>
                </a:lnTo>
                <a:lnTo>
                  <a:pt x="575766" y="74839"/>
                </a:lnTo>
                <a:lnTo>
                  <a:pt x="576780" y="76081"/>
                </a:lnTo>
                <a:lnTo>
                  <a:pt x="577906" y="79718"/>
                </a:lnTo>
                <a:lnTo>
                  <a:pt x="574494" y="90571"/>
                </a:lnTo>
                <a:lnTo>
                  <a:pt x="560031" y="104511"/>
                </a:lnTo>
                <a:lnTo>
                  <a:pt x="522743" y="131693"/>
                </a:lnTo>
                <a:lnTo>
                  <a:pt x="494180" y="150656"/>
                </a:lnTo>
                <a:lnTo>
                  <a:pt x="464267" y="166999"/>
                </a:lnTo>
                <a:lnTo>
                  <a:pt x="431698" y="184823"/>
                </a:lnTo>
                <a:lnTo>
                  <a:pt x="395927" y="205564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Single-Celled and Multicellular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Single-celled organisms are much less complex than multicellular organisms</a:t>
            </a:r>
          </a:p>
          <a:p>
            <a:r>
              <a:rPr lang="en-US" dirty="0" smtClean="0"/>
              <a:t>A paramecium is a single celled organism that uses a food vacuole (organelle) to digest food.  It does the same function as the human digestive system</a:t>
            </a:r>
            <a:endParaRPr lang="en-US" dirty="0"/>
          </a:p>
        </p:txBody>
      </p:sp>
      <p:sp>
        <p:nvSpPr>
          <p:cNvPr id="4" name="SMARTInkShape-449"/>
          <p:cNvSpPr/>
          <p:nvPr/>
        </p:nvSpPr>
        <p:spPr>
          <a:xfrm>
            <a:off x="381000" y="2171876"/>
            <a:ext cx="485617" cy="220804"/>
          </a:xfrm>
          <a:custGeom>
            <a:avLst/>
            <a:gdLst/>
            <a:ahLst/>
            <a:cxnLst/>
            <a:rect l="0" t="0" r="0" b="0"/>
            <a:pathLst>
              <a:path w="485617" h="220804">
                <a:moveTo>
                  <a:pt x="0" y="190324"/>
                </a:moveTo>
                <a:lnTo>
                  <a:pt x="4045" y="186278"/>
                </a:lnTo>
                <a:lnTo>
                  <a:pt x="10546" y="184292"/>
                </a:lnTo>
                <a:lnTo>
                  <a:pt x="46645" y="180585"/>
                </a:lnTo>
                <a:lnTo>
                  <a:pt x="76382" y="172125"/>
                </a:lnTo>
                <a:lnTo>
                  <a:pt x="107204" y="164799"/>
                </a:lnTo>
                <a:lnTo>
                  <a:pt x="144225" y="154739"/>
                </a:lnTo>
                <a:lnTo>
                  <a:pt x="181014" y="146856"/>
                </a:lnTo>
                <a:lnTo>
                  <a:pt x="197290" y="143912"/>
                </a:lnTo>
                <a:lnTo>
                  <a:pt x="232065" y="127569"/>
                </a:lnTo>
                <a:lnTo>
                  <a:pt x="268063" y="105088"/>
                </a:lnTo>
                <a:lnTo>
                  <a:pt x="281873" y="96677"/>
                </a:lnTo>
                <a:lnTo>
                  <a:pt x="291327" y="84777"/>
                </a:lnTo>
                <a:lnTo>
                  <a:pt x="294579" y="75398"/>
                </a:lnTo>
                <a:lnTo>
                  <a:pt x="296870" y="66432"/>
                </a:lnTo>
                <a:lnTo>
                  <a:pt x="302982" y="53778"/>
                </a:lnTo>
                <a:lnTo>
                  <a:pt x="304790" y="30753"/>
                </a:lnTo>
                <a:lnTo>
                  <a:pt x="304799" y="40949"/>
                </a:lnTo>
                <a:lnTo>
                  <a:pt x="311713" y="78199"/>
                </a:lnTo>
                <a:lnTo>
                  <a:pt x="312280" y="112797"/>
                </a:lnTo>
                <a:lnTo>
                  <a:pt x="316437" y="144342"/>
                </a:lnTo>
                <a:lnTo>
                  <a:pt x="323768" y="179694"/>
                </a:lnTo>
                <a:lnTo>
                  <a:pt x="326507" y="191219"/>
                </a:lnTo>
                <a:lnTo>
                  <a:pt x="326044" y="193461"/>
                </a:lnTo>
                <a:lnTo>
                  <a:pt x="324889" y="194955"/>
                </a:lnTo>
                <a:lnTo>
                  <a:pt x="323273" y="195951"/>
                </a:lnTo>
                <a:lnTo>
                  <a:pt x="323042" y="196615"/>
                </a:lnTo>
                <a:lnTo>
                  <a:pt x="323734" y="197058"/>
                </a:lnTo>
                <a:lnTo>
                  <a:pt x="326884" y="197769"/>
                </a:lnTo>
                <a:lnTo>
                  <a:pt x="327315" y="195608"/>
                </a:lnTo>
                <a:lnTo>
                  <a:pt x="327430" y="193846"/>
                </a:lnTo>
                <a:lnTo>
                  <a:pt x="331637" y="183277"/>
                </a:lnTo>
                <a:lnTo>
                  <a:pt x="331403" y="171952"/>
                </a:lnTo>
                <a:lnTo>
                  <a:pt x="327306" y="135724"/>
                </a:lnTo>
                <a:lnTo>
                  <a:pt x="321722" y="107071"/>
                </a:lnTo>
                <a:lnTo>
                  <a:pt x="315552" y="73840"/>
                </a:lnTo>
                <a:lnTo>
                  <a:pt x="310781" y="41255"/>
                </a:lnTo>
                <a:lnTo>
                  <a:pt x="298119" y="4344"/>
                </a:lnTo>
                <a:lnTo>
                  <a:pt x="297216" y="0"/>
                </a:lnTo>
                <a:lnTo>
                  <a:pt x="301236" y="3921"/>
                </a:lnTo>
                <a:lnTo>
                  <a:pt x="305473" y="5878"/>
                </a:lnTo>
                <a:lnTo>
                  <a:pt x="339786" y="17958"/>
                </a:lnTo>
                <a:lnTo>
                  <a:pt x="366650" y="26987"/>
                </a:lnTo>
                <a:lnTo>
                  <a:pt x="398673" y="29648"/>
                </a:lnTo>
                <a:lnTo>
                  <a:pt x="422925" y="32367"/>
                </a:lnTo>
                <a:lnTo>
                  <a:pt x="450335" y="36826"/>
                </a:lnTo>
                <a:lnTo>
                  <a:pt x="473279" y="38553"/>
                </a:lnTo>
                <a:lnTo>
                  <a:pt x="480715" y="41872"/>
                </a:lnTo>
                <a:lnTo>
                  <a:pt x="483036" y="43943"/>
                </a:lnTo>
                <a:lnTo>
                  <a:pt x="485616" y="48501"/>
                </a:lnTo>
                <a:lnTo>
                  <a:pt x="484505" y="55607"/>
                </a:lnTo>
                <a:lnTo>
                  <a:pt x="472868" y="80579"/>
                </a:lnTo>
                <a:lnTo>
                  <a:pt x="448159" y="113267"/>
                </a:lnTo>
                <a:lnTo>
                  <a:pt x="414774" y="148480"/>
                </a:lnTo>
                <a:lnTo>
                  <a:pt x="385550" y="173974"/>
                </a:lnTo>
                <a:lnTo>
                  <a:pt x="348014" y="208522"/>
                </a:lnTo>
                <a:lnTo>
                  <a:pt x="335279" y="220803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Single-Celled and Multicellular Organisms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14300" y="1502510"/>
          <a:ext cx="8976041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3125"/>
                <a:gridCol w="2976458"/>
                <a:gridCol w="29764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Function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Single Cell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Multicellular Organism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Gas Exchange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Cell membrane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Respiratory system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Transport</a:t>
                      </a:r>
                      <a:r>
                        <a:rPr lang="en-US" sz="3200" baseline="0" dirty="0" smtClean="0"/>
                        <a:t> of substances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Cytoplasm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Circulatory system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Nutrition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Specialized vacuoles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Digestive system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Excretion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Cell membrane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Excretory system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MARTInkShape-450"/>
          <p:cNvSpPr/>
          <p:nvPr/>
        </p:nvSpPr>
        <p:spPr>
          <a:xfrm>
            <a:off x="-106679" y="2872917"/>
            <a:ext cx="296714" cy="174967"/>
          </a:xfrm>
          <a:custGeom>
            <a:avLst/>
            <a:gdLst/>
            <a:ahLst/>
            <a:cxnLst/>
            <a:rect l="0" t="0" r="0" b="0"/>
            <a:pathLst>
              <a:path w="296714" h="174967">
                <a:moveTo>
                  <a:pt x="0" y="91263"/>
                </a:moveTo>
                <a:lnTo>
                  <a:pt x="33552" y="91263"/>
                </a:lnTo>
                <a:lnTo>
                  <a:pt x="55703" y="89005"/>
                </a:lnTo>
                <a:lnTo>
                  <a:pt x="90978" y="78082"/>
                </a:lnTo>
                <a:lnTo>
                  <a:pt x="106543" y="74375"/>
                </a:lnTo>
                <a:lnTo>
                  <a:pt x="134889" y="60638"/>
                </a:lnTo>
                <a:lnTo>
                  <a:pt x="146870" y="50594"/>
                </a:lnTo>
                <a:lnTo>
                  <a:pt x="149941" y="45530"/>
                </a:lnTo>
                <a:lnTo>
                  <a:pt x="152153" y="40457"/>
                </a:lnTo>
                <a:lnTo>
                  <a:pt x="159913" y="30435"/>
                </a:lnTo>
                <a:lnTo>
                  <a:pt x="155942" y="30342"/>
                </a:lnTo>
                <a:lnTo>
                  <a:pt x="154761" y="31175"/>
                </a:lnTo>
                <a:lnTo>
                  <a:pt x="153973" y="32578"/>
                </a:lnTo>
                <a:lnTo>
                  <a:pt x="152865" y="40854"/>
                </a:lnTo>
                <a:lnTo>
                  <a:pt x="153307" y="69792"/>
                </a:lnTo>
                <a:lnTo>
                  <a:pt x="158967" y="106686"/>
                </a:lnTo>
                <a:lnTo>
                  <a:pt x="156107" y="136338"/>
                </a:lnTo>
                <a:lnTo>
                  <a:pt x="160350" y="160604"/>
                </a:lnTo>
                <a:lnTo>
                  <a:pt x="161933" y="162891"/>
                </a:lnTo>
                <a:lnTo>
                  <a:pt x="175136" y="174966"/>
                </a:lnTo>
                <a:lnTo>
                  <a:pt x="175254" y="141943"/>
                </a:lnTo>
                <a:lnTo>
                  <a:pt x="175258" y="109552"/>
                </a:lnTo>
                <a:lnTo>
                  <a:pt x="175258" y="75778"/>
                </a:lnTo>
                <a:lnTo>
                  <a:pt x="175258" y="41888"/>
                </a:lnTo>
                <a:lnTo>
                  <a:pt x="174412" y="29525"/>
                </a:lnTo>
                <a:lnTo>
                  <a:pt x="167666" y="0"/>
                </a:lnTo>
                <a:lnTo>
                  <a:pt x="171692" y="3920"/>
                </a:lnTo>
                <a:lnTo>
                  <a:pt x="173673" y="8135"/>
                </a:lnTo>
                <a:lnTo>
                  <a:pt x="178991" y="21784"/>
                </a:lnTo>
                <a:lnTo>
                  <a:pt x="199704" y="46721"/>
                </a:lnTo>
                <a:lnTo>
                  <a:pt x="226421" y="63203"/>
                </a:lnTo>
                <a:lnTo>
                  <a:pt x="241406" y="66862"/>
                </a:lnTo>
                <a:lnTo>
                  <a:pt x="277695" y="68312"/>
                </a:lnTo>
                <a:lnTo>
                  <a:pt x="283721" y="68362"/>
                </a:lnTo>
                <a:lnTo>
                  <a:pt x="289222" y="66127"/>
                </a:lnTo>
                <a:lnTo>
                  <a:pt x="296713" y="61095"/>
                </a:lnTo>
                <a:lnTo>
                  <a:pt x="292995" y="60875"/>
                </a:lnTo>
                <a:lnTo>
                  <a:pt x="288828" y="63082"/>
                </a:lnTo>
                <a:lnTo>
                  <a:pt x="254569" y="89303"/>
                </a:lnTo>
                <a:lnTo>
                  <a:pt x="220385" y="122488"/>
                </a:lnTo>
                <a:lnTo>
                  <a:pt x="190499" y="159842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451"/>
          <p:cNvSpPr/>
          <p:nvPr/>
        </p:nvSpPr>
        <p:spPr>
          <a:xfrm>
            <a:off x="-129512" y="4880650"/>
            <a:ext cx="258909" cy="171411"/>
          </a:xfrm>
          <a:custGeom>
            <a:avLst/>
            <a:gdLst/>
            <a:ahLst/>
            <a:cxnLst/>
            <a:rect l="0" t="0" r="0" b="0"/>
            <a:pathLst>
              <a:path w="258909" h="171411">
                <a:moveTo>
                  <a:pt x="7592" y="118069"/>
                </a:moveTo>
                <a:lnTo>
                  <a:pt x="0" y="118069"/>
                </a:lnTo>
                <a:lnTo>
                  <a:pt x="33438" y="118069"/>
                </a:lnTo>
                <a:lnTo>
                  <a:pt x="70403" y="115812"/>
                </a:lnTo>
                <a:lnTo>
                  <a:pt x="106050" y="111156"/>
                </a:lnTo>
                <a:lnTo>
                  <a:pt x="142310" y="110491"/>
                </a:lnTo>
                <a:lnTo>
                  <a:pt x="145664" y="110477"/>
                </a:lnTo>
                <a:lnTo>
                  <a:pt x="151648" y="108204"/>
                </a:lnTo>
                <a:lnTo>
                  <a:pt x="154429" y="106413"/>
                </a:lnTo>
                <a:lnTo>
                  <a:pt x="156283" y="104372"/>
                </a:lnTo>
                <a:lnTo>
                  <a:pt x="158343" y="99846"/>
                </a:lnTo>
                <a:lnTo>
                  <a:pt x="159847" y="85010"/>
                </a:lnTo>
                <a:lnTo>
                  <a:pt x="155903" y="73373"/>
                </a:lnTo>
                <a:lnTo>
                  <a:pt x="144548" y="57579"/>
                </a:lnTo>
                <a:lnTo>
                  <a:pt x="134551" y="47043"/>
                </a:lnTo>
                <a:lnTo>
                  <a:pt x="129495" y="44169"/>
                </a:lnTo>
                <a:lnTo>
                  <a:pt x="126961" y="43402"/>
                </a:lnTo>
                <a:lnTo>
                  <a:pt x="126118" y="42892"/>
                </a:lnTo>
                <a:lnTo>
                  <a:pt x="126403" y="42551"/>
                </a:lnTo>
                <a:lnTo>
                  <a:pt x="127439" y="42323"/>
                </a:lnTo>
                <a:lnTo>
                  <a:pt x="127284" y="42172"/>
                </a:lnTo>
                <a:lnTo>
                  <a:pt x="124853" y="42004"/>
                </a:lnTo>
                <a:lnTo>
                  <a:pt x="123866" y="42806"/>
                </a:lnTo>
                <a:lnTo>
                  <a:pt x="122770" y="45955"/>
                </a:lnTo>
                <a:lnTo>
                  <a:pt x="121970" y="63830"/>
                </a:lnTo>
                <a:lnTo>
                  <a:pt x="128460" y="99374"/>
                </a:lnTo>
                <a:lnTo>
                  <a:pt x="129451" y="135796"/>
                </a:lnTo>
                <a:lnTo>
                  <a:pt x="129510" y="161836"/>
                </a:lnTo>
                <a:lnTo>
                  <a:pt x="130357" y="162487"/>
                </a:lnTo>
                <a:lnTo>
                  <a:pt x="136818" y="163738"/>
                </a:lnTo>
                <a:lnTo>
                  <a:pt x="137104" y="149134"/>
                </a:lnTo>
                <a:lnTo>
                  <a:pt x="130568" y="116393"/>
                </a:lnTo>
                <a:lnTo>
                  <a:pt x="129651" y="79748"/>
                </a:lnTo>
                <a:lnTo>
                  <a:pt x="129530" y="42687"/>
                </a:lnTo>
                <a:lnTo>
                  <a:pt x="129512" y="5017"/>
                </a:lnTo>
                <a:lnTo>
                  <a:pt x="129512" y="0"/>
                </a:lnTo>
                <a:lnTo>
                  <a:pt x="129512" y="7618"/>
                </a:lnTo>
                <a:lnTo>
                  <a:pt x="144950" y="42119"/>
                </a:lnTo>
                <a:lnTo>
                  <a:pt x="158324" y="66456"/>
                </a:lnTo>
                <a:lnTo>
                  <a:pt x="175906" y="79307"/>
                </a:lnTo>
                <a:lnTo>
                  <a:pt x="203513" y="92894"/>
                </a:lnTo>
                <a:lnTo>
                  <a:pt x="238096" y="95119"/>
                </a:lnTo>
                <a:lnTo>
                  <a:pt x="244940" y="95169"/>
                </a:lnTo>
                <a:lnTo>
                  <a:pt x="250804" y="92934"/>
                </a:lnTo>
                <a:lnTo>
                  <a:pt x="257422" y="88645"/>
                </a:lnTo>
                <a:lnTo>
                  <a:pt x="258328" y="85801"/>
                </a:lnTo>
                <a:lnTo>
                  <a:pt x="258908" y="81121"/>
                </a:lnTo>
                <a:lnTo>
                  <a:pt x="258109" y="80737"/>
                </a:lnTo>
                <a:lnTo>
                  <a:pt x="254964" y="80311"/>
                </a:lnTo>
                <a:lnTo>
                  <a:pt x="250744" y="82379"/>
                </a:lnTo>
                <a:lnTo>
                  <a:pt x="213115" y="105150"/>
                </a:lnTo>
                <a:lnTo>
                  <a:pt x="176801" y="133513"/>
                </a:lnTo>
                <a:lnTo>
                  <a:pt x="137132" y="17141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Shape-452"/>
          <p:cNvSpPr/>
          <p:nvPr/>
        </p:nvSpPr>
        <p:spPr>
          <a:xfrm>
            <a:off x="2827028" y="3790991"/>
            <a:ext cx="365606" cy="194269"/>
          </a:xfrm>
          <a:custGeom>
            <a:avLst/>
            <a:gdLst/>
            <a:ahLst/>
            <a:cxnLst/>
            <a:rect l="0" t="0" r="0" b="0"/>
            <a:pathLst>
              <a:path w="365606" h="194269">
                <a:moveTo>
                  <a:pt x="7612" y="133309"/>
                </a:moveTo>
                <a:lnTo>
                  <a:pt x="84" y="125781"/>
                </a:lnTo>
                <a:lnTo>
                  <a:pt x="0" y="119136"/>
                </a:lnTo>
                <a:lnTo>
                  <a:pt x="34741" y="118087"/>
                </a:lnTo>
                <a:lnTo>
                  <a:pt x="53750" y="117227"/>
                </a:lnTo>
                <a:lnTo>
                  <a:pt x="85037" y="111508"/>
                </a:lnTo>
                <a:lnTo>
                  <a:pt x="122073" y="102299"/>
                </a:lnTo>
                <a:lnTo>
                  <a:pt x="159357" y="87542"/>
                </a:lnTo>
                <a:lnTo>
                  <a:pt x="191488" y="69806"/>
                </a:lnTo>
                <a:lnTo>
                  <a:pt x="213216" y="49621"/>
                </a:lnTo>
                <a:lnTo>
                  <a:pt x="207303" y="63826"/>
                </a:lnTo>
                <a:lnTo>
                  <a:pt x="197581" y="96467"/>
                </a:lnTo>
                <a:lnTo>
                  <a:pt x="191892" y="125937"/>
                </a:lnTo>
                <a:lnTo>
                  <a:pt x="190614" y="163340"/>
                </a:lnTo>
                <a:lnTo>
                  <a:pt x="190528" y="177108"/>
                </a:lnTo>
                <a:lnTo>
                  <a:pt x="191362" y="180288"/>
                </a:lnTo>
                <a:lnTo>
                  <a:pt x="192765" y="182408"/>
                </a:lnTo>
                <a:lnTo>
                  <a:pt x="194547" y="183822"/>
                </a:lnTo>
                <a:lnTo>
                  <a:pt x="196527" y="187650"/>
                </a:lnTo>
                <a:lnTo>
                  <a:pt x="197055" y="189856"/>
                </a:lnTo>
                <a:lnTo>
                  <a:pt x="198254" y="191327"/>
                </a:lnTo>
                <a:lnTo>
                  <a:pt x="204579" y="193881"/>
                </a:lnTo>
                <a:lnTo>
                  <a:pt x="204964" y="193164"/>
                </a:lnTo>
                <a:lnTo>
                  <a:pt x="207837" y="183671"/>
                </a:lnTo>
                <a:lnTo>
                  <a:pt x="210901" y="175165"/>
                </a:lnTo>
                <a:lnTo>
                  <a:pt x="219220" y="138962"/>
                </a:lnTo>
                <a:lnTo>
                  <a:pt x="226489" y="104196"/>
                </a:lnTo>
                <a:lnTo>
                  <a:pt x="228176" y="72618"/>
                </a:lnTo>
                <a:lnTo>
                  <a:pt x="222426" y="42768"/>
                </a:lnTo>
                <a:lnTo>
                  <a:pt x="213755" y="6913"/>
                </a:lnTo>
                <a:lnTo>
                  <a:pt x="213431" y="0"/>
                </a:lnTo>
                <a:lnTo>
                  <a:pt x="213355" y="7617"/>
                </a:lnTo>
                <a:lnTo>
                  <a:pt x="215611" y="11970"/>
                </a:lnTo>
                <a:lnTo>
                  <a:pt x="235309" y="33248"/>
                </a:lnTo>
                <a:lnTo>
                  <a:pt x="270174" y="59598"/>
                </a:lnTo>
                <a:lnTo>
                  <a:pt x="307481" y="77201"/>
                </a:lnTo>
                <a:lnTo>
                  <a:pt x="333544" y="85286"/>
                </a:lnTo>
                <a:lnTo>
                  <a:pt x="360124" y="87454"/>
                </a:lnTo>
                <a:lnTo>
                  <a:pt x="362000" y="86652"/>
                </a:lnTo>
                <a:lnTo>
                  <a:pt x="363251" y="85271"/>
                </a:lnTo>
                <a:lnTo>
                  <a:pt x="365605" y="80279"/>
                </a:lnTo>
                <a:lnTo>
                  <a:pt x="355185" y="88298"/>
                </a:lnTo>
                <a:lnTo>
                  <a:pt x="337230" y="101934"/>
                </a:lnTo>
                <a:lnTo>
                  <a:pt x="310077" y="134194"/>
                </a:lnTo>
                <a:lnTo>
                  <a:pt x="280087" y="170679"/>
                </a:lnTo>
                <a:lnTo>
                  <a:pt x="259072" y="194268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MARTInkShape-Group103"/>
          <p:cNvGrpSpPr/>
          <p:nvPr/>
        </p:nvGrpSpPr>
        <p:grpSpPr>
          <a:xfrm>
            <a:off x="5981700" y="6233304"/>
            <a:ext cx="335241" cy="156322"/>
            <a:chOff x="5981700" y="6233304"/>
            <a:chExt cx="335241" cy="156322"/>
          </a:xfrm>
        </p:grpSpPr>
        <p:sp>
          <p:nvSpPr>
            <p:cNvPr id="8" name="SMARTInkShape-453"/>
            <p:cNvSpPr/>
            <p:nvPr/>
          </p:nvSpPr>
          <p:spPr>
            <a:xfrm>
              <a:off x="5981700" y="6286500"/>
              <a:ext cx="205740" cy="22861"/>
            </a:xfrm>
            <a:custGeom>
              <a:avLst/>
              <a:gdLst/>
              <a:ahLst/>
              <a:cxnLst/>
              <a:rect l="0" t="0" r="0" b="0"/>
              <a:pathLst>
                <a:path w="205740" h="22861">
                  <a:moveTo>
                    <a:pt x="0" y="22860"/>
                  </a:moveTo>
                  <a:lnTo>
                    <a:pt x="0" y="18815"/>
                  </a:lnTo>
                  <a:lnTo>
                    <a:pt x="846" y="17623"/>
                  </a:lnTo>
                  <a:lnTo>
                    <a:pt x="2257" y="16828"/>
                  </a:lnTo>
                  <a:lnTo>
                    <a:pt x="40090" y="8706"/>
                  </a:lnTo>
                  <a:lnTo>
                    <a:pt x="74203" y="7763"/>
                  </a:lnTo>
                  <a:lnTo>
                    <a:pt x="107420" y="7639"/>
                  </a:lnTo>
                  <a:lnTo>
                    <a:pt x="144877" y="7622"/>
                  </a:lnTo>
                  <a:lnTo>
                    <a:pt x="169195" y="6774"/>
                  </a:lnTo>
                  <a:lnTo>
                    <a:pt x="20573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54"/>
            <p:cNvSpPr/>
            <p:nvPr/>
          </p:nvSpPr>
          <p:spPr>
            <a:xfrm>
              <a:off x="6165638" y="6233304"/>
              <a:ext cx="151303" cy="156322"/>
            </a:xfrm>
            <a:custGeom>
              <a:avLst/>
              <a:gdLst/>
              <a:ahLst/>
              <a:cxnLst/>
              <a:rect l="0" t="0" r="0" b="0"/>
              <a:pathLst>
                <a:path w="151303" h="156322">
                  <a:moveTo>
                    <a:pt x="6562" y="7476"/>
                  </a:moveTo>
                  <a:lnTo>
                    <a:pt x="6562" y="11521"/>
                  </a:lnTo>
                  <a:lnTo>
                    <a:pt x="5715" y="12713"/>
                  </a:lnTo>
                  <a:lnTo>
                    <a:pt x="4303" y="13506"/>
                  </a:lnTo>
                  <a:lnTo>
                    <a:pt x="2516" y="14036"/>
                  </a:lnTo>
                  <a:lnTo>
                    <a:pt x="1325" y="15236"/>
                  </a:lnTo>
                  <a:lnTo>
                    <a:pt x="0" y="18827"/>
                  </a:lnTo>
                  <a:lnTo>
                    <a:pt x="6132" y="53440"/>
                  </a:lnTo>
                  <a:lnTo>
                    <a:pt x="6524" y="85955"/>
                  </a:lnTo>
                  <a:lnTo>
                    <a:pt x="6558" y="121306"/>
                  </a:lnTo>
                  <a:lnTo>
                    <a:pt x="6562" y="156321"/>
                  </a:lnTo>
                  <a:lnTo>
                    <a:pt x="7408" y="140227"/>
                  </a:lnTo>
                  <a:lnTo>
                    <a:pt x="13123" y="116450"/>
                  </a:lnTo>
                  <a:lnTo>
                    <a:pt x="16300" y="82974"/>
                  </a:lnTo>
                  <a:lnTo>
                    <a:pt x="21319" y="46183"/>
                  </a:lnTo>
                  <a:lnTo>
                    <a:pt x="20892" y="21102"/>
                  </a:lnTo>
                  <a:lnTo>
                    <a:pt x="14209" y="0"/>
                  </a:lnTo>
                  <a:lnTo>
                    <a:pt x="14190" y="7989"/>
                  </a:lnTo>
                  <a:lnTo>
                    <a:pt x="15880" y="11204"/>
                  </a:lnTo>
                  <a:lnTo>
                    <a:pt x="52869" y="47339"/>
                  </a:lnTo>
                  <a:lnTo>
                    <a:pt x="87876" y="74678"/>
                  </a:lnTo>
                  <a:lnTo>
                    <a:pt x="100274" y="79676"/>
                  </a:lnTo>
                  <a:lnTo>
                    <a:pt x="112559" y="82745"/>
                  </a:lnTo>
                  <a:lnTo>
                    <a:pt x="130262" y="90003"/>
                  </a:lnTo>
                  <a:lnTo>
                    <a:pt x="151207" y="91292"/>
                  </a:lnTo>
                  <a:lnTo>
                    <a:pt x="151302" y="95340"/>
                  </a:lnTo>
                  <a:lnTo>
                    <a:pt x="150468" y="96532"/>
                  </a:lnTo>
                  <a:lnTo>
                    <a:pt x="149066" y="97327"/>
                  </a:lnTo>
                  <a:lnTo>
                    <a:pt x="136687" y="102647"/>
                  </a:lnTo>
                  <a:lnTo>
                    <a:pt x="104696" y="122602"/>
                  </a:lnTo>
                  <a:lnTo>
                    <a:pt x="69093" y="141201"/>
                  </a:lnTo>
                  <a:lnTo>
                    <a:pt x="52281" y="15225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Humans and Other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major similarities between humans and other organisms</a:t>
            </a:r>
          </a:p>
          <a:p>
            <a:endParaRPr lang="en-US" dirty="0" smtClean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All organisms are made mostly of carbon, hydrogen, oxygen and nitrogen.</a:t>
            </a:r>
          </a:p>
          <a:p>
            <a:pPr lvl="2"/>
            <a:r>
              <a:rPr lang="en-US" dirty="0" smtClean="0"/>
              <a:t>They form carbohydrates, proteins, and other organic molecules</a:t>
            </a:r>
            <a:endParaRPr lang="en-US" dirty="0"/>
          </a:p>
        </p:txBody>
      </p:sp>
      <p:sp>
        <p:nvSpPr>
          <p:cNvPr id="4" name="SMARTInkShape-455"/>
          <p:cNvSpPr/>
          <p:nvPr/>
        </p:nvSpPr>
        <p:spPr>
          <a:xfrm>
            <a:off x="685800" y="4884494"/>
            <a:ext cx="738646" cy="319967"/>
          </a:xfrm>
          <a:custGeom>
            <a:avLst/>
            <a:gdLst/>
            <a:ahLst/>
            <a:cxnLst/>
            <a:rect l="0" t="0" r="0" b="0"/>
            <a:pathLst>
              <a:path w="738646" h="319967">
                <a:moveTo>
                  <a:pt x="0" y="137086"/>
                </a:moveTo>
                <a:lnTo>
                  <a:pt x="0" y="144392"/>
                </a:lnTo>
                <a:lnTo>
                  <a:pt x="4045" y="144612"/>
                </a:lnTo>
                <a:lnTo>
                  <a:pt x="8289" y="146922"/>
                </a:lnTo>
                <a:lnTo>
                  <a:pt x="21957" y="155303"/>
                </a:lnTo>
                <a:lnTo>
                  <a:pt x="47893" y="159029"/>
                </a:lnTo>
                <a:lnTo>
                  <a:pt x="84751" y="159764"/>
                </a:lnTo>
                <a:lnTo>
                  <a:pt x="114575" y="159892"/>
                </a:lnTo>
                <a:lnTo>
                  <a:pt x="147119" y="159929"/>
                </a:lnTo>
                <a:lnTo>
                  <a:pt x="172066" y="159938"/>
                </a:lnTo>
                <a:lnTo>
                  <a:pt x="200087" y="159943"/>
                </a:lnTo>
                <a:lnTo>
                  <a:pt x="229474" y="159944"/>
                </a:lnTo>
                <a:lnTo>
                  <a:pt x="258621" y="160791"/>
                </a:lnTo>
                <a:lnTo>
                  <a:pt x="285687" y="163990"/>
                </a:lnTo>
                <a:lnTo>
                  <a:pt x="311827" y="165976"/>
                </a:lnTo>
                <a:lnTo>
                  <a:pt x="337556" y="166859"/>
                </a:lnTo>
                <a:lnTo>
                  <a:pt x="374995" y="167356"/>
                </a:lnTo>
                <a:lnTo>
                  <a:pt x="407066" y="167503"/>
                </a:lnTo>
                <a:lnTo>
                  <a:pt x="444953" y="167557"/>
                </a:lnTo>
                <a:lnTo>
                  <a:pt x="480784" y="174479"/>
                </a:lnTo>
                <a:lnTo>
                  <a:pt x="494906" y="175177"/>
                </a:lnTo>
                <a:lnTo>
                  <a:pt x="495183" y="179228"/>
                </a:lnTo>
                <a:lnTo>
                  <a:pt x="496068" y="180421"/>
                </a:lnTo>
                <a:lnTo>
                  <a:pt x="499310" y="181746"/>
                </a:lnTo>
                <a:lnTo>
                  <a:pt x="500513" y="182946"/>
                </a:lnTo>
                <a:lnTo>
                  <a:pt x="501850" y="186537"/>
                </a:lnTo>
                <a:lnTo>
                  <a:pt x="502878" y="223408"/>
                </a:lnTo>
                <a:lnTo>
                  <a:pt x="502067" y="253252"/>
                </a:lnTo>
                <a:lnTo>
                  <a:pt x="493512" y="287188"/>
                </a:lnTo>
                <a:lnTo>
                  <a:pt x="487709" y="297054"/>
                </a:lnTo>
                <a:lnTo>
                  <a:pt x="487680" y="264530"/>
                </a:lnTo>
                <a:lnTo>
                  <a:pt x="487680" y="228250"/>
                </a:lnTo>
                <a:lnTo>
                  <a:pt x="491725" y="197494"/>
                </a:lnTo>
                <a:lnTo>
                  <a:pt x="494240" y="161570"/>
                </a:lnTo>
                <a:lnTo>
                  <a:pt x="494986" y="128159"/>
                </a:lnTo>
                <a:lnTo>
                  <a:pt x="495206" y="96811"/>
                </a:lnTo>
                <a:lnTo>
                  <a:pt x="495272" y="66074"/>
                </a:lnTo>
                <a:lnTo>
                  <a:pt x="495296" y="27984"/>
                </a:lnTo>
                <a:lnTo>
                  <a:pt x="495299" y="9608"/>
                </a:lnTo>
                <a:lnTo>
                  <a:pt x="494452" y="6380"/>
                </a:lnTo>
                <a:lnTo>
                  <a:pt x="493041" y="4229"/>
                </a:lnTo>
                <a:lnTo>
                  <a:pt x="488739" y="776"/>
                </a:lnTo>
                <a:lnTo>
                  <a:pt x="489232" y="492"/>
                </a:lnTo>
                <a:lnTo>
                  <a:pt x="494333" y="0"/>
                </a:lnTo>
                <a:lnTo>
                  <a:pt x="494870" y="2217"/>
                </a:lnTo>
                <a:lnTo>
                  <a:pt x="495215" y="10538"/>
                </a:lnTo>
                <a:lnTo>
                  <a:pt x="520141" y="45862"/>
                </a:lnTo>
                <a:lnTo>
                  <a:pt x="530047" y="55054"/>
                </a:lnTo>
                <a:lnTo>
                  <a:pt x="566637" y="73297"/>
                </a:lnTo>
                <a:lnTo>
                  <a:pt x="588403" y="80273"/>
                </a:lnTo>
                <a:lnTo>
                  <a:pt x="621154" y="85317"/>
                </a:lnTo>
                <a:lnTo>
                  <a:pt x="643503" y="89573"/>
                </a:lnTo>
                <a:lnTo>
                  <a:pt x="660228" y="89722"/>
                </a:lnTo>
                <a:lnTo>
                  <a:pt x="694233" y="84700"/>
                </a:lnTo>
                <a:lnTo>
                  <a:pt x="730684" y="76634"/>
                </a:lnTo>
                <a:lnTo>
                  <a:pt x="737469" y="76226"/>
                </a:lnTo>
                <a:lnTo>
                  <a:pt x="738397" y="80685"/>
                </a:lnTo>
                <a:lnTo>
                  <a:pt x="738645" y="84246"/>
                </a:lnTo>
                <a:lnTo>
                  <a:pt x="736662" y="90459"/>
                </a:lnTo>
                <a:lnTo>
                  <a:pt x="719183" y="110876"/>
                </a:lnTo>
                <a:lnTo>
                  <a:pt x="685178" y="145268"/>
                </a:lnTo>
                <a:lnTo>
                  <a:pt x="649960" y="181380"/>
                </a:lnTo>
                <a:lnTo>
                  <a:pt x="615408" y="218868"/>
                </a:lnTo>
                <a:lnTo>
                  <a:pt x="580267" y="250984"/>
                </a:lnTo>
                <a:lnTo>
                  <a:pt x="544106" y="286464"/>
                </a:lnTo>
                <a:lnTo>
                  <a:pt x="518160" y="319966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Humans and Other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Humans are made of different kinds of cells, like muscle, nerve, and blood cells.  These cell types are the same in other complex organisms.</a:t>
            </a:r>
          </a:p>
          <a:p>
            <a:r>
              <a:rPr lang="en-US" dirty="0" smtClean="0"/>
              <a:t>The organ systems and physical characteristics in humans are very similar to other complex organisms. </a:t>
            </a:r>
          </a:p>
          <a:p>
            <a:pPr lvl="1"/>
            <a:r>
              <a:rPr lang="en-US" dirty="0" smtClean="0"/>
              <a:t>Everything from the earthworm and up has a complex digestive tract for breaking down food.  </a:t>
            </a:r>
          </a:p>
          <a:p>
            <a:pPr lvl="1"/>
            <a:r>
              <a:rPr lang="en-US" dirty="0" smtClean="0"/>
              <a:t>Pig hearts are so similar to humans they can be used for transplants.</a:t>
            </a:r>
          </a:p>
          <a:p>
            <a:endParaRPr lang="en-US" dirty="0"/>
          </a:p>
        </p:txBody>
      </p:sp>
      <p:sp>
        <p:nvSpPr>
          <p:cNvPr id="4" name="SMARTInkShape-456"/>
          <p:cNvSpPr/>
          <p:nvPr/>
        </p:nvSpPr>
        <p:spPr>
          <a:xfrm>
            <a:off x="6553200" y="5013960"/>
            <a:ext cx="1943101" cy="121921"/>
          </a:xfrm>
          <a:custGeom>
            <a:avLst/>
            <a:gdLst/>
            <a:ahLst/>
            <a:cxnLst/>
            <a:rect l="0" t="0" r="0" b="0"/>
            <a:pathLst>
              <a:path w="1943101" h="121921">
                <a:moveTo>
                  <a:pt x="0" y="121920"/>
                </a:moveTo>
                <a:lnTo>
                  <a:pt x="12166" y="116683"/>
                </a:lnTo>
                <a:lnTo>
                  <a:pt x="45837" y="114439"/>
                </a:lnTo>
                <a:lnTo>
                  <a:pt x="83302" y="114318"/>
                </a:lnTo>
                <a:lnTo>
                  <a:pt x="120061" y="114303"/>
                </a:lnTo>
                <a:lnTo>
                  <a:pt x="156078" y="114300"/>
                </a:lnTo>
                <a:lnTo>
                  <a:pt x="185757" y="114300"/>
                </a:lnTo>
                <a:lnTo>
                  <a:pt x="220045" y="114300"/>
                </a:lnTo>
                <a:lnTo>
                  <a:pt x="257015" y="114300"/>
                </a:lnTo>
                <a:lnTo>
                  <a:pt x="290735" y="114300"/>
                </a:lnTo>
                <a:lnTo>
                  <a:pt x="316328" y="114300"/>
                </a:lnTo>
                <a:lnTo>
                  <a:pt x="344637" y="114300"/>
                </a:lnTo>
                <a:lnTo>
                  <a:pt x="374152" y="114300"/>
                </a:lnTo>
                <a:lnTo>
                  <a:pt x="404203" y="114300"/>
                </a:lnTo>
                <a:lnTo>
                  <a:pt x="434492" y="114300"/>
                </a:lnTo>
                <a:lnTo>
                  <a:pt x="464887" y="114300"/>
                </a:lnTo>
                <a:lnTo>
                  <a:pt x="497587" y="114300"/>
                </a:lnTo>
                <a:lnTo>
                  <a:pt x="531030" y="114300"/>
                </a:lnTo>
                <a:lnTo>
                  <a:pt x="562826" y="114300"/>
                </a:lnTo>
                <a:lnTo>
                  <a:pt x="596148" y="114300"/>
                </a:lnTo>
                <a:lnTo>
                  <a:pt x="630714" y="114300"/>
                </a:lnTo>
                <a:lnTo>
                  <a:pt x="665833" y="114300"/>
                </a:lnTo>
                <a:lnTo>
                  <a:pt x="703455" y="114300"/>
                </a:lnTo>
                <a:lnTo>
                  <a:pt x="722969" y="114300"/>
                </a:lnTo>
                <a:lnTo>
                  <a:pt x="760458" y="114300"/>
                </a:lnTo>
                <a:lnTo>
                  <a:pt x="797721" y="113453"/>
                </a:lnTo>
                <a:lnTo>
                  <a:pt x="817140" y="112042"/>
                </a:lnTo>
                <a:lnTo>
                  <a:pt x="836860" y="110255"/>
                </a:lnTo>
                <a:lnTo>
                  <a:pt x="874576" y="108268"/>
                </a:lnTo>
                <a:lnTo>
                  <a:pt x="911940" y="106539"/>
                </a:lnTo>
                <a:lnTo>
                  <a:pt x="931387" y="104892"/>
                </a:lnTo>
                <a:lnTo>
                  <a:pt x="951124" y="102948"/>
                </a:lnTo>
                <a:lnTo>
                  <a:pt x="988859" y="98530"/>
                </a:lnTo>
                <a:lnTo>
                  <a:pt x="1026233" y="93744"/>
                </a:lnTo>
                <a:lnTo>
                  <a:pt x="1045681" y="91283"/>
                </a:lnTo>
                <a:lnTo>
                  <a:pt x="1065421" y="88795"/>
                </a:lnTo>
                <a:lnTo>
                  <a:pt x="1103159" y="83773"/>
                </a:lnTo>
                <a:lnTo>
                  <a:pt x="1139686" y="78719"/>
                </a:lnTo>
                <a:lnTo>
                  <a:pt x="1175675" y="73651"/>
                </a:lnTo>
                <a:lnTo>
                  <a:pt x="1213685" y="70833"/>
                </a:lnTo>
                <a:lnTo>
                  <a:pt x="1233303" y="70082"/>
                </a:lnTo>
                <a:lnTo>
                  <a:pt x="1270906" y="66989"/>
                </a:lnTo>
                <a:lnTo>
                  <a:pt x="1307373" y="62793"/>
                </a:lnTo>
                <a:lnTo>
                  <a:pt x="1343338" y="58105"/>
                </a:lnTo>
                <a:lnTo>
                  <a:pt x="1379077" y="53200"/>
                </a:lnTo>
                <a:lnTo>
                  <a:pt x="1414716" y="49044"/>
                </a:lnTo>
                <a:lnTo>
                  <a:pt x="1450312" y="47197"/>
                </a:lnTo>
                <a:lnTo>
                  <a:pt x="1485887" y="44118"/>
                </a:lnTo>
                <a:lnTo>
                  <a:pt x="1522300" y="39928"/>
                </a:lnTo>
                <a:lnTo>
                  <a:pt x="1541493" y="37625"/>
                </a:lnTo>
                <a:lnTo>
                  <a:pt x="1579188" y="33655"/>
                </a:lnTo>
                <a:lnTo>
                  <a:pt x="1612875" y="31891"/>
                </a:lnTo>
                <a:lnTo>
                  <a:pt x="1647037" y="31107"/>
                </a:lnTo>
                <a:lnTo>
                  <a:pt x="1681129" y="30758"/>
                </a:lnTo>
                <a:lnTo>
                  <a:pt x="1713215" y="30603"/>
                </a:lnTo>
                <a:lnTo>
                  <a:pt x="1744409" y="28277"/>
                </a:lnTo>
                <a:lnTo>
                  <a:pt x="1774359" y="25268"/>
                </a:lnTo>
                <a:lnTo>
                  <a:pt x="1801782" y="23930"/>
                </a:lnTo>
                <a:lnTo>
                  <a:pt x="1828080" y="21078"/>
                </a:lnTo>
                <a:lnTo>
                  <a:pt x="1862171" y="16969"/>
                </a:lnTo>
                <a:lnTo>
                  <a:pt x="1896445" y="11536"/>
                </a:lnTo>
                <a:lnTo>
                  <a:pt x="1932411" y="1402"/>
                </a:lnTo>
                <a:lnTo>
                  <a:pt x="1943100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457"/>
          <p:cNvSpPr/>
          <p:nvPr/>
        </p:nvSpPr>
        <p:spPr>
          <a:xfrm>
            <a:off x="1257300" y="5425439"/>
            <a:ext cx="5387340" cy="99062"/>
          </a:xfrm>
          <a:custGeom>
            <a:avLst/>
            <a:gdLst/>
            <a:ahLst/>
            <a:cxnLst/>
            <a:rect l="0" t="0" r="0" b="0"/>
            <a:pathLst>
              <a:path w="5387340" h="99062">
                <a:moveTo>
                  <a:pt x="0" y="99061"/>
                </a:moveTo>
                <a:lnTo>
                  <a:pt x="6560" y="99061"/>
                </a:lnTo>
                <a:lnTo>
                  <a:pt x="11351" y="95015"/>
                </a:lnTo>
                <a:lnTo>
                  <a:pt x="49340" y="85549"/>
                </a:lnTo>
                <a:lnTo>
                  <a:pt x="84296" y="78811"/>
                </a:lnTo>
                <a:lnTo>
                  <a:pt x="116651" y="76716"/>
                </a:lnTo>
                <a:lnTo>
                  <a:pt x="151359" y="72257"/>
                </a:lnTo>
                <a:lnTo>
                  <a:pt x="188757" y="68460"/>
                </a:lnTo>
                <a:lnTo>
                  <a:pt x="226499" y="62693"/>
                </a:lnTo>
                <a:lnTo>
                  <a:pt x="262710" y="57257"/>
                </a:lnTo>
                <a:lnTo>
                  <a:pt x="292423" y="54501"/>
                </a:lnTo>
                <a:lnTo>
                  <a:pt x="326720" y="53684"/>
                </a:lnTo>
                <a:lnTo>
                  <a:pt x="359649" y="53442"/>
                </a:lnTo>
                <a:lnTo>
                  <a:pt x="390854" y="53371"/>
                </a:lnTo>
                <a:lnTo>
                  <a:pt x="421549" y="53349"/>
                </a:lnTo>
                <a:lnTo>
                  <a:pt x="456138" y="53344"/>
                </a:lnTo>
                <a:lnTo>
                  <a:pt x="489152" y="53341"/>
                </a:lnTo>
                <a:lnTo>
                  <a:pt x="524429" y="53341"/>
                </a:lnTo>
                <a:lnTo>
                  <a:pt x="561692" y="53341"/>
                </a:lnTo>
                <a:lnTo>
                  <a:pt x="599544" y="49295"/>
                </a:lnTo>
                <a:lnTo>
                  <a:pt x="633525" y="46779"/>
                </a:lnTo>
                <a:lnTo>
                  <a:pt x="665043" y="46035"/>
                </a:lnTo>
                <a:lnTo>
                  <a:pt x="699875" y="45813"/>
                </a:lnTo>
                <a:lnTo>
                  <a:pt x="732962" y="41703"/>
                </a:lnTo>
                <a:lnTo>
                  <a:pt x="768260" y="39168"/>
                </a:lnTo>
                <a:lnTo>
                  <a:pt x="801484" y="38417"/>
                </a:lnTo>
                <a:lnTo>
                  <a:pt x="832777" y="38194"/>
                </a:lnTo>
                <a:lnTo>
                  <a:pt x="867543" y="34083"/>
                </a:lnTo>
                <a:lnTo>
                  <a:pt x="904655" y="31548"/>
                </a:lnTo>
                <a:lnTo>
                  <a:pt x="942463" y="30796"/>
                </a:lnTo>
                <a:lnTo>
                  <a:pt x="980476" y="30574"/>
                </a:lnTo>
                <a:lnTo>
                  <a:pt x="1018551" y="26463"/>
                </a:lnTo>
                <a:lnTo>
                  <a:pt x="1056643" y="23928"/>
                </a:lnTo>
                <a:lnTo>
                  <a:pt x="1094740" y="23177"/>
                </a:lnTo>
                <a:lnTo>
                  <a:pt x="1132840" y="18909"/>
                </a:lnTo>
                <a:lnTo>
                  <a:pt x="1170940" y="16328"/>
                </a:lnTo>
                <a:lnTo>
                  <a:pt x="1198597" y="15724"/>
                </a:lnTo>
                <a:lnTo>
                  <a:pt x="1226976" y="15455"/>
                </a:lnTo>
                <a:lnTo>
                  <a:pt x="1253700" y="15336"/>
                </a:lnTo>
                <a:lnTo>
                  <a:pt x="1281946" y="15283"/>
                </a:lnTo>
                <a:lnTo>
                  <a:pt x="1310587" y="15259"/>
                </a:lnTo>
                <a:lnTo>
                  <a:pt x="1337427" y="15249"/>
                </a:lnTo>
                <a:lnTo>
                  <a:pt x="1365725" y="15244"/>
                </a:lnTo>
                <a:lnTo>
                  <a:pt x="1395236" y="14395"/>
                </a:lnTo>
                <a:lnTo>
                  <a:pt x="1425284" y="11196"/>
                </a:lnTo>
                <a:lnTo>
                  <a:pt x="1453315" y="9209"/>
                </a:lnTo>
                <a:lnTo>
                  <a:pt x="1480731" y="8327"/>
                </a:lnTo>
                <a:lnTo>
                  <a:pt x="1509849" y="7935"/>
                </a:lnTo>
                <a:lnTo>
                  <a:pt x="1539724" y="7760"/>
                </a:lnTo>
                <a:lnTo>
                  <a:pt x="1569935" y="7682"/>
                </a:lnTo>
                <a:lnTo>
                  <a:pt x="1600295" y="7648"/>
                </a:lnTo>
                <a:lnTo>
                  <a:pt x="1628464" y="7633"/>
                </a:lnTo>
                <a:lnTo>
                  <a:pt x="1655941" y="6779"/>
                </a:lnTo>
                <a:lnTo>
                  <a:pt x="1685087" y="3578"/>
                </a:lnTo>
                <a:lnTo>
                  <a:pt x="1714974" y="1590"/>
                </a:lnTo>
                <a:lnTo>
                  <a:pt x="1745190" y="707"/>
                </a:lnTo>
                <a:lnTo>
                  <a:pt x="1775553" y="315"/>
                </a:lnTo>
                <a:lnTo>
                  <a:pt x="1805981" y="140"/>
                </a:lnTo>
                <a:lnTo>
                  <a:pt x="1836438" y="63"/>
                </a:lnTo>
                <a:lnTo>
                  <a:pt x="1866908" y="28"/>
                </a:lnTo>
                <a:lnTo>
                  <a:pt x="1897383" y="13"/>
                </a:lnTo>
                <a:lnTo>
                  <a:pt x="1927861" y="6"/>
                </a:lnTo>
                <a:lnTo>
                  <a:pt x="1958340" y="3"/>
                </a:lnTo>
                <a:lnTo>
                  <a:pt x="1988820" y="2"/>
                </a:lnTo>
                <a:lnTo>
                  <a:pt x="2019300" y="1"/>
                </a:lnTo>
                <a:lnTo>
                  <a:pt x="2049780" y="1"/>
                </a:lnTo>
                <a:lnTo>
                  <a:pt x="2080259" y="0"/>
                </a:lnTo>
                <a:lnTo>
                  <a:pt x="2110740" y="0"/>
                </a:lnTo>
                <a:lnTo>
                  <a:pt x="2141219" y="0"/>
                </a:lnTo>
                <a:lnTo>
                  <a:pt x="2171700" y="0"/>
                </a:lnTo>
                <a:lnTo>
                  <a:pt x="2202180" y="0"/>
                </a:lnTo>
                <a:lnTo>
                  <a:pt x="2232659" y="0"/>
                </a:lnTo>
                <a:lnTo>
                  <a:pt x="2263140" y="0"/>
                </a:lnTo>
                <a:lnTo>
                  <a:pt x="2294466" y="0"/>
                </a:lnTo>
                <a:lnTo>
                  <a:pt x="2328145" y="0"/>
                </a:lnTo>
                <a:lnTo>
                  <a:pt x="2360610" y="0"/>
                </a:lnTo>
                <a:lnTo>
                  <a:pt x="2391973" y="847"/>
                </a:lnTo>
                <a:lnTo>
                  <a:pt x="2422845" y="4045"/>
                </a:lnTo>
                <a:lnTo>
                  <a:pt x="2453500" y="6032"/>
                </a:lnTo>
                <a:lnTo>
                  <a:pt x="2484904" y="6914"/>
                </a:lnTo>
                <a:lnTo>
                  <a:pt x="2518617" y="7307"/>
                </a:lnTo>
                <a:lnTo>
                  <a:pt x="2551098" y="7481"/>
                </a:lnTo>
                <a:lnTo>
                  <a:pt x="2582468" y="8405"/>
                </a:lnTo>
                <a:lnTo>
                  <a:pt x="2613343" y="11638"/>
                </a:lnTo>
                <a:lnTo>
                  <a:pt x="2643999" y="13639"/>
                </a:lnTo>
                <a:lnTo>
                  <a:pt x="2675404" y="14529"/>
                </a:lnTo>
                <a:lnTo>
                  <a:pt x="2709117" y="14925"/>
                </a:lnTo>
                <a:lnTo>
                  <a:pt x="2741598" y="17357"/>
                </a:lnTo>
                <a:lnTo>
                  <a:pt x="2772968" y="20415"/>
                </a:lnTo>
                <a:lnTo>
                  <a:pt x="2803843" y="21773"/>
                </a:lnTo>
                <a:lnTo>
                  <a:pt x="2836757" y="24636"/>
                </a:lnTo>
                <a:lnTo>
                  <a:pt x="2870294" y="27883"/>
                </a:lnTo>
                <a:lnTo>
                  <a:pt x="2902132" y="29326"/>
                </a:lnTo>
                <a:lnTo>
                  <a:pt x="2935475" y="32225"/>
                </a:lnTo>
                <a:lnTo>
                  <a:pt x="2969202" y="36336"/>
                </a:lnTo>
                <a:lnTo>
                  <a:pt x="3001125" y="40985"/>
                </a:lnTo>
                <a:lnTo>
                  <a:pt x="3034504" y="43616"/>
                </a:lnTo>
                <a:lnTo>
                  <a:pt x="3068248" y="45632"/>
                </a:lnTo>
                <a:lnTo>
                  <a:pt x="3100179" y="49350"/>
                </a:lnTo>
                <a:lnTo>
                  <a:pt x="3131303" y="53825"/>
                </a:lnTo>
                <a:lnTo>
                  <a:pt x="3162917" y="57789"/>
                </a:lnTo>
                <a:lnTo>
                  <a:pt x="3196723" y="59551"/>
                </a:lnTo>
                <a:lnTo>
                  <a:pt x="3229245" y="62592"/>
                </a:lnTo>
                <a:lnTo>
                  <a:pt x="3260633" y="65919"/>
                </a:lnTo>
                <a:lnTo>
                  <a:pt x="3291517" y="67397"/>
                </a:lnTo>
                <a:lnTo>
                  <a:pt x="3324434" y="70313"/>
                </a:lnTo>
                <a:lnTo>
                  <a:pt x="3357972" y="73584"/>
                </a:lnTo>
                <a:lnTo>
                  <a:pt x="3389812" y="75038"/>
                </a:lnTo>
                <a:lnTo>
                  <a:pt x="3420896" y="75684"/>
                </a:lnTo>
                <a:lnTo>
                  <a:pt x="3452491" y="75970"/>
                </a:lnTo>
                <a:lnTo>
                  <a:pt x="3486289" y="76098"/>
                </a:lnTo>
                <a:lnTo>
                  <a:pt x="3518808" y="76155"/>
                </a:lnTo>
                <a:lnTo>
                  <a:pt x="3551041" y="77027"/>
                </a:lnTo>
                <a:lnTo>
                  <a:pt x="3585123" y="80237"/>
                </a:lnTo>
                <a:lnTo>
                  <a:pt x="3617767" y="82228"/>
                </a:lnTo>
                <a:lnTo>
                  <a:pt x="3650057" y="83113"/>
                </a:lnTo>
                <a:lnTo>
                  <a:pt x="3684162" y="83506"/>
                </a:lnTo>
                <a:lnTo>
                  <a:pt x="3716818" y="83681"/>
                </a:lnTo>
                <a:lnTo>
                  <a:pt x="3748266" y="84605"/>
                </a:lnTo>
                <a:lnTo>
                  <a:pt x="3779176" y="87838"/>
                </a:lnTo>
                <a:lnTo>
                  <a:pt x="3812105" y="89839"/>
                </a:lnTo>
                <a:lnTo>
                  <a:pt x="3845648" y="90729"/>
                </a:lnTo>
                <a:lnTo>
                  <a:pt x="3877490" y="91125"/>
                </a:lnTo>
                <a:lnTo>
                  <a:pt x="3908576" y="91300"/>
                </a:lnTo>
                <a:lnTo>
                  <a:pt x="3940171" y="91378"/>
                </a:lnTo>
                <a:lnTo>
                  <a:pt x="3973969" y="91413"/>
                </a:lnTo>
                <a:lnTo>
                  <a:pt x="4006488" y="91428"/>
                </a:lnTo>
                <a:lnTo>
                  <a:pt x="4037028" y="91435"/>
                </a:lnTo>
                <a:lnTo>
                  <a:pt x="4064712" y="91438"/>
                </a:lnTo>
                <a:lnTo>
                  <a:pt x="4093385" y="91439"/>
                </a:lnTo>
                <a:lnTo>
                  <a:pt x="4123062" y="91440"/>
                </a:lnTo>
                <a:lnTo>
                  <a:pt x="4153185" y="91440"/>
                </a:lnTo>
                <a:lnTo>
                  <a:pt x="4183506" y="91441"/>
                </a:lnTo>
                <a:lnTo>
                  <a:pt x="4214762" y="91441"/>
                </a:lnTo>
                <a:lnTo>
                  <a:pt x="4248410" y="91441"/>
                </a:lnTo>
                <a:lnTo>
                  <a:pt x="4278604" y="91441"/>
                </a:lnTo>
                <a:lnTo>
                  <a:pt x="4306982" y="91441"/>
                </a:lnTo>
                <a:lnTo>
                  <a:pt x="4336527" y="91441"/>
                </a:lnTo>
                <a:lnTo>
                  <a:pt x="4366592" y="93698"/>
                </a:lnTo>
                <a:lnTo>
                  <a:pt x="4396888" y="96678"/>
                </a:lnTo>
                <a:lnTo>
                  <a:pt x="4427285" y="98001"/>
                </a:lnTo>
                <a:lnTo>
                  <a:pt x="4455471" y="98590"/>
                </a:lnTo>
                <a:lnTo>
                  <a:pt x="4482955" y="98005"/>
                </a:lnTo>
                <a:lnTo>
                  <a:pt x="4512104" y="94922"/>
                </a:lnTo>
                <a:lnTo>
                  <a:pt x="4539735" y="92988"/>
                </a:lnTo>
                <a:lnTo>
                  <a:pt x="4566127" y="92128"/>
                </a:lnTo>
                <a:lnTo>
                  <a:pt x="4591967" y="91746"/>
                </a:lnTo>
                <a:lnTo>
                  <a:pt x="4617563" y="89318"/>
                </a:lnTo>
                <a:lnTo>
                  <a:pt x="4643896" y="86264"/>
                </a:lnTo>
                <a:lnTo>
                  <a:pt x="4672534" y="84906"/>
                </a:lnTo>
                <a:lnTo>
                  <a:pt x="4699937" y="84302"/>
                </a:lnTo>
                <a:lnTo>
                  <a:pt x="4726227" y="84035"/>
                </a:lnTo>
                <a:lnTo>
                  <a:pt x="4752023" y="83916"/>
                </a:lnTo>
                <a:lnTo>
                  <a:pt x="4779857" y="81605"/>
                </a:lnTo>
                <a:lnTo>
                  <a:pt x="4808314" y="78602"/>
                </a:lnTo>
                <a:lnTo>
                  <a:pt x="4835073" y="77268"/>
                </a:lnTo>
                <a:lnTo>
                  <a:pt x="4861076" y="76675"/>
                </a:lnTo>
                <a:lnTo>
                  <a:pt x="4886745" y="76411"/>
                </a:lnTo>
                <a:lnTo>
                  <a:pt x="4912264" y="76294"/>
                </a:lnTo>
                <a:lnTo>
                  <a:pt x="4939975" y="76242"/>
                </a:lnTo>
                <a:lnTo>
                  <a:pt x="4967530" y="76219"/>
                </a:lnTo>
                <a:lnTo>
                  <a:pt x="5002931" y="76206"/>
                </a:lnTo>
                <a:lnTo>
                  <a:pt x="5039855" y="76202"/>
                </a:lnTo>
                <a:lnTo>
                  <a:pt x="5064979" y="76201"/>
                </a:lnTo>
                <a:lnTo>
                  <a:pt x="5092515" y="76201"/>
                </a:lnTo>
                <a:lnTo>
                  <a:pt x="5119993" y="76201"/>
                </a:lnTo>
                <a:lnTo>
                  <a:pt x="5155349" y="77047"/>
                </a:lnTo>
                <a:lnTo>
                  <a:pt x="5191414" y="81437"/>
                </a:lnTo>
                <a:lnTo>
                  <a:pt x="5223924" y="83114"/>
                </a:lnTo>
                <a:lnTo>
                  <a:pt x="5255006" y="83611"/>
                </a:lnTo>
                <a:lnTo>
                  <a:pt x="5285664" y="83758"/>
                </a:lnTo>
                <a:lnTo>
                  <a:pt x="5316197" y="83802"/>
                </a:lnTo>
                <a:lnTo>
                  <a:pt x="5352339" y="83816"/>
                </a:lnTo>
                <a:lnTo>
                  <a:pt x="5387339" y="83821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4928</TotalTime>
  <Words>3948</Words>
  <Application>Microsoft Office PowerPoint</Application>
  <PresentationFormat>On-screen Show (4:3)</PresentationFormat>
  <Paragraphs>608</Paragraphs>
  <Slides>100</Slides>
  <Notes>58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1" baseType="lpstr">
      <vt:lpstr>Module</vt:lpstr>
      <vt:lpstr>Similarities and Differences Among Living Things</vt:lpstr>
      <vt:lpstr>Characteristics of Life</vt:lpstr>
      <vt:lpstr>Characteristics of Life</vt:lpstr>
      <vt:lpstr>Differences Among Living Things</vt:lpstr>
      <vt:lpstr>Similarities in Living Things</vt:lpstr>
      <vt:lpstr>Similarities in Living Things</vt:lpstr>
      <vt:lpstr>Chemistry in Living Things</vt:lpstr>
      <vt:lpstr>Atoms</vt:lpstr>
      <vt:lpstr>Atoms</vt:lpstr>
      <vt:lpstr>Atoms</vt:lpstr>
      <vt:lpstr>Atoms</vt:lpstr>
      <vt:lpstr>Chemistry</vt:lpstr>
      <vt:lpstr>Bonds</vt:lpstr>
      <vt:lpstr>Inorganic Molecules</vt:lpstr>
      <vt:lpstr>Organic Molecules</vt:lpstr>
      <vt:lpstr>Carbohydrates</vt:lpstr>
      <vt:lpstr>Lipids</vt:lpstr>
      <vt:lpstr>Proteins</vt:lpstr>
      <vt:lpstr>Enzymes</vt:lpstr>
      <vt:lpstr>Enzymes</vt:lpstr>
      <vt:lpstr>Nucleic Acids</vt:lpstr>
      <vt:lpstr>Dehydration Synthesis</vt:lpstr>
      <vt:lpstr>Hydrolysis</vt:lpstr>
      <vt:lpstr>pH</vt:lpstr>
      <vt:lpstr>Water</vt:lpstr>
      <vt:lpstr>Energy</vt:lpstr>
      <vt:lpstr>Chemical vs. Physical Changes</vt:lpstr>
      <vt:lpstr>Chemical Reactions</vt:lpstr>
      <vt:lpstr>Solutions Chemistry </vt:lpstr>
      <vt:lpstr>Molecules</vt:lpstr>
      <vt:lpstr>Molecules</vt:lpstr>
      <vt:lpstr>The Cell &amp; Organisms </vt:lpstr>
      <vt:lpstr>Organization</vt:lpstr>
      <vt:lpstr>History</vt:lpstr>
      <vt:lpstr>History</vt:lpstr>
      <vt:lpstr>History</vt:lpstr>
      <vt:lpstr>History</vt:lpstr>
      <vt:lpstr>Cell Theory</vt:lpstr>
      <vt:lpstr>Cell Theory</vt:lpstr>
      <vt:lpstr>Cell Size</vt:lpstr>
      <vt:lpstr>Cell Function</vt:lpstr>
      <vt:lpstr>Prokaryote vs Eukaryote</vt:lpstr>
      <vt:lpstr>Kingdoms</vt:lpstr>
      <vt:lpstr>Cells</vt:lpstr>
      <vt:lpstr>Inside the Cell</vt:lpstr>
      <vt:lpstr>Organelles</vt:lpstr>
      <vt:lpstr>Nucleus</vt:lpstr>
      <vt:lpstr>Vacuoles</vt:lpstr>
      <vt:lpstr>Ribosomes</vt:lpstr>
      <vt:lpstr>Mitochondria</vt:lpstr>
      <vt:lpstr>Chloroplasts</vt:lpstr>
      <vt:lpstr>Other Organelles</vt:lpstr>
      <vt:lpstr>The Cell Membrane</vt:lpstr>
      <vt:lpstr>The Cell Membrane</vt:lpstr>
      <vt:lpstr>The Cell Membrane </vt:lpstr>
      <vt:lpstr>Fluid Mosaic Model </vt:lpstr>
      <vt:lpstr>Maintain Separation</vt:lpstr>
      <vt:lpstr>Controlling Transport </vt:lpstr>
      <vt:lpstr>Active Transport</vt:lpstr>
      <vt:lpstr>Active Transport</vt:lpstr>
      <vt:lpstr>Sodium-Potassium Pump</vt:lpstr>
      <vt:lpstr>Passive Transport</vt:lpstr>
      <vt:lpstr>Diffusion</vt:lpstr>
      <vt:lpstr>Diffusion</vt:lpstr>
      <vt:lpstr>Moving through the Cell Membrane</vt:lpstr>
      <vt:lpstr>Molecules in Cells</vt:lpstr>
      <vt:lpstr>Molecules in Cells</vt:lpstr>
      <vt:lpstr>Molecules in Cells</vt:lpstr>
      <vt:lpstr>Molecules in Cells</vt:lpstr>
      <vt:lpstr>Recognizing Signals</vt:lpstr>
      <vt:lpstr>Recognizing Signals</vt:lpstr>
      <vt:lpstr>Differences between Plants and Animal Cells</vt:lpstr>
      <vt:lpstr>Organization</vt:lpstr>
      <vt:lpstr>Organization</vt:lpstr>
      <vt:lpstr>Organization</vt:lpstr>
      <vt:lpstr>Organization</vt:lpstr>
      <vt:lpstr>Multicellular Organisms</vt:lpstr>
      <vt:lpstr>Human Body Systems</vt:lpstr>
      <vt:lpstr>Digestion</vt:lpstr>
      <vt:lpstr>Digestion Image</vt:lpstr>
      <vt:lpstr>Respiratory</vt:lpstr>
      <vt:lpstr>Respiratory Image</vt:lpstr>
      <vt:lpstr>Circulatory</vt:lpstr>
      <vt:lpstr>Circulatory Image</vt:lpstr>
      <vt:lpstr>Excretion</vt:lpstr>
      <vt:lpstr>Excretory Image</vt:lpstr>
      <vt:lpstr>Movement</vt:lpstr>
      <vt:lpstr>Skeletal and Muscular Image</vt:lpstr>
      <vt:lpstr>Coordination</vt:lpstr>
      <vt:lpstr>Nervous and Endocrine Image</vt:lpstr>
      <vt:lpstr>Immunity</vt:lpstr>
      <vt:lpstr>Immunity Image</vt:lpstr>
      <vt:lpstr>Reproduction</vt:lpstr>
      <vt:lpstr>Interactions for Life Processes and Regulation</vt:lpstr>
      <vt:lpstr>Interactions for Life Processes and Regulation</vt:lpstr>
      <vt:lpstr>Comparing Single-Celled and Multicellular Organisms</vt:lpstr>
      <vt:lpstr>Comparing Single-Celled and Multicellular Organisms</vt:lpstr>
      <vt:lpstr>Comparing Humans and Other Organisms</vt:lpstr>
      <vt:lpstr>Comparing Humans and Other Organisms</vt:lpstr>
      <vt:lpstr>Comparing Humans and Other Organisms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Similarities and Differences Among Living Things</dc:title>
  <dc:creator>Jessica O'Mara</dc:creator>
  <cp:lastModifiedBy>Windows User</cp:lastModifiedBy>
  <cp:revision>62</cp:revision>
  <dcterms:created xsi:type="dcterms:W3CDTF">2014-09-22T20:20:34Z</dcterms:created>
  <dcterms:modified xsi:type="dcterms:W3CDTF">2015-10-05T15:23:49Z</dcterms:modified>
</cp:coreProperties>
</file>